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5.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3" r:id="rId2"/>
    <p:sldMasterId id="2147483685" r:id="rId3"/>
    <p:sldMasterId id="2147483698" r:id="rId4"/>
    <p:sldMasterId id="2147483711" r:id="rId5"/>
    <p:sldMasterId id="2147483718" r:id="rId6"/>
  </p:sldMasterIdLst>
  <p:notesMasterIdLst>
    <p:notesMasterId r:id="rId26"/>
  </p:notesMasterIdLst>
  <p:sldIdLst>
    <p:sldId id="293" r:id="rId7"/>
    <p:sldId id="327" r:id="rId8"/>
    <p:sldId id="260" r:id="rId9"/>
    <p:sldId id="748" r:id="rId10"/>
    <p:sldId id="328" r:id="rId11"/>
    <p:sldId id="316" r:id="rId12"/>
    <p:sldId id="337" r:id="rId13"/>
    <p:sldId id="295" r:id="rId14"/>
    <p:sldId id="291" r:id="rId15"/>
    <p:sldId id="732" r:id="rId16"/>
    <p:sldId id="749" r:id="rId17"/>
    <p:sldId id="750" r:id="rId18"/>
    <p:sldId id="737" r:id="rId19"/>
    <p:sldId id="738" r:id="rId20"/>
    <p:sldId id="744" r:id="rId21"/>
    <p:sldId id="751" r:id="rId22"/>
    <p:sldId id="746" r:id="rId23"/>
    <p:sldId id="747" r:id="rId24"/>
    <p:sldId id="743"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62" d="100"/>
          <a:sy n="62" d="100"/>
        </p:scale>
        <p:origin x="828"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viewProps" Target="viewProps.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F8CDEFA-D98F-4A57-9B7C-4E56C6FBAA91}" type="datetimeFigureOut">
              <a:rPr lang="en-US" smtClean="0"/>
              <a:t>8/24/2023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7A81F61-D3D5-48B8-B774-FF44F11D866B}" type="slidenum">
              <a:rPr lang="en-US" smtClean="0"/>
              <a:t>‹#›</a:t>
            </a:fld>
            <a:endParaRPr lang="en-US"/>
          </a:p>
        </p:txBody>
      </p:sp>
    </p:spTree>
    <p:extLst>
      <p:ext uri="{BB962C8B-B14F-4D97-AF65-F5344CB8AC3E}">
        <p14:creationId xmlns:p14="http://schemas.microsoft.com/office/powerpoint/2010/main" val="2960809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E6A8B35-59C6-4B61-AD68-5A0ADACE56CB}"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11047870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E6A8B35-59C6-4B61-AD68-5A0ADACE56CB}"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30694657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E6A8B35-59C6-4B61-AD68-5A0ADACE56CB}"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17643651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E6A8B35-59C6-4B61-AD68-5A0ADACE56CB}"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24326890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9"/>
        <p:cNvGrpSpPr/>
        <p:nvPr/>
      </p:nvGrpSpPr>
      <p:grpSpPr>
        <a:xfrm>
          <a:off x="0" y="0"/>
          <a:ext cx="0" cy="0"/>
          <a:chOff x="0" y="0"/>
          <a:chExt cx="0" cy="0"/>
        </a:xfrm>
      </p:grpSpPr>
      <p:sp>
        <p:nvSpPr>
          <p:cNvPr id="600" name="Google Shape;600;g6fd8ccc017_0_1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1" name="Google Shape;601;g6fd8ccc017_0_1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742307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BấM</a:t>
            </a:r>
            <a:r>
              <a:rPr lang="en-US" dirty="0"/>
              <a:t> </a:t>
            </a:r>
            <a:r>
              <a:rPr lang="en-US" dirty="0" err="1"/>
              <a:t>vào</a:t>
            </a:r>
            <a:r>
              <a:rPr lang="en-US" dirty="0"/>
              <a:t> </a:t>
            </a:r>
            <a:r>
              <a:rPr lang="en-US" dirty="0" err="1"/>
              <a:t>từng</a:t>
            </a:r>
            <a:r>
              <a:rPr lang="en-US" dirty="0"/>
              <a:t> con </a:t>
            </a:r>
            <a:r>
              <a:rPr lang="en-US" dirty="0" err="1"/>
              <a:t>vật</a:t>
            </a:r>
            <a:r>
              <a:rPr lang="en-US" dirty="0"/>
              <a:t> </a:t>
            </a:r>
            <a:r>
              <a:rPr lang="en-US" dirty="0" err="1"/>
              <a:t>để</a:t>
            </a:r>
            <a:r>
              <a:rPr lang="en-US" dirty="0"/>
              <a:t> </a:t>
            </a:r>
            <a:r>
              <a:rPr lang="en-US" dirty="0" err="1"/>
              <a:t>ra</a:t>
            </a:r>
            <a:r>
              <a:rPr lang="en-US" dirty="0"/>
              <a:t> </a:t>
            </a:r>
            <a:r>
              <a:rPr lang="en-US" dirty="0" err="1"/>
              <a:t>câu</a:t>
            </a:r>
            <a:r>
              <a:rPr lang="en-US" dirty="0"/>
              <a:t> </a:t>
            </a:r>
            <a:r>
              <a:rPr lang="en-US" dirty="0" err="1"/>
              <a:t>hỏi</a:t>
            </a:r>
            <a:endParaRPr lang="en-US" dirty="0"/>
          </a:p>
        </p:txBody>
      </p:sp>
      <p:sp>
        <p:nvSpPr>
          <p:cNvPr id="4" name="Slide Number Placeholder 3"/>
          <p:cNvSpPr>
            <a:spLocks noGrp="1"/>
          </p:cNvSpPr>
          <p:nvPr>
            <p:ph type="sldNum" sz="quarter" idx="5"/>
          </p:nvPr>
        </p:nvSpPr>
        <p:spPr/>
        <p:txBody>
          <a:bodyPr/>
          <a:lstStyle/>
          <a:p>
            <a:fld id="{B7A81F61-D3D5-48B8-B774-FF44F11D866B}" type="slidenum">
              <a:rPr lang="en-US" smtClean="0"/>
              <a:t>18</a:t>
            </a:fld>
            <a:endParaRPr lang="en-US"/>
          </a:p>
        </p:txBody>
      </p:sp>
    </p:spTree>
    <p:extLst>
      <p:ext uri="{BB962C8B-B14F-4D97-AF65-F5344CB8AC3E}">
        <p14:creationId xmlns:p14="http://schemas.microsoft.com/office/powerpoint/2010/main" val="254931934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9.png"/><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CD3F220E-26B8-466E-BF8A-B857E25FE5BD}" type="datetimeFigureOut">
              <a:rPr lang="en-US" smtClean="0"/>
              <a:t>8/24/2023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9BC1FAB-FE1B-483E-A689-155B21EB2071}" type="slidenum">
              <a:rPr lang="en-US" smtClean="0"/>
              <a:t>‹#›</a:t>
            </a:fld>
            <a:endParaRPr lang="en-US"/>
          </a:p>
        </p:txBody>
      </p:sp>
      <p:pic>
        <p:nvPicPr>
          <p:cNvPr id="7" name="Picture 6"/>
          <p:cNvPicPr>
            <a:picLocks noChangeAspect="1"/>
          </p:cNvPicPr>
          <p:nvPr userDrawn="1"/>
        </p:nvPicPr>
        <p:blipFill rotWithShape="1">
          <a:blip r:embed="rId2">
            <a:extLst>
              <a:ext uri="{28A0092B-C50C-407E-A947-70E740481C1C}">
                <a14:useLocalDpi xmlns:a14="http://schemas.microsoft.com/office/drawing/2010/main" val="0"/>
              </a:ext>
            </a:extLst>
          </a:blip>
          <a:srcRect b="13113"/>
          <a:stretch/>
        </p:blipFill>
        <p:spPr>
          <a:xfrm>
            <a:off x="-1" y="-100483"/>
            <a:ext cx="12369521" cy="6958484"/>
          </a:xfrm>
          <a:prstGeom prst="rect">
            <a:avLst/>
          </a:prstGeom>
        </p:spPr>
      </p:pic>
    </p:spTree>
    <p:extLst>
      <p:ext uri="{BB962C8B-B14F-4D97-AF65-F5344CB8AC3E}">
        <p14:creationId xmlns:p14="http://schemas.microsoft.com/office/powerpoint/2010/main" val="4208110416"/>
      </p:ext>
    </p:extLst>
  </p:cSld>
  <p:clrMapOvr>
    <a:masterClrMapping/>
  </p:clrMapOvr>
  <p:transition spd="slow">
    <p:wip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CD3F220E-26B8-466E-BF8A-B857E25FE5BD}" type="datetimeFigureOut">
              <a:rPr lang="en-US" smtClean="0"/>
              <a:t>8/24/2023</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F9BC1FAB-FE1B-483E-A689-155B21EB2071}" type="slidenum">
              <a:rPr lang="en-US" smtClean="0"/>
              <a:t>‹#›</a:t>
            </a:fld>
            <a:endParaRPr lang="en-US"/>
          </a:p>
        </p:txBody>
      </p:sp>
    </p:spTree>
    <p:extLst>
      <p:ext uri="{BB962C8B-B14F-4D97-AF65-F5344CB8AC3E}">
        <p14:creationId xmlns:p14="http://schemas.microsoft.com/office/powerpoint/2010/main" val="1166788175"/>
      </p:ext>
    </p:extLst>
  </p:cSld>
  <p:clrMapOvr>
    <a:masterClrMapping/>
  </p:clrMapOvr>
  <p:transition spd="slow">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4033292967"/>
      </p:ext>
    </p:extLst>
  </p:cSld>
  <p:clrMapOvr>
    <a:masterClrMapping/>
  </p:clrMapOvr>
  <p:transition spd="slow">
    <p:wip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CD3F220E-26B8-466E-BF8A-B857E25FE5BD}" type="datetimeFigureOut">
              <a:rPr lang="en-US" smtClean="0"/>
              <a:t>8/24/2023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9BC1FAB-FE1B-483E-A689-155B21EB2071}" type="slidenum">
              <a:rPr lang="en-US" smtClean="0"/>
              <a:t>‹#›</a:t>
            </a:fld>
            <a:endParaRPr lang="en-US"/>
          </a:p>
        </p:txBody>
      </p:sp>
    </p:spTree>
    <p:extLst>
      <p:ext uri="{BB962C8B-B14F-4D97-AF65-F5344CB8AC3E}">
        <p14:creationId xmlns:p14="http://schemas.microsoft.com/office/powerpoint/2010/main" val="3086950582"/>
      </p:ext>
    </p:extLst>
  </p:cSld>
  <p:clrMapOvr>
    <a:masterClrMapping/>
  </p:clrMapOvr>
  <p:transition spd="slow">
    <p:wip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rang chiếu Tiêu đề">
    <p:spTree>
      <p:nvGrpSpPr>
        <p:cNvPr id="1" name=""/>
        <p:cNvGrpSpPr/>
        <p:nvPr/>
      </p:nvGrpSpPr>
      <p:grpSpPr>
        <a:xfrm>
          <a:off x="0" y="0"/>
          <a:ext cx="0" cy="0"/>
          <a:chOff x="0" y="0"/>
          <a:chExt cx="0" cy="0"/>
        </a:xfrm>
      </p:grpSpPr>
      <p:grpSp>
        <p:nvGrpSpPr>
          <p:cNvPr id="4" name="Nhóm 3"/>
          <p:cNvGrpSpPr/>
          <p:nvPr userDrawn="1"/>
        </p:nvGrpSpPr>
        <p:grpSpPr>
          <a:xfrm rot="248467">
            <a:off x="223563" y="2575407"/>
            <a:ext cx="4688853" cy="2424835"/>
            <a:chOff x="-10068" y="2615721"/>
            <a:chExt cx="5488038" cy="2838132"/>
          </a:xfrm>
        </p:grpSpPr>
        <p:sp>
          <p:nvSpPr>
            <p:cNvPr id="5" name="Hình tự do 457"/>
            <p:cNvSpPr>
              <a:spLocks/>
            </p:cNvSpPr>
            <p:nvPr/>
          </p:nvSpPr>
          <p:spPr bwMode="auto">
            <a:xfrm>
              <a:off x="-10068" y="2615721"/>
              <a:ext cx="5488038" cy="2838132"/>
            </a:xfrm>
            <a:custGeom>
              <a:avLst/>
              <a:gdLst>
                <a:gd name="T0" fmla="*/ 1351 w 1427"/>
                <a:gd name="T1" fmla="*/ 515 h 781"/>
                <a:gd name="T2" fmla="*/ 1128 w 1427"/>
                <a:gd name="T3" fmla="*/ 506 h 781"/>
                <a:gd name="T4" fmla="*/ 1086 w 1427"/>
                <a:gd name="T5" fmla="*/ 291 h 781"/>
                <a:gd name="T6" fmla="*/ 856 w 1427"/>
                <a:gd name="T7" fmla="*/ 301 h 781"/>
                <a:gd name="T8" fmla="*/ 854 w 1427"/>
                <a:gd name="T9" fmla="*/ 181 h 781"/>
                <a:gd name="T10" fmla="*/ 725 w 1427"/>
                <a:gd name="T11" fmla="*/ 94 h 781"/>
                <a:gd name="T12" fmla="*/ 577 w 1427"/>
                <a:gd name="T13" fmla="*/ 162 h 781"/>
                <a:gd name="T14" fmla="*/ 485 w 1427"/>
                <a:gd name="T15" fmla="*/ 41 h 781"/>
                <a:gd name="T16" fmla="*/ 304 w 1427"/>
                <a:gd name="T17" fmla="*/ 123 h 781"/>
                <a:gd name="T18" fmla="*/ 0 w 1427"/>
                <a:gd name="T19" fmla="*/ 110 h 781"/>
                <a:gd name="T20" fmla="*/ 0 w 1427"/>
                <a:gd name="T21" fmla="*/ 556 h 781"/>
                <a:gd name="T22" fmla="*/ 1273 w 1427"/>
                <a:gd name="T23" fmla="*/ 781 h 781"/>
                <a:gd name="T24" fmla="*/ 1427 w 1427"/>
                <a:gd name="T25" fmla="*/ 646 h 781"/>
                <a:gd name="T26" fmla="*/ 1351 w 1427"/>
                <a:gd name="T27" fmla="*/ 515 h 781"/>
                <a:gd name="connsiteX0" fmla="*/ 9351 w 10000"/>
                <a:gd name="connsiteY0" fmla="*/ 5943 h 9561"/>
                <a:gd name="connsiteX1" fmla="*/ 7905 w 10000"/>
                <a:gd name="connsiteY1" fmla="*/ 6040 h 9561"/>
                <a:gd name="connsiteX2" fmla="*/ 7610 w 10000"/>
                <a:gd name="connsiteY2" fmla="*/ 3287 h 9561"/>
                <a:gd name="connsiteX3" fmla="*/ 5999 w 10000"/>
                <a:gd name="connsiteY3" fmla="*/ 3415 h 9561"/>
                <a:gd name="connsiteX4" fmla="*/ 5985 w 10000"/>
                <a:gd name="connsiteY4" fmla="*/ 1879 h 9561"/>
                <a:gd name="connsiteX5" fmla="*/ 5081 w 10000"/>
                <a:gd name="connsiteY5" fmla="*/ 765 h 9561"/>
                <a:gd name="connsiteX6" fmla="*/ 4043 w 10000"/>
                <a:gd name="connsiteY6" fmla="*/ 1635 h 9561"/>
                <a:gd name="connsiteX7" fmla="*/ 3399 w 10000"/>
                <a:gd name="connsiteY7" fmla="*/ 86 h 9561"/>
                <a:gd name="connsiteX8" fmla="*/ 2130 w 10000"/>
                <a:gd name="connsiteY8" fmla="*/ 1136 h 9561"/>
                <a:gd name="connsiteX9" fmla="*/ 0 w 10000"/>
                <a:gd name="connsiteY9" fmla="*/ 969 h 9561"/>
                <a:gd name="connsiteX10" fmla="*/ 0 w 10000"/>
                <a:gd name="connsiteY10" fmla="*/ 6680 h 9561"/>
                <a:gd name="connsiteX11" fmla="*/ 8921 w 10000"/>
                <a:gd name="connsiteY11" fmla="*/ 9561 h 9561"/>
                <a:gd name="connsiteX12" fmla="*/ 10000 w 10000"/>
                <a:gd name="connsiteY12" fmla="*/ 7832 h 9561"/>
                <a:gd name="connsiteX13" fmla="*/ 9351 w 10000"/>
                <a:gd name="connsiteY13" fmla="*/ 5943 h 9561"/>
                <a:gd name="connsiteX0" fmla="*/ 9351 w 10000"/>
                <a:gd name="connsiteY0" fmla="*/ 6216 h 10000"/>
                <a:gd name="connsiteX1" fmla="*/ 7905 w 10000"/>
                <a:gd name="connsiteY1" fmla="*/ 6317 h 10000"/>
                <a:gd name="connsiteX2" fmla="*/ 7610 w 10000"/>
                <a:gd name="connsiteY2" fmla="*/ 3438 h 10000"/>
                <a:gd name="connsiteX3" fmla="*/ 5999 w 10000"/>
                <a:gd name="connsiteY3" fmla="*/ 3572 h 10000"/>
                <a:gd name="connsiteX4" fmla="*/ 5985 w 10000"/>
                <a:gd name="connsiteY4" fmla="*/ 1965 h 10000"/>
                <a:gd name="connsiteX5" fmla="*/ 5081 w 10000"/>
                <a:gd name="connsiteY5" fmla="*/ 800 h 10000"/>
                <a:gd name="connsiteX6" fmla="*/ 4043 w 10000"/>
                <a:gd name="connsiteY6" fmla="*/ 1710 h 10000"/>
                <a:gd name="connsiteX7" fmla="*/ 3399 w 10000"/>
                <a:gd name="connsiteY7" fmla="*/ 90 h 10000"/>
                <a:gd name="connsiteX8" fmla="*/ 2130 w 10000"/>
                <a:gd name="connsiteY8" fmla="*/ 1188 h 10000"/>
                <a:gd name="connsiteX9" fmla="*/ 0 w 10000"/>
                <a:gd name="connsiteY9" fmla="*/ 1013 h 10000"/>
                <a:gd name="connsiteX10" fmla="*/ 0 w 10000"/>
                <a:gd name="connsiteY10" fmla="*/ 6987 h 10000"/>
                <a:gd name="connsiteX11" fmla="*/ 8921 w 10000"/>
                <a:gd name="connsiteY11" fmla="*/ 10000 h 10000"/>
                <a:gd name="connsiteX12" fmla="*/ 10000 w 10000"/>
                <a:gd name="connsiteY12" fmla="*/ 8192 h 10000"/>
                <a:gd name="connsiteX13" fmla="*/ 9351 w 10000"/>
                <a:gd name="connsiteY13" fmla="*/ 6216 h 10000"/>
                <a:gd name="connsiteX0" fmla="*/ 10000 w 10000"/>
                <a:gd name="connsiteY0" fmla="*/ 8192 h 10000"/>
                <a:gd name="connsiteX1" fmla="*/ 7905 w 10000"/>
                <a:gd name="connsiteY1" fmla="*/ 6317 h 10000"/>
                <a:gd name="connsiteX2" fmla="*/ 7610 w 10000"/>
                <a:gd name="connsiteY2" fmla="*/ 3438 h 10000"/>
                <a:gd name="connsiteX3" fmla="*/ 5999 w 10000"/>
                <a:gd name="connsiteY3" fmla="*/ 3572 h 10000"/>
                <a:gd name="connsiteX4" fmla="*/ 5985 w 10000"/>
                <a:gd name="connsiteY4" fmla="*/ 1965 h 10000"/>
                <a:gd name="connsiteX5" fmla="*/ 5081 w 10000"/>
                <a:gd name="connsiteY5" fmla="*/ 800 h 10000"/>
                <a:gd name="connsiteX6" fmla="*/ 4043 w 10000"/>
                <a:gd name="connsiteY6" fmla="*/ 1710 h 10000"/>
                <a:gd name="connsiteX7" fmla="*/ 3399 w 10000"/>
                <a:gd name="connsiteY7" fmla="*/ 90 h 10000"/>
                <a:gd name="connsiteX8" fmla="*/ 2130 w 10000"/>
                <a:gd name="connsiteY8" fmla="*/ 1188 h 10000"/>
                <a:gd name="connsiteX9" fmla="*/ 0 w 10000"/>
                <a:gd name="connsiteY9" fmla="*/ 1013 h 10000"/>
                <a:gd name="connsiteX10" fmla="*/ 0 w 10000"/>
                <a:gd name="connsiteY10" fmla="*/ 6987 h 10000"/>
                <a:gd name="connsiteX11" fmla="*/ 8921 w 10000"/>
                <a:gd name="connsiteY11" fmla="*/ 10000 h 10000"/>
                <a:gd name="connsiteX12" fmla="*/ 10000 w 10000"/>
                <a:gd name="connsiteY12" fmla="*/ 8192 h 10000"/>
                <a:gd name="connsiteX0" fmla="*/ 10000 w 10000"/>
                <a:gd name="connsiteY0" fmla="*/ 8192 h 10000"/>
                <a:gd name="connsiteX1" fmla="*/ 7905 w 10000"/>
                <a:gd name="connsiteY1" fmla="*/ 6317 h 10000"/>
                <a:gd name="connsiteX2" fmla="*/ 7610 w 10000"/>
                <a:gd name="connsiteY2" fmla="*/ 3438 h 10000"/>
                <a:gd name="connsiteX3" fmla="*/ 5999 w 10000"/>
                <a:gd name="connsiteY3" fmla="*/ 3572 h 10000"/>
                <a:gd name="connsiteX4" fmla="*/ 5985 w 10000"/>
                <a:gd name="connsiteY4" fmla="*/ 1965 h 10000"/>
                <a:gd name="connsiteX5" fmla="*/ 5081 w 10000"/>
                <a:gd name="connsiteY5" fmla="*/ 800 h 10000"/>
                <a:gd name="connsiteX6" fmla="*/ 4043 w 10000"/>
                <a:gd name="connsiteY6" fmla="*/ 1710 h 10000"/>
                <a:gd name="connsiteX7" fmla="*/ 3399 w 10000"/>
                <a:gd name="connsiteY7" fmla="*/ 90 h 10000"/>
                <a:gd name="connsiteX8" fmla="*/ 2130 w 10000"/>
                <a:gd name="connsiteY8" fmla="*/ 1188 h 10000"/>
                <a:gd name="connsiteX9" fmla="*/ 0 w 10000"/>
                <a:gd name="connsiteY9" fmla="*/ 1013 h 10000"/>
                <a:gd name="connsiteX10" fmla="*/ 0 w 10000"/>
                <a:gd name="connsiteY10" fmla="*/ 6987 h 10000"/>
                <a:gd name="connsiteX11" fmla="*/ 8921 w 10000"/>
                <a:gd name="connsiteY11" fmla="*/ 10000 h 10000"/>
                <a:gd name="connsiteX12" fmla="*/ 10000 w 10000"/>
                <a:gd name="connsiteY12" fmla="*/ 8192 h 10000"/>
                <a:gd name="connsiteX0" fmla="*/ 10000 w 10000"/>
                <a:gd name="connsiteY0" fmla="*/ 8192 h 10000"/>
                <a:gd name="connsiteX1" fmla="*/ 7905 w 10000"/>
                <a:gd name="connsiteY1" fmla="*/ 6317 h 10000"/>
                <a:gd name="connsiteX2" fmla="*/ 7610 w 10000"/>
                <a:gd name="connsiteY2" fmla="*/ 3438 h 10000"/>
                <a:gd name="connsiteX3" fmla="*/ 5999 w 10000"/>
                <a:gd name="connsiteY3" fmla="*/ 3572 h 10000"/>
                <a:gd name="connsiteX4" fmla="*/ 5985 w 10000"/>
                <a:gd name="connsiteY4" fmla="*/ 1965 h 10000"/>
                <a:gd name="connsiteX5" fmla="*/ 5081 w 10000"/>
                <a:gd name="connsiteY5" fmla="*/ 800 h 10000"/>
                <a:gd name="connsiteX6" fmla="*/ 4043 w 10000"/>
                <a:gd name="connsiteY6" fmla="*/ 1710 h 10000"/>
                <a:gd name="connsiteX7" fmla="*/ 3399 w 10000"/>
                <a:gd name="connsiteY7" fmla="*/ 90 h 10000"/>
                <a:gd name="connsiteX8" fmla="*/ 2130 w 10000"/>
                <a:gd name="connsiteY8" fmla="*/ 1188 h 10000"/>
                <a:gd name="connsiteX9" fmla="*/ 0 w 10000"/>
                <a:gd name="connsiteY9" fmla="*/ 1013 h 10000"/>
                <a:gd name="connsiteX10" fmla="*/ 0 w 10000"/>
                <a:gd name="connsiteY10" fmla="*/ 6987 h 10000"/>
                <a:gd name="connsiteX11" fmla="*/ 8921 w 10000"/>
                <a:gd name="connsiteY11" fmla="*/ 10000 h 10000"/>
                <a:gd name="connsiteX12" fmla="*/ 10000 w 10000"/>
                <a:gd name="connsiteY12" fmla="*/ 8192 h 10000"/>
                <a:gd name="connsiteX0" fmla="*/ 10000 w 10000"/>
                <a:gd name="connsiteY0" fmla="*/ 8192 h 10000"/>
                <a:gd name="connsiteX1" fmla="*/ 7905 w 10000"/>
                <a:gd name="connsiteY1" fmla="*/ 6317 h 10000"/>
                <a:gd name="connsiteX2" fmla="*/ 7610 w 10000"/>
                <a:gd name="connsiteY2" fmla="*/ 3438 h 10000"/>
                <a:gd name="connsiteX3" fmla="*/ 5999 w 10000"/>
                <a:gd name="connsiteY3" fmla="*/ 3572 h 10000"/>
                <a:gd name="connsiteX4" fmla="*/ 5985 w 10000"/>
                <a:gd name="connsiteY4" fmla="*/ 1965 h 10000"/>
                <a:gd name="connsiteX5" fmla="*/ 5081 w 10000"/>
                <a:gd name="connsiteY5" fmla="*/ 800 h 10000"/>
                <a:gd name="connsiteX6" fmla="*/ 4043 w 10000"/>
                <a:gd name="connsiteY6" fmla="*/ 1710 h 10000"/>
                <a:gd name="connsiteX7" fmla="*/ 3399 w 10000"/>
                <a:gd name="connsiteY7" fmla="*/ 90 h 10000"/>
                <a:gd name="connsiteX8" fmla="*/ 2130 w 10000"/>
                <a:gd name="connsiteY8" fmla="*/ 1188 h 10000"/>
                <a:gd name="connsiteX9" fmla="*/ 0 w 10000"/>
                <a:gd name="connsiteY9" fmla="*/ 1013 h 10000"/>
                <a:gd name="connsiteX10" fmla="*/ 0 w 10000"/>
                <a:gd name="connsiteY10" fmla="*/ 6987 h 10000"/>
                <a:gd name="connsiteX11" fmla="*/ 8921 w 10000"/>
                <a:gd name="connsiteY11" fmla="*/ 10000 h 10000"/>
                <a:gd name="connsiteX12" fmla="*/ 10000 w 10000"/>
                <a:gd name="connsiteY12" fmla="*/ 8192 h 10000"/>
                <a:gd name="connsiteX0" fmla="*/ 10000 w 10000"/>
                <a:gd name="connsiteY0" fmla="*/ 8192 h 10000"/>
                <a:gd name="connsiteX1" fmla="*/ 7905 w 10000"/>
                <a:gd name="connsiteY1" fmla="*/ 6317 h 10000"/>
                <a:gd name="connsiteX2" fmla="*/ 7610 w 10000"/>
                <a:gd name="connsiteY2" fmla="*/ 3438 h 10000"/>
                <a:gd name="connsiteX3" fmla="*/ 5999 w 10000"/>
                <a:gd name="connsiteY3" fmla="*/ 3572 h 10000"/>
                <a:gd name="connsiteX4" fmla="*/ 5985 w 10000"/>
                <a:gd name="connsiteY4" fmla="*/ 1965 h 10000"/>
                <a:gd name="connsiteX5" fmla="*/ 5081 w 10000"/>
                <a:gd name="connsiteY5" fmla="*/ 800 h 10000"/>
                <a:gd name="connsiteX6" fmla="*/ 4043 w 10000"/>
                <a:gd name="connsiteY6" fmla="*/ 1710 h 10000"/>
                <a:gd name="connsiteX7" fmla="*/ 3399 w 10000"/>
                <a:gd name="connsiteY7" fmla="*/ 90 h 10000"/>
                <a:gd name="connsiteX8" fmla="*/ 2130 w 10000"/>
                <a:gd name="connsiteY8" fmla="*/ 1188 h 10000"/>
                <a:gd name="connsiteX9" fmla="*/ 0 w 10000"/>
                <a:gd name="connsiteY9" fmla="*/ 1013 h 10000"/>
                <a:gd name="connsiteX10" fmla="*/ 0 w 10000"/>
                <a:gd name="connsiteY10" fmla="*/ 6987 h 10000"/>
                <a:gd name="connsiteX11" fmla="*/ 8921 w 10000"/>
                <a:gd name="connsiteY11" fmla="*/ 10000 h 10000"/>
                <a:gd name="connsiteX12" fmla="*/ 10000 w 10000"/>
                <a:gd name="connsiteY12" fmla="*/ 8192 h 10000"/>
                <a:gd name="connsiteX0" fmla="*/ 10000 w 10004"/>
                <a:gd name="connsiteY0" fmla="*/ 8192 h 10000"/>
                <a:gd name="connsiteX1" fmla="*/ 7905 w 10004"/>
                <a:gd name="connsiteY1" fmla="*/ 6317 h 10000"/>
                <a:gd name="connsiteX2" fmla="*/ 7610 w 10004"/>
                <a:gd name="connsiteY2" fmla="*/ 3438 h 10000"/>
                <a:gd name="connsiteX3" fmla="*/ 5999 w 10004"/>
                <a:gd name="connsiteY3" fmla="*/ 3572 h 10000"/>
                <a:gd name="connsiteX4" fmla="*/ 5985 w 10004"/>
                <a:gd name="connsiteY4" fmla="*/ 1965 h 10000"/>
                <a:gd name="connsiteX5" fmla="*/ 5081 w 10004"/>
                <a:gd name="connsiteY5" fmla="*/ 800 h 10000"/>
                <a:gd name="connsiteX6" fmla="*/ 4043 w 10004"/>
                <a:gd name="connsiteY6" fmla="*/ 1710 h 10000"/>
                <a:gd name="connsiteX7" fmla="*/ 3399 w 10004"/>
                <a:gd name="connsiteY7" fmla="*/ 90 h 10000"/>
                <a:gd name="connsiteX8" fmla="*/ 2130 w 10004"/>
                <a:gd name="connsiteY8" fmla="*/ 1188 h 10000"/>
                <a:gd name="connsiteX9" fmla="*/ 0 w 10004"/>
                <a:gd name="connsiteY9" fmla="*/ 1013 h 10000"/>
                <a:gd name="connsiteX10" fmla="*/ 0 w 10004"/>
                <a:gd name="connsiteY10" fmla="*/ 6987 h 10000"/>
                <a:gd name="connsiteX11" fmla="*/ 8921 w 10004"/>
                <a:gd name="connsiteY11" fmla="*/ 10000 h 10000"/>
                <a:gd name="connsiteX12" fmla="*/ 10000 w 10004"/>
                <a:gd name="connsiteY12" fmla="*/ 8192 h 10000"/>
                <a:gd name="connsiteX0" fmla="*/ 10000 w 10004"/>
                <a:gd name="connsiteY0" fmla="*/ 8192 h 10000"/>
                <a:gd name="connsiteX1" fmla="*/ 7905 w 10004"/>
                <a:gd name="connsiteY1" fmla="*/ 6317 h 10000"/>
                <a:gd name="connsiteX2" fmla="*/ 7610 w 10004"/>
                <a:gd name="connsiteY2" fmla="*/ 3438 h 10000"/>
                <a:gd name="connsiteX3" fmla="*/ 5999 w 10004"/>
                <a:gd name="connsiteY3" fmla="*/ 3572 h 10000"/>
                <a:gd name="connsiteX4" fmla="*/ 5985 w 10004"/>
                <a:gd name="connsiteY4" fmla="*/ 1965 h 10000"/>
                <a:gd name="connsiteX5" fmla="*/ 5081 w 10004"/>
                <a:gd name="connsiteY5" fmla="*/ 800 h 10000"/>
                <a:gd name="connsiteX6" fmla="*/ 4043 w 10004"/>
                <a:gd name="connsiteY6" fmla="*/ 1710 h 10000"/>
                <a:gd name="connsiteX7" fmla="*/ 3399 w 10004"/>
                <a:gd name="connsiteY7" fmla="*/ 90 h 10000"/>
                <a:gd name="connsiteX8" fmla="*/ 2130 w 10004"/>
                <a:gd name="connsiteY8" fmla="*/ 1188 h 10000"/>
                <a:gd name="connsiteX9" fmla="*/ 0 w 10004"/>
                <a:gd name="connsiteY9" fmla="*/ 1013 h 10000"/>
                <a:gd name="connsiteX10" fmla="*/ 0 w 10004"/>
                <a:gd name="connsiteY10" fmla="*/ 6987 h 10000"/>
                <a:gd name="connsiteX11" fmla="*/ 8921 w 10004"/>
                <a:gd name="connsiteY11" fmla="*/ 10000 h 10000"/>
                <a:gd name="connsiteX12" fmla="*/ 10000 w 10004"/>
                <a:gd name="connsiteY12" fmla="*/ 8192 h 10000"/>
                <a:gd name="connsiteX0" fmla="*/ 10678 w 10682"/>
                <a:gd name="connsiteY0" fmla="*/ 8192 h 9889"/>
                <a:gd name="connsiteX1" fmla="*/ 8583 w 10682"/>
                <a:gd name="connsiteY1" fmla="*/ 6317 h 9889"/>
                <a:gd name="connsiteX2" fmla="*/ 8288 w 10682"/>
                <a:gd name="connsiteY2" fmla="*/ 3438 h 9889"/>
                <a:gd name="connsiteX3" fmla="*/ 6677 w 10682"/>
                <a:gd name="connsiteY3" fmla="*/ 3572 h 9889"/>
                <a:gd name="connsiteX4" fmla="*/ 6663 w 10682"/>
                <a:gd name="connsiteY4" fmla="*/ 1965 h 9889"/>
                <a:gd name="connsiteX5" fmla="*/ 5759 w 10682"/>
                <a:gd name="connsiteY5" fmla="*/ 800 h 9889"/>
                <a:gd name="connsiteX6" fmla="*/ 4721 w 10682"/>
                <a:gd name="connsiteY6" fmla="*/ 1710 h 9889"/>
                <a:gd name="connsiteX7" fmla="*/ 4077 w 10682"/>
                <a:gd name="connsiteY7" fmla="*/ 90 h 9889"/>
                <a:gd name="connsiteX8" fmla="*/ 2808 w 10682"/>
                <a:gd name="connsiteY8" fmla="*/ 1188 h 9889"/>
                <a:gd name="connsiteX9" fmla="*/ 678 w 10682"/>
                <a:gd name="connsiteY9" fmla="*/ 1013 h 9889"/>
                <a:gd name="connsiteX10" fmla="*/ 678 w 10682"/>
                <a:gd name="connsiteY10" fmla="*/ 6987 h 9889"/>
                <a:gd name="connsiteX11" fmla="*/ 9832 w 10682"/>
                <a:gd name="connsiteY11" fmla="*/ 9889 h 9889"/>
                <a:gd name="connsiteX12" fmla="*/ 10678 w 10682"/>
                <a:gd name="connsiteY12" fmla="*/ 8192 h 9889"/>
                <a:gd name="connsiteX0" fmla="*/ 9996 w 10000"/>
                <a:gd name="connsiteY0" fmla="*/ 8284 h 10000"/>
                <a:gd name="connsiteX1" fmla="*/ 8035 w 10000"/>
                <a:gd name="connsiteY1" fmla="*/ 6388 h 10000"/>
                <a:gd name="connsiteX2" fmla="*/ 7759 w 10000"/>
                <a:gd name="connsiteY2" fmla="*/ 3477 h 10000"/>
                <a:gd name="connsiteX3" fmla="*/ 6251 w 10000"/>
                <a:gd name="connsiteY3" fmla="*/ 3612 h 10000"/>
                <a:gd name="connsiteX4" fmla="*/ 6238 w 10000"/>
                <a:gd name="connsiteY4" fmla="*/ 1987 h 10000"/>
                <a:gd name="connsiteX5" fmla="*/ 5391 w 10000"/>
                <a:gd name="connsiteY5" fmla="*/ 809 h 10000"/>
                <a:gd name="connsiteX6" fmla="*/ 4420 w 10000"/>
                <a:gd name="connsiteY6" fmla="*/ 1729 h 10000"/>
                <a:gd name="connsiteX7" fmla="*/ 3817 w 10000"/>
                <a:gd name="connsiteY7" fmla="*/ 91 h 10000"/>
                <a:gd name="connsiteX8" fmla="*/ 2629 w 10000"/>
                <a:gd name="connsiteY8" fmla="*/ 1201 h 10000"/>
                <a:gd name="connsiteX9" fmla="*/ 635 w 10000"/>
                <a:gd name="connsiteY9" fmla="*/ 1024 h 10000"/>
                <a:gd name="connsiteX10" fmla="*/ 635 w 10000"/>
                <a:gd name="connsiteY10" fmla="*/ 7065 h 10000"/>
                <a:gd name="connsiteX11" fmla="*/ 9204 w 10000"/>
                <a:gd name="connsiteY11" fmla="*/ 10000 h 10000"/>
                <a:gd name="connsiteX12" fmla="*/ 9996 w 10000"/>
                <a:gd name="connsiteY12" fmla="*/ 8284 h 10000"/>
                <a:gd name="connsiteX0" fmla="*/ 9996 w 10000"/>
                <a:gd name="connsiteY0" fmla="*/ 8284 h 10000"/>
                <a:gd name="connsiteX1" fmla="*/ 8035 w 10000"/>
                <a:gd name="connsiteY1" fmla="*/ 6388 h 10000"/>
                <a:gd name="connsiteX2" fmla="*/ 7759 w 10000"/>
                <a:gd name="connsiteY2" fmla="*/ 3477 h 10000"/>
                <a:gd name="connsiteX3" fmla="*/ 6251 w 10000"/>
                <a:gd name="connsiteY3" fmla="*/ 3612 h 10000"/>
                <a:gd name="connsiteX4" fmla="*/ 6238 w 10000"/>
                <a:gd name="connsiteY4" fmla="*/ 1987 h 10000"/>
                <a:gd name="connsiteX5" fmla="*/ 5391 w 10000"/>
                <a:gd name="connsiteY5" fmla="*/ 809 h 10000"/>
                <a:gd name="connsiteX6" fmla="*/ 4420 w 10000"/>
                <a:gd name="connsiteY6" fmla="*/ 1729 h 10000"/>
                <a:gd name="connsiteX7" fmla="*/ 3817 w 10000"/>
                <a:gd name="connsiteY7" fmla="*/ 91 h 10000"/>
                <a:gd name="connsiteX8" fmla="*/ 2629 w 10000"/>
                <a:gd name="connsiteY8" fmla="*/ 1201 h 10000"/>
                <a:gd name="connsiteX9" fmla="*/ 635 w 10000"/>
                <a:gd name="connsiteY9" fmla="*/ 1024 h 10000"/>
                <a:gd name="connsiteX10" fmla="*/ 635 w 10000"/>
                <a:gd name="connsiteY10" fmla="*/ 7065 h 10000"/>
                <a:gd name="connsiteX11" fmla="*/ 9204 w 10000"/>
                <a:gd name="connsiteY11" fmla="*/ 10000 h 10000"/>
                <a:gd name="connsiteX12" fmla="*/ 9996 w 10000"/>
                <a:gd name="connsiteY12" fmla="*/ 8284 h 10000"/>
                <a:gd name="connsiteX0" fmla="*/ 9361 w 9365"/>
                <a:gd name="connsiteY0" fmla="*/ 8284 h 10000"/>
                <a:gd name="connsiteX1" fmla="*/ 7400 w 9365"/>
                <a:gd name="connsiteY1" fmla="*/ 6388 h 10000"/>
                <a:gd name="connsiteX2" fmla="*/ 7124 w 9365"/>
                <a:gd name="connsiteY2" fmla="*/ 3477 h 10000"/>
                <a:gd name="connsiteX3" fmla="*/ 5616 w 9365"/>
                <a:gd name="connsiteY3" fmla="*/ 3612 h 10000"/>
                <a:gd name="connsiteX4" fmla="*/ 5603 w 9365"/>
                <a:gd name="connsiteY4" fmla="*/ 1987 h 10000"/>
                <a:gd name="connsiteX5" fmla="*/ 4756 w 9365"/>
                <a:gd name="connsiteY5" fmla="*/ 809 h 10000"/>
                <a:gd name="connsiteX6" fmla="*/ 3785 w 9365"/>
                <a:gd name="connsiteY6" fmla="*/ 1729 h 10000"/>
                <a:gd name="connsiteX7" fmla="*/ 3182 w 9365"/>
                <a:gd name="connsiteY7" fmla="*/ 91 h 10000"/>
                <a:gd name="connsiteX8" fmla="*/ 1994 w 9365"/>
                <a:gd name="connsiteY8" fmla="*/ 1201 h 10000"/>
                <a:gd name="connsiteX9" fmla="*/ 0 w 9365"/>
                <a:gd name="connsiteY9" fmla="*/ 1024 h 10000"/>
                <a:gd name="connsiteX10" fmla="*/ 0 w 9365"/>
                <a:gd name="connsiteY10" fmla="*/ 7065 h 10000"/>
                <a:gd name="connsiteX11" fmla="*/ 8569 w 9365"/>
                <a:gd name="connsiteY11" fmla="*/ 10000 h 10000"/>
                <a:gd name="connsiteX12" fmla="*/ 9361 w 9365"/>
                <a:gd name="connsiteY12" fmla="*/ 8284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365" h="10000">
                  <a:moveTo>
                    <a:pt x="9361" y="8284"/>
                  </a:moveTo>
                  <a:cubicBezTo>
                    <a:pt x="9458" y="5904"/>
                    <a:pt x="8063" y="5204"/>
                    <a:pt x="7400" y="6388"/>
                  </a:cubicBezTo>
                  <a:cubicBezTo>
                    <a:pt x="7505" y="5833"/>
                    <a:pt x="7780" y="4506"/>
                    <a:pt x="7124" y="3477"/>
                  </a:cubicBezTo>
                  <a:cubicBezTo>
                    <a:pt x="6580" y="2623"/>
                    <a:pt x="6015" y="3178"/>
                    <a:pt x="5616" y="3612"/>
                  </a:cubicBezTo>
                  <a:cubicBezTo>
                    <a:pt x="5701" y="3233"/>
                    <a:pt x="5721" y="2394"/>
                    <a:pt x="5603" y="1987"/>
                  </a:cubicBezTo>
                  <a:cubicBezTo>
                    <a:pt x="5379" y="1160"/>
                    <a:pt x="5136" y="863"/>
                    <a:pt x="4756" y="809"/>
                  </a:cubicBezTo>
                  <a:cubicBezTo>
                    <a:pt x="4297" y="741"/>
                    <a:pt x="4008" y="1134"/>
                    <a:pt x="3785" y="1729"/>
                  </a:cubicBezTo>
                  <a:cubicBezTo>
                    <a:pt x="3771" y="1134"/>
                    <a:pt x="3680" y="267"/>
                    <a:pt x="3182" y="91"/>
                  </a:cubicBezTo>
                  <a:cubicBezTo>
                    <a:pt x="2191" y="-261"/>
                    <a:pt x="1994" y="1201"/>
                    <a:pt x="1994" y="1201"/>
                  </a:cubicBezTo>
                  <a:cubicBezTo>
                    <a:pt x="1699" y="-464"/>
                    <a:pt x="308" y="-275"/>
                    <a:pt x="0" y="1024"/>
                  </a:cubicBezTo>
                  <a:lnTo>
                    <a:pt x="0" y="7065"/>
                  </a:lnTo>
                  <a:cubicBezTo>
                    <a:pt x="1428" y="8561"/>
                    <a:pt x="3374" y="8226"/>
                    <a:pt x="8569" y="10000"/>
                  </a:cubicBezTo>
                  <a:cubicBezTo>
                    <a:pt x="8569" y="10000"/>
                    <a:pt x="9228" y="10077"/>
                    <a:pt x="9361" y="8284"/>
                  </a:cubicBezTo>
                  <a:close/>
                </a:path>
              </a:pathLst>
            </a:custGeom>
            <a:solidFill>
              <a:srgbClr val="EB7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6" name="Hình tự do 458"/>
            <p:cNvSpPr>
              <a:spLocks/>
            </p:cNvSpPr>
            <p:nvPr/>
          </p:nvSpPr>
          <p:spPr bwMode="auto">
            <a:xfrm>
              <a:off x="5049972" y="4978661"/>
              <a:ext cx="133444" cy="69977"/>
            </a:xfrm>
            <a:custGeom>
              <a:avLst/>
              <a:gdLst>
                <a:gd name="T0" fmla="*/ 4 w 35"/>
                <a:gd name="T1" fmla="*/ 0 h 18"/>
                <a:gd name="T2" fmla="*/ 0 w 35"/>
                <a:gd name="T3" fmla="*/ 5 h 18"/>
                <a:gd name="T4" fmla="*/ 35 w 35"/>
                <a:gd name="T5" fmla="*/ 2 h 18"/>
                <a:gd name="T6" fmla="*/ 4 w 35"/>
                <a:gd name="T7" fmla="*/ 0 h 18"/>
              </a:gdLst>
              <a:ahLst/>
              <a:cxnLst>
                <a:cxn ang="0">
                  <a:pos x="T0" y="T1"/>
                </a:cxn>
                <a:cxn ang="0">
                  <a:pos x="T2" y="T3"/>
                </a:cxn>
                <a:cxn ang="0">
                  <a:pos x="T4" y="T5"/>
                </a:cxn>
                <a:cxn ang="0">
                  <a:pos x="T6" y="T7"/>
                </a:cxn>
              </a:cxnLst>
              <a:rect l="0" t="0" r="r" b="b"/>
              <a:pathLst>
                <a:path w="35" h="18">
                  <a:moveTo>
                    <a:pt x="4" y="0"/>
                  </a:moveTo>
                  <a:cubicBezTo>
                    <a:pt x="4" y="0"/>
                    <a:pt x="2" y="2"/>
                    <a:pt x="0" y="5"/>
                  </a:cubicBezTo>
                  <a:cubicBezTo>
                    <a:pt x="22" y="17"/>
                    <a:pt x="27" y="17"/>
                    <a:pt x="35" y="2"/>
                  </a:cubicBezTo>
                  <a:cubicBezTo>
                    <a:pt x="20" y="18"/>
                    <a:pt x="4" y="0"/>
                    <a:pt x="4" y="0"/>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7" name="Hình tự do 459"/>
            <p:cNvSpPr>
              <a:spLocks/>
            </p:cNvSpPr>
            <p:nvPr/>
          </p:nvSpPr>
          <p:spPr bwMode="auto">
            <a:xfrm>
              <a:off x="2504766" y="2944450"/>
              <a:ext cx="84623" cy="96015"/>
            </a:xfrm>
            <a:custGeom>
              <a:avLst/>
              <a:gdLst>
                <a:gd name="T0" fmla="*/ 4 w 22"/>
                <a:gd name="T1" fmla="*/ 0 h 25"/>
                <a:gd name="T2" fmla="*/ 18 w 22"/>
                <a:gd name="T3" fmla="*/ 25 h 25"/>
                <a:gd name="T4" fmla="*/ 4 w 22"/>
                <a:gd name="T5" fmla="*/ 0 h 25"/>
              </a:gdLst>
              <a:ahLst/>
              <a:cxnLst>
                <a:cxn ang="0">
                  <a:pos x="T0" y="T1"/>
                </a:cxn>
                <a:cxn ang="0">
                  <a:pos x="T2" y="T3"/>
                </a:cxn>
                <a:cxn ang="0">
                  <a:pos x="T4" y="T5"/>
                </a:cxn>
              </a:cxnLst>
              <a:rect l="0" t="0" r="r" b="b"/>
              <a:pathLst>
                <a:path w="22" h="25">
                  <a:moveTo>
                    <a:pt x="4" y="0"/>
                  </a:moveTo>
                  <a:cubicBezTo>
                    <a:pt x="4" y="0"/>
                    <a:pt x="0" y="20"/>
                    <a:pt x="18" y="25"/>
                  </a:cubicBezTo>
                  <a:cubicBezTo>
                    <a:pt x="22" y="9"/>
                    <a:pt x="4" y="0"/>
                    <a:pt x="4" y="0"/>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8" name="Hình tự do 460"/>
            <p:cNvSpPr>
              <a:spLocks/>
            </p:cNvSpPr>
            <p:nvPr/>
          </p:nvSpPr>
          <p:spPr bwMode="auto">
            <a:xfrm>
              <a:off x="2304599" y="3125088"/>
              <a:ext cx="100897" cy="81368"/>
            </a:xfrm>
            <a:custGeom>
              <a:avLst/>
              <a:gdLst>
                <a:gd name="T0" fmla="*/ 0 w 26"/>
                <a:gd name="T1" fmla="*/ 2 h 21"/>
                <a:gd name="T2" fmla="*/ 26 w 26"/>
                <a:gd name="T3" fmla="*/ 15 h 21"/>
                <a:gd name="T4" fmla="*/ 0 w 26"/>
                <a:gd name="T5" fmla="*/ 2 h 21"/>
              </a:gdLst>
              <a:ahLst/>
              <a:cxnLst>
                <a:cxn ang="0">
                  <a:pos x="T0" y="T1"/>
                </a:cxn>
                <a:cxn ang="0">
                  <a:pos x="T2" y="T3"/>
                </a:cxn>
                <a:cxn ang="0">
                  <a:pos x="T4" y="T5"/>
                </a:cxn>
              </a:cxnLst>
              <a:rect l="0" t="0" r="r" b="b"/>
              <a:pathLst>
                <a:path w="26" h="21">
                  <a:moveTo>
                    <a:pt x="0" y="2"/>
                  </a:moveTo>
                  <a:cubicBezTo>
                    <a:pt x="0" y="2"/>
                    <a:pt x="8" y="21"/>
                    <a:pt x="26" y="15"/>
                  </a:cubicBezTo>
                  <a:cubicBezTo>
                    <a:pt x="19" y="0"/>
                    <a:pt x="0" y="2"/>
                    <a:pt x="0" y="2"/>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9" name="Hình tự do 461"/>
            <p:cNvSpPr>
              <a:spLocks/>
            </p:cNvSpPr>
            <p:nvPr/>
          </p:nvSpPr>
          <p:spPr bwMode="auto">
            <a:xfrm>
              <a:off x="2459199" y="3294334"/>
              <a:ext cx="107406" cy="89505"/>
            </a:xfrm>
            <a:custGeom>
              <a:avLst/>
              <a:gdLst>
                <a:gd name="T0" fmla="*/ 0 w 28"/>
                <a:gd name="T1" fmla="*/ 7 h 23"/>
                <a:gd name="T2" fmla="*/ 28 w 28"/>
                <a:gd name="T3" fmla="*/ 12 h 23"/>
                <a:gd name="T4" fmla="*/ 0 w 28"/>
                <a:gd name="T5" fmla="*/ 7 h 23"/>
              </a:gdLst>
              <a:ahLst/>
              <a:cxnLst>
                <a:cxn ang="0">
                  <a:pos x="T0" y="T1"/>
                </a:cxn>
                <a:cxn ang="0">
                  <a:pos x="T2" y="T3"/>
                </a:cxn>
                <a:cxn ang="0">
                  <a:pos x="T4" y="T5"/>
                </a:cxn>
              </a:cxnLst>
              <a:rect l="0" t="0" r="r" b="b"/>
              <a:pathLst>
                <a:path w="28" h="23">
                  <a:moveTo>
                    <a:pt x="0" y="7"/>
                  </a:moveTo>
                  <a:cubicBezTo>
                    <a:pt x="0" y="7"/>
                    <a:pt x="12" y="23"/>
                    <a:pt x="28" y="12"/>
                  </a:cubicBezTo>
                  <a:cubicBezTo>
                    <a:pt x="20" y="0"/>
                    <a:pt x="0" y="7"/>
                    <a:pt x="0" y="7"/>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0" name="Hình tự do 462"/>
            <p:cNvSpPr>
              <a:spLocks/>
            </p:cNvSpPr>
            <p:nvPr/>
          </p:nvSpPr>
          <p:spPr bwMode="auto">
            <a:xfrm>
              <a:off x="2005163" y="3133224"/>
              <a:ext cx="115543" cy="87878"/>
            </a:xfrm>
            <a:custGeom>
              <a:avLst/>
              <a:gdLst>
                <a:gd name="T0" fmla="*/ 0 w 30"/>
                <a:gd name="T1" fmla="*/ 10 h 23"/>
                <a:gd name="T2" fmla="*/ 30 w 30"/>
                <a:gd name="T3" fmla="*/ 10 h 23"/>
                <a:gd name="T4" fmla="*/ 0 w 30"/>
                <a:gd name="T5" fmla="*/ 10 h 23"/>
              </a:gdLst>
              <a:ahLst/>
              <a:cxnLst>
                <a:cxn ang="0">
                  <a:pos x="T0" y="T1"/>
                </a:cxn>
                <a:cxn ang="0">
                  <a:pos x="T2" y="T3"/>
                </a:cxn>
                <a:cxn ang="0">
                  <a:pos x="T4" y="T5"/>
                </a:cxn>
              </a:cxnLst>
              <a:rect l="0" t="0" r="r" b="b"/>
              <a:pathLst>
                <a:path w="30" h="23">
                  <a:moveTo>
                    <a:pt x="0" y="10"/>
                  </a:moveTo>
                  <a:cubicBezTo>
                    <a:pt x="0" y="10"/>
                    <a:pt x="16" y="23"/>
                    <a:pt x="30" y="10"/>
                  </a:cubicBezTo>
                  <a:cubicBezTo>
                    <a:pt x="17" y="0"/>
                    <a:pt x="0" y="10"/>
                    <a:pt x="0" y="10"/>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1" name="Hình tự do 463"/>
            <p:cNvSpPr>
              <a:spLocks/>
            </p:cNvSpPr>
            <p:nvPr/>
          </p:nvSpPr>
          <p:spPr bwMode="auto">
            <a:xfrm>
              <a:off x="1759430" y="2687325"/>
              <a:ext cx="92760" cy="115543"/>
            </a:xfrm>
            <a:custGeom>
              <a:avLst/>
              <a:gdLst>
                <a:gd name="T0" fmla="*/ 13 w 24"/>
                <a:gd name="T1" fmla="*/ 30 h 30"/>
                <a:gd name="T2" fmla="*/ 14 w 24"/>
                <a:gd name="T3" fmla="*/ 0 h 30"/>
                <a:gd name="T4" fmla="*/ 13 w 24"/>
                <a:gd name="T5" fmla="*/ 30 h 30"/>
              </a:gdLst>
              <a:ahLst/>
              <a:cxnLst>
                <a:cxn ang="0">
                  <a:pos x="T0" y="T1"/>
                </a:cxn>
                <a:cxn ang="0">
                  <a:pos x="T2" y="T3"/>
                </a:cxn>
                <a:cxn ang="0">
                  <a:pos x="T4" y="T5"/>
                </a:cxn>
              </a:cxnLst>
              <a:rect l="0" t="0" r="r" b="b"/>
              <a:pathLst>
                <a:path w="24" h="30">
                  <a:moveTo>
                    <a:pt x="13" y="30"/>
                  </a:moveTo>
                  <a:cubicBezTo>
                    <a:pt x="24" y="18"/>
                    <a:pt x="14" y="0"/>
                    <a:pt x="14" y="0"/>
                  </a:cubicBezTo>
                  <a:cubicBezTo>
                    <a:pt x="14" y="0"/>
                    <a:pt x="0" y="16"/>
                    <a:pt x="13" y="30"/>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2" name="Hình tự do 464"/>
            <p:cNvSpPr>
              <a:spLocks/>
            </p:cNvSpPr>
            <p:nvPr/>
          </p:nvSpPr>
          <p:spPr bwMode="auto">
            <a:xfrm>
              <a:off x="3012505" y="3522166"/>
              <a:ext cx="92760" cy="73232"/>
            </a:xfrm>
            <a:custGeom>
              <a:avLst/>
              <a:gdLst>
                <a:gd name="T0" fmla="*/ 0 w 24"/>
                <a:gd name="T1" fmla="*/ 3 h 19"/>
                <a:gd name="T2" fmla="*/ 24 w 24"/>
                <a:gd name="T3" fmla="*/ 19 h 19"/>
                <a:gd name="T4" fmla="*/ 0 w 24"/>
                <a:gd name="T5" fmla="*/ 3 h 19"/>
              </a:gdLst>
              <a:ahLst/>
              <a:cxnLst>
                <a:cxn ang="0">
                  <a:pos x="T0" y="T1"/>
                </a:cxn>
                <a:cxn ang="0">
                  <a:pos x="T2" y="T3"/>
                </a:cxn>
                <a:cxn ang="0">
                  <a:pos x="T4" y="T5"/>
                </a:cxn>
              </a:cxnLst>
              <a:rect l="0" t="0" r="r" b="b"/>
              <a:pathLst>
                <a:path w="24" h="19">
                  <a:moveTo>
                    <a:pt x="0" y="3"/>
                  </a:moveTo>
                  <a:cubicBezTo>
                    <a:pt x="4" y="19"/>
                    <a:pt x="24" y="19"/>
                    <a:pt x="24" y="19"/>
                  </a:cubicBezTo>
                  <a:cubicBezTo>
                    <a:pt x="24" y="19"/>
                    <a:pt x="19" y="0"/>
                    <a:pt x="0" y="3"/>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3" name="Hình tự do 465"/>
            <p:cNvSpPr>
              <a:spLocks/>
            </p:cNvSpPr>
            <p:nvPr/>
          </p:nvSpPr>
          <p:spPr bwMode="auto">
            <a:xfrm>
              <a:off x="3074345" y="3401740"/>
              <a:ext cx="107406" cy="89505"/>
            </a:xfrm>
            <a:custGeom>
              <a:avLst/>
              <a:gdLst>
                <a:gd name="T0" fmla="*/ 0 w 28"/>
                <a:gd name="T1" fmla="*/ 11 h 23"/>
                <a:gd name="T2" fmla="*/ 28 w 28"/>
                <a:gd name="T3" fmla="*/ 16 h 23"/>
                <a:gd name="T4" fmla="*/ 0 w 28"/>
                <a:gd name="T5" fmla="*/ 11 h 23"/>
              </a:gdLst>
              <a:ahLst/>
              <a:cxnLst>
                <a:cxn ang="0">
                  <a:pos x="T0" y="T1"/>
                </a:cxn>
                <a:cxn ang="0">
                  <a:pos x="T2" y="T3"/>
                </a:cxn>
                <a:cxn ang="0">
                  <a:pos x="T4" y="T5"/>
                </a:cxn>
              </a:cxnLst>
              <a:rect l="0" t="0" r="r" b="b"/>
              <a:pathLst>
                <a:path w="28" h="23">
                  <a:moveTo>
                    <a:pt x="0" y="11"/>
                  </a:moveTo>
                  <a:cubicBezTo>
                    <a:pt x="10" y="23"/>
                    <a:pt x="28" y="16"/>
                    <a:pt x="28" y="16"/>
                  </a:cubicBezTo>
                  <a:cubicBezTo>
                    <a:pt x="28" y="16"/>
                    <a:pt x="15" y="0"/>
                    <a:pt x="0" y="11"/>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4" name="Hình tự do 466"/>
            <p:cNvSpPr>
              <a:spLocks/>
            </p:cNvSpPr>
            <p:nvPr/>
          </p:nvSpPr>
          <p:spPr bwMode="auto">
            <a:xfrm>
              <a:off x="4107725" y="4332596"/>
              <a:ext cx="84623" cy="81368"/>
            </a:xfrm>
            <a:custGeom>
              <a:avLst/>
              <a:gdLst>
                <a:gd name="T0" fmla="*/ 0 w 22"/>
                <a:gd name="T1" fmla="*/ 3 h 21"/>
                <a:gd name="T2" fmla="*/ 22 w 22"/>
                <a:gd name="T3" fmla="*/ 21 h 21"/>
                <a:gd name="T4" fmla="*/ 0 w 22"/>
                <a:gd name="T5" fmla="*/ 3 h 21"/>
              </a:gdLst>
              <a:ahLst/>
              <a:cxnLst>
                <a:cxn ang="0">
                  <a:pos x="T0" y="T1"/>
                </a:cxn>
                <a:cxn ang="0">
                  <a:pos x="T2" y="T3"/>
                </a:cxn>
                <a:cxn ang="0">
                  <a:pos x="T4" y="T5"/>
                </a:cxn>
              </a:cxnLst>
              <a:rect l="0" t="0" r="r" b="b"/>
              <a:pathLst>
                <a:path w="22" h="21">
                  <a:moveTo>
                    <a:pt x="0" y="3"/>
                  </a:moveTo>
                  <a:cubicBezTo>
                    <a:pt x="2" y="19"/>
                    <a:pt x="22" y="21"/>
                    <a:pt x="22" y="21"/>
                  </a:cubicBezTo>
                  <a:cubicBezTo>
                    <a:pt x="22" y="21"/>
                    <a:pt x="19" y="0"/>
                    <a:pt x="0" y="3"/>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5" name="Hình tự do 467"/>
            <p:cNvSpPr>
              <a:spLocks/>
            </p:cNvSpPr>
            <p:nvPr/>
          </p:nvSpPr>
          <p:spPr bwMode="auto">
            <a:xfrm>
              <a:off x="4177702" y="4225189"/>
              <a:ext cx="102524" cy="84623"/>
            </a:xfrm>
            <a:custGeom>
              <a:avLst/>
              <a:gdLst>
                <a:gd name="T0" fmla="*/ 0 w 27"/>
                <a:gd name="T1" fmla="*/ 9 h 22"/>
                <a:gd name="T2" fmla="*/ 27 w 27"/>
                <a:gd name="T3" fmla="*/ 16 h 22"/>
                <a:gd name="T4" fmla="*/ 0 w 27"/>
                <a:gd name="T5" fmla="*/ 9 h 22"/>
              </a:gdLst>
              <a:ahLst/>
              <a:cxnLst>
                <a:cxn ang="0">
                  <a:pos x="T0" y="T1"/>
                </a:cxn>
                <a:cxn ang="0">
                  <a:pos x="T2" y="T3"/>
                </a:cxn>
                <a:cxn ang="0">
                  <a:pos x="T4" y="T5"/>
                </a:cxn>
              </a:cxnLst>
              <a:rect l="0" t="0" r="r" b="b"/>
              <a:pathLst>
                <a:path w="27" h="22">
                  <a:moveTo>
                    <a:pt x="0" y="9"/>
                  </a:moveTo>
                  <a:cubicBezTo>
                    <a:pt x="9" y="22"/>
                    <a:pt x="27" y="16"/>
                    <a:pt x="27" y="16"/>
                  </a:cubicBezTo>
                  <a:cubicBezTo>
                    <a:pt x="27" y="16"/>
                    <a:pt x="16" y="0"/>
                    <a:pt x="0" y="9"/>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6" name="Hình tự do 468"/>
            <p:cNvSpPr>
              <a:spLocks/>
            </p:cNvSpPr>
            <p:nvPr/>
          </p:nvSpPr>
          <p:spPr bwMode="auto">
            <a:xfrm>
              <a:off x="3450267" y="3751625"/>
              <a:ext cx="76486" cy="81368"/>
            </a:xfrm>
            <a:custGeom>
              <a:avLst/>
              <a:gdLst>
                <a:gd name="T0" fmla="*/ 0 w 20"/>
                <a:gd name="T1" fmla="*/ 0 h 21"/>
                <a:gd name="T2" fmla="*/ 20 w 20"/>
                <a:gd name="T3" fmla="*/ 21 h 21"/>
                <a:gd name="T4" fmla="*/ 0 w 20"/>
                <a:gd name="T5" fmla="*/ 0 h 21"/>
              </a:gdLst>
              <a:ahLst/>
              <a:cxnLst>
                <a:cxn ang="0">
                  <a:pos x="T0" y="T1"/>
                </a:cxn>
                <a:cxn ang="0">
                  <a:pos x="T2" y="T3"/>
                </a:cxn>
                <a:cxn ang="0">
                  <a:pos x="T4" y="T5"/>
                </a:cxn>
              </a:cxnLst>
              <a:rect l="0" t="0" r="r" b="b"/>
              <a:pathLst>
                <a:path w="20" h="21">
                  <a:moveTo>
                    <a:pt x="0" y="0"/>
                  </a:moveTo>
                  <a:cubicBezTo>
                    <a:pt x="0" y="0"/>
                    <a:pt x="1" y="20"/>
                    <a:pt x="20" y="21"/>
                  </a:cubicBezTo>
                  <a:cubicBezTo>
                    <a:pt x="19" y="5"/>
                    <a:pt x="0" y="0"/>
                    <a:pt x="0" y="0"/>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7" name="Hình tự do 469"/>
            <p:cNvSpPr>
              <a:spLocks/>
            </p:cNvSpPr>
            <p:nvPr/>
          </p:nvSpPr>
          <p:spPr bwMode="auto">
            <a:xfrm>
              <a:off x="3731802" y="3706058"/>
              <a:ext cx="84623" cy="104152"/>
            </a:xfrm>
            <a:custGeom>
              <a:avLst/>
              <a:gdLst>
                <a:gd name="T0" fmla="*/ 5 w 22"/>
                <a:gd name="T1" fmla="*/ 0 h 27"/>
                <a:gd name="T2" fmla="*/ 17 w 22"/>
                <a:gd name="T3" fmla="*/ 27 h 27"/>
                <a:gd name="T4" fmla="*/ 5 w 22"/>
                <a:gd name="T5" fmla="*/ 0 h 27"/>
              </a:gdLst>
              <a:ahLst/>
              <a:cxnLst>
                <a:cxn ang="0">
                  <a:pos x="T0" y="T1"/>
                </a:cxn>
                <a:cxn ang="0">
                  <a:pos x="T2" y="T3"/>
                </a:cxn>
                <a:cxn ang="0">
                  <a:pos x="T4" y="T5"/>
                </a:cxn>
              </a:cxnLst>
              <a:rect l="0" t="0" r="r" b="b"/>
              <a:pathLst>
                <a:path w="22" h="27">
                  <a:moveTo>
                    <a:pt x="5" y="0"/>
                  </a:moveTo>
                  <a:cubicBezTo>
                    <a:pt x="5" y="0"/>
                    <a:pt x="0" y="20"/>
                    <a:pt x="17" y="27"/>
                  </a:cubicBezTo>
                  <a:cubicBezTo>
                    <a:pt x="22" y="11"/>
                    <a:pt x="5" y="0"/>
                    <a:pt x="5" y="0"/>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8" name="Hình tự do 470"/>
            <p:cNvSpPr>
              <a:spLocks/>
            </p:cNvSpPr>
            <p:nvPr/>
          </p:nvSpPr>
          <p:spPr bwMode="auto">
            <a:xfrm>
              <a:off x="3899421" y="3559595"/>
              <a:ext cx="89505" cy="109034"/>
            </a:xfrm>
            <a:custGeom>
              <a:avLst/>
              <a:gdLst>
                <a:gd name="T0" fmla="*/ 10 w 23"/>
                <a:gd name="T1" fmla="*/ 28 h 28"/>
                <a:gd name="T2" fmla="*/ 17 w 23"/>
                <a:gd name="T3" fmla="*/ 0 h 28"/>
                <a:gd name="T4" fmla="*/ 10 w 23"/>
                <a:gd name="T5" fmla="*/ 28 h 28"/>
              </a:gdLst>
              <a:ahLst/>
              <a:cxnLst>
                <a:cxn ang="0">
                  <a:pos x="T0" y="T1"/>
                </a:cxn>
                <a:cxn ang="0">
                  <a:pos x="T2" y="T3"/>
                </a:cxn>
                <a:cxn ang="0">
                  <a:pos x="T4" y="T5"/>
                </a:cxn>
              </a:cxnLst>
              <a:rect l="0" t="0" r="r" b="b"/>
              <a:pathLst>
                <a:path w="23" h="28">
                  <a:moveTo>
                    <a:pt x="10" y="28"/>
                  </a:moveTo>
                  <a:cubicBezTo>
                    <a:pt x="23" y="19"/>
                    <a:pt x="17" y="0"/>
                    <a:pt x="17" y="0"/>
                  </a:cubicBezTo>
                  <a:cubicBezTo>
                    <a:pt x="17" y="0"/>
                    <a:pt x="0" y="11"/>
                    <a:pt x="10" y="28"/>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9" name="Hình tự do 471"/>
            <p:cNvSpPr>
              <a:spLocks/>
            </p:cNvSpPr>
            <p:nvPr/>
          </p:nvSpPr>
          <p:spPr bwMode="auto">
            <a:xfrm>
              <a:off x="4215131" y="3971320"/>
              <a:ext cx="104152" cy="89505"/>
            </a:xfrm>
            <a:custGeom>
              <a:avLst/>
              <a:gdLst>
                <a:gd name="T0" fmla="*/ 0 w 27"/>
                <a:gd name="T1" fmla="*/ 17 h 23"/>
                <a:gd name="T2" fmla="*/ 27 w 27"/>
                <a:gd name="T3" fmla="*/ 8 h 23"/>
                <a:gd name="T4" fmla="*/ 0 w 27"/>
                <a:gd name="T5" fmla="*/ 17 h 23"/>
              </a:gdLst>
              <a:ahLst/>
              <a:cxnLst>
                <a:cxn ang="0">
                  <a:pos x="T0" y="T1"/>
                </a:cxn>
                <a:cxn ang="0">
                  <a:pos x="T2" y="T3"/>
                </a:cxn>
                <a:cxn ang="0">
                  <a:pos x="T4" y="T5"/>
                </a:cxn>
              </a:cxnLst>
              <a:rect l="0" t="0" r="r" b="b"/>
              <a:pathLst>
                <a:path w="27" h="23">
                  <a:moveTo>
                    <a:pt x="0" y="17"/>
                  </a:moveTo>
                  <a:cubicBezTo>
                    <a:pt x="15" y="23"/>
                    <a:pt x="27" y="8"/>
                    <a:pt x="27" y="8"/>
                  </a:cubicBezTo>
                  <a:cubicBezTo>
                    <a:pt x="27" y="8"/>
                    <a:pt x="9" y="0"/>
                    <a:pt x="0" y="17"/>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20" name="Hình tự do 472"/>
            <p:cNvSpPr>
              <a:spLocks/>
            </p:cNvSpPr>
            <p:nvPr/>
          </p:nvSpPr>
          <p:spPr bwMode="auto">
            <a:xfrm>
              <a:off x="4700087" y="4413964"/>
              <a:ext cx="91133" cy="107406"/>
            </a:xfrm>
            <a:custGeom>
              <a:avLst/>
              <a:gdLst>
                <a:gd name="T0" fmla="*/ 13 w 24"/>
                <a:gd name="T1" fmla="*/ 28 h 28"/>
                <a:gd name="T2" fmla="*/ 12 w 24"/>
                <a:gd name="T3" fmla="*/ 0 h 28"/>
                <a:gd name="T4" fmla="*/ 13 w 24"/>
                <a:gd name="T5" fmla="*/ 28 h 28"/>
              </a:gdLst>
              <a:ahLst/>
              <a:cxnLst>
                <a:cxn ang="0">
                  <a:pos x="T0" y="T1"/>
                </a:cxn>
                <a:cxn ang="0">
                  <a:pos x="T2" y="T3"/>
                </a:cxn>
                <a:cxn ang="0">
                  <a:pos x="T4" y="T5"/>
                </a:cxn>
              </a:cxnLst>
              <a:rect l="0" t="0" r="r" b="b"/>
              <a:pathLst>
                <a:path w="24" h="28">
                  <a:moveTo>
                    <a:pt x="13" y="28"/>
                  </a:moveTo>
                  <a:cubicBezTo>
                    <a:pt x="24" y="16"/>
                    <a:pt x="12" y="0"/>
                    <a:pt x="12" y="0"/>
                  </a:cubicBezTo>
                  <a:cubicBezTo>
                    <a:pt x="12" y="0"/>
                    <a:pt x="0" y="15"/>
                    <a:pt x="13" y="28"/>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21" name="Hình tự do 473"/>
            <p:cNvSpPr>
              <a:spLocks/>
            </p:cNvSpPr>
            <p:nvPr/>
          </p:nvSpPr>
          <p:spPr bwMode="auto">
            <a:xfrm>
              <a:off x="4573152" y="4425356"/>
              <a:ext cx="84623" cy="99270"/>
            </a:xfrm>
            <a:custGeom>
              <a:avLst/>
              <a:gdLst>
                <a:gd name="T0" fmla="*/ 5 w 22"/>
                <a:gd name="T1" fmla="*/ 0 h 26"/>
                <a:gd name="T2" fmla="*/ 18 w 22"/>
                <a:gd name="T3" fmla="*/ 26 h 26"/>
                <a:gd name="T4" fmla="*/ 5 w 22"/>
                <a:gd name="T5" fmla="*/ 0 h 26"/>
              </a:gdLst>
              <a:ahLst/>
              <a:cxnLst>
                <a:cxn ang="0">
                  <a:pos x="T0" y="T1"/>
                </a:cxn>
                <a:cxn ang="0">
                  <a:pos x="T2" y="T3"/>
                </a:cxn>
                <a:cxn ang="0">
                  <a:pos x="T4" y="T5"/>
                </a:cxn>
              </a:cxnLst>
              <a:rect l="0" t="0" r="r" b="b"/>
              <a:pathLst>
                <a:path w="22" h="26">
                  <a:moveTo>
                    <a:pt x="5" y="0"/>
                  </a:moveTo>
                  <a:cubicBezTo>
                    <a:pt x="5" y="0"/>
                    <a:pt x="0" y="20"/>
                    <a:pt x="18" y="26"/>
                  </a:cubicBezTo>
                  <a:cubicBezTo>
                    <a:pt x="22" y="11"/>
                    <a:pt x="5" y="0"/>
                    <a:pt x="5" y="0"/>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22" name="Hình tự do 474"/>
            <p:cNvSpPr>
              <a:spLocks/>
            </p:cNvSpPr>
            <p:nvPr/>
          </p:nvSpPr>
          <p:spPr bwMode="auto">
            <a:xfrm>
              <a:off x="5111812" y="4591347"/>
              <a:ext cx="76486" cy="84623"/>
            </a:xfrm>
            <a:custGeom>
              <a:avLst/>
              <a:gdLst>
                <a:gd name="T0" fmla="*/ 1 w 20"/>
                <a:gd name="T1" fmla="*/ 22 h 22"/>
                <a:gd name="T2" fmla="*/ 20 w 20"/>
                <a:gd name="T3" fmla="*/ 0 h 22"/>
                <a:gd name="T4" fmla="*/ 1 w 20"/>
                <a:gd name="T5" fmla="*/ 22 h 22"/>
              </a:gdLst>
              <a:ahLst/>
              <a:cxnLst>
                <a:cxn ang="0">
                  <a:pos x="T0" y="T1"/>
                </a:cxn>
                <a:cxn ang="0">
                  <a:pos x="T2" y="T3"/>
                </a:cxn>
                <a:cxn ang="0">
                  <a:pos x="T4" y="T5"/>
                </a:cxn>
              </a:cxnLst>
              <a:rect l="0" t="0" r="r" b="b"/>
              <a:pathLst>
                <a:path w="20" h="22">
                  <a:moveTo>
                    <a:pt x="1" y="22"/>
                  </a:moveTo>
                  <a:cubicBezTo>
                    <a:pt x="17" y="20"/>
                    <a:pt x="20" y="0"/>
                    <a:pt x="20" y="0"/>
                  </a:cubicBezTo>
                  <a:cubicBezTo>
                    <a:pt x="20" y="0"/>
                    <a:pt x="0" y="3"/>
                    <a:pt x="1" y="22"/>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23" name="Hình tự do 475"/>
            <p:cNvSpPr>
              <a:spLocks/>
            </p:cNvSpPr>
            <p:nvPr/>
          </p:nvSpPr>
          <p:spPr bwMode="auto">
            <a:xfrm>
              <a:off x="5176907" y="4698754"/>
              <a:ext cx="99270" cy="79741"/>
            </a:xfrm>
            <a:custGeom>
              <a:avLst/>
              <a:gdLst>
                <a:gd name="T0" fmla="*/ 0 w 26"/>
                <a:gd name="T1" fmla="*/ 17 h 21"/>
                <a:gd name="T2" fmla="*/ 26 w 26"/>
                <a:gd name="T3" fmla="*/ 5 h 21"/>
                <a:gd name="T4" fmla="*/ 0 w 26"/>
                <a:gd name="T5" fmla="*/ 17 h 21"/>
              </a:gdLst>
              <a:ahLst/>
              <a:cxnLst>
                <a:cxn ang="0">
                  <a:pos x="T0" y="T1"/>
                </a:cxn>
                <a:cxn ang="0">
                  <a:pos x="T2" y="T3"/>
                </a:cxn>
                <a:cxn ang="0">
                  <a:pos x="T4" y="T5"/>
                </a:cxn>
              </a:cxnLst>
              <a:rect l="0" t="0" r="r" b="b"/>
              <a:pathLst>
                <a:path w="26" h="21">
                  <a:moveTo>
                    <a:pt x="0" y="17"/>
                  </a:moveTo>
                  <a:cubicBezTo>
                    <a:pt x="15" y="21"/>
                    <a:pt x="26" y="5"/>
                    <a:pt x="26" y="5"/>
                  </a:cubicBezTo>
                  <a:cubicBezTo>
                    <a:pt x="26" y="5"/>
                    <a:pt x="6" y="0"/>
                    <a:pt x="0" y="17"/>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24" name="Hình tự do 476"/>
            <p:cNvSpPr>
              <a:spLocks/>
            </p:cNvSpPr>
            <p:nvPr/>
          </p:nvSpPr>
          <p:spPr bwMode="auto">
            <a:xfrm>
              <a:off x="4353458" y="4591347"/>
              <a:ext cx="96015" cy="71604"/>
            </a:xfrm>
            <a:custGeom>
              <a:avLst/>
              <a:gdLst>
                <a:gd name="T0" fmla="*/ 0 w 25"/>
                <a:gd name="T1" fmla="*/ 0 h 19"/>
                <a:gd name="T2" fmla="*/ 25 w 25"/>
                <a:gd name="T3" fmla="*/ 16 h 19"/>
                <a:gd name="T4" fmla="*/ 0 w 25"/>
                <a:gd name="T5" fmla="*/ 0 h 19"/>
              </a:gdLst>
              <a:ahLst/>
              <a:cxnLst>
                <a:cxn ang="0">
                  <a:pos x="T0" y="T1"/>
                </a:cxn>
                <a:cxn ang="0">
                  <a:pos x="T2" y="T3"/>
                </a:cxn>
                <a:cxn ang="0">
                  <a:pos x="T4" y="T5"/>
                </a:cxn>
              </a:cxnLst>
              <a:rect l="0" t="0" r="r" b="b"/>
              <a:pathLst>
                <a:path w="25" h="19">
                  <a:moveTo>
                    <a:pt x="0" y="0"/>
                  </a:moveTo>
                  <a:cubicBezTo>
                    <a:pt x="0" y="0"/>
                    <a:pt x="7" y="19"/>
                    <a:pt x="25" y="16"/>
                  </a:cubicBezTo>
                  <a:cubicBezTo>
                    <a:pt x="21" y="0"/>
                    <a:pt x="0" y="0"/>
                    <a:pt x="0" y="0"/>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25" name="Hình tự do 477"/>
            <p:cNvSpPr>
              <a:spLocks/>
            </p:cNvSpPr>
            <p:nvPr/>
          </p:nvSpPr>
          <p:spPr bwMode="auto">
            <a:xfrm>
              <a:off x="3001113" y="3033955"/>
              <a:ext cx="87878" cy="73232"/>
            </a:xfrm>
            <a:custGeom>
              <a:avLst/>
              <a:gdLst>
                <a:gd name="T0" fmla="*/ 0 w 23"/>
                <a:gd name="T1" fmla="*/ 15 h 19"/>
                <a:gd name="T2" fmla="*/ 23 w 23"/>
                <a:gd name="T3" fmla="*/ 3 h 19"/>
                <a:gd name="T4" fmla="*/ 0 w 23"/>
                <a:gd name="T5" fmla="*/ 15 h 19"/>
              </a:gdLst>
              <a:ahLst/>
              <a:cxnLst>
                <a:cxn ang="0">
                  <a:pos x="T0" y="T1"/>
                </a:cxn>
                <a:cxn ang="0">
                  <a:pos x="T2" y="T3"/>
                </a:cxn>
                <a:cxn ang="0">
                  <a:pos x="T4" y="T5"/>
                </a:cxn>
              </a:cxnLst>
              <a:rect l="0" t="0" r="r" b="b"/>
              <a:pathLst>
                <a:path w="23" h="19">
                  <a:moveTo>
                    <a:pt x="0" y="15"/>
                  </a:moveTo>
                  <a:cubicBezTo>
                    <a:pt x="14" y="19"/>
                    <a:pt x="23" y="3"/>
                    <a:pt x="23" y="3"/>
                  </a:cubicBezTo>
                  <a:cubicBezTo>
                    <a:pt x="23" y="3"/>
                    <a:pt x="6" y="0"/>
                    <a:pt x="0" y="15"/>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26" name="Hình tự do 478"/>
            <p:cNvSpPr>
              <a:spLocks/>
            </p:cNvSpPr>
            <p:nvPr/>
          </p:nvSpPr>
          <p:spPr bwMode="auto">
            <a:xfrm>
              <a:off x="2800947" y="2924921"/>
              <a:ext cx="73232" cy="92760"/>
            </a:xfrm>
            <a:custGeom>
              <a:avLst/>
              <a:gdLst>
                <a:gd name="T0" fmla="*/ 6 w 19"/>
                <a:gd name="T1" fmla="*/ 24 h 24"/>
                <a:gd name="T2" fmla="*/ 15 w 19"/>
                <a:gd name="T3" fmla="*/ 0 h 24"/>
                <a:gd name="T4" fmla="*/ 6 w 19"/>
                <a:gd name="T5" fmla="*/ 24 h 24"/>
              </a:gdLst>
              <a:ahLst/>
              <a:cxnLst>
                <a:cxn ang="0">
                  <a:pos x="T0" y="T1"/>
                </a:cxn>
                <a:cxn ang="0">
                  <a:pos x="T2" y="T3"/>
                </a:cxn>
                <a:cxn ang="0">
                  <a:pos x="T4" y="T5"/>
                </a:cxn>
              </a:cxnLst>
              <a:rect l="0" t="0" r="r" b="b"/>
              <a:pathLst>
                <a:path w="19" h="24">
                  <a:moveTo>
                    <a:pt x="6" y="24"/>
                  </a:moveTo>
                  <a:cubicBezTo>
                    <a:pt x="19" y="18"/>
                    <a:pt x="15" y="0"/>
                    <a:pt x="15" y="0"/>
                  </a:cubicBezTo>
                  <a:cubicBezTo>
                    <a:pt x="15" y="0"/>
                    <a:pt x="0" y="8"/>
                    <a:pt x="6" y="24"/>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27" name="Hình tự do 479"/>
            <p:cNvSpPr>
              <a:spLocks/>
            </p:cNvSpPr>
            <p:nvPr/>
          </p:nvSpPr>
          <p:spPr bwMode="auto">
            <a:xfrm>
              <a:off x="94631" y="3009544"/>
              <a:ext cx="118798" cy="100897"/>
            </a:xfrm>
            <a:custGeom>
              <a:avLst/>
              <a:gdLst>
                <a:gd name="T0" fmla="*/ 0 w 31"/>
                <a:gd name="T1" fmla="*/ 19 h 26"/>
                <a:gd name="T2" fmla="*/ 31 w 31"/>
                <a:gd name="T3" fmla="*/ 3 h 26"/>
                <a:gd name="T4" fmla="*/ 0 w 31"/>
                <a:gd name="T5" fmla="*/ 19 h 26"/>
              </a:gdLst>
              <a:ahLst/>
              <a:cxnLst>
                <a:cxn ang="0">
                  <a:pos x="T0" y="T1"/>
                </a:cxn>
                <a:cxn ang="0">
                  <a:pos x="T2" y="T3"/>
                </a:cxn>
                <a:cxn ang="0">
                  <a:pos x="T4" y="T5"/>
                </a:cxn>
              </a:cxnLst>
              <a:rect l="0" t="0" r="r" b="b"/>
              <a:pathLst>
                <a:path w="31" h="26">
                  <a:moveTo>
                    <a:pt x="0" y="19"/>
                  </a:moveTo>
                  <a:cubicBezTo>
                    <a:pt x="21" y="26"/>
                    <a:pt x="31" y="3"/>
                    <a:pt x="31" y="3"/>
                  </a:cubicBezTo>
                  <a:cubicBezTo>
                    <a:pt x="31" y="3"/>
                    <a:pt x="7" y="0"/>
                    <a:pt x="0" y="19"/>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28" name="Hình tự do 480"/>
            <p:cNvSpPr>
              <a:spLocks/>
            </p:cNvSpPr>
            <p:nvPr/>
          </p:nvSpPr>
          <p:spPr bwMode="auto">
            <a:xfrm>
              <a:off x="3765977" y="3956673"/>
              <a:ext cx="460546" cy="476819"/>
            </a:xfrm>
            <a:custGeom>
              <a:avLst/>
              <a:gdLst>
                <a:gd name="T0" fmla="*/ 91 w 120"/>
                <a:gd name="T1" fmla="*/ 107 h 124"/>
                <a:gd name="T2" fmla="*/ 106 w 120"/>
                <a:gd name="T3" fmla="*/ 63 h 124"/>
                <a:gd name="T4" fmla="*/ 78 w 120"/>
                <a:gd name="T5" fmla="*/ 60 h 124"/>
                <a:gd name="T6" fmla="*/ 80 w 120"/>
                <a:gd name="T7" fmla="*/ 35 h 124"/>
                <a:gd name="T8" fmla="*/ 40 w 120"/>
                <a:gd name="T9" fmla="*/ 45 h 124"/>
                <a:gd name="T10" fmla="*/ 28 w 120"/>
                <a:gd name="T11" fmla="*/ 2 h 124"/>
                <a:gd name="T12" fmla="*/ 5 w 120"/>
                <a:gd name="T13" fmla="*/ 24 h 124"/>
                <a:gd name="T14" fmla="*/ 33 w 120"/>
                <a:gd name="T15" fmla="*/ 10 h 124"/>
                <a:gd name="T16" fmla="*/ 34 w 120"/>
                <a:gd name="T17" fmla="*/ 53 h 124"/>
                <a:gd name="T18" fmla="*/ 73 w 120"/>
                <a:gd name="T19" fmla="*/ 38 h 124"/>
                <a:gd name="T20" fmla="*/ 72 w 120"/>
                <a:gd name="T21" fmla="*/ 67 h 124"/>
                <a:gd name="T22" fmla="*/ 103 w 120"/>
                <a:gd name="T23" fmla="*/ 68 h 124"/>
                <a:gd name="T24" fmla="*/ 81 w 120"/>
                <a:gd name="T25" fmla="*/ 110 h 124"/>
                <a:gd name="T26" fmla="*/ 119 w 120"/>
                <a:gd name="T27" fmla="*/ 124 h 124"/>
                <a:gd name="T28" fmla="*/ 91 w 120"/>
                <a:gd name="T29" fmla="*/ 107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0" h="124">
                  <a:moveTo>
                    <a:pt x="91" y="107"/>
                  </a:moveTo>
                  <a:cubicBezTo>
                    <a:pt x="108" y="100"/>
                    <a:pt x="120" y="83"/>
                    <a:pt x="106" y="63"/>
                  </a:cubicBezTo>
                  <a:cubicBezTo>
                    <a:pt x="97" y="51"/>
                    <a:pt x="78" y="60"/>
                    <a:pt x="78" y="60"/>
                  </a:cubicBezTo>
                  <a:cubicBezTo>
                    <a:pt x="78" y="60"/>
                    <a:pt x="89" y="48"/>
                    <a:pt x="80" y="35"/>
                  </a:cubicBezTo>
                  <a:cubicBezTo>
                    <a:pt x="70" y="21"/>
                    <a:pt x="53" y="29"/>
                    <a:pt x="40" y="45"/>
                  </a:cubicBezTo>
                  <a:cubicBezTo>
                    <a:pt x="56" y="27"/>
                    <a:pt x="45" y="3"/>
                    <a:pt x="28" y="2"/>
                  </a:cubicBezTo>
                  <a:cubicBezTo>
                    <a:pt x="11" y="0"/>
                    <a:pt x="0" y="20"/>
                    <a:pt x="5" y="24"/>
                  </a:cubicBezTo>
                  <a:cubicBezTo>
                    <a:pt x="8" y="20"/>
                    <a:pt x="11" y="3"/>
                    <a:pt x="33" y="10"/>
                  </a:cubicBezTo>
                  <a:cubicBezTo>
                    <a:pt x="52" y="18"/>
                    <a:pt x="34" y="53"/>
                    <a:pt x="34" y="53"/>
                  </a:cubicBezTo>
                  <a:cubicBezTo>
                    <a:pt x="34" y="53"/>
                    <a:pt x="58" y="28"/>
                    <a:pt x="73" y="38"/>
                  </a:cubicBezTo>
                  <a:cubicBezTo>
                    <a:pt x="82" y="46"/>
                    <a:pt x="72" y="67"/>
                    <a:pt x="72" y="67"/>
                  </a:cubicBezTo>
                  <a:cubicBezTo>
                    <a:pt x="72" y="67"/>
                    <a:pt x="94" y="56"/>
                    <a:pt x="103" y="68"/>
                  </a:cubicBezTo>
                  <a:cubicBezTo>
                    <a:pt x="119" y="88"/>
                    <a:pt x="81" y="110"/>
                    <a:pt x="81" y="110"/>
                  </a:cubicBezTo>
                  <a:cubicBezTo>
                    <a:pt x="81" y="110"/>
                    <a:pt x="108" y="112"/>
                    <a:pt x="119" y="124"/>
                  </a:cubicBezTo>
                  <a:cubicBezTo>
                    <a:pt x="116" y="111"/>
                    <a:pt x="106" y="109"/>
                    <a:pt x="91" y="107"/>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29" name="Hình tự do 481"/>
            <p:cNvSpPr>
              <a:spLocks/>
            </p:cNvSpPr>
            <p:nvPr/>
          </p:nvSpPr>
          <p:spPr bwMode="auto">
            <a:xfrm>
              <a:off x="3381918" y="3474972"/>
              <a:ext cx="1021988" cy="831586"/>
            </a:xfrm>
            <a:custGeom>
              <a:avLst/>
              <a:gdLst>
                <a:gd name="T0" fmla="*/ 245 w 266"/>
                <a:gd name="T1" fmla="*/ 183 h 216"/>
                <a:gd name="T2" fmla="*/ 256 w 266"/>
                <a:gd name="T3" fmla="*/ 154 h 216"/>
                <a:gd name="T4" fmla="*/ 228 w 266"/>
                <a:gd name="T5" fmla="*/ 138 h 216"/>
                <a:gd name="T6" fmla="*/ 234 w 266"/>
                <a:gd name="T7" fmla="*/ 98 h 216"/>
                <a:gd name="T8" fmla="*/ 183 w 266"/>
                <a:gd name="T9" fmla="*/ 78 h 216"/>
                <a:gd name="T10" fmla="*/ 183 w 266"/>
                <a:gd name="T11" fmla="*/ 40 h 216"/>
                <a:gd name="T12" fmla="*/ 128 w 266"/>
                <a:gd name="T13" fmla="*/ 49 h 216"/>
                <a:gd name="T14" fmla="*/ 125 w 266"/>
                <a:gd name="T15" fmla="*/ 9 h 216"/>
                <a:gd name="T16" fmla="*/ 98 w 266"/>
                <a:gd name="T17" fmla="*/ 21 h 216"/>
                <a:gd name="T18" fmla="*/ 74 w 266"/>
                <a:gd name="T19" fmla="*/ 7 h 216"/>
                <a:gd name="T20" fmla="*/ 57 w 266"/>
                <a:gd name="T21" fmla="*/ 45 h 216"/>
                <a:gd name="T22" fmla="*/ 22 w 266"/>
                <a:gd name="T23" fmla="*/ 21 h 216"/>
                <a:gd name="T24" fmla="*/ 16 w 266"/>
                <a:gd name="T25" fmla="*/ 61 h 216"/>
                <a:gd name="T26" fmla="*/ 27 w 266"/>
                <a:gd name="T27" fmla="*/ 27 h 216"/>
                <a:gd name="T28" fmla="*/ 60 w 266"/>
                <a:gd name="T29" fmla="*/ 61 h 216"/>
                <a:gd name="T30" fmla="*/ 77 w 266"/>
                <a:gd name="T31" fmla="*/ 19 h 216"/>
                <a:gd name="T32" fmla="*/ 100 w 266"/>
                <a:gd name="T33" fmla="*/ 41 h 216"/>
                <a:gd name="T34" fmla="*/ 119 w 266"/>
                <a:gd name="T35" fmla="*/ 17 h 216"/>
                <a:gd name="T36" fmla="*/ 122 w 266"/>
                <a:gd name="T37" fmla="*/ 62 h 216"/>
                <a:gd name="T38" fmla="*/ 177 w 266"/>
                <a:gd name="T39" fmla="*/ 48 h 216"/>
                <a:gd name="T40" fmla="*/ 171 w 266"/>
                <a:gd name="T41" fmla="*/ 84 h 216"/>
                <a:gd name="T42" fmla="*/ 228 w 266"/>
                <a:gd name="T43" fmla="*/ 107 h 216"/>
                <a:gd name="T44" fmla="*/ 210 w 266"/>
                <a:gd name="T45" fmla="*/ 144 h 216"/>
                <a:gd name="T46" fmla="*/ 249 w 266"/>
                <a:gd name="T47" fmla="*/ 157 h 216"/>
                <a:gd name="T48" fmla="*/ 233 w 266"/>
                <a:gd name="T49" fmla="*/ 184 h 216"/>
                <a:gd name="T50" fmla="*/ 255 w 266"/>
                <a:gd name="T51" fmla="*/ 201 h 216"/>
                <a:gd name="T52" fmla="*/ 245 w 266"/>
                <a:gd name="T53" fmla="*/ 211 h 216"/>
                <a:gd name="T54" fmla="*/ 244 w 266"/>
                <a:gd name="T55" fmla="*/ 215 h 216"/>
                <a:gd name="T56" fmla="*/ 262 w 266"/>
                <a:gd name="T57" fmla="*/ 202 h 216"/>
                <a:gd name="T58" fmla="*/ 245 w 266"/>
                <a:gd name="T59" fmla="*/ 183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66" h="216">
                  <a:moveTo>
                    <a:pt x="245" y="183"/>
                  </a:moveTo>
                  <a:cubicBezTo>
                    <a:pt x="245" y="183"/>
                    <a:pt x="266" y="172"/>
                    <a:pt x="256" y="154"/>
                  </a:cubicBezTo>
                  <a:cubicBezTo>
                    <a:pt x="248" y="136"/>
                    <a:pt x="228" y="138"/>
                    <a:pt x="228" y="138"/>
                  </a:cubicBezTo>
                  <a:cubicBezTo>
                    <a:pt x="228" y="138"/>
                    <a:pt x="245" y="119"/>
                    <a:pt x="234" y="98"/>
                  </a:cubicBezTo>
                  <a:cubicBezTo>
                    <a:pt x="225" y="78"/>
                    <a:pt x="183" y="78"/>
                    <a:pt x="183" y="78"/>
                  </a:cubicBezTo>
                  <a:cubicBezTo>
                    <a:pt x="183" y="78"/>
                    <a:pt x="200" y="63"/>
                    <a:pt x="183" y="40"/>
                  </a:cubicBezTo>
                  <a:cubicBezTo>
                    <a:pt x="167" y="17"/>
                    <a:pt x="128" y="49"/>
                    <a:pt x="128" y="49"/>
                  </a:cubicBezTo>
                  <a:cubicBezTo>
                    <a:pt x="128" y="49"/>
                    <a:pt x="137" y="14"/>
                    <a:pt x="125" y="9"/>
                  </a:cubicBezTo>
                  <a:cubicBezTo>
                    <a:pt x="105" y="0"/>
                    <a:pt x="98" y="21"/>
                    <a:pt x="98" y="21"/>
                  </a:cubicBezTo>
                  <a:cubicBezTo>
                    <a:pt x="98" y="21"/>
                    <a:pt x="90" y="2"/>
                    <a:pt x="74" y="7"/>
                  </a:cubicBezTo>
                  <a:cubicBezTo>
                    <a:pt x="61" y="10"/>
                    <a:pt x="57" y="45"/>
                    <a:pt x="57" y="45"/>
                  </a:cubicBezTo>
                  <a:cubicBezTo>
                    <a:pt x="57" y="45"/>
                    <a:pt x="44" y="14"/>
                    <a:pt x="22" y="21"/>
                  </a:cubicBezTo>
                  <a:cubicBezTo>
                    <a:pt x="0" y="30"/>
                    <a:pt x="16" y="61"/>
                    <a:pt x="16" y="61"/>
                  </a:cubicBezTo>
                  <a:cubicBezTo>
                    <a:pt x="16" y="61"/>
                    <a:pt x="15" y="31"/>
                    <a:pt x="27" y="27"/>
                  </a:cubicBezTo>
                  <a:cubicBezTo>
                    <a:pt x="39" y="24"/>
                    <a:pt x="60" y="61"/>
                    <a:pt x="60" y="61"/>
                  </a:cubicBezTo>
                  <a:cubicBezTo>
                    <a:pt x="60" y="61"/>
                    <a:pt x="65" y="25"/>
                    <a:pt x="77" y="19"/>
                  </a:cubicBezTo>
                  <a:cubicBezTo>
                    <a:pt x="90" y="12"/>
                    <a:pt x="100" y="41"/>
                    <a:pt x="100" y="41"/>
                  </a:cubicBezTo>
                  <a:cubicBezTo>
                    <a:pt x="100" y="41"/>
                    <a:pt x="102" y="14"/>
                    <a:pt x="119" y="17"/>
                  </a:cubicBezTo>
                  <a:cubicBezTo>
                    <a:pt x="125" y="18"/>
                    <a:pt x="122" y="62"/>
                    <a:pt x="122" y="62"/>
                  </a:cubicBezTo>
                  <a:cubicBezTo>
                    <a:pt x="122" y="62"/>
                    <a:pt x="162" y="27"/>
                    <a:pt x="177" y="48"/>
                  </a:cubicBezTo>
                  <a:cubicBezTo>
                    <a:pt x="192" y="69"/>
                    <a:pt x="171" y="84"/>
                    <a:pt x="171" y="84"/>
                  </a:cubicBezTo>
                  <a:cubicBezTo>
                    <a:pt x="171" y="84"/>
                    <a:pt x="217" y="88"/>
                    <a:pt x="228" y="107"/>
                  </a:cubicBezTo>
                  <a:cubicBezTo>
                    <a:pt x="239" y="124"/>
                    <a:pt x="210" y="144"/>
                    <a:pt x="210" y="144"/>
                  </a:cubicBezTo>
                  <a:cubicBezTo>
                    <a:pt x="210" y="144"/>
                    <a:pt x="243" y="143"/>
                    <a:pt x="249" y="157"/>
                  </a:cubicBezTo>
                  <a:cubicBezTo>
                    <a:pt x="254" y="171"/>
                    <a:pt x="233" y="184"/>
                    <a:pt x="233" y="184"/>
                  </a:cubicBezTo>
                  <a:cubicBezTo>
                    <a:pt x="233" y="184"/>
                    <a:pt x="253" y="191"/>
                    <a:pt x="255" y="201"/>
                  </a:cubicBezTo>
                  <a:cubicBezTo>
                    <a:pt x="257" y="209"/>
                    <a:pt x="245" y="211"/>
                    <a:pt x="245" y="211"/>
                  </a:cubicBezTo>
                  <a:cubicBezTo>
                    <a:pt x="244" y="215"/>
                    <a:pt x="244" y="215"/>
                    <a:pt x="244" y="215"/>
                  </a:cubicBezTo>
                  <a:cubicBezTo>
                    <a:pt x="244" y="215"/>
                    <a:pt x="263" y="216"/>
                    <a:pt x="262" y="202"/>
                  </a:cubicBezTo>
                  <a:cubicBezTo>
                    <a:pt x="260" y="188"/>
                    <a:pt x="245" y="183"/>
                    <a:pt x="245" y="183"/>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30" name="Hình tự do 482"/>
            <p:cNvSpPr>
              <a:spLocks/>
            </p:cNvSpPr>
            <p:nvPr/>
          </p:nvSpPr>
          <p:spPr bwMode="auto">
            <a:xfrm>
              <a:off x="4924664" y="4363516"/>
              <a:ext cx="488211" cy="953638"/>
            </a:xfrm>
            <a:custGeom>
              <a:avLst/>
              <a:gdLst>
                <a:gd name="T0" fmla="*/ 101 w 127"/>
                <a:gd name="T1" fmla="*/ 124 h 248"/>
                <a:gd name="T2" fmla="*/ 121 w 127"/>
                <a:gd name="T3" fmla="*/ 101 h 248"/>
                <a:gd name="T4" fmla="*/ 80 w 127"/>
                <a:gd name="T5" fmla="*/ 78 h 248"/>
                <a:gd name="T6" fmla="*/ 100 w 127"/>
                <a:gd name="T7" fmla="*/ 52 h 248"/>
                <a:gd name="T8" fmla="*/ 74 w 127"/>
                <a:gd name="T9" fmla="*/ 46 h 248"/>
                <a:gd name="T10" fmla="*/ 67 w 127"/>
                <a:gd name="T11" fmla="*/ 25 h 248"/>
                <a:gd name="T12" fmla="*/ 36 w 127"/>
                <a:gd name="T13" fmla="*/ 39 h 248"/>
                <a:gd name="T14" fmla="*/ 25 w 127"/>
                <a:gd name="T15" fmla="*/ 6 h 248"/>
                <a:gd name="T16" fmla="*/ 0 w 127"/>
                <a:gd name="T17" fmla="*/ 26 h 248"/>
                <a:gd name="T18" fmla="*/ 25 w 127"/>
                <a:gd name="T19" fmla="*/ 12 h 248"/>
                <a:gd name="T20" fmla="*/ 28 w 127"/>
                <a:gd name="T21" fmla="*/ 50 h 248"/>
                <a:gd name="T22" fmla="*/ 63 w 127"/>
                <a:gd name="T23" fmla="*/ 33 h 248"/>
                <a:gd name="T24" fmla="*/ 66 w 127"/>
                <a:gd name="T25" fmla="*/ 58 h 248"/>
                <a:gd name="T26" fmla="*/ 91 w 127"/>
                <a:gd name="T27" fmla="*/ 54 h 248"/>
                <a:gd name="T28" fmla="*/ 69 w 127"/>
                <a:gd name="T29" fmla="*/ 82 h 248"/>
                <a:gd name="T30" fmla="*/ 111 w 127"/>
                <a:gd name="T31" fmla="*/ 103 h 248"/>
                <a:gd name="T32" fmla="*/ 89 w 127"/>
                <a:gd name="T33" fmla="*/ 122 h 248"/>
                <a:gd name="T34" fmla="*/ 114 w 127"/>
                <a:gd name="T35" fmla="*/ 165 h 248"/>
                <a:gd name="T36" fmla="*/ 81 w 127"/>
                <a:gd name="T37" fmla="*/ 177 h 248"/>
                <a:gd name="T38" fmla="*/ 100 w 127"/>
                <a:gd name="T39" fmla="*/ 206 h 248"/>
                <a:gd name="T40" fmla="*/ 75 w 127"/>
                <a:gd name="T41" fmla="*/ 213 h 248"/>
                <a:gd name="T42" fmla="*/ 80 w 127"/>
                <a:gd name="T43" fmla="*/ 235 h 248"/>
                <a:gd name="T44" fmla="*/ 68 w 127"/>
                <a:gd name="T45" fmla="*/ 235 h 248"/>
                <a:gd name="T46" fmla="*/ 65 w 127"/>
                <a:gd name="T47" fmla="*/ 237 h 248"/>
                <a:gd name="T48" fmla="*/ 84 w 127"/>
                <a:gd name="T49" fmla="*/ 239 h 248"/>
                <a:gd name="T50" fmla="*/ 83 w 127"/>
                <a:gd name="T51" fmla="*/ 219 h 248"/>
                <a:gd name="T52" fmla="*/ 106 w 127"/>
                <a:gd name="T53" fmla="*/ 208 h 248"/>
                <a:gd name="T54" fmla="*/ 96 w 127"/>
                <a:gd name="T55" fmla="*/ 183 h 248"/>
                <a:gd name="T56" fmla="*/ 123 w 127"/>
                <a:gd name="T57" fmla="*/ 164 h 248"/>
                <a:gd name="T58" fmla="*/ 101 w 127"/>
                <a:gd name="T59" fmla="*/ 124 h 2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27" h="248">
                  <a:moveTo>
                    <a:pt x="101" y="124"/>
                  </a:moveTo>
                  <a:cubicBezTo>
                    <a:pt x="101" y="124"/>
                    <a:pt x="120" y="124"/>
                    <a:pt x="121" y="101"/>
                  </a:cubicBezTo>
                  <a:cubicBezTo>
                    <a:pt x="122" y="79"/>
                    <a:pt x="80" y="78"/>
                    <a:pt x="80" y="78"/>
                  </a:cubicBezTo>
                  <a:cubicBezTo>
                    <a:pt x="80" y="78"/>
                    <a:pt x="105" y="63"/>
                    <a:pt x="100" y="52"/>
                  </a:cubicBezTo>
                  <a:cubicBezTo>
                    <a:pt x="92" y="37"/>
                    <a:pt x="74" y="46"/>
                    <a:pt x="74" y="46"/>
                  </a:cubicBezTo>
                  <a:cubicBezTo>
                    <a:pt x="74" y="46"/>
                    <a:pt x="80" y="30"/>
                    <a:pt x="67" y="25"/>
                  </a:cubicBezTo>
                  <a:cubicBezTo>
                    <a:pt x="57" y="21"/>
                    <a:pt x="36" y="39"/>
                    <a:pt x="36" y="39"/>
                  </a:cubicBezTo>
                  <a:cubicBezTo>
                    <a:pt x="36" y="39"/>
                    <a:pt x="44" y="13"/>
                    <a:pt x="25" y="6"/>
                  </a:cubicBezTo>
                  <a:cubicBezTo>
                    <a:pt x="7" y="0"/>
                    <a:pt x="0" y="26"/>
                    <a:pt x="0" y="26"/>
                  </a:cubicBezTo>
                  <a:cubicBezTo>
                    <a:pt x="0" y="26"/>
                    <a:pt x="15" y="8"/>
                    <a:pt x="25" y="12"/>
                  </a:cubicBezTo>
                  <a:cubicBezTo>
                    <a:pt x="35" y="17"/>
                    <a:pt x="28" y="50"/>
                    <a:pt x="28" y="50"/>
                  </a:cubicBezTo>
                  <a:cubicBezTo>
                    <a:pt x="28" y="50"/>
                    <a:pt x="51" y="31"/>
                    <a:pt x="63" y="33"/>
                  </a:cubicBezTo>
                  <a:cubicBezTo>
                    <a:pt x="75" y="35"/>
                    <a:pt x="66" y="58"/>
                    <a:pt x="66" y="58"/>
                  </a:cubicBezTo>
                  <a:cubicBezTo>
                    <a:pt x="66" y="58"/>
                    <a:pt x="81" y="44"/>
                    <a:pt x="91" y="54"/>
                  </a:cubicBezTo>
                  <a:cubicBezTo>
                    <a:pt x="95" y="58"/>
                    <a:pt x="69" y="82"/>
                    <a:pt x="69" y="82"/>
                  </a:cubicBezTo>
                  <a:cubicBezTo>
                    <a:pt x="69" y="82"/>
                    <a:pt x="114" y="83"/>
                    <a:pt x="111" y="103"/>
                  </a:cubicBezTo>
                  <a:cubicBezTo>
                    <a:pt x="110" y="123"/>
                    <a:pt x="89" y="122"/>
                    <a:pt x="89" y="122"/>
                  </a:cubicBezTo>
                  <a:cubicBezTo>
                    <a:pt x="89" y="122"/>
                    <a:pt x="116" y="147"/>
                    <a:pt x="114" y="165"/>
                  </a:cubicBezTo>
                  <a:cubicBezTo>
                    <a:pt x="111" y="182"/>
                    <a:pt x="81" y="177"/>
                    <a:pt x="81" y="177"/>
                  </a:cubicBezTo>
                  <a:cubicBezTo>
                    <a:pt x="81" y="177"/>
                    <a:pt x="103" y="194"/>
                    <a:pt x="100" y="206"/>
                  </a:cubicBezTo>
                  <a:cubicBezTo>
                    <a:pt x="96" y="217"/>
                    <a:pt x="75" y="213"/>
                    <a:pt x="75" y="213"/>
                  </a:cubicBezTo>
                  <a:cubicBezTo>
                    <a:pt x="75" y="213"/>
                    <a:pt x="83" y="228"/>
                    <a:pt x="80" y="235"/>
                  </a:cubicBezTo>
                  <a:cubicBezTo>
                    <a:pt x="77" y="240"/>
                    <a:pt x="68" y="235"/>
                    <a:pt x="68" y="235"/>
                  </a:cubicBezTo>
                  <a:cubicBezTo>
                    <a:pt x="65" y="237"/>
                    <a:pt x="65" y="237"/>
                    <a:pt x="65" y="237"/>
                  </a:cubicBezTo>
                  <a:cubicBezTo>
                    <a:pt x="65" y="237"/>
                    <a:pt x="77" y="248"/>
                    <a:pt x="84" y="239"/>
                  </a:cubicBezTo>
                  <a:cubicBezTo>
                    <a:pt x="91" y="230"/>
                    <a:pt x="83" y="219"/>
                    <a:pt x="83" y="219"/>
                  </a:cubicBezTo>
                  <a:cubicBezTo>
                    <a:pt x="83" y="219"/>
                    <a:pt x="103" y="223"/>
                    <a:pt x="106" y="208"/>
                  </a:cubicBezTo>
                  <a:cubicBezTo>
                    <a:pt x="110" y="193"/>
                    <a:pt x="96" y="183"/>
                    <a:pt x="96" y="183"/>
                  </a:cubicBezTo>
                  <a:cubicBezTo>
                    <a:pt x="96" y="183"/>
                    <a:pt x="118" y="181"/>
                    <a:pt x="123" y="164"/>
                  </a:cubicBezTo>
                  <a:cubicBezTo>
                    <a:pt x="127" y="146"/>
                    <a:pt x="101" y="124"/>
                    <a:pt x="101" y="124"/>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31" name="Hình tự do 483"/>
            <p:cNvSpPr>
              <a:spLocks/>
            </p:cNvSpPr>
            <p:nvPr/>
          </p:nvSpPr>
          <p:spPr bwMode="auto">
            <a:xfrm>
              <a:off x="2228113" y="2845180"/>
              <a:ext cx="1083828" cy="668849"/>
            </a:xfrm>
            <a:custGeom>
              <a:avLst/>
              <a:gdLst>
                <a:gd name="T0" fmla="*/ 243 w 282"/>
                <a:gd name="T1" fmla="*/ 127 h 174"/>
                <a:gd name="T2" fmla="*/ 269 w 282"/>
                <a:gd name="T3" fmla="*/ 87 h 174"/>
                <a:gd name="T4" fmla="*/ 245 w 282"/>
                <a:gd name="T5" fmla="*/ 75 h 174"/>
                <a:gd name="T6" fmla="*/ 245 w 282"/>
                <a:gd name="T7" fmla="*/ 42 h 174"/>
                <a:gd name="T8" fmla="*/ 207 w 282"/>
                <a:gd name="T9" fmla="*/ 67 h 174"/>
                <a:gd name="T10" fmla="*/ 191 w 282"/>
                <a:gd name="T11" fmla="*/ 12 h 174"/>
                <a:gd name="T12" fmla="*/ 158 w 282"/>
                <a:gd name="T13" fmla="*/ 37 h 174"/>
                <a:gd name="T14" fmla="*/ 116 w 282"/>
                <a:gd name="T15" fmla="*/ 6 h 174"/>
                <a:gd name="T16" fmla="*/ 84 w 282"/>
                <a:gd name="T17" fmla="*/ 40 h 174"/>
                <a:gd name="T18" fmla="*/ 58 w 282"/>
                <a:gd name="T19" fmla="*/ 24 h 174"/>
                <a:gd name="T20" fmla="*/ 38 w 282"/>
                <a:gd name="T21" fmla="*/ 54 h 174"/>
                <a:gd name="T22" fmla="*/ 14 w 282"/>
                <a:gd name="T23" fmla="*/ 52 h 174"/>
                <a:gd name="T24" fmla="*/ 10 w 282"/>
                <a:gd name="T25" fmla="*/ 78 h 174"/>
                <a:gd name="T26" fmla="*/ 14 w 282"/>
                <a:gd name="T27" fmla="*/ 74 h 174"/>
                <a:gd name="T28" fmla="*/ 18 w 282"/>
                <a:gd name="T29" fmla="*/ 58 h 174"/>
                <a:gd name="T30" fmla="*/ 43 w 282"/>
                <a:gd name="T31" fmla="*/ 65 h 174"/>
                <a:gd name="T32" fmla="*/ 58 w 282"/>
                <a:gd name="T33" fmla="*/ 34 h 174"/>
                <a:gd name="T34" fmla="*/ 88 w 282"/>
                <a:gd name="T35" fmla="*/ 60 h 174"/>
                <a:gd name="T36" fmla="*/ 113 w 282"/>
                <a:gd name="T37" fmla="*/ 17 h 174"/>
                <a:gd name="T38" fmla="*/ 157 w 282"/>
                <a:gd name="T39" fmla="*/ 52 h 174"/>
                <a:gd name="T40" fmla="*/ 186 w 282"/>
                <a:gd name="T41" fmla="*/ 23 h 174"/>
                <a:gd name="T42" fmla="*/ 199 w 282"/>
                <a:gd name="T43" fmla="*/ 82 h 174"/>
                <a:gd name="T44" fmla="*/ 240 w 282"/>
                <a:gd name="T45" fmla="*/ 53 h 174"/>
                <a:gd name="T46" fmla="*/ 228 w 282"/>
                <a:gd name="T47" fmla="*/ 87 h 174"/>
                <a:gd name="T48" fmla="*/ 257 w 282"/>
                <a:gd name="T49" fmla="*/ 92 h 174"/>
                <a:gd name="T50" fmla="*/ 227 w 282"/>
                <a:gd name="T51" fmla="*/ 136 h 174"/>
                <a:gd name="T52" fmla="*/ 272 w 282"/>
                <a:gd name="T53" fmla="*/ 142 h 174"/>
                <a:gd name="T54" fmla="*/ 248 w 282"/>
                <a:gd name="T55" fmla="*/ 174 h 174"/>
                <a:gd name="T56" fmla="*/ 279 w 282"/>
                <a:gd name="T57" fmla="*/ 142 h 174"/>
                <a:gd name="T58" fmla="*/ 243 w 282"/>
                <a:gd name="T59" fmla="*/ 127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82" h="174">
                  <a:moveTo>
                    <a:pt x="243" y="127"/>
                  </a:moveTo>
                  <a:cubicBezTo>
                    <a:pt x="243" y="127"/>
                    <a:pt x="272" y="99"/>
                    <a:pt x="269" y="87"/>
                  </a:cubicBezTo>
                  <a:cubicBezTo>
                    <a:pt x="266" y="69"/>
                    <a:pt x="245" y="75"/>
                    <a:pt x="245" y="75"/>
                  </a:cubicBezTo>
                  <a:cubicBezTo>
                    <a:pt x="245" y="75"/>
                    <a:pt x="260" y="54"/>
                    <a:pt x="245" y="42"/>
                  </a:cubicBezTo>
                  <a:cubicBezTo>
                    <a:pt x="234" y="35"/>
                    <a:pt x="207" y="67"/>
                    <a:pt x="207" y="67"/>
                  </a:cubicBezTo>
                  <a:cubicBezTo>
                    <a:pt x="207" y="67"/>
                    <a:pt x="219" y="12"/>
                    <a:pt x="191" y="12"/>
                  </a:cubicBezTo>
                  <a:cubicBezTo>
                    <a:pt x="164" y="13"/>
                    <a:pt x="158" y="37"/>
                    <a:pt x="158" y="37"/>
                  </a:cubicBezTo>
                  <a:cubicBezTo>
                    <a:pt x="158" y="37"/>
                    <a:pt x="139" y="0"/>
                    <a:pt x="116" y="6"/>
                  </a:cubicBezTo>
                  <a:cubicBezTo>
                    <a:pt x="94" y="12"/>
                    <a:pt x="84" y="40"/>
                    <a:pt x="84" y="40"/>
                  </a:cubicBezTo>
                  <a:cubicBezTo>
                    <a:pt x="84" y="40"/>
                    <a:pt x="77" y="20"/>
                    <a:pt x="58" y="24"/>
                  </a:cubicBezTo>
                  <a:cubicBezTo>
                    <a:pt x="38" y="28"/>
                    <a:pt x="38" y="54"/>
                    <a:pt x="38" y="54"/>
                  </a:cubicBezTo>
                  <a:cubicBezTo>
                    <a:pt x="38" y="54"/>
                    <a:pt x="26" y="44"/>
                    <a:pt x="14" y="52"/>
                  </a:cubicBezTo>
                  <a:cubicBezTo>
                    <a:pt x="0" y="61"/>
                    <a:pt x="10" y="78"/>
                    <a:pt x="10" y="78"/>
                  </a:cubicBezTo>
                  <a:cubicBezTo>
                    <a:pt x="14" y="74"/>
                    <a:pt x="14" y="74"/>
                    <a:pt x="14" y="74"/>
                  </a:cubicBezTo>
                  <a:cubicBezTo>
                    <a:pt x="14" y="74"/>
                    <a:pt x="9" y="62"/>
                    <a:pt x="18" y="58"/>
                  </a:cubicBezTo>
                  <a:cubicBezTo>
                    <a:pt x="27" y="53"/>
                    <a:pt x="43" y="65"/>
                    <a:pt x="43" y="65"/>
                  </a:cubicBezTo>
                  <a:cubicBezTo>
                    <a:pt x="43" y="65"/>
                    <a:pt x="44" y="39"/>
                    <a:pt x="58" y="34"/>
                  </a:cubicBezTo>
                  <a:cubicBezTo>
                    <a:pt x="74" y="29"/>
                    <a:pt x="88" y="60"/>
                    <a:pt x="88" y="60"/>
                  </a:cubicBezTo>
                  <a:cubicBezTo>
                    <a:pt x="88" y="60"/>
                    <a:pt x="91" y="19"/>
                    <a:pt x="113" y="17"/>
                  </a:cubicBezTo>
                  <a:cubicBezTo>
                    <a:pt x="133" y="16"/>
                    <a:pt x="157" y="52"/>
                    <a:pt x="157" y="52"/>
                  </a:cubicBezTo>
                  <a:cubicBezTo>
                    <a:pt x="157" y="52"/>
                    <a:pt x="161" y="24"/>
                    <a:pt x="186" y="23"/>
                  </a:cubicBezTo>
                  <a:cubicBezTo>
                    <a:pt x="210" y="22"/>
                    <a:pt x="199" y="82"/>
                    <a:pt x="199" y="82"/>
                  </a:cubicBezTo>
                  <a:cubicBezTo>
                    <a:pt x="199" y="82"/>
                    <a:pt x="235" y="48"/>
                    <a:pt x="240" y="53"/>
                  </a:cubicBezTo>
                  <a:cubicBezTo>
                    <a:pt x="250" y="67"/>
                    <a:pt x="228" y="87"/>
                    <a:pt x="228" y="87"/>
                  </a:cubicBezTo>
                  <a:cubicBezTo>
                    <a:pt x="228" y="87"/>
                    <a:pt x="257" y="76"/>
                    <a:pt x="257" y="92"/>
                  </a:cubicBezTo>
                  <a:cubicBezTo>
                    <a:pt x="256" y="108"/>
                    <a:pt x="227" y="136"/>
                    <a:pt x="227" y="136"/>
                  </a:cubicBezTo>
                  <a:cubicBezTo>
                    <a:pt x="227" y="136"/>
                    <a:pt x="269" y="130"/>
                    <a:pt x="272" y="142"/>
                  </a:cubicBezTo>
                  <a:cubicBezTo>
                    <a:pt x="274" y="156"/>
                    <a:pt x="248" y="174"/>
                    <a:pt x="248" y="174"/>
                  </a:cubicBezTo>
                  <a:cubicBezTo>
                    <a:pt x="248" y="174"/>
                    <a:pt x="282" y="167"/>
                    <a:pt x="279" y="142"/>
                  </a:cubicBezTo>
                  <a:cubicBezTo>
                    <a:pt x="276" y="118"/>
                    <a:pt x="243" y="127"/>
                    <a:pt x="243" y="127"/>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32" name="Hình tự do 484"/>
            <p:cNvSpPr>
              <a:spLocks/>
            </p:cNvSpPr>
            <p:nvPr/>
          </p:nvSpPr>
          <p:spPr bwMode="auto">
            <a:xfrm>
              <a:off x="2381086" y="3136479"/>
              <a:ext cx="615146" cy="304318"/>
            </a:xfrm>
            <a:custGeom>
              <a:avLst/>
              <a:gdLst>
                <a:gd name="T0" fmla="*/ 107 w 160"/>
                <a:gd name="T1" fmla="*/ 54 h 79"/>
                <a:gd name="T2" fmla="*/ 97 w 160"/>
                <a:gd name="T3" fmla="*/ 14 h 79"/>
                <a:gd name="T4" fmla="*/ 75 w 160"/>
                <a:gd name="T5" fmla="*/ 27 h 79"/>
                <a:gd name="T6" fmla="*/ 60 w 160"/>
                <a:gd name="T7" fmla="*/ 4 h 79"/>
                <a:gd name="T8" fmla="*/ 28 w 160"/>
                <a:gd name="T9" fmla="*/ 37 h 79"/>
                <a:gd name="T10" fmla="*/ 0 w 160"/>
                <a:gd name="T11" fmla="*/ 20 h 79"/>
                <a:gd name="T12" fmla="*/ 30 w 160"/>
                <a:gd name="T13" fmla="*/ 46 h 79"/>
                <a:gd name="T14" fmla="*/ 57 w 160"/>
                <a:gd name="T15" fmla="*/ 9 h 79"/>
                <a:gd name="T16" fmla="*/ 72 w 160"/>
                <a:gd name="T17" fmla="*/ 36 h 79"/>
                <a:gd name="T18" fmla="*/ 98 w 160"/>
                <a:gd name="T19" fmla="*/ 22 h 79"/>
                <a:gd name="T20" fmla="*/ 102 w 160"/>
                <a:gd name="T21" fmla="*/ 63 h 79"/>
                <a:gd name="T22" fmla="*/ 140 w 160"/>
                <a:gd name="T23" fmla="*/ 45 h 79"/>
                <a:gd name="T24" fmla="*/ 140 w 160"/>
                <a:gd name="T25" fmla="*/ 76 h 79"/>
                <a:gd name="T26" fmla="*/ 151 w 160"/>
                <a:gd name="T27" fmla="*/ 46 h 79"/>
                <a:gd name="T28" fmla="*/ 107 w 160"/>
                <a:gd name="T29" fmla="*/ 54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0" h="79">
                  <a:moveTo>
                    <a:pt x="107" y="54"/>
                  </a:moveTo>
                  <a:cubicBezTo>
                    <a:pt x="114" y="35"/>
                    <a:pt x="115" y="17"/>
                    <a:pt x="97" y="14"/>
                  </a:cubicBezTo>
                  <a:cubicBezTo>
                    <a:pt x="82" y="12"/>
                    <a:pt x="75" y="27"/>
                    <a:pt x="75" y="27"/>
                  </a:cubicBezTo>
                  <a:cubicBezTo>
                    <a:pt x="75" y="27"/>
                    <a:pt x="75" y="6"/>
                    <a:pt x="60" y="4"/>
                  </a:cubicBezTo>
                  <a:cubicBezTo>
                    <a:pt x="36" y="0"/>
                    <a:pt x="27" y="18"/>
                    <a:pt x="28" y="37"/>
                  </a:cubicBezTo>
                  <a:cubicBezTo>
                    <a:pt x="20" y="24"/>
                    <a:pt x="13" y="17"/>
                    <a:pt x="0" y="20"/>
                  </a:cubicBezTo>
                  <a:cubicBezTo>
                    <a:pt x="16" y="23"/>
                    <a:pt x="30" y="46"/>
                    <a:pt x="30" y="46"/>
                  </a:cubicBezTo>
                  <a:cubicBezTo>
                    <a:pt x="30" y="46"/>
                    <a:pt x="32" y="4"/>
                    <a:pt x="57" y="9"/>
                  </a:cubicBezTo>
                  <a:cubicBezTo>
                    <a:pt x="72" y="12"/>
                    <a:pt x="72" y="36"/>
                    <a:pt x="72" y="36"/>
                  </a:cubicBezTo>
                  <a:cubicBezTo>
                    <a:pt x="72" y="36"/>
                    <a:pt x="86" y="17"/>
                    <a:pt x="98" y="22"/>
                  </a:cubicBezTo>
                  <a:cubicBezTo>
                    <a:pt x="113" y="30"/>
                    <a:pt x="102" y="63"/>
                    <a:pt x="102" y="63"/>
                  </a:cubicBezTo>
                  <a:cubicBezTo>
                    <a:pt x="102" y="63"/>
                    <a:pt x="126" y="32"/>
                    <a:pt x="140" y="45"/>
                  </a:cubicBezTo>
                  <a:cubicBezTo>
                    <a:pt x="157" y="61"/>
                    <a:pt x="144" y="71"/>
                    <a:pt x="140" y="76"/>
                  </a:cubicBezTo>
                  <a:cubicBezTo>
                    <a:pt x="147" y="79"/>
                    <a:pt x="160" y="59"/>
                    <a:pt x="151" y="46"/>
                  </a:cubicBezTo>
                  <a:cubicBezTo>
                    <a:pt x="141" y="32"/>
                    <a:pt x="115" y="32"/>
                    <a:pt x="107" y="54"/>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33" name="Hình tự do 485"/>
            <p:cNvSpPr>
              <a:spLocks/>
            </p:cNvSpPr>
            <p:nvPr/>
          </p:nvSpPr>
          <p:spPr bwMode="auto">
            <a:xfrm>
              <a:off x="4545487" y="4575074"/>
              <a:ext cx="623283" cy="358021"/>
            </a:xfrm>
            <a:custGeom>
              <a:avLst/>
              <a:gdLst>
                <a:gd name="T0" fmla="*/ 149 w 162"/>
                <a:gd name="T1" fmla="*/ 75 h 93"/>
                <a:gd name="T2" fmla="*/ 153 w 162"/>
                <a:gd name="T3" fmla="*/ 58 h 93"/>
                <a:gd name="T4" fmla="*/ 136 w 162"/>
                <a:gd name="T5" fmla="*/ 55 h 93"/>
                <a:gd name="T6" fmla="*/ 137 w 162"/>
                <a:gd name="T7" fmla="*/ 33 h 93"/>
                <a:gd name="T8" fmla="*/ 107 w 162"/>
                <a:gd name="T9" fmla="*/ 30 h 93"/>
                <a:gd name="T10" fmla="*/ 103 w 162"/>
                <a:gd name="T11" fmla="*/ 10 h 93"/>
                <a:gd name="T12" fmla="*/ 73 w 162"/>
                <a:gd name="T13" fmla="*/ 24 h 93"/>
                <a:gd name="T14" fmla="*/ 68 w 162"/>
                <a:gd name="T15" fmla="*/ 4 h 93"/>
                <a:gd name="T16" fmla="*/ 55 w 162"/>
                <a:gd name="T17" fmla="*/ 15 h 93"/>
                <a:gd name="T18" fmla="*/ 40 w 162"/>
                <a:gd name="T19" fmla="*/ 11 h 93"/>
                <a:gd name="T20" fmla="*/ 33 w 162"/>
                <a:gd name="T21" fmla="*/ 35 h 93"/>
                <a:gd name="T22" fmla="*/ 12 w 162"/>
                <a:gd name="T23" fmla="*/ 28 h 93"/>
                <a:gd name="T24" fmla="*/ 11 w 162"/>
                <a:gd name="T25" fmla="*/ 49 h 93"/>
                <a:gd name="T26" fmla="*/ 15 w 162"/>
                <a:gd name="T27" fmla="*/ 31 h 93"/>
                <a:gd name="T28" fmla="*/ 36 w 162"/>
                <a:gd name="T29" fmla="*/ 42 h 93"/>
                <a:gd name="T30" fmla="*/ 42 w 162"/>
                <a:gd name="T31" fmla="*/ 17 h 93"/>
                <a:gd name="T32" fmla="*/ 57 w 162"/>
                <a:gd name="T33" fmla="*/ 24 h 93"/>
                <a:gd name="T34" fmla="*/ 66 w 162"/>
                <a:gd name="T35" fmla="*/ 9 h 93"/>
                <a:gd name="T36" fmla="*/ 71 w 162"/>
                <a:gd name="T37" fmla="*/ 33 h 93"/>
                <a:gd name="T38" fmla="*/ 100 w 162"/>
                <a:gd name="T39" fmla="*/ 16 h 93"/>
                <a:gd name="T40" fmla="*/ 100 w 162"/>
                <a:gd name="T41" fmla="*/ 36 h 93"/>
                <a:gd name="T42" fmla="*/ 134 w 162"/>
                <a:gd name="T43" fmla="*/ 38 h 93"/>
                <a:gd name="T44" fmla="*/ 126 w 162"/>
                <a:gd name="T45" fmla="*/ 61 h 93"/>
                <a:gd name="T46" fmla="*/ 149 w 162"/>
                <a:gd name="T47" fmla="*/ 61 h 93"/>
                <a:gd name="T48" fmla="*/ 143 w 162"/>
                <a:gd name="T49" fmla="*/ 77 h 93"/>
                <a:gd name="T50" fmla="*/ 157 w 162"/>
                <a:gd name="T51" fmla="*/ 84 h 93"/>
                <a:gd name="T52" fmla="*/ 151 w 162"/>
                <a:gd name="T53" fmla="*/ 91 h 93"/>
                <a:gd name="T54" fmla="*/ 150 w 162"/>
                <a:gd name="T55" fmla="*/ 93 h 93"/>
                <a:gd name="T56" fmla="*/ 160 w 162"/>
                <a:gd name="T57" fmla="*/ 83 h 93"/>
                <a:gd name="T58" fmla="*/ 149 w 162"/>
                <a:gd name="T59" fmla="*/ 75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62" h="93">
                  <a:moveTo>
                    <a:pt x="149" y="75"/>
                  </a:moveTo>
                  <a:cubicBezTo>
                    <a:pt x="149" y="75"/>
                    <a:pt x="161" y="66"/>
                    <a:pt x="153" y="58"/>
                  </a:cubicBezTo>
                  <a:cubicBezTo>
                    <a:pt x="147" y="50"/>
                    <a:pt x="136" y="55"/>
                    <a:pt x="136" y="55"/>
                  </a:cubicBezTo>
                  <a:cubicBezTo>
                    <a:pt x="136" y="55"/>
                    <a:pt x="144" y="42"/>
                    <a:pt x="137" y="33"/>
                  </a:cubicBezTo>
                  <a:cubicBezTo>
                    <a:pt x="130" y="23"/>
                    <a:pt x="107" y="30"/>
                    <a:pt x="107" y="30"/>
                  </a:cubicBezTo>
                  <a:cubicBezTo>
                    <a:pt x="107" y="30"/>
                    <a:pt x="115" y="19"/>
                    <a:pt x="103" y="10"/>
                  </a:cubicBezTo>
                  <a:cubicBezTo>
                    <a:pt x="92" y="0"/>
                    <a:pt x="73" y="24"/>
                    <a:pt x="73" y="24"/>
                  </a:cubicBezTo>
                  <a:cubicBezTo>
                    <a:pt x="73" y="24"/>
                    <a:pt x="76" y="5"/>
                    <a:pt x="68" y="4"/>
                  </a:cubicBezTo>
                  <a:cubicBezTo>
                    <a:pt x="57" y="2"/>
                    <a:pt x="55" y="15"/>
                    <a:pt x="55" y="15"/>
                  </a:cubicBezTo>
                  <a:cubicBezTo>
                    <a:pt x="55" y="15"/>
                    <a:pt x="48" y="7"/>
                    <a:pt x="40" y="11"/>
                  </a:cubicBezTo>
                  <a:cubicBezTo>
                    <a:pt x="33" y="15"/>
                    <a:pt x="33" y="35"/>
                    <a:pt x="33" y="35"/>
                  </a:cubicBezTo>
                  <a:cubicBezTo>
                    <a:pt x="33" y="35"/>
                    <a:pt x="23" y="20"/>
                    <a:pt x="12" y="28"/>
                  </a:cubicBezTo>
                  <a:cubicBezTo>
                    <a:pt x="0" y="36"/>
                    <a:pt x="11" y="49"/>
                    <a:pt x="11" y="49"/>
                  </a:cubicBezTo>
                  <a:cubicBezTo>
                    <a:pt x="11" y="49"/>
                    <a:pt x="8" y="35"/>
                    <a:pt x="15" y="31"/>
                  </a:cubicBezTo>
                  <a:cubicBezTo>
                    <a:pt x="21" y="26"/>
                    <a:pt x="36" y="42"/>
                    <a:pt x="36" y="42"/>
                  </a:cubicBezTo>
                  <a:cubicBezTo>
                    <a:pt x="36" y="42"/>
                    <a:pt x="36" y="23"/>
                    <a:pt x="42" y="17"/>
                  </a:cubicBezTo>
                  <a:cubicBezTo>
                    <a:pt x="48" y="11"/>
                    <a:pt x="57" y="24"/>
                    <a:pt x="57" y="24"/>
                  </a:cubicBezTo>
                  <a:cubicBezTo>
                    <a:pt x="57" y="24"/>
                    <a:pt x="56" y="11"/>
                    <a:pt x="66" y="9"/>
                  </a:cubicBezTo>
                  <a:cubicBezTo>
                    <a:pt x="69" y="9"/>
                    <a:pt x="71" y="33"/>
                    <a:pt x="71" y="33"/>
                  </a:cubicBezTo>
                  <a:cubicBezTo>
                    <a:pt x="71" y="33"/>
                    <a:pt x="91" y="8"/>
                    <a:pt x="100" y="16"/>
                  </a:cubicBezTo>
                  <a:cubicBezTo>
                    <a:pt x="111" y="24"/>
                    <a:pt x="100" y="36"/>
                    <a:pt x="100" y="36"/>
                  </a:cubicBezTo>
                  <a:cubicBezTo>
                    <a:pt x="100" y="36"/>
                    <a:pt x="126" y="31"/>
                    <a:pt x="134" y="38"/>
                  </a:cubicBezTo>
                  <a:cubicBezTo>
                    <a:pt x="142" y="45"/>
                    <a:pt x="126" y="61"/>
                    <a:pt x="126" y="61"/>
                  </a:cubicBezTo>
                  <a:cubicBezTo>
                    <a:pt x="126" y="61"/>
                    <a:pt x="145" y="55"/>
                    <a:pt x="149" y="61"/>
                  </a:cubicBezTo>
                  <a:cubicBezTo>
                    <a:pt x="153" y="68"/>
                    <a:pt x="143" y="77"/>
                    <a:pt x="143" y="77"/>
                  </a:cubicBezTo>
                  <a:cubicBezTo>
                    <a:pt x="143" y="77"/>
                    <a:pt x="154" y="78"/>
                    <a:pt x="157" y="84"/>
                  </a:cubicBezTo>
                  <a:cubicBezTo>
                    <a:pt x="158" y="87"/>
                    <a:pt x="151" y="91"/>
                    <a:pt x="151" y="91"/>
                  </a:cubicBezTo>
                  <a:cubicBezTo>
                    <a:pt x="150" y="93"/>
                    <a:pt x="150" y="93"/>
                    <a:pt x="150" y="93"/>
                  </a:cubicBezTo>
                  <a:cubicBezTo>
                    <a:pt x="150" y="93"/>
                    <a:pt x="162" y="90"/>
                    <a:pt x="160" y="83"/>
                  </a:cubicBezTo>
                  <a:cubicBezTo>
                    <a:pt x="158" y="75"/>
                    <a:pt x="149" y="75"/>
                    <a:pt x="149" y="75"/>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34" name="Hình tự do 486"/>
            <p:cNvSpPr>
              <a:spLocks/>
            </p:cNvSpPr>
            <p:nvPr/>
          </p:nvSpPr>
          <p:spPr bwMode="auto">
            <a:xfrm>
              <a:off x="3424230" y="3663747"/>
              <a:ext cx="621655" cy="354767"/>
            </a:xfrm>
            <a:custGeom>
              <a:avLst/>
              <a:gdLst>
                <a:gd name="T0" fmla="*/ 150 w 162"/>
                <a:gd name="T1" fmla="*/ 74 h 92"/>
                <a:gd name="T2" fmla="*/ 154 w 162"/>
                <a:gd name="T3" fmla="*/ 57 h 92"/>
                <a:gd name="T4" fmla="*/ 136 w 162"/>
                <a:gd name="T5" fmla="*/ 54 h 92"/>
                <a:gd name="T6" fmla="*/ 137 w 162"/>
                <a:gd name="T7" fmla="*/ 31 h 92"/>
                <a:gd name="T8" fmla="*/ 107 w 162"/>
                <a:gd name="T9" fmla="*/ 29 h 92"/>
                <a:gd name="T10" fmla="*/ 104 w 162"/>
                <a:gd name="T11" fmla="*/ 9 h 92"/>
                <a:gd name="T12" fmla="*/ 74 w 162"/>
                <a:gd name="T13" fmla="*/ 24 h 92"/>
                <a:gd name="T14" fmla="*/ 68 w 162"/>
                <a:gd name="T15" fmla="*/ 2 h 92"/>
                <a:gd name="T16" fmla="*/ 54 w 162"/>
                <a:gd name="T17" fmla="*/ 14 h 92"/>
                <a:gd name="T18" fmla="*/ 40 w 162"/>
                <a:gd name="T19" fmla="*/ 10 h 92"/>
                <a:gd name="T20" fmla="*/ 33 w 162"/>
                <a:gd name="T21" fmla="*/ 33 h 92"/>
                <a:gd name="T22" fmla="*/ 12 w 162"/>
                <a:gd name="T23" fmla="*/ 27 h 92"/>
                <a:gd name="T24" fmla="*/ 11 w 162"/>
                <a:gd name="T25" fmla="*/ 48 h 92"/>
                <a:gd name="T26" fmla="*/ 15 w 162"/>
                <a:gd name="T27" fmla="*/ 29 h 92"/>
                <a:gd name="T28" fmla="*/ 36 w 162"/>
                <a:gd name="T29" fmla="*/ 41 h 92"/>
                <a:gd name="T30" fmla="*/ 42 w 162"/>
                <a:gd name="T31" fmla="*/ 16 h 92"/>
                <a:gd name="T32" fmla="*/ 57 w 162"/>
                <a:gd name="T33" fmla="*/ 24 h 92"/>
                <a:gd name="T34" fmla="*/ 66 w 162"/>
                <a:gd name="T35" fmla="*/ 8 h 92"/>
                <a:gd name="T36" fmla="*/ 71 w 162"/>
                <a:gd name="T37" fmla="*/ 31 h 92"/>
                <a:gd name="T38" fmla="*/ 101 w 162"/>
                <a:gd name="T39" fmla="*/ 14 h 92"/>
                <a:gd name="T40" fmla="*/ 101 w 162"/>
                <a:gd name="T41" fmla="*/ 35 h 92"/>
                <a:gd name="T42" fmla="*/ 134 w 162"/>
                <a:gd name="T43" fmla="*/ 37 h 92"/>
                <a:gd name="T44" fmla="*/ 127 w 162"/>
                <a:gd name="T45" fmla="*/ 60 h 92"/>
                <a:gd name="T46" fmla="*/ 150 w 162"/>
                <a:gd name="T47" fmla="*/ 60 h 92"/>
                <a:gd name="T48" fmla="*/ 144 w 162"/>
                <a:gd name="T49" fmla="*/ 76 h 92"/>
                <a:gd name="T50" fmla="*/ 156 w 162"/>
                <a:gd name="T51" fmla="*/ 82 h 92"/>
                <a:gd name="T52" fmla="*/ 151 w 162"/>
                <a:gd name="T53" fmla="*/ 89 h 92"/>
                <a:gd name="T54" fmla="*/ 151 w 162"/>
                <a:gd name="T55" fmla="*/ 92 h 92"/>
                <a:gd name="T56" fmla="*/ 160 w 162"/>
                <a:gd name="T57" fmla="*/ 82 h 92"/>
                <a:gd name="T58" fmla="*/ 150 w 162"/>
                <a:gd name="T59" fmla="*/ 74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62" h="92">
                  <a:moveTo>
                    <a:pt x="150" y="74"/>
                  </a:moveTo>
                  <a:cubicBezTo>
                    <a:pt x="150" y="74"/>
                    <a:pt x="160" y="65"/>
                    <a:pt x="154" y="57"/>
                  </a:cubicBezTo>
                  <a:cubicBezTo>
                    <a:pt x="148" y="48"/>
                    <a:pt x="136" y="54"/>
                    <a:pt x="136" y="54"/>
                  </a:cubicBezTo>
                  <a:cubicBezTo>
                    <a:pt x="136" y="54"/>
                    <a:pt x="145" y="40"/>
                    <a:pt x="137" y="31"/>
                  </a:cubicBezTo>
                  <a:cubicBezTo>
                    <a:pt x="131" y="22"/>
                    <a:pt x="107" y="29"/>
                    <a:pt x="107" y="29"/>
                  </a:cubicBezTo>
                  <a:cubicBezTo>
                    <a:pt x="107" y="29"/>
                    <a:pt x="115" y="18"/>
                    <a:pt x="104" y="9"/>
                  </a:cubicBezTo>
                  <a:cubicBezTo>
                    <a:pt x="92" y="0"/>
                    <a:pt x="74" y="24"/>
                    <a:pt x="74" y="24"/>
                  </a:cubicBezTo>
                  <a:cubicBezTo>
                    <a:pt x="74" y="24"/>
                    <a:pt x="77" y="3"/>
                    <a:pt x="68" y="2"/>
                  </a:cubicBezTo>
                  <a:cubicBezTo>
                    <a:pt x="57" y="1"/>
                    <a:pt x="54" y="14"/>
                    <a:pt x="54" y="14"/>
                  </a:cubicBezTo>
                  <a:cubicBezTo>
                    <a:pt x="54" y="14"/>
                    <a:pt x="49" y="5"/>
                    <a:pt x="40" y="10"/>
                  </a:cubicBezTo>
                  <a:cubicBezTo>
                    <a:pt x="33" y="14"/>
                    <a:pt x="33" y="33"/>
                    <a:pt x="33" y="33"/>
                  </a:cubicBezTo>
                  <a:cubicBezTo>
                    <a:pt x="33" y="33"/>
                    <a:pt x="24" y="19"/>
                    <a:pt x="12" y="27"/>
                  </a:cubicBezTo>
                  <a:cubicBezTo>
                    <a:pt x="0" y="35"/>
                    <a:pt x="11" y="48"/>
                    <a:pt x="11" y="48"/>
                  </a:cubicBezTo>
                  <a:cubicBezTo>
                    <a:pt x="11" y="48"/>
                    <a:pt x="8" y="33"/>
                    <a:pt x="15" y="29"/>
                  </a:cubicBezTo>
                  <a:cubicBezTo>
                    <a:pt x="22" y="26"/>
                    <a:pt x="36" y="41"/>
                    <a:pt x="36" y="41"/>
                  </a:cubicBezTo>
                  <a:cubicBezTo>
                    <a:pt x="36" y="41"/>
                    <a:pt x="36" y="22"/>
                    <a:pt x="42" y="16"/>
                  </a:cubicBezTo>
                  <a:cubicBezTo>
                    <a:pt x="49" y="10"/>
                    <a:pt x="57" y="24"/>
                    <a:pt x="57" y="24"/>
                  </a:cubicBezTo>
                  <a:cubicBezTo>
                    <a:pt x="57" y="24"/>
                    <a:pt x="56" y="9"/>
                    <a:pt x="66" y="8"/>
                  </a:cubicBezTo>
                  <a:cubicBezTo>
                    <a:pt x="70" y="7"/>
                    <a:pt x="71" y="31"/>
                    <a:pt x="71" y="31"/>
                  </a:cubicBezTo>
                  <a:cubicBezTo>
                    <a:pt x="71" y="31"/>
                    <a:pt x="91" y="6"/>
                    <a:pt x="101" y="14"/>
                  </a:cubicBezTo>
                  <a:cubicBezTo>
                    <a:pt x="110" y="23"/>
                    <a:pt x="101" y="35"/>
                    <a:pt x="101" y="35"/>
                  </a:cubicBezTo>
                  <a:cubicBezTo>
                    <a:pt x="101" y="35"/>
                    <a:pt x="126" y="29"/>
                    <a:pt x="134" y="37"/>
                  </a:cubicBezTo>
                  <a:cubicBezTo>
                    <a:pt x="143" y="44"/>
                    <a:pt x="127" y="60"/>
                    <a:pt x="127" y="60"/>
                  </a:cubicBezTo>
                  <a:cubicBezTo>
                    <a:pt x="127" y="60"/>
                    <a:pt x="146" y="54"/>
                    <a:pt x="150" y="60"/>
                  </a:cubicBezTo>
                  <a:cubicBezTo>
                    <a:pt x="154" y="66"/>
                    <a:pt x="144" y="76"/>
                    <a:pt x="144" y="76"/>
                  </a:cubicBezTo>
                  <a:cubicBezTo>
                    <a:pt x="144" y="76"/>
                    <a:pt x="154" y="77"/>
                    <a:pt x="156" y="82"/>
                  </a:cubicBezTo>
                  <a:cubicBezTo>
                    <a:pt x="158" y="86"/>
                    <a:pt x="151" y="89"/>
                    <a:pt x="151" y="89"/>
                  </a:cubicBezTo>
                  <a:cubicBezTo>
                    <a:pt x="151" y="92"/>
                    <a:pt x="151" y="92"/>
                    <a:pt x="151" y="92"/>
                  </a:cubicBezTo>
                  <a:cubicBezTo>
                    <a:pt x="151" y="92"/>
                    <a:pt x="162" y="89"/>
                    <a:pt x="160" y="82"/>
                  </a:cubicBezTo>
                  <a:cubicBezTo>
                    <a:pt x="158" y="74"/>
                    <a:pt x="150" y="74"/>
                    <a:pt x="150" y="74"/>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35" name="Hình tự do 487"/>
            <p:cNvSpPr>
              <a:spLocks/>
            </p:cNvSpPr>
            <p:nvPr/>
          </p:nvSpPr>
          <p:spPr bwMode="auto">
            <a:xfrm>
              <a:off x="1201243" y="2687325"/>
              <a:ext cx="961775" cy="445899"/>
            </a:xfrm>
            <a:custGeom>
              <a:avLst/>
              <a:gdLst>
                <a:gd name="T0" fmla="*/ 213 w 250"/>
                <a:gd name="T1" fmla="*/ 82 h 116"/>
                <a:gd name="T2" fmla="*/ 232 w 250"/>
                <a:gd name="T3" fmla="*/ 49 h 116"/>
                <a:gd name="T4" fmla="*/ 210 w 250"/>
                <a:gd name="T5" fmla="*/ 44 h 116"/>
                <a:gd name="T6" fmla="*/ 205 w 250"/>
                <a:gd name="T7" fmla="*/ 20 h 116"/>
                <a:gd name="T8" fmla="*/ 176 w 250"/>
                <a:gd name="T9" fmla="*/ 41 h 116"/>
                <a:gd name="T10" fmla="*/ 158 w 250"/>
                <a:gd name="T11" fmla="*/ 3 h 116"/>
                <a:gd name="T12" fmla="*/ 131 w 250"/>
                <a:gd name="T13" fmla="*/ 24 h 116"/>
                <a:gd name="T14" fmla="*/ 93 w 250"/>
                <a:gd name="T15" fmla="*/ 7 h 116"/>
                <a:gd name="T16" fmla="*/ 70 w 250"/>
                <a:gd name="T17" fmla="*/ 34 h 116"/>
                <a:gd name="T18" fmla="*/ 45 w 250"/>
                <a:gd name="T19" fmla="*/ 25 h 116"/>
                <a:gd name="T20" fmla="*/ 31 w 250"/>
                <a:gd name="T21" fmla="*/ 50 h 116"/>
                <a:gd name="T22" fmla="*/ 11 w 250"/>
                <a:gd name="T23" fmla="*/ 50 h 116"/>
                <a:gd name="T24" fmla="*/ 10 w 250"/>
                <a:gd name="T25" fmla="*/ 69 h 116"/>
                <a:gd name="T26" fmla="*/ 13 w 250"/>
                <a:gd name="T27" fmla="*/ 66 h 116"/>
                <a:gd name="T28" fmla="*/ 14 w 250"/>
                <a:gd name="T29" fmla="*/ 55 h 116"/>
                <a:gd name="T30" fmla="*/ 36 w 250"/>
                <a:gd name="T31" fmla="*/ 57 h 116"/>
                <a:gd name="T32" fmla="*/ 47 w 250"/>
                <a:gd name="T33" fmla="*/ 33 h 116"/>
                <a:gd name="T34" fmla="*/ 73 w 250"/>
                <a:gd name="T35" fmla="*/ 48 h 116"/>
                <a:gd name="T36" fmla="*/ 91 w 250"/>
                <a:gd name="T37" fmla="*/ 15 h 116"/>
                <a:gd name="T38" fmla="*/ 133 w 250"/>
                <a:gd name="T39" fmla="*/ 36 h 116"/>
                <a:gd name="T40" fmla="*/ 154 w 250"/>
                <a:gd name="T41" fmla="*/ 12 h 116"/>
                <a:gd name="T42" fmla="*/ 171 w 250"/>
                <a:gd name="T43" fmla="*/ 52 h 116"/>
                <a:gd name="T44" fmla="*/ 203 w 250"/>
                <a:gd name="T45" fmla="*/ 28 h 116"/>
                <a:gd name="T46" fmla="*/ 196 w 250"/>
                <a:gd name="T47" fmla="*/ 53 h 116"/>
                <a:gd name="T48" fmla="*/ 221 w 250"/>
                <a:gd name="T49" fmla="*/ 55 h 116"/>
                <a:gd name="T50" fmla="*/ 201 w 250"/>
                <a:gd name="T51" fmla="*/ 90 h 116"/>
                <a:gd name="T52" fmla="*/ 239 w 250"/>
                <a:gd name="T53" fmla="*/ 90 h 116"/>
                <a:gd name="T54" fmla="*/ 222 w 250"/>
                <a:gd name="T55" fmla="*/ 116 h 116"/>
                <a:gd name="T56" fmla="*/ 245 w 250"/>
                <a:gd name="T57" fmla="*/ 89 h 116"/>
                <a:gd name="T58" fmla="*/ 213 w 250"/>
                <a:gd name="T59" fmla="*/ 82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50" h="116">
                  <a:moveTo>
                    <a:pt x="213" y="82"/>
                  </a:moveTo>
                  <a:cubicBezTo>
                    <a:pt x="213" y="82"/>
                    <a:pt x="235" y="59"/>
                    <a:pt x="232" y="49"/>
                  </a:cubicBezTo>
                  <a:cubicBezTo>
                    <a:pt x="226" y="37"/>
                    <a:pt x="210" y="44"/>
                    <a:pt x="210" y="44"/>
                  </a:cubicBezTo>
                  <a:cubicBezTo>
                    <a:pt x="210" y="44"/>
                    <a:pt x="221" y="26"/>
                    <a:pt x="205" y="20"/>
                  </a:cubicBezTo>
                  <a:cubicBezTo>
                    <a:pt x="196" y="15"/>
                    <a:pt x="176" y="41"/>
                    <a:pt x="176" y="41"/>
                  </a:cubicBezTo>
                  <a:cubicBezTo>
                    <a:pt x="176" y="41"/>
                    <a:pt x="180" y="0"/>
                    <a:pt x="158" y="3"/>
                  </a:cubicBezTo>
                  <a:cubicBezTo>
                    <a:pt x="134" y="7"/>
                    <a:pt x="131" y="24"/>
                    <a:pt x="131" y="24"/>
                  </a:cubicBezTo>
                  <a:cubicBezTo>
                    <a:pt x="131" y="24"/>
                    <a:pt x="112" y="0"/>
                    <a:pt x="93" y="7"/>
                  </a:cubicBezTo>
                  <a:cubicBezTo>
                    <a:pt x="74" y="13"/>
                    <a:pt x="70" y="34"/>
                    <a:pt x="70" y="34"/>
                  </a:cubicBezTo>
                  <a:cubicBezTo>
                    <a:pt x="70" y="34"/>
                    <a:pt x="62" y="20"/>
                    <a:pt x="45" y="25"/>
                  </a:cubicBezTo>
                  <a:cubicBezTo>
                    <a:pt x="28" y="31"/>
                    <a:pt x="31" y="50"/>
                    <a:pt x="31" y="50"/>
                  </a:cubicBezTo>
                  <a:cubicBezTo>
                    <a:pt x="31" y="50"/>
                    <a:pt x="20" y="43"/>
                    <a:pt x="11" y="50"/>
                  </a:cubicBezTo>
                  <a:cubicBezTo>
                    <a:pt x="0" y="58"/>
                    <a:pt x="10" y="69"/>
                    <a:pt x="10" y="69"/>
                  </a:cubicBezTo>
                  <a:cubicBezTo>
                    <a:pt x="13" y="66"/>
                    <a:pt x="13" y="66"/>
                    <a:pt x="13" y="66"/>
                  </a:cubicBezTo>
                  <a:cubicBezTo>
                    <a:pt x="13" y="66"/>
                    <a:pt x="7" y="58"/>
                    <a:pt x="14" y="55"/>
                  </a:cubicBezTo>
                  <a:cubicBezTo>
                    <a:pt x="22" y="50"/>
                    <a:pt x="36" y="57"/>
                    <a:pt x="36" y="57"/>
                  </a:cubicBezTo>
                  <a:cubicBezTo>
                    <a:pt x="36" y="57"/>
                    <a:pt x="35" y="37"/>
                    <a:pt x="47" y="33"/>
                  </a:cubicBezTo>
                  <a:cubicBezTo>
                    <a:pt x="60" y="27"/>
                    <a:pt x="73" y="48"/>
                    <a:pt x="73" y="48"/>
                  </a:cubicBezTo>
                  <a:cubicBezTo>
                    <a:pt x="73" y="48"/>
                    <a:pt x="73" y="19"/>
                    <a:pt x="91" y="15"/>
                  </a:cubicBezTo>
                  <a:cubicBezTo>
                    <a:pt x="109" y="12"/>
                    <a:pt x="133" y="36"/>
                    <a:pt x="133" y="36"/>
                  </a:cubicBezTo>
                  <a:cubicBezTo>
                    <a:pt x="133" y="36"/>
                    <a:pt x="134" y="15"/>
                    <a:pt x="154" y="12"/>
                  </a:cubicBezTo>
                  <a:cubicBezTo>
                    <a:pt x="175" y="9"/>
                    <a:pt x="171" y="52"/>
                    <a:pt x="171" y="52"/>
                  </a:cubicBezTo>
                  <a:cubicBezTo>
                    <a:pt x="171" y="52"/>
                    <a:pt x="199" y="25"/>
                    <a:pt x="203" y="28"/>
                  </a:cubicBezTo>
                  <a:cubicBezTo>
                    <a:pt x="213" y="37"/>
                    <a:pt x="196" y="53"/>
                    <a:pt x="196" y="53"/>
                  </a:cubicBezTo>
                  <a:cubicBezTo>
                    <a:pt x="196" y="53"/>
                    <a:pt x="221" y="43"/>
                    <a:pt x="221" y="55"/>
                  </a:cubicBezTo>
                  <a:cubicBezTo>
                    <a:pt x="222" y="66"/>
                    <a:pt x="201" y="90"/>
                    <a:pt x="201" y="90"/>
                  </a:cubicBezTo>
                  <a:cubicBezTo>
                    <a:pt x="201" y="90"/>
                    <a:pt x="236" y="81"/>
                    <a:pt x="239" y="90"/>
                  </a:cubicBezTo>
                  <a:cubicBezTo>
                    <a:pt x="243" y="99"/>
                    <a:pt x="222" y="116"/>
                    <a:pt x="222" y="116"/>
                  </a:cubicBezTo>
                  <a:cubicBezTo>
                    <a:pt x="222" y="116"/>
                    <a:pt x="250" y="107"/>
                    <a:pt x="245" y="89"/>
                  </a:cubicBezTo>
                  <a:cubicBezTo>
                    <a:pt x="240" y="71"/>
                    <a:pt x="213" y="82"/>
                    <a:pt x="213" y="82"/>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36" name="Hình tự do 488"/>
            <p:cNvSpPr>
              <a:spLocks/>
            </p:cNvSpPr>
            <p:nvPr/>
          </p:nvSpPr>
          <p:spPr bwMode="auto">
            <a:xfrm>
              <a:off x="1344451" y="2924921"/>
              <a:ext cx="537032" cy="174129"/>
            </a:xfrm>
            <a:custGeom>
              <a:avLst/>
              <a:gdLst>
                <a:gd name="T0" fmla="*/ 94 w 140"/>
                <a:gd name="T1" fmla="*/ 32 h 45"/>
                <a:gd name="T2" fmla="*/ 81 w 140"/>
                <a:gd name="T3" fmla="*/ 3 h 45"/>
                <a:gd name="T4" fmla="*/ 65 w 140"/>
                <a:gd name="T5" fmla="*/ 15 h 45"/>
                <a:gd name="T6" fmla="*/ 50 w 140"/>
                <a:gd name="T7" fmla="*/ 0 h 45"/>
                <a:gd name="T8" fmla="*/ 26 w 140"/>
                <a:gd name="T9" fmla="*/ 27 h 45"/>
                <a:gd name="T10" fmla="*/ 0 w 140"/>
                <a:gd name="T11" fmla="*/ 17 h 45"/>
                <a:gd name="T12" fmla="*/ 28 w 140"/>
                <a:gd name="T13" fmla="*/ 34 h 45"/>
                <a:gd name="T14" fmla="*/ 48 w 140"/>
                <a:gd name="T15" fmla="*/ 4 h 45"/>
                <a:gd name="T16" fmla="*/ 63 w 140"/>
                <a:gd name="T17" fmla="*/ 22 h 45"/>
                <a:gd name="T18" fmla="*/ 83 w 140"/>
                <a:gd name="T19" fmla="*/ 9 h 45"/>
                <a:gd name="T20" fmla="*/ 91 w 140"/>
                <a:gd name="T21" fmla="*/ 38 h 45"/>
                <a:gd name="T22" fmla="*/ 122 w 140"/>
                <a:gd name="T23" fmla="*/ 22 h 45"/>
                <a:gd name="T24" fmla="*/ 126 w 140"/>
                <a:gd name="T25" fmla="*/ 44 h 45"/>
                <a:gd name="T26" fmla="*/ 131 w 140"/>
                <a:gd name="T27" fmla="*/ 22 h 45"/>
                <a:gd name="T28" fmla="*/ 94 w 140"/>
                <a:gd name="T29" fmla="*/ 32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0" h="45">
                  <a:moveTo>
                    <a:pt x="94" y="32"/>
                  </a:moveTo>
                  <a:cubicBezTo>
                    <a:pt x="99" y="16"/>
                    <a:pt x="98" y="4"/>
                    <a:pt x="81" y="3"/>
                  </a:cubicBezTo>
                  <a:cubicBezTo>
                    <a:pt x="68" y="3"/>
                    <a:pt x="65" y="15"/>
                    <a:pt x="65" y="15"/>
                  </a:cubicBezTo>
                  <a:cubicBezTo>
                    <a:pt x="65" y="15"/>
                    <a:pt x="62" y="0"/>
                    <a:pt x="50" y="0"/>
                  </a:cubicBezTo>
                  <a:cubicBezTo>
                    <a:pt x="29" y="0"/>
                    <a:pt x="23" y="13"/>
                    <a:pt x="26" y="27"/>
                  </a:cubicBezTo>
                  <a:cubicBezTo>
                    <a:pt x="17" y="18"/>
                    <a:pt x="10" y="14"/>
                    <a:pt x="0" y="17"/>
                  </a:cubicBezTo>
                  <a:cubicBezTo>
                    <a:pt x="13" y="18"/>
                    <a:pt x="28" y="34"/>
                    <a:pt x="28" y="34"/>
                  </a:cubicBezTo>
                  <a:cubicBezTo>
                    <a:pt x="28" y="34"/>
                    <a:pt x="26" y="2"/>
                    <a:pt x="48" y="4"/>
                  </a:cubicBezTo>
                  <a:cubicBezTo>
                    <a:pt x="60" y="4"/>
                    <a:pt x="63" y="22"/>
                    <a:pt x="63" y="22"/>
                  </a:cubicBezTo>
                  <a:cubicBezTo>
                    <a:pt x="63" y="22"/>
                    <a:pt x="73" y="6"/>
                    <a:pt x="83" y="9"/>
                  </a:cubicBezTo>
                  <a:cubicBezTo>
                    <a:pt x="98" y="14"/>
                    <a:pt x="91" y="38"/>
                    <a:pt x="91" y="38"/>
                  </a:cubicBezTo>
                  <a:cubicBezTo>
                    <a:pt x="91" y="38"/>
                    <a:pt x="108" y="13"/>
                    <a:pt x="122" y="22"/>
                  </a:cubicBezTo>
                  <a:cubicBezTo>
                    <a:pt x="137" y="32"/>
                    <a:pt x="128" y="40"/>
                    <a:pt x="126" y="44"/>
                  </a:cubicBezTo>
                  <a:cubicBezTo>
                    <a:pt x="131" y="45"/>
                    <a:pt x="140" y="30"/>
                    <a:pt x="131" y="22"/>
                  </a:cubicBezTo>
                  <a:cubicBezTo>
                    <a:pt x="122" y="12"/>
                    <a:pt x="99" y="14"/>
                    <a:pt x="94" y="32"/>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37" name="Hình tự do 489"/>
            <p:cNvSpPr>
              <a:spLocks/>
            </p:cNvSpPr>
            <p:nvPr/>
          </p:nvSpPr>
          <p:spPr bwMode="auto">
            <a:xfrm>
              <a:off x="18145" y="2664542"/>
              <a:ext cx="1091965" cy="541914"/>
            </a:xfrm>
            <a:custGeom>
              <a:avLst/>
              <a:gdLst>
                <a:gd name="T0" fmla="*/ 272 w 284"/>
                <a:gd name="T1" fmla="*/ 62 h 141"/>
                <a:gd name="T2" fmla="*/ 248 w 284"/>
                <a:gd name="T3" fmla="*/ 61 h 141"/>
                <a:gd name="T4" fmla="*/ 233 w 284"/>
                <a:gd name="T5" fmla="*/ 31 h 141"/>
                <a:gd name="T6" fmla="*/ 204 w 284"/>
                <a:gd name="T7" fmla="*/ 41 h 141"/>
                <a:gd name="T8" fmla="*/ 178 w 284"/>
                <a:gd name="T9" fmla="*/ 7 h 141"/>
                <a:gd name="T10" fmla="*/ 135 w 284"/>
                <a:gd name="T11" fmla="*/ 30 h 141"/>
                <a:gd name="T12" fmla="*/ 105 w 284"/>
                <a:gd name="T13" fmla="*/ 3 h 141"/>
                <a:gd name="T14" fmla="*/ 83 w 284"/>
                <a:gd name="T15" fmla="*/ 50 h 141"/>
                <a:gd name="T16" fmla="*/ 50 w 284"/>
                <a:gd name="T17" fmla="*/ 24 h 141"/>
                <a:gd name="T18" fmla="*/ 46 w 284"/>
                <a:gd name="T19" fmla="*/ 53 h 141"/>
                <a:gd name="T20" fmla="*/ 22 w 284"/>
                <a:gd name="T21" fmla="*/ 61 h 141"/>
                <a:gd name="T22" fmla="*/ 43 w 284"/>
                <a:gd name="T23" fmla="*/ 100 h 141"/>
                <a:gd name="T24" fmla="*/ 5 w 284"/>
                <a:gd name="T25" fmla="*/ 108 h 141"/>
                <a:gd name="T26" fmla="*/ 32 w 284"/>
                <a:gd name="T27" fmla="*/ 141 h 141"/>
                <a:gd name="T28" fmla="*/ 13 w 284"/>
                <a:gd name="T29" fmla="*/ 109 h 141"/>
                <a:gd name="T30" fmla="*/ 56 w 284"/>
                <a:gd name="T31" fmla="*/ 108 h 141"/>
                <a:gd name="T32" fmla="*/ 32 w 284"/>
                <a:gd name="T33" fmla="*/ 67 h 141"/>
                <a:gd name="T34" fmla="*/ 62 w 284"/>
                <a:gd name="T35" fmla="*/ 66 h 141"/>
                <a:gd name="T36" fmla="*/ 53 w 284"/>
                <a:gd name="T37" fmla="*/ 34 h 141"/>
                <a:gd name="T38" fmla="*/ 90 w 284"/>
                <a:gd name="T39" fmla="*/ 64 h 141"/>
                <a:gd name="T40" fmla="*/ 108 w 284"/>
                <a:gd name="T41" fmla="*/ 15 h 141"/>
                <a:gd name="T42" fmla="*/ 134 w 284"/>
                <a:gd name="T43" fmla="*/ 44 h 141"/>
                <a:gd name="T44" fmla="*/ 180 w 284"/>
                <a:gd name="T45" fmla="*/ 18 h 141"/>
                <a:gd name="T46" fmla="*/ 200 w 284"/>
                <a:gd name="T47" fmla="*/ 58 h 141"/>
                <a:gd name="T48" fmla="*/ 231 w 284"/>
                <a:gd name="T49" fmla="*/ 40 h 141"/>
                <a:gd name="T50" fmla="*/ 243 w 284"/>
                <a:gd name="T51" fmla="*/ 69 h 141"/>
                <a:gd name="T52" fmla="*/ 268 w 284"/>
                <a:gd name="T53" fmla="*/ 66 h 141"/>
                <a:gd name="T54" fmla="*/ 270 w 284"/>
                <a:gd name="T55" fmla="*/ 80 h 141"/>
                <a:gd name="T56" fmla="*/ 272 w 284"/>
                <a:gd name="T57" fmla="*/ 84 h 141"/>
                <a:gd name="T58" fmla="*/ 272 w 284"/>
                <a:gd name="T59" fmla="*/ 62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84" h="141">
                  <a:moveTo>
                    <a:pt x="272" y="62"/>
                  </a:moveTo>
                  <a:cubicBezTo>
                    <a:pt x="261" y="53"/>
                    <a:pt x="248" y="61"/>
                    <a:pt x="248" y="61"/>
                  </a:cubicBezTo>
                  <a:cubicBezTo>
                    <a:pt x="248" y="61"/>
                    <a:pt x="251" y="38"/>
                    <a:pt x="233" y="31"/>
                  </a:cubicBezTo>
                  <a:cubicBezTo>
                    <a:pt x="214" y="25"/>
                    <a:pt x="204" y="41"/>
                    <a:pt x="204" y="41"/>
                  </a:cubicBezTo>
                  <a:cubicBezTo>
                    <a:pt x="204" y="41"/>
                    <a:pt x="199" y="16"/>
                    <a:pt x="178" y="7"/>
                  </a:cubicBezTo>
                  <a:cubicBezTo>
                    <a:pt x="158" y="0"/>
                    <a:pt x="135" y="30"/>
                    <a:pt x="135" y="30"/>
                  </a:cubicBezTo>
                  <a:cubicBezTo>
                    <a:pt x="135" y="30"/>
                    <a:pt x="132" y="7"/>
                    <a:pt x="105" y="3"/>
                  </a:cubicBezTo>
                  <a:cubicBezTo>
                    <a:pt x="79" y="0"/>
                    <a:pt x="83" y="50"/>
                    <a:pt x="83" y="50"/>
                  </a:cubicBezTo>
                  <a:cubicBezTo>
                    <a:pt x="83" y="50"/>
                    <a:pt x="62" y="19"/>
                    <a:pt x="50" y="24"/>
                  </a:cubicBezTo>
                  <a:cubicBezTo>
                    <a:pt x="33" y="32"/>
                    <a:pt x="46" y="53"/>
                    <a:pt x="46" y="53"/>
                  </a:cubicBezTo>
                  <a:cubicBezTo>
                    <a:pt x="46" y="53"/>
                    <a:pt x="27" y="45"/>
                    <a:pt x="22" y="61"/>
                  </a:cubicBezTo>
                  <a:cubicBezTo>
                    <a:pt x="18" y="71"/>
                    <a:pt x="43" y="100"/>
                    <a:pt x="43" y="100"/>
                  </a:cubicBezTo>
                  <a:cubicBezTo>
                    <a:pt x="43" y="100"/>
                    <a:pt x="12" y="87"/>
                    <a:pt x="5" y="108"/>
                  </a:cubicBezTo>
                  <a:cubicBezTo>
                    <a:pt x="0" y="130"/>
                    <a:pt x="32" y="141"/>
                    <a:pt x="32" y="141"/>
                  </a:cubicBezTo>
                  <a:cubicBezTo>
                    <a:pt x="32" y="141"/>
                    <a:pt x="8" y="121"/>
                    <a:pt x="13" y="109"/>
                  </a:cubicBezTo>
                  <a:cubicBezTo>
                    <a:pt x="17" y="98"/>
                    <a:pt x="56" y="108"/>
                    <a:pt x="56" y="108"/>
                  </a:cubicBezTo>
                  <a:cubicBezTo>
                    <a:pt x="56" y="108"/>
                    <a:pt x="31" y="80"/>
                    <a:pt x="32" y="67"/>
                  </a:cubicBezTo>
                  <a:cubicBezTo>
                    <a:pt x="33" y="52"/>
                    <a:pt x="62" y="66"/>
                    <a:pt x="62" y="66"/>
                  </a:cubicBezTo>
                  <a:cubicBezTo>
                    <a:pt x="62" y="66"/>
                    <a:pt x="43" y="45"/>
                    <a:pt x="53" y="34"/>
                  </a:cubicBezTo>
                  <a:cubicBezTo>
                    <a:pt x="58" y="30"/>
                    <a:pt x="90" y="64"/>
                    <a:pt x="90" y="64"/>
                  </a:cubicBezTo>
                  <a:cubicBezTo>
                    <a:pt x="90" y="64"/>
                    <a:pt x="86" y="11"/>
                    <a:pt x="108" y="15"/>
                  </a:cubicBezTo>
                  <a:cubicBezTo>
                    <a:pt x="132" y="19"/>
                    <a:pt x="134" y="44"/>
                    <a:pt x="134" y="44"/>
                  </a:cubicBezTo>
                  <a:cubicBezTo>
                    <a:pt x="134" y="44"/>
                    <a:pt x="161" y="14"/>
                    <a:pt x="180" y="18"/>
                  </a:cubicBezTo>
                  <a:cubicBezTo>
                    <a:pt x="201" y="23"/>
                    <a:pt x="200" y="58"/>
                    <a:pt x="200" y="58"/>
                  </a:cubicBezTo>
                  <a:cubicBezTo>
                    <a:pt x="200" y="58"/>
                    <a:pt x="217" y="33"/>
                    <a:pt x="231" y="40"/>
                  </a:cubicBezTo>
                  <a:cubicBezTo>
                    <a:pt x="245" y="45"/>
                    <a:pt x="243" y="69"/>
                    <a:pt x="243" y="69"/>
                  </a:cubicBezTo>
                  <a:cubicBezTo>
                    <a:pt x="243" y="69"/>
                    <a:pt x="260" y="61"/>
                    <a:pt x="268" y="66"/>
                  </a:cubicBezTo>
                  <a:cubicBezTo>
                    <a:pt x="274" y="70"/>
                    <a:pt x="270" y="80"/>
                    <a:pt x="270" y="80"/>
                  </a:cubicBezTo>
                  <a:cubicBezTo>
                    <a:pt x="272" y="84"/>
                    <a:pt x="272" y="84"/>
                    <a:pt x="272" y="84"/>
                  </a:cubicBezTo>
                  <a:cubicBezTo>
                    <a:pt x="272" y="84"/>
                    <a:pt x="284" y="70"/>
                    <a:pt x="272" y="62"/>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38" name="Hình tự do 490"/>
            <p:cNvSpPr>
              <a:spLocks/>
            </p:cNvSpPr>
            <p:nvPr/>
          </p:nvSpPr>
          <p:spPr bwMode="auto">
            <a:xfrm>
              <a:off x="340364" y="2952586"/>
              <a:ext cx="603754" cy="219695"/>
            </a:xfrm>
            <a:custGeom>
              <a:avLst/>
              <a:gdLst>
                <a:gd name="T0" fmla="*/ 128 w 157"/>
                <a:gd name="T1" fmla="*/ 34 h 57"/>
                <a:gd name="T2" fmla="*/ 101 w 157"/>
                <a:gd name="T3" fmla="*/ 0 h 57"/>
                <a:gd name="T4" fmla="*/ 84 w 157"/>
                <a:gd name="T5" fmla="*/ 19 h 57"/>
                <a:gd name="T6" fmla="*/ 65 w 157"/>
                <a:gd name="T7" fmla="*/ 5 h 57"/>
                <a:gd name="T8" fmla="*/ 50 w 157"/>
                <a:gd name="T9" fmla="*/ 39 h 57"/>
                <a:gd name="T10" fmla="*/ 10 w 157"/>
                <a:gd name="T11" fmla="*/ 26 h 57"/>
                <a:gd name="T12" fmla="*/ 16 w 157"/>
                <a:gd name="T13" fmla="*/ 55 h 57"/>
                <a:gd name="T14" fmla="*/ 19 w 157"/>
                <a:gd name="T15" fmla="*/ 27 h 57"/>
                <a:gd name="T16" fmla="*/ 55 w 157"/>
                <a:gd name="T17" fmla="*/ 47 h 57"/>
                <a:gd name="T18" fmla="*/ 64 w 157"/>
                <a:gd name="T19" fmla="*/ 13 h 57"/>
                <a:gd name="T20" fmla="*/ 87 w 157"/>
                <a:gd name="T21" fmla="*/ 27 h 57"/>
                <a:gd name="T22" fmla="*/ 103 w 157"/>
                <a:gd name="T23" fmla="*/ 5 h 57"/>
                <a:gd name="T24" fmla="*/ 126 w 157"/>
                <a:gd name="T25" fmla="*/ 42 h 57"/>
                <a:gd name="T26" fmla="*/ 157 w 157"/>
                <a:gd name="T27" fmla="*/ 22 h 57"/>
                <a:gd name="T28" fmla="*/ 128 w 157"/>
                <a:gd name="T29" fmla="*/ 34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7" h="57">
                  <a:moveTo>
                    <a:pt x="128" y="34"/>
                  </a:moveTo>
                  <a:cubicBezTo>
                    <a:pt x="133" y="17"/>
                    <a:pt x="125" y="0"/>
                    <a:pt x="101" y="0"/>
                  </a:cubicBezTo>
                  <a:cubicBezTo>
                    <a:pt x="87" y="0"/>
                    <a:pt x="84" y="19"/>
                    <a:pt x="84" y="19"/>
                  </a:cubicBezTo>
                  <a:cubicBezTo>
                    <a:pt x="84" y="19"/>
                    <a:pt x="80" y="5"/>
                    <a:pt x="65" y="5"/>
                  </a:cubicBezTo>
                  <a:cubicBezTo>
                    <a:pt x="47" y="5"/>
                    <a:pt x="45" y="21"/>
                    <a:pt x="50" y="39"/>
                  </a:cubicBezTo>
                  <a:cubicBezTo>
                    <a:pt x="45" y="18"/>
                    <a:pt x="20" y="15"/>
                    <a:pt x="10" y="26"/>
                  </a:cubicBezTo>
                  <a:cubicBezTo>
                    <a:pt x="0" y="38"/>
                    <a:pt x="10" y="57"/>
                    <a:pt x="16" y="55"/>
                  </a:cubicBezTo>
                  <a:cubicBezTo>
                    <a:pt x="14" y="49"/>
                    <a:pt x="3" y="39"/>
                    <a:pt x="19" y="27"/>
                  </a:cubicBezTo>
                  <a:cubicBezTo>
                    <a:pt x="35" y="17"/>
                    <a:pt x="55" y="47"/>
                    <a:pt x="55" y="47"/>
                  </a:cubicBezTo>
                  <a:cubicBezTo>
                    <a:pt x="55" y="47"/>
                    <a:pt x="47" y="18"/>
                    <a:pt x="64" y="13"/>
                  </a:cubicBezTo>
                  <a:cubicBezTo>
                    <a:pt x="74" y="9"/>
                    <a:pt x="87" y="27"/>
                    <a:pt x="87" y="27"/>
                  </a:cubicBezTo>
                  <a:cubicBezTo>
                    <a:pt x="87" y="27"/>
                    <a:pt x="89" y="6"/>
                    <a:pt x="103" y="5"/>
                  </a:cubicBezTo>
                  <a:cubicBezTo>
                    <a:pt x="128" y="4"/>
                    <a:pt x="126" y="42"/>
                    <a:pt x="126" y="42"/>
                  </a:cubicBezTo>
                  <a:cubicBezTo>
                    <a:pt x="126" y="42"/>
                    <a:pt x="142" y="23"/>
                    <a:pt x="157" y="22"/>
                  </a:cubicBezTo>
                  <a:cubicBezTo>
                    <a:pt x="145" y="18"/>
                    <a:pt x="138" y="23"/>
                    <a:pt x="128" y="34"/>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39" name="Hình tự do 485"/>
            <p:cNvSpPr>
              <a:spLocks/>
            </p:cNvSpPr>
            <p:nvPr/>
          </p:nvSpPr>
          <p:spPr bwMode="auto">
            <a:xfrm rot="20750629">
              <a:off x="4401465" y="4322999"/>
              <a:ext cx="623283" cy="358021"/>
            </a:xfrm>
            <a:custGeom>
              <a:avLst/>
              <a:gdLst>
                <a:gd name="T0" fmla="*/ 149 w 162"/>
                <a:gd name="T1" fmla="*/ 75 h 93"/>
                <a:gd name="T2" fmla="*/ 153 w 162"/>
                <a:gd name="T3" fmla="*/ 58 h 93"/>
                <a:gd name="T4" fmla="*/ 136 w 162"/>
                <a:gd name="T5" fmla="*/ 55 h 93"/>
                <a:gd name="T6" fmla="*/ 137 w 162"/>
                <a:gd name="T7" fmla="*/ 33 h 93"/>
                <a:gd name="T8" fmla="*/ 107 w 162"/>
                <a:gd name="T9" fmla="*/ 30 h 93"/>
                <a:gd name="T10" fmla="*/ 103 w 162"/>
                <a:gd name="T11" fmla="*/ 10 h 93"/>
                <a:gd name="T12" fmla="*/ 73 w 162"/>
                <a:gd name="T13" fmla="*/ 24 h 93"/>
                <a:gd name="T14" fmla="*/ 68 w 162"/>
                <a:gd name="T15" fmla="*/ 4 h 93"/>
                <a:gd name="T16" fmla="*/ 55 w 162"/>
                <a:gd name="T17" fmla="*/ 15 h 93"/>
                <a:gd name="T18" fmla="*/ 40 w 162"/>
                <a:gd name="T19" fmla="*/ 11 h 93"/>
                <a:gd name="T20" fmla="*/ 33 w 162"/>
                <a:gd name="T21" fmla="*/ 35 h 93"/>
                <a:gd name="T22" fmla="*/ 12 w 162"/>
                <a:gd name="T23" fmla="*/ 28 h 93"/>
                <a:gd name="T24" fmla="*/ 11 w 162"/>
                <a:gd name="T25" fmla="*/ 49 h 93"/>
                <a:gd name="T26" fmla="*/ 15 w 162"/>
                <a:gd name="T27" fmla="*/ 31 h 93"/>
                <a:gd name="T28" fmla="*/ 36 w 162"/>
                <a:gd name="T29" fmla="*/ 42 h 93"/>
                <a:gd name="T30" fmla="*/ 42 w 162"/>
                <a:gd name="T31" fmla="*/ 17 h 93"/>
                <a:gd name="T32" fmla="*/ 57 w 162"/>
                <a:gd name="T33" fmla="*/ 24 h 93"/>
                <a:gd name="T34" fmla="*/ 66 w 162"/>
                <a:gd name="T35" fmla="*/ 9 h 93"/>
                <a:gd name="T36" fmla="*/ 71 w 162"/>
                <a:gd name="T37" fmla="*/ 33 h 93"/>
                <a:gd name="T38" fmla="*/ 100 w 162"/>
                <a:gd name="T39" fmla="*/ 16 h 93"/>
                <a:gd name="T40" fmla="*/ 100 w 162"/>
                <a:gd name="T41" fmla="*/ 36 h 93"/>
                <a:gd name="T42" fmla="*/ 134 w 162"/>
                <a:gd name="T43" fmla="*/ 38 h 93"/>
                <a:gd name="T44" fmla="*/ 126 w 162"/>
                <a:gd name="T45" fmla="*/ 61 h 93"/>
                <a:gd name="T46" fmla="*/ 149 w 162"/>
                <a:gd name="T47" fmla="*/ 61 h 93"/>
                <a:gd name="T48" fmla="*/ 143 w 162"/>
                <a:gd name="T49" fmla="*/ 77 h 93"/>
                <a:gd name="T50" fmla="*/ 157 w 162"/>
                <a:gd name="T51" fmla="*/ 84 h 93"/>
                <a:gd name="T52" fmla="*/ 151 w 162"/>
                <a:gd name="T53" fmla="*/ 91 h 93"/>
                <a:gd name="T54" fmla="*/ 150 w 162"/>
                <a:gd name="T55" fmla="*/ 93 h 93"/>
                <a:gd name="T56" fmla="*/ 160 w 162"/>
                <a:gd name="T57" fmla="*/ 83 h 93"/>
                <a:gd name="T58" fmla="*/ 149 w 162"/>
                <a:gd name="T59" fmla="*/ 75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62" h="93">
                  <a:moveTo>
                    <a:pt x="149" y="75"/>
                  </a:moveTo>
                  <a:cubicBezTo>
                    <a:pt x="149" y="75"/>
                    <a:pt x="161" y="66"/>
                    <a:pt x="153" y="58"/>
                  </a:cubicBezTo>
                  <a:cubicBezTo>
                    <a:pt x="147" y="50"/>
                    <a:pt x="136" y="55"/>
                    <a:pt x="136" y="55"/>
                  </a:cubicBezTo>
                  <a:cubicBezTo>
                    <a:pt x="136" y="55"/>
                    <a:pt x="144" y="42"/>
                    <a:pt x="137" y="33"/>
                  </a:cubicBezTo>
                  <a:cubicBezTo>
                    <a:pt x="130" y="23"/>
                    <a:pt x="107" y="30"/>
                    <a:pt x="107" y="30"/>
                  </a:cubicBezTo>
                  <a:cubicBezTo>
                    <a:pt x="107" y="30"/>
                    <a:pt x="115" y="19"/>
                    <a:pt x="103" y="10"/>
                  </a:cubicBezTo>
                  <a:cubicBezTo>
                    <a:pt x="92" y="0"/>
                    <a:pt x="73" y="24"/>
                    <a:pt x="73" y="24"/>
                  </a:cubicBezTo>
                  <a:cubicBezTo>
                    <a:pt x="73" y="24"/>
                    <a:pt x="76" y="5"/>
                    <a:pt x="68" y="4"/>
                  </a:cubicBezTo>
                  <a:cubicBezTo>
                    <a:pt x="57" y="2"/>
                    <a:pt x="55" y="15"/>
                    <a:pt x="55" y="15"/>
                  </a:cubicBezTo>
                  <a:cubicBezTo>
                    <a:pt x="55" y="15"/>
                    <a:pt x="48" y="7"/>
                    <a:pt x="40" y="11"/>
                  </a:cubicBezTo>
                  <a:cubicBezTo>
                    <a:pt x="33" y="15"/>
                    <a:pt x="33" y="35"/>
                    <a:pt x="33" y="35"/>
                  </a:cubicBezTo>
                  <a:cubicBezTo>
                    <a:pt x="33" y="35"/>
                    <a:pt x="23" y="20"/>
                    <a:pt x="12" y="28"/>
                  </a:cubicBezTo>
                  <a:cubicBezTo>
                    <a:pt x="0" y="36"/>
                    <a:pt x="11" y="49"/>
                    <a:pt x="11" y="49"/>
                  </a:cubicBezTo>
                  <a:cubicBezTo>
                    <a:pt x="11" y="49"/>
                    <a:pt x="8" y="35"/>
                    <a:pt x="15" y="31"/>
                  </a:cubicBezTo>
                  <a:cubicBezTo>
                    <a:pt x="21" y="26"/>
                    <a:pt x="36" y="42"/>
                    <a:pt x="36" y="42"/>
                  </a:cubicBezTo>
                  <a:cubicBezTo>
                    <a:pt x="36" y="42"/>
                    <a:pt x="36" y="23"/>
                    <a:pt x="42" y="17"/>
                  </a:cubicBezTo>
                  <a:cubicBezTo>
                    <a:pt x="48" y="11"/>
                    <a:pt x="57" y="24"/>
                    <a:pt x="57" y="24"/>
                  </a:cubicBezTo>
                  <a:cubicBezTo>
                    <a:pt x="57" y="24"/>
                    <a:pt x="56" y="11"/>
                    <a:pt x="66" y="9"/>
                  </a:cubicBezTo>
                  <a:cubicBezTo>
                    <a:pt x="69" y="9"/>
                    <a:pt x="71" y="33"/>
                    <a:pt x="71" y="33"/>
                  </a:cubicBezTo>
                  <a:cubicBezTo>
                    <a:pt x="71" y="33"/>
                    <a:pt x="91" y="8"/>
                    <a:pt x="100" y="16"/>
                  </a:cubicBezTo>
                  <a:cubicBezTo>
                    <a:pt x="111" y="24"/>
                    <a:pt x="100" y="36"/>
                    <a:pt x="100" y="36"/>
                  </a:cubicBezTo>
                  <a:cubicBezTo>
                    <a:pt x="100" y="36"/>
                    <a:pt x="126" y="31"/>
                    <a:pt x="134" y="38"/>
                  </a:cubicBezTo>
                  <a:cubicBezTo>
                    <a:pt x="142" y="45"/>
                    <a:pt x="126" y="61"/>
                    <a:pt x="126" y="61"/>
                  </a:cubicBezTo>
                  <a:cubicBezTo>
                    <a:pt x="126" y="61"/>
                    <a:pt x="145" y="55"/>
                    <a:pt x="149" y="61"/>
                  </a:cubicBezTo>
                  <a:cubicBezTo>
                    <a:pt x="153" y="68"/>
                    <a:pt x="143" y="77"/>
                    <a:pt x="143" y="77"/>
                  </a:cubicBezTo>
                  <a:cubicBezTo>
                    <a:pt x="143" y="77"/>
                    <a:pt x="154" y="78"/>
                    <a:pt x="157" y="84"/>
                  </a:cubicBezTo>
                  <a:cubicBezTo>
                    <a:pt x="158" y="87"/>
                    <a:pt x="151" y="91"/>
                    <a:pt x="151" y="91"/>
                  </a:cubicBezTo>
                  <a:cubicBezTo>
                    <a:pt x="150" y="93"/>
                    <a:pt x="150" y="93"/>
                    <a:pt x="150" y="93"/>
                  </a:cubicBezTo>
                  <a:cubicBezTo>
                    <a:pt x="150" y="93"/>
                    <a:pt x="162" y="90"/>
                    <a:pt x="160" y="83"/>
                  </a:cubicBezTo>
                  <a:cubicBezTo>
                    <a:pt x="158" y="75"/>
                    <a:pt x="149" y="75"/>
                    <a:pt x="149" y="75"/>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grpSp>
      <p:grpSp>
        <p:nvGrpSpPr>
          <p:cNvPr id="40" name="Nhóm 39"/>
          <p:cNvGrpSpPr/>
          <p:nvPr userDrawn="1"/>
        </p:nvGrpSpPr>
        <p:grpSpPr>
          <a:xfrm rot="18988672">
            <a:off x="68557" y="189622"/>
            <a:ext cx="517230" cy="587584"/>
            <a:chOff x="11036616" y="1071278"/>
            <a:chExt cx="1030189" cy="1170315"/>
          </a:xfrm>
        </p:grpSpPr>
        <p:sp>
          <p:nvSpPr>
            <p:cNvPr id="41" name="Hình tự do 28"/>
            <p:cNvSpPr>
              <a:spLocks/>
            </p:cNvSpPr>
            <p:nvPr/>
          </p:nvSpPr>
          <p:spPr bwMode="auto">
            <a:xfrm rot="20399546">
              <a:off x="11036616" y="1071278"/>
              <a:ext cx="1030189" cy="1092089"/>
            </a:xfrm>
            <a:custGeom>
              <a:avLst/>
              <a:gdLst>
                <a:gd name="T0" fmla="*/ 215 w 493"/>
                <a:gd name="T1" fmla="*/ 466 h 523"/>
                <a:gd name="T2" fmla="*/ 30 w 493"/>
                <a:gd name="T3" fmla="*/ 330 h 523"/>
                <a:gd name="T4" fmla="*/ 114 w 493"/>
                <a:gd name="T5" fmla="*/ 369 h 523"/>
                <a:gd name="T6" fmla="*/ 58 w 493"/>
                <a:gd name="T7" fmla="*/ 111 h 523"/>
                <a:gd name="T8" fmla="*/ 179 w 493"/>
                <a:gd name="T9" fmla="*/ 237 h 523"/>
                <a:gd name="T10" fmla="*/ 334 w 493"/>
                <a:gd name="T11" fmla="*/ 0 h 523"/>
                <a:gd name="T12" fmla="*/ 322 w 493"/>
                <a:gd name="T13" fmla="*/ 267 h 523"/>
                <a:gd name="T14" fmla="*/ 493 w 493"/>
                <a:gd name="T15" fmla="*/ 187 h 523"/>
                <a:gd name="T16" fmla="*/ 399 w 493"/>
                <a:gd name="T17" fmla="*/ 370 h 523"/>
                <a:gd name="T18" fmla="*/ 466 w 493"/>
                <a:gd name="T19" fmla="*/ 355 h 523"/>
                <a:gd name="T20" fmla="*/ 215 w 493"/>
                <a:gd name="T21" fmla="*/ 466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93" h="523">
                  <a:moveTo>
                    <a:pt x="215" y="466"/>
                  </a:moveTo>
                  <a:cubicBezTo>
                    <a:pt x="215" y="466"/>
                    <a:pt x="56" y="467"/>
                    <a:pt x="30" y="330"/>
                  </a:cubicBezTo>
                  <a:cubicBezTo>
                    <a:pt x="55" y="357"/>
                    <a:pt x="114" y="369"/>
                    <a:pt x="114" y="369"/>
                  </a:cubicBezTo>
                  <a:cubicBezTo>
                    <a:pt x="114" y="369"/>
                    <a:pt x="0" y="235"/>
                    <a:pt x="58" y="111"/>
                  </a:cubicBezTo>
                  <a:cubicBezTo>
                    <a:pt x="87" y="164"/>
                    <a:pt x="179" y="237"/>
                    <a:pt x="179" y="237"/>
                  </a:cubicBezTo>
                  <a:cubicBezTo>
                    <a:pt x="179" y="237"/>
                    <a:pt x="179" y="100"/>
                    <a:pt x="334" y="0"/>
                  </a:cubicBezTo>
                  <a:cubicBezTo>
                    <a:pt x="330" y="72"/>
                    <a:pt x="322" y="267"/>
                    <a:pt x="322" y="267"/>
                  </a:cubicBezTo>
                  <a:cubicBezTo>
                    <a:pt x="493" y="187"/>
                    <a:pt x="493" y="187"/>
                    <a:pt x="493" y="187"/>
                  </a:cubicBezTo>
                  <a:cubicBezTo>
                    <a:pt x="493" y="187"/>
                    <a:pt x="464" y="333"/>
                    <a:pt x="399" y="370"/>
                  </a:cubicBezTo>
                  <a:cubicBezTo>
                    <a:pt x="426" y="380"/>
                    <a:pt x="466" y="355"/>
                    <a:pt x="466" y="355"/>
                  </a:cubicBezTo>
                  <a:cubicBezTo>
                    <a:pt x="466" y="355"/>
                    <a:pt x="407" y="523"/>
                    <a:pt x="215" y="466"/>
                  </a:cubicBezTo>
                  <a:close/>
                </a:path>
              </a:pathLst>
            </a:cu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42" name="Hình tự do 29"/>
            <p:cNvSpPr>
              <a:spLocks/>
            </p:cNvSpPr>
            <p:nvPr/>
          </p:nvSpPr>
          <p:spPr bwMode="auto">
            <a:xfrm rot="20399546">
              <a:off x="11111902" y="1136486"/>
              <a:ext cx="872786" cy="886051"/>
            </a:xfrm>
            <a:custGeom>
              <a:avLst/>
              <a:gdLst>
                <a:gd name="T0" fmla="*/ 223 w 418"/>
                <a:gd name="T1" fmla="*/ 422 h 424"/>
                <a:gd name="T2" fmla="*/ 385 w 418"/>
                <a:gd name="T3" fmla="*/ 358 h 424"/>
                <a:gd name="T4" fmla="*/ 304 w 418"/>
                <a:gd name="T5" fmla="*/ 360 h 424"/>
                <a:gd name="T6" fmla="*/ 417 w 418"/>
                <a:gd name="T7" fmla="*/ 196 h 424"/>
                <a:gd name="T8" fmla="*/ 255 w 418"/>
                <a:gd name="T9" fmla="*/ 268 h 424"/>
                <a:gd name="T10" fmla="*/ 272 w 418"/>
                <a:gd name="T11" fmla="*/ 0 h 424"/>
                <a:gd name="T12" fmla="*/ 150 w 418"/>
                <a:gd name="T13" fmla="*/ 242 h 424"/>
                <a:gd name="T14" fmla="*/ 25 w 418"/>
                <a:gd name="T15" fmla="*/ 126 h 424"/>
                <a:gd name="T16" fmla="*/ 130 w 418"/>
                <a:gd name="T17" fmla="*/ 365 h 424"/>
                <a:gd name="T18" fmla="*/ 30 w 418"/>
                <a:gd name="T19" fmla="*/ 339 h 424"/>
                <a:gd name="T20" fmla="*/ 217 w 418"/>
                <a:gd name="T21" fmla="*/ 424 h 424"/>
                <a:gd name="T22" fmla="*/ 223 w 418"/>
                <a:gd name="T23" fmla="*/ 422 h 424"/>
                <a:gd name="T24" fmla="*/ 223 w 418"/>
                <a:gd name="T25" fmla="*/ 422 h 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18" h="424">
                  <a:moveTo>
                    <a:pt x="223" y="422"/>
                  </a:moveTo>
                  <a:cubicBezTo>
                    <a:pt x="223" y="422"/>
                    <a:pt x="374" y="422"/>
                    <a:pt x="385" y="358"/>
                  </a:cubicBezTo>
                  <a:cubicBezTo>
                    <a:pt x="347" y="378"/>
                    <a:pt x="304" y="360"/>
                    <a:pt x="304" y="360"/>
                  </a:cubicBezTo>
                  <a:cubicBezTo>
                    <a:pt x="304" y="360"/>
                    <a:pt x="418" y="274"/>
                    <a:pt x="417" y="196"/>
                  </a:cubicBezTo>
                  <a:cubicBezTo>
                    <a:pt x="366" y="228"/>
                    <a:pt x="255" y="268"/>
                    <a:pt x="255" y="268"/>
                  </a:cubicBezTo>
                  <a:cubicBezTo>
                    <a:pt x="255" y="268"/>
                    <a:pt x="254" y="98"/>
                    <a:pt x="272" y="0"/>
                  </a:cubicBezTo>
                  <a:cubicBezTo>
                    <a:pt x="208" y="50"/>
                    <a:pt x="161" y="169"/>
                    <a:pt x="150" y="242"/>
                  </a:cubicBezTo>
                  <a:cubicBezTo>
                    <a:pt x="113" y="233"/>
                    <a:pt x="45" y="163"/>
                    <a:pt x="25" y="126"/>
                  </a:cubicBezTo>
                  <a:cubicBezTo>
                    <a:pt x="0" y="243"/>
                    <a:pt x="117" y="355"/>
                    <a:pt x="130" y="365"/>
                  </a:cubicBezTo>
                  <a:cubicBezTo>
                    <a:pt x="95" y="373"/>
                    <a:pt x="61" y="358"/>
                    <a:pt x="30" y="339"/>
                  </a:cubicBezTo>
                  <a:cubicBezTo>
                    <a:pt x="53" y="396"/>
                    <a:pt x="148" y="422"/>
                    <a:pt x="217" y="424"/>
                  </a:cubicBezTo>
                  <a:cubicBezTo>
                    <a:pt x="223" y="422"/>
                    <a:pt x="223" y="422"/>
                    <a:pt x="223" y="422"/>
                  </a:cubicBezTo>
                  <a:cubicBezTo>
                    <a:pt x="223" y="422"/>
                    <a:pt x="223" y="422"/>
                    <a:pt x="223" y="422"/>
                  </a:cubicBezTo>
                  <a:close/>
                </a:path>
              </a:pathLst>
            </a:custGeom>
            <a:solidFill>
              <a:srgbClr val="DD72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43" name="Hình tự do 30"/>
            <p:cNvSpPr>
              <a:spLocks/>
            </p:cNvSpPr>
            <p:nvPr/>
          </p:nvSpPr>
          <p:spPr bwMode="auto">
            <a:xfrm rot="20399546">
              <a:off x="11487828" y="1372986"/>
              <a:ext cx="144138" cy="616345"/>
            </a:xfrm>
            <a:custGeom>
              <a:avLst/>
              <a:gdLst>
                <a:gd name="T0" fmla="*/ 53 w 69"/>
                <a:gd name="T1" fmla="*/ 295 h 295"/>
                <a:gd name="T2" fmla="*/ 69 w 69"/>
                <a:gd name="T3" fmla="*/ 0 h 295"/>
                <a:gd name="T4" fmla="*/ 53 w 69"/>
                <a:gd name="T5" fmla="*/ 295 h 295"/>
              </a:gdLst>
              <a:ahLst/>
              <a:cxnLst>
                <a:cxn ang="0">
                  <a:pos x="T0" y="T1"/>
                </a:cxn>
                <a:cxn ang="0">
                  <a:pos x="T2" y="T3"/>
                </a:cxn>
                <a:cxn ang="0">
                  <a:pos x="T4" y="T5"/>
                </a:cxn>
              </a:cxnLst>
              <a:rect l="0" t="0" r="r" b="b"/>
              <a:pathLst>
                <a:path w="69" h="295">
                  <a:moveTo>
                    <a:pt x="53" y="295"/>
                  </a:moveTo>
                  <a:cubicBezTo>
                    <a:pt x="53" y="295"/>
                    <a:pt x="12" y="195"/>
                    <a:pt x="69" y="0"/>
                  </a:cubicBezTo>
                  <a:cubicBezTo>
                    <a:pt x="52" y="26"/>
                    <a:pt x="0" y="217"/>
                    <a:pt x="53" y="295"/>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44" name="Hình tự do 31"/>
            <p:cNvSpPr>
              <a:spLocks/>
            </p:cNvSpPr>
            <p:nvPr/>
          </p:nvSpPr>
          <p:spPr bwMode="auto">
            <a:xfrm rot="20399546">
              <a:off x="11275423" y="1608421"/>
              <a:ext cx="279433" cy="298887"/>
            </a:xfrm>
            <a:custGeom>
              <a:avLst/>
              <a:gdLst>
                <a:gd name="T0" fmla="*/ 134 w 134"/>
                <a:gd name="T1" fmla="*/ 143 h 143"/>
                <a:gd name="T2" fmla="*/ 0 w 134"/>
                <a:gd name="T3" fmla="*/ 0 h 143"/>
                <a:gd name="T4" fmla="*/ 134 w 134"/>
                <a:gd name="T5" fmla="*/ 143 h 143"/>
              </a:gdLst>
              <a:ahLst/>
              <a:cxnLst>
                <a:cxn ang="0">
                  <a:pos x="T0" y="T1"/>
                </a:cxn>
                <a:cxn ang="0">
                  <a:pos x="T2" y="T3"/>
                </a:cxn>
                <a:cxn ang="0">
                  <a:pos x="T4" y="T5"/>
                </a:cxn>
              </a:cxnLst>
              <a:rect l="0" t="0" r="r" b="b"/>
              <a:pathLst>
                <a:path w="134" h="143">
                  <a:moveTo>
                    <a:pt x="134" y="143"/>
                  </a:moveTo>
                  <a:cubicBezTo>
                    <a:pt x="134" y="143"/>
                    <a:pt x="68" y="117"/>
                    <a:pt x="0" y="0"/>
                  </a:cubicBezTo>
                  <a:cubicBezTo>
                    <a:pt x="5" y="20"/>
                    <a:pt x="72" y="133"/>
                    <a:pt x="134" y="143"/>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45" name="Hình tự do 32"/>
            <p:cNvSpPr>
              <a:spLocks/>
            </p:cNvSpPr>
            <p:nvPr/>
          </p:nvSpPr>
          <p:spPr bwMode="auto">
            <a:xfrm rot="20399546">
              <a:off x="11408949" y="1946124"/>
              <a:ext cx="244062" cy="84007"/>
            </a:xfrm>
            <a:custGeom>
              <a:avLst/>
              <a:gdLst>
                <a:gd name="T0" fmla="*/ 117 w 117"/>
                <a:gd name="T1" fmla="*/ 22 h 40"/>
                <a:gd name="T2" fmla="*/ 0 w 117"/>
                <a:gd name="T3" fmla="*/ 0 h 40"/>
                <a:gd name="T4" fmla="*/ 117 w 117"/>
                <a:gd name="T5" fmla="*/ 22 h 40"/>
              </a:gdLst>
              <a:ahLst/>
              <a:cxnLst>
                <a:cxn ang="0">
                  <a:pos x="T0" y="T1"/>
                </a:cxn>
                <a:cxn ang="0">
                  <a:pos x="T2" y="T3"/>
                </a:cxn>
                <a:cxn ang="0">
                  <a:pos x="T4" y="T5"/>
                </a:cxn>
              </a:cxnLst>
              <a:rect l="0" t="0" r="r" b="b"/>
              <a:pathLst>
                <a:path w="117" h="40">
                  <a:moveTo>
                    <a:pt x="117" y="22"/>
                  </a:moveTo>
                  <a:cubicBezTo>
                    <a:pt x="117" y="22"/>
                    <a:pt x="75" y="34"/>
                    <a:pt x="0" y="0"/>
                  </a:cubicBezTo>
                  <a:cubicBezTo>
                    <a:pt x="9" y="8"/>
                    <a:pt x="82" y="40"/>
                    <a:pt x="117" y="22"/>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46" name="Hình tự do 33"/>
            <p:cNvSpPr>
              <a:spLocks/>
            </p:cNvSpPr>
            <p:nvPr/>
          </p:nvSpPr>
          <p:spPr bwMode="auto">
            <a:xfrm rot="20399546">
              <a:off x="11624124" y="1563797"/>
              <a:ext cx="342217" cy="229913"/>
            </a:xfrm>
            <a:custGeom>
              <a:avLst/>
              <a:gdLst>
                <a:gd name="T0" fmla="*/ 0 w 164"/>
                <a:gd name="T1" fmla="*/ 105 h 110"/>
                <a:gd name="T2" fmla="*/ 164 w 164"/>
                <a:gd name="T3" fmla="*/ 0 h 110"/>
                <a:gd name="T4" fmla="*/ 0 w 164"/>
                <a:gd name="T5" fmla="*/ 105 h 110"/>
              </a:gdLst>
              <a:ahLst/>
              <a:cxnLst>
                <a:cxn ang="0">
                  <a:pos x="T0" y="T1"/>
                </a:cxn>
                <a:cxn ang="0">
                  <a:pos x="T2" y="T3"/>
                </a:cxn>
                <a:cxn ang="0">
                  <a:pos x="T4" y="T5"/>
                </a:cxn>
              </a:cxnLst>
              <a:rect l="0" t="0" r="r" b="b"/>
              <a:pathLst>
                <a:path w="164" h="110">
                  <a:moveTo>
                    <a:pt x="0" y="105"/>
                  </a:moveTo>
                  <a:cubicBezTo>
                    <a:pt x="0" y="105"/>
                    <a:pt x="70" y="96"/>
                    <a:pt x="164" y="0"/>
                  </a:cubicBezTo>
                  <a:cubicBezTo>
                    <a:pt x="155" y="18"/>
                    <a:pt x="62" y="110"/>
                    <a:pt x="0" y="105"/>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47" name="Hình tự do 34"/>
            <p:cNvSpPr>
              <a:spLocks/>
            </p:cNvSpPr>
            <p:nvPr/>
          </p:nvSpPr>
          <p:spPr bwMode="auto">
            <a:xfrm rot="20399546">
              <a:off x="11677994" y="1824726"/>
              <a:ext cx="329837" cy="104345"/>
            </a:xfrm>
            <a:custGeom>
              <a:avLst/>
              <a:gdLst>
                <a:gd name="T0" fmla="*/ 0 w 158"/>
                <a:gd name="T1" fmla="*/ 26 h 50"/>
                <a:gd name="T2" fmla="*/ 158 w 158"/>
                <a:gd name="T3" fmla="*/ 0 h 50"/>
                <a:gd name="T4" fmla="*/ 0 w 158"/>
                <a:gd name="T5" fmla="*/ 26 h 50"/>
              </a:gdLst>
              <a:ahLst/>
              <a:cxnLst>
                <a:cxn ang="0">
                  <a:pos x="T0" y="T1"/>
                </a:cxn>
                <a:cxn ang="0">
                  <a:pos x="T2" y="T3"/>
                </a:cxn>
                <a:cxn ang="0">
                  <a:pos x="T4" y="T5"/>
                </a:cxn>
              </a:cxnLst>
              <a:rect l="0" t="0" r="r" b="b"/>
              <a:pathLst>
                <a:path w="158" h="50">
                  <a:moveTo>
                    <a:pt x="0" y="26"/>
                  </a:moveTo>
                  <a:cubicBezTo>
                    <a:pt x="0" y="26"/>
                    <a:pt x="55" y="43"/>
                    <a:pt x="158" y="0"/>
                  </a:cubicBezTo>
                  <a:cubicBezTo>
                    <a:pt x="144" y="11"/>
                    <a:pt x="45" y="50"/>
                    <a:pt x="0" y="26"/>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48" name="Hình tự do 35"/>
            <p:cNvSpPr>
              <a:spLocks/>
            </p:cNvSpPr>
            <p:nvPr/>
          </p:nvSpPr>
          <p:spPr bwMode="auto">
            <a:xfrm rot="20399546">
              <a:off x="11582576" y="2030249"/>
              <a:ext cx="165361" cy="211344"/>
            </a:xfrm>
            <a:custGeom>
              <a:avLst/>
              <a:gdLst>
                <a:gd name="T0" fmla="*/ 59 w 79"/>
                <a:gd name="T1" fmla="*/ 6 h 101"/>
                <a:gd name="T2" fmla="*/ 11 w 79"/>
                <a:gd name="T3" fmla="*/ 101 h 101"/>
                <a:gd name="T4" fmla="*/ 0 w 79"/>
                <a:gd name="T5" fmla="*/ 92 h 101"/>
                <a:gd name="T6" fmla="*/ 49 w 79"/>
                <a:gd name="T7" fmla="*/ 58 h 101"/>
                <a:gd name="T8" fmla="*/ 52 w 79"/>
                <a:gd name="T9" fmla="*/ 0 h 101"/>
                <a:gd name="T10" fmla="*/ 59 w 79"/>
                <a:gd name="T11" fmla="*/ 6 h 101"/>
                <a:gd name="T12" fmla="*/ 59 w 79"/>
                <a:gd name="T13" fmla="*/ 6 h 101"/>
              </a:gdLst>
              <a:ahLst/>
              <a:cxnLst>
                <a:cxn ang="0">
                  <a:pos x="T0" y="T1"/>
                </a:cxn>
                <a:cxn ang="0">
                  <a:pos x="T2" y="T3"/>
                </a:cxn>
                <a:cxn ang="0">
                  <a:pos x="T4" y="T5"/>
                </a:cxn>
                <a:cxn ang="0">
                  <a:pos x="T6" y="T7"/>
                </a:cxn>
                <a:cxn ang="0">
                  <a:pos x="T8" y="T9"/>
                </a:cxn>
                <a:cxn ang="0">
                  <a:pos x="T10" y="T11"/>
                </a:cxn>
                <a:cxn ang="0">
                  <a:pos x="T12" y="T13"/>
                </a:cxn>
              </a:cxnLst>
              <a:rect l="0" t="0" r="r" b="b"/>
              <a:pathLst>
                <a:path w="79" h="101">
                  <a:moveTo>
                    <a:pt x="59" y="6"/>
                  </a:moveTo>
                  <a:cubicBezTo>
                    <a:pt x="59" y="6"/>
                    <a:pt x="79" y="71"/>
                    <a:pt x="11" y="101"/>
                  </a:cubicBezTo>
                  <a:cubicBezTo>
                    <a:pt x="8" y="101"/>
                    <a:pt x="0" y="92"/>
                    <a:pt x="0" y="92"/>
                  </a:cubicBezTo>
                  <a:cubicBezTo>
                    <a:pt x="0" y="92"/>
                    <a:pt x="34" y="82"/>
                    <a:pt x="49" y="58"/>
                  </a:cubicBezTo>
                  <a:cubicBezTo>
                    <a:pt x="63" y="33"/>
                    <a:pt x="52" y="0"/>
                    <a:pt x="52" y="0"/>
                  </a:cubicBezTo>
                  <a:cubicBezTo>
                    <a:pt x="59" y="6"/>
                    <a:pt x="59" y="6"/>
                    <a:pt x="59" y="6"/>
                  </a:cubicBezTo>
                  <a:cubicBezTo>
                    <a:pt x="59" y="6"/>
                    <a:pt x="59" y="6"/>
                    <a:pt x="59" y="6"/>
                  </a:cubicBezTo>
                  <a:close/>
                </a:path>
              </a:pathLst>
            </a:custGeom>
            <a:solidFill>
              <a:srgbClr val="CB7B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grpSp>
      <p:sp>
        <p:nvSpPr>
          <p:cNvPr id="49" name="Hình tự do 500"/>
          <p:cNvSpPr>
            <a:spLocks/>
          </p:cNvSpPr>
          <p:nvPr userDrawn="1"/>
        </p:nvSpPr>
        <p:spPr bwMode="auto">
          <a:xfrm>
            <a:off x="3284322" y="4664178"/>
            <a:ext cx="8902911" cy="2193823"/>
          </a:xfrm>
          <a:custGeom>
            <a:avLst/>
            <a:gdLst/>
            <a:ahLst/>
            <a:cxnLst/>
            <a:rect l="l" t="t" r="r" b="b"/>
            <a:pathLst>
              <a:path w="8267700" h="2293105">
                <a:moveTo>
                  <a:pt x="4743185" y="368"/>
                </a:moveTo>
                <a:cubicBezTo>
                  <a:pt x="6928973" y="16536"/>
                  <a:pt x="8267663" y="560431"/>
                  <a:pt x="8267700" y="560446"/>
                </a:cubicBezTo>
                <a:cubicBezTo>
                  <a:pt x="8267700" y="560446"/>
                  <a:pt x="8267700" y="560446"/>
                  <a:pt x="8267700" y="2293105"/>
                </a:cubicBezTo>
                <a:lnTo>
                  <a:pt x="1166883" y="2293105"/>
                </a:lnTo>
                <a:cubicBezTo>
                  <a:pt x="996616" y="2071254"/>
                  <a:pt x="661109" y="1634102"/>
                  <a:pt x="0" y="772704"/>
                </a:cubicBezTo>
                <a:cubicBezTo>
                  <a:pt x="1815239" y="170954"/>
                  <a:pt x="3431694" y="-9332"/>
                  <a:pt x="4743185" y="368"/>
                </a:cubicBezTo>
                <a:close/>
              </a:path>
            </a:pathLst>
          </a:custGeom>
          <a:solidFill>
            <a:srgbClr val="AFAF51"/>
          </a:solidFill>
          <a:ln>
            <a:noFill/>
          </a:ln>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grpSp>
        <p:nvGrpSpPr>
          <p:cNvPr id="50" name="Nhóm 49"/>
          <p:cNvGrpSpPr/>
          <p:nvPr userDrawn="1"/>
        </p:nvGrpSpPr>
        <p:grpSpPr>
          <a:xfrm>
            <a:off x="11434163" y="6542"/>
            <a:ext cx="679129" cy="712528"/>
            <a:chOff x="11231706" y="127529"/>
            <a:chExt cx="679129" cy="712528"/>
          </a:xfrm>
        </p:grpSpPr>
        <p:sp>
          <p:nvSpPr>
            <p:cNvPr id="51" name="Hình tự do 36"/>
            <p:cNvSpPr>
              <a:spLocks/>
            </p:cNvSpPr>
            <p:nvPr/>
          </p:nvSpPr>
          <p:spPr bwMode="auto">
            <a:xfrm rot="20399546">
              <a:off x="11674805" y="635788"/>
              <a:ext cx="133527" cy="204269"/>
            </a:xfrm>
            <a:custGeom>
              <a:avLst/>
              <a:gdLst>
                <a:gd name="T0" fmla="*/ 33 w 64"/>
                <a:gd name="T1" fmla="*/ 4 h 98"/>
                <a:gd name="T2" fmla="*/ 12 w 64"/>
                <a:gd name="T3" fmla="*/ 97 h 98"/>
                <a:gd name="T4" fmla="*/ 0 w 64"/>
                <a:gd name="T5" fmla="*/ 92 h 98"/>
                <a:gd name="T6" fmla="*/ 35 w 64"/>
                <a:gd name="T7" fmla="*/ 51 h 98"/>
                <a:gd name="T8" fmla="*/ 24 w 64"/>
                <a:gd name="T9" fmla="*/ 0 h 98"/>
                <a:gd name="T10" fmla="*/ 33 w 64"/>
                <a:gd name="T11" fmla="*/ 4 h 98"/>
                <a:gd name="T12" fmla="*/ 33 w 64"/>
                <a:gd name="T13" fmla="*/ 4 h 98"/>
              </a:gdLst>
              <a:ahLst/>
              <a:cxnLst>
                <a:cxn ang="0">
                  <a:pos x="T0" y="T1"/>
                </a:cxn>
                <a:cxn ang="0">
                  <a:pos x="T2" y="T3"/>
                </a:cxn>
                <a:cxn ang="0">
                  <a:pos x="T4" y="T5"/>
                </a:cxn>
                <a:cxn ang="0">
                  <a:pos x="T6" y="T7"/>
                </a:cxn>
                <a:cxn ang="0">
                  <a:pos x="T8" y="T9"/>
                </a:cxn>
                <a:cxn ang="0">
                  <a:pos x="T10" y="T11"/>
                </a:cxn>
                <a:cxn ang="0">
                  <a:pos x="T12" y="T13"/>
                </a:cxn>
              </a:cxnLst>
              <a:rect l="0" t="0" r="r" b="b"/>
              <a:pathLst>
                <a:path w="64" h="98">
                  <a:moveTo>
                    <a:pt x="33" y="4"/>
                  </a:moveTo>
                  <a:cubicBezTo>
                    <a:pt x="33" y="4"/>
                    <a:pt x="64" y="56"/>
                    <a:pt x="12" y="97"/>
                  </a:cubicBezTo>
                  <a:cubicBezTo>
                    <a:pt x="9" y="98"/>
                    <a:pt x="0" y="92"/>
                    <a:pt x="0" y="92"/>
                  </a:cubicBezTo>
                  <a:cubicBezTo>
                    <a:pt x="0" y="92"/>
                    <a:pt x="28" y="76"/>
                    <a:pt x="35" y="51"/>
                  </a:cubicBezTo>
                  <a:cubicBezTo>
                    <a:pt x="42" y="28"/>
                    <a:pt x="24" y="0"/>
                    <a:pt x="24" y="0"/>
                  </a:cubicBezTo>
                  <a:cubicBezTo>
                    <a:pt x="33" y="4"/>
                    <a:pt x="33" y="4"/>
                    <a:pt x="33" y="4"/>
                  </a:cubicBezTo>
                  <a:cubicBezTo>
                    <a:pt x="33" y="4"/>
                    <a:pt x="33" y="4"/>
                    <a:pt x="33" y="4"/>
                  </a:cubicBezTo>
                  <a:close/>
                </a:path>
              </a:pathLst>
            </a:custGeom>
            <a:solidFill>
              <a:srgbClr val="CB7B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52" name="Hình tự do 37"/>
            <p:cNvSpPr>
              <a:spLocks/>
            </p:cNvSpPr>
            <p:nvPr/>
          </p:nvSpPr>
          <p:spPr bwMode="auto">
            <a:xfrm rot="20399546">
              <a:off x="11231706" y="127529"/>
              <a:ext cx="679129" cy="644642"/>
            </a:xfrm>
            <a:custGeom>
              <a:avLst/>
              <a:gdLst>
                <a:gd name="T0" fmla="*/ 162 w 325"/>
                <a:gd name="T1" fmla="*/ 301 h 309"/>
                <a:gd name="T2" fmla="*/ 291 w 325"/>
                <a:gd name="T3" fmla="*/ 223 h 309"/>
                <a:gd name="T4" fmla="*/ 304 w 325"/>
                <a:gd name="T5" fmla="*/ 152 h 309"/>
                <a:gd name="T6" fmla="*/ 249 w 325"/>
                <a:gd name="T7" fmla="*/ 207 h 309"/>
                <a:gd name="T8" fmla="*/ 268 w 325"/>
                <a:gd name="T9" fmla="*/ 58 h 309"/>
                <a:gd name="T10" fmla="*/ 243 w 325"/>
                <a:gd name="T11" fmla="*/ 27 h 309"/>
                <a:gd name="T12" fmla="*/ 197 w 325"/>
                <a:gd name="T13" fmla="*/ 120 h 309"/>
                <a:gd name="T14" fmla="*/ 108 w 325"/>
                <a:gd name="T15" fmla="*/ 30 h 309"/>
                <a:gd name="T16" fmla="*/ 42 w 325"/>
                <a:gd name="T17" fmla="*/ 0 h 309"/>
                <a:gd name="T18" fmla="*/ 116 w 325"/>
                <a:gd name="T19" fmla="*/ 173 h 309"/>
                <a:gd name="T20" fmla="*/ 0 w 325"/>
                <a:gd name="T21" fmla="*/ 162 h 309"/>
                <a:gd name="T22" fmla="*/ 87 w 325"/>
                <a:gd name="T23" fmla="*/ 257 h 309"/>
                <a:gd name="T24" fmla="*/ 46 w 325"/>
                <a:gd name="T25" fmla="*/ 261 h 309"/>
                <a:gd name="T26" fmla="*/ 94 w 325"/>
                <a:gd name="T27" fmla="*/ 300 h 309"/>
                <a:gd name="T28" fmla="*/ 157 w 325"/>
                <a:gd name="T29" fmla="*/ 303 h 309"/>
                <a:gd name="T30" fmla="*/ 162 w 325"/>
                <a:gd name="T31" fmla="*/ 301 h 309"/>
                <a:gd name="T32" fmla="*/ 162 w 325"/>
                <a:gd name="T33" fmla="*/ 301 h 3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25" h="309">
                  <a:moveTo>
                    <a:pt x="162" y="301"/>
                  </a:moveTo>
                  <a:cubicBezTo>
                    <a:pt x="162" y="301"/>
                    <a:pt x="258" y="275"/>
                    <a:pt x="291" y="223"/>
                  </a:cubicBezTo>
                  <a:cubicBezTo>
                    <a:pt x="325" y="171"/>
                    <a:pt x="304" y="152"/>
                    <a:pt x="304" y="152"/>
                  </a:cubicBezTo>
                  <a:cubicBezTo>
                    <a:pt x="249" y="207"/>
                    <a:pt x="249" y="207"/>
                    <a:pt x="249" y="207"/>
                  </a:cubicBezTo>
                  <a:cubicBezTo>
                    <a:pt x="249" y="207"/>
                    <a:pt x="297" y="110"/>
                    <a:pt x="268" y="58"/>
                  </a:cubicBezTo>
                  <a:cubicBezTo>
                    <a:pt x="252" y="30"/>
                    <a:pt x="243" y="27"/>
                    <a:pt x="243" y="27"/>
                  </a:cubicBezTo>
                  <a:cubicBezTo>
                    <a:pt x="243" y="27"/>
                    <a:pt x="216" y="93"/>
                    <a:pt x="197" y="120"/>
                  </a:cubicBezTo>
                  <a:cubicBezTo>
                    <a:pt x="192" y="106"/>
                    <a:pt x="148" y="51"/>
                    <a:pt x="108" y="30"/>
                  </a:cubicBezTo>
                  <a:cubicBezTo>
                    <a:pt x="66" y="8"/>
                    <a:pt x="42" y="0"/>
                    <a:pt x="42" y="0"/>
                  </a:cubicBezTo>
                  <a:cubicBezTo>
                    <a:pt x="116" y="173"/>
                    <a:pt x="116" y="173"/>
                    <a:pt x="116" y="173"/>
                  </a:cubicBezTo>
                  <a:cubicBezTo>
                    <a:pt x="0" y="162"/>
                    <a:pt x="0" y="162"/>
                    <a:pt x="0" y="162"/>
                  </a:cubicBezTo>
                  <a:cubicBezTo>
                    <a:pt x="0" y="162"/>
                    <a:pt x="5" y="237"/>
                    <a:pt x="87" y="257"/>
                  </a:cubicBezTo>
                  <a:cubicBezTo>
                    <a:pt x="71" y="262"/>
                    <a:pt x="46" y="261"/>
                    <a:pt x="46" y="261"/>
                  </a:cubicBezTo>
                  <a:cubicBezTo>
                    <a:pt x="46" y="261"/>
                    <a:pt x="64" y="290"/>
                    <a:pt x="94" y="300"/>
                  </a:cubicBezTo>
                  <a:cubicBezTo>
                    <a:pt x="122" y="309"/>
                    <a:pt x="157" y="303"/>
                    <a:pt x="157" y="303"/>
                  </a:cubicBezTo>
                  <a:cubicBezTo>
                    <a:pt x="162" y="301"/>
                    <a:pt x="162" y="301"/>
                    <a:pt x="162" y="301"/>
                  </a:cubicBezTo>
                  <a:cubicBezTo>
                    <a:pt x="162" y="301"/>
                    <a:pt x="162" y="301"/>
                    <a:pt x="162" y="301"/>
                  </a:cubicBezTo>
                  <a:close/>
                </a:path>
              </a:pathLst>
            </a:cu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53" name="Hình tự do 38"/>
            <p:cNvSpPr>
              <a:spLocks/>
            </p:cNvSpPr>
            <p:nvPr/>
          </p:nvSpPr>
          <p:spPr bwMode="auto">
            <a:xfrm rot="20399546">
              <a:off x="11276592" y="184419"/>
              <a:ext cx="573899" cy="599543"/>
            </a:xfrm>
            <a:custGeom>
              <a:avLst/>
              <a:gdLst>
                <a:gd name="T0" fmla="*/ 172 w 275"/>
                <a:gd name="T1" fmla="*/ 254 h 287"/>
                <a:gd name="T2" fmla="*/ 55 w 275"/>
                <a:gd name="T3" fmla="*/ 249 h 287"/>
                <a:gd name="T4" fmla="*/ 108 w 275"/>
                <a:gd name="T5" fmla="*/ 232 h 287"/>
                <a:gd name="T6" fmla="*/ 0 w 275"/>
                <a:gd name="T7" fmla="*/ 156 h 287"/>
                <a:gd name="T8" fmla="*/ 117 w 275"/>
                <a:gd name="T9" fmla="*/ 164 h 287"/>
                <a:gd name="T10" fmla="*/ 49 w 275"/>
                <a:gd name="T11" fmla="*/ 0 h 287"/>
                <a:gd name="T12" fmla="*/ 178 w 275"/>
                <a:gd name="T13" fmla="*/ 125 h 287"/>
                <a:gd name="T14" fmla="*/ 232 w 275"/>
                <a:gd name="T15" fmla="*/ 25 h 287"/>
                <a:gd name="T16" fmla="*/ 218 w 275"/>
                <a:gd name="T17" fmla="*/ 197 h 287"/>
                <a:gd name="T18" fmla="*/ 275 w 275"/>
                <a:gd name="T19" fmla="*/ 160 h 287"/>
                <a:gd name="T20" fmla="*/ 176 w 275"/>
                <a:gd name="T21" fmla="*/ 254 h 287"/>
                <a:gd name="T22" fmla="*/ 172 w 275"/>
                <a:gd name="T23" fmla="*/ 254 h 287"/>
                <a:gd name="T24" fmla="*/ 172 w 275"/>
                <a:gd name="T25" fmla="*/ 254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 h="287">
                  <a:moveTo>
                    <a:pt x="172" y="254"/>
                  </a:moveTo>
                  <a:cubicBezTo>
                    <a:pt x="172" y="254"/>
                    <a:pt x="77" y="287"/>
                    <a:pt x="55" y="249"/>
                  </a:cubicBezTo>
                  <a:cubicBezTo>
                    <a:pt x="84" y="254"/>
                    <a:pt x="108" y="232"/>
                    <a:pt x="108" y="232"/>
                  </a:cubicBezTo>
                  <a:cubicBezTo>
                    <a:pt x="108" y="232"/>
                    <a:pt x="17" y="204"/>
                    <a:pt x="0" y="156"/>
                  </a:cubicBezTo>
                  <a:cubicBezTo>
                    <a:pt x="39" y="163"/>
                    <a:pt x="117" y="164"/>
                    <a:pt x="117" y="164"/>
                  </a:cubicBezTo>
                  <a:cubicBezTo>
                    <a:pt x="117" y="164"/>
                    <a:pt x="81" y="58"/>
                    <a:pt x="49" y="0"/>
                  </a:cubicBezTo>
                  <a:cubicBezTo>
                    <a:pt x="99" y="17"/>
                    <a:pt x="156" y="81"/>
                    <a:pt x="178" y="125"/>
                  </a:cubicBezTo>
                  <a:cubicBezTo>
                    <a:pt x="200" y="111"/>
                    <a:pt x="227" y="52"/>
                    <a:pt x="232" y="25"/>
                  </a:cubicBezTo>
                  <a:cubicBezTo>
                    <a:pt x="273" y="93"/>
                    <a:pt x="224" y="189"/>
                    <a:pt x="218" y="197"/>
                  </a:cubicBezTo>
                  <a:cubicBezTo>
                    <a:pt x="242" y="195"/>
                    <a:pt x="259" y="178"/>
                    <a:pt x="275" y="160"/>
                  </a:cubicBezTo>
                  <a:cubicBezTo>
                    <a:pt x="273" y="200"/>
                    <a:pt x="219" y="237"/>
                    <a:pt x="176" y="254"/>
                  </a:cubicBezTo>
                  <a:cubicBezTo>
                    <a:pt x="172" y="254"/>
                    <a:pt x="172" y="254"/>
                    <a:pt x="172" y="254"/>
                  </a:cubicBezTo>
                  <a:cubicBezTo>
                    <a:pt x="172" y="254"/>
                    <a:pt x="172" y="254"/>
                    <a:pt x="172" y="254"/>
                  </a:cubicBezTo>
                  <a:close/>
                </a:path>
              </a:pathLst>
            </a:custGeom>
            <a:solidFill>
              <a:srgbClr val="FBBD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54" name="Hình tự do 39"/>
            <p:cNvSpPr>
              <a:spLocks/>
            </p:cNvSpPr>
            <p:nvPr/>
          </p:nvSpPr>
          <p:spPr bwMode="auto">
            <a:xfrm rot="20399546">
              <a:off x="11486218" y="306755"/>
              <a:ext cx="188352" cy="380241"/>
            </a:xfrm>
            <a:custGeom>
              <a:avLst/>
              <a:gdLst>
                <a:gd name="T0" fmla="*/ 75 w 90"/>
                <a:gd name="T1" fmla="*/ 182 h 182"/>
                <a:gd name="T2" fmla="*/ 0 w 90"/>
                <a:gd name="T3" fmla="*/ 0 h 182"/>
                <a:gd name="T4" fmla="*/ 75 w 90"/>
                <a:gd name="T5" fmla="*/ 182 h 182"/>
              </a:gdLst>
              <a:ahLst/>
              <a:cxnLst>
                <a:cxn ang="0">
                  <a:pos x="T0" y="T1"/>
                </a:cxn>
                <a:cxn ang="0">
                  <a:pos x="T2" y="T3"/>
                </a:cxn>
                <a:cxn ang="0">
                  <a:pos x="T4" y="T5"/>
                </a:cxn>
              </a:cxnLst>
              <a:rect l="0" t="0" r="r" b="b"/>
              <a:pathLst>
                <a:path w="90" h="182">
                  <a:moveTo>
                    <a:pt x="75" y="182"/>
                  </a:moveTo>
                  <a:cubicBezTo>
                    <a:pt x="75" y="182"/>
                    <a:pt x="79" y="111"/>
                    <a:pt x="0" y="0"/>
                  </a:cubicBezTo>
                  <a:cubicBezTo>
                    <a:pt x="16" y="12"/>
                    <a:pt x="90" y="121"/>
                    <a:pt x="75" y="182"/>
                  </a:cubicBezTo>
                  <a:close/>
                </a:path>
              </a:pathLst>
            </a:custGeom>
            <a:solidFill>
              <a:srgbClr val="B56A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55" name="Hình tự do 40"/>
            <p:cNvSpPr>
              <a:spLocks/>
            </p:cNvSpPr>
            <p:nvPr/>
          </p:nvSpPr>
          <p:spPr bwMode="auto">
            <a:xfrm rot="20399546">
              <a:off x="11632851" y="298738"/>
              <a:ext cx="112304" cy="248483"/>
            </a:xfrm>
            <a:custGeom>
              <a:avLst/>
              <a:gdLst>
                <a:gd name="T0" fmla="*/ 0 w 54"/>
                <a:gd name="T1" fmla="*/ 119 h 119"/>
                <a:gd name="T2" fmla="*/ 52 w 54"/>
                <a:gd name="T3" fmla="*/ 0 h 119"/>
                <a:gd name="T4" fmla="*/ 0 w 54"/>
                <a:gd name="T5" fmla="*/ 119 h 119"/>
              </a:gdLst>
              <a:ahLst/>
              <a:cxnLst>
                <a:cxn ang="0">
                  <a:pos x="T0" y="T1"/>
                </a:cxn>
                <a:cxn ang="0">
                  <a:pos x="T2" y="T3"/>
                </a:cxn>
                <a:cxn ang="0">
                  <a:pos x="T4" y="T5"/>
                </a:cxn>
              </a:cxnLst>
              <a:rect l="0" t="0" r="r" b="b"/>
              <a:pathLst>
                <a:path w="54" h="119">
                  <a:moveTo>
                    <a:pt x="0" y="119"/>
                  </a:moveTo>
                  <a:cubicBezTo>
                    <a:pt x="0" y="119"/>
                    <a:pt x="36" y="88"/>
                    <a:pt x="52" y="0"/>
                  </a:cubicBezTo>
                  <a:cubicBezTo>
                    <a:pt x="54" y="14"/>
                    <a:pt x="36" y="99"/>
                    <a:pt x="0" y="119"/>
                  </a:cubicBezTo>
                  <a:close/>
                </a:path>
              </a:pathLst>
            </a:custGeom>
            <a:solidFill>
              <a:srgbClr val="B56A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56" name="Hình tự do 41"/>
            <p:cNvSpPr>
              <a:spLocks/>
            </p:cNvSpPr>
            <p:nvPr/>
          </p:nvSpPr>
          <p:spPr bwMode="auto">
            <a:xfrm rot="20399546">
              <a:off x="11710444" y="508051"/>
              <a:ext cx="144138" cy="90197"/>
            </a:xfrm>
            <a:custGeom>
              <a:avLst/>
              <a:gdLst>
                <a:gd name="T0" fmla="*/ 0 w 69"/>
                <a:gd name="T1" fmla="*/ 40 h 43"/>
                <a:gd name="T2" fmla="*/ 69 w 69"/>
                <a:gd name="T3" fmla="*/ 0 h 43"/>
                <a:gd name="T4" fmla="*/ 0 w 69"/>
                <a:gd name="T5" fmla="*/ 40 h 43"/>
              </a:gdLst>
              <a:ahLst/>
              <a:cxnLst>
                <a:cxn ang="0">
                  <a:pos x="T0" y="T1"/>
                </a:cxn>
                <a:cxn ang="0">
                  <a:pos x="T2" y="T3"/>
                </a:cxn>
                <a:cxn ang="0">
                  <a:pos x="T4" y="T5"/>
                </a:cxn>
              </a:cxnLst>
              <a:rect l="0" t="0" r="r" b="b"/>
              <a:pathLst>
                <a:path w="69" h="43">
                  <a:moveTo>
                    <a:pt x="0" y="40"/>
                  </a:moveTo>
                  <a:cubicBezTo>
                    <a:pt x="0" y="40"/>
                    <a:pt x="29" y="38"/>
                    <a:pt x="69" y="0"/>
                  </a:cubicBezTo>
                  <a:cubicBezTo>
                    <a:pt x="65" y="7"/>
                    <a:pt x="25" y="43"/>
                    <a:pt x="0" y="40"/>
                  </a:cubicBezTo>
                  <a:close/>
                </a:path>
              </a:pathLst>
            </a:custGeom>
            <a:solidFill>
              <a:srgbClr val="B56A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57" name="Hình tự do 42"/>
            <p:cNvSpPr>
              <a:spLocks/>
            </p:cNvSpPr>
            <p:nvPr/>
          </p:nvSpPr>
          <p:spPr bwMode="auto">
            <a:xfrm rot="20399546">
              <a:off x="11538078" y="665049"/>
              <a:ext cx="157402" cy="52173"/>
            </a:xfrm>
            <a:custGeom>
              <a:avLst/>
              <a:gdLst>
                <a:gd name="T0" fmla="*/ 75 w 75"/>
                <a:gd name="T1" fmla="*/ 0 h 25"/>
                <a:gd name="T2" fmla="*/ 0 w 75"/>
                <a:gd name="T3" fmla="*/ 23 h 25"/>
                <a:gd name="T4" fmla="*/ 75 w 75"/>
                <a:gd name="T5" fmla="*/ 0 h 25"/>
              </a:gdLst>
              <a:ahLst/>
              <a:cxnLst>
                <a:cxn ang="0">
                  <a:pos x="T0" y="T1"/>
                </a:cxn>
                <a:cxn ang="0">
                  <a:pos x="T2" y="T3"/>
                </a:cxn>
                <a:cxn ang="0">
                  <a:pos x="T4" y="T5"/>
                </a:cxn>
              </a:cxnLst>
              <a:rect l="0" t="0" r="r" b="b"/>
              <a:pathLst>
                <a:path w="75" h="25">
                  <a:moveTo>
                    <a:pt x="75" y="0"/>
                  </a:moveTo>
                  <a:cubicBezTo>
                    <a:pt x="75" y="0"/>
                    <a:pt x="54" y="20"/>
                    <a:pt x="0" y="23"/>
                  </a:cubicBezTo>
                  <a:cubicBezTo>
                    <a:pt x="7" y="25"/>
                    <a:pt x="60" y="21"/>
                    <a:pt x="75" y="0"/>
                  </a:cubicBezTo>
                  <a:close/>
                </a:path>
              </a:pathLst>
            </a:custGeom>
            <a:solidFill>
              <a:srgbClr val="B56A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58" name="Hình tự do 43"/>
            <p:cNvSpPr>
              <a:spLocks/>
            </p:cNvSpPr>
            <p:nvPr/>
          </p:nvSpPr>
          <p:spPr bwMode="auto">
            <a:xfrm rot="20399546">
              <a:off x="11385593" y="578185"/>
              <a:ext cx="265285" cy="98155"/>
            </a:xfrm>
            <a:custGeom>
              <a:avLst/>
              <a:gdLst>
                <a:gd name="T0" fmla="*/ 127 w 127"/>
                <a:gd name="T1" fmla="*/ 30 h 47"/>
                <a:gd name="T2" fmla="*/ 0 w 127"/>
                <a:gd name="T3" fmla="*/ 0 h 47"/>
                <a:gd name="T4" fmla="*/ 127 w 127"/>
                <a:gd name="T5" fmla="*/ 30 h 47"/>
              </a:gdLst>
              <a:ahLst/>
              <a:cxnLst>
                <a:cxn ang="0">
                  <a:pos x="T0" y="T1"/>
                </a:cxn>
                <a:cxn ang="0">
                  <a:pos x="T2" y="T3"/>
                </a:cxn>
                <a:cxn ang="0">
                  <a:pos x="T4" y="T5"/>
                </a:cxn>
              </a:cxnLst>
              <a:rect l="0" t="0" r="r" b="b"/>
              <a:pathLst>
                <a:path w="127" h="47">
                  <a:moveTo>
                    <a:pt x="127" y="30"/>
                  </a:moveTo>
                  <a:cubicBezTo>
                    <a:pt x="127" y="30"/>
                    <a:pt x="80" y="39"/>
                    <a:pt x="0" y="0"/>
                  </a:cubicBezTo>
                  <a:cubicBezTo>
                    <a:pt x="9" y="10"/>
                    <a:pt x="88" y="47"/>
                    <a:pt x="127" y="30"/>
                  </a:cubicBezTo>
                  <a:close/>
                </a:path>
              </a:pathLst>
            </a:custGeom>
            <a:solidFill>
              <a:srgbClr val="B56A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grpSp>
      <p:sp>
        <p:nvSpPr>
          <p:cNvPr id="59" name="Hình tự do 413"/>
          <p:cNvSpPr>
            <a:spLocks/>
          </p:cNvSpPr>
          <p:nvPr userDrawn="1"/>
        </p:nvSpPr>
        <p:spPr bwMode="auto">
          <a:xfrm>
            <a:off x="-23365" y="3007512"/>
            <a:ext cx="12188952" cy="3850488"/>
          </a:xfrm>
          <a:custGeom>
            <a:avLst/>
            <a:gdLst>
              <a:gd name="connsiteX0" fmla="*/ 282858 w 12188952"/>
              <a:gd name="connsiteY0" fmla="*/ 953 h 3850488"/>
              <a:gd name="connsiteX1" fmla="*/ 2374306 w 12188952"/>
              <a:gd name="connsiteY1" fmla="*/ 434202 h 3850488"/>
              <a:gd name="connsiteX2" fmla="*/ 7427648 w 12188952"/>
              <a:gd name="connsiteY2" fmla="*/ 3008169 h 3850488"/>
              <a:gd name="connsiteX3" fmla="*/ 12188952 w 12188952"/>
              <a:gd name="connsiteY3" fmla="*/ 2149941 h 3850488"/>
              <a:gd name="connsiteX4" fmla="*/ 12188952 w 12188952"/>
              <a:gd name="connsiteY4" fmla="*/ 3850488 h 3850488"/>
              <a:gd name="connsiteX5" fmla="*/ 0 w 12188952"/>
              <a:gd name="connsiteY5" fmla="*/ 3850488 h 3850488"/>
              <a:gd name="connsiteX6" fmla="*/ 0 w 12188952"/>
              <a:gd name="connsiteY6" fmla="*/ 2369 h 3850488"/>
              <a:gd name="connsiteX7" fmla="*/ 282858 w 12188952"/>
              <a:gd name="connsiteY7" fmla="*/ 953 h 3850488"/>
              <a:gd name="connsiteX0" fmla="*/ 282858 w 12188952"/>
              <a:gd name="connsiteY0" fmla="*/ 953 h 3850488"/>
              <a:gd name="connsiteX1" fmla="*/ 2374306 w 12188952"/>
              <a:gd name="connsiteY1" fmla="*/ 434202 h 3850488"/>
              <a:gd name="connsiteX2" fmla="*/ 7427648 w 12188952"/>
              <a:gd name="connsiteY2" fmla="*/ 3008169 h 3850488"/>
              <a:gd name="connsiteX3" fmla="*/ 12188952 w 12188952"/>
              <a:gd name="connsiteY3" fmla="*/ 2149941 h 3850488"/>
              <a:gd name="connsiteX4" fmla="*/ 12188952 w 12188952"/>
              <a:gd name="connsiteY4" fmla="*/ 3850488 h 3850488"/>
              <a:gd name="connsiteX5" fmla="*/ 0 w 12188952"/>
              <a:gd name="connsiteY5" fmla="*/ 3850488 h 3850488"/>
              <a:gd name="connsiteX6" fmla="*/ 0 w 12188952"/>
              <a:gd name="connsiteY6" fmla="*/ 2369 h 3850488"/>
              <a:gd name="connsiteX7" fmla="*/ 282858 w 12188952"/>
              <a:gd name="connsiteY7" fmla="*/ 953 h 3850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3850488">
                <a:moveTo>
                  <a:pt x="282858" y="953"/>
                </a:moveTo>
                <a:cubicBezTo>
                  <a:pt x="949832" y="12603"/>
                  <a:pt x="1183508" y="-67001"/>
                  <a:pt x="2374306" y="434202"/>
                </a:cubicBezTo>
                <a:cubicBezTo>
                  <a:pt x="3565104" y="935405"/>
                  <a:pt x="5388766" y="2877142"/>
                  <a:pt x="7427648" y="3008169"/>
                </a:cubicBezTo>
                <a:cubicBezTo>
                  <a:pt x="9179895" y="3120776"/>
                  <a:pt x="10439965" y="2790445"/>
                  <a:pt x="12188952" y="2149941"/>
                </a:cubicBezTo>
                <a:lnTo>
                  <a:pt x="12188952" y="3850488"/>
                </a:lnTo>
                <a:lnTo>
                  <a:pt x="0" y="3850488"/>
                </a:lnTo>
                <a:lnTo>
                  <a:pt x="0" y="2369"/>
                </a:lnTo>
                <a:cubicBezTo>
                  <a:pt x="93242" y="-167"/>
                  <a:pt x="187576" y="-711"/>
                  <a:pt x="282858" y="95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60" name="Hình tự do 414"/>
          <p:cNvSpPr>
            <a:spLocks/>
          </p:cNvSpPr>
          <p:nvPr userDrawn="1"/>
        </p:nvSpPr>
        <p:spPr bwMode="auto">
          <a:xfrm>
            <a:off x="-23365" y="3324746"/>
            <a:ext cx="12188952" cy="3383191"/>
          </a:xfrm>
          <a:custGeom>
            <a:avLst/>
            <a:gdLst/>
            <a:ahLst/>
            <a:cxnLst/>
            <a:rect l="l" t="t" r="r" b="b"/>
            <a:pathLst>
              <a:path w="12226444" h="3383191">
                <a:moveTo>
                  <a:pt x="0" y="0"/>
                </a:moveTo>
                <a:cubicBezTo>
                  <a:pt x="4849618" y="341726"/>
                  <a:pt x="5060396" y="5340190"/>
                  <a:pt x="12226444" y="1871560"/>
                </a:cubicBezTo>
                <a:lnTo>
                  <a:pt x="12226444" y="2023822"/>
                </a:lnTo>
                <a:cubicBezTo>
                  <a:pt x="8197021" y="4374285"/>
                  <a:pt x="5724658" y="3266285"/>
                  <a:pt x="3368145" y="1776645"/>
                </a:cubicBezTo>
                <a:cubicBezTo>
                  <a:pt x="1574961" y="643106"/>
                  <a:pt x="605914" y="543871"/>
                  <a:pt x="0" y="477574"/>
                </a:cubicBezTo>
                <a:close/>
              </a:path>
            </a:pathLst>
          </a:custGeom>
          <a:solidFill>
            <a:schemeClr val="tx1">
              <a:lumMod val="75000"/>
              <a:lumOff val="25000"/>
            </a:schemeClr>
          </a:solidFill>
          <a:ln>
            <a:noFill/>
          </a:ln>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grpSp>
        <p:nvGrpSpPr>
          <p:cNvPr id="61" name="Nhóm 5"/>
          <p:cNvGrpSpPr>
            <a:grpSpLocks noChangeAspect="1"/>
          </p:cNvGrpSpPr>
          <p:nvPr userDrawn="1"/>
        </p:nvGrpSpPr>
        <p:grpSpPr bwMode="auto">
          <a:xfrm>
            <a:off x="-1519" y="854145"/>
            <a:ext cx="1881474" cy="2341763"/>
            <a:chOff x="3000" y="1116"/>
            <a:chExt cx="1680" cy="2091"/>
          </a:xfrm>
        </p:grpSpPr>
        <p:sp>
          <p:nvSpPr>
            <p:cNvPr id="62" name="Hình tự do 6"/>
            <p:cNvSpPr>
              <a:spLocks/>
            </p:cNvSpPr>
            <p:nvPr/>
          </p:nvSpPr>
          <p:spPr bwMode="auto">
            <a:xfrm>
              <a:off x="3019" y="2576"/>
              <a:ext cx="85" cy="93"/>
            </a:xfrm>
            <a:custGeom>
              <a:avLst/>
              <a:gdLst>
                <a:gd name="T0" fmla="*/ 0 w 36"/>
                <a:gd name="T1" fmla="*/ 32 h 39"/>
                <a:gd name="T2" fmla="*/ 2 w 36"/>
                <a:gd name="T3" fmla="*/ 39 h 39"/>
                <a:gd name="T4" fmla="*/ 26 w 36"/>
                <a:gd name="T5" fmla="*/ 0 h 39"/>
                <a:gd name="T6" fmla="*/ 0 w 36"/>
                <a:gd name="T7" fmla="*/ 32 h 39"/>
              </a:gdLst>
              <a:ahLst/>
              <a:cxnLst>
                <a:cxn ang="0">
                  <a:pos x="T0" y="T1"/>
                </a:cxn>
                <a:cxn ang="0">
                  <a:pos x="T2" y="T3"/>
                </a:cxn>
                <a:cxn ang="0">
                  <a:pos x="T4" y="T5"/>
                </a:cxn>
                <a:cxn ang="0">
                  <a:pos x="T6" y="T7"/>
                </a:cxn>
              </a:cxnLst>
              <a:rect l="0" t="0" r="r" b="b"/>
              <a:pathLst>
                <a:path w="36" h="39">
                  <a:moveTo>
                    <a:pt x="0" y="32"/>
                  </a:moveTo>
                  <a:cubicBezTo>
                    <a:pt x="0" y="32"/>
                    <a:pt x="0" y="36"/>
                    <a:pt x="2" y="39"/>
                  </a:cubicBezTo>
                  <a:cubicBezTo>
                    <a:pt x="33" y="25"/>
                    <a:pt x="36" y="20"/>
                    <a:pt x="26" y="0"/>
                  </a:cubicBezTo>
                  <a:cubicBezTo>
                    <a:pt x="32" y="29"/>
                    <a:pt x="0" y="32"/>
                    <a:pt x="0" y="32"/>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63" name="Hình tự do 7"/>
            <p:cNvSpPr>
              <a:spLocks/>
            </p:cNvSpPr>
            <p:nvPr/>
          </p:nvSpPr>
          <p:spPr bwMode="auto">
            <a:xfrm>
              <a:off x="3057" y="2617"/>
              <a:ext cx="116" cy="73"/>
            </a:xfrm>
            <a:custGeom>
              <a:avLst/>
              <a:gdLst>
                <a:gd name="T0" fmla="*/ 37 w 49"/>
                <a:gd name="T1" fmla="*/ 17 h 31"/>
                <a:gd name="T2" fmla="*/ 13 w 49"/>
                <a:gd name="T3" fmla="*/ 23 h 31"/>
                <a:gd name="T4" fmla="*/ 5 w 49"/>
                <a:gd name="T5" fmla="*/ 13 h 31"/>
                <a:gd name="T6" fmla="*/ 0 w 49"/>
                <a:gd name="T7" fmla="*/ 20 h 31"/>
                <a:gd name="T8" fmla="*/ 14 w 49"/>
                <a:gd name="T9" fmla="*/ 31 h 31"/>
                <a:gd name="T10" fmla="*/ 43 w 49"/>
                <a:gd name="T11" fmla="*/ 20 h 31"/>
                <a:gd name="T12" fmla="*/ 49 w 49"/>
                <a:gd name="T13" fmla="*/ 0 h 31"/>
                <a:gd name="T14" fmla="*/ 37 w 49"/>
                <a:gd name="T15" fmla="*/ 17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 h="31">
                  <a:moveTo>
                    <a:pt x="37" y="17"/>
                  </a:moveTo>
                  <a:cubicBezTo>
                    <a:pt x="34" y="18"/>
                    <a:pt x="21" y="23"/>
                    <a:pt x="13" y="23"/>
                  </a:cubicBezTo>
                  <a:cubicBezTo>
                    <a:pt x="6" y="22"/>
                    <a:pt x="5" y="13"/>
                    <a:pt x="5" y="13"/>
                  </a:cubicBezTo>
                  <a:cubicBezTo>
                    <a:pt x="0" y="20"/>
                    <a:pt x="0" y="20"/>
                    <a:pt x="0" y="20"/>
                  </a:cubicBezTo>
                  <a:cubicBezTo>
                    <a:pt x="0" y="20"/>
                    <a:pt x="5" y="31"/>
                    <a:pt x="14" y="31"/>
                  </a:cubicBezTo>
                  <a:cubicBezTo>
                    <a:pt x="24" y="31"/>
                    <a:pt x="37" y="27"/>
                    <a:pt x="43" y="20"/>
                  </a:cubicBezTo>
                  <a:cubicBezTo>
                    <a:pt x="49" y="14"/>
                    <a:pt x="49" y="0"/>
                    <a:pt x="49" y="0"/>
                  </a:cubicBezTo>
                  <a:cubicBezTo>
                    <a:pt x="49" y="0"/>
                    <a:pt x="39" y="16"/>
                    <a:pt x="37" y="17"/>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64" name="Hình tự do 8"/>
            <p:cNvSpPr>
              <a:spLocks/>
            </p:cNvSpPr>
            <p:nvPr/>
          </p:nvSpPr>
          <p:spPr bwMode="auto">
            <a:xfrm>
              <a:off x="3133" y="2676"/>
              <a:ext cx="71" cy="23"/>
            </a:xfrm>
            <a:custGeom>
              <a:avLst/>
              <a:gdLst>
                <a:gd name="T0" fmla="*/ 13 w 30"/>
                <a:gd name="T1" fmla="*/ 5 h 10"/>
                <a:gd name="T2" fmla="*/ 6 w 30"/>
                <a:gd name="T3" fmla="*/ 0 h 10"/>
                <a:gd name="T4" fmla="*/ 0 w 30"/>
                <a:gd name="T5" fmla="*/ 1 h 10"/>
                <a:gd name="T6" fmla="*/ 13 w 30"/>
                <a:gd name="T7" fmla="*/ 10 h 10"/>
                <a:gd name="T8" fmla="*/ 30 w 30"/>
                <a:gd name="T9" fmla="*/ 1 h 10"/>
                <a:gd name="T10" fmla="*/ 13 w 30"/>
                <a:gd name="T11" fmla="*/ 5 h 10"/>
              </a:gdLst>
              <a:ahLst/>
              <a:cxnLst>
                <a:cxn ang="0">
                  <a:pos x="T0" y="T1"/>
                </a:cxn>
                <a:cxn ang="0">
                  <a:pos x="T2" y="T3"/>
                </a:cxn>
                <a:cxn ang="0">
                  <a:pos x="T4" y="T5"/>
                </a:cxn>
                <a:cxn ang="0">
                  <a:pos x="T6" y="T7"/>
                </a:cxn>
                <a:cxn ang="0">
                  <a:pos x="T8" y="T9"/>
                </a:cxn>
                <a:cxn ang="0">
                  <a:pos x="T10" y="T11"/>
                </a:cxn>
              </a:cxnLst>
              <a:rect l="0" t="0" r="r" b="b"/>
              <a:pathLst>
                <a:path w="30" h="10">
                  <a:moveTo>
                    <a:pt x="13" y="5"/>
                  </a:moveTo>
                  <a:cubicBezTo>
                    <a:pt x="9" y="4"/>
                    <a:pt x="6" y="0"/>
                    <a:pt x="6" y="0"/>
                  </a:cubicBezTo>
                  <a:cubicBezTo>
                    <a:pt x="0" y="1"/>
                    <a:pt x="0" y="1"/>
                    <a:pt x="0" y="1"/>
                  </a:cubicBezTo>
                  <a:cubicBezTo>
                    <a:pt x="0" y="1"/>
                    <a:pt x="6" y="10"/>
                    <a:pt x="13" y="10"/>
                  </a:cubicBezTo>
                  <a:cubicBezTo>
                    <a:pt x="20" y="10"/>
                    <a:pt x="27" y="7"/>
                    <a:pt x="30" y="1"/>
                  </a:cubicBezTo>
                  <a:cubicBezTo>
                    <a:pt x="25" y="4"/>
                    <a:pt x="18" y="6"/>
                    <a:pt x="13" y="5"/>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65" name="Hình tự do 9"/>
            <p:cNvSpPr>
              <a:spLocks/>
            </p:cNvSpPr>
            <p:nvPr/>
          </p:nvSpPr>
          <p:spPr bwMode="auto">
            <a:xfrm>
              <a:off x="3003" y="2742"/>
              <a:ext cx="234" cy="198"/>
            </a:xfrm>
            <a:custGeom>
              <a:avLst/>
              <a:gdLst>
                <a:gd name="T0" fmla="*/ 11 w 99"/>
                <a:gd name="T1" fmla="*/ 9 h 84"/>
                <a:gd name="T2" fmla="*/ 19 w 99"/>
                <a:gd name="T3" fmla="*/ 30 h 84"/>
                <a:gd name="T4" fmla="*/ 51 w 99"/>
                <a:gd name="T5" fmla="*/ 29 h 84"/>
                <a:gd name="T6" fmla="*/ 54 w 99"/>
                <a:gd name="T7" fmla="*/ 54 h 84"/>
                <a:gd name="T8" fmla="*/ 75 w 99"/>
                <a:gd name="T9" fmla="*/ 51 h 84"/>
                <a:gd name="T10" fmla="*/ 76 w 99"/>
                <a:gd name="T11" fmla="*/ 69 h 84"/>
                <a:gd name="T12" fmla="*/ 90 w 99"/>
                <a:gd name="T13" fmla="*/ 73 h 84"/>
                <a:gd name="T14" fmla="*/ 88 w 99"/>
                <a:gd name="T15" fmla="*/ 82 h 84"/>
                <a:gd name="T16" fmla="*/ 89 w 99"/>
                <a:gd name="T17" fmla="*/ 84 h 84"/>
                <a:gd name="T18" fmla="*/ 93 w 99"/>
                <a:gd name="T19" fmla="*/ 72 h 84"/>
                <a:gd name="T20" fmla="*/ 80 w 99"/>
                <a:gd name="T21" fmla="*/ 66 h 84"/>
                <a:gd name="T22" fmla="*/ 78 w 99"/>
                <a:gd name="T23" fmla="*/ 48 h 84"/>
                <a:gd name="T24" fmla="*/ 60 w 99"/>
                <a:gd name="T25" fmla="*/ 45 h 84"/>
                <a:gd name="T26" fmla="*/ 52 w 99"/>
                <a:gd name="T27" fmla="*/ 23 h 84"/>
                <a:gd name="T28" fmla="*/ 22 w 99"/>
                <a:gd name="T29" fmla="*/ 24 h 84"/>
                <a:gd name="T30" fmla="*/ 12 w 99"/>
                <a:gd name="T31" fmla="*/ 3 h 84"/>
                <a:gd name="T32" fmla="*/ 0 w 99"/>
                <a:gd name="T33" fmla="*/ 4 h 84"/>
                <a:gd name="T34" fmla="*/ 0 w 99"/>
                <a:gd name="T35" fmla="*/ 11 h 84"/>
                <a:gd name="T36" fmla="*/ 11 w 99"/>
                <a:gd name="T37" fmla="*/ 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9" h="84">
                  <a:moveTo>
                    <a:pt x="11" y="9"/>
                  </a:moveTo>
                  <a:cubicBezTo>
                    <a:pt x="24" y="16"/>
                    <a:pt x="19" y="30"/>
                    <a:pt x="19" y="30"/>
                  </a:cubicBezTo>
                  <a:cubicBezTo>
                    <a:pt x="19" y="30"/>
                    <a:pt x="40" y="22"/>
                    <a:pt x="51" y="29"/>
                  </a:cubicBezTo>
                  <a:cubicBezTo>
                    <a:pt x="61" y="35"/>
                    <a:pt x="54" y="54"/>
                    <a:pt x="54" y="54"/>
                  </a:cubicBezTo>
                  <a:cubicBezTo>
                    <a:pt x="54" y="54"/>
                    <a:pt x="68" y="44"/>
                    <a:pt x="75" y="51"/>
                  </a:cubicBezTo>
                  <a:cubicBezTo>
                    <a:pt x="81" y="58"/>
                    <a:pt x="76" y="69"/>
                    <a:pt x="76" y="69"/>
                  </a:cubicBezTo>
                  <a:cubicBezTo>
                    <a:pt x="76" y="69"/>
                    <a:pt x="86" y="69"/>
                    <a:pt x="90" y="73"/>
                  </a:cubicBezTo>
                  <a:cubicBezTo>
                    <a:pt x="93" y="78"/>
                    <a:pt x="88" y="82"/>
                    <a:pt x="88" y="82"/>
                  </a:cubicBezTo>
                  <a:cubicBezTo>
                    <a:pt x="89" y="84"/>
                    <a:pt x="89" y="84"/>
                    <a:pt x="89" y="84"/>
                  </a:cubicBezTo>
                  <a:cubicBezTo>
                    <a:pt x="89" y="84"/>
                    <a:pt x="99" y="80"/>
                    <a:pt x="93" y="72"/>
                  </a:cubicBezTo>
                  <a:cubicBezTo>
                    <a:pt x="88" y="65"/>
                    <a:pt x="80" y="66"/>
                    <a:pt x="80" y="66"/>
                  </a:cubicBezTo>
                  <a:cubicBezTo>
                    <a:pt x="80" y="66"/>
                    <a:pt x="87" y="55"/>
                    <a:pt x="78" y="48"/>
                  </a:cubicBezTo>
                  <a:cubicBezTo>
                    <a:pt x="68" y="40"/>
                    <a:pt x="60" y="45"/>
                    <a:pt x="60" y="45"/>
                  </a:cubicBezTo>
                  <a:cubicBezTo>
                    <a:pt x="60" y="45"/>
                    <a:pt x="62" y="32"/>
                    <a:pt x="52" y="23"/>
                  </a:cubicBezTo>
                  <a:cubicBezTo>
                    <a:pt x="41" y="13"/>
                    <a:pt x="22" y="24"/>
                    <a:pt x="22" y="24"/>
                  </a:cubicBezTo>
                  <a:cubicBezTo>
                    <a:pt x="22" y="24"/>
                    <a:pt x="26" y="11"/>
                    <a:pt x="12" y="3"/>
                  </a:cubicBezTo>
                  <a:cubicBezTo>
                    <a:pt x="7" y="0"/>
                    <a:pt x="4" y="1"/>
                    <a:pt x="0" y="4"/>
                  </a:cubicBezTo>
                  <a:cubicBezTo>
                    <a:pt x="0" y="11"/>
                    <a:pt x="0" y="11"/>
                    <a:pt x="0" y="11"/>
                  </a:cubicBezTo>
                  <a:cubicBezTo>
                    <a:pt x="4" y="8"/>
                    <a:pt x="7" y="7"/>
                    <a:pt x="11" y="9"/>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66" name="Hình tự do 10"/>
            <p:cNvSpPr>
              <a:spLocks/>
            </p:cNvSpPr>
            <p:nvPr/>
          </p:nvSpPr>
          <p:spPr bwMode="auto">
            <a:xfrm>
              <a:off x="4590" y="2068"/>
              <a:ext cx="90" cy="22"/>
            </a:xfrm>
            <a:custGeom>
              <a:avLst/>
              <a:gdLst>
                <a:gd name="T0" fmla="*/ 38 w 38"/>
                <a:gd name="T1" fmla="*/ 6 h 9"/>
                <a:gd name="T2" fmla="*/ 10 w 38"/>
                <a:gd name="T3" fmla="*/ 0 h 9"/>
                <a:gd name="T4" fmla="*/ 1 w 38"/>
                <a:gd name="T5" fmla="*/ 0 h 9"/>
                <a:gd name="T6" fmla="*/ 0 w 38"/>
                <a:gd name="T7" fmla="*/ 9 h 9"/>
                <a:gd name="T8" fmla="*/ 38 w 38"/>
                <a:gd name="T9" fmla="*/ 6 h 9"/>
              </a:gdLst>
              <a:ahLst/>
              <a:cxnLst>
                <a:cxn ang="0">
                  <a:pos x="T0" y="T1"/>
                </a:cxn>
                <a:cxn ang="0">
                  <a:pos x="T2" y="T3"/>
                </a:cxn>
                <a:cxn ang="0">
                  <a:pos x="T4" y="T5"/>
                </a:cxn>
                <a:cxn ang="0">
                  <a:pos x="T6" y="T7"/>
                </a:cxn>
                <a:cxn ang="0">
                  <a:pos x="T8" y="T9"/>
                </a:cxn>
              </a:cxnLst>
              <a:rect l="0" t="0" r="r" b="b"/>
              <a:pathLst>
                <a:path w="38" h="9">
                  <a:moveTo>
                    <a:pt x="38" y="6"/>
                  </a:moveTo>
                  <a:cubicBezTo>
                    <a:pt x="38" y="6"/>
                    <a:pt x="23" y="0"/>
                    <a:pt x="10" y="0"/>
                  </a:cubicBezTo>
                  <a:cubicBezTo>
                    <a:pt x="9" y="0"/>
                    <a:pt x="6" y="0"/>
                    <a:pt x="1" y="0"/>
                  </a:cubicBezTo>
                  <a:cubicBezTo>
                    <a:pt x="0" y="9"/>
                    <a:pt x="0" y="9"/>
                    <a:pt x="0" y="9"/>
                  </a:cubicBezTo>
                  <a:cubicBezTo>
                    <a:pt x="20" y="7"/>
                    <a:pt x="38" y="6"/>
                    <a:pt x="38" y="6"/>
                  </a:cubicBezTo>
                  <a:close/>
                </a:path>
              </a:pathLst>
            </a:cu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67" name="Hình tự do 11"/>
            <p:cNvSpPr>
              <a:spLocks/>
            </p:cNvSpPr>
            <p:nvPr/>
          </p:nvSpPr>
          <p:spPr bwMode="auto">
            <a:xfrm>
              <a:off x="3000" y="1631"/>
              <a:ext cx="1600" cy="1531"/>
            </a:xfrm>
            <a:custGeom>
              <a:avLst/>
              <a:gdLst>
                <a:gd name="T0" fmla="*/ 669 w 677"/>
                <a:gd name="T1" fmla="*/ 175 h 648"/>
                <a:gd name="T2" fmla="*/ 485 w 677"/>
                <a:gd name="T3" fmla="*/ 89 h 648"/>
                <a:gd name="T4" fmla="*/ 381 w 677"/>
                <a:gd name="T5" fmla="*/ 36 h 648"/>
                <a:gd name="T6" fmla="*/ 307 w 677"/>
                <a:gd name="T7" fmla="*/ 0 h 648"/>
                <a:gd name="T8" fmla="*/ 207 w 677"/>
                <a:gd name="T9" fmla="*/ 44 h 648"/>
                <a:gd name="T10" fmla="*/ 195 w 677"/>
                <a:gd name="T11" fmla="*/ 49 h 648"/>
                <a:gd name="T12" fmla="*/ 195 w 677"/>
                <a:gd name="T13" fmla="*/ 51 h 648"/>
                <a:gd name="T14" fmla="*/ 100 w 677"/>
                <a:gd name="T15" fmla="*/ 94 h 648"/>
                <a:gd name="T16" fmla="*/ 0 w 677"/>
                <a:gd name="T17" fmla="*/ 140 h 648"/>
                <a:gd name="T18" fmla="*/ 0 w 677"/>
                <a:gd name="T19" fmla="*/ 642 h 648"/>
                <a:gd name="T20" fmla="*/ 82 w 677"/>
                <a:gd name="T21" fmla="*/ 640 h 648"/>
                <a:gd name="T22" fmla="*/ 201 w 677"/>
                <a:gd name="T23" fmla="*/ 644 h 648"/>
                <a:gd name="T24" fmla="*/ 236 w 677"/>
                <a:gd name="T25" fmla="*/ 644 h 648"/>
                <a:gd name="T26" fmla="*/ 407 w 677"/>
                <a:gd name="T27" fmla="*/ 644 h 648"/>
                <a:gd name="T28" fmla="*/ 455 w 677"/>
                <a:gd name="T29" fmla="*/ 648 h 648"/>
                <a:gd name="T30" fmla="*/ 548 w 677"/>
                <a:gd name="T31" fmla="*/ 638 h 648"/>
                <a:gd name="T32" fmla="*/ 632 w 677"/>
                <a:gd name="T33" fmla="*/ 643 h 648"/>
                <a:gd name="T34" fmla="*/ 677 w 677"/>
                <a:gd name="T35" fmla="*/ 178 h 648"/>
                <a:gd name="T36" fmla="*/ 669 w 677"/>
                <a:gd name="T37" fmla="*/ 175 h 648"/>
                <a:gd name="T38" fmla="*/ 669 w 677"/>
                <a:gd name="T39" fmla="*/ 175 h 6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77" h="648">
                  <a:moveTo>
                    <a:pt x="669" y="175"/>
                  </a:moveTo>
                  <a:cubicBezTo>
                    <a:pt x="485" y="89"/>
                    <a:pt x="485" y="89"/>
                    <a:pt x="485" y="89"/>
                  </a:cubicBezTo>
                  <a:cubicBezTo>
                    <a:pt x="381" y="36"/>
                    <a:pt x="381" y="36"/>
                    <a:pt x="381" y="36"/>
                  </a:cubicBezTo>
                  <a:cubicBezTo>
                    <a:pt x="307" y="0"/>
                    <a:pt x="307" y="0"/>
                    <a:pt x="307" y="0"/>
                  </a:cubicBezTo>
                  <a:cubicBezTo>
                    <a:pt x="207" y="44"/>
                    <a:pt x="207" y="44"/>
                    <a:pt x="207" y="44"/>
                  </a:cubicBezTo>
                  <a:cubicBezTo>
                    <a:pt x="195" y="49"/>
                    <a:pt x="195" y="49"/>
                    <a:pt x="195" y="49"/>
                  </a:cubicBezTo>
                  <a:cubicBezTo>
                    <a:pt x="195" y="51"/>
                    <a:pt x="195" y="51"/>
                    <a:pt x="195" y="51"/>
                  </a:cubicBezTo>
                  <a:cubicBezTo>
                    <a:pt x="100" y="94"/>
                    <a:pt x="100" y="94"/>
                    <a:pt x="100" y="94"/>
                  </a:cubicBezTo>
                  <a:cubicBezTo>
                    <a:pt x="52" y="115"/>
                    <a:pt x="21" y="130"/>
                    <a:pt x="0" y="140"/>
                  </a:cubicBezTo>
                  <a:cubicBezTo>
                    <a:pt x="0" y="642"/>
                    <a:pt x="0" y="642"/>
                    <a:pt x="0" y="642"/>
                  </a:cubicBezTo>
                  <a:cubicBezTo>
                    <a:pt x="82" y="640"/>
                    <a:pt x="82" y="640"/>
                    <a:pt x="82" y="640"/>
                  </a:cubicBezTo>
                  <a:cubicBezTo>
                    <a:pt x="201" y="644"/>
                    <a:pt x="201" y="644"/>
                    <a:pt x="201" y="644"/>
                  </a:cubicBezTo>
                  <a:cubicBezTo>
                    <a:pt x="236" y="644"/>
                    <a:pt x="236" y="644"/>
                    <a:pt x="236" y="644"/>
                  </a:cubicBezTo>
                  <a:cubicBezTo>
                    <a:pt x="236" y="644"/>
                    <a:pt x="318" y="644"/>
                    <a:pt x="407" y="644"/>
                  </a:cubicBezTo>
                  <a:cubicBezTo>
                    <a:pt x="419" y="644"/>
                    <a:pt x="443" y="648"/>
                    <a:pt x="455" y="648"/>
                  </a:cubicBezTo>
                  <a:cubicBezTo>
                    <a:pt x="489" y="648"/>
                    <a:pt x="519" y="638"/>
                    <a:pt x="548" y="638"/>
                  </a:cubicBezTo>
                  <a:cubicBezTo>
                    <a:pt x="603" y="638"/>
                    <a:pt x="632" y="643"/>
                    <a:pt x="632" y="643"/>
                  </a:cubicBezTo>
                  <a:cubicBezTo>
                    <a:pt x="677" y="178"/>
                    <a:pt x="677" y="178"/>
                    <a:pt x="677" y="178"/>
                  </a:cubicBezTo>
                  <a:cubicBezTo>
                    <a:pt x="669" y="175"/>
                    <a:pt x="669" y="175"/>
                    <a:pt x="669" y="175"/>
                  </a:cubicBezTo>
                  <a:cubicBezTo>
                    <a:pt x="669" y="175"/>
                    <a:pt x="669" y="175"/>
                    <a:pt x="669" y="175"/>
                  </a:cubicBezTo>
                  <a:close/>
                </a:path>
              </a:pathLst>
            </a:custGeom>
            <a:solidFill>
              <a:srgbClr val="C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68" name="Hình tự do 12"/>
            <p:cNvSpPr>
              <a:spLocks/>
            </p:cNvSpPr>
            <p:nvPr/>
          </p:nvSpPr>
          <p:spPr bwMode="auto">
            <a:xfrm>
              <a:off x="3433" y="1740"/>
              <a:ext cx="560" cy="17"/>
            </a:xfrm>
            <a:custGeom>
              <a:avLst/>
              <a:gdLst>
                <a:gd name="T0" fmla="*/ 237 w 237"/>
                <a:gd name="T1" fmla="*/ 7 h 7"/>
                <a:gd name="T2" fmla="*/ 229 w 237"/>
                <a:gd name="T3" fmla="*/ 3 h 7"/>
                <a:gd name="T4" fmla="*/ 129 w 237"/>
                <a:gd name="T5" fmla="*/ 1 h 7"/>
                <a:gd name="T6" fmla="*/ 13 w 237"/>
                <a:gd name="T7" fmla="*/ 0 h 7"/>
                <a:gd name="T8" fmla="*/ 12 w 237"/>
                <a:gd name="T9" fmla="*/ 0 h 7"/>
                <a:gd name="T10" fmla="*/ 12 w 237"/>
                <a:gd name="T11" fmla="*/ 2 h 7"/>
                <a:gd name="T12" fmla="*/ 0 w 237"/>
                <a:gd name="T13" fmla="*/ 6 h 7"/>
                <a:gd name="T14" fmla="*/ 26 w 237"/>
                <a:gd name="T15" fmla="*/ 6 h 7"/>
                <a:gd name="T16" fmla="*/ 237 w 237"/>
                <a:gd name="T17" fmla="*/ 7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7" h="7">
                  <a:moveTo>
                    <a:pt x="237" y="7"/>
                  </a:moveTo>
                  <a:cubicBezTo>
                    <a:pt x="229" y="3"/>
                    <a:pt x="229" y="3"/>
                    <a:pt x="229" y="3"/>
                  </a:cubicBezTo>
                  <a:cubicBezTo>
                    <a:pt x="193" y="3"/>
                    <a:pt x="153" y="2"/>
                    <a:pt x="129" y="1"/>
                  </a:cubicBezTo>
                  <a:cubicBezTo>
                    <a:pt x="110" y="0"/>
                    <a:pt x="61" y="0"/>
                    <a:pt x="13" y="0"/>
                  </a:cubicBezTo>
                  <a:cubicBezTo>
                    <a:pt x="12" y="0"/>
                    <a:pt x="12" y="0"/>
                    <a:pt x="12" y="0"/>
                  </a:cubicBezTo>
                  <a:cubicBezTo>
                    <a:pt x="12" y="2"/>
                    <a:pt x="12" y="2"/>
                    <a:pt x="12" y="2"/>
                  </a:cubicBezTo>
                  <a:cubicBezTo>
                    <a:pt x="0" y="6"/>
                    <a:pt x="0" y="6"/>
                    <a:pt x="0" y="6"/>
                  </a:cubicBezTo>
                  <a:cubicBezTo>
                    <a:pt x="12" y="6"/>
                    <a:pt x="19" y="6"/>
                    <a:pt x="26" y="6"/>
                  </a:cubicBezTo>
                  <a:cubicBezTo>
                    <a:pt x="55" y="6"/>
                    <a:pt x="191" y="6"/>
                    <a:pt x="237" y="7"/>
                  </a:cubicBezTo>
                  <a:close/>
                </a:path>
              </a:pathLst>
            </a:cu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69" name="Hình tự do 13"/>
            <p:cNvSpPr>
              <a:spLocks noEditPoints="1"/>
            </p:cNvSpPr>
            <p:nvPr/>
          </p:nvSpPr>
          <p:spPr bwMode="auto">
            <a:xfrm>
              <a:off x="3000" y="1757"/>
              <a:ext cx="1640" cy="1450"/>
            </a:xfrm>
            <a:custGeom>
              <a:avLst/>
              <a:gdLst>
                <a:gd name="T0" fmla="*/ 665 w 694"/>
                <a:gd name="T1" fmla="*/ 228 h 614"/>
                <a:gd name="T2" fmla="*/ 573 w 694"/>
                <a:gd name="T3" fmla="*/ 184 h 614"/>
                <a:gd name="T4" fmla="*/ 575 w 694"/>
                <a:gd name="T5" fmla="*/ 119 h 614"/>
                <a:gd name="T6" fmla="*/ 616 w 694"/>
                <a:gd name="T7" fmla="*/ 95 h 614"/>
                <a:gd name="T8" fmla="*/ 506 w 694"/>
                <a:gd name="T9" fmla="*/ 44 h 614"/>
                <a:gd name="T10" fmla="*/ 289 w 694"/>
                <a:gd name="T11" fmla="*/ 40 h 614"/>
                <a:gd name="T12" fmla="*/ 296 w 694"/>
                <a:gd name="T13" fmla="*/ 46 h 614"/>
                <a:gd name="T14" fmla="*/ 182 w 694"/>
                <a:gd name="T15" fmla="*/ 89 h 614"/>
                <a:gd name="T16" fmla="*/ 0 w 694"/>
                <a:gd name="T17" fmla="*/ 96 h 614"/>
                <a:gd name="T18" fmla="*/ 336 w 694"/>
                <a:gd name="T19" fmla="*/ 97 h 614"/>
                <a:gd name="T20" fmla="*/ 28 w 694"/>
                <a:gd name="T21" fmla="*/ 121 h 614"/>
                <a:gd name="T22" fmla="*/ 0 w 694"/>
                <a:gd name="T23" fmla="*/ 183 h 614"/>
                <a:gd name="T24" fmla="*/ 29 w 694"/>
                <a:gd name="T25" fmla="*/ 235 h 614"/>
                <a:gd name="T26" fmla="*/ 30 w 694"/>
                <a:gd name="T27" fmla="*/ 300 h 614"/>
                <a:gd name="T28" fmla="*/ 471 w 694"/>
                <a:gd name="T29" fmla="*/ 300 h 614"/>
                <a:gd name="T30" fmla="*/ 107 w 694"/>
                <a:gd name="T31" fmla="*/ 376 h 614"/>
                <a:gd name="T32" fmla="*/ 29 w 694"/>
                <a:gd name="T33" fmla="*/ 424 h 614"/>
                <a:gd name="T34" fmla="*/ 0 w 694"/>
                <a:gd name="T35" fmla="*/ 472 h 614"/>
                <a:gd name="T36" fmla="*/ 134 w 694"/>
                <a:gd name="T37" fmla="*/ 516 h 614"/>
                <a:gd name="T38" fmla="*/ 192 w 694"/>
                <a:gd name="T39" fmla="*/ 587 h 614"/>
                <a:gd name="T40" fmla="*/ 421 w 694"/>
                <a:gd name="T41" fmla="*/ 603 h 614"/>
                <a:gd name="T42" fmla="*/ 298 w 694"/>
                <a:gd name="T43" fmla="*/ 190 h 614"/>
                <a:gd name="T44" fmla="*/ 198 w 694"/>
                <a:gd name="T45" fmla="*/ 188 h 614"/>
                <a:gd name="T46" fmla="*/ 273 w 694"/>
                <a:gd name="T47" fmla="*/ 278 h 614"/>
                <a:gd name="T48" fmla="*/ 358 w 694"/>
                <a:gd name="T49" fmla="*/ 234 h 614"/>
                <a:gd name="T50" fmla="*/ 358 w 694"/>
                <a:gd name="T51" fmla="*/ 191 h 614"/>
                <a:gd name="T52" fmla="*/ 196 w 694"/>
                <a:gd name="T53" fmla="*/ 140 h 614"/>
                <a:gd name="T54" fmla="*/ 332 w 694"/>
                <a:gd name="T55" fmla="*/ 140 h 614"/>
                <a:gd name="T56" fmla="*/ 399 w 694"/>
                <a:gd name="T57" fmla="*/ 185 h 614"/>
                <a:gd name="T58" fmla="*/ 110 w 694"/>
                <a:gd name="T59" fmla="*/ 416 h 614"/>
                <a:gd name="T60" fmla="*/ 191 w 694"/>
                <a:gd name="T61" fmla="*/ 511 h 614"/>
                <a:gd name="T62" fmla="*/ 192 w 694"/>
                <a:gd name="T63" fmla="*/ 560 h 614"/>
                <a:gd name="T64" fmla="*/ 311 w 694"/>
                <a:gd name="T65" fmla="*/ 417 h 614"/>
                <a:gd name="T66" fmla="*/ 399 w 694"/>
                <a:gd name="T67" fmla="*/ 373 h 614"/>
                <a:gd name="T68" fmla="*/ 203 w 694"/>
                <a:gd name="T69" fmla="*/ 467 h 614"/>
                <a:gd name="T70" fmla="*/ 311 w 694"/>
                <a:gd name="T71" fmla="*/ 511 h 614"/>
                <a:gd name="T72" fmla="*/ 401 w 694"/>
                <a:gd name="T73" fmla="*/ 561 h 614"/>
                <a:gd name="T74" fmla="*/ 298 w 694"/>
                <a:gd name="T75" fmla="*/ 567 h 614"/>
                <a:gd name="T76" fmla="*/ 488 w 694"/>
                <a:gd name="T77" fmla="*/ 424 h 614"/>
                <a:gd name="T78" fmla="*/ 414 w 694"/>
                <a:gd name="T79" fmla="*/ 423 h 614"/>
                <a:gd name="T80" fmla="*/ 637 w 694"/>
                <a:gd name="T81" fmla="*/ 511 h 614"/>
                <a:gd name="T82" fmla="*/ 633 w 694"/>
                <a:gd name="T83" fmla="*/ 566 h 614"/>
                <a:gd name="T84" fmla="*/ 551 w 694"/>
                <a:gd name="T85" fmla="*/ 567 h 614"/>
                <a:gd name="T86" fmla="*/ 429 w 694"/>
                <a:gd name="T87" fmla="*/ 518 h 614"/>
                <a:gd name="T88" fmla="*/ 415 w 694"/>
                <a:gd name="T89" fmla="*/ 474 h 614"/>
                <a:gd name="T90" fmla="*/ 489 w 694"/>
                <a:gd name="T91" fmla="*/ 424 h 614"/>
                <a:gd name="T92" fmla="*/ 656 w 694"/>
                <a:gd name="T93" fmla="*/ 321 h 614"/>
                <a:gd name="T94" fmla="*/ 651 w 694"/>
                <a:gd name="T95" fmla="*/ 377 h 614"/>
                <a:gd name="T96" fmla="*/ 413 w 694"/>
                <a:gd name="T97" fmla="*/ 379 h 614"/>
                <a:gd name="T98" fmla="*/ 651 w 694"/>
                <a:gd name="T99" fmla="*/ 376 h 614"/>
                <a:gd name="T100" fmla="*/ 582 w 694"/>
                <a:gd name="T101" fmla="*/ 371 h 614"/>
                <a:gd name="T102" fmla="*/ 182 w 694"/>
                <a:gd name="T103" fmla="*/ 371 h 614"/>
                <a:gd name="T104" fmla="*/ 636 w 694"/>
                <a:gd name="T105" fmla="*/ 330 h 614"/>
                <a:gd name="T106" fmla="*/ 569 w 694"/>
                <a:gd name="T107" fmla="*/ 298 h 614"/>
                <a:gd name="T108" fmla="*/ 661 w 694"/>
                <a:gd name="T109" fmla="*/ 276 h 614"/>
                <a:gd name="T110" fmla="*/ 664 w 694"/>
                <a:gd name="T111" fmla="*/ 236 h 6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694" h="614">
                  <a:moveTo>
                    <a:pt x="669" y="180"/>
                  </a:moveTo>
                  <a:cubicBezTo>
                    <a:pt x="668" y="188"/>
                    <a:pt x="668" y="188"/>
                    <a:pt x="668" y="188"/>
                  </a:cubicBezTo>
                  <a:cubicBezTo>
                    <a:pt x="669" y="188"/>
                    <a:pt x="669" y="188"/>
                    <a:pt x="669" y="188"/>
                  </a:cubicBezTo>
                  <a:cubicBezTo>
                    <a:pt x="667" y="202"/>
                    <a:pt x="666" y="216"/>
                    <a:pt x="666" y="229"/>
                  </a:cubicBezTo>
                  <a:cubicBezTo>
                    <a:pt x="665" y="229"/>
                    <a:pt x="665" y="229"/>
                    <a:pt x="665" y="229"/>
                  </a:cubicBezTo>
                  <a:cubicBezTo>
                    <a:pt x="665" y="228"/>
                    <a:pt x="665" y="228"/>
                    <a:pt x="665" y="228"/>
                  </a:cubicBezTo>
                  <a:cubicBezTo>
                    <a:pt x="652" y="228"/>
                    <a:pt x="611" y="230"/>
                    <a:pt x="571" y="231"/>
                  </a:cubicBezTo>
                  <a:cubicBezTo>
                    <a:pt x="573" y="190"/>
                    <a:pt x="573" y="190"/>
                    <a:pt x="573" y="190"/>
                  </a:cubicBezTo>
                  <a:cubicBezTo>
                    <a:pt x="598" y="189"/>
                    <a:pt x="638" y="189"/>
                    <a:pt x="668" y="188"/>
                  </a:cubicBezTo>
                  <a:cubicBezTo>
                    <a:pt x="669" y="180"/>
                    <a:pt x="669" y="180"/>
                    <a:pt x="669" y="180"/>
                  </a:cubicBezTo>
                  <a:cubicBezTo>
                    <a:pt x="636" y="181"/>
                    <a:pt x="594" y="182"/>
                    <a:pt x="582" y="183"/>
                  </a:cubicBezTo>
                  <a:cubicBezTo>
                    <a:pt x="579" y="184"/>
                    <a:pt x="577" y="184"/>
                    <a:pt x="573" y="184"/>
                  </a:cubicBezTo>
                  <a:cubicBezTo>
                    <a:pt x="574" y="143"/>
                    <a:pt x="574" y="143"/>
                    <a:pt x="574" y="143"/>
                  </a:cubicBezTo>
                  <a:cubicBezTo>
                    <a:pt x="606" y="142"/>
                    <a:pt x="631" y="142"/>
                    <a:pt x="635" y="142"/>
                  </a:cubicBezTo>
                  <a:cubicBezTo>
                    <a:pt x="639" y="142"/>
                    <a:pt x="656" y="141"/>
                    <a:pt x="673" y="140"/>
                  </a:cubicBezTo>
                  <a:cubicBezTo>
                    <a:pt x="674" y="132"/>
                    <a:pt x="674" y="132"/>
                    <a:pt x="674" y="132"/>
                  </a:cubicBezTo>
                  <a:cubicBezTo>
                    <a:pt x="654" y="133"/>
                    <a:pt x="614" y="134"/>
                    <a:pt x="575" y="136"/>
                  </a:cubicBezTo>
                  <a:cubicBezTo>
                    <a:pt x="575" y="119"/>
                    <a:pt x="575" y="119"/>
                    <a:pt x="575" y="119"/>
                  </a:cubicBezTo>
                  <a:cubicBezTo>
                    <a:pt x="399" y="121"/>
                    <a:pt x="399" y="121"/>
                    <a:pt x="399" y="121"/>
                  </a:cubicBezTo>
                  <a:cubicBezTo>
                    <a:pt x="399" y="137"/>
                    <a:pt x="399" y="137"/>
                    <a:pt x="399" y="137"/>
                  </a:cubicBezTo>
                  <a:cubicBezTo>
                    <a:pt x="378" y="136"/>
                    <a:pt x="357" y="136"/>
                    <a:pt x="340" y="135"/>
                  </a:cubicBezTo>
                  <a:cubicBezTo>
                    <a:pt x="340" y="97"/>
                    <a:pt x="340" y="97"/>
                    <a:pt x="340" y="97"/>
                  </a:cubicBezTo>
                  <a:cubicBezTo>
                    <a:pt x="411" y="98"/>
                    <a:pt x="536" y="97"/>
                    <a:pt x="551" y="97"/>
                  </a:cubicBezTo>
                  <a:cubicBezTo>
                    <a:pt x="559" y="97"/>
                    <a:pt x="587" y="96"/>
                    <a:pt x="616" y="95"/>
                  </a:cubicBezTo>
                  <a:cubicBezTo>
                    <a:pt x="602" y="88"/>
                    <a:pt x="602" y="88"/>
                    <a:pt x="602" y="88"/>
                  </a:cubicBezTo>
                  <a:cubicBezTo>
                    <a:pt x="592" y="88"/>
                    <a:pt x="586" y="89"/>
                    <a:pt x="582" y="89"/>
                  </a:cubicBezTo>
                  <a:cubicBezTo>
                    <a:pt x="564" y="91"/>
                    <a:pt x="488" y="91"/>
                    <a:pt x="438" y="91"/>
                  </a:cubicBezTo>
                  <a:cubicBezTo>
                    <a:pt x="438" y="48"/>
                    <a:pt x="438" y="48"/>
                    <a:pt x="438" y="48"/>
                  </a:cubicBezTo>
                  <a:cubicBezTo>
                    <a:pt x="456" y="49"/>
                    <a:pt x="486" y="49"/>
                    <a:pt x="518" y="49"/>
                  </a:cubicBezTo>
                  <a:cubicBezTo>
                    <a:pt x="506" y="44"/>
                    <a:pt x="506" y="44"/>
                    <a:pt x="506" y="44"/>
                  </a:cubicBezTo>
                  <a:cubicBezTo>
                    <a:pt x="497" y="44"/>
                    <a:pt x="488" y="44"/>
                    <a:pt x="484" y="44"/>
                  </a:cubicBezTo>
                  <a:cubicBezTo>
                    <a:pt x="446" y="44"/>
                    <a:pt x="355" y="43"/>
                    <a:pt x="311" y="41"/>
                  </a:cubicBezTo>
                  <a:cubicBezTo>
                    <a:pt x="308" y="41"/>
                    <a:pt x="302" y="41"/>
                    <a:pt x="296" y="40"/>
                  </a:cubicBezTo>
                  <a:cubicBezTo>
                    <a:pt x="296" y="0"/>
                    <a:pt x="296" y="0"/>
                    <a:pt x="296" y="0"/>
                  </a:cubicBezTo>
                  <a:cubicBezTo>
                    <a:pt x="291" y="1"/>
                    <a:pt x="291" y="1"/>
                    <a:pt x="291" y="1"/>
                  </a:cubicBezTo>
                  <a:cubicBezTo>
                    <a:pt x="289" y="40"/>
                    <a:pt x="289" y="40"/>
                    <a:pt x="289" y="40"/>
                  </a:cubicBezTo>
                  <a:cubicBezTo>
                    <a:pt x="239" y="40"/>
                    <a:pt x="142" y="40"/>
                    <a:pt x="91" y="41"/>
                  </a:cubicBezTo>
                  <a:cubicBezTo>
                    <a:pt x="78" y="47"/>
                    <a:pt x="78" y="47"/>
                    <a:pt x="78" y="47"/>
                  </a:cubicBezTo>
                  <a:cubicBezTo>
                    <a:pt x="124" y="46"/>
                    <a:pt x="187" y="46"/>
                    <a:pt x="207" y="46"/>
                  </a:cubicBezTo>
                  <a:cubicBezTo>
                    <a:pt x="220" y="46"/>
                    <a:pt x="252" y="46"/>
                    <a:pt x="289" y="46"/>
                  </a:cubicBezTo>
                  <a:cubicBezTo>
                    <a:pt x="289" y="46"/>
                    <a:pt x="289" y="46"/>
                    <a:pt x="289" y="46"/>
                  </a:cubicBezTo>
                  <a:cubicBezTo>
                    <a:pt x="296" y="46"/>
                    <a:pt x="296" y="46"/>
                    <a:pt x="296" y="46"/>
                  </a:cubicBezTo>
                  <a:cubicBezTo>
                    <a:pt x="296" y="46"/>
                    <a:pt x="296" y="46"/>
                    <a:pt x="296" y="46"/>
                  </a:cubicBezTo>
                  <a:cubicBezTo>
                    <a:pt x="349" y="46"/>
                    <a:pt x="409" y="47"/>
                    <a:pt x="429" y="48"/>
                  </a:cubicBezTo>
                  <a:cubicBezTo>
                    <a:pt x="429" y="48"/>
                    <a:pt x="431" y="48"/>
                    <a:pt x="432" y="48"/>
                  </a:cubicBezTo>
                  <a:cubicBezTo>
                    <a:pt x="431" y="91"/>
                    <a:pt x="431" y="91"/>
                    <a:pt x="431" y="91"/>
                  </a:cubicBezTo>
                  <a:cubicBezTo>
                    <a:pt x="419" y="91"/>
                    <a:pt x="409" y="91"/>
                    <a:pt x="403" y="91"/>
                  </a:cubicBezTo>
                  <a:cubicBezTo>
                    <a:pt x="372" y="91"/>
                    <a:pt x="217" y="91"/>
                    <a:pt x="182" y="89"/>
                  </a:cubicBezTo>
                  <a:cubicBezTo>
                    <a:pt x="178" y="88"/>
                    <a:pt x="171" y="88"/>
                    <a:pt x="162" y="88"/>
                  </a:cubicBezTo>
                  <a:cubicBezTo>
                    <a:pt x="162" y="46"/>
                    <a:pt x="162" y="46"/>
                    <a:pt x="162" y="46"/>
                  </a:cubicBezTo>
                  <a:cubicBezTo>
                    <a:pt x="156" y="47"/>
                    <a:pt x="156" y="47"/>
                    <a:pt x="156" y="47"/>
                  </a:cubicBezTo>
                  <a:cubicBezTo>
                    <a:pt x="155" y="88"/>
                    <a:pt x="155" y="88"/>
                    <a:pt x="155" y="88"/>
                  </a:cubicBezTo>
                  <a:cubicBezTo>
                    <a:pt x="112" y="88"/>
                    <a:pt x="38" y="88"/>
                    <a:pt x="0" y="89"/>
                  </a:cubicBezTo>
                  <a:cubicBezTo>
                    <a:pt x="0" y="96"/>
                    <a:pt x="0" y="96"/>
                    <a:pt x="0" y="96"/>
                  </a:cubicBezTo>
                  <a:cubicBezTo>
                    <a:pt x="48" y="95"/>
                    <a:pt x="106" y="93"/>
                    <a:pt x="128" y="93"/>
                  </a:cubicBezTo>
                  <a:cubicBezTo>
                    <a:pt x="134" y="93"/>
                    <a:pt x="144" y="93"/>
                    <a:pt x="155" y="93"/>
                  </a:cubicBezTo>
                  <a:cubicBezTo>
                    <a:pt x="155" y="93"/>
                    <a:pt x="155" y="93"/>
                    <a:pt x="155" y="93"/>
                  </a:cubicBezTo>
                  <a:cubicBezTo>
                    <a:pt x="158" y="93"/>
                    <a:pt x="158" y="93"/>
                    <a:pt x="158" y="93"/>
                  </a:cubicBezTo>
                  <a:cubicBezTo>
                    <a:pt x="201" y="94"/>
                    <a:pt x="265" y="95"/>
                    <a:pt x="298" y="97"/>
                  </a:cubicBezTo>
                  <a:cubicBezTo>
                    <a:pt x="307" y="97"/>
                    <a:pt x="320" y="97"/>
                    <a:pt x="336" y="97"/>
                  </a:cubicBezTo>
                  <a:cubicBezTo>
                    <a:pt x="334" y="98"/>
                    <a:pt x="334" y="98"/>
                    <a:pt x="334" y="98"/>
                  </a:cubicBezTo>
                  <a:cubicBezTo>
                    <a:pt x="333" y="135"/>
                    <a:pt x="333" y="135"/>
                    <a:pt x="333" y="135"/>
                  </a:cubicBezTo>
                  <a:cubicBezTo>
                    <a:pt x="325" y="135"/>
                    <a:pt x="318" y="135"/>
                    <a:pt x="311" y="134"/>
                  </a:cubicBezTo>
                  <a:cubicBezTo>
                    <a:pt x="293" y="133"/>
                    <a:pt x="245" y="133"/>
                    <a:pt x="196" y="134"/>
                  </a:cubicBezTo>
                  <a:cubicBezTo>
                    <a:pt x="196" y="121"/>
                    <a:pt x="196" y="121"/>
                    <a:pt x="196" y="121"/>
                  </a:cubicBezTo>
                  <a:cubicBezTo>
                    <a:pt x="28" y="121"/>
                    <a:pt x="28" y="121"/>
                    <a:pt x="28" y="121"/>
                  </a:cubicBezTo>
                  <a:cubicBezTo>
                    <a:pt x="28" y="135"/>
                    <a:pt x="28" y="135"/>
                    <a:pt x="28" y="135"/>
                  </a:cubicBezTo>
                  <a:cubicBezTo>
                    <a:pt x="19" y="135"/>
                    <a:pt x="10" y="135"/>
                    <a:pt x="0" y="136"/>
                  </a:cubicBezTo>
                  <a:cubicBezTo>
                    <a:pt x="0" y="143"/>
                    <a:pt x="0" y="143"/>
                    <a:pt x="0" y="143"/>
                  </a:cubicBezTo>
                  <a:cubicBezTo>
                    <a:pt x="12" y="143"/>
                    <a:pt x="22" y="143"/>
                    <a:pt x="28" y="142"/>
                  </a:cubicBezTo>
                  <a:cubicBezTo>
                    <a:pt x="29" y="183"/>
                    <a:pt x="29" y="183"/>
                    <a:pt x="29" y="183"/>
                  </a:cubicBezTo>
                  <a:cubicBezTo>
                    <a:pt x="18" y="183"/>
                    <a:pt x="8" y="183"/>
                    <a:pt x="0" y="183"/>
                  </a:cubicBezTo>
                  <a:cubicBezTo>
                    <a:pt x="0" y="190"/>
                    <a:pt x="0" y="190"/>
                    <a:pt x="0" y="190"/>
                  </a:cubicBezTo>
                  <a:cubicBezTo>
                    <a:pt x="9" y="190"/>
                    <a:pt x="19" y="189"/>
                    <a:pt x="29" y="189"/>
                  </a:cubicBezTo>
                  <a:cubicBezTo>
                    <a:pt x="30" y="229"/>
                    <a:pt x="30" y="229"/>
                    <a:pt x="30" y="229"/>
                  </a:cubicBezTo>
                  <a:cubicBezTo>
                    <a:pt x="20" y="229"/>
                    <a:pt x="11" y="230"/>
                    <a:pt x="0" y="230"/>
                  </a:cubicBezTo>
                  <a:cubicBezTo>
                    <a:pt x="0" y="237"/>
                    <a:pt x="0" y="237"/>
                    <a:pt x="0" y="237"/>
                  </a:cubicBezTo>
                  <a:cubicBezTo>
                    <a:pt x="13" y="237"/>
                    <a:pt x="24" y="236"/>
                    <a:pt x="29" y="235"/>
                  </a:cubicBezTo>
                  <a:cubicBezTo>
                    <a:pt x="30" y="235"/>
                    <a:pt x="30" y="235"/>
                    <a:pt x="30" y="235"/>
                  </a:cubicBezTo>
                  <a:cubicBezTo>
                    <a:pt x="30" y="277"/>
                    <a:pt x="30" y="277"/>
                    <a:pt x="30" y="277"/>
                  </a:cubicBezTo>
                  <a:cubicBezTo>
                    <a:pt x="19" y="277"/>
                    <a:pt x="9" y="277"/>
                    <a:pt x="0" y="277"/>
                  </a:cubicBezTo>
                  <a:cubicBezTo>
                    <a:pt x="0" y="284"/>
                    <a:pt x="0" y="284"/>
                    <a:pt x="0" y="284"/>
                  </a:cubicBezTo>
                  <a:cubicBezTo>
                    <a:pt x="10" y="284"/>
                    <a:pt x="20" y="284"/>
                    <a:pt x="30" y="283"/>
                  </a:cubicBezTo>
                  <a:cubicBezTo>
                    <a:pt x="30" y="300"/>
                    <a:pt x="30" y="300"/>
                    <a:pt x="30" y="300"/>
                  </a:cubicBezTo>
                  <a:cubicBezTo>
                    <a:pt x="202" y="298"/>
                    <a:pt x="202" y="298"/>
                    <a:pt x="202" y="298"/>
                  </a:cubicBezTo>
                  <a:cubicBezTo>
                    <a:pt x="202" y="282"/>
                    <a:pt x="202" y="282"/>
                    <a:pt x="202" y="282"/>
                  </a:cubicBezTo>
                  <a:cubicBezTo>
                    <a:pt x="237" y="283"/>
                    <a:pt x="275" y="284"/>
                    <a:pt x="298" y="285"/>
                  </a:cubicBezTo>
                  <a:cubicBezTo>
                    <a:pt x="316" y="285"/>
                    <a:pt x="355" y="286"/>
                    <a:pt x="398" y="286"/>
                  </a:cubicBezTo>
                  <a:cubicBezTo>
                    <a:pt x="398" y="300"/>
                    <a:pt x="398" y="300"/>
                    <a:pt x="398" y="300"/>
                  </a:cubicBezTo>
                  <a:cubicBezTo>
                    <a:pt x="471" y="300"/>
                    <a:pt x="471" y="300"/>
                    <a:pt x="471" y="300"/>
                  </a:cubicBezTo>
                  <a:cubicBezTo>
                    <a:pt x="470" y="326"/>
                    <a:pt x="470" y="326"/>
                    <a:pt x="470" y="326"/>
                  </a:cubicBezTo>
                  <a:cubicBezTo>
                    <a:pt x="428" y="326"/>
                    <a:pt x="351" y="324"/>
                    <a:pt x="311" y="322"/>
                  </a:cubicBezTo>
                  <a:cubicBezTo>
                    <a:pt x="268" y="321"/>
                    <a:pt x="78" y="322"/>
                    <a:pt x="60" y="322"/>
                  </a:cubicBezTo>
                  <a:cubicBezTo>
                    <a:pt x="52" y="322"/>
                    <a:pt x="27" y="323"/>
                    <a:pt x="0" y="324"/>
                  </a:cubicBezTo>
                  <a:cubicBezTo>
                    <a:pt x="0" y="379"/>
                    <a:pt x="0" y="379"/>
                    <a:pt x="0" y="379"/>
                  </a:cubicBezTo>
                  <a:cubicBezTo>
                    <a:pt x="37" y="378"/>
                    <a:pt x="80" y="376"/>
                    <a:pt x="107" y="376"/>
                  </a:cubicBezTo>
                  <a:cubicBezTo>
                    <a:pt x="104" y="377"/>
                    <a:pt x="104" y="377"/>
                    <a:pt x="104" y="377"/>
                  </a:cubicBezTo>
                  <a:cubicBezTo>
                    <a:pt x="104" y="416"/>
                    <a:pt x="104" y="416"/>
                    <a:pt x="104" y="416"/>
                  </a:cubicBezTo>
                  <a:cubicBezTo>
                    <a:pt x="81" y="417"/>
                    <a:pt x="65" y="417"/>
                    <a:pt x="59" y="417"/>
                  </a:cubicBezTo>
                  <a:cubicBezTo>
                    <a:pt x="52" y="417"/>
                    <a:pt x="26" y="417"/>
                    <a:pt x="0" y="418"/>
                  </a:cubicBezTo>
                  <a:cubicBezTo>
                    <a:pt x="0" y="425"/>
                    <a:pt x="0" y="425"/>
                    <a:pt x="0" y="425"/>
                  </a:cubicBezTo>
                  <a:cubicBezTo>
                    <a:pt x="12" y="425"/>
                    <a:pt x="22" y="424"/>
                    <a:pt x="29" y="424"/>
                  </a:cubicBezTo>
                  <a:cubicBezTo>
                    <a:pt x="47" y="423"/>
                    <a:pt x="141" y="422"/>
                    <a:pt x="188" y="422"/>
                  </a:cubicBezTo>
                  <a:cubicBezTo>
                    <a:pt x="188" y="451"/>
                    <a:pt x="188" y="451"/>
                    <a:pt x="188" y="451"/>
                  </a:cubicBezTo>
                  <a:cubicBezTo>
                    <a:pt x="189" y="456"/>
                    <a:pt x="189" y="461"/>
                    <a:pt x="189" y="466"/>
                  </a:cubicBezTo>
                  <a:cubicBezTo>
                    <a:pt x="186" y="466"/>
                    <a:pt x="184" y="466"/>
                    <a:pt x="182" y="466"/>
                  </a:cubicBezTo>
                  <a:cubicBezTo>
                    <a:pt x="155" y="465"/>
                    <a:pt x="49" y="465"/>
                    <a:pt x="0" y="466"/>
                  </a:cubicBezTo>
                  <a:cubicBezTo>
                    <a:pt x="0" y="472"/>
                    <a:pt x="0" y="472"/>
                    <a:pt x="0" y="472"/>
                  </a:cubicBezTo>
                  <a:cubicBezTo>
                    <a:pt x="6" y="472"/>
                    <a:pt x="12" y="472"/>
                    <a:pt x="18" y="472"/>
                  </a:cubicBezTo>
                  <a:cubicBezTo>
                    <a:pt x="17" y="512"/>
                    <a:pt x="17" y="512"/>
                    <a:pt x="17" y="512"/>
                  </a:cubicBezTo>
                  <a:cubicBezTo>
                    <a:pt x="12" y="512"/>
                    <a:pt x="6" y="513"/>
                    <a:pt x="0" y="513"/>
                  </a:cubicBezTo>
                  <a:cubicBezTo>
                    <a:pt x="0" y="520"/>
                    <a:pt x="0" y="520"/>
                    <a:pt x="0" y="520"/>
                  </a:cubicBezTo>
                  <a:cubicBezTo>
                    <a:pt x="11" y="519"/>
                    <a:pt x="22" y="519"/>
                    <a:pt x="30" y="518"/>
                  </a:cubicBezTo>
                  <a:cubicBezTo>
                    <a:pt x="42" y="517"/>
                    <a:pt x="90" y="516"/>
                    <a:pt x="134" y="516"/>
                  </a:cubicBezTo>
                  <a:cubicBezTo>
                    <a:pt x="133" y="558"/>
                    <a:pt x="133" y="558"/>
                    <a:pt x="133" y="558"/>
                  </a:cubicBezTo>
                  <a:cubicBezTo>
                    <a:pt x="90" y="558"/>
                    <a:pt x="32" y="559"/>
                    <a:pt x="0" y="559"/>
                  </a:cubicBezTo>
                  <a:cubicBezTo>
                    <a:pt x="0" y="568"/>
                    <a:pt x="0" y="568"/>
                    <a:pt x="0" y="568"/>
                  </a:cubicBezTo>
                  <a:cubicBezTo>
                    <a:pt x="43" y="566"/>
                    <a:pt x="104" y="563"/>
                    <a:pt x="127" y="563"/>
                  </a:cubicBezTo>
                  <a:cubicBezTo>
                    <a:pt x="142" y="563"/>
                    <a:pt x="166" y="564"/>
                    <a:pt x="192" y="564"/>
                  </a:cubicBezTo>
                  <a:cubicBezTo>
                    <a:pt x="192" y="582"/>
                    <a:pt x="192" y="585"/>
                    <a:pt x="192" y="587"/>
                  </a:cubicBezTo>
                  <a:cubicBezTo>
                    <a:pt x="81" y="584"/>
                    <a:pt x="81" y="584"/>
                    <a:pt x="81" y="584"/>
                  </a:cubicBezTo>
                  <a:cubicBezTo>
                    <a:pt x="44" y="585"/>
                    <a:pt x="18" y="585"/>
                    <a:pt x="0" y="586"/>
                  </a:cubicBezTo>
                  <a:cubicBezTo>
                    <a:pt x="0" y="597"/>
                    <a:pt x="0" y="597"/>
                    <a:pt x="0" y="597"/>
                  </a:cubicBezTo>
                  <a:cubicBezTo>
                    <a:pt x="29" y="597"/>
                    <a:pt x="59" y="596"/>
                    <a:pt x="66" y="596"/>
                  </a:cubicBezTo>
                  <a:cubicBezTo>
                    <a:pt x="81" y="596"/>
                    <a:pt x="201" y="599"/>
                    <a:pt x="230" y="601"/>
                  </a:cubicBezTo>
                  <a:cubicBezTo>
                    <a:pt x="259" y="603"/>
                    <a:pt x="403" y="603"/>
                    <a:pt x="421" y="603"/>
                  </a:cubicBezTo>
                  <a:cubicBezTo>
                    <a:pt x="440" y="603"/>
                    <a:pt x="505" y="607"/>
                    <a:pt x="511" y="607"/>
                  </a:cubicBezTo>
                  <a:cubicBezTo>
                    <a:pt x="517" y="607"/>
                    <a:pt x="642" y="614"/>
                    <a:pt x="642" y="614"/>
                  </a:cubicBezTo>
                  <a:cubicBezTo>
                    <a:pt x="659" y="398"/>
                    <a:pt x="659" y="398"/>
                    <a:pt x="659" y="398"/>
                  </a:cubicBezTo>
                  <a:cubicBezTo>
                    <a:pt x="680" y="248"/>
                    <a:pt x="694" y="180"/>
                    <a:pt x="669" y="180"/>
                  </a:cubicBezTo>
                  <a:close/>
                  <a:moveTo>
                    <a:pt x="198" y="188"/>
                  </a:moveTo>
                  <a:cubicBezTo>
                    <a:pt x="235" y="189"/>
                    <a:pt x="274" y="189"/>
                    <a:pt x="298" y="190"/>
                  </a:cubicBezTo>
                  <a:cubicBezTo>
                    <a:pt x="310" y="191"/>
                    <a:pt x="329" y="191"/>
                    <a:pt x="354" y="191"/>
                  </a:cubicBezTo>
                  <a:cubicBezTo>
                    <a:pt x="352" y="230"/>
                    <a:pt x="352" y="230"/>
                    <a:pt x="352" y="230"/>
                  </a:cubicBezTo>
                  <a:cubicBezTo>
                    <a:pt x="337" y="230"/>
                    <a:pt x="323" y="229"/>
                    <a:pt x="311" y="229"/>
                  </a:cubicBezTo>
                  <a:cubicBezTo>
                    <a:pt x="293" y="228"/>
                    <a:pt x="247" y="228"/>
                    <a:pt x="200" y="228"/>
                  </a:cubicBezTo>
                  <a:cubicBezTo>
                    <a:pt x="198" y="188"/>
                    <a:pt x="198" y="188"/>
                    <a:pt x="198" y="188"/>
                  </a:cubicBezTo>
                  <a:cubicBezTo>
                    <a:pt x="198" y="188"/>
                    <a:pt x="198" y="188"/>
                    <a:pt x="198" y="188"/>
                  </a:cubicBezTo>
                  <a:close/>
                  <a:moveTo>
                    <a:pt x="398" y="279"/>
                  </a:moveTo>
                  <a:cubicBezTo>
                    <a:pt x="364" y="279"/>
                    <a:pt x="252" y="279"/>
                    <a:pt x="201" y="278"/>
                  </a:cubicBezTo>
                  <a:cubicBezTo>
                    <a:pt x="200" y="233"/>
                    <a:pt x="200" y="233"/>
                    <a:pt x="200" y="233"/>
                  </a:cubicBezTo>
                  <a:cubicBezTo>
                    <a:pt x="203" y="233"/>
                    <a:pt x="206" y="233"/>
                    <a:pt x="207" y="233"/>
                  </a:cubicBezTo>
                  <a:cubicBezTo>
                    <a:pt x="219" y="233"/>
                    <a:pt x="244" y="233"/>
                    <a:pt x="274" y="234"/>
                  </a:cubicBezTo>
                  <a:cubicBezTo>
                    <a:pt x="273" y="278"/>
                    <a:pt x="273" y="278"/>
                    <a:pt x="273" y="278"/>
                  </a:cubicBezTo>
                  <a:cubicBezTo>
                    <a:pt x="280" y="278"/>
                    <a:pt x="280" y="278"/>
                    <a:pt x="280" y="278"/>
                  </a:cubicBezTo>
                  <a:cubicBezTo>
                    <a:pt x="280" y="234"/>
                    <a:pt x="280" y="234"/>
                    <a:pt x="280" y="234"/>
                  </a:cubicBezTo>
                  <a:cubicBezTo>
                    <a:pt x="302" y="234"/>
                    <a:pt x="328" y="234"/>
                    <a:pt x="352" y="234"/>
                  </a:cubicBezTo>
                  <a:cubicBezTo>
                    <a:pt x="352" y="235"/>
                    <a:pt x="352" y="235"/>
                    <a:pt x="352" y="235"/>
                  </a:cubicBezTo>
                  <a:cubicBezTo>
                    <a:pt x="358" y="235"/>
                    <a:pt x="358" y="235"/>
                    <a:pt x="358" y="235"/>
                  </a:cubicBezTo>
                  <a:cubicBezTo>
                    <a:pt x="358" y="234"/>
                    <a:pt x="358" y="234"/>
                    <a:pt x="358" y="234"/>
                  </a:cubicBezTo>
                  <a:cubicBezTo>
                    <a:pt x="373" y="234"/>
                    <a:pt x="386" y="234"/>
                    <a:pt x="399" y="234"/>
                  </a:cubicBezTo>
                  <a:cubicBezTo>
                    <a:pt x="398" y="279"/>
                    <a:pt x="398" y="279"/>
                    <a:pt x="398" y="279"/>
                  </a:cubicBezTo>
                  <a:cubicBezTo>
                    <a:pt x="398" y="279"/>
                    <a:pt x="398" y="279"/>
                    <a:pt x="398" y="279"/>
                  </a:cubicBezTo>
                  <a:close/>
                  <a:moveTo>
                    <a:pt x="399" y="231"/>
                  </a:moveTo>
                  <a:cubicBezTo>
                    <a:pt x="385" y="231"/>
                    <a:pt x="371" y="231"/>
                    <a:pt x="358" y="230"/>
                  </a:cubicBezTo>
                  <a:cubicBezTo>
                    <a:pt x="358" y="191"/>
                    <a:pt x="358" y="191"/>
                    <a:pt x="358" y="191"/>
                  </a:cubicBezTo>
                  <a:cubicBezTo>
                    <a:pt x="371" y="191"/>
                    <a:pt x="385" y="191"/>
                    <a:pt x="399" y="191"/>
                  </a:cubicBezTo>
                  <a:cubicBezTo>
                    <a:pt x="399" y="231"/>
                    <a:pt x="399" y="231"/>
                    <a:pt x="399" y="231"/>
                  </a:cubicBezTo>
                  <a:cubicBezTo>
                    <a:pt x="399" y="231"/>
                    <a:pt x="399" y="231"/>
                    <a:pt x="399" y="231"/>
                  </a:cubicBezTo>
                  <a:close/>
                  <a:moveTo>
                    <a:pt x="399" y="185"/>
                  </a:moveTo>
                  <a:cubicBezTo>
                    <a:pt x="364" y="185"/>
                    <a:pt x="248" y="185"/>
                    <a:pt x="198" y="184"/>
                  </a:cubicBezTo>
                  <a:cubicBezTo>
                    <a:pt x="196" y="140"/>
                    <a:pt x="196" y="140"/>
                    <a:pt x="196" y="140"/>
                  </a:cubicBezTo>
                  <a:cubicBezTo>
                    <a:pt x="201" y="140"/>
                    <a:pt x="205" y="140"/>
                    <a:pt x="207" y="140"/>
                  </a:cubicBezTo>
                  <a:cubicBezTo>
                    <a:pt x="215" y="140"/>
                    <a:pt x="230" y="140"/>
                    <a:pt x="249" y="140"/>
                  </a:cubicBezTo>
                  <a:cubicBezTo>
                    <a:pt x="248" y="183"/>
                    <a:pt x="248" y="183"/>
                    <a:pt x="248" y="183"/>
                  </a:cubicBezTo>
                  <a:cubicBezTo>
                    <a:pt x="255" y="183"/>
                    <a:pt x="255" y="183"/>
                    <a:pt x="255" y="183"/>
                  </a:cubicBezTo>
                  <a:cubicBezTo>
                    <a:pt x="255" y="140"/>
                    <a:pt x="255" y="140"/>
                    <a:pt x="255" y="140"/>
                  </a:cubicBezTo>
                  <a:cubicBezTo>
                    <a:pt x="278" y="140"/>
                    <a:pt x="306" y="140"/>
                    <a:pt x="332" y="140"/>
                  </a:cubicBezTo>
                  <a:cubicBezTo>
                    <a:pt x="332" y="141"/>
                    <a:pt x="332" y="141"/>
                    <a:pt x="332" y="141"/>
                  </a:cubicBezTo>
                  <a:cubicBezTo>
                    <a:pt x="340" y="141"/>
                    <a:pt x="340" y="141"/>
                    <a:pt x="340" y="141"/>
                  </a:cubicBezTo>
                  <a:cubicBezTo>
                    <a:pt x="340" y="140"/>
                    <a:pt x="340" y="140"/>
                    <a:pt x="340" y="140"/>
                  </a:cubicBezTo>
                  <a:cubicBezTo>
                    <a:pt x="361" y="140"/>
                    <a:pt x="382" y="141"/>
                    <a:pt x="399" y="141"/>
                  </a:cubicBezTo>
                  <a:cubicBezTo>
                    <a:pt x="399" y="185"/>
                    <a:pt x="399" y="185"/>
                    <a:pt x="399" y="185"/>
                  </a:cubicBezTo>
                  <a:cubicBezTo>
                    <a:pt x="399" y="185"/>
                    <a:pt x="399" y="185"/>
                    <a:pt x="399" y="185"/>
                  </a:cubicBezTo>
                  <a:close/>
                  <a:moveTo>
                    <a:pt x="110" y="416"/>
                  </a:moveTo>
                  <a:cubicBezTo>
                    <a:pt x="110" y="376"/>
                    <a:pt x="110" y="376"/>
                    <a:pt x="110" y="376"/>
                  </a:cubicBezTo>
                  <a:cubicBezTo>
                    <a:pt x="117" y="376"/>
                    <a:pt x="123" y="376"/>
                    <a:pt x="127" y="376"/>
                  </a:cubicBezTo>
                  <a:cubicBezTo>
                    <a:pt x="141" y="376"/>
                    <a:pt x="163" y="376"/>
                    <a:pt x="186" y="376"/>
                  </a:cubicBezTo>
                  <a:cubicBezTo>
                    <a:pt x="187" y="393"/>
                    <a:pt x="187" y="406"/>
                    <a:pt x="188" y="416"/>
                  </a:cubicBezTo>
                  <a:cubicBezTo>
                    <a:pt x="160" y="416"/>
                    <a:pt x="133" y="416"/>
                    <a:pt x="110" y="416"/>
                  </a:cubicBezTo>
                  <a:close/>
                  <a:moveTo>
                    <a:pt x="60" y="511"/>
                  </a:moveTo>
                  <a:cubicBezTo>
                    <a:pt x="54" y="511"/>
                    <a:pt x="40" y="511"/>
                    <a:pt x="24" y="512"/>
                  </a:cubicBezTo>
                  <a:cubicBezTo>
                    <a:pt x="24" y="472"/>
                    <a:pt x="24" y="472"/>
                    <a:pt x="24" y="472"/>
                  </a:cubicBezTo>
                  <a:cubicBezTo>
                    <a:pt x="64" y="470"/>
                    <a:pt x="109" y="469"/>
                    <a:pt x="127" y="469"/>
                  </a:cubicBezTo>
                  <a:cubicBezTo>
                    <a:pt x="142" y="469"/>
                    <a:pt x="164" y="469"/>
                    <a:pt x="189" y="470"/>
                  </a:cubicBezTo>
                  <a:cubicBezTo>
                    <a:pt x="190" y="485"/>
                    <a:pt x="190" y="498"/>
                    <a:pt x="191" y="511"/>
                  </a:cubicBezTo>
                  <a:cubicBezTo>
                    <a:pt x="131" y="511"/>
                    <a:pt x="70" y="511"/>
                    <a:pt x="60" y="511"/>
                  </a:cubicBezTo>
                  <a:close/>
                  <a:moveTo>
                    <a:pt x="182" y="560"/>
                  </a:moveTo>
                  <a:cubicBezTo>
                    <a:pt x="174" y="559"/>
                    <a:pt x="159" y="559"/>
                    <a:pt x="140" y="559"/>
                  </a:cubicBezTo>
                  <a:cubicBezTo>
                    <a:pt x="140" y="516"/>
                    <a:pt x="140" y="516"/>
                    <a:pt x="140" y="516"/>
                  </a:cubicBezTo>
                  <a:cubicBezTo>
                    <a:pt x="159" y="516"/>
                    <a:pt x="177" y="516"/>
                    <a:pt x="191" y="516"/>
                  </a:cubicBezTo>
                  <a:cubicBezTo>
                    <a:pt x="192" y="536"/>
                    <a:pt x="192" y="550"/>
                    <a:pt x="192" y="560"/>
                  </a:cubicBezTo>
                  <a:cubicBezTo>
                    <a:pt x="188" y="560"/>
                    <a:pt x="185" y="560"/>
                    <a:pt x="182" y="560"/>
                  </a:cubicBezTo>
                  <a:close/>
                  <a:moveTo>
                    <a:pt x="201" y="376"/>
                  </a:moveTo>
                  <a:cubicBezTo>
                    <a:pt x="237" y="377"/>
                    <a:pt x="275" y="378"/>
                    <a:pt x="298" y="379"/>
                  </a:cubicBezTo>
                  <a:cubicBezTo>
                    <a:pt x="316" y="379"/>
                    <a:pt x="356" y="379"/>
                    <a:pt x="399" y="379"/>
                  </a:cubicBezTo>
                  <a:cubicBezTo>
                    <a:pt x="399" y="394"/>
                    <a:pt x="399" y="407"/>
                    <a:pt x="399" y="419"/>
                  </a:cubicBezTo>
                  <a:cubicBezTo>
                    <a:pt x="367" y="419"/>
                    <a:pt x="333" y="418"/>
                    <a:pt x="311" y="417"/>
                  </a:cubicBezTo>
                  <a:cubicBezTo>
                    <a:pt x="293" y="416"/>
                    <a:pt x="249" y="416"/>
                    <a:pt x="202" y="416"/>
                  </a:cubicBezTo>
                  <a:cubicBezTo>
                    <a:pt x="202" y="398"/>
                    <a:pt x="201" y="386"/>
                    <a:pt x="201" y="376"/>
                  </a:cubicBezTo>
                  <a:close/>
                  <a:moveTo>
                    <a:pt x="201" y="372"/>
                  </a:moveTo>
                  <a:cubicBezTo>
                    <a:pt x="201" y="349"/>
                    <a:pt x="201" y="349"/>
                    <a:pt x="201" y="349"/>
                  </a:cubicBezTo>
                  <a:cubicBezTo>
                    <a:pt x="399" y="353"/>
                    <a:pt x="399" y="353"/>
                    <a:pt x="399" y="353"/>
                  </a:cubicBezTo>
                  <a:cubicBezTo>
                    <a:pt x="399" y="361"/>
                    <a:pt x="399" y="366"/>
                    <a:pt x="399" y="373"/>
                  </a:cubicBezTo>
                  <a:cubicBezTo>
                    <a:pt x="367" y="373"/>
                    <a:pt x="252" y="373"/>
                    <a:pt x="201" y="372"/>
                  </a:cubicBezTo>
                  <a:close/>
                  <a:moveTo>
                    <a:pt x="202" y="422"/>
                  </a:moveTo>
                  <a:cubicBezTo>
                    <a:pt x="204" y="422"/>
                    <a:pt x="207" y="422"/>
                    <a:pt x="207" y="422"/>
                  </a:cubicBezTo>
                  <a:cubicBezTo>
                    <a:pt x="234" y="422"/>
                    <a:pt x="342" y="422"/>
                    <a:pt x="400" y="423"/>
                  </a:cubicBezTo>
                  <a:cubicBezTo>
                    <a:pt x="400" y="439"/>
                    <a:pt x="400" y="454"/>
                    <a:pt x="400" y="467"/>
                  </a:cubicBezTo>
                  <a:cubicBezTo>
                    <a:pt x="370" y="467"/>
                    <a:pt x="256" y="467"/>
                    <a:pt x="203" y="467"/>
                  </a:cubicBezTo>
                  <a:cubicBezTo>
                    <a:pt x="203" y="449"/>
                    <a:pt x="202" y="435"/>
                    <a:pt x="202" y="422"/>
                  </a:cubicBezTo>
                  <a:close/>
                  <a:moveTo>
                    <a:pt x="203" y="470"/>
                  </a:moveTo>
                  <a:cubicBezTo>
                    <a:pt x="237" y="471"/>
                    <a:pt x="275" y="472"/>
                    <a:pt x="298" y="473"/>
                  </a:cubicBezTo>
                  <a:cubicBezTo>
                    <a:pt x="316" y="474"/>
                    <a:pt x="356" y="474"/>
                    <a:pt x="400" y="474"/>
                  </a:cubicBezTo>
                  <a:cubicBezTo>
                    <a:pt x="400" y="489"/>
                    <a:pt x="400" y="502"/>
                    <a:pt x="400" y="513"/>
                  </a:cubicBezTo>
                  <a:cubicBezTo>
                    <a:pt x="368" y="513"/>
                    <a:pt x="334" y="512"/>
                    <a:pt x="311" y="511"/>
                  </a:cubicBezTo>
                  <a:cubicBezTo>
                    <a:pt x="294" y="511"/>
                    <a:pt x="250" y="510"/>
                    <a:pt x="204" y="511"/>
                  </a:cubicBezTo>
                  <a:cubicBezTo>
                    <a:pt x="204" y="496"/>
                    <a:pt x="203" y="482"/>
                    <a:pt x="203" y="470"/>
                  </a:cubicBezTo>
                  <a:close/>
                  <a:moveTo>
                    <a:pt x="204" y="516"/>
                  </a:moveTo>
                  <a:cubicBezTo>
                    <a:pt x="206" y="516"/>
                    <a:pt x="207" y="516"/>
                    <a:pt x="207" y="516"/>
                  </a:cubicBezTo>
                  <a:cubicBezTo>
                    <a:pt x="234" y="516"/>
                    <a:pt x="343" y="516"/>
                    <a:pt x="401" y="517"/>
                  </a:cubicBezTo>
                  <a:cubicBezTo>
                    <a:pt x="401" y="537"/>
                    <a:pt x="401" y="552"/>
                    <a:pt x="401" y="561"/>
                  </a:cubicBezTo>
                  <a:cubicBezTo>
                    <a:pt x="372" y="561"/>
                    <a:pt x="259" y="561"/>
                    <a:pt x="205" y="560"/>
                  </a:cubicBezTo>
                  <a:cubicBezTo>
                    <a:pt x="205" y="544"/>
                    <a:pt x="204" y="530"/>
                    <a:pt x="204" y="516"/>
                  </a:cubicBezTo>
                  <a:close/>
                  <a:moveTo>
                    <a:pt x="235" y="587"/>
                  </a:moveTo>
                  <a:cubicBezTo>
                    <a:pt x="219" y="587"/>
                    <a:pt x="210" y="587"/>
                    <a:pt x="205" y="587"/>
                  </a:cubicBezTo>
                  <a:cubicBezTo>
                    <a:pt x="205" y="579"/>
                    <a:pt x="205" y="571"/>
                    <a:pt x="205" y="564"/>
                  </a:cubicBezTo>
                  <a:cubicBezTo>
                    <a:pt x="239" y="565"/>
                    <a:pt x="276" y="566"/>
                    <a:pt x="298" y="567"/>
                  </a:cubicBezTo>
                  <a:cubicBezTo>
                    <a:pt x="316" y="568"/>
                    <a:pt x="357" y="568"/>
                    <a:pt x="401" y="568"/>
                  </a:cubicBezTo>
                  <a:cubicBezTo>
                    <a:pt x="401" y="583"/>
                    <a:pt x="401" y="586"/>
                    <a:pt x="401" y="587"/>
                  </a:cubicBezTo>
                  <a:cubicBezTo>
                    <a:pt x="313" y="587"/>
                    <a:pt x="235" y="587"/>
                    <a:pt x="235" y="587"/>
                  </a:cubicBezTo>
                  <a:close/>
                  <a:moveTo>
                    <a:pt x="414" y="423"/>
                  </a:moveTo>
                  <a:cubicBezTo>
                    <a:pt x="420" y="423"/>
                    <a:pt x="425" y="424"/>
                    <a:pt x="429" y="424"/>
                  </a:cubicBezTo>
                  <a:cubicBezTo>
                    <a:pt x="439" y="424"/>
                    <a:pt x="461" y="424"/>
                    <a:pt x="488" y="424"/>
                  </a:cubicBezTo>
                  <a:cubicBezTo>
                    <a:pt x="485" y="425"/>
                    <a:pt x="485" y="425"/>
                    <a:pt x="485" y="425"/>
                  </a:cubicBezTo>
                  <a:cubicBezTo>
                    <a:pt x="484" y="467"/>
                    <a:pt x="484" y="467"/>
                    <a:pt x="484" y="467"/>
                  </a:cubicBezTo>
                  <a:cubicBezTo>
                    <a:pt x="458" y="467"/>
                    <a:pt x="432" y="467"/>
                    <a:pt x="415" y="467"/>
                  </a:cubicBezTo>
                  <a:cubicBezTo>
                    <a:pt x="415" y="437"/>
                    <a:pt x="415" y="437"/>
                    <a:pt x="415" y="437"/>
                  </a:cubicBezTo>
                  <a:cubicBezTo>
                    <a:pt x="414" y="423"/>
                    <a:pt x="414" y="423"/>
                    <a:pt x="414" y="423"/>
                  </a:cubicBezTo>
                  <a:cubicBezTo>
                    <a:pt x="414" y="423"/>
                    <a:pt x="414" y="423"/>
                    <a:pt x="414" y="423"/>
                  </a:cubicBezTo>
                  <a:close/>
                  <a:moveTo>
                    <a:pt x="643" y="462"/>
                  </a:moveTo>
                  <a:cubicBezTo>
                    <a:pt x="643" y="462"/>
                    <a:pt x="643" y="462"/>
                    <a:pt x="643" y="462"/>
                  </a:cubicBezTo>
                  <a:cubicBezTo>
                    <a:pt x="642" y="470"/>
                    <a:pt x="642" y="470"/>
                    <a:pt x="642" y="470"/>
                  </a:cubicBezTo>
                  <a:cubicBezTo>
                    <a:pt x="642" y="470"/>
                    <a:pt x="642" y="470"/>
                    <a:pt x="642" y="470"/>
                  </a:cubicBezTo>
                  <a:cubicBezTo>
                    <a:pt x="641" y="485"/>
                    <a:pt x="639" y="499"/>
                    <a:pt x="638" y="511"/>
                  </a:cubicBezTo>
                  <a:cubicBezTo>
                    <a:pt x="638" y="511"/>
                    <a:pt x="638" y="511"/>
                    <a:pt x="637" y="511"/>
                  </a:cubicBezTo>
                  <a:cubicBezTo>
                    <a:pt x="637" y="518"/>
                    <a:pt x="637" y="518"/>
                    <a:pt x="637" y="518"/>
                  </a:cubicBezTo>
                  <a:cubicBezTo>
                    <a:pt x="637" y="518"/>
                    <a:pt x="637" y="518"/>
                    <a:pt x="637" y="518"/>
                  </a:cubicBezTo>
                  <a:cubicBezTo>
                    <a:pt x="636" y="536"/>
                    <a:pt x="635" y="549"/>
                    <a:pt x="634" y="558"/>
                  </a:cubicBezTo>
                  <a:cubicBezTo>
                    <a:pt x="634" y="558"/>
                    <a:pt x="634" y="558"/>
                    <a:pt x="634" y="558"/>
                  </a:cubicBezTo>
                  <a:cubicBezTo>
                    <a:pt x="633" y="566"/>
                    <a:pt x="633" y="566"/>
                    <a:pt x="633" y="566"/>
                  </a:cubicBezTo>
                  <a:cubicBezTo>
                    <a:pt x="633" y="566"/>
                    <a:pt x="633" y="566"/>
                    <a:pt x="633" y="566"/>
                  </a:cubicBezTo>
                  <a:cubicBezTo>
                    <a:pt x="631" y="587"/>
                    <a:pt x="631" y="587"/>
                    <a:pt x="631" y="587"/>
                  </a:cubicBezTo>
                  <a:cubicBezTo>
                    <a:pt x="631" y="587"/>
                    <a:pt x="602" y="583"/>
                    <a:pt x="547" y="583"/>
                  </a:cubicBezTo>
                  <a:cubicBezTo>
                    <a:pt x="518" y="583"/>
                    <a:pt x="488" y="591"/>
                    <a:pt x="453" y="591"/>
                  </a:cubicBezTo>
                  <a:cubicBezTo>
                    <a:pt x="444" y="591"/>
                    <a:pt x="428" y="589"/>
                    <a:pt x="415" y="587"/>
                  </a:cubicBezTo>
                  <a:cubicBezTo>
                    <a:pt x="415" y="581"/>
                    <a:pt x="415" y="574"/>
                    <a:pt x="415" y="568"/>
                  </a:cubicBezTo>
                  <a:cubicBezTo>
                    <a:pt x="477" y="568"/>
                    <a:pt x="541" y="567"/>
                    <a:pt x="551" y="567"/>
                  </a:cubicBezTo>
                  <a:cubicBezTo>
                    <a:pt x="567" y="567"/>
                    <a:pt x="620" y="566"/>
                    <a:pt x="633" y="565"/>
                  </a:cubicBezTo>
                  <a:cubicBezTo>
                    <a:pt x="633" y="558"/>
                    <a:pt x="633" y="558"/>
                    <a:pt x="633" y="558"/>
                  </a:cubicBezTo>
                  <a:cubicBezTo>
                    <a:pt x="622" y="558"/>
                    <a:pt x="598" y="558"/>
                    <a:pt x="582" y="560"/>
                  </a:cubicBezTo>
                  <a:cubicBezTo>
                    <a:pt x="562" y="561"/>
                    <a:pt x="459" y="561"/>
                    <a:pt x="415" y="561"/>
                  </a:cubicBezTo>
                  <a:cubicBezTo>
                    <a:pt x="415" y="544"/>
                    <a:pt x="415" y="530"/>
                    <a:pt x="415" y="518"/>
                  </a:cubicBezTo>
                  <a:cubicBezTo>
                    <a:pt x="421" y="518"/>
                    <a:pt x="426" y="518"/>
                    <a:pt x="429" y="518"/>
                  </a:cubicBezTo>
                  <a:cubicBezTo>
                    <a:pt x="463" y="520"/>
                    <a:pt x="623" y="518"/>
                    <a:pt x="635" y="518"/>
                  </a:cubicBezTo>
                  <a:cubicBezTo>
                    <a:pt x="636" y="518"/>
                    <a:pt x="636" y="518"/>
                    <a:pt x="637" y="518"/>
                  </a:cubicBezTo>
                  <a:cubicBezTo>
                    <a:pt x="637" y="511"/>
                    <a:pt x="637" y="511"/>
                    <a:pt x="637" y="511"/>
                  </a:cubicBezTo>
                  <a:cubicBezTo>
                    <a:pt x="606" y="511"/>
                    <a:pt x="515" y="514"/>
                    <a:pt x="484" y="514"/>
                  </a:cubicBezTo>
                  <a:cubicBezTo>
                    <a:pt x="468" y="514"/>
                    <a:pt x="443" y="514"/>
                    <a:pt x="415" y="513"/>
                  </a:cubicBezTo>
                  <a:cubicBezTo>
                    <a:pt x="415" y="497"/>
                    <a:pt x="415" y="484"/>
                    <a:pt x="415" y="474"/>
                  </a:cubicBezTo>
                  <a:cubicBezTo>
                    <a:pt x="477" y="473"/>
                    <a:pt x="541" y="473"/>
                    <a:pt x="551" y="473"/>
                  </a:cubicBezTo>
                  <a:cubicBezTo>
                    <a:pt x="565" y="473"/>
                    <a:pt x="622" y="471"/>
                    <a:pt x="642" y="470"/>
                  </a:cubicBezTo>
                  <a:cubicBezTo>
                    <a:pt x="643" y="462"/>
                    <a:pt x="643" y="462"/>
                    <a:pt x="643" y="462"/>
                  </a:cubicBezTo>
                  <a:cubicBezTo>
                    <a:pt x="630" y="463"/>
                    <a:pt x="599" y="464"/>
                    <a:pt x="582" y="466"/>
                  </a:cubicBezTo>
                  <a:cubicBezTo>
                    <a:pt x="570" y="467"/>
                    <a:pt x="530" y="467"/>
                    <a:pt x="489" y="467"/>
                  </a:cubicBezTo>
                  <a:cubicBezTo>
                    <a:pt x="489" y="424"/>
                    <a:pt x="489" y="424"/>
                    <a:pt x="489" y="424"/>
                  </a:cubicBezTo>
                  <a:cubicBezTo>
                    <a:pt x="549" y="424"/>
                    <a:pt x="627" y="423"/>
                    <a:pt x="635" y="423"/>
                  </a:cubicBezTo>
                  <a:cubicBezTo>
                    <a:pt x="639" y="423"/>
                    <a:pt x="644" y="423"/>
                    <a:pt x="647" y="422"/>
                  </a:cubicBezTo>
                  <a:cubicBezTo>
                    <a:pt x="647" y="423"/>
                    <a:pt x="647" y="423"/>
                    <a:pt x="647" y="423"/>
                  </a:cubicBezTo>
                  <a:cubicBezTo>
                    <a:pt x="647" y="423"/>
                    <a:pt x="647" y="423"/>
                    <a:pt x="647" y="423"/>
                  </a:cubicBezTo>
                  <a:cubicBezTo>
                    <a:pt x="646" y="437"/>
                    <a:pt x="644" y="450"/>
                    <a:pt x="643" y="462"/>
                  </a:cubicBezTo>
                  <a:close/>
                  <a:moveTo>
                    <a:pt x="656" y="321"/>
                  </a:moveTo>
                  <a:cubicBezTo>
                    <a:pt x="656" y="321"/>
                    <a:pt x="656" y="321"/>
                    <a:pt x="656" y="321"/>
                  </a:cubicBezTo>
                  <a:cubicBezTo>
                    <a:pt x="656" y="325"/>
                    <a:pt x="656" y="327"/>
                    <a:pt x="656" y="328"/>
                  </a:cubicBezTo>
                  <a:cubicBezTo>
                    <a:pt x="654" y="343"/>
                    <a:pt x="653" y="356"/>
                    <a:pt x="651" y="369"/>
                  </a:cubicBezTo>
                  <a:cubicBezTo>
                    <a:pt x="651" y="369"/>
                    <a:pt x="651" y="369"/>
                    <a:pt x="651" y="369"/>
                  </a:cubicBezTo>
                  <a:cubicBezTo>
                    <a:pt x="651" y="377"/>
                    <a:pt x="651" y="377"/>
                    <a:pt x="651" y="377"/>
                  </a:cubicBezTo>
                  <a:cubicBezTo>
                    <a:pt x="651" y="377"/>
                    <a:pt x="651" y="377"/>
                    <a:pt x="651" y="377"/>
                  </a:cubicBezTo>
                  <a:cubicBezTo>
                    <a:pt x="650" y="391"/>
                    <a:pt x="649" y="405"/>
                    <a:pt x="648" y="417"/>
                  </a:cubicBezTo>
                  <a:cubicBezTo>
                    <a:pt x="647" y="417"/>
                    <a:pt x="647" y="417"/>
                    <a:pt x="647" y="417"/>
                  </a:cubicBezTo>
                  <a:cubicBezTo>
                    <a:pt x="647" y="417"/>
                    <a:pt x="647" y="417"/>
                    <a:pt x="647" y="417"/>
                  </a:cubicBezTo>
                  <a:cubicBezTo>
                    <a:pt x="626" y="417"/>
                    <a:pt x="518" y="420"/>
                    <a:pt x="484" y="420"/>
                  </a:cubicBezTo>
                  <a:cubicBezTo>
                    <a:pt x="468" y="420"/>
                    <a:pt x="443" y="420"/>
                    <a:pt x="414" y="420"/>
                  </a:cubicBezTo>
                  <a:cubicBezTo>
                    <a:pt x="413" y="379"/>
                    <a:pt x="413" y="379"/>
                    <a:pt x="413" y="379"/>
                  </a:cubicBezTo>
                  <a:cubicBezTo>
                    <a:pt x="475" y="379"/>
                    <a:pt x="540" y="379"/>
                    <a:pt x="551" y="379"/>
                  </a:cubicBezTo>
                  <a:cubicBezTo>
                    <a:pt x="562" y="379"/>
                    <a:pt x="599" y="378"/>
                    <a:pt x="625" y="377"/>
                  </a:cubicBezTo>
                  <a:cubicBezTo>
                    <a:pt x="625" y="378"/>
                    <a:pt x="625" y="378"/>
                    <a:pt x="625" y="378"/>
                  </a:cubicBezTo>
                  <a:cubicBezTo>
                    <a:pt x="633" y="378"/>
                    <a:pt x="633" y="378"/>
                    <a:pt x="633" y="378"/>
                  </a:cubicBezTo>
                  <a:cubicBezTo>
                    <a:pt x="633" y="377"/>
                    <a:pt x="633" y="377"/>
                    <a:pt x="633" y="377"/>
                  </a:cubicBezTo>
                  <a:cubicBezTo>
                    <a:pt x="640" y="376"/>
                    <a:pt x="647" y="376"/>
                    <a:pt x="651" y="376"/>
                  </a:cubicBezTo>
                  <a:cubicBezTo>
                    <a:pt x="651" y="369"/>
                    <a:pt x="651" y="369"/>
                    <a:pt x="651" y="369"/>
                  </a:cubicBezTo>
                  <a:cubicBezTo>
                    <a:pt x="649" y="369"/>
                    <a:pt x="641" y="369"/>
                    <a:pt x="633" y="369"/>
                  </a:cubicBezTo>
                  <a:cubicBezTo>
                    <a:pt x="633" y="331"/>
                    <a:pt x="633" y="331"/>
                    <a:pt x="633" y="331"/>
                  </a:cubicBezTo>
                  <a:cubicBezTo>
                    <a:pt x="627" y="333"/>
                    <a:pt x="627" y="333"/>
                    <a:pt x="627" y="333"/>
                  </a:cubicBezTo>
                  <a:cubicBezTo>
                    <a:pt x="626" y="370"/>
                    <a:pt x="626" y="370"/>
                    <a:pt x="626" y="370"/>
                  </a:cubicBezTo>
                  <a:cubicBezTo>
                    <a:pt x="610" y="370"/>
                    <a:pt x="592" y="370"/>
                    <a:pt x="582" y="371"/>
                  </a:cubicBezTo>
                  <a:cubicBezTo>
                    <a:pt x="562" y="373"/>
                    <a:pt x="454" y="373"/>
                    <a:pt x="413" y="373"/>
                  </a:cubicBezTo>
                  <a:cubicBezTo>
                    <a:pt x="411" y="343"/>
                    <a:pt x="411" y="343"/>
                    <a:pt x="411" y="343"/>
                  </a:cubicBezTo>
                  <a:cubicBezTo>
                    <a:pt x="319" y="338"/>
                    <a:pt x="319" y="338"/>
                    <a:pt x="319" y="338"/>
                  </a:cubicBezTo>
                  <a:cubicBezTo>
                    <a:pt x="185" y="335"/>
                    <a:pt x="185" y="335"/>
                    <a:pt x="185" y="335"/>
                  </a:cubicBezTo>
                  <a:cubicBezTo>
                    <a:pt x="186" y="349"/>
                    <a:pt x="186" y="361"/>
                    <a:pt x="186" y="372"/>
                  </a:cubicBezTo>
                  <a:cubicBezTo>
                    <a:pt x="185" y="371"/>
                    <a:pt x="183" y="371"/>
                    <a:pt x="182" y="371"/>
                  </a:cubicBezTo>
                  <a:cubicBezTo>
                    <a:pt x="155" y="370"/>
                    <a:pt x="49" y="371"/>
                    <a:pt x="0" y="371"/>
                  </a:cubicBezTo>
                  <a:cubicBezTo>
                    <a:pt x="0" y="332"/>
                    <a:pt x="0" y="332"/>
                    <a:pt x="0" y="332"/>
                  </a:cubicBezTo>
                  <a:cubicBezTo>
                    <a:pt x="13" y="331"/>
                    <a:pt x="23" y="331"/>
                    <a:pt x="30" y="330"/>
                  </a:cubicBezTo>
                  <a:cubicBezTo>
                    <a:pt x="51" y="328"/>
                    <a:pt x="178" y="328"/>
                    <a:pt x="208" y="328"/>
                  </a:cubicBezTo>
                  <a:cubicBezTo>
                    <a:pt x="239" y="328"/>
                    <a:pt x="394" y="328"/>
                    <a:pt x="429" y="330"/>
                  </a:cubicBezTo>
                  <a:cubicBezTo>
                    <a:pt x="463" y="332"/>
                    <a:pt x="624" y="330"/>
                    <a:pt x="636" y="330"/>
                  </a:cubicBezTo>
                  <a:cubicBezTo>
                    <a:pt x="643" y="330"/>
                    <a:pt x="651" y="329"/>
                    <a:pt x="655" y="329"/>
                  </a:cubicBezTo>
                  <a:cubicBezTo>
                    <a:pt x="656" y="321"/>
                    <a:pt x="656" y="321"/>
                    <a:pt x="656" y="321"/>
                  </a:cubicBezTo>
                  <a:cubicBezTo>
                    <a:pt x="635" y="321"/>
                    <a:pt x="518" y="326"/>
                    <a:pt x="484" y="326"/>
                  </a:cubicBezTo>
                  <a:cubicBezTo>
                    <a:pt x="482" y="326"/>
                    <a:pt x="479" y="326"/>
                    <a:pt x="476" y="326"/>
                  </a:cubicBezTo>
                  <a:cubicBezTo>
                    <a:pt x="476" y="300"/>
                    <a:pt x="476" y="300"/>
                    <a:pt x="476" y="300"/>
                  </a:cubicBezTo>
                  <a:cubicBezTo>
                    <a:pt x="569" y="298"/>
                    <a:pt x="569" y="298"/>
                    <a:pt x="569" y="298"/>
                  </a:cubicBezTo>
                  <a:cubicBezTo>
                    <a:pt x="570" y="285"/>
                    <a:pt x="570" y="285"/>
                    <a:pt x="570" y="285"/>
                  </a:cubicBezTo>
                  <a:cubicBezTo>
                    <a:pt x="598" y="284"/>
                    <a:pt x="647" y="283"/>
                    <a:pt x="660" y="283"/>
                  </a:cubicBezTo>
                  <a:cubicBezTo>
                    <a:pt x="660" y="283"/>
                    <a:pt x="660" y="283"/>
                    <a:pt x="660" y="283"/>
                  </a:cubicBezTo>
                  <a:cubicBezTo>
                    <a:pt x="660" y="283"/>
                    <a:pt x="660" y="283"/>
                    <a:pt x="660" y="283"/>
                  </a:cubicBezTo>
                  <a:cubicBezTo>
                    <a:pt x="659" y="296"/>
                    <a:pt x="658" y="309"/>
                    <a:pt x="656" y="321"/>
                  </a:cubicBezTo>
                  <a:close/>
                  <a:moveTo>
                    <a:pt x="661" y="276"/>
                  </a:moveTo>
                  <a:cubicBezTo>
                    <a:pt x="661" y="276"/>
                    <a:pt x="661" y="276"/>
                    <a:pt x="661" y="276"/>
                  </a:cubicBezTo>
                  <a:cubicBezTo>
                    <a:pt x="649" y="276"/>
                    <a:pt x="601" y="276"/>
                    <a:pt x="582" y="277"/>
                  </a:cubicBezTo>
                  <a:cubicBezTo>
                    <a:pt x="579" y="277"/>
                    <a:pt x="575" y="278"/>
                    <a:pt x="570" y="278"/>
                  </a:cubicBezTo>
                  <a:cubicBezTo>
                    <a:pt x="571" y="236"/>
                    <a:pt x="571" y="236"/>
                    <a:pt x="571" y="236"/>
                  </a:cubicBezTo>
                  <a:cubicBezTo>
                    <a:pt x="604" y="236"/>
                    <a:pt x="631" y="235"/>
                    <a:pt x="635" y="235"/>
                  </a:cubicBezTo>
                  <a:cubicBezTo>
                    <a:pt x="644" y="235"/>
                    <a:pt x="659" y="236"/>
                    <a:pt x="664" y="236"/>
                  </a:cubicBezTo>
                  <a:cubicBezTo>
                    <a:pt x="664" y="236"/>
                    <a:pt x="664" y="236"/>
                    <a:pt x="664" y="236"/>
                  </a:cubicBezTo>
                  <a:cubicBezTo>
                    <a:pt x="665" y="236"/>
                    <a:pt x="665" y="236"/>
                    <a:pt x="665" y="236"/>
                  </a:cubicBezTo>
                  <a:cubicBezTo>
                    <a:pt x="664" y="249"/>
                    <a:pt x="662" y="262"/>
                    <a:pt x="661" y="276"/>
                  </a:cubicBezTo>
                  <a:close/>
                </a:path>
              </a:pathLst>
            </a:cu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70" name="Hình tự do 14"/>
            <p:cNvSpPr>
              <a:spLocks/>
            </p:cNvSpPr>
            <p:nvPr/>
          </p:nvSpPr>
          <p:spPr bwMode="auto">
            <a:xfrm>
              <a:off x="3669" y="1251"/>
              <a:ext cx="59" cy="57"/>
            </a:xfrm>
            <a:custGeom>
              <a:avLst/>
              <a:gdLst>
                <a:gd name="T0" fmla="*/ 20 w 25"/>
                <a:gd name="T1" fmla="*/ 16 h 24"/>
                <a:gd name="T2" fmla="*/ 15 w 25"/>
                <a:gd name="T3" fmla="*/ 0 h 24"/>
                <a:gd name="T4" fmla="*/ 0 w 25"/>
                <a:gd name="T5" fmla="*/ 9 h 24"/>
                <a:gd name="T6" fmla="*/ 6 w 25"/>
                <a:gd name="T7" fmla="*/ 24 h 24"/>
                <a:gd name="T8" fmla="*/ 20 w 25"/>
                <a:gd name="T9" fmla="*/ 16 h 24"/>
                <a:gd name="T10" fmla="*/ 20 w 25"/>
                <a:gd name="T11" fmla="*/ 16 h 24"/>
              </a:gdLst>
              <a:ahLst/>
              <a:cxnLst>
                <a:cxn ang="0">
                  <a:pos x="T0" y="T1"/>
                </a:cxn>
                <a:cxn ang="0">
                  <a:pos x="T2" y="T3"/>
                </a:cxn>
                <a:cxn ang="0">
                  <a:pos x="T4" y="T5"/>
                </a:cxn>
                <a:cxn ang="0">
                  <a:pos x="T6" y="T7"/>
                </a:cxn>
                <a:cxn ang="0">
                  <a:pos x="T8" y="T9"/>
                </a:cxn>
                <a:cxn ang="0">
                  <a:pos x="T10" y="T11"/>
                </a:cxn>
              </a:cxnLst>
              <a:rect l="0" t="0" r="r" b="b"/>
              <a:pathLst>
                <a:path w="25" h="24">
                  <a:moveTo>
                    <a:pt x="20" y="16"/>
                  </a:moveTo>
                  <a:cubicBezTo>
                    <a:pt x="20" y="16"/>
                    <a:pt x="25" y="0"/>
                    <a:pt x="15" y="0"/>
                  </a:cubicBezTo>
                  <a:cubicBezTo>
                    <a:pt x="6" y="0"/>
                    <a:pt x="0" y="5"/>
                    <a:pt x="0" y="9"/>
                  </a:cubicBezTo>
                  <a:cubicBezTo>
                    <a:pt x="0" y="14"/>
                    <a:pt x="6" y="24"/>
                    <a:pt x="6" y="24"/>
                  </a:cubicBezTo>
                  <a:cubicBezTo>
                    <a:pt x="20" y="16"/>
                    <a:pt x="20" y="16"/>
                    <a:pt x="20" y="16"/>
                  </a:cubicBezTo>
                  <a:cubicBezTo>
                    <a:pt x="20" y="16"/>
                    <a:pt x="20" y="16"/>
                    <a:pt x="20" y="16"/>
                  </a:cubicBezTo>
                  <a:close/>
                </a:path>
              </a:pathLst>
            </a:custGeom>
            <a:solidFill>
              <a:srgbClr val="E2A3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71" name="Hình tự do 15"/>
            <p:cNvSpPr>
              <a:spLocks/>
            </p:cNvSpPr>
            <p:nvPr/>
          </p:nvSpPr>
          <p:spPr bwMode="auto">
            <a:xfrm>
              <a:off x="3605" y="1256"/>
              <a:ext cx="274" cy="302"/>
            </a:xfrm>
            <a:custGeom>
              <a:avLst/>
              <a:gdLst>
                <a:gd name="T0" fmla="*/ 86 w 116"/>
                <a:gd name="T1" fmla="*/ 36 h 128"/>
                <a:gd name="T2" fmla="*/ 35 w 116"/>
                <a:gd name="T3" fmla="*/ 11 h 128"/>
                <a:gd name="T4" fmla="*/ 7 w 116"/>
                <a:gd name="T5" fmla="*/ 59 h 128"/>
                <a:gd name="T6" fmla="*/ 31 w 116"/>
                <a:gd name="T7" fmla="*/ 93 h 128"/>
                <a:gd name="T8" fmla="*/ 10 w 116"/>
                <a:gd name="T9" fmla="*/ 120 h 128"/>
                <a:gd name="T10" fmla="*/ 116 w 116"/>
                <a:gd name="T11" fmla="*/ 84 h 128"/>
                <a:gd name="T12" fmla="*/ 86 w 116"/>
                <a:gd name="T13" fmla="*/ 76 h 128"/>
                <a:gd name="T14" fmla="*/ 86 w 116"/>
                <a:gd name="T15" fmla="*/ 36 h 1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6" h="128">
                  <a:moveTo>
                    <a:pt x="86" y="36"/>
                  </a:moveTo>
                  <a:cubicBezTo>
                    <a:pt x="84" y="22"/>
                    <a:pt x="76" y="0"/>
                    <a:pt x="35" y="11"/>
                  </a:cubicBezTo>
                  <a:cubicBezTo>
                    <a:pt x="0" y="20"/>
                    <a:pt x="2" y="44"/>
                    <a:pt x="7" y="59"/>
                  </a:cubicBezTo>
                  <a:cubicBezTo>
                    <a:pt x="13" y="78"/>
                    <a:pt x="35" y="80"/>
                    <a:pt x="31" y="93"/>
                  </a:cubicBezTo>
                  <a:cubicBezTo>
                    <a:pt x="30" y="101"/>
                    <a:pt x="9" y="113"/>
                    <a:pt x="10" y="120"/>
                  </a:cubicBezTo>
                  <a:cubicBezTo>
                    <a:pt x="52" y="128"/>
                    <a:pt x="97" y="118"/>
                    <a:pt x="116" y="84"/>
                  </a:cubicBezTo>
                  <a:cubicBezTo>
                    <a:pt x="101" y="83"/>
                    <a:pt x="91" y="81"/>
                    <a:pt x="86" y="76"/>
                  </a:cubicBezTo>
                  <a:cubicBezTo>
                    <a:pt x="78" y="71"/>
                    <a:pt x="90" y="56"/>
                    <a:pt x="86" y="36"/>
                  </a:cubicBezTo>
                  <a:close/>
                </a:path>
              </a:pathLst>
            </a:custGeom>
            <a:solidFill>
              <a:srgbClr val="F9D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72" name="Hình tự do 16"/>
            <p:cNvSpPr>
              <a:spLocks/>
            </p:cNvSpPr>
            <p:nvPr/>
          </p:nvSpPr>
          <p:spPr bwMode="auto">
            <a:xfrm>
              <a:off x="3631" y="1454"/>
              <a:ext cx="248" cy="109"/>
            </a:xfrm>
            <a:custGeom>
              <a:avLst/>
              <a:gdLst>
                <a:gd name="T0" fmla="*/ 105 w 105"/>
                <a:gd name="T1" fmla="*/ 0 h 46"/>
                <a:gd name="T2" fmla="*/ 49 w 105"/>
                <a:gd name="T3" fmla="*/ 11 h 46"/>
                <a:gd name="T4" fmla="*/ 0 w 105"/>
                <a:gd name="T5" fmla="*/ 33 h 46"/>
                <a:gd name="T6" fmla="*/ 56 w 105"/>
                <a:gd name="T7" fmla="*/ 36 h 46"/>
                <a:gd name="T8" fmla="*/ 105 w 105"/>
                <a:gd name="T9" fmla="*/ 0 h 46"/>
              </a:gdLst>
              <a:ahLst/>
              <a:cxnLst>
                <a:cxn ang="0">
                  <a:pos x="T0" y="T1"/>
                </a:cxn>
                <a:cxn ang="0">
                  <a:pos x="T2" y="T3"/>
                </a:cxn>
                <a:cxn ang="0">
                  <a:pos x="T4" y="T5"/>
                </a:cxn>
                <a:cxn ang="0">
                  <a:pos x="T6" y="T7"/>
                </a:cxn>
                <a:cxn ang="0">
                  <a:pos x="T8" y="T9"/>
                </a:cxn>
              </a:cxnLst>
              <a:rect l="0" t="0" r="r" b="b"/>
              <a:pathLst>
                <a:path w="105" h="46">
                  <a:moveTo>
                    <a:pt x="105" y="0"/>
                  </a:moveTo>
                  <a:cubicBezTo>
                    <a:pt x="105" y="0"/>
                    <a:pt x="72" y="5"/>
                    <a:pt x="49" y="11"/>
                  </a:cubicBezTo>
                  <a:cubicBezTo>
                    <a:pt x="41" y="15"/>
                    <a:pt x="0" y="33"/>
                    <a:pt x="0" y="33"/>
                  </a:cubicBezTo>
                  <a:cubicBezTo>
                    <a:pt x="0" y="33"/>
                    <a:pt x="16" y="46"/>
                    <a:pt x="56" y="36"/>
                  </a:cubicBezTo>
                  <a:cubicBezTo>
                    <a:pt x="96" y="25"/>
                    <a:pt x="104" y="4"/>
                    <a:pt x="105" y="0"/>
                  </a:cubicBezTo>
                  <a:close/>
                </a:path>
              </a:pathLst>
            </a:custGeom>
            <a:solidFill>
              <a:srgbClr val="E2A3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73" name="Hình tự do 17"/>
            <p:cNvSpPr>
              <a:spLocks/>
            </p:cNvSpPr>
            <p:nvPr/>
          </p:nvSpPr>
          <p:spPr bwMode="auto">
            <a:xfrm>
              <a:off x="3733" y="1483"/>
              <a:ext cx="68" cy="37"/>
            </a:xfrm>
            <a:custGeom>
              <a:avLst/>
              <a:gdLst>
                <a:gd name="T0" fmla="*/ 0 w 29"/>
                <a:gd name="T1" fmla="*/ 9 h 16"/>
                <a:gd name="T2" fmla="*/ 27 w 29"/>
                <a:gd name="T3" fmla="*/ 1 h 16"/>
                <a:gd name="T4" fmla="*/ 17 w 29"/>
                <a:gd name="T5" fmla="*/ 16 h 16"/>
                <a:gd name="T6" fmla="*/ 0 w 29"/>
                <a:gd name="T7" fmla="*/ 9 h 16"/>
              </a:gdLst>
              <a:ahLst/>
              <a:cxnLst>
                <a:cxn ang="0">
                  <a:pos x="T0" y="T1"/>
                </a:cxn>
                <a:cxn ang="0">
                  <a:pos x="T2" y="T3"/>
                </a:cxn>
                <a:cxn ang="0">
                  <a:pos x="T4" y="T5"/>
                </a:cxn>
                <a:cxn ang="0">
                  <a:pos x="T6" y="T7"/>
                </a:cxn>
              </a:cxnLst>
              <a:rect l="0" t="0" r="r" b="b"/>
              <a:pathLst>
                <a:path w="29" h="16">
                  <a:moveTo>
                    <a:pt x="0" y="9"/>
                  </a:moveTo>
                  <a:cubicBezTo>
                    <a:pt x="0" y="9"/>
                    <a:pt x="19" y="0"/>
                    <a:pt x="27" y="1"/>
                  </a:cubicBezTo>
                  <a:cubicBezTo>
                    <a:pt x="29" y="7"/>
                    <a:pt x="26" y="15"/>
                    <a:pt x="17" y="16"/>
                  </a:cubicBezTo>
                  <a:cubicBezTo>
                    <a:pt x="7" y="16"/>
                    <a:pt x="1" y="14"/>
                    <a:pt x="0" y="9"/>
                  </a:cubicBezTo>
                  <a:close/>
                </a:path>
              </a:pathLst>
            </a:custGeom>
            <a:solidFill>
              <a:srgbClr val="F2C3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74" name="Hình tự do 18"/>
            <p:cNvSpPr>
              <a:spLocks/>
            </p:cNvSpPr>
            <p:nvPr/>
          </p:nvSpPr>
          <p:spPr bwMode="auto">
            <a:xfrm>
              <a:off x="3414" y="1116"/>
              <a:ext cx="605" cy="584"/>
            </a:xfrm>
            <a:custGeom>
              <a:avLst/>
              <a:gdLst>
                <a:gd name="T0" fmla="*/ 42 w 605"/>
                <a:gd name="T1" fmla="*/ 582 h 584"/>
                <a:gd name="T2" fmla="*/ 66 w 605"/>
                <a:gd name="T3" fmla="*/ 570 h 584"/>
                <a:gd name="T4" fmla="*/ 57 w 605"/>
                <a:gd name="T5" fmla="*/ 485 h 584"/>
                <a:gd name="T6" fmla="*/ 31 w 605"/>
                <a:gd name="T7" fmla="*/ 227 h 584"/>
                <a:gd name="T8" fmla="*/ 298 w 605"/>
                <a:gd name="T9" fmla="*/ 38 h 584"/>
                <a:gd name="T10" fmla="*/ 565 w 605"/>
                <a:gd name="T11" fmla="*/ 215 h 584"/>
                <a:gd name="T12" fmla="*/ 550 w 605"/>
                <a:gd name="T13" fmla="*/ 492 h 584"/>
                <a:gd name="T14" fmla="*/ 546 w 605"/>
                <a:gd name="T15" fmla="*/ 570 h 584"/>
                <a:gd name="T16" fmla="*/ 579 w 605"/>
                <a:gd name="T17" fmla="*/ 584 h 584"/>
                <a:gd name="T18" fmla="*/ 586 w 605"/>
                <a:gd name="T19" fmla="*/ 511 h 584"/>
                <a:gd name="T20" fmla="*/ 605 w 605"/>
                <a:gd name="T21" fmla="*/ 196 h 584"/>
                <a:gd name="T22" fmla="*/ 295 w 605"/>
                <a:gd name="T23" fmla="*/ 0 h 584"/>
                <a:gd name="T24" fmla="*/ 0 w 605"/>
                <a:gd name="T25" fmla="*/ 218 h 584"/>
                <a:gd name="T26" fmla="*/ 33 w 605"/>
                <a:gd name="T27" fmla="*/ 496 h 584"/>
                <a:gd name="T28" fmla="*/ 42 w 605"/>
                <a:gd name="T29" fmla="*/ 582 h 584"/>
                <a:gd name="T30" fmla="*/ 42 w 605"/>
                <a:gd name="T31" fmla="*/ 582 h 584"/>
                <a:gd name="T32" fmla="*/ 42 w 605"/>
                <a:gd name="T33" fmla="*/ 582 h 5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05" h="584">
                  <a:moveTo>
                    <a:pt x="42" y="582"/>
                  </a:moveTo>
                  <a:lnTo>
                    <a:pt x="66" y="570"/>
                  </a:lnTo>
                  <a:lnTo>
                    <a:pt x="57" y="485"/>
                  </a:lnTo>
                  <a:lnTo>
                    <a:pt x="31" y="227"/>
                  </a:lnTo>
                  <a:lnTo>
                    <a:pt x="298" y="38"/>
                  </a:lnTo>
                  <a:lnTo>
                    <a:pt x="565" y="215"/>
                  </a:lnTo>
                  <a:lnTo>
                    <a:pt x="550" y="492"/>
                  </a:lnTo>
                  <a:lnTo>
                    <a:pt x="546" y="570"/>
                  </a:lnTo>
                  <a:lnTo>
                    <a:pt x="579" y="584"/>
                  </a:lnTo>
                  <a:lnTo>
                    <a:pt x="586" y="511"/>
                  </a:lnTo>
                  <a:lnTo>
                    <a:pt x="605" y="196"/>
                  </a:lnTo>
                  <a:lnTo>
                    <a:pt x="295" y="0"/>
                  </a:lnTo>
                  <a:lnTo>
                    <a:pt x="0" y="218"/>
                  </a:lnTo>
                  <a:lnTo>
                    <a:pt x="33" y="496"/>
                  </a:lnTo>
                  <a:lnTo>
                    <a:pt x="42" y="582"/>
                  </a:lnTo>
                  <a:lnTo>
                    <a:pt x="42" y="582"/>
                  </a:lnTo>
                  <a:lnTo>
                    <a:pt x="42" y="582"/>
                  </a:lnTo>
                  <a:close/>
                </a:path>
              </a:pathLst>
            </a:custGeom>
            <a:solidFill>
              <a:schemeClr val="accent2">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75" name="Hình tự do 19"/>
            <p:cNvSpPr>
              <a:spLocks/>
            </p:cNvSpPr>
            <p:nvPr/>
          </p:nvSpPr>
          <p:spPr bwMode="auto">
            <a:xfrm>
              <a:off x="3461" y="2565"/>
              <a:ext cx="503" cy="578"/>
            </a:xfrm>
            <a:custGeom>
              <a:avLst/>
              <a:gdLst>
                <a:gd name="T0" fmla="*/ 0 w 213"/>
                <a:gd name="T1" fmla="*/ 0 h 245"/>
                <a:gd name="T2" fmla="*/ 6 w 213"/>
                <a:gd name="T3" fmla="*/ 245 h 245"/>
                <a:gd name="T4" fmla="*/ 40 w 213"/>
                <a:gd name="T5" fmla="*/ 245 h 245"/>
                <a:gd name="T6" fmla="*/ 210 w 213"/>
                <a:gd name="T7" fmla="*/ 245 h 245"/>
                <a:gd name="T8" fmla="*/ 213 w 213"/>
                <a:gd name="T9" fmla="*/ 245 h 245"/>
                <a:gd name="T10" fmla="*/ 208 w 213"/>
                <a:gd name="T11" fmla="*/ 7 h 245"/>
                <a:gd name="T12" fmla="*/ 0 w 213"/>
                <a:gd name="T13" fmla="*/ 0 h 245"/>
                <a:gd name="T14" fmla="*/ 0 w 213"/>
                <a:gd name="T15" fmla="*/ 0 h 24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3" h="245">
                  <a:moveTo>
                    <a:pt x="0" y="0"/>
                  </a:moveTo>
                  <a:cubicBezTo>
                    <a:pt x="6" y="245"/>
                    <a:pt x="6" y="245"/>
                    <a:pt x="6" y="245"/>
                  </a:cubicBezTo>
                  <a:cubicBezTo>
                    <a:pt x="40" y="245"/>
                    <a:pt x="40" y="245"/>
                    <a:pt x="40" y="245"/>
                  </a:cubicBezTo>
                  <a:cubicBezTo>
                    <a:pt x="40" y="245"/>
                    <a:pt x="121" y="245"/>
                    <a:pt x="210" y="245"/>
                  </a:cubicBezTo>
                  <a:cubicBezTo>
                    <a:pt x="212" y="245"/>
                    <a:pt x="213" y="245"/>
                    <a:pt x="213" y="245"/>
                  </a:cubicBezTo>
                  <a:cubicBezTo>
                    <a:pt x="208" y="7"/>
                    <a:pt x="208" y="7"/>
                    <a:pt x="208" y="7"/>
                  </a:cubicBezTo>
                  <a:cubicBezTo>
                    <a:pt x="0" y="0"/>
                    <a:pt x="0" y="0"/>
                    <a:pt x="0" y="0"/>
                  </a:cubicBezTo>
                  <a:cubicBezTo>
                    <a:pt x="0" y="0"/>
                    <a:pt x="0" y="0"/>
                    <a:pt x="0" y="0"/>
                  </a:cubicBezTo>
                  <a:close/>
                </a:path>
              </a:pathLst>
            </a:custGeom>
            <a:solidFill>
              <a:schemeClr val="accent5">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76" name="Hình tự do 20"/>
            <p:cNvSpPr>
              <a:spLocks/>
            </p:cNvSpPr>
            <p:nvPr/>
          </p:nvSpPr>
          <p:spPr bwMode="auto">
            <a:xfrm>
              <a:off x="3695" y="2567"/>
              <a:ext cx="33" cy="576"/>
            </a:xfrm>
            <a:custGeom>
              <a:avLst/>
              <a:gdLst>
                <a:gd name="T0" fmla="*/ 0 w 14"/>
                <a:gd name="T1" fmla="*/ 0 h 244"/>
                <a:gd name="T2" fmla="*/ 6 w 14"/>
                <a:gd name="T3" fmla="*/ 244 h 244"/>
                <a:gd name="T4" fmla="*/ 14 w 14"/>
                <a:gd name="T5" fmla="*/ 244 h 244"/>
                <a:gd name="T6" fmla="*/ 11 w 14"/>
                <a:gd name="T7" fmla="*/ 1 h 244"/>
                <a:gd name="T8" fmla="*/ 0 w 14"/>
                <a:gd name="T9" fmla="*/ 0 h 244"/>
              </a:gdLst>
              <a:ahLst/>
              <a:cxnLst>
                <a:cxn ang="0">
                  <a:pos x="T0" y="T1"/>
                </a:cxn>
                <a:cxn ang="0">
                  <a:pos x="T2" y="T3"/>
                </a:cxn>
                <a:cxn ang="0">
                  <a:pos x="T4" y="T5"/>
                </a:cxn>
                <a:cxn ang="0">
                  <a:pos x="T6" y="T7"/>
                </a:cxn>
                <a:cxn ang="0">
                  <a:pos x="T8" y="T9"/>
                </a:cxn>
              </a:cxnLst>
              <a:rect l="0" t="0" r="r" b="b"/>
              <a:pathLst>
                <a:path w="14" h="244">
                  <a:moveTo>
                    <a:pt x="0" y="0"/>
                  </a:moveTo>
                  <a:cubicBezTo>
                    <a:pt x="6" y="244"/>
                    <a:pt x="6" y="244"/>
                    <a:pt x="6" y="244"/>
                  </a:cubicBezTo>
                  <a:cubicBezTo>
                    <a:pt x="8" y="244"/>
                    <a:pt x="11" y="244"/>
                    <a:pt x="14" y="244"/>
                  </a:cubicBezTo>
                  <a:cubicBezTo>
                    <a:pt x="11" y="1"/>
                    <a:pt x="11" y="1"/>
                    <a:pt x="11" y="1"/>
                  </a:cubicBezTo>
                  <a:lnTo>
                    <a:pt x="0" y="0"/>
                  </a:lnTo>
                  <a:close/>
                </a:path>
              </a:pathLst>
            </a:custGeom>
            <a:solidFill>
              <a:schemeClr val="accent5">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77" name="Hình tự do 21"/>
            <p:cNvSpPr>
              <a:spLocks/>
            </p:cNvSpPr>
            <p:nvPr/>
          </p:nvSpPr>
          <p:spPr bwMode="auto">
            <a:xfrm>
              <a:off x="3095" y="2076"/>
              <a:ext cx="357" cy="356"/>
            </a:xfrm>
            <a:custGeom>
              <a:avLst/>
              <a:gdLst>
                <a:gd name="T0" fmla="*/ 0 w 357"/>
                <a:gd name="T1" fmla="*/ 0 h 356"/>
                <a:gd name="T2" fmla="*/ 21 w 357"/>
                <a:gd name="T3" fmla="*/ 356 h 356"/>
                <a:gd name="T4" fmla="*/ 357 w 357"/>
                <a:gd name="T5" fmla="*/ 356 h 356"/>
                <a:gd name="T6" fmla="*/ 343 w 357"/>
                <a:gd name="T7" fmla="*/ 11 h 356"/>
                <a:gd name="T8" fmla="*/ 0 w 357"/>
                <a:gd name="T9" fmla="*/ 0 h 356"/>
                <a:gd name="T10" fmla="*/ 0 w 357"/>
                <a:gd name="T11" fmla="*/ 0 h 356"/>
                <a:gd name="T12" fmla="*/ 0 w 357"/>
                <a:gd name="T13" fmla="*/ 0 h 356"/>
                <a:gd name="T14" fmla="*/ 0 w 357"/>
                <a:gd name="T15" fmla="*/ 0 h 356"/>
                <a:gd name="T16" fmla="*/ 0 w 357"/>
                <a:gd name="T17" fmla="*/ 0 h 3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7" h="356">
                  <a:moveTo>
                    <a:pt x="0" y="0"/>
                  </a:moveTo>
                  <a:lnTo>
                    <a:pt x="21" y="356"/>
                  </a:lnTo>
                  <a:lnTo>
                    <a:pt x="357" y="356"/>
                  </a:lnTo>
                  <a:lnTo>
                    <a:pt x="343" y="11"/>
                  </a:lnTo>
                  <a:lnTo>
                    <a:pt x="0" y="0"/>
                  </a:lnTo>
                  <a:lnTo>
                    <a:pt x="0" y="0"/>
                  </a:lnTo>
                  <a:lnTo>
                    <a:pt x="0" y="0"/>
                  </a:lnTo>
                  <a:lnTo>
                    <a:pt x="0" y="0"/>
                  </a:lnTo>
                  <a:lnTo>
                    <a:pt x="0" y="0"/>
                  </a:lnTo>
                  <a:close/>
                </a:path>
              </a:pathLst>
            </a:custGeom>
            <a:solidFill>
              <a:srgbClr val="8A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78" name="Hình tự do 22"/>
            <p:cNvSpPr>
              <a:spLocks/>
            </p:cNvSpPr>
            <p:nvPr/>
          </p:nvSpPr>
          <p:spPr bwMode="auto">
            <a:xfrm>
              <a:off x="3969" y="2076"/>
              <a:ext cx="355" cy="356"/>
            </a:xfrm>
            <a:custGeom>
              <a:avLst/>
              <a:gdLst>
                <a:gd name="T0" fmla="*/ 0 w 355"/>
                <a:gd name="T1" fmla="*/ 0 h 356"/>
                <a:gd name="T2" fmla="*/ 12 w 355"/>
                <a:gd name="T3" fmla="*/ 356 h 356"/>
                <a:gd name="T4" fmla="*/ 355 w 355"/>
                <a:gd name="T5" fmla="*/ 356 h 356"/>
                <a:gd name="T6" fmla="*/ 347 w 355"/>
                <a:gd name="T7" fmla="*/ 0 h 356"/>
                <a:gd name="T8" fmla="*/ 0 w 355"/>
                <a:gd name="T9" fmla="*/ 0 h 356"/>
                <a:gd name="T10" fmla="*/ 0 w 355"/>
                <a:gd name="T11" fmla="*/ 0 h 356"/>
                <a:gd name="T12" fmla="*/ 0 w 355"/>
                <a:gd name="T13" fmla="*/ 0 h 356"/>
                <a:gd name="T14" fmla="*/ 0 w 355"/>
                <a:gd name="T15" fmla="*/ 0 h 356"/>
                <a:gd name="T16" fmla="*/ 0 w 355"/>
                <a:gd name="T17" fmla="*/ 0 h 3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5" h="356">
                  <a:moveTo>
                    <a:pt x="0" y="0"/>
                  </a:moveTo>
                  <a:lnTo>
                    <a:pt x="12" y="356"/>
                  </a:lnTo>
                  <a:lnTo>
                    <a:pt x="355" y="356"/>
                  </a:lnTo>
                  <a:lnTo>
                    <a:pt x="347" y="0"/>
                  </a:lnTo>
                  <a:lnTo>
                    <a:pt x="0" y="0"/>
                  </a:lnTo>
                  <a:lnTo>
                    <a:pt x="0" y="0"/>
                  </a:lnTo>
                  <a:lnTo>
                    <a:pt x="0" y="0"/>
                  </a:lnTo>
                  <a:lnTo>
                    <a:pt x="0" y="0"/>
                  </a:lnTo>
                  <a:lnTo>
                    <a:pt x="0" y="0"/>
                  </a:lnTo>
                  <a:close/>
                </a:path>
              </a:pathLst>
            </a:custGeom>
            <a:solidFill>
              <a:srgbClr val="8A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79" name="Hình tự do 23"/>
            <p:cNvSpPr>
              <a:spLocks noEditPoints="1"/>
            </p:cNvSpPr>
            <p:nvPr/>
          </p:nvSpPr>
          <p:spPr bwMode="auto">
            <a:xfrm>
              <a:off x="3000" y="1608"/>
              <a:ext cx="1635" cy="479"/>
            </a:xfrm>
            <a:custGeom>
              <a:avLst/>
              <a:gdLst>
                <a:gd name="T0" fmla="*/ 310 w 692"/>
                <a:gd name="T1" fmla="*/ 0 h 203"/>
                <a:gd name="T2" fmla="*/ 310 w 692"/>
                <a:gd name="T3" fmla="*/ 0 h 203"/>
                <a:gd name="T4" fmla="*/ 310 w 692"/>
                <a:gd name="T5" fmla="*/ 0 h 203"/>
                <a:gd name="T6" fmla="*/ 310 w 692"/>
                <a:gd name="T7" fmla="*/ 0 h 203"/>
                <a:gd name="T8" fmla="*/ 310 w 692"/>
                <a:gd name="T9" fmla="*/ 0 h 203"/>
                <a:gd name="T10" fmla="*/ 251 w 692"/>
                <a:gd name="T11" fmla="*/ 25 h 203"/>
                <a:gd name="T12" fmla="*/ 15 w 692"/>
                <a:gd name="T13" fmla="*/ 131 h 203"/>
                <a:gd name="T14" fmla="*/ 0 w 692"/>
                <a:gd name="T15" fmla="*/ 138 h 203"/>
                <a:gd name="T16" fmla="*/ 0 w 692"/>
                <a:gd name="T17" fmla="*/ 157 h 203"/>
                <a:gd name="T18" fmla="*/ 115 w 692"/>
                <a:gd name="T19" fmla="*/ 105 h 203"/>
                <a:gd name="T20" fmla="*/ 308 w 692"/>
                <a:gd name="T21" fmla="*/ 16 h 203"/>
                <a:gd name="T22" fmla="*/ 309 w 692"/>
                <a:gd name="T23" fmla="*/ 9 h 203"/>
                <a:gd name="T24" fmla="*/ 309 w 692"/>
                <a:gd name="T25" fmla="*/ 7 h 203"/>
                <a:gd name="T26" fmla="*/ 309 w 692"/>
                <a:gd name="T27" fmla="*/ 9 h 203"/>
                <a:gd name="T28" fmla="*/ 309 w 692"/>
                <a:gd name="T29" fmla="*/ 9 h 203"/>
                <a:gd name="T30" fmla="*/ 308 w 692"/>
                <a:gd name="T31" fmla="*/ 16 h 203"/>
                <a:gd name="T32" fmla="*/ 321 w 692"/>
                <a:gd name="T33" fmla="*/ 21 h 203"/>
                <a:gd name="T34" fmla="*/ 538 w 692"/>
                <a:gd name="T35" fmla="*/ 131 h 203"/>
                <a:gd name="T36" fmla="*/ 674 w 692"/>
                <a:gd name="T37" fmla="*/ 194 h 203"/>
                <a:gd name="T38" fmla="*/ 674 w 692"/>
                <a:gd name="T39" fmla="*/ 194 h 203"/>
                <a:gd name="T40" fmla="*/ 692 w 692"/>
                <a:gd name="T41" fmla="*/ 203 h 203"/>
                <a:gd name="T42" fmla="*/ 692 w 692"/>
                <a:gd name="T43" fmla="*/ 184 h 203"/>
                <a:gd name="T44" fmla="*/ 310 w 692"/>
                <a:gd name="T45" fmla="*/ 0 h 203"/>
                <a:gd name="T46" fmla="*/ 193 w 692"/>
                <a:gd name="T47" fmla="*/ 56 h 203"/>
                <a:gd name="T48" fmla="*/ 193 w 692"/>
                <a:gd name="T49" fmla="*/ 57 h 203"/>
                <a:gd name="T50" fmla="*/ 193 w 692"/>
                <a:gd name="T51" fmla="*/ 57 h 203"/>
                <a:gd name="T52" fmla="*/ 193 w 692"/>
                <a:gd name="T53" fmla="*/ 56 h 203"/>
                <a:gd name="T54" fmla="*/ 198 w 692"/>
                <a:gd name="T55" fmla="*/ 54 h 203"/>
                <a:gd name="T56" fmla="*/ 193 w 692"/>
                <a:gd name="T57" fmla="*/ 56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92" h="203">
                  <a:moveTo>
                    <a:pt x="310" y="0"/>
                  </a:moveTo>
                  <a:cubicBezTo>
                    <a:pt x="310" y="0"/>
                    <a:pt x="310" y="0"/>
                    <a:pt x="310" y="0"/>
                  </a:cubicBezTo>
                  <a:cubicBezTo>
                    <a:pt x="310" y="0"/>
                    <a:pt x="310" y="0"/>
                    <a:pt x="310" y="0"/>
                  </a:cubicBezTo>
                  <a:cubicBezTo>
                    <a:pt x="310" y="0"/>
                    <a:pt x="310" y="0"/>
                    <a:pt x="310" y="0"/>
                  </a:cubicBezTo>
                  <a:cubicBezTo>
                    <a:pt x="310" y="0"/>
                    <a:pt x="310" y="0"/>
                    <a:pt x="310" y="0"/>
                  </a:cubicBezTo>
                  <a:cubicBezTo>
                    <a:pt x="251" y="25"/>
                    <a:pt x="251" y="25"/>
                    <a:pt x="251" y="25"/>
                  </a:cubicBezTo>
                  <a:cubicBezTo>
                    <a:pt x="15" y="131"/>
                    <a:pt x="15" y="131"/>
                    <a:pt x="15" y="131"/>
                  </a:cubicBezTo>
                  <a:cubicBezTo>
                    <a:pt x="0" y="138"/>
                    <a:pt x="0" y="138"/>
                    <a:pt x="0" y="138"/>
                  </a:cubicBezTo>
                  <a:cubicBezTo>
                    <a:pt x="0" y="157"/>
                    <a:pt x="0" y="157"/>
                    <a:pt x="0" y="157"/>
                  </a:cubicBezTo>
                  <a:cubicBezTo>
                    <a:pt x="48" y="134"/>
                    <a:pt x="98" y="111"/>
                    <a:pt x="115" y="105"/>
                  </a:cubicBezTo>
                  <a:cubicBezTo>
                    <a:pt x="153" y="92"/>
                    <a:pt x="308" y="16"/>
                    <a:pt x="308" y="16"/>
                  </a:cubicBezTo>
                  <a:cubicBezTo>
                    <a:pt x="309" y="11"/>
                    <a:pt x="309" y="9"/>
                    <a:pt x="309" y="9"/>
                  </a:cubicBezTo>
                  <a:cubicBezTo>
                    <a:pt x="309" y="7"/>
                    <a:pt x="309" y="7"/>
                    <a:pt x="309" y="7"/>
                  </a:cubicBezTo>
                  <a:cubicBezTo>
                    <a:pt x="309" y="8"/>
                    <a:pt x="309" y="9"/>
                    <a:pt x="309" y="9"/>
                  </a:cubicBezTo>
                  <a:cubicBezTo>
                    <a:pt x="309" y="9"/>
                    <a:pt x="309" y="9"/>
                    <a:pt x="309" y="9"/>
                  </a:cubicBezTo>
                  <a:cubicBezTo>
                    <a:pt x="308" y="16"/>
                    <a:pt x="308" y="16"/>
                    <a:pt x="308" y="16"/>
                  </a:cubicBezTo>
                  <a:cubicBezTo>
                    <a:pt x="321" y="21"/>
                    <a:pt x="321" y="21"/>
                    <a:pt x="321" y="21"/>
                  </a:cubicBezTo>
                  <a:cubicBezTo>
                    <a:pt x="538" y="131"/>
                    <a:pt x="538" y="131"/>
                    <a:pt x="538" y="131"/>
                  </a:cubicBezTo>
                  <a:cubicBezTo>
                    <a:pt x="674" y="194"/>
                    <a:pt x="674" y="194"/>
                    <a:pt x="674" y="194"/>
                  </a:cubicBezTo>
                  <a:cubicBezTo>
                    <a:pt x="674" y="194"/>
                    <a:pt x="674" y="194"/>
                    <a:pt x="674" y="194"/>
                  </a:cubicBezTo>
                  <a:cubicBezTo>
                    <a:pt x="692" y="203"/>
                    <a:pt x="692" y="203"/>
                    <a:pt x="692" y="203"/>
                  </a:cubicBezTo>
                  <a:cubicBezTo>
                    <a:pt x="692" y="203"/>
                    <a:pt x="692" y="195"/>
                    <a:pt x="692" y="184"/>
                  </a:cubicBezTo>
                  <a:cubicBezTo>
                    <a:pt x="688" y="182"/>
                    <a:pt x="316" y="2"/>
                    <a:pt x="310" y="0"/>
                  </a:cubicBezTo>
                  <a:close/>
                  <a:moveTo>
                    <a:pt x="193" y="56"/>
                  </a:moveTo>
                  <a:cubicBezTo>
                    <a:pt x="193" y="57"/>
                    <a:pt x="193" y="57"/>
                    <a:pt x="193" y="57"/>
                  </a:cubicBezTo>
                  <a:cubicBezTo>
                    <a:pt x="193" y="57"/>
                    <a:pt x="193" y="57"/>
                    <a:pt x="193" y="57"/>
                  </a:cubicBezTo>
                  <a:cubicBezTo>
                    <a:pt x="193" y="56"/>
                    <a:pt x="193" y="56"/>
                    <a:pt x="193" y="56"/>
                  </a:cubicBezTo>
                  <a:cubicBezTo>
                    <a:pt x="198" y="54"/>
                    <a:pt x="198" y="54"/>
                    <a:pt x="198" y="54"/>
                  </a:cubicBezTo>
                  <a:cubicBezTo>
                    <a:pt x="193" y="56"/>
                    <a:pt x="193" y="56"/>
                    <a:pt x="193" y="56"/>
                  </a:cubicBezTo>
                  <a:close/>
                </a:path>
              </a:pathLst>
            </a:custGeom>
            <a:solidFill>
              <a:schemeClr val="accent2">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80" name="Hình tự do 24"/>
            <p:cNvSpPr>
              <a:spLocks/>
            </p:cNvSpPr>
            <p:nvPr/>
          </p:nvSpPr>
          <p:spPr bwMode="auto">
            <a:xfrm>
              <a:off x="3473" y="3143"/>
              <a:ext cx="491" cy="12"/>
            </a:xfrm>
            <a:custGeom>
              <a:avLst/>
              <a:gdLst>
                <a:gd name="T0" fmla="*/ 34 w 208"/>
                <a:gd name="T1" fmla="*/ 0 h 5"/>
                <a:gd name="T2" fmla="*/ 0 w 208"/>
                <a:gd name="T3" fmla="*/ 0 h 5"/>
                <a:gd name="T4" fmla="*/ 0 w 208"/>
                <a:gd name="T5" fmla="*/ 5 h 5"/>
                <a:gd name="T6" fmla="*/ 36 w 208"/>
                <a:gd name="T7" fmla="*/ 5 h 5"/>
                <a:gd name="T8" fmla="*/ 208 w 208"/>
                <a:gd name="T9" fmla="*/ 4 h 5"/>
                <a:gd name="T10" fmla="*/ 208 w 208"/>
                <a:gd name="T11" fmla="*/ 0 h 5"/>
                <a:gd name="T12" fmla="*/ 205 w 208"/>
                <a:gd name="T13" fmla="*/ 0 h 5"/>
                <a:gd name="T14" fmla="*/ 34 w 208"/>
                <a:gd name="T15" fmla="*/ 0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8" h="5">
                  <a:moveTo>
                    <a:pt x="34" y="0"/>
                  </a:moveTo>
                  <a:cubicBezTo>
                    <a:pt x="0" y="0"/>
                    <a:pt x="0" y="0"/>
                    <a:pt x="0" y="0"/>
                  </a:cubicBezTo>
                  <a:cubicBezTo>
                    <a:pt x="0" y="5"/>
                    <a:pt x="0" y="5"/>
                    <a:pt x="0" y="5"/>
                  </a:cubicBezTo>
                  <a:cubicBezTo>
                    <a:pt x="36" y="5"/>
                    <a:pt x="36" y="5"/>
                    <a:pt x="36" y="5"/>
                  </a:cubicBezTo>
                  <a:cubicBezTo>
                    <a:pt x="208" y="4"/>
                    <a:pt x="208" y="4"/>
                    <a:pt x="208" y="4"/>
                  </a:cubicBezTo>
                  <a:cubicBezTo>
                    <a:pt x="208" y="0"/>
                    <a:pt x="208" y="0"/>
                    <a:pt x="208" y="0"/>
                  </a:cubicBezTo>
                  <a:cubicBezTo>
                    <a:pt x="207" y="0"/>
                    <a:pt x="207" y="0"/>
                    <a:pt x="205" y="0"/>
                  </a:cubicBezTo>
                  <a:cubicBezTo>
                    <a:pt x="115" y="0"/>
                    <a:pt x="34" y="0"/>
                    <a:pt x="34" y="0"/>
                  </a:cubicBezTo>
                  <a:close/>
                </a:path>
              </a:pathLst>
            </a:custGeom>
            <a:solidFill>
              <a:srgbClr val="42A9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grpSp>
      <p:grpSp>
        <p:nvGrpSpPr>
          <p:cNvPr id="81" name="Nhóm 33"/>
          <p:cNvGrpSpPr>
            <a:grpSpLocks noChangeAspect="1"/>
          </p:cNvGrpSpPr>
          <p:nvPr userDrawn="1"/>
        </p:nvGrpSpPr>
        <p:grpSpPr bwMode="auto">
          <a:xfrm>
            <a:off x="1714988" y="4544219"/>
            <a:ext cx="1873268" cy="2324202"/>
            <a:chOff x="3359" y="1523"/>
            <a:chExt cx="943" cy="1170"/>
          </a:xfrm>
        </p:grpSpPr>
        <p:sp>
          <p:nvSpPr>
            <p:cNvPr id="82" name="Hình tự do 34"/>
            <p:cNvSpPr>
              <a:spLocks/>
            </p:cNvSpPr>
            <p:nvPr/>
          </p:nvSpPr>
          <p:spPr bwMode="auto">
            <a:xfrm>
              <a:off x="3359" y="1523"/>
              <a:ext cx="943" cy="922"/>
            </a:xfrm>
            <a:custGeom>
              <a:avLst/>
              <a:gdLst>
                <a:gd name="T0" fmla="*/ 213 w 399"/>
                <a:gd name="T1" fmla="*/ 385 h 390"/>
                <a:gd name="T2" fmla="*/ 369 w 399"/>
                <a:gd name="T3" fmla="*/ 198 h 390"/>
                <a:gd name="T4" fmla="*/ 63 w 399"/>
                <a:gd name="T5" fmla="*/ 117 h 390"/>
                <a:gd name="T6" fmla="*/ 213 w 399"/>
                <a:gd name="T7" fmla="*/ 385 h 390"/>
              </a:gdLst>
              <a:ahLst/>
              <a:cxnLst>
                <a:cxn ang="0">
                  <a:pos x="T0" y="T1"/>
                </a:cxn>
                <a:cxn ang="0">
                  <a:pos x="T2" y="T3"/>
                </a:cxn>
                <a:cxn ang="0">
                  <a:pos x="T4" y="T5"/>
                </a:cxn>
                <a:cxn ang="0">
                  <a:pos x="T6" y="T7"/>
                </a:cxn>
              </a:cxnLst>
              <a:rect l="0" t="0" r="r" b="b"/>
              <a:pathLst>
                <a:path w="399" h="390">
                  <a:moveTo>
                    <a:pt x="213" y="385"/>
                  </a:moveTo>
                  <a:cubicBezTo>
                    <a:pt x="276" y="390"/>
                    <a:pt x="399" y="354"/>
                    <a:pt x="369" y="198"/>
                  </a:cubicBezTo>
                  <a:cubicBezTo>
                    <a:pt x="328" y="0"/>
                    <a:pt x="101" y="49"/>
                    <a:pt x="63" y="117"/>
                  </a:cubicBezTo>
                  <a:cubicBezTo>
                    <a:pt x="0" y="229"/>
                    <a:pt x="19" y="370"/>
                    <a:pt x="213" y="385"/>
                  </a:cubicBezTo>
                  <a:close/>
                </a:path>
              </a:pathLst>
            </a:custGeom>
            <a:solidFill>
              <a:srgbClr val="CA7F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83" name="Hình tự do 35"/>
            <p:cNvSpPr>
              <a:spLocks/>
            </p:cNvSpPr>
            <p:nvPr/>
          </p:nvSpPr>
          <p:spPr bwMode="auto">
            <a:xfrm>
              <a:off x="3565" y="1904"/>
              <a:ext cx="562" cy="789"/>
            </a:xfrm>
            <a:custGeom>
              <a:avLst/>
              <a:gdLst>
                <a:gd name="T0" fmla="*/ 137 w 238"/>
                <a:gd name="T1" fmla="*/ 137 h 334"/>
                <a:gd name="T2" fmla="*/ 238 w 238"/>
                <a:gd name="T3" fmla="*/ 121 h 334"/>
                <a:gd name="T4" fmla="*/ 135 w 238"/>
                <a:gd name="T5" fmla="*/ 114 h 334"/>
                <a:gd name="T6" fmla="*/ 238 w 238"/>
                <a:gd name="T7" fmla="*/ 54 h 334"/>
                <a:gd name="T8" fmla="*/ 131 w 238"/>
                <a:gd name="T9" fmla="*/ 84 h 334"/>
                <a:gd name="T10" fmla="*/ 131 w 238"/>
                <a:gd name="T11" fmla="*/ 84 h 334"/>
                <a:gd name="T12" fmla="*/ 178 w 238"/>
                <a:gd name="T13" fmla="*/ 6 h 334"/>
                <a:gd name="T14" fmla="*/ 126 w 238"/>
                <a:gd name="T15" fmla="*/ 62 h 334"/>
                <a:gd name="T16" fmla="*/ 92 w 238"/>
                <a:gd name="T17" fmla="*/ 0 h 334"/>
                <a:gd name="T18" fmla="*/ 118 w 238"/>
                <a:gd name="T19" fmla="*/ 85 h 334"/>
                <a:gd name="T20" fmla="*/ 119 w 238"/>
                <a:gd name="T21" fmla="*/ 89 h 334"/>
                <a:gd name="T22" fmla="*/ 22 w 238"/>
                <a:gd name="T23" fmla="*/ 28 h 334"/>
                <a:gd name="T24" fmla="*/ 109 w 238"/>
                <a:gd name="T25" fmla="*/ 117 h 334"/>
                <a:gd name="T26" fmla="*/ 0 w 238"/>
                <a:gd name="T27" fmla="*/ 101 h 334"/>
                <a:gd name="T28" fmla="*/ 111 w 238"/>
                <a:gd name="T29" fmla="*/ 141 h 334"/>
                <a:gd name="T30" fmla="*/ 107 w 238"/>
                <a:gd name="T31" fmla="*/ 334 h 334"/>
                <a:gd name="T32" fmla="*/ 131 w 238"/>
                <a:gd name="T33" fmla="*/ 334 h 334"/>
                <a:gd name="T34" fmla="*/ 137 w 238"/>
                <a:gd name="T35" fmla="*/ 137 h 3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38" h="334">
                  <a:moveTo>
                    <a:pt x="137" y="137"/>
                  </a:moveTo>
                  <a:cubicBezTo>
                    <a:pt x="137" y="137"/>
                    <a:pt x="167" y="117"/>
                    <a:pt x="238" y="121"/>
                  </a:cubicBezTo>
                  <a:cubicBezTo>
                    <a:pt x="208" y="86"/>
                    <a:pt x="145" y="110"/>
                    <a:pt x="135" y="114"/>
                  </a:cubicBezTo>
                  <a:cubicBezTo>
                    <a:pt x="141" y="84"/>
                    <a:pt x="195" y="41"/>
                    <a:pt x="238" y="54"/>
                  </a:cubicBezTo>
                  <a:cubicBezTo>
                    <a:pt x="197" y="18"/>
                    <a:pt x="151" y="59"/>
                    <a:pt x="131" y="84"/>
                  </a:cubicBezTo>
                  <a:cubicBezTo>
                    <a:pt x="131" y="84"/>
                    <a:pt x="131" y="84"/>
                    <a:pt x="131" y="84"/>
                  </a:cubicBezTo>
                  <a:cubicBezTo>
                    <a:pt x="131" y="59"/>
                    <a:pt x="161" y="22"/>
                    <a:pt x="178" y="6"/>
                  </a:cubicBezTo>
                  <a:cubicBezTo>
                    <a:pt x="147" y="5"/>
                    <a:pt x="126" y="62"/>
                    <a:pt x="126" y="62"/>
                  </a:cubicBezTo>
                  <a:cubicBezTo>
                    <a:pt x="126" y="62"/>
                    <a:pt x="111" y="4"/>
                    <a:pt x="92" y="0"/>
                  </a:cubicBezTo>
                  <a:cubicBezTo>
                    <a:pt x="118" y="45"/>
                    <a:pt x="118" y="85"/>
                    <a:pt x="118" y="85"/>
                  </a:cubicBezTo>
                  <a:cubicBezTo>
                    <a:pt x="119" y="89"/>
                    <a:pt x="119" y="89"/>
                    <a:pt x="119" y="89"/>
                  </a:cubicBezTo>
                  <a:cubicBezTo>
                    <a:pt x="98" y="53"/>
                    <a:pt x="65" y="16"/>
                    <a:pt x="22" y="28"/>
                  </a:cubicBezTo>
                  <a:cubicBezTo>
                    <a:pt x="76" y="43"/>
                    <a:pt x="109" y="102"/>
                    <a:pt x="109" y="117"/>
                  </a:cubicBezTo>
                  <a:cubicBezTo>
                    <a:pt x="88" y="100"/>
                    <a:pt x="33" y="75"/>
                    <a:pt x="0" y="101"/>
                  </a:cubicBezTo>
                  <a:cubicBezTo>
                    <a:pt x="53" y="101"/>
                    <a:pt x="99" y="122"/>
                    <a:pt x="111" y="141"/>
                  </a:cubicBezTo>
                  <a:cubicBezTo>
                    <a:pt x="112" y="159"/>
                    <a:pt x="109" y="280"/>
                    <a:pt x="107" y="334"/>
                  </a:cubicBezTo>
                  <a:cubicBezTo>
                    <a:pt x="131" y="334"/>
                    <a:pt x="131" y="334"/>
                    <a:pt x="131" y="334"/>
                  </a:cubicBezTo>
                  <a:cubicBezTo>
                    <a:pt x="137" y="137"/>
                    <a:pt x="137" y="137"/>
                    <a:pt x="137" y="137"/>
                  </a:cubicBezTo>
                  <a:close/>
                </a:path>
              </a:pathLst>
            </a:custGeom>
            <a:solidFill>
              <a:srgbClr val="8449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84" name="Hình tự do 36"/>
            <p:cNvSpPr>
              <a:spLocks/>
            </p:cNvSpPr>
            <p:nvPr/>
          </p:nvSpPr>
          <p:spPr bwMode="auto">
            <a:xfrm>
              <a:off x="3553" y="1620"/>
              <a:ext cx="596" cy="192"/>
            </a:xfrm>
            <a:custGeom>
              <a:avLst/>
              <a:gdLst>
                <a:gd name="T0" fmla="*/ 147 w 252"/>
                <a:gd name="T1" fmla="*/ 17 h 81"/>
                <a:gd name="T2" fmla="*/ 169 w 252"/>
                <a:gd name="T3" fmla="*/ 75 h 81"/>
                <a:gd name="T4" fmla="*/ 217 w 252"/>
                <a:gd name="T5" fmla="*/ 34 h 81"/>
                <a:gd name="T6" fmla="*/ 230 w 252"/>
                <a:gd name="T7" fmla="*/ 79 h 81"/>
                <a:gd name="T8" fmla="*/ 233 w 252"/>
                <a:gd name="T9" fmla="*/ 31 h 81"/>
                <a:gd name="T10" fmla="*/ 172 w 252"/>
                <a:gd name="T11" fmla="*/ 60 h 81"/>
                <a:gd name="T12" fmla="*/ 141 w 252"/>
                <a:gd name="T13" fmla="*/ 4 h 81"/>
                <a:gd name="T14" fmla="*/ 115 w 252"/>
                <a:gd name="T15" fmla="*/ 32 h 81"/>
                <a:gd name="T16" fmla="*/ 85 w 252"/>
                <a:gd name="T17" fmla="*/ 2 h 81"/>
                <a:gd name="T18" fmla="*/ 49 w 252"/>
                <a:gd name="T19" fmla="*/ 64 h 81"/>
                <a:gd name="T20" fmla="*/ 0 w 252"/>
                <a:gd name="T21" fmla="*/ 50 h 81"/>
                <a:gd name="T22" fmla="*/ 56 w 252"/>
                <a:gd name="T23" fmla="*/ 77 h 81"/>
                <a:gd name="T24" fmla="*/ 82 w 252"/>
                <a:gd name="T25" fmla="*/ 11 h 81"/>
                <a:gd name="T26" fmla="*/ 114 w 252"/>
                <a:gd name="T27" fmla="*/ 46 h 81"/>
                <a:gd name="T28" fmla="*/ 147 w 252"/>
                <a:gd name="T29" fmla="*/ 17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52" h="81">
                  <a:moveTo>
                    <a:pt x="147" y="17"/>
                  </a:moveTo>
                  <a:cubicBezTo>
                    <a:pt x="172" y="23"/>
                    <a:pt x="169" y="75"/>
                    <a:pt x="169" y="75"/>
                  </a:cubicBezTo>
                  <a:cubicBezTo>
                    <a:pt x="169" y="75"/>
                    <a:pt x="192" y="20"/>
                    <a:pt x="217" y="34"/>
                  </a:cubicBezTo>
                  <a:cubicBezTo>
                    <a:pt x="248" y="51"/>
                    <a:pt x="232" y="71"/>
                    <a:pt x="230" y="79"/>
                  </a:cubicBezTo>
                  <a:cubicBezTo>
                    <a:pt x="240" y="81"/>
                    <a:pt x="252" y="48"/>
                    <a:pt x="233" y="31"/>
                  </a:cubicBezTo>
                  <a:cubicBezTo>
                    <a:pt x="215" y="13"/>
                    <a:pt x="175" y="24"/>
                    <a:pt x="172" y="60"/>
                  </a:cubicBezTo>
                  <a:cubicBezTo>
                    <a:pt x="176" y="28"/>
                    <a:pt x="170" y="2"/>
                    <a:pt x="141" y="4"/>
                  </a:cubicBezTo>
                  <a:cubicBezTo>
                    <a:pt x="120" y="7"/>
                    <a:pt x="115" y="32"/>
                    <a:pt x="115" y="32"/>
                  </a:cubicBezTo>
                  <a:cubicBezTo>
                    <a:pt x="115" y="32"/>
                    <a:pt x="107" y="0"/>
                    <a:pt x="85" y="2"/>
                  </a:cubicBezTo>
                  <a:cubicBezTo>
                    <a:pt x="48" y="7"/>
                    <a:pt x="40" y="37"/>
                    <a:pt x="49" y="64"/>
                  </a:cubicBezTo>
                  <a:cubicBezTo>
                    <a:pt x="33" y="49"/>
                    <a:pt x="20" y="40"/>
                    <a:pt x="0" y="50"/>
                  </a:cubicBezTo>
                  <a:cubicBezTo>
                    <a:pt x="26" y="49"/>
                    <a:pt x="56" y="77"/>
                    <a:pt x="56" y="77"/>
                  </a:cubicBezTo>
                  <a:cubicBezTo>
                    <a:pt x="56" y="77"/>
                    <a:pt x="44" y="13"/>
                    <a:pt x="82" y="11"/>
                  </a:cubicBezTo>
                  <a:cubicBezTo>
                    <a:pt x="104" y="10"/>
                    <a:pt x="114" y="46"/>
                    <a:pt x="114" y="46"/>
                  </a:cubicBezTo>
                  <a:cubicBezTo>
                    <a:pt x="114" y="46"/>
                    <a:pt x="128" y="12"/>
                    <a:pt x="147" y="17"/>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85" name="Hình tự do 37"/>
            <p:cNvSpPr>
              <a:spLocks/>
            </p:cNvSpPr>
            <p:nvPr/>
          </p:nvSpPr>
          <p:spPr bwMode="auto">
            <a:xfrm>
              <a:off x="3407" y="1788"/>
              <a:ext cx="305" cy="661"/>
            </a:xfrm>
            <a:custGeom>
              <a:avLst/>
              <a:gdLst>
                <a:gd name="T0" fmla="*/ 92 w 129"/>
                <a:gd name="T1" fmla="*/ 257 h 280"/>
                <a:gd name="T2" fmla="*/ 89 w 129"/>
                <a:gd name="T3" fmla="*/ 220 h 280"/>
                <a:gd name="T4" fmla="*/ 50 w 129"/>
                <a:gd name="T5" fmla="*/ 234 h 280"/>
                <a:gd name="T6" fmla="*/ 64 w 129"/>
                <a:gd name="T7" fmla="*/ 186 h 280"/>
                <a:gd name="T8" fmla="*/ 30 w 129"/>
                <a:gd name="T9" fmla="*/ 184 h 280"/>
                <a:gd name="T10" fmla="*/ 45 w 129"/>
                <a:gd name="T11" fmla="*/ 146 h 280"/>
                <a:gd name="T12" fmla="*/ 11 w 129"/>
                <a:gd name="T13" fmla="*/ 133 h 280"/>
                <a:gd name="T14" fmla="*/ 48 w 129"/>
                <a:gd name="T15" fmla="*/ 104 h 280"/>
                <a:gd name="T16" fmla="*/ 16 w 129"/>
                <a:gd name="T17" fmla="*/ 82 h 280"/>
                <a:gd name="T18" fmla="*/ 45 w 129"/>
                <a:gd name="T19" fmla="*/ 64 h 280"/>
                <a:gd name="T20" fmla="*/ 28 w 129"/>
                <a:gd name="T21" fmla="*/ 35 h 280"/>
                <a:gd name="T22" fmla="*/ 47 w 129"/>
                <a:gd name="T23" fmla="*/ 15 h 280"/>
                <a:gd name="T24" fmla="*/ 72 w 129"/>
                <a:gd name="T25" fmla="*/ 8 h 280"/>
                <a:gd name="T26" fmla="*/ 23 w 129"/>
                <a:gd name="T27" fmla="*/ 25 h 280"/>
                <a:gd name="T28" fmla="*/ 35 w 129"/>
                <a:gd name="T29" fmla="*/ 62 h 280"/>
                <a:gd name="T30" fmla="*/ 8 w 129"/>
                <a:gd name="T31" fmla="*/ 84 h 280"/>
                <a:gd name="T32" fmla="*/ 34 w 129"/>
                <a:gd name="T33" fmla="*/ 106 h 280"/>
                <a:gd name="T34" fmla="*/ 1 w 129"/>
                <a:gd name="T35" fmla="*/ 140 h 280"/>
                <a:gd name="T36" fmla="*/ 34 w 129"/>
                <a:gd name="T37" fmla="*/ 154 h 280"/>
                <a:gd name="T38" fmla="*/ 22 w 129"/>
                <a:gd name="T39" fmla="*/ 187 h 280"/>
                <a:gd name="T40" fmla="*/ 53 w 129"/>
                <a:gd name="T41" fmla="*/ 190 h 280"/>
                <a:gd name="T42" fmla="*/ 41 w 129"/>
                <a:gd name="T43" fmla="*/ 237 h 280"/>
                <a:gd name="T44" fmla="*/ 80 w 129"/>
                <a:gd name="T45" fmla="*/ 231 h 280"/>
                <a:gd name="T46" fmla="*/ 100 w 129"/>
                <a:gd name="T47" fmla="*/ 273 h 280"/>
                <a:gd name="T48" fmla="*/ 129 w 129"/>
                <a:gd name="T49" fmla="*/ 249 h 280"/>
                <a:gd name="T50" fmla="*/ 92 w 129"/>
                <a:gd name="T51" fmla="*/ 257 h 2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29" h="280">
                  <a:moveTo>
                    <a:pt x="92" y="257"/>
                  </a:moveTo>
                  <a:cubicBezTo>
                    <a:pt x="84" y="249"/>
                    <a:pt x="89" y="220"/>
                    <a:pt x="89" y="220"/>
                  </a:cubicBezTo>
                  <a:cubicBezTo>
                    <a:pt x="89" y="220"/>
                    <a:pt x="58" y="239"/>
                    <a:pt x="50" y="234"/>
                  </a:cubicBezTo>
                  <a:cubicBezTo>
                    <a:pt x="29" y="220"/>
                    <a:pt x="64" y="186"/>
                    <a:pt x="64" y="186"/>
                  </a:cubicBezTo>
                  <a:cubicBezTo>
                    <a:pt x="64" y="186"/>
                    <a:pt x="35" y="192"/>
                    <a:pt x="30" y="184"/>
                  </a:cubicBezTo>
                  <a:cubicBezTo>
                    <a:pt x="24" y="174"/>
                    <a:pt x="45" y="146"/>
                    <a:pt x="45" y="146"/>
                  </a:cubicBezTo>
                  <a:cubicBezTo>
                    <a:pt x="45" y="146"/>
                    <a:pt x="10" y="158"/>
                    <a:pt x="11" y="133"/>
                  </a:cubicBezTo>
                  <a:cubicBezTo>
                    <a:pt x="11" y="109"/>
                    <a:pt x="48" y="104"/>
                    <a:pt x="48" y="104"/>
                  </a:cubicBezTo>
                  <a:cubicBezTo>
                    <a:pt x="48" y="104"/>
                    <a:pt x="14" y="91"/>
                    <a:pt x="16" y="82"/>
                  </a:cubicBezTo>
                  <a:cubicBezTo>
                    <a:pt x="18" y="67"/>
                    <a:pt x="29" y="66"/>
                    <a:pt x="45" y="64"/>
                  </a:cubicBezTo>
                  <a:cubicBezTo>
                    <a:pt x="41" y="62"/>
                    <a:pt x="28" y="41"/>
                    <a:pt x="28" y="35"/>
                  </a:cubicBezTo>
                  <a:cubicBezTo>
                    <a:pt x="28" y="28"/>
                    <a:pt x="36" y="17"/>
                    <a:pt x="47" y="15"/>
                  </a:cubicBezTo>
                  <a:cubicBezTo>
                    <a:pt x="52" y="13"/>
                    <a:pt x="61" y="11"/>
                    <a:pt x="72" y="8"/>
                  </a:cubicBezTo>
                  <a:cubicBezTo>
                    <a:pt x="54" y="0"/>
                    <a:pt x="30" y="8"/>
                    <a:pt x="23" y="25"/>
                  </a:cubicBezTo>
                  <a:cubicBezTo>
                    <a:pt x="12" y="46"/>
                    <a:pt x="35" y="62"/>
                    <a:pt x="35" y="62"/>
                  </a:cubicBezTo>
                  <a:cubicBezTo>
                    <a:pt x="35" y="62"/>
                    <a:pt x="11" y="53"/>
                    <a:pt x="8" y="84"/>
                  </a:cubicBezTo>
                  <a:cubicBezTo>
                    <a:pt x="6" y="98"/>
                    <a:pt x="16" y="99"/>
                    <a:pt x="34" y="106"/>
                  </a:cubicBezTo>
                  <a:cubicBezTo>
                    <a:pt x="16" y="103"/>
                    <a:pt x="0" y="117"/>
                    <a:pt x="1" y="140"/>
                  </a:cubicBezTo>
                  <a:cubicBezTo>
                    <a:pt x="3" y="163"/>
                    <a:pt x="34" y="154"/>
                    <a:pt x="34" y="154"/>
                  </a:cubicBezTo>
                  <a:cubicBezTo>
                    <a:pt x="34" y="154"/>
                    <a:pt x="14" y="171"/>
                    <a:pt x="22" y="187"/>
                  </a:cubicBezTo>
                  <a:cubicBezTo>
                    <a:pt x="29" y="202"/>
                    <a:pt x="53" y="190"/>
                    <a:pt x="53" y="190"/>
                  </a:cubicBezTo>
                  <a:cubicBezTo>
                    <a:pt x="53" y="190"/>
                    <a:pt x="17" y="222"/>
                    <a:pt x="41" y="237"/>
                  </a:cubicBezTo>
                  <a:cubicBezTo>
                    <a:pt x="62" y="251"/>
                    <a:pt x="69" y="242"/>
                    <a:pt x="80" y="231"/>
                  </a:cubicBezTo>
                  <a:cubicBezTo>
                    <a:pt x="75" y="244"/>
                    <a:pt x="79" y="269"/>
                    <a:pt x="100" y="273"/>
                  </a:cubicBezTo>
                  <a:cubicBezTo>
                    <a:pt x="127" y="280"/>
                    <a:pt x="129" y="249"/>
                    <a:pt x="129" y="249"/>
                  </a:cubicBezTo>
                  <a:cubicBezTo>
                    <a:pt x="129" y="249"/>
                    <a:pt x="111" y="277"/>
                    <a:pt x="92" y="257"/>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86" name="Hình tự do 38"/>
            <p:cNvSpPr>
              <a:spLocks/>
            </p:cNvSpPr>
            <p:nvPr/>
          </p:nvSpPr>
          <p:spPr bwMode="auto">
            <a:xfrm>
              <a:off x="3884" y="1779"/>
              <a:ext cx="392" cy="666"/>
            </a:xfrm>
            <a:custGeom>
              <a:avLst/>
              <a:gdLst>
                <a:gd name="T0" fmla="*/ 163 w 166"/>
                <a:gd name="T1" fmla="*/ 112 h 282"/>
                <a:gd name="T2" fmla="*/ 138 w 166"/>
                <a:gd name="T3" fmla="*/ 83 h 282"/>
                <a:gd name="T4" fmla="*/ 155 w 166"/>
                <a:gd name="T5" fmla="*/ 56 h 282"/>
                <a:gd name="T6" fmla="*/ 131 w 166"/>
                <a:gd name="T7" fmla="*/ 37 h 282"/>
                <a:gd name="T8" fmla="*/ 136 w 166"/>
                <a:gd name="T9" fmla="*/ 13 h 282"/>
                <a:gd name="T10" fmla="*/ 114 w 166"/>
                <a:gd name="T11" fmla="*/ 11 h 282"/>
                <a:gd name="T12" fmla="*/ 117 w 166"/>
                <a:gd name="T13" fmla="*/ 14 h 282"/>
                <a:gd name="T14" fmla="*/ 131 w 166"/>
                <a:gd name="T15" fmla="*/ 17 h 282"/>
                <a:gd name="T16" fmla="*/ 122 w 166"/>
                <a:gd name="T17" fmla="*/ 42 h 282"/>
                <a:gd name="T18" fmla="*/ 146 w 166"/>
                <a:gd name="T19" fmla="*/ 57 h 282"/>
                <a:gd name="T20" fmla="*/ 121 w 166"/>
                <a:gd name="T21" fmla="*/ 86 h 282"/>
                <a:gd name="T22" fmla="*/ 154 w 166"/>
                <a:gd name="T23" fmla="*/ 109 h 282"/>
                <a:gd name="T24" fmla="*/ 117 w 166"/>
                <a:gd name="T25" fmla="*/ 154 h 282"/>
                <a:gd name="T26" fmla="*/ 139 w 166"/>
                <a:gd name="T27" fmla="*/ 182 h 282"/>
                <a:gd name="T28" fmla="*/ 88 w 166"/>
                <a:gd name="T29" fmla="*/ 196 h 282"/>
                <a:gd name="T30" fmla="*/ 105 w 166"/>
                <a:gd name="T31" fmla="*/ 236 h 282"/>
                <a:gd name="T32" fmla="*/ 79 w 166"/>
                <a:gd name="T33" fmla="*/ 225 h 282"/>
                <a:gd name="T34" fmla="*/ 70 w 166"/>
                <a:gd name="T35" fmla="*/ 254 h 282"/>
                <a:gd name="T36" fmla="*/ 36 w 166"/>
                <a:gd name="T37" fmla="*/ 228 h 282"/>
                <a:gd name="T38" fmla="*/ 25 w 166"/>
                <a:gd name="T39" fmla="*/ 271 h 282"/>
                <a:gd name="T40" fmla="*/ 0 w 166"/>
                <a:gd name="T41" fmla="*/ 249 h 282"/>
                <a:gd name="T42" fmla="*/ 24 w 166"/>
                <a:gd name="T43" fmla="*/ 278 h 282"/>
                <a:gd name="T44" fmla="*/ 42 w 166"/>
                <a:gd name="T45" fmla="*/ 241 h 282"/>
                <a:gd name="T46" fmla="*/ 74 w 166"/>
                <a:gd name="T47" fmla="*/ 265 h 282"/>
                <a:gd name="T48" fmla="*/ 87 w 166"/>
                <a:gd name="T49" fmla="*/ 241 h 282"/>
                <a:gd name="T50" fmla="*/ 115 w 166"/>
                <a:gd name="T51" fmla="*/ 240 h 282"/>
                <a:gd name="T52" fmla="*/ 99 w 166"/>
                <a:gd name="T53" fmla="*/ 204 h 282"/>
                <a:gd name="T54" fmla="*/ 149 w 166"/>
                <a:gd name="T55" fmla="*/ 186 h 282"/>
                <a:gd name="T56" fmla="*/ 131 w 166"/>
                <a:gd name="T57" fmla="*/ 154 h 282"/>
                <a:gd name="T58" fmla="*/ 163 w 166"/>
                <a:gd name="T59" fmla="*/ 112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66" h="282">
                  <a:moveTo>
                    <a:pt x="163" y="112"/>
                  </a:moveTo>
                  <a:cubicBezTo>
                    <a:pt x="161" y="90"/>
                    <a:pt x="138" y="83"/>
                    <a:pt x="138" y="83"/>
                  </a:cubicBezTo>
                  <a:cubicBezTo>
                    <a:pt x="138" y="83"/>
                    <a:pt x="156" y="75"/>
                    <a:pt x="155" y="56"/>
                  </a:cubicBezTo>
                  <a:cubicBezTo>
                    <a:pt x="154" y="35"/>
                    <a:pt x="131" y="37"/>
                    <a:pt x="131" y="37"/>
                  </a:cubicBezTo>
                  <a:cubicBezTo>
                    <a:pt x="131" y="37"/>
                    <a:pt x="141" y="25"/>
                    <a:pt x="136" y="13"/>
                  </a:cubicBezTo>
                  <a:cubicBezTo>
                    <a:pt x="131" y="0"/>
                    <a:pt x="114" y="11"/>
                    <a:pt x="114" y="11"/>
                  </a:cubicBezTo>
                  <a:cubicBezTo>
                    <a:pt x="117" y="14"/>
                    <a:pt x="117" y="14"/>
                    <a:pt x="117" y="14"/>
                  </a:cubicBezTo>
                  <a:cubicBezTo>
                    <a:pt x="117" y="14"/>
                    <a:pt x="129" y="10"/>
                    <a:pt x="131" y="17"/>
                  </a:cubicBezTo>
                  <a:cubicBezTo>
                    <a:pt x="133" y="26"/>
                    <a:pt x="122" y="42"/>
                    <a:pt x="122" y="42"/>
                  </a:cubicBezTo>
                  <a:cubicBezTo>
                    <a:pt x="122" y="42"/>
                    <a:pt x="145" y="42"/>
                    <a:pt x="146" y="57"/>
                  </a:cubicBezTo>
                  <a:cubicBezTo>
                    <a:pt x="149" y="71"/>
                    <a:pt x="121" y="86"/>
                    <a:pt x="121" y="86"/>
                  </a:cubicBezTo>
                  <a:cubicBezTo>
                    <a:pt x="121" y="86"/>
                    <a:pt x="155" y="88"/>
                    <a:pt x="154" y="109"/>
                  </a:cubicBezTo>
                  <a:cubicBezTo>
                    <a:pt x="153" y="129"/>
                    <a:pt x="117" y="154"/>
                    <a:pt x="117" y="154"/>
                  </a:cubicBezTo>
                  <a:cubicBezTo>
                    <a:pt x="117" y="154"/>
                    <a:pt x="141" y="158"/>
                    <a:pt x="139" y="182"/>
                  </a:cubicBezTo>
                  <a:cubicBezTo>
                    <a:pt x="137" y="205"/>
                    <a:pt x="88" y="196"/>
                    <a:pt x="88" y="196"/>
                  </a:cubicBezTo>
                  <a:cubicBezTo>
                    <a:pt x="88" y="196"/>
                    <a:pt x="111" y="231"/>
                    <a:pt x="105" y="236"/>
                  </a:cubicBezTo>
                  <a:cubicBezTo>
                    <a:pt x="93" y="246"/>
                    <a:pt x="79" y="225"/>
                    <a:pt x="79" y="225"/>
                  </a:cubicBezTo>
                  <a:cubicBezTo>
                    <a:pt x="79" y="225"/>
                    <a:pt x="84" y="254"/>
                    <a:pt x="70" y="254"/>
                  </a:cubicBezTo>
                  <a:cubicBezTo>
                    <a:pt x="57" y="254"/>
                    <a:pt x="36" y="228"/>
                    <a:pt x="36" y="228"/>
                  </a:cubicBezTo>
                  <a:cubicBezTo>
                    <a:pt x="36" y="228"/>
                    <a:pt x="36" y="267"/>
                    <a:pt x="25" y="271"/>
                  </a:cubicBezTo>
                  <a:cubicBezTo>
                    <a:pt x="13" y="274"/>
                    <a:pt x="0" y="249"/>
                    <a:pt x="0" y="249"/>
                  </a:cubicBezTo>
                  <a:cubicBezTo>
                    <a:pt x="0" y="249"/>
                    <a:pt x="2" y="282"/>
                    <a:pt x="24" y="278"/>
                  </a:cubicBezTo>
                  <a:cubicBezTo>
                    <a:pt x="45" y="274"/>
                    <a:pt x="42" y="241"/>
                    <a:pt x="42" y="241"/>
                  </a:cubicBezTo>
                  <a:cubicBezTo>
                    <a:pt x="42" y="241"/>
                    <a:pt x="62" y="269"/>
                    <a:pt x="74" y="265"/>
                  </a:cubicBezTo>
                  <a:cubicBezTo>
                    <a:pt x="88" y="262"/>
                    <a:pt x="87" y="241"/>
                    <a:pt x="87" y="241"/>
                  </a:cubicBezTo>
                  <a:cubicBezTo>
                    <a:pt x="87" y="241"/>
                    <a:pt x="103" y="256"/>
                    <a:pt x="115" y="240"/>
                  </a:cubicBezTo>
                  <a:cubicBezTo>
                    <a:pt x="122" y="229"/>
                    <a:pt x="99" y="204"/>
                    <a:pt x="99" y="204"/>
                  </a:cubicBezTo>
                  <a:cubicBezTo>
                    <a:pt x="99" y="204"/>
                    <a:pt x="145" y="212"/>
                    <a:pt x="149" y="186"/>
                  </a:cubicBezTo>
                  <a:cubicBezTo>
                    <a:pt x="151" y="158"/>
                    <a:pt x="131" y="154"/>
                    <a:pt x="131" y="154"/>
                  </a:cubicBezTo>
                  <a:cubicBezTo>
                    <a:pt x="131" y="154"/>
                    <a:pt x="166" y="134"/>
                    <a:pt x="163" y="112"/>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grpSp>
      <p:grpSp>
        <p:nvGrpSpPr>
          <p:cNvPr id="87" name="Nhóm 43"/>
          <p:cNvGrpSpPr>
            <a:grpSpLocks noChangeAspect="1"/>
          </p:cNvGrpSpPr>
          <p:nvPr userDrawn="1"/>
        </p:nvGrpSpPr>
        <p:grpSpPr bwMode="auto">
          <a:xfrm>
            <a:off x="1168399" y="5011046"/>
            <a:ext cx="1497013" cy="1857375"/>
            <a:chOff x="3367" y="1523"/>
            <a:chExt cx="943" cy="1170"/>
          </a:xfrm>
        </p:grpSpPr>
        <p:sp>
          <p:nvSpPr>
            <p:cNvPr id="88" name="Hình tự do 44"/>
            <p:cNvSpPr>
              <a:spLocks/>
            </p:cNvSpPr>
            <p:nvPr/>
          </p:nvSpPr>
          <p:spPr bwMode="auto">
            <a:xfrm>
              <a:off x="3757" y="2208"/>
              <a:ext cx="236" cy="88"/>
            </a:xfrm>
            <a:custGeom>
              <a:avLst/>
              <a:gdLst>
                <a:gd name="T0" fmla="*/ 0 w 100"/>
                <a:gd name="T1" fmla="*/ 12 h 37"/>
                <a:gd name="T2" fmla="*/ 98 w 100"/>
                <a:gd name="T3" fmla="*/ 37 h 37"/>
                <a:gd name="T4" fmla="*/ 100 w 100"/>
                <a:gd name="T5" fmla="*/ 25 h 37"/>
                <a:gd name="T6" fmla="*/ 4 w 100"/>
                <a:gd name="T7" fmla="*/ 0 h 37"/>
                <a:gd name="T8" fmla="*/ 0 w 100"/>
                <a:gd name="T9" fmla="*/ 12 h 37"/>
              </a:gdLst>
              <a:ahLst/>
              <a:cxnLst>
                <a:cxn ang="0">
                  <a:pos x="T0" y="T1"/>
                </a:cxn>
                <a:cxn ang="0">
                  <a:pos x="T2" y="T3"/>
                </a:cxn>
                <a:cxn ang="0">
                  <a:pos x="T4" y="T5"/>
                </a:cxn>
                <a:cxn ang="0">
                  <a:pos x="T6" y="T7"/>
                </a:cxn>
                <a:cxn ang="0">
                  <a:pos x="T8" y="T9"/>
                </a:cxn>
              </a:cxnLst>
              <a:rect l="0" t="0" r="r" b="b"/>
              <a:pathLst>
                <a:path w="100" h="37">
                  <a:moveTo>
                    <a:pt x="0" y="12"/>
                  </a:moveTo>
                  <a:cubicBezTo>
                    <a:pt x="31" y="22"/>
                    <a:pt x="64" y="30"/>
                    <a:pt x="98" y="37"/>
                  </a:cubicBezTo>
                  <a:cubicBezTo>
                    <a:pt x="100" y="25"/>
                    <a:pt x="100" y="25"/>
                    <a:pt x="100" y="25"/>
                  </a:cubicBezTo>
                  <a:cubicBezTo>
                    <a:pt x="67" y="18"/>
                    <a:pt x="34" y="9"/>
                    <a:pt x="4" y="0"/>
                  </a:cubicBezTo>
                  <a:cubicBezTo>
                    <a:pt x="4" y="0"/>
                    <a:pt x="4" y="0"/>
                    <a:pt x="0" y="12"/>
                  </a:cubicBezTo>
                  <a:close/>
                </a:path>
              </a:pathLst>
            </a:custGeom>
            <a:solidFill>
              <a:srgbClr val="F9D4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89" name="Hình tự do 45"/>
            <p:cNvSpPr>
              <a:spLocks/>
            </p:cNvSpPr>
            <p:nvPr/>
          </p:nvSpPr>
          <p:spPr bwMode="auto">
            <a:xfrm>
              <a:off x="3367" y="1523"/>
              <a:ext cx="943" cy="922"/>
            </a:xfrm>
            <a:custGeom>
              <a:avLst/>
              <a:gdLst>
                <a:gd name="T0" fmla="*/ 212 w 399"/>
                <a:gd name="T1" fmla="*/ 385 h 390"/>
                <a:gd name="T2" fmla="*/ 368 w 399"/>
                <a:gd name="T3" fmla="*/ 198 h 390"/>
                <a:gd name="T4" fmla="*/ 62 w 399"/>
                <a:gd name="T5" fmla="*/ 117 h 390"/>
                <a:gd name="T6" fmla="*/ 212 w 399"/>
                <a:gd name="T7" fmla="*/ 385 h 390"/>
              </a:gdLst>
              <a:ahLst/>
              <a:cxnLst>
                <a:cxn ang="0">
                  <a:pos x="T0" y="T1"/>
                </a:cxn>
                <a:cxn ang="0">
                  <a:pos x="T2" y="T3"/>
                </a:cxn>
                <a:cxn ang="0">
                  <a:pos x="T4" y="T5"/>
                </a:cxn>
                <a:cxn ang="0">
                  <a:pos x="T6" y="T7"/>
                </a:cxn>
              </a:cxnLst>
              <a:rect l="0" t="0" r="r" b="b"/>
              <a:pathLst>
                <a:path w="399" h="390">
                  <a:moveTo>
                    <a:pt x="212" y="385"/>
                  </a:moveTo>
                  <a:cubicBezTo>
                    <a:pt x="275" y="390"/>
                    <a:pt x="399" y="354"/>
                    <a:pt x="368" y="198"/>
                  </a:cubicBezTo>
                  <a:cubicBezTo>
                    <a:pt x="328" y="0"/>
                    <a:pt x="100" y="49"/>
                    <a:pt x="62" y="117"/>
                  </a:cubicBezTo>
                  <a:cubicBezTo>
                    <a:pt x="0" y="229"/>
                    <a:pt x="18" y="370"/>
                    <a:pt x="212" y="385"/>
                  </a:cubicBezTo>
                  <a:close/>
                </a:path>
              </a:pathLst>
            </a:custGeom>
            <a:solidFill>
              <a:srgbClr val="FEBE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90" name="Hình tự do 46"/>
            <p:cNvSpPr>
              <a:spLocks/>
            </p:cNvSpPr>
            <p:nvPr/>
          </p:nvSpPr>
          <p:spPr bwMode="auto">
            <a:xfrm>
              <a:off x="3571" y="1904"/>
              <a:ext cx="564" cy="789"/>
            </a:xfrm>
            <a:custGeom>
              <a:avLst/>
              <a:gdLst>
                <a:gd name="T0" fmla="*/ 136 w 239"/>
                <a:gd name="T1" fmla="*/ 137 h 334"/>
                <a:gd name="T2" fmla="*/ 238 w 239"/>
                <a:gd name="T3" fmla="*/ 121 h 334"/>
                <a:gd name="T4" fmla="*/ 136 w 239"/>
                <a:gd name="T5" fmla="*/ 114 h 334"/>
                <a:gd name="T6" fmla="*/ 239 w 239"/>
                <a:gd name="T7" fmla="*/ 54 h 334"/>
                <a:gd name="T8" fmla="*/ 133 w 239"/>
                <a:gd name="T9" fmla="*/ 84 h 334"/>
                <a:gd name="T10" fmla="*/ 133 w 239"/>
                <a:gd name="T11" fmla="*/ 84 h 334"/>
                <a:gd name="T12" fmla="*/ 178 w 239"/>
                <a:gd name="T13" fmla="*/ 6 h 334"/>
                <a:gd name="T14" fmla="*/ 127 w 239"/>
                <a:gd name="T15" fmla="*/ 62 h 334"/>
                <a:gd name="T16" fmla="*/ 92 w 239"/>
                <a:gd name="T17" fmla="*/ 0 h 334"/>
                <a:gd name="T18" fmla="*/ 119 w 239"/>
                <a:gd name="T19" fmla="*/ 85 h 334"/>
                <a:gd name="T20" fmla="*/ 119 w 239"/>
                <a:gd name="T21" fmla="*/ 89 h 334"/>
                <a:gd name="T22" fmla="*/ 21 w 239"/>
                <a:gd name="T23" fmla="*/ 28 h 334"/>
                <a:gd name="T24" fmla="*/ 108 w 239"/>
                <a:gd name="T25" fmla="*/ 117 h 334"/>
                <a:gd name="T26" fmla="*/ 0 w 239"/>
                <a:gd name="T27" fmla="*/ 101 h 334"/>
                <a:gd name="T28" fmla="*/ 110 w 239"/>
                <a:gd name="T29" fmla="*/ 141 h 334"/>
                <a:gd name="T30" fmla="*/ 106 w 239"/>
                <a:gd name="T31" fmla="*/ 334 h 334"/>
                <a:gd name="T32" fmla="*/ 130 w 239"/>
                <a:gd name="T33" fmla="*/ 334 h 334"/>
                <a:gd name="T34" fmla="*/ 136 w 239"/>
                <a:gd name="T35" fmla="*/ 137 h 3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39" h="334">
                  <a:moveTo>
                    <a:pt x="136" y="137"/>
                  </a:moveTo>
                  <a:cubicBezTo>
                    <a:pt x="136" y="137"/>
                    <a:pt x="165" y="117"/>
                    <a:pt x="238" y="121"/>
                  </a:cubicBezTo>
                  <a:cubicBezTo>
                    <a:pt x="208" y="86"/>
                    <a:pt x="144" y="110"/>
                    <a:pt x="136" y="114"/>
                  </a:cubicBezTo>
                  <a:cubicBezTo>
                    <a:pt x="141" y="84"/>
                    <a:pt x="196" y="41"/>
                    <a:pt x="239" y="54"/>
                  </a:cubicBezTo>
                  <a:cubicBezTo>
                    <a:pt x="198" y="18"/>
                    <a:pt x="150" y="59"/>
                    <a:pt x="133" y="84"/>
                  </a:cubicBezTo>
                  <a:cubicBezTo>
                    <a:pt x="133" y="84"/>
                    <a:pt x="133" y="84"/>
                    <a:pt x="133" y="84"/>
                  </a:cubicBezTo>
                  <a:cubicBezTo>
                    <a:pt x="133" y="59"/>
                    <a:pt x="162" y="22"/>
                    <a:pt x="178" y="6"/>
                  </a:cubicBezTo>
                  <a:cubicBezTo>
                    <a:pt x="148" y="5"/>
                    <a:pt x="127" y="62"/>
                    <a:pt x="127" y="62"/>
                  </a:cubicBezTo>
                  <a:cubicBezTo>
                    <a:pt x="127" y="62"/>
                    <a:pt x="110" y="4"/>
                    <a:pt x="92" y="0"/>
                  </a:cubicBezTo>
                  <a:cubicBezTo>
                    <a:pt x="118" y="45"/>
                    <a:pt x="119" y="85"/>
                    <a:pt x="119" y="85"/>
                  </a:cubicBezTo>
                  <a:cubicBezTo>
                    <a:pt x="119" y="89"/>
                    <a:pt x="119" y="89"/>
                    <a:pt x="119" y="89"/>
                  </a:cubicBezTo>
                  <a:cubicBezTo>
                    <a:pt x="97" y="53"/>
                    <a:pt x="65" y="16"/>
                    <a:pt x="21" y="28"/>
                  </a:cubicBezTo>
                  <a:cubicBezTo>
                    <a:pt x="75" y="43"/>
                    <a:pt x="108" y="102"/>
                    <a:pt x="108" y="117"/>
                  </a:cubicBezTo>
                  <a:cubicBezTo>
                    <a:pt x="87" y="100"/>
                    <a:pt x="33" y="75"/>
                    <a:pt x="0" y="101"/>
                  </a:cubicBezTo>
                  <a:cubicBezTo>
                    <a:pt x="52" y="101"/>
                    <a:pt x="98" y="122"/>
                    <a:pt x="110" y="141"/>
                  </a:cubicBezTo>
                  <a:cubicBezTo>
                    <a:pt x="112" y="159"/>
                    <a:pt x="107" y="280"/>
                    <a:pt x="106" y="334"/>
                  </a:cubicBezTo>
                  <a:cubicBezTo>
                    <a:pt x="130" y="334"/>
                    <a:pt x="130" y="334"/>
                    <a:pt x="130" y="334"/>
                  </a:cubicBezTo>
                  <a:cubicBezTo>
                    <a:pt x="136" y="137"/>
                    <a:pt x="136" y="137"/>
                    <a:pt x="136" y="137"/>
                  </a:cubicBezTo>
                  <a:close/>
                </a:path>
              </a:pathLst>
            </a:custGeom>
            <a:solidFill>
              <a:srgbClr val="8449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91" name="Hình tự do 47"/>
            <p:cNvSpPr>
              <a:spLocks/>
            </p:cNvSpPr>
            <p:nvPr/>
          </p:nvSpPr>
          <p:spPr bwMode="auto">
            <a:xfrm>
              <a:off x="3528" y="1620"/>
              <a:ext cx="593" cy="192"/>
            </a:xfrm>
            <a:custGeom>
              <a:avLst/>
              <a:gdLst>
                <a:gd name="T0" fmla="*/ 196 w 251"/>
                <a:gd name="T1" fmla="*/ 77 h 81"/>
                <a:gd name="T2" fmla="*/ 251 w 251"/>
                <a:gd name="T3" fmla="*/ 50 h 81"/>
                <a:gd name="T4" fmla="*/ 203 w 251"/>
                <a:gd name="T5" fmla="*/ 64 h 81"/>
                <a:gd name="T6" fmla="*/ 168 w 251"/>
                <a:gd name="T7" fmla="*/ 2 h 81"/>
                <a:gd name="T8" fmla="*/ 136 w 251"/>
                <a:gd name="T9" fmla="*/ 32 h 81"/>
                <a:gd name="T10" fmla="*/ 111 w 251"/>
                <a:gd name="T11" fmla="*/ 4 h 81"/>
                <a:gd name="T12" fmla="*/ 79 w 251"/>
                <a:gd name="T13" fmla="*/ 60 h 81"/>
                <a:gd name="T14" fmla="*/ 19 w 251"/>
                <a:gd name="T15" fmla="*/ 31 h 81"/>
                <a:gd name="T16" fmla="*/ 22 w 251"/>
                <a:gd name="T17" fmla="*/ 79 h 81"/>
                <a:gd name="T18" fmla="*/ 34 w 251"/>
                <a:gd name="T19" fmla="*/ 34 h 81"/>
                <a:gd name="T20" fmla="*/ 83 w 251"/>
                <a:gd name="T21" fmla="*/ 75 h 81"/>
                <a:gd name="T22" fmla="*/ 106 w 251"/>
                <a:gd name="T23" fmla="*/ 17 h 81"/>
                <a:gd name="T24" fmla="*/ 138 w 251"/>
                <a:gd name="T25" fmla="*/ 46 h 81"/>
                <a:gd name="T26" fmla="*/ 171 w 251"/>
                <a:gd name="T27" fmla="*/ 11 h 81"/>
                <a:gd name="T28" fmla="*/ 196 w 251"/>
                <a:gd name="T29" fmla="*/ 77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51" h="81">
                  <a:moveTo>
                    <a:pt x="196" y="77"/>
                  </a:moveTo>
                  <a:cubicBezTo>
                    <a:pt x="196" y="77"/>
                    <a:pt x="226" y="49"/>
                    <a:pt x="251" y="50"/>
                  </a:cubicBezTo>
                  <a:cubicBezTo>
                    <a:pt x="232" y="40"/>
                    <a:pt x="220" y="49"/>
                    <a:pt x="203" y="64"/>
                  </a:cubicBezTo>
                  <a:cubicBezTo>
                    <a:pt x="213" y="37"/>
                    <a:pt x="205" y="7"/>
                    <a:pt x="168" y="2"/>
                  </a:cubicBezTo>
                  <a:cubicBezTo>
                    <a:pt x="145" y="0"/>
                    <a:pt x="136" y="32"/>
                    <a:pt x="136" y="32"/>
                  </a:cubicBezTo>
                  <a:cubicBezTo>
                    <a:pt x="136" y="32"/>
                    <a:pt x="133" y="7"/>
                    <a:pt x="111" y="4"/>
                  </a:cubicBezTo>
                  <a:cubicBezTo>
                    <a:pt x="83" y="2"/>
                    <a:pt x="76" y="28"/>
                    <a:pt x="79" y="60"/>
                  </a:cubicBezTo>
                  <a:cubicBezTo>
                    <a:pt x="77" y="24"/>
                    <a:pt x="38" y="13"/>
                    <a:pt x="19" y="31"/>
                  </a:cubicBezTo>
                  <a:cubicBezTo>
                    <a:pt x="0" y="48"/>
                    <a:pt x="12" y="81"/>
                    <a:pt x="22" y="79"/>
                  </a:cubicBezTo>
                  <a:cubicBezTo>
                    <a:pt x="19" y="71"/>
                    <a:pt x="5" y="51"/>
                    <a:pt x="34" y="34"/>
                  </a:cubicBezTo>
                  <a:cubicBezTo>
                    <a:pt x="61" y="20"/>
                    <a:pt x="83" y="75"/>
                    <a:pt x="83" y="75"/>
                  </a:cubicBezTo>
                  <a:cubicBezTo>
                    <a:pt x="83" y="75"/>
                    <a:pt x="79" y="23"/>
                    <a:pt x="106" y="17"/>
                  </a:cubicBezTo>
                  <a:cubicBezTo>
                    <a:pt x="125" y="12"/>
                    <a:pt x="138" y="46"/>
                    <a:pt x="138" y="46"/>
                  </a:cubicBezTo>
                  <a:cubicBezTo>
                    <a:pt x="138" y="46"/>
                    <a:pt x="148" y="10"/>
                    <a:pt x="171" y="11"/>
                  </a:cubicBezTo>
                  <a:cubicBezTo>
                    <a:pt x="209" y="13"/>
                    <a:pt x="196" y="77"/>
                    <a:pt x="196" y="77"/>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92" name="Hình tự do 48"/>
            <p:cNvSpPr>
              <a:spLocks/>
            </p:cNvSpPr>
            <p:nvPr/>
          </p:nvSpPr>
          <p:spPr bwMode="auto">
            <a:xfrm>
              <a:off x="3965" y="1788"/>
              <a:ext cx="307" cy="661"/>
            </a:xfrm>
            <a:custGeom>
              <a:avLst/>
              <a:gdLst>
                <a:gd name="T0" fmla="*/ 95 w 130"/>
                <a:gd name="T1" fmla="*/ 106 h 280"/>
                <a:gd name="T2" fmla="*/ 122 w 130"/>
                <a:gd name="T3" fmla="*/ 84 h 280"/>
                <a:gd name="T4" fmla="*/ 94 w 130"/>
                <a:gd name="T5" fmla="*/ 62 h 280"/>
                <a:gd name="T6" fmla="*/ 107 w 130"/>
                <a:gd name="T7" fmla="*/ 25 h 280"/>
                <a:gd name="T8" fmla="*/ 56 w 130"/>
                <a:gd name="T9" fmla="*/ 8 h 280"/>
                <a:gd name="T10" fmla="*/ 81 w 130"/>
                <a:gd name="T11" fmla="*/ 15 h 280"/>
                <a:gd name="T12" fmla="*/ 101 w 130"/>
                <a:gd name="T13" fmla="*/ 35 h 280"/>
                <a:gd name="T14" fmla="*/ 83 w 130"/>
                <a:gd name="T15" fmla="*/ 64 h 280"/>
                <a:gd name="T16" fmla="*/ 113 w 130"/>
                <a:gd name="T17" fmla="*/ 82 h 280"/>
                <a:gd name="T18" fmla="*/ 80 w 130"/>
                <a:gd name="T19" fmla="*/ 104 h 280"/>
                <a:gd name="T20" fmla="*/ 119 w 130"/>
                <a:gd name="T21" fmla="*/ 133 h 280"/>
                <a:gd name="T22" fmla="*/ 84 w 130"/>
                <a:gd name="T23" fmla="*/ 146 h 280"/>
                <a:gd name="T24" fmla="*/ 99 w 130"/>
                <a:gd name="T25" fmla="*/ 184 h 280"/>
                <a:gd name="T26" fmla="*/ 65 w 130"/>
                <a:gd name="T27" fmla="*/ 186 h 280"/>
                <a:gd name="T28" fmla="*/ 79 w 130"/>
                <a:gd name="T29" fmla="*/ 234 h 280"/>
                <a:gd name="T30" fmla="*/ 41 w 130"/>
                <a:gd name="T31" fmla="*/ 220 h 280"/>
                <a:gd name="T32" fmla="*/ 37 w 130"/>
                <a:gd name="T33" fmla="*/ 257 h 280"/>
                <a:gd name="T34" fmla="*/ 0 w 130"/>
                <a:gd name="T35" fmla="*/ 249 h 280"/>
                <a:gd name="T36" fmla="*/ 29 w 130"/>
                <a:gd name="T37" fmla="*/ 273 h 280"/>
                <a:gd name="T38" fmla="*/ 49 w 130"/>
                <a:gd name="T39" fmla="*/ 231 h 280"/>
                <a:gd name="T40" fmla="*/ 89 w 130"/>
                <a:gd name="T41" fmla="*/ 237 h 280"/>
                <a:gd name="T42" fmla="*/ 76 w 130"/>
                <a:gd name="T43" fmla="*/ 190 h 280"/>
                <a:gd name="T44" fmla="*/ 107 w 130"/>
                <a:gd name="T45" fmla="*/ 187 h 280"/>
                <a:gd name="T46" fmla="*/ 95 w 130"/>
                <a:gd name="T47" fmla="*/ 154 h 280"/>
                <a:gd name="T48" fmla="*/ 128 w 130"/>
                <a:gd name="T49" fmla="*/ 140 h 280"/>
                <a:gd name="T50" fmla="*/ 95 w 130"/>
                <a:gd name="T51" fmla="*/ 106 h 2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30" h="280">
                  <a:moveTo>
                    <a:pt x="95" y="106"/>
                  </a:moveTo>
                  <a:cubicBezTo>
                    <a:pt x="113" y="99"/>
                    <a:pt x="124" y="98"/>
                    <a:pt x="122" y="84"/>
                  </a:cubicBezTo>
                  <a:cubicBezTo>
                    <a:pt x="119" y="53"/>
                    <a:pt x="94" y="62"/>
                    <a:pt x="94" y="62"/>
                  </a:cubicBezTo>
                  <a:cubicBezTo>
                    <a:pt x="94" y="62"/>
                    <a:pt x="116" y="46"/>
                    <a:pt x="107" y="25"/>
                  </a:cubicBezTo>
                  <a:cubicBezTo>
                    <a:pt x="98" y="8"/>
                    <a:pt x="75" y="0"/>
                    <a:pt x="56" y="8"/>
                  </a:cubicBezTo>
                  <a:cubicBezTo>
                    <a:pt x="68" y="11"/>
                    <a:pt x="78" y="13"/>
                    <a:pt x="81" y="15"/>
                  </a:cubicBezTo>
                  <a:cubicBezTo>
                    <a:pt x="92" y="17"/>
                    <a:pt x="101" y="28"/>
                    <a:pt x="101" y="35"/>
                  </a:cubicBezTo>
                  <a:cubicBezTo>
                    <a:pt x="101" y="41"/>
                    <a:pt x="89" y="62"/>
                    <a:pt x="83" y="64"/>
                  </a:cubicBezTo>
                  <a:cubicBezTo>
                    <a:pt x="100" y="66"/>
                    <a:pt x="112" y="67"/>
                    <a:pt x="113" y="82"/>
                  </a:cubicBezTo>
                  <a:cubicBezTo>
                    <a:pt x="115" y="91"/>
                    <a:pt x="80" y="104"/>
                    <a:pt x="80" y="104"/>
                  </a:cubicBezTo>
                  <a:cubicBezTo>
                    <a:pt x="80" y="104"/>
                    <a:pt x="117" y="109"/>
                    <a:pt x="119" y="133"/>
                  </a:cubicBezTo>
                  <a:cubicBezTo>
                    <a:pt x="120" y="158"/>
                    <a:pt x="84" y="146"/>
                    <a:pt x="84" y="146"/>
                  </a:cubicBezTo>
                  <a:cubicBezTo>
                    <a:pt x="84" y="146"/>
                    <a:pt x="105" y="174"/>
                    <a:pt x="99" y="184"/>
                  </a:cubicBezTo>
                  <a:cubicBezTo>
                    <a:pt x="94" y="192"/>
                    <a:pt x="65" y="186"/>
                    <a:pt x="65" y="186"/>
                  </a:cubicBezTo>
                  <a:cubicBezTo>
                    <a:pt x="65" y="186"/>
                    <a:pt x="100" y="220"/>
                    <a:pt x="79" y="234"/>
                  </a:cubicBezTo>
                  <a:cubicBezTo>
                    <a:pt x="71" y="239"/>
                    <a:pt x="41" y="220"/>
                    <a:pt x="41" y="220"/>
                  </a:cubicBezTo>
                  <a:cubicBezTo>
                    <a:pt x="41" y="220"/>
                    <a:pt x="45" y="249"/>
                    <a:pt x="37" y="257"/>
                  </a:cubicBezTo>
                  <a:cubicBezTo>
                    <a:pt x="18" y="277"/>
                    <a:pt x="0" y="249"/>
                    <a:pt x="0" y="249"/>
                  </a:cubicBezTo>
                  <a:cubicBezTo>
                    <a:pt x="0" y="249"/>
                    <a:pt x="1" y="280"/>
                    <a:pt x="29" y="273"/>
                  </a:cubicBezTo>
                  <a:cubicBezTo>
                    <a:pt x="51" y="269"/>
                    <a:pt x="55" y="244"/>
                    <a:pt x="49" y="231"/>
                  </a:cubicBezTo>
                  <a:cubicBezTo>
                    <a:pt x="59" y="242"/>
                    <a:pt x="67" y="251"/>
                    <a:pt x="89" y="237"/>
                  </a:cubicBezTo>
                  <a:cubicBezTo>
                    <a:pt x="113" y="222"/>
                    <a:pt x="76" y="190"/>
                    <a:pt x="76" y="190"/>
                  </a:cubicBezTo>
                  <a:cubicBezTo>
                    <a:pt x="76" y="190"/>
                    <a:pt x="100" y="202"/>
                    <a:pt x="107" y="187"/>
                  </a:cubicBezTo>
                  <a:cubicBezTo>
                    <a:pt x="115" y="171"/>
                    <a:pt x="95" y="154"/>
                    <a:pt x="95" y="154"/>
                  </a:cubicBezTo>
                  <a:cubicBezTo>
                    <a:pt x="95" y="154"/>
                    <a:pt x="125" y="163"/>
                    <a:pt x="128" y="140"/>
                  </a:cubicBezTo>
                  <a:cubicBezTo>
                    <a:pt x="130" y="117"/>
                    <a:pt x="113" y="103"/>
                    <a:pt x="95" y="106"/>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93" name="Hình tự do 49"/>
            <p:cNvSpPr>
              <a:spLocks/>
            </p:cNvSpPr>
            <p:nvPr/>
          </p:nvSpPr>
          <p:spPr bwMode="auto">
            <a:xfrm>
              <a:off x="3403" y="1779"/>
              <a:ext cx="389" cy="666"/>
            </a:xfrm>
            <a:custGeom>
              <a:avLst/>
              <a:gdLst>
                <a:gd name="T0" fmla="*/ 141 w 165"/>
                <a:gd name="T1" fmla="*/ 271 h 282"/>
                <a:gd name="T2" fmla="*/ 130 w 165"/>
                <a:gd name="T3" fmla="*/ 228 h 282"/>
                <a:gd name="T4" fmla="*/ 96 w 165"/>
                <a:gd name="T5" fmla="*/ 254 h 282"/>
                <a:gd name="T6" fmla="*/ 87 w 165"/>
                <a:gd name="T7" fmla="*/ 225 h 282"/>
                <a:gd name="T8" fmla="*/ 60 w 165"/>
                <a:gd name="T9" fmla="*/ 236 h 282"/>
                <a:gd name="T10" fmla="*/ 79 w 165"/>
                <a:gd name="T11" fmla="*/ 196 h 282"/>
                <a:gd name="T12" fmla="*/ 27 w 165"/>
                <a:gd name="T13" fmla="*/ 182 h 282"/>
                <a:gd name="T14" fmla="*/ 49 w 165"/>
                <a:gd name="T15" fmla="*/ 154 h 282"/>
                <a:gd name="T16" fmla="*/ 12 w 165"/>
                <a:gd name="T17" fmla="*/ 109 h 282"/>
                <a:gd name="T18" fmla="*/ 45 w 165"/>
                <a:gd name="T19" fmla="*/ 86 h 282"/>
                <a:gd name="T20" fmla="*/ 19 w 165"/>
                <a:gd name="T21" fmla="*/ 57 h 282"/>
                <a:gd name="T22" fmla="*/ 44 w 165"/>
                <a:gd name="T23" fmla="*/ 42 h 282"/>
                <a:gd name="T24" fmla="*/ 35 w 165"/>
                <a:gd name="T25" fmla="*/ 17 h 282"/>
                <a:gd name="T26" fmla="*/ 49 w 165"/>
                <a:gd name="T27" fmla="*/ 14 h 282"/>
                <a:gd name="T28" fmla="*/ 51 w 165"/>
                <a:gd name="T29" fmla="*/ 11 h 282"/>
                <a:gd name="T30" fmla="*/ 29 w 165"/>
                <a:gd name="T31" fmla="*/ 13 h 282"/>
                <a:gd name="T32" fmla="*/ 35 w 165"/>
                <a:gd name="T33" fmla="*/ 37 h 282"/>
                <a:gd name="T34" fmla="*/ 11 w 165"/>
                <a:gd name="T35" fmla="*/ 56 h 282"/>
                <a:gd name="T36" fmla="*/ 27 w 165"/>
                <a:gd name="T37" fmla="*/ 83 h 282"/>
                <a:gd name="T38" fmla="*/ 3 w 165"/>
                <a:gd name="T39" fmla="*/ 112 h 282"/>
                <a:gd name="T40" fmla="*/ 35 w 165"/>
                <a:gd name="T41" fmla="*/ 154 h 282"/>
                <a:gd name="T42" fmla="*/ 17 w 165"/>
                <a:gd name="T43" fmla="*/ 186 h 282"/>
                <a:gd name="T44" fmla="*/ 67 w 165"/>
                <a:gd name="T45" fmla="*/ 204 h 282"/>
                <a:gd name="T46" fmla="*/ 50 w 165"/>
                <a:gd name="T47" fmla="*/ 240 h 282"/>
                <a:gd name="T48" fmla="*/ 79 w 165"/>
                <a:gd name="T49" fmla="*/ 241 h 282"/>
                <a:gd name="T50" fmla="*/ 92 w 165"/>
                <a:gd name="T51" fmla="*/ 265 h 282"/>
                <a:gd name="T52" fmla="*/ 124 w 165"/>
                <a:gd name="T53" fmla="*/ 241 h 282"/>
                <a:gd name="T54" fmla="*/ 142 w 165"/>
                <a:gd name="T55" fmla="*/ 278 h 282"/>
                <a:gd name="T56" fmla="*/ 165 w 165"/>
                <a:gd name="T57" fmla="*/ 249 h 282"/>
                <a:gd name="T58" fmla="*/ 141 w 165"/>
                <a:gd name="T59" fmla="*/ 271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65" h="282">
                  <a:moveTo>
                    <a:pt x="141" y="271"/>
                  </a:moveTo>
                  <a:cubicBezTo>
                    <a:pt x="130" y="267"/>
                    <a:pt x="130" y="228"/>
                    <a:pt x="130" y="228"/>
                  </a:cubicBezTo>
                  <a:cubicBezTo>
                    <a:pt x="130" y="228"/>
                    <a:pt x="108" y="254"/>
                    <a:pt x="96" y="254"/>
                  </a:cubicBezTo>
                  <a:cubicBezTo>
                    <a:pt x="82" y="254"/>
                    <a:pt x="87" y="225"/>
                    <a:pt x="87" y="225"/>
                  </a:cubicBezTo>
                  <a:cubicBezTo>
                    <a:pt x="87" y="225"/>
                    <a:pt x="72" y="246"/>
                    <a:pt x="60" y="236"/>
                  </a:cubicBezTo>
                  <a:cubicBezTo>
                    <a:pt x="54" y="231"/>
                    <a:pt x="79" y="196"/>
                    <a:pt x="79" y="196"/>
                  </a:cubicBezTo>
                  <a:cubicBezTo>
                    <a:pt x="79" y="196"/>
                    <a:pt x="28" y="205"/>
                    <a:pt x="27" y="182"/>
                  </a:cubicBezTo>
                  <a:cubicBezTo>
                    <a:pt x="25" y="158"/>
                    <a:pt x="49" y="154"/>
                    <a:pt x="49" y="154"/>
                  </a:cubicBezTo>
                  <a:cubicBezTo>
                    <a:pt x="49" y="154"/>
                    <a:pt x="13" y="129"/>
                    <a:pt x="12" y="109"/>
                  </a:cubicBezTo>
                  <a:cubicBezTo>
                    <a:pt x="11" y="88"/>
                    <a:pt x="45" y="86"/>
                    <a:pt x="45" y="86"/>
                  </a:cubicBezTo>
                  <a:cubicBezTo>
                    <a:pt x="45" y="86"/>
                    <a:pt x="17" y="71"/>
                    <a:pt x="19" y="57"/>
                  </a:cubicBezTo>
                  <a:cubicBezTo>
                    <a:pt x="21" y="42"/>
                    <a:pt x="44" y="42"/>
                    <a:pt x="44" y="42"/>
                  </a:cubicBezTo>
                  <a:cubicBezTo>
                    <a:pt x="44" y="42"/>
                    <a:pt x="32" y="26"/>
                    <a:pt x="35" y="17"/>
                  </a:cubicBezTo>
                  <a:cubicBezTo>
                    <a:pt x="37" y="10"/>
                    <a:pt x="49" y="14"/>
                    <a:pt x="49" y="14"/>
                  </a:cubicBezTo>
                  <a:cubicBezTo>
                    <a:pt x="51" y="11"/>
                    <a:pt x="51" y="11"/>
                    <a:pt x="51" y="11"/>
                  </a:cubicBezTo>
                  <a:cubicBezTo>
                    <a:pt x="51" y="11"/>
                    <a:pt x="35" y="0"/>
                    <a:pt x="29" y="13"/>
                  </a:cubicBezTo>
                  <a:cubicBezTo>
                    <a:pt x="25" y="25"/>
                    <a:pt x="35" y="37"/>
                    <a:pt x="35" y="37"/>
                  </a:cubicBezTo>
                  <a:cubicBezTo>
                    <a:pt x="35" y="37"/>
                    <a:pt x="12" y="35"/>
                    <a:pt x="11" y="56"/>
                  </a:cubicBezTo>
                  <a:cubicBezTo>
                    <a:pt x="10" y="75"/>
                    <a:pt x="27" y="83"/>
                    <a:pt x="27" y="83"/>
                  </a:cubicBezTo>
                  <a:cubicBezTo>
                    <a:pt x="27" y="83"/>
                    <a:pt x="4" y="90"/>
                    <a:pt x="3" y="112"/>
                  </a:cubicBezTo>
                  <a:cubicBezTo>
                    <a:pt x="0" y="134"/>
                    <a:pt x="35" y="154"/>
                    <a:pt x="35" y="154"/>
                  </a:cubicBezTo>
                  <a:cubicBezTo>
                    <a:pt x="35" y="154"/>
                    <a:pt x="15" y="158"/>
                    <a:pt x="17" y="186"/>
                  </a:cubicBezTo>
                  <a:cubicBezTo>
                    <a:pt x="20" y="212"/>
                    <a:pt x="67" y="204"/>
                    <a:pt x="67" y="204"/>
                  </a:cubicBezTo>
                  <a:cubicBezTo>
                    <a:pt x="67" y="204"/>
                    <a:pt x="43" y="229"/>
                    <a:pt x="50" y="240"/>
                  </a:cubicBezTo>
                  <a:cubicBezTo>
                    <a:pt x="62" y="256"/>
                    <a:pt x="79" y="241"/>
                    <a:pt x="79" y="241"/>
                  </a:cubicBezTo>
                  <a:cubicBezTo>
                    <a:pt x="79" y="241"/>
                    <a:pt x="76" y="262"/>
                    <a:pt x="92" y="265"/>
                  </a:cubicBezTo>
                  <a:cubicBezTo>
                    <a:pt x="104" y="269"/>
                    <a:pt x="124" y="241"/>
                    <a:pt x="124" y="241"/>
                  </a:cubicBezTo>
                  <a:cubicBezTo>
                    <a:pt x="124" y="241"/>
                    <a:pt x="120" y="274"/>
                    <a:pt x="142" y="278"/>
                  </a:cubicBezTo>
                  <a:cubicBezTo>
                    <a:pt x="164" y="282"/>
                    <a:pt x="165" y="249"/>
                    <a:pt x="165" y="249"/>
                  </a:cubicBezTo>
                  <a:cubicBezTo>
                    <a:pt x="165" y="249"/>
                    <a:pt x="153" y="274"/>
                    <a:pt x="141" y="271"/>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grpSp>
      <p:grpSp>
        <p:nvGrpSpPr>
          <p:cNvPr id="94" name="Nhóm 93"/>
          <p:cNvGrpSpPr/>
          <p:nvPr userDrawn="1"/>
        </p:nvGrpSpPr>
        <p:grpSpPr>
          <a:xfrm>
            <a:off x="-21971" y="4350236"/>
            <a:ext cx="1696783" cy="2518186"/>
            <a:chOff x="-3496" y="4350236"/>
            <a:chExt cx="1696783" cy="2518186"/>
          </a:xfrm>
        </p:grpSpPr>
        <p:sp>
          <p:nvSpPr>
            <p:cNvPr id="95" name="Hình tự do 34"/>
            <p:cNvSpPr>
              <a:spLocks/>
            </p:cNvSpPr>
            <p:nvPr/>
          </p:nvSpPr>
          <p:spPr bwMode="auto">
            <a:xfrm>
              <a:off x="-1588" y="4440962"/>
              <a:ext cx="1615212" cy="1820141"/>
            </a:xfrm>
            <a:custGeom>
              <a:avLst/>
              <a:gdLst/>
              <a:ahLst/>
              <a:cxnLst/>
              <a:rect l="l" t="t" r="r" b="b"/>
              <a:pathLst>
                <a:path w="1615212" h="1820141">
                  <a:moveTo>
                    <a:pt x="734626" y="2038"/>
                  </a:moveTo>
                  <a:cubicBezTo>
                    <a:pt x="1104168" y="24231"/>
                    <a:pt x="1475791" y="230903"/>
                    <a:pt x="1589496" y="780177"/>
                  </a:cubicBezTo>
                  <a:cubicBezTo>
                    <a:pt x="1755894" y="1645701"/>
                    <a:pt x="1073662" y="1845437"/>
                    <a:pt x="724226" y="1817696"/>
                  </a:cubicBezTo>
                  <a:cubicBezTo>
                    <a:pt x="398251" y="1792485"/>
                    <a:pt x="161356" y="1703117"/>
                    <a:pt x="0" y="1572499"/>
                  </a:cubicBezTo>
                  <a:lnTo>
                    <a:pt x="0" y="211270"/>
                  </a:lnTo>
                  <a:cubicBezTo>
                    <a:pt x="161774" y="78872"/>
                    <a:pt x="447573" y="-15201"/>
                    <a:pt x="734626" y="2038"/>
                  </a:cubicBezTo>
                  <a:close/>
                </a:path>
              </a:pathLst>
            </a:custGeom>
            <a:solidFill>
              <a:srgbClr val="EB7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96" name="Hình tự do 35"/>
            <p:cNvSpPr>
              <a:spLocks/>
            </p:cNvSpPr>
            <p:nvPr/>
          </p:nvSpPr>
          <p:spPr bwMode="auto">
            <a:xfrm>
              <a:off x="24666" y="5016746"/>
              <a:ext cx="1318938" cy="1851676"/>
            </a:xfrm>
            <a:custGeom>
              <a:avLst/>
              <a:gdLst>
                <a:gd name="T0" fmla="*/ 137 w 238"/>
                <a:gd name="T1" fmla="*/ 137 h 334"/>
                <a:gd name="T2" fmla="*/ 238 w 238"/>
                <a:gd name="T3" fmla="*/ 121 h 334"/>
                <a:gd name="T4" fmla="*/ 135 w 238"/>
                <a:gd name="T5" fmla="*/ 114 h 334"/>
                <a:gd name="T6" fmla="*/ 238 w 238"/>
                <a:gd name="T7" fmla="*/ 54 h 334"/>
                <a:gd name="T8" fmla="*/ 131 w 238"/>
                <a:gd name="T9" fmla="*/ 84 h 334"/>
                <a:gd name="T10" fmla="*/ 131 w 238"/>
                <a:gd name="T11" fmla="*/ 84 h 334"/>
                <a:gd name="T12" fmla="*/ 178 w 238"/>
                <a:gd name="T13" fmla="*/ 6 h 334"/>
                <a:gd name="T14" fmla="*/ 126 w 238"/>
                <a:gd name="T15" fmla="*/ 62 h 334"/>
                <a:gd name="T16" fmla="*/ 92 w 238"/>
                <a:gd name="T17" fmla="*/ 0 h 334"/>
                <a:gd name="T18" fmla="*/ 118 w 238"/>
                <a:gd name="T19" fmla="*/ 85 h 334"/>
                <a:gd name="T20" fmla="*/ 119 w 238"/>
                <a:gd name="T21" fmla="*/ 89 h 334"/>
                <a:gd name="T22" fmla="*/ 22 w 238"/>
                <a:gd name="T23" fmla="*/ 28 h 334"/>
                <a:gd name="T24" fmla="*/ 109 w 238"/>
                <a:gd name="T25" fmla="*/ 117 h 334"/>
                <a:gd name="T26" fmla="*/ 0 w 238"/>
                <a:gd name="T27" fmla="*/ 101 h 334"/>
                <a:gd name="T28" fmla="*/ 111 w 238"/>
                <a:gd name="T29" fmla="*/ 141 h 334"/>
                <a:gd name="T30" fmla="*/ 107 w 238"/>
                <a:gd name="T31" fmla="*/ 334 h 334"/>
                <a:gd name="T32" fmla="*/ 131 w 238"/>
                <a:gd name="T33" fmla="*/ 334 h 334"/>
                <a:gd name="T34" fmla="*/ 137 w 238"/>
                <a:gd name="T35" fmla="*/ 137 h 3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38" h="334">
                  <a:moveTo>
                    <a:pt x="137" y="137"/>
                  </a:moveTo>
                  <a:cubicBezTo>
                    <a:pt x="137" y="137"/>
                    <a:pt x="167" y="117"/>
                    <a:pt x="238" y="121"/>
                  </a:cubicBezTo>
                  <a:cubicBezTo>
                    <a:pt x="208" y="86"/>
                    <a:pt x="145" y="110"/>
                    <a:pt x="135" y="114"/>
                  </a:cubicBezTo>
                  <a:cubicBezTo>
                    <a:pt x="141" y="84"/>
                    <a:pt x="195" y="41"/>
                    <a:pt x="238" y="54"/>
                  </a:cubicBezTo>
                  <a:cubicBezTo>
                    <a:pt x="197" y="18"/>
                    <a:pt x="151" y="59"/>
                    <a:pt x="131" y="84"/>
                  </a:cubicBezTo>
                  <a:cubicBezTo>
                    <a:pt x="131" y="84"/>
                    <a:pt x="131" y="84"/>
                    <a:pt x="131" y="84"/>
                  </a:cubicBezTo>
                  <a:cubicBezTo>
                    <a:pt x="131" y="59"/>
                    <a:pt x="161" y="22"/>
                    <a:pt x="178" y="6"/>
                  </a:cubicBezTo>
                  <a:cubicBezTo>
                    <a:pt x="147" y="5"/>
                    <a:pt x="126" y="62"/>
                    <a:pt x="126" y="62"/>
                  </a:cubicBezTo>
                  <a:cubicBezTo>
                    <a:pt x="126" y="62"/>
                    <a:pt x="111" y="4"/>
                    <a:pt x="92" y="0"/>
                  </a:cubicBezTo>
                  <a:cubicBezTo>
                    <a:pt x="118" y="45"/>
                    <a:pt x="118" y="85"/>
                    <a:pt x="118" y="85"/>
                  </a:cubicBezTo>
                  <a:cubicBezTo>
                    <a:pt x="119" y="89"/>
                    <a:pt x="119" y="89"/>
                    <a:pt x="119" y="89"/>
                  </a:cubicBezTo>
                  <a:cubicBezTo>
                    <a:pt x="98" y="53"/>
                    <a:pt x="65" y="16"/>
                    <a:pt x="22" y="28"/>
                  </a:cubicBezTo>
                  <a:cubicBezTo>
                    <a:pt x="76" y="43"/>
                    <a:pt x="109" y="102"/>
                    <a:pt x="109" y="117"/>
                  </a:cubicBezTo>
                  <a:cubicBezTo>
                    <a:pt x="88" y="100"/>
                    <a:pt x="33" y="75"/>
                    <a:pt x="0" y="101"/>
                  </a:cubicBezTo>
                  <a:cubicBezTo>
                    <a:pt x="53" y="101"/>
                    <a:pt x="99" y="122"/>
                    <a:pt x="111" y="141"/>
                  </a:cubicBezTo>
                  <a:cubicBezTo>
                    <a:pt x="112" y="159"/>
                    <a:pt x="109" y="280"/>
                    <a:pt x="107" y="334"/>
                  </a:cubicBezTo>
                  <a:cubicBezTo>
                    <a:pt x="131" y="334"/>
                    <a:pt x="131" y="334"/>
                    <a:pt x="131" y="334"/>
                  </a:cubicBezTo>
                  <a:cubicBezTo>
                    <a:pt x="137" y="137"/>
                    <a:pt x="137" y="137"/>
                    <a:pt x="137" y="137"/>
                  </a:cubicBezTo>
                  <a:close/>
                </a:path>
              </a:pathLst>
            </a:custGeom>
            <a:solidFill>
              <a:srgbClr val="8449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97" name="Hình tự do 36"/>
            <p:cNvSpPr>
              <a:spLocks/>
            </p:cNvSpPr>
            <p:nvPr/>
          </p:nvSpPr>
          <p:spPr bwMode="auto">
            <a:xfrm>
              <a:off x="-3496" y="4350236"/>
              <a:ext cx="1398732" cy="450598"/>
            </a:xfrm>
            <a:custGeom>
              <a:avLst/>
              <a:gdLst>
                <a:gd name="T0" fmla="*/ 147 w 252"/>
                <a:gd name="T1" fmla="*/ 17 h 81"/>
                <a:gd name="T2" fmla="*/ 169 w 252"/>
                <a:gd name="T3" fmla="*/ 75 h 81"/>
                <a:gd name="T4" fmla="*/ 217 w 252"/>
                <a:gd name="T5" fmla="*/ 34 h 81"/>
                <a:gd name="T6" fmla="*/ 230 w 252"/>
                <a:gd name="T7" fmla="*/ 79 h 81"/>
                <a:gd name="T8" fmla="*/ 233 w 252"/>
                <a:gd name="T9" fmla="*/ 31 h 81"/>
                <a:gd name="T10" fmla="*/ 172 w 252"/>
                <a:gd name="T11" fmla="*/ 60 h 81"/>
                <a:gd name="T12" fmla="*/ 141 w 252"/>
                <a:gd name="T13" fmla="*/ 4 h 81"/>
                <a:gd name="T14" fmla="*/ 115 w 252"/>
                <a:gd name="T15" fmla="*/ 32 h 81"/>
                <a:gd name="T16" fmla="*/ 85 w 252"/>
                <a:gd name="T17" fmla="*/ 2 h 81"/>
                <a:gd name="T18" fmla="*/ 49 w 252"/>
                <a:gd name="T19" fmla="*/ 64 h 81"/>
                <a:gd name="T20" fmla="*/ 0 w 252"/>
                <a:gd name="T21" fmla="*/ 50 h 81"/>
                <a:gd name="T22" fmla="*/ 56 w 252"/>
                <a:gd name="T23" fmla="*/ 77 h 81"/>
                <a:gd name="T24" fmla="*/ 82 w 252"/>
                <a:gd name="T25" fmla="*/ 11 h 81"/>
                <a:gd name="T26" fmla="*/ 114 w 252"/>
                <a:gd name="T27" fmla="*/ 46 h 81"/>
                <a:gd name="T28" fmla="*/ 147 w 252"/>
                <a:gd name="T29" fmla="*/ 17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52" h="81">
                  <a:moveTo>
                    <a:pt x="147" y="17"/>
                  </a:moveTo>
                  <a:cubicBezTo>
                    <a:pt x="172" y="23"/>
                    <a:pt x="169" y="75"/>
                    <a:pt x="169" y="75"/>
                  </a:cubicBezTo>
                  <a:cubicBezTo>
                    <a:pt x="169" y="75"/>
                    <a:pt x="192" y="20"/>
                    <a:pt x="217" y="34"/>
                  </a:cubicBezTo>
                  <a:cubicBezTo>
                    <a:pt x="248" y="51"/>
                    <a:pt x="232" y="71"/>
                    <a:pt x="230" y="79"/>
                  </a:cubicBezTo>
                  <a:cubicBezTo>
                    <a:pt x="240" y="81"/>
                    <a:pt x="252" y="48"/>
                    <a:pt x="233" y="31"/>
                  </a:cubicBezTo>
                  <a:cubicBezTo>
                    <a:pt x="215" y="13"/>
                    <a:pt x="175" y="24"/>
                    <a:pt x="172" y="60"/>
                  </a:cubicBezTo>
                  <a:cubicBezTo>
                    <a:pt x="176" y="28"/>
                    <a:pt x="170" y="2"/>
                    <a:pt x="141" y="4"/>
                  </a:cubicBezTo>
                  <a:cubicBezTo>
                    <a:pt x="120" y="7"/>
                    <a:pt x="115" y="32"/>
                    <a:pt x="115" y="32"/>
                  </a:cubicBezTo>
                  <a:cubicBezTo>
                    <a:pt x="115" y="32"/>
                    <a:pt x="107" y="0"/>
                    <a:pt x="85" y="2"/>
                  </a:cubicBezTo>
                  <a:cubicBezTo>
                    <a:pt x="48" y="7"/>
                    <a:pt x="40" y="37"/>
                    <a:pt x="49" y="64"/>
                  </a:cubicBezTo>
                  <a:cubicBezTo>
                    <a:pt x="33" y="49"/>
                    <a:pt x="20" y="40"/>
                    <a:pt x="0" y="50"/>
                  </a:cubicBezTo>
                  <a:cubicBezTo>
                    <a:pt x="26" y="49"/>
                    <a:pt x="56" y="77"/>
                    <a:pt x="56" y="77"/>
                  </a:cubicBezTo>
                  <a:cubicBezTo>
                    <a:pt x="56" y="77"/>
                    <a:pt x="44" y="13"/>
                    <a:pt x="82" y="11"/>
                  </a:cubicBezTo>
                  <a:cubicBezTo>
                    <a:pt x="104" y="10"/>
                    <a:pt x="114" y="46"/>
                    <a:pt x="114" y="46"/>
                  </a:cubicBezTo>
                  <a:cubicBezTo>
                    <a:pt x="114" y="46"/>
                    <a:pt x="128" y="12"/>
                    <a:pt x="147" y="17"/>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98" name="Hình tự do 38"/>
            <p:cNvSpPr>
              <a:spLocks/>
            </p:cNvSpPr>
            <p:nvPr/>
          </p:nvSpPr>
          <p:spPr bwMode="auto">
            <a:xfrm>
              <a:off x="773316" y="4723387"/>
              <a:ext cx="919971" cy="1563012"/>
            </a:xfrm>
            <a:custGeom>
              <a:avLst/>
              <a:gdLst>
                <a:gd name="T0" fmla="*/ 163 w 166"/>
                <a:gd name="T1" fmla="*/ 112 h 282"/>
                <a:gd name="T2" fmla="*/ 138 w 166"/>
                <a:gd name="T3" fmla="*/ 83 h 282"/>
                <a:gd name="T4" fmla="*/ 155 w 166"/>
                <a:gd name="T5" fmla="*/ 56 h 282"/>
                <a:gd name="T6" fmla="*/ 131 w 166"/>
                <a:gd name="T7" fmla="*/ 37 h 282"/>
                <a:gd name="T8" fmla="*/ 136 w 166"/>
                <a:gd name="T9" fmla="*/ 13 h 282"/>
                <a:gd name="T10" fmla="*/ 114 w 166"/>
                <a:gd name="T11" fmla="*/ 11 h 282"/>
                <a:gd name="T12" fmla="*/ 117 w 166"/>
                <a:gd name="T13" fmla="*/ 14 h 282"/>
                <a:gd name="T14" fmla="*/ 131 w 166"/>
                <a:gd name="T15" fmla="*/ 17 h 282"/>
                <a:gd name="T16" fmla="*/ 122 w 166"/>
                <a:gd name="T17" fmla="*/ 42 h 282"/>
                <a:gd name="T18" fmla="*/ 146 w 166"/>
                <a:gd name="T19" fmla="*/ 57 h 282"/>
                <a:gd name="T20" fmla="*/ 121 w 166"/>
                <a:gd name="T21" fmla="*/ 86 h 282"/>
                <a:gd name="T22" fmla="*/ 154 w 166"/>
                <a:gd name="T23" fmla="*/ 109 h 282"/>
                <a:gd name="T24" fmla="*/ 117 w 166"/>
                <a:gd name="T25" fmla="*/ 154 h 282"/>
                <a:gd name="T26" fmla="*/ 139 w 166"/>
                <a:gd name="T27" fmla="*/ 182 h 282"/>
                <a:gd name="T28" fmla="*/ 88 w 166"/>
                <a:gd name="T29" fmla="*/ 196 h 282"/>
                <a:gd name="T30" fmla="*/ 105 w 166"/>
                <a:gd name="T31" fmla="*/ 236 h 282"/>
                <a:gd name="T32" fmla="*/ 79 w 166"/>
                <a:gd name="T33" fmla="*/ 225 h 282"/>
                <a:gd name="T34" fmla="*/ 70 w 166"/>
                <a:gd name="T35" fmla="*/ 254 h 282"/>
                <a:gd name="T36" fmla="*/ 36 w 166"/>
                <a:gd name="T37" fmla="*/ 228 h 282"/>
                <a:gd name="T38" fmla="*/ 25 w 166"/>
                <a:gd name="T39" fmla="*/ 271 h 282"/>
                <a:gd name="T40" fmla="*/ 0 w 166"/>
                <a:gd name="T41" fmla="*/ 249 h 282"/>
                <a:gd name="T42" fmla="*/ 24 w 166"/>
                <a:gd name="T43" fmla="*/ 278 h 282"/>
                <a:gd name="T44" fmla="*/ 42 w 166"/>
                <a:gd name="T45" fmla="*/ 241 h 282"/>
                <a:gd name="T46" fmla="*/ 74 w 166"/>
                <a:gd name="T47" fmla="*/ 265 h 282"/>
                <a:gd name="T48" fmla="*/ 87 w 166"/>
                <a:gd name="T49" fmla="*/ 241 h 282"/>
                <a:gd name="T50" fmla="*/ 115 w 166"/>
                <a:gd name="T51" fmla="*/ 240 h 282"/>
                <a:gd name="T52" fmla="*/ 99 w 166"/>
                <a:gd name="T53" fmla="*/ 204 h 282"/>
                <a:gd name="T54" fmla="*/ 149 w 166"/>
                <a:gd name="T55" fmla="*/ 186 h 282"/>
                <a:gd name="T56" fmla="*/ 131 w 166"/>
                <a:gd name="T57" fmla="*/ 154 h 282"/>
                <a:gd name="T58" fmla="*/ 163 w 166"/>
                <a:gd name="T59" fmla="*/ 112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66" h="282">
                  <a:moveTo>
                    <a:pt x="163" y="112"/>
                  </a:moveTo>
                  <a:cubicBezTo>
                    <a:pt x="161" y="90"/>
                    <a:pt x="138" y="83"/>
                    <a:pt x="138" y="83"/>
                  </a:cubicBezTo>
                  <a:cubicBezTo>
                    <a:pt x="138" y="83"/>
                    <a:pt x="156" y="75"/>
                    <a:pt x="155" y="56"/>
                  </a:cubicBezTo>
                  <a:cubicBezTo>
                    <a:pt x="154" y="35"/>
                    <a:pt x="131" y="37"/>
                    <a:pt x="131" y="37"/>
                  </a:cubicBezTo>
                  <a:cubicBezTo>
                    <a:pt x="131" y="37"/>
                    <a:pt x="141" y="25"/>
                    <a:pt x="136" y="13"/>
                  </a:cubicBezTo>
                  <a:cubicBezTo>
                    <a:pt x="131" y="0"/>
                    <a:pt x="114" y="11"/>
                    <a:pt x="114" y="11"/>
                  </a:cubicBezTo>
                  <a:cubicBezTo>
                    <a:pt x="117" y="14"/>
                    <a:pt x="117" y="14"/>
                    <a:pt x="117" y="14"/>
                  </a:cubicBezTo>
                  <a:cubicBezTo>
                    <a:pt x="117" y="14"/>
                    <a:pt x="129" y="10"/>
                    <a:pt x="131" y="17"/>
                  </a:cubicBezTo>
                  <a:cubicBezTo>
                    <a:pt x="133" y="26"/>
                    <a:pt x="122" y="42"/>
                    <a:pt x="122" y="42"/>
                  </a:cubicBezTo>
                  <a:cubicBezTo>
                    <a:pt x="122" y="42"/>
                    <a:pt x="145" y="42"/>
                    <a:pt x="146" y="57"/>
                  </a:cubicBezTo>
                  <a:cubicBezTo>
                    <a:pt x="149" y="71"/>
                    <a:pt x="121" y="86"/>
                    <a:pt x="121" y="86"/>
                  </a:cubicBezTo>
                  <a:cubicBezTo>
                    <a:pt x="121" y="86"/>
                    <a:pt x="155" y="88"/>
                    <a:pt x="154" y="109"/>
                  </a:cubicBezTo>
                  <a:cubicBezTo>
                    <a:pt x="153" y="129"/>
                    <a:pt x="117" y="154"/>
                    <a:pt x="117" y="154"/>
                  </a:cubicBezTo>
                  <a:cubicBezTo>
                    <a:pt x="117" y="154"/>
                    <a:pt x="141" y="158"/>
                    <a:pt x="139" y="182"/>
                  </a:cubicBezTo>
                  <a:cubicBezTo>
                    <a:pt x="137" y="205"/>
                    <a:pt x="88" y="196"/>
                    <a:pt x="88" y="196"/>
                  </a:cubicBezTo>
                  <a:cubicBezTo>
                    <a:pt x="88" y="196"/>
                    <a:pt x="111" y="231"/>
                    <a:pt x="105" y="236"/>
                  </a:cubicBezTo>
                  <a:cubicBezTo>
                    <a:pt x="93" y="246"/>
                    <a:pt x="79" y="225"/>
                    <a:pt x="79" y="225"/>
                  </a:cubicBezTo>
                  <a:cubicBezTo>
                    <a:pt x="79" y="225"/>
                    <a:pt x="84" y="254"/>
                    <a:pt x="70" y="254"/>
                  </a:cubicBezTo>
                  <a:cubicBezTo>
                    <a:pt x="57" y="254"/>
                    <a:pt x="36" y="228"/>
                    <a:pt x="36" y="228"/>
                  </a:cubicBezTo>
                  <a:cubicBezTo>
                    <a:pt x="36" y="228"/>
                    <a:pt x="36" y="267"/>
                    <a:pt x="25" y="271"/>
                  </a:cubicBezTo>
                  <a:cubicBezTo>
                    <a:pt x="13" y="274"/>
                    <a:pt x="0" y="249"/>
                    <a:pt x="0" y="249"/>
                  </a:cubicBezTo>
                  <a:cubicBezTo>
                    <a:pt x="0" y="249"/>
                    <a:pt x="2" y="282"/>
                    <a:pt x="24" y="278"/>
                  </a:cubicBezTo>
                  <a:cubicBezTo>
                    <a:pt x="45" y="274"/>
                    <a:pt x="42" y="241"/>
                    <a:pt x="42" y="241"/>
                  </a:cubicBezTo>
                  <a:cubicBezTo>
                    <a:pt x="42" y="241"/>
                    <a:pt x="62" y="269"/>
                    <a:pt x="74" y="265"/>
                  </a:cubicBezTo>
                  <a:cubicBezTo>
                    <a:pt x="88" y="262"/>
                    <a:pt x="87" y="241"/>
                    <a:pt x="87" y="241"/>
                  </a:cubicBezTo>
                  <a:cubicBezTo>
                    <a:pt x="87" y="241"/>
                    <a:pt x="103" y="256"/>
                    <a:pt x="115" y="240"/>
                  </a:cubicBezTo>
                  <a:cubicBezTo>
                    <a:pt x="122" y="229"/>
                    <a:pt x="99" y="204"/>
                    <a:pt x="99" y="204"/>
                  </a:cubicBezTo>
                  <a:cubicBezTo>
                    <a:pt x="99" y="204"/>
                    <a:pt x="145" y="212"/>
                    <a:pt x="149" y="186"/>
                  </a:cubicBezTo>
                  <a:cubicBezTo>
                    <a:pt x="151" y="158"/>
                    <a:pt x="131" y="154"/>
                    <a:pt x="131" y="154"/>
                  </a:cubicBezTo>
                  <a:cubicBezTo>
                    <a:pt x="131" y="154"/>
                    <a:pt x="166" y="134"/>
                    <a:pt x="163" y="112"/>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grpSp>
      <p:grpSp>
        <p:nvGrpSpPr>
          <p:cNvPr id="99" name="Nhóm 43"/>
          <p:cNvGrpSpPr>
            <a:grpSpLocks noChangeAspect="1"/>
          </p:cNvGrpSpPr>
          <p:nvPr userDrawn="1"/>
        </p:nvGrpSpPr>
        <p:grpSpPr bwMode="auto">
          <a:xfrm>
            <a:off x="2911336" y="4572470"/>
            <a:ext cx="1850498" cy="2295951"/>
            <a:chOff x="3367" y="1523"/>
            <a:chExt cx="943" cy="1170"/>
          </a:xfrm>
        </p:grpSpPr>
        <p:sp>
          <p:nvSpPr>
            <p:cNvPr id="100" name="Hình tự do 44"/>
            <p:cNvSpPr>
              <a:spLocks/>
            </p:cNvSpPr>
            <p:nvPr/>
          </p:nvSpPr>
          <p:spPr bwMode="auto">
            <a:xfrm>
              <a:off x="3757" y="2208"/>
              <a:ext cx="236" cy="88"/>
            </a:xfrm>
            <a:custGeom>
              <a:avLst/>
              <a:gdLst>
                <a:gd name="T0" fmla="*/ 0 w 100"/>
                <a:gd name="T1" fmla="*/ 12 h 37"/>
                <a:gd name="T2" fmla="*/ 98 w 100"/>
                <a:gd name="T3" fmla="*/ 37 h 37"/>
                <a:gd name="T4" fmla="*/ 100 w 100"/>
                <a:gd name="T5" fmla="*/ 25 h 37"/>
                <a:gd name="T6" fmla="*/ 4 w 100"/>
                <a:gd name="T7" fmla="*/ 0 h 37"/>
                <a:gd name="T8" fmla="*/ 0 w 100"/>
                <a:gd name="T9" fmla="*/ 12 h 37"/>
              </a:gdLst>
              <a:ahLst/>
              <a:cxnLst>
                <a:cxn ang="0">
                  <a:pos x="T0" y="T1"/>
                </a:cxn>
                <a:cxn ang="0">
                  <a:pos x="T2" y="T3"/>
                </a:cxn>
                <a:cxn ang="0">
                  <a:pos x="T4" y="T5"/>
                </a:cxn>
                <a:cxn ang="0">
                  <a:pos x="T6" y="T7"/>
                </a:cxn>
                <a:cxn ang="0">
                  <a:pos x="T8" y="T9"/>
                </a:cxn>
              </a:cxnLst>
              <a:rect l="0" t="0" r="r" b="b"/>
              <a:pathLst>
                <a:path w="100" h="37">
                  <a:moveTo>
                    <a:pt x="0" y="12"/>
                  </a:moveTo>
                  <a:cubicBezTo>
                    <a:pt x="31" y="22"/>
                    <a:pt x="64" y="30"/>
                    <a:pt x="98" y="37"/>
                  </a:cubicBezTo>
                  <a:cubicBezTo>
                    <a:pt x="100" y="25"/>
                    <a:pt x="100" y="25"/>
                    <a:pt x="100" y="25"/>
                  </a:cubicBezTo>
                  <a:cubicBezTo>
                    <a:pt x="67" y="18"/>
                    <a:pt x="34" y="9"/>
                    <a:pt x="4" y="0"/>
                  </a:cubicBezTo>
                  <a:cubicBezTo>
                    <a:pt x="4" y="0"/>
                    <a:pt x="4" y="0"/>
                    <a:pt x="0" y="12"/>
                  </a:cubicBezTo>
                  <a:close/>
                </a:path>
              </a:pathLst>
            </a:custGeom>
            <a:solidFill>
              <a:srgbClr val="F9D4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01" name="Hình tự do 45"/>
            <p:cNvSpPr>
              <a:spLocks/>
            </p:cNvSpPr>
            <p:nvPr/>
          </p:nvSpPr>
          <p:spPr bwMode="auto">
            <a:xfrm>
              <a:off x="3367" y="1523"/>
              <a:ext cx="943" cy="922"/>
            </a:xfrm>
            <a:custGeom>
              <a:avLst/>
              <a:gdLst>
                <a:gd name="T0" fmla="*/ 212 w 399"/>
                <a:gd name="T1" fmla="*/ 385 h 390"/>
                <a:gd name="T2" fmla="*/ 368 w 399"/>
                <a:gd name="T3" fmla="*/ 198 h 390"/>
                <a:gd name="T4" fmla="*/ 62 w 399"/>
                <a:gd name="T5" fmla="*/ 117 h 390"/>
                <a:gd name="T6" fmla="*/ 212 w 399"/>
                <a:gd name="T7" fmla="*/ 385 h 390"/>
              </a:gdLst>
              <a:ahLst/>
              <a:cxnLst>
                <a:cxn ang="0">
                  <a:pos x="T0" y="T1"/>
                </a:cxn>
                <a:cxn ang="0">
                  <a:pos x="T2" y="T3"/>
                </a:cxn>
                <a:cxn ang="0">
                  <a:pos x="T4" y="T5"/>
                </a:cxn>
                <a:cxn ang="0">
                  <a:pos x="T6" y="T7"/>
                </a:cxn>
              </a:cxnLst>
              <a:rect l="0" t="0" r="r" b="b"/>
              <a:pathLst>
                <a:path w="399" h="390">
                  <a:moveTo>
                    <a:pt x="212" y="385"/>
                  </a:moveTo>
                  <a:cubicBezTo>
                    <a:pt x="275" y="390"/>
                    <a:pt x="399" y="354"/>
                    <a:pt x="368" y="198"/>
                  </a:cubicBezTo>
                  <a:cubicBezTo>
                    <a:pt x="328" y="0"/>
                    <a:pt x="100" y="49"/>
                    <a:pt x="62" y="117"/>
                  </a:cubicBezTo>
                  <a:cubicBezTo>
                    <a:pt x="0" y="229"/>
                    <a:pt x="18" y="370"/>
                    <a:pt x="212" y="385"/>
                  </a:cubicBezTo>
                  <a:close/>
                </a:path>
              </a:pathLst>
            </a:custGeom>
            <a:solidFill>
              <a:srgbClr val="F7D3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02" name="Hình tự do 46"/>
            <p:cNvSpPr>
              <a:spLocks/>
            </p:cNvSpPr>
            <p:nvPr/>
          </p:nvSpPr>
          <p:spPr bwMode="auto">
            <a:xfrm>
              <a:off x="3571" y="1904"/>
              <a:ext cx="564" cy="789"/>
            </a:xfrm>
            <a:custGeom>
              <a:avLst/>
              <a:gdLst>
                <a:gd name="T0" fmla="*/ 136 w 239"/>
                <a:gd name="T1" fmla="*/ 137 h 334"/>
                <a:gd name="T2" fmla="*/ 238 w 239"/>
                <a:gd name="T3" fmla="*/ 121 h 334"/>
                <a:gd name="T4" fmla="*/ 136 w 239"/>
                <a:gd name="T5" fmla="*/ 114 h 334"/>
                <a:gd name="T6" fmla="*/ 239 w 239"/>
                <a:gd name="T7" fmla="*/ 54 h 334"/>
                <a:gd name="T8" fmla="*/ 133 w 239"/>
                <a:gd name="T9" fmla="*/ 84 h 334"/>
                <a:gd name="T10" fmla="*/ 133 w 239"/>
                <a:gd name="T11" fmla="*/ 84 h 334"/>
                <a:gd name="T12" fmla="*/ 178 w 239"/>
                <a:gd name="T13" fmla="*/ 6 h 334"/>
                <a:gd name="T14" fmla="*/ 127 w 239"/>
                <a:gd name="T15" fmla="*/ 62 h 334"/>
                <a:gd name="T16" fmla="*/ 92 w 239"/>
                <a:gd name="T17" fmla="*/ 0 h 334"/>
                <a:gd name="T18" fmla="*/ 119 w 239"/>
                <a:gd name="T19" fmla="*/ 85 h 334"/>
                <a:gd name="T20" fmla="*/ 119 w 239"/>
                <a:gd name="T21" fmla="*/ 89 h 334"/>
                <a:gd name="T22" fmla="*/ 21 w 239"/>
                <a:gd name="T23" fmla="*/ 28 h 334"/>
                <a:gd name="T24" fmla="*/ 108 w 239"/>
                <a:gd name="T25" fmla="*/ 117 h 334"/>
                <a:gd name="T26" fmla="*/ 0 w 239"/>
                <a:gd name="T27" fmla="*/ 101 h 334"/>
                <a:gd name="T28" fmla="*/ 110 w 239"/>
                <a:gd name="T29" fmla="*/ 141 h 334"/>
                <a:gd name="T30" fmla="*/ 106 w 239"/>
                <a:gd name="T31" fmla="*/ 334 h 334"/>
                <a:gd name="T32" fmla="*/ 130 w 239"/>
                <a:gd name="T33" fmla="*/ 334 h 334"/>
                <a:gd name="T34" fmla="*/ 136 w 239"/>
                <a:gd name="T35" fmla="*/ 137 h 3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39" h="334">
                  <a:moveTo>
                    <a:pt x="136" y="137"/>
                  </a:moveTo>
                  <a:cubicBezTo>
                    <a:pt x="136" y="137"/>
                    <a:pt x="165" y="117"/>
                    <a:pt x="238" y="121"/>
                  </a:cubicBezTo>
                  <a:cubicBezTo>
                    <a:pt x="208" y="86"/>
                    <a:pt x="144" y="110"/>
                    <a:pt x="136" y="114"/>
                  </a:cubicBezTo>
                  <a:cubicBezTo>
                    <a:pt x="141" y="84"/>
                    <a:pt x="196" y="41"/>
                    <a:pt x="239" y="54"/>
                  </a:cubicBezTo>
                  <a:cubicBezTo>
                    <a:pt x="198" y="18"/>
                    <a:pt x="150" y="59"/>
                    <a:pt x="133" y="84"/>
                  </a:cubicBezTo>
                  <a:cubicBezTo>
                    <a:pt x="133" y="84"/>
                    <a:pt x="133" y="84"/>
                    <a:pt x="133" y="84"/>
                  </a:cubicBezTo>
                  <a:cubicBezTo>
                    <a:pt x="133" y="59"/>
                    <a:pt x="162" y="22"/>
                    <a:pt x="178" y="6"/>
                  </a:cubicBezTo>
                  <a:cubicBezTo>
                    <a:pt x="148" y="5"/>
                    <a:pt x="127" y="62"/>
                    <a:pt x="127" y="62"/>
                  </a:cubicBezTo>
                  <a:cubicBezTo>
                    <a:pt x="127" y="62"/>
                    <a:pt x="110" y="4"/>
                    <a:pt x="92" y="0"/>
                  </a:cubicBezTo>
                  <a:cubicBezTo>
                    <a:pt x="118" y="45"/>
                    <a:pt x="119" y="85"/>
                    <a:pt x="119" y="85"/>
                  </a:cubicBezTo>
                  <a:cubicBezTo>
                    <a:pt x="119" y="89"/>
                    <a:pt x="119" y="89"/>
                    <a:pt x="119" y="89"/>
                  </a:cubicBezTo>
                  <a:cubicBezTo>
                    <a:pt x="97" y="53"/>
                    <a:pt x="65" y="16"/>
                    <a:pt x="21" y="28"/>
                  </a:cubicBezTo>
                  <a:cubicBezTo>
                    <a:pt x="75" y="43"/>
                    <a:pt x="108" y="102"/>
                    <a:pt x="108" y="117"/>
                  </a:cubicBezTo>
                  <a:cubicBezTo>
                    <a:pt x="87" y="100"/>
                    <a:pt x="33" y="75"/>
                    <a:pt x="0" y="101"/>
                  </a:cubicBezTo>
                  <a:cubicBezTo>
                    <a:pt x="52" y="101"/>
                    <a:pt x="98" y="122"/>
                    <a:pt x="110" y="141"/>
                  </a:cubicBezTo>
                  <a:cubicBezTo>
                    <a:pt x="112" y="159"/>
                    <a:pt x="107" y="280"/>
                    <a:pt x="106" y="334"/>
                  </a:cubicBezTo>
                  <a:cubicBezTo>
                    <a:pt x="130" y="334"/>
                    <a:pt x="130" y="334"/>
                    <a:pt x="130" y="334"/>
                  </a:cubicBezTo>
                  <a:cubicBezTo>
                    <a:pt x="136" y="137"/>
                    <a:pt x="136" y="137"/>
                    <a:pt x="136" y="137"/>
                  </a:cubicBezTo>
                  <a:close/>
                </a:path>
              </a:pathLst>
            </a:custGeom>
            <a:solidFill>
              <a:srgbClr val="8449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03" name="Hình tự do 47"/>
            <p:cNvSpPr>
              <a:spLocks/>
            </p:cNvSpPr>
            <p:nvPr/>
          </p:nvSpPr>
          <p:spPr bwMode="auto">
            <a:xfrm>
              <a:off x="3528" y="1620"/>
              <a:ext cx="593" cy="192"/>
            </a:xfrm>
            <a:custGeom>
              <a:avLst/>
              <a:gdLst>
                <a:gd name="T0" fmla="*/ 196 w 251"/>
                <a:gd name="T1" fmla="*/ 77 h 81"/>
                <a:gd name="T2" fmla="*/ 251 w 251"/>
                <a:gd name="T3" fmla="*/ 50 h 81"/>
                <a:gd name="T4" fmla="*/ 203 w 251"/>
                <a:gd name="T5" fmla="*/ 64 h 81"/>
                <a:gd name="T6" fmla="*/ 168 w 251"/>
                <a:gd name="T7" fmla="*/ 2 h 81"/>
                <a:gd name="T8" fmla="*/ 136 w 251"/>
                <a:gd name="T9" fmla="*/ 32 h 81"/>
                <a:gd name="T10" fmla="*/ 111 w 251"/>
                <a:gd name="T11" fmla="*/ 4 h 81"/>
                <a:gd name="T12" fmla="*/ 79 w 251"/>
                <a:gd name="T13" fmla="*/ 60 h 81"/>
                <a:gd name="T14" fmla="*/ 19 w 251"/>
                <a:gd name="T15" fmla="*/ 31 h 81"/>
                <a:gd name="T16" fmla="*/ 22 w 251"/>
                <a:gd name="T17" fmla="*/ 79 h 81"/>
                <a:gd name="T18" fmla="*/ 34 w 251"/>
                <a:gd name="T19" fmla="*/ 34 h 81"/>
                <a:gd name="T20" fmla="*/ 83 w 251"/>
                <a:gd name="T21" fmla="*/ 75 h 81"/>
                <a:gd name="T22" fmla="*/ 106 w 251"/>
                <a:gd name="T23" fmla="*/ 17 h 81"/>
                <a:gd name="T24" fmla="*/ 138 w 251"/>
                <a:gd name="T25" fmla="*/ 46 h 81"/>
                <a:gd name="T26" fmla="*/ 171 w 251"/>
                <a:gd name="T27" fmla="*/ 11 h 81"/>
                <a:gd name="T28" fmla="*/ 196 w 251"/>
                <a:gd name="T29" fmla="*/ 77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51" h="81">
                  <a:moveTo>
                    <a:pt x="196" y="77"/>
                  </a:moveTo>
                  <a:cubicBezTo>
                    <a:pt x="196" y="77"/>
                    <a:pt x="226" y="49"/>
                    <a:pt x="251" y="50"/>
                  </a:cubicBezTo>
                  <a:cubicBezTo>
                    <a:pt x="232" y="40"/>
                    <a:pt x="220" y="49"/>
                    <a:pt x="203" y="64"/>
                  </a:cubicBezTo>
                  <a:cubicBezTo>
                    <a:pt x="213" y="37"/>
                    <a:pt x="205" y="7"/>
                    <a:pt x="168" y="2"/>
                  </a:cubicBezTo>
                  <a:cubicBezTo>
                    <a:pt x="145" y="0"/>
                    <a:pt x="136" y="32"/>
                    <a:pt x="136" y="32"/>
                  </a:cubicBezTo>
                  <a:cubicBezTo>
                    <a:pt x="136" y="32"/>
                    <a:pt x="133" y="7"/>
                    <a:pt x="111" y="4"/>
                  </a:cubicBezTo>
                  <a:cubicBezTo>
                    <a:pt x="83" y="2"/>
                    <a:pt x="76" y="28"/>
                    <a:pt x="79" y="60"/>
                  </a:cubicBezTo>
                  <a:cubicBezTo>
                    <a:pt x="77" y="24"/>
                    <a:pt x="38" y="13"/>
                    <a:pt x="19" y="31"/>
                  </a:cubicBezTo>
                  <a:cubicBezTo>
                    <a:pt x="0" y="48"/>
                    <a:pt x="12" y="81"/>
                    <a:pt x="22" y="79"/>
                  </a:cubicBezTo>
                  <a:cubicBezTo>
                    <a:pt x="19" y="71"/>
                    <a:pt x="5" y="51"/>
                    <a:pt x="34" y="34"/>
                  </a:cubicBezTo>
                  <a:cubicBezTo>
                    <a:pt x="61" y="20"/>
                    <a:pt x="83" y="75"/>
                    <a:pt x="83" y="75"/>
                  </a:cubicBezTo>
                  <a:cubicBezTo>
                    <a:pt x="83" y="75"/>
                    <a:pt x="79" y="23"/>
                    <a:pt x="106" y="17"/>
                  </a:cubicBezTo>
                  <a:cubicBezTo>
                    <a:pt x="125" y="12"/>
                    <a:pt x="138" y="46"/>
                    <a:pt x="138" y="46"/>
                  </a:cubicBezTo>
                  <a:cubicBezTo>
                    <a:pt x="138" y="46"/>
                    <a:pt x="148" y="10"/>
                    <a:pt x="171" y="11"/>
                  </a:cubicBezTo>
                  <a:cubicBezTo>
                    <a:pt x="209" y="13"/>
                    <a:pt x="196" y="77"/>
                    <a:pt x="196" y="77"/>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04" name="Hình tự do 48"/>
            <p:cNvSpPr>
              <a:spLocks/>
            </p:cNvSpPr>
            <p:nvPr/>
          </p:nvSpPr>
          <p:spPr bwMode="auto">
            <a:xfrm>
              <a:off x="3965" y="1788"/>
              <a:ext cx="307" cy="661"/>
            </a:xfrm>
            <a:custGeom>
              <a:avLst/>
              <a:gdLst>
                <a:gd name="T0" fmla="*/ 95 w 130"/>
                <a:gd name="T1" fmla="*/ 106 h 280"/>
                <a:gd name="T2" fmla="*/ 122 w 130"/>
                <a:gd name="T3" fmla="*/ 84 h 280"/>
                <a:gd name="T4" fmla="*/ 94 w 130"/>
                <a:gd name="T5" fmla="*/ 62 h 280"/>
                <a:gd name="T6" fmla="*/ 107 w 130"/>
                <a:gd name="T7" fmla="*/ 25 h 280"/>
                <a:gd name="T8" fmla="*/ 56 w 130"/>
                <a:gd name="T9" fmla="*/ 8 h 280"/>
                <a:gd name="T10" fmla="*/ 81 w 130"/>
                <a:gd name="T11" fmla="*/ 15 h 280"/>
                <a:gd name="T12" fmla="*/ 101 w 130"/>
                <a:gd name="T13" fmla="*/ 35 h 280"/>
                <a:gd name="T14" fmla="*/ 83 w 130"/>
                <a:gd name="T15" fmla="*/ 64 h 280"/>
                <a:gd name="T16" fmla="*/ 113 w 130"/>
                <a:gd name="T17" fmla="*/ 82 h 280"/>
                <a:gd name="T18" fmla="*/ 80 w 130"/>
                <a:gd name="T19" fmla="*/ 104 h 280"/>
                <a:gd name="T20" fmla="*/ 119 w 130"/>
                <a:gd name="T21" fmla="*/ 133 h 280"/>
                <a:gd name="T22" fmla="*/ 84 w 130"/>
                <a:gd name="T23" fmla="*/ 146 h 280"/>
                <a:gd name="T24" fmla="*/ 99 w 130"/>
                <a:gd name="T25" fmla="*/ 184 h 280"/>
                <a:gd name="T26" fmla="*/ 65 w 130"/>
                <a:gd name="T27" fmla="*/ 186 h 280"/>
                <a:gd name="T28" fmla="*/ 79 w 130"/>
                <a:gd name="T29" fmla="*/ 234 h 280"/>
                <a:gd name="T30" fmla="*/ 41 w 130"/>
                <a:gd name="T31" fmla="*/ 220 h 280"/>
                <a:gd name="T32" fmla="*/ 37 w 130"/>
                <a:gd name="T33" fmla="*/ 257 h 280"/>
                <a:gd name="T34" fmla="*/ 0 w 130"/>
                <a:gd name="T35" fmla="*/ 249 h 280"/>
                <a:gd name="T36" fmla="*/ 29 w 130"/>
                <a:gd name="T37" fmla="*/ 273 h 280"/>
                <a:gd name="T38" fmla="*/ 49 w 130"/>
                <a:gd name="T39" fmla="*/ 231 h 280"/>
                <a:gd name="T40" fmla="*/ 89 w 130"/>
                <a:gd name="T41" fmla="*/ 237 h 280"/>
                <a:gd name="T42" fmla="*/ 76 w 130"/>
                <a:gd name="T43" fmla="*/ 190 h 280"/>
                <a:gd name="T44" fmla="*/ 107 w 130"/>
                <a:gd name="T45" fmla="*/ 187 h 280"/>
                <a:gd name="T46" fmla="*/ 95 w 130"/>
                <a:gd name="T47" fmla="*/ 154 h 280"/>
                <a:gd name="T48" fmla="*/ 128 w 130"/>
                <a:gd name="T49" fmla="*/ 140 h 280"/>
                <a:gd name="T50" fmla="*/ 95 w 130"/>
                <a:gd name="T51" fmla="*/ 106 h 2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30" h="280">
                  <a:moveTo>
                    <a:pt x="95" y="106"/>
                  </a:moveTo>
                  <a:cubicBezTo>
                    <a:pt x="113" y="99"/>
                    <a:pt x="124" y="98"/>
                    <a:pt x="122" y="84"/>
                  </a:cubicBezTo>
                  <a:cubicBezTo>
                    <a:pt x="119" y="53"/>
                    <a:pt x="94" y="62"/>
                    <a:pt x="94" y="62"/>
                  </a:cubicBezTo>
                  <a:cubicBezTo>
                    <a:pt x="94" y="62"/>
                    <a:pt x="116" y="46"/>
                    <a:pt x="107" y="25"/>
                  </a:cubicBezTo>
                  <a:cubicBezTo>
                    <a:pt x="98" y="8"/>
                    <a:pt x="75" y="0"/>
                    <a:pt x="56" y="8"/>
                  </a:cubicBezTo>
                  <a:cubicBezTo>
                    <a:pt x="68" y="11"/>
                    <a:pt x="78" y="13"/>
                    <a:pt x="81" y="15"/>
                  </a:cubicBezTo>
                  <a:cubicBezTo>
                    <a:pt x="92" y="17"/>
                    <a:pt x="101" y="28"/>
                    <a:pt x="101" y="35"/>
                  </a:cubicBezTo>
                  <a:cubicBezTo>
                    <a:pt x="101" y="41"/>
                    <a:pt x="89" y="62"/>
                    <a:pt x="83" y="64"/>
                  </a:cubicBezTo>
                  <a:cubicBezTo>
                    <a:pt x="100" y="66"/>
                    <a:pt x="112" y="67"/>
                    <a:pt x="113" y="82"/>
                  </a:cubicBezTo>
                  <a:cubicBezTo>
                    <a:pt x="115" y="91"/>
                    <a:pt x="80" y="104"/>
                    <a:pt x="80" y="104"/>
                  </a:cubicBezTo>
                  <a:cubicBezTo>
                    <a:pt x="80" y="104"/>
                    <a:pt x="117" y="109"/>
                    <a:pt x="119" y="133"/>
                  </a:cubicBezTo>
                  <a:cubicBezTo>
                    <a:pt x="120" y="158"/>
                    <a:pt x="84" y="146"/>
                    <a:pt x="84" y="146"/>
                  </a:cubicBezTo>
                  <a:cubicBezTo>
                    <a:pt x="84" y="146"/>
                    <a:pt x="105" y="174"/>
                    <a:pt x="99" y="184"/>
                  </a:cubicBezTo>
                  <a:cubicBezTo>
                    <a:pt x="94" y="192"/>
                    <a:pt x="65" y="186"/>
                    <a:pt x="65" y="186"/>
                  </a:cubicBezTo>
                  <a:cubicBezTo>
                    <a:pt x="65" y="186"/>
                    <a:pt x="100" y="220"/>
                    <a:pt x="79" y="234"/>
                  </a:cubicBezTo>
                  <a:cubicBezTo>
                    <a:pt x="71" y="239"/>
                    <a:pt x="41" y="220"/>
                    <a:pt x="41" y="220"/>
                  </a:cubicBezTo>
                  <a:cubicBezTo>
                    <a:pt x="41" y="220"/>
                    <a:pt x="45" y="249"/>
                    <a:pt x="37" y="257"/>
                  </a:cubicBezTo>
                  <a:cubicBezTo>
                    <a:pt x="18" y="277"/>
                    <a:pt x="0" y="249"/>
                    <a:pt x="0" y="249"/>
                  </a:cubicBezTo>
                  <a:cubicBezTo>
                    <a:pt x="0" y="249"/>
                    <a:pt x="1" y="280"/>
                    <a:pt x="29" y="273"/>
                  </a:cubicBezTo>
                  <a:cubicBezTo>
                    <a:pt x="51" y="269"/>
                    <a:pt x="55" y="244"/>
                    <a:pt x="49" y="231"/>
                  </a:cubicBezTo>
                  <a:cubicBezTo>
                    <a:pt x="59" y="242"/>
                    <a:pt x="67" y="251"/>
                    <a:pt x="89" y="237"/>
                  </a:cubicBezTo>
                  <a:cubicBezTo>
                    <a:pt x="113" y="222"/>
                    <a:pt x="76" y="190"/>
                    <a:pt x="76" y="190"/>
                  </a:cubicBezTo>
                  <a:cubicBezTo>
                    <a:pt x="76" y="190"/>
                    <a:pt x="100" y="202"/>
                    <a:pt x="107" y="187"/>
                  </a:cubicBezTo>
                  <a:cubicBezTo>
                    <a:pt x="115" y="171"/>
                    <a:pt x="95" y="154"/>
                    <a:pt x="95" y="154"/>
                  </a:cubicBezTo>
                  <a:cubicBezTo>
                    <a:pt x="95" y="154"/>
                    <a:pt x="125" y="163"/>
                    <a:pt x="128" y="140"/>
                  </a:cubicBezTo>
                  <a:cubicBezTo>
                    <a:pt x="130" y="117"/>
                    <a:pt x="113" y="103"/>
                    <a:pt x="95" y="106"/>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05" name="Hình tự do 49"/>
            <p:cNvSpPr>
              <a:spLocks/>
            </p:cNvSpPr>
            <p:nvPr/>
          </p:nvSpPr>
          <p:spPr bwMode="auto">
            <a:xfrm>
              <a:off x="3403" y="1779"/>
              <a:ext cx="389" cy="666"/>
            </a:xfrm>
            <a:custGeom>
              <a:avLst/>
              <a:gdLst>
                <a:gd name="T0" fmla="*/ 141 w 165"/>
                <a:gd name="T1" fmla="*/ 271 h 282"/>
                <a:gd name="T2" fmla="*/ 130 w 165"/>
                <a:gd name="T3" fmla="*/ 228 h 282"/>
                <a:gd name="T4" fmla="*/ 96 w 165"/>
                <a:gd name="T5" fmla="*/ 254 h 282"/>
                <a:gd name="T6" fmla="*/ 87 w 165"/>
                <a:gd name="T7" fmla="*/ 225 h 282"/>
                <a:gd name="T8" fmla="*/ 60 w 165"/>
                <a:gd name="T9" fmla="*/ 236 h 282"/>
                <a:gd name="T10" fmla="*/ 79 w 165"/>
                <a:gd name="T11" fmla="*/ 196 h 282"/>
                <a:gd name="T12" fmla="*/ 27 w 165"/>
                <a:gd name="T13" fmla="*/ 182 h 282"/>
                <a:gd name="T14" fmla="*/ 49 w 165"/>
                <a:gd name="T15" fmla="*/ 154 h 282"/>
                <a:gd name="T16" fmla="*/ 12 w 165"/>
                <a:gd name="T17" fmla="*/ 109 h 282"/>
                <a:gd name="T18" fmla="*/ 45 w 165"/>
                <a:gd name="T19" fmla="*/ 86 h 282"/>
                <a:gd name="T20" fmla="*/ 19 w 165"/>
                <a:gd name="T21" fmla="*/ 57 h 282"/>
                <a:gd name="T22" fmla="*/ 44 w 165"/>
                <a:gd name="T23" fmla="*/ 42 h 282"/>
                <a:gd name="T24" fmla="*/ 35 w 165"/>
                <a:gd name="T25" fmla="*/ 17 h 282"/>
                <a:gd name="T26" fmla="*/ 49 w 165"/>
                <a:gd name="T27" fmla="*/ 14 h 282"/>
                <a:gd name="T28" fmla="*/ 51 w 165"/>
                <a:gd name="T29" fmla="*/ 11 h 282"/>
                <a:gd name="T30" fmla="*/ 29 w 165"/>
                <a:gd name="T31" fmla="*/ 13 h 282"/>
                <a:gd name="T32" fmla="*/ 35 w 165"/>
                <a:gd name="T33" fmla="*/ 37 h 282"/>
                <a:gd name="T34" fmla="*/ 11 w 165"/>
                <a:gd name="T35" fmla="*/ 56 h 282"/>
                <a:gd name="T36" fmla="*/ 27 w 165"/>
                <a:gd name="T37" fmla="*/ 83 h 282"/>
                <a:gd name="T38" fmla="*/ 3 w 165"/>
                <a:gd name="T39" fmla="*/ 112 h 282"/>
                <a:gd name="T40" fmla="*/ 35 w 165"/>
                <a:gd name="T41" fmla="*/ 154 h 282"/>
                <a:gd name="T42" fmla="*/ 17 w 165"/>
                <a:gd name="T43" fmla="*/ 186 h 282"/>
                <a:gd name="T44" fmla="*/ 67 w 165"/>
                <a:gd name="T45" fmla="*/ 204 h 282"/>
                <a:gd name="T46" fmla="*/ 50 w 165"/>
                <a:gd name="T47" fmla="*/ 240 h 282"/>
                <a:gd name="T48" fmla="*/ 79 w 165"/>
                <a:gd name="T49" fmla="*/ 241 h 282"/>
                <a:gd name="T50" fmla="*/ 92 w 165"/>
                <a:gd name="T51" fmla="*/ 265 h 282"/>
                <a:gd name="T52" fmla="*/ 124 w 165"/>
                <a:gd name="T53" fmla="*/ 241 h 282"/>
                <a:gd name="T54" fmla="*/ 142 w 165"/>
                <a:gd name="T55" fmla="*/ 278 h 282"/>
                <a:gd name="T56" fmla="*/ 165 w 165"/>
                <a:gd name="T57" fmla="*/ 249 h 282"/>
                <a:gd name="T58" fmla="*/ 141 w 165"/>
                <a:gd name="T59" fmla="*/ 271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65" h="282">
                  <a:moveTo>
                    <a:pt x="141" y="271"/>
                  </a:moveTo>
                  <a:cubicBezTo>
                    <a:pt x="130" y="267"/>
                    <a:pt x="130" y="228"/>
                    <a:pt x="130" y="228"/>
                  </a:cubicBezTo>
                  <a:cubicBezTo>
                    <a:pt x="130" y="228"/>
                    <a:pt x="108" y="254"/>
                    <a:pt x="96" y="254"/>
                  </a:cubicBezTo>
                  <a:cubicBezTo>
                    <a:pt x="82" y="254"/>
                    <a:pt x="87" y="225"/>
                    <a:pt x="87" y="225"/>
                  </a:cubicBezTo>
                  <a:cubicBezTo>
                    <a:pt x="87" y="225"/>
                    <a:pt x="72" y="246"/>
                    <a:pt x="60" y="236"/>
                  </a:cubicBezTo>
                  <a:cubicBezTo>
                    <a:pt x="54" y="231"/>
                    <a:pt x="79" y="196"/>
                    <a:pt x="79" y="196"/>
                  </a:cubicBezTo>
                  <a:cubicBezTo>
                    <a:pt x="79" y="196"/>
                    <a:pt x="28" y="205"/>
                    <a:pt x="27" y="182"/>
                  </a:cubicBezTo>
                  <a:cubicBezTo>
                    <a:pt x="25" y="158"/>
                    <a:pt x="49" y="154"/>
                    <a:pt x="49" y="154"/>
                  </a:cubicBezTo>
                  <a:cubicBezTo>
                    <a:pt x="49" y="154"/>
                    <a:pt x="13" y="129"/>
                    <a:pt x="12" y="109"/>
                  </a:cubicBezTo>
                  <a:cubicBezTo>
                    <a:pt x="11" y="88"/>
                    <a:pt x="45" y="86"/>
                    <a:pt x="45" y="86"/>
                  </a:cubicBezTo>
                  <a:cubicBezTo>
                    <a:pt x="45" y="86"/>
                    <a:pt x="17" y="71"/>
                    <a:pt x="19" y="57"/>
                  </a:cubicBezTo>
                  <a:cubicBezTo>
                    <a:pt x="21" y="42"/>
                    <a:pt x="44" y="42"/>
                    <a:pt x="44" y="42"/>
                  </a:cubicBezTo>
                  <a:cubicBezTo>
                    <a:pt x="44" y="42"/>
                    <a:pt x="32" y="26"/>
                    <a:pt x="35" y="17"/>
                  </a:cubicBezTo>
                  <a:cubicBezTo>
                    <a:pt x="37" y="10"/>
                    <a:pt x="49" y="14"/>
                    <a:pt x="49" y="14"/>
                  </a:cubicBezTo>
                  <a:cubicBezTo>
                    <a:pt x="51" y="11"/>
                    <a:pt x="51" y="11"/>
                    <a:pt x="51" y="11"/>
                  </a:cubicBezTo>
                  <a:cubicBezTo>
                    <a:pt x="51" y="11"/>
                    <a:pt x="35" y="0"/>
                    <a:pt x="29" y="13"/>
                  </a:cubicBezTo>
                  <a:cubicBezTo>
                    <a:pt x="25" y="25"/>
                    <a:pt x="35" y="37"/>
                    <a:pt x="35" y="37"/>
                  </a:cubicBezTo>
                  <a:cubicBezTo>
                    <a:pt x="35" y="37"/>
                    <a:pt x="12" y="35"/>
                    <a:pt x="11" y="56"/>
                  </a:cubicBezTo>
                  <a:cubicBezTo>
                    <a:pt x="10" y="75"/>
                    <a:pt x="27" y="83"/>
                    <a:pt x="27" y="83"/>
                  </a:cubicBezTo>
                  <a:cubicBezTo>
                    <a:pt x="27" y="83"/>
                    <a:pt x="4" y="90"/>
                    <a:pt x="3" y="112"/>
                  </a:cubicBezTo>
                  <a:cubicBezTo>
                    <a:pt x="0" y="134"/>
                    <a:pt x="35" y="154"/>
                    <a:pt x="35" y="154"/>
                  </a:cubicBezTo>
                  <a:cubicBezTo>
                    <a:pt x="35" y="154"/>
                    <a:pt x="15" y="158"/>
                    <a:pt x="17" y="186"/>
                  </a:cubicBezTo>
                  <a:cubicBezTo>
                    <a:pt x="20" y="212"/>
                    <a:pt x="67" y="204"/>
                    <a:pt x="67" y="204"/>
                  </a:cubicBezTo>
                  <a:cubicBezTo>
                    <a:pt x="67" y="204"/>
                    <a:pt x="43" y="229"/>
                    <a:pt x="50" y="240"/>
                  </a:cubicBezTo>
                  <a:cubicBezTo>
                    <a:pt x="62" y="256"/>
                    <a:pt x="79" y="241"/>
                    <a:pt x="79" y="241"/>
                  </a:cubicBezTo>
                  <a:cubicBezTo>
                    <a:pt x="79" y="241"/>
                    <a:pt x="76" y="262"/>
                    <a:pt x="92" y="265"/>
                  </a:cubicBezTo>
                  <a:cubicBezTo>
                    <a:pt x="104" y="269"/>
                    <a:pt x="124" y="241"/>
                    <a:pt x="124" y="241"/>
                  </a:cubicBezTo>
                  <a:cubicBezTo>
                    <a:pt x="124" y="241"/>
                    <a:pt x="120" y="274"/>
                    <a:pt x="142" y="278"/>
                  </a:cubicBezTo>
                  <a:cubicBezTo>
                    <a:pt x="164" y="282"/>
                    <a:pt x="165" y="249"/>
                    <a:pt x="165" y="249"/>
                  </a:cubicBezTo>
                  <a:cubicBezTo>
                    <a:pt x="165" y="249"/>
                    <a:pt x="153" y="274"/>
                    <a:pt x="141" y="271"/>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grpSp>
      <p:grpSp>
        <p:nvGrpSpPr>
          <p:cNvPr id="106" name="Nhóm 105"/>
          <p:cNvGrpSpPr/>
          <p:nvPr userDrawn="1"/>
        </p:nvGrpSpPr>
        <p:grpSpPr>
          <a:xfrm rot="1576354">
            <a:off x="11125791" y="2895976"/>
            <a:ext cx="1030189" cy="1170315"/>
            <a:chOff x="11036616" y="1071278"/>
            <a:chExt cx="1030189" cy="1170315"/>
          </a:xfrm>
        </p:grpSpPr>
        <p:sp>
          <p:nvSpPr>
            <p:cNvPr id="107" name="Hình tự do 28"/>
            <p:cNvSpPr>
              <a:spLocks/>
            </p:cNvSpPr>
            <p:nvPr/>
          </p:nvSpPr>
          <p:spPr bwMode="auto">
            <a:xfrm rot="20399546">
              <a:off x="11036616" y="1071278"/>
              <a:ext cx="1030189" cy="1092089"/>
            </a:xfrm>
            <a:custGeom>
              <a:avLst/>
              <a:gdLst>
                <a:gd name="T0" fmla="*/ 215 w 493"/>
                <a:gd name="T1" fmla="*/ 466 h 523"/>
                <a:gd name="T2" fmla="*/ 30 w 493"/>
                <a:gd name="T3" fmla="*/ 330 h 523"/>
                <a:gd name="T4" fmla="*/ 114 w 493"/>
                <a:gd name="T5" fmla="*/ 369 h 523"/>
                <a:gd name="T6" fmla="*/ 58 w 493"/>
                <a:gd name="T7" fmla="*/ 111 h 523"/>
                <a:gd name="T8" fmla="*/ 179 w 493"/>
                <a:gd name="T9" fmla="*/ 237 h 523"/>
                <a:gd name="T10" fmla="*/ 334 w 493"/>
                <a:gd name="T11" fmla="*/ 0 h 523"/>
                <a:gd name="T12" fmla="*/ 322 w 493"/>
                <a:gd name="T13" fmla="*/ 267 h 523"/>
                <a:gd name="T14" fmla="*/ 493 w 493"/>
                <a:gd name="T15" fmla="*/ 187 h 523"/>
                <a:gd name="T16" fmla="*/ 399 w 493"/>
                <a:gd name="T17" fmla="*/ 370 h 523"/>
                <a:gd name="T18" fmla="*/ 466 w 493"/>
                <a:gd name="T19" fmla="*/ 355 h 523"/>
                <a:gd name="T20" fmla="*/ 215 w 493"/>
                <a:gd name="T21" fmla="*/ 466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93" h="523">
                  <a:moveTo>
                    <a:pt x="215" y="466"/>
                  </a:moveTo>
                  <a:cubicBezTo>
                    <a:pt x="215" y="466"/>
                    <a:pt x="56" y="467"/>
                    <a:pt x="30" y="330"/>
                  </a:cubicBezTo>
                  <a:cubicBezTo>
                    <a:pt x="55" y="357"/>
                    <a:pt x="114" y="369"/>
                    <a:pt x="114" y="369"/>
                  </a:cubicBezTo>
                  <a:cubicBezTo>
                    <a:pt x="114" y="369"/>
                    <a:pt x="0" y="235"/>
                    <a:pt x="58" y="111"/>
                  </a:cubicBezTo>
                  <a:cubicBezTo>
                    <a:pt x="87" y="164"/>
                    <a:pt x="179" y="237"/>
                    <a:pt x="179" y="237"/>
                  </a:cubicBezTo>
                  <a:cubicBezTo>
                    <a:pt x="179" y="237"/>
                    <a:pt x="179" y="100"/>
                    <a:pt x="334" y="0"/>
                  </a:cubicBezTo>
                  <a:cubicBezTo>
                    <a:pt x="330" y="72"/>
                    <a:pt x="322" y="267"/>
                    <a:pt x="322" y="267"/>
                  </a:cubicBezTo>
                  <a:cubicBezTo>
                    <a:pt x="493" y="187"/>
                    <a:pt x="493" y="187"/>
                    <a:pt x="493" y="187"/>
                  </a:cubicBezTo>
                  <a:cubicBezTo>
                    <a:pt x="493" y="187"/>
                    <a:pt x="464" y="333"/>
                    <a:pt x="399" y="370"/>
                  </a:cubicBezTo>
                  <a:cubicBezTo>
                    <a:pt x="426" y="380"/>
                    <a:pt x="466" y="355"/>
                    <a:pt x="466" y="355"/>
                  </a:cubicBezTo>
                  <a:cubicBezTo>
                    <a:pt x="466" y="355"/>
                    <a:pt x="407" y="523"/>
                    <a:pt x="215" y="466"/>
                  </a:cubicBezTo>
                  <a:close/>
                </a:path>
              </a:pathLst>
            </a:cu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08" name="Hình tự do 29"/>
            <p:cNvSpPr>
              <a:spLocks/>
            </p:cNvSpPr>
            <p:nvPr/>
          </p:nvSpPr>
          <p:spPr bwMode="auto">
            <a:xfrm rot="20399546">
              <a:off x="11111902" y="1136486"/>
              <a:ext cx="872786" cy="886051"/>
            </a:xfrm>
            <a:custGeom>
              <a:avLst/>
              <a:gdLst>
                <a:gd name="T0" fmla="*/ 223 w 418"/>
                <a:gd name="T1" fmla="*/ 422 h 424"/>
                <a:gd name="T2" fmla="*/ 385 w 418"/>
                <a:gd name="T3" fmla="*/ 358 h 424"/>
                <a:gd name="T4" fmla="*/ 304 w 418"/>
                <a:gd name="T5" fmla="*/ 360 h 424"/>
                <a:gd name="T6" fmla="*/ 417 w 418"/>
                <a:gd name="T7" fmla="*/ 196 h 424"/>
                <a:gd name="T8" fmla="*/ 255 w 418"/>
                <a:gd name="T9" fmla="*/ 268 h 424"/>
                <a:gd name="T10" fmla="*/ 272 w 418"/>
                <a:gd name="T11" fmla="*/ 0 h 424"/>
                <a:gd name="T12" fmla="*/ 150 w 418"/>
                <a:gd name="T13" fmla="*/ 242 h 424"/>
                <a:gd name="T14" fmla="*/ 25 w 418"/>
                <a:gd name="T15" fmla="*/ 126 h 424"/>
                <a:gd name="T16" fmla="*/ 130 w 418"/>
                <a:gd name="T17" fmla="*/ 365 h 424"/>
                <a:gd name="T18" fmla="*/ 30 w 418"/>
                <a:gd name="T19" fmla="*/ 339 h 424"/>
                <a:gd name="T20" fmla="*/ 217 w 418"/>
                <a:gd name="T21" fmla="*/ 424 h 424"/>
                <a:gd name="T22" fmla="*/ 223 w 418"/>
                <a:gd name="T23" fmla="*/ 422 h 424"/>
                <a:gd name="T24" fmla="*/ 223 w 418"/>
                <a:gd name="T25" fmla="*/ 422 h 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18" h="424">
                  <a:moveTo>
                    <a:pt x="223" y="422"/>
                  </a:moveTo>
                  <a:cubicBezTo>
                    <a:pt x="223" y="422"/>
                    <a:pt x="374" y="422"/>
                    <a:pt x="385" y="358"/>
                  </a:cubicBezTo>
                  <a:cubicBezTo>
                    <a:pt x="347" y="378"/>
                    <a:pt x="304" y="360"/>
                    <a:pt x="304" y="360"/>
                  </a:cubicBezTo>
                  <a:cubicBezTo>
                    <a:pt x="304" y="360"/>
                    <a:pt x="418" y="274"/>
                    <a:pt x="417" y="196"/>
                  </a:cubicBezTo>
                  <a:cubicBezTo>
                    <a:pt x="366" y="228"/>
                    <a:pt x="255" y="268"/>
                    <a:pt x="255" y="268"/>
                  </a:cubicBezTo>
                  <a:cubicBezTo>
                    <a:pt x="255" y="268"/>
                    <a:pt x="254" y="98"/>
                    <a:pt x="272" y="0"/>
                  </a:cubicBezTo>
                  <a:cubicBezTo>
                    <a:pt x="208" y="50"/>
                    <a:pt x="161" y="169"/>
                    <a:pt x="150" y="242"/>
                  </a:cubicBezTo>
                  <a:cubicBezTo>
                    <a:pt x="113" y="233"/>
                    <a:pt x="45" y="163"/>
                    <a:pt x="25" y="126"/>
                  </a:cubicBezTo>
                  <a:cubicBezTo>
                    <a:pt x="0" y="243"/>
                    <a:pt x="117" y="355"/>
                    <a:pt x="130" y="365"/>
                  </a:cubicBezTo>
                  <a:cubicBezTo>
                    <a:pt x="95" y="373"/>
                    <a:pt x="61" y="358"/>
                    <a:pt x="30" y="339"/>
                  </a:cubicBezTo>
                  <a:cubicBezTo>
                    <a:pt x="53" y="396"/>
                    <a:pt x="148" y="422"/>
                    <a:pt x="217" y="424"/>
                  </a:cubicBezTo>
                  <a:cubicBezTo>
                    <a:pt x="223" y="422"/>
                    <a:pt x="223" y="422"/>
                    <a:pt x="223" y="422"/>
                  </a:cubicBezTo>
                  <a:cubicBezTo>
                    <a:pt x="223" y="422"/>
                    <a:pt x="223" y="422"/>
                    <a:pt x="223" y="422"/>
                  </a:cubicBezTo>
                  <a:close/>
                </a:path>
              </a:pathLst>
            </a:custGeom>
            <a:solidFill>
              <a:srgbClr val="DD72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09" name="Hình tự do 30"/>
            <p:cNvSpPr>
              <a:spLocks/>
            </p:cNvSpPr>
            <p:nvPr/>
          </p:nvSpPr>
          <p:spPr bwMode="auto">
            <a:xfrm rot="20399546">
              <a:off x="11487828" y="1372986"/>
              <a:ext cx="144138" cy="616345"/>
            </a:xfrm>
            <a:custGeom>
              <a:avLst/>
              <a:gdLst>
                <a:gd name="T0" fmla="*/ 53 w 69"/>
                <a:gd name="T1" fmla="*/ 295 h 295"/>
                <a:gd name="T2" fmla="*/ 69 w 69"/>
                <a:gd name="T3" fmla="*/ 0 h 295"/>
                <a:gd name="T4" fmla="*/ 53 w 69"/>
                <a:gd name="T5" fmla="*/ 295 h 295"/>
              </a:gdLst>
              <a:ahLst/>
              <a:cxnLst>
                <a:cxn ang="0">
                  <a:pos x="T0" y="T1"/>
                </a:cxn>
                <a:cxn ang="0">
                  <a:pos x="T2" y="T3"/>
                </a:cxn>
                <a:cxn ang="0">
                  <a:pos x="T4" y="T5"/>
                </a:cxn>
              </a:cxnLst>
              <a:rect l="0" t="0" r="r" b="b"/>
              <a:pathLst>
                <a:path w="69" h="295">
                  <a:moveTo>
                    <a:pt x="53" y="295"/>
                  </a:moveTo>
                  <a:cubicBezTo>
                    <a:pt x="53" y="295"/>
                    <a:pt x="12" y="195"/>
                    <a:pt x="69" y="0"/>
                  </a:cubicBezTo>
                  <a:cubicBezTo>
                    <a:pt x="52" y="26"/>
                    <a:pt x="0" y="217"/>
                    <a:pt x="53" y="295"/>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10" name="Hình tự do 31"/>
            <p:cNvSpPr>
              <a:spLocks/>
            </p:cNvSpPr>
            <p:nvPr/>
          </p:nvSpPr>
          <p:spPr bwMode="auto">
            <a:xfrm rot="20399546">
              <a:off x="11275423" y="1608421"/>
              <a:ext cx="279433" cy="298887"/>
            </a:xfrm>
            <a:custGeom>
              <a:avLst/>
              <a:gdLst>
                <a:gd name="T0" fmla="*/ 134 w 134"/>
                <a:gd name="T1" fmla="*/ 143 h 143"/>
                <a:gd name="T2" fmla="*/ 0 w 134"/>
                <a:gd name="T3" fmla="*/ 0 h 143"/>
                <a:gd name="T4" fmla="*/ 134 w 134"/>
                <a:gd name="T5" fmla="*/ 143 h 143"/>
              </a:gdLst>
              <a:ahLst/>
              <a:cxnLst>
                <a:cxn ang="0">
                  <a:pos x="T0" y="T1"/>
                </a:cxn>
                <a:cxn ang="0">
                  <a:pos x="T2" y="T3"/>
                </a:cxn>
                <a:cxn ang="0">
                  <a:pos x="T4" y="T5"/>
                </a:cxn>
              </a:cxnLst>
              <a:rect l="0" t="0" r="r" b="b"/>
              <a:pathLst>
                <a:path w="134" h="143">
                  <a:moveTo>
                    <a:pt x="134" y="143"/>
                  </a:moveTo>
                  <a:cubicBezTo>
                    <a:pt x="134" y="143"/>
                    <a:pt x="68" y="117"/>
                    <a:pt x="0" y="0"/>
                  </a:cubicBezTo>
                  <a:cubicBezTo>
                    <a:pt x="5" y="20"/>
                    <a:pt x="72" y="133"/>
                    <a:pt x="134" y="143"/>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11" name="Hình tự do 32"/>
            <p:cNvSpPr>
              <a:spLocks/>
            </p:cNvSpPr>
            <p:nvPr/>
          </p:nvSpPr>
          <p:spPr bwMode="auto">
            <a:xfrm rot="20399546">
              <a:off x="11408949" y="1946124"/>
              <a:ext cx="244062" cy="84007"/>
            </a:xfrm>
            <a:custGeom>
              <a:avLst/>
              <a:gdLst>
                <a:gd name="T0" fmla="*/ 117 w 117"/>
                <a:gd name="T1" fmla="*/ 22 h 40"/>
                <a:gd name="T2" fmla="*/ 0 w 117"/>
                <a:gd name="T3" fmla="*/ 0 h 40"/>
                <a:gd name="T4" fmla="*/ 117 w 117"/>
                <a:gd name="T5" fmla="*/ 22 h 40"/>
              </a:gdLst>
              <a:ahLst/>
              <a:cxnLst>
                <a:cxn ang="0">
                  <a:pos x="T0" y="T1"/>
                </a:cxn>
                <a:cxn ang="0">
                  <a:pos x="T2" y="T3"/>
                </a:cxn>
                <a:cxn ang="0">
                  <a:pos x="T4" y="T5"/>
                </a:cxn>
              </a:cxnLst>
              <a:rect l="0" t="0" r="r" b="b"/>
              <a:pathLst>
                <a:path w="117" h="40">
                  <a:moveTo>
                    <a:pt x="117" y="22"/>
                  </a:moveTo>
                  <a:cubicBezTo>
                    <a:pt x="117" y="22"/>
                    <a:pt x="75" y="34"/>
                    <a:pt x="0" y="0"/>
                  </a:cubicBezTo>
                  <a:cubicBezTo>
                    <a:pt x="9" y="8"/>
                    <a:pt x="82" y="40"/>
                    <a:pt x="117" y="22"/>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12" name="Hình tự do 33"/>
            <p:cNvSpPr>
              <a:spLocks/>
            </p:cNvSpPr>
            <p:nvPr/>
          </p:nvSpPr>
          <p:spPr bwMode="auto">
            <a:xfrm rot="20399546">
              <a:off x="11624124" y="1563797"/>
              <a:ext cx="342217" cy="229913"/>
            </a:xfrm>
            <a:custGeom>
              <a:avLst/>
              <a:gdLst>
                <a:gd name="T0" fmla="*/ 0 w 164"/>
                <a:gd name="T1" fmla="*/ 105 h 110"/>
                <a:gd name="T2" fmla="*/ 164 w 164"/>
                <a:gd name="T3" fmla="*/ 0 h 110"/>
                <a:gd name="T4" fmla="*/ 0 w 164"/>
                <a:gd name="T5" fmla="*/ 105 h 110"/>
              </a:gdLst>
              <a:ahLst/>
              <a:cxnLst>
                <a:cxn ang="0">
                  <a:pos x="T0" y="T1"/>
                </a:cxn>
                <a:cxn ang="0">
                  <a:pos x="T2" y="T3"/>
                </a:cxn>
                <a:cxn ang="0">
                  <a:pos x="T4" y="T5"/>
                </a:cxn>
              </a:cxnLst>
              <a:rect l="0" t="0" r="r" b="b"/>
              <a:pathLst>
                <a:path w="164" h="110">
                  <a:moveTo>
                    <a:pt x="0" y="105"/>
                  </a:moveTo>
                  <a:cubicBezTo>
                    <a:pt x="0" y="105"/>
                    <a:pt x="70" y="96"/>
                    <a:pt x="164" y="0"/>
                  </a:cubicBezTo>
                  <a:cubicBezTo>
                    <a:pt x="155" y="18"/>
                    <a:pt x="62" y="110"/>
                    <a:pt x="0" y="105"/>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13" name="Hình tự do 34"/>
            <p:cNvSpPr>
              <a:spLocks/>
            </p:cNvSpPr>
            <p:nvPr/>
          </p:nvSpPr>
          <p:spPr bwMode="auto">
            <a:xfrm rot="20399546">
              <a:off x="11677994" y="1824726"/>
              <a:ext cx="329837" cy="104345"/>
            </a:xfrm>
            <a:custGeom>
              <a:avLst/>
              <a:gdLst>
                <a:gd name="T0" fmla="*/ 0 w 158"/>
                <a:gd name="T1" fmla="*/ 26 h 50"/>
                <a:gd name="T2" fmla="*/ 158 w 158"/>
                <a:gd name="T3" fmla="*/ 0 h 50"/>
                <a:gd name="T4" fmla="*/ 0 w 158"/>
                <a:gd name="T5" fmla="*/ 26 h 50"/>
              </a:gdLst>
              <a:ahLst/>
              <a:cxnLst>
                <a:cxn ang="0">
                  <a:pos x="T0" y="T1"/>
                </a:cxn>
                <a:cxn ang="0">
                  <a:pos x="T2" y="T3"/>
                </a:cxn>
                <a:cxn ang="0">
                  <a:pos x="T4" y="T5"/>
                </a:cxn>
              </a:cxnLst>
              <a:rect l="0" t="0" r="r" b="b"/>
              <a:pathLst>
                <a:path w="158" h="50">
                  <a:moveTo>
                    <a:pt x="0" y="26"/>
                  </a:moveTo>
                  <a:cubicBezTo>
                    <a:pt x="0" y="26"/>
                    <a:pt x="55" y="43"/>
                    <a:pt x="158" y="0"/>
                  </a:cubicBezTo>
                  <a:cubicBezTo>
                    <a:pt x="144" y="11"/>
                    <a:pt x="45" y="50"/>
                    <a:pt x="0" y="26"/>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14" name="Hình tự do 35"/>
            <p:cNvSpPr>
              <a:spLocks/>
            </p:cNvSpPr>
            <p:nvPr/>
          </p:nvSpPr>
          <p:spPr bwMode="auto">
            <a:xfrm rot="20399546">
              <a:off x="11582576" y="2030249"/>
              <a:ext cx="165361" cy="211344"/>
            </a:xfrm>
            <a:custGeom>
              <a:avLst/>
              <a:gdLst>
                <a:gd name="T0" fmla="*/ 59 w 79"/>
                <a:gd name="T1" fmla="*/ 6 h 101"/>
                <a:gd name="T2" fmla="*/ 11 w 79"/>
                <a:gd name="T3" fmla="*/ 101 h 101"/>
                <a:gd name="T4" fmla="*/ 0 w 79"/>
                <a:gd name="T5" fmla="*/ 92 h 101"/>
                <a:gd name="T6" fmla="*/ 49 w 79"/>
                <a:gd name="T7" fmla="*/ 58 h 101"/>
                <a:gd name="T8" fmla="*/ 52 w 79"/>
                <a:gd name="T9" fmla="*/ 0 h 101"/>
                <a:gd name="T10" fmla="*/ 59 w 79"/>
                <a:gd name="T11" fmla="*/ 6 h 101"/>
                <a:gd name="T12" fmla="*/ 59 w 79"/>
                <a:gd name="T13" fmla="*/ 6 h 101"/>
              </a:gdLst>
              <a:ahLst/>
              <a:cxnLst>
                <a:cxn ang="0">
                  <a:pos x="T0" y="T1"/>
                </a:cxn>
                <a:cxn ang="0">
                  <a:pos x="T2" y="T3"/>
                </a:cxn>
                <a:cxn ang="0">
                  <a:pos x="T4" y="T5"/>
                </a:cxn>
                <a:cxn ang="0">
                  <a:pos x="T6" y="T7"/>
                </a:cxn>
                <a:cxn ang="0">
                  <a:pos x="T8" y="T9"/>
                </a:cxn>
                <a:cxn ang="0">
                  <a:pos x="T10" y="T11"/>
                </a:cxn>
                <a:cxn ang="0">
                  <a:pos x="T12" y="T13"/>
                </a:cxn>
              </a:cxnLst>
              <a:rect l="0" t="0" r="r" b="b"/>
              <a:pathLst>
                <a:path w="79" h="101">
                  <a:moveTo>
                    <a:pt x="59" y="6"/>
                  </a:moveTo>
                  <a:cubicBezTo>
                    <a:pt x="59" y="6"/>
                    <a:pt x="79" y="71"/>
                    <a:pt x="11" y="101"/>
                  </a:cubicBezTo>
                  <a:cubicBezTo>
                    <a:pt x="8" y="101"/>
                    <a:pt x="0" y="92"/>
                    <a:pt x="0" y="92"/>
                  </a:cubicBezTo>
                  <a:cubicBezTo>
                    <a:pt x="0" y="92"/>
                    <a:pt x="34" y="82"/>
                    <a:pt x="49" y="58"/>
                  </a:cubicBezTo>
                  <a:cubicBezTo>
                    <a:pt x="63" y="33"/>
                    <a:pt x="52" y="0"/>
                    <a:pt x="52" y="0"/>
                  </a:cubicBezTo>
                  <a:cubicBezTo>
                    <a:pt x="59" y="6"/>
                    <a:pt x="59" y="6"/>
                    <a:pt x="59" y="6"/>
                  </a:cubicBezTo>
                  <a:cubicBezTo>
                    <a:pt x="59" y="6"/>
                    <a:pt x="59" y="6"/>
                    <a:pt x="59" y="6"/>
                  </a:cubicBezTo>
                  <a:close/>
                </a:path>
              </a:pathLst>
            </a:custGeom>
            <a:solidFill>
              <a:srgbClr val="CB7B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grpSp>
      <p:sp>
        <p:nvSpPr>
          <p:cNvPr id="115" name="Hình tự do 8"/>
          <p:cNvSpPr>
            <a:spLocks/>
          </p:cNvSpPr>
          <p:nvPr userDrawn="1"/>
        </p:nvSpPr>
        <p:spPr bwMode="auto">
          <a:xfrm>
            <a:off x="4042661" y="5351893"/>
            <a:ext cx="349250" cy="223837"/>
          </a:xfrm>
          <a:custGeom>
            <a:avLst/>
            <a:gdLst>
              <a:gd name="T0" fmla="*/ 0 w 93"/>
              <a:gd name="T1" fmla="*/ 10 h 60"/>
              <a:gd name="T2" fmla="*/ 87 w 93"/>
              <a:gd name="T3" fmla="*/ 60 h 60"/>
              <a:gd name="T4" fmla="*/ 93 w 93"/>
              <a:gd name="T5" fmla="*/ 49 h 60"/>
              <a:gd name="T6" fmla="*/ 6 w 93"/>
              <a:gd name="T7" fmla="*/ 0 h 60"/>
              <a:gd name="T8" fmla="*/ 0 w 93"/>
              <a:gd name="T9" fmla="*/ 10 h 60"/>
            </a:gdLst>
            <a:ahLst/>
            <a:cxnLst>
              <a:cxn ang="0">
                <a:pos x="T0" y="T1"/>
              </a:cxn>
              <a:cxn ang="0">
                <a:pos x="T2" y="T3"/>
              </a:cxn>
              <a:cxn ang="0">
                <a:pos x="T4" y="T5"/>
              </a:cxn>
              <a:cxn ang="0">
                <a:pos x="T6" y="T7"/>
              </a:cxn>
              <a:cxn ang="0">
                <a:pos x="T8" y="T9"/>
              </a:cxn>
            </a:cxnLst>
            <a:rect l="0" t="0" r="r" b="b"/>
            <a:pathLst>
              <a:path w="93" h="60">
                <a:moveTo>
                  <a:pt x="0" y="10"/>
                </a:moveTo>
                <a:cubicBezTo>
                  <a:pt x="28" y="28"/>
                  <a:pt x="57" y="45"/>
                  <a:pt x="87" y="60"/>
                </a:cubicBezTo>
                <a:cubicBezTo>
                  <a:pt x="93" y="49"/>
                  <a:pt x="93" y="49"/>
                  <a:pt x="93" y="49"/>
                </a:cubicBezTo>
                <a:cubicBezTo>
                  <a:pt x="64" y="34"/>
                  <a:pt x="34" y="18"/>
                  <a:pt x="6" y="0"/>
                </a:cubicBezTo>
                <a:cubicBezTo>
                  <a:pt x="6" y="0"/>
                  <a:pt x="6" y="0"/>
                  <a:pt x="0" y="10"/>
                </a:cubicBezTo>
                <a:close/>
              </a:path>
            </a:pathLst>
          </a:custGeom>
          <a:solidFill>
            <a:srgbClr val="F9D4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16" name="Hình tự do 115"/>
          <p:cNvSpPr/>
          <p:nvPr userDrawn="1"/>
        </p:nvSpPr>
        <p:spPr>
          <a:xfrm>
            <a:off x="-28233" y="3533670"/>
            <a:ext cx="12139450" cy="3029936"/>
          </a:xfrm>
          <a:custGeom>
            <a:avLst/>
            <a:gdLst>
              <a:gd name="connsiteX0" fmla="*/ 0 w 13022318"/>
              <a:gd name="connsiteY0" fmla="*/ 0 h 3162094"/>
              <a:gd name="connsiteX1" fmla="*/ 7662042 w 13022318"/>
              <a:gd name="connsiteY1" fmla="*/ 3137338 h 3162094"/>
              <a:gd name="connsiteX2" fmla="*/ 12328635 w 13022318"/>
              <a:gd name="connsiteY2" fmla="*/ 1450427 h 3162094"/>
              <a:gd name="connsiteX3" fmla="*/ 13022318 w 13022318"/>
              <a:gd name="connsiteY3" fmla="*/ 1166648 h 3162094"/>
              <a:gd name="connsiteX0" fmla="*/ 0 w 12328635"/>
              <a:gd name="connsiteY0" fmla="*/ 0 h 3162094"/>
              <a:gd name="connsiteX1" fmla="*/ 7662042 w 12328635"/>
              <a:gd name="connsiteY1" fmla="*/ 3137338 h 3162094"/>
              <a:gd name="connsiteX2" fmla="*/ 12328635 w 12328635"/>
              <a:gd name="connsiteY2" fmla="*/ 1450427 h 3162094"/>
              <a:gd name="connsiteX0" fmla="*/ 0 w 12155215"/>
              <a:gd name="connsiteY0" fmla="*/ 0 h 3171571"/>
              <a:gd name="connsiteX1" fmla="*/ 7662042 w 12155215"/>
              <a:gd name="connsiteY1" fmla="*/ 3137338 h 3171571"/>
              <a:gd name="connsiteX2" fmla="*/ 12155215 w 12155215"/>
              <a:gd name="connsiteY2" fmla="*/ 1639614 h 3171571"/>
              <a:gd name="connsiteX0" fmla="*/ 0 w 12155215"/>
              <a:gd name="connsiteY0" fmla="*/ 0 h 3169200"/>
              <a:gd name="connsiteX1" fmla="*/ 7662042 w 12155215"/>
              <a:gd name="connsiteY1" fmla="*/ 3137338 h 3169200"/>
              <a:gd name="connsiteX2" fmla="*/ 12155215 w 12155215"/>
              <a:gd name="connsiteY2" fmla="*/ 1639614 h 3169200"/>
              <a:gd name="connsiteX0" fmla="*/ 0 w 12155215"/>
              <a:gd name="connsiteY0" fmla="*/ 0 h 3014668"/>
              <a:gd name="connsiteX1" fmla="*/ 7173311 w 12155215"/>
              <a:gd name="connsiteY1" fmla="*/ 2979683 h 3014668"/>
              <a:gd name="connsiteX2" fmla="*/ 12155215 w 12155215"/>
              <a:gd name="connsiteY2" fmla="*/ 1639614 h 3014668"/>
              <a:gd name="connsiteX0" fmla="*/ 0 w 12155215"/>
              <a:gd name="connsiteY0" fmla="*/ 0 h 3011275"/>
              <a:gd name="connsiteX1" fmla="*/ 7173311 w 12155215"/>
              <a:gd name="connsiteY1" fmla="*/ 2979683 h 3011275"/>
              <a:gd name="connsiteX2" fmla="*/ 12155215 w 12155215"/>
              <a:gd name="connsiteY2" fmla="*/ 1639614 h 3011275"/>
              <a:gd name="connsiteX0" fmla="*/ 0 w 12155215"/>
              <a:gd name="connsiteY0" fmla="*/ 0 h 3119572"/>
              <a:gd name="connsiteX1" fmla="*/ 7614745 w 12155215"/>
              <a:gd name="connsiteY1" fmla="*/ 3090041 h 3119572"/>
              <a:gd name="connsiteX2" fmla="*/ 12155215 w 12155215"/>
              <a:gd name="connsiteY2" fmla="*/ 1639614 h 3119572"/>
              <a:gd name="connsiteX0" fmla="*/ 0 w 12155215"/>
              <a:gd name="connsiteY0" fmla="*/ 0 h 3119572"/>
              <a:gd name="connsiteX1" fmla="*/ 7614745 w 12155215"/>
              <a:gd name="connsiteY1" fmla="*/ 3090041 h 3119572"/>
              <a:gd name="connsiteX2" fmla="*/ 12155215 w 12155215"/>
              <a:gd name="connsiteY2" fmla="*/ 1639614 h 3119572"/>
              <a:gd name="connsiteX0" fmla="*/ 0 w 12155215"/>
              <a:gd name="connsiteY0" fmla="*/ 0 h 3095317"/>
              <a:gd name="connsiteX1" fmla="*/ 7614745 w 12155215"/>
              <a:gd name="connsiteY1" fmla="*/ 3090041 h 3095317"/>
              <a:gd name="connsiteX2" fmla="*/ 12155215 w 12155215"/>
              <a:gd name="connsiteY2" fmla="*/ 1639614 h 3095317"/>
              <a:gd name="connsiteX0" fmla="*/ 0 w 12155215"/>
              <a:gd name="connsiteY0" fmla="*/ 0 h 3095317"/>
              <a:gd name="connsiteX1" fmla="*/ 7614745 w 12155215"/>
              <a:gd name="connsiteY1" fmla="*/ 3090041 h 3095317"/>
              <a:gd name="connsiteX2" fmla="*/ 12155215 w 12155215"/>
              <a:gd name="connsiteY2" fmla="*/ 1639614 h 3095317"/>
              <a:gd name="connsiteX0" fmla="*/ 0 w 12155215"/>
              <a:gd name="connsiteY0" fmla="*/ 0 h 3095317"/>
              <a:gd name="connsiteX1" fmla="*/ 7614745 w 12155215"/>
              <a:gd name="connsiteY1" fmla="*/ 3090041 h 3095317"/>
              <a:gd name="connsiteX2" fmla="*/ 12155215 w 12155215"/>
              <a:gd name="connsiteY2" fmla="*/ 1639614 h 3095317"/>
              <a:gd name="connsiteX0" fmla="*/ 0 w 12139450"/>
              <a:gd name="connsiteY0" fmla="*/ 0 h 3057566"/>
              <a:gd name="connsiteX1" fmla="*/ 7598980 w 12139450"/>
              <a:gd name="connsiteY1" fmla="*/ 3026979 h 3057566"/>
              <a:gd name="connsiteX2" fmla="*/ 12139450 w 12139450"/>
              <a:gd name="connsiteY2" fmla="*/ 1576552 h 3057566"/>
              <a:gd name="connsiteX0" fmla="*/ 0 w 12139450"/>
              <a:gd name="connsiteY0" fmla="*/ 0 h 3028856"/>
              <a:gd name="connsiteX1" fmla="*/ 7598980 w 12139450"/>
              <a:gd name="connsiteY1" fmla="*/ 3026979 h 3028856"/>
              <a:gd name="connsiteX2" fmla="*/ 12139450 w 12139450"/>
              <a:gd name="connsiteY2" fmla="*/ 1576552 h 3028856"/>
              <a:gd name="connsiteX0" fmla="*/ 0 w 12139450"/>
              <a:gd name="connsiteY0" fmla="*/ 0 h 3027100"/>
              <a:gd name="connsiteX1" fmla="*/ 7598980 w 12139450"/>
              <a:gd name="connsiteY1" fmla="*/ 3026979 h 3027100"/>
              <a:gd name="connsiteX2" fmla="*/ 12139450 w 12139450"/>
              <a:gd name="connsiteY2" fmla="*/ 1576552 h 3027100"/>
              <a:gd name="connsiteX0" fmla="*/ 0 w 12139450"/>
              <a:gd name="connsiteY0" fmla="*/ 0 h 3029936"/>
              <a:gd name="connsiteX1" fmla="*/ 7598980 w 12139450"/>
              <a:gd name="connsiteY1" fmla="*/ 3026979 h 3029936"/>
              <a:gd name="connsiteX2" fmla="*/ 12139450 w 12139450"/>
              <a:gd name="connsiteY2" fmla="*/ 1576552 h 3029936"/>
            </a:gdLst>
            <a:ahLst/>
            <a:cxnLst>
              <a:cxn ang="0">
                <a:pos x="connsiteX0" y="connsiteY0"/>
              </a:cxn>
              <a:cxn ang="0">
                <a:pos x="connsiteX1" y="connsiteY1"/>
              </a:cxn>
              <a:cxn ang="0">
                <a:pos x="connsiteX2" y="connsiteY2"/>
              </a:cxn>
            </a:cxnLst>
            <a:rect l="l" t="t" r="r" b="b"/>
            <a:pathLst>
              <a:path w="12139450" h="3029936">
                <a:moveTo>
                  <a:pt x="0" y="0"/>
                </a:moveTo>
                <a:cubicBezTo>
                  <a:pt x="2929759" y="344215"/>
                  <a:pt x="5071240" y="2953407"/>
                  <a:pt x="7598980" y="3026979"/>
                </a:cubicBezTo>
                <a:cubicBezTo>
                  <a:pt x="10126720" y="3100551"/>
                  <a:pt x="11782099" y="1778876"/>
                  <a:pt x="12139450" y="1576552"/>
                </a:cubicBezTo>
              </a:path>
            </a:pathLst>
          </a:custGeom>
          <a:noFill/>
          <a:ln w="38100">
            <a:solidFill>
              <a:srgbClr val="F9D43B"/>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latin typeface="Segoe UI" panose="020B0502040204020203" pitchFamily="34" charset="0"/>
              <a:ea typeface="Segoe UI" panose="020B0502040204020203" pitchFamily="34" charset="0"/>
              <a:cs typeface="Segoe UI" panose="020B0502040204020203" pitchFamily="34" charset="0"/>
            </a:endParaRPr>
          </a:p>
        </p:txBody>
      </p:sp>
      <p:grpSp>
        <p:nvGrpSpPr>
          <p:cNvPr id="117" name="Nhóm 116"/>
          <p:cNvGrpSpPr/>
          <p:nvPr userDrawn="1"/>
        </p:nvGrpSpPr>
        <p:grpSpPr>
          <a:xfrm rot="198573">
            <a:off x="1199275" y="2684218"/>
            <a:ext cx="2154692" cy="1686565"/>
            <a:chOff x="1175948" y="2708421"/>
            <a:chExt cx="2159248" cy="1690131"/>
          </a:xfrm>
        </p:grpSpPr>
        <p:sp>
          <p:nvSpPr>
            <p:cNvPr id="118" name="Hình tự do 324"/>
            <p:cNvSpPr>
              <a:spLocks/>
            </p:cNvSpPr>
            <p:nvPr/>
          </p:nvSpPr>
          <p:spPr bwMode="auto">
            <a:xfrm rot="1365846">
              <a:off x="2670688" y="3669154"/>
              <a:ext cx="638832" cy="573399"/>
            </a:xfrm>
            <a:custGeom>
              <a:avLst/>
              <a:gdLst>
                <a:gd name="T0" fmla="*/ 0 w 157"/>
                <a:gd name="T1" fmla="*/ 16 h 141"/>
                <a:gd name="T2" fmla="*/ 137 w 157"/>
                <a:gd name="T3" fmla="*/ 17 h 141"/>
                <a:gd name="T4" fmla="*/ 157 w 157"/>
                <a:gd name="T5" fmla="*/ 138 h 141"/>
                <a:gd name="T6" fmla="*/ 99 w 157"/>
                <a:gd name="T7" fmla="*/ 141 h 141"/>
                <a:gd name="T8" fmla="*/ 20 w 157"/>
                <a:gd name="T9" fmla="*/ 74 h 141"/>
                <a:gd name="T10" fmla="*/ 0 w 157"/>
                <a:gd name="T11" fmla="*/ 16 h 141"/>
                <a:gd name="T12" fmla="*/ 0 w 157"/>
                <a:gd name="T13" fmla="*/ 16 h 141"/>
              </a:gdLst>
              <a:ahLst/>
              <a:cxnLst>
                <a:cxn ang="0">
                  <a:pos x="T0" y="T1"/>
                </a:cxn>
                <a:cxn ang="0">
                  <a:pos x="T2" y="T3"/>
                </a:cxn>
                <a:cxn ang="0">
                  <a:pos x="T4" y="T5"/>
                </a:cxn>
                <a:cxn ang="0">
                  <a:pos x="T6" y="T7"/>
                </a:cxn>
                <a:cxn ang="0">
                  <a:pos x="T8" y="T9"/>
                </a:cxn>
                <a:cxn ang="0">
                  <a:pos x="T10" y="T11"/>
                </a:cxn>
                <a:cxn ang="0">
                  <a:pos x="T12" y="T13"/>
                </a:cxn>
              </a:cxnLst>
              <a:rect l="0" t="0" r="r" b="b"/>
              <a:pathLst>
                <a:path w="157" h="141">
                  <a:moveTo>
                    <a:pt x="0" y="16"/>
                  </a:moveTo>
                  <a:cubicBezTo>
                    <a:pt x="0" y="16"/>
                    <a:pt x="114" y="0"/>
                    <a:pt x="137" y="17"/>
                  </a:cubicBezTo>
                  <a:cubicBezTo>
                    <a:pt x="156" y="34"/>
                    <a:pt x="157" y="138"/>
                    <a:pt x="157" y="138"/>
                  </a:cubicBezTo>
                  <a:cubicBezTo>
                    <a:pt x="157" y="138"/>
                    <a:pt x="113" y="141"/>
                    <a:pt x="99" y="141"/>
                  </a:cubicBezTo>
                  <a:cubicBezTo>
                    <a:pt x="104" y="72"/>
                    <a:pt x="20" y="74"/>
                    <a:pt x="20" y="74"/>
                  </a:cubicBezTo>
                  <a:cubicBezTo>
                    <a:pt x="0" y="16"/>
                    <a:pt x="0" y="16"/>
                    <a:pt x="0" y="16"/>
                  </a:cubicBezTo>
                  <a:cubicBezTo>
                    <a:pt x="0" y="16"/>
                    <a:pt x="0" y="16"/>
                    <a:pt x="0" y="16"/>
                  </a:cubicBezTo>
                  <a:close/>
                </a:path>
              </a:pathLst>
            </a:custGeom>
            <a:solidFill>
              <a:srgbClr val="F9D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19" name="Hình tự do 325"/>
            <p:cNvSpPr>
              <a:spLocks/>
            </p:cNvSpPr>
            <p:nvPr/>
          </p:nvSpPr>
          <p:spPr bwMode="auto">
            <a:xfrm rot="1365846">
              <a:off x="1191522" y="2789483"/>
              <a:ext cx="1833843" cy="1150242"/>
            </a:xfrm>
            <a:custGeom>
              <a:avLst/>
              <a:gdLst>
                <a:gd name="T0" fmla="*/ 9 w 451"/>
                <a:gd name="T1" fmla="*/ 66 h 283"/>
                <a:gd name="T2" fmla="*/ 427 w 451"/>
                <a:gd name="T3" fmla="*/ 29 h 283"/>
                <a:gd name="T4" fmla="*/ 451 w 451"/>
                <a:gd name="T5" fmla="*/ 197 h 283"/>
                <a:gd name="T6" fmla="*/ 389 w 451"/>
                <a:gd name="T7" fmla="*/ 219 h 283"/>
                <a:gd name="T8" fmla="*/ 375 w 451"/>
                <a:gd name="T9" fmla="*/ 267 h 283"/>
                <a:gd name="T10" fmla="*/ 209 w 451"/>
                <a:gd name="T11" fmla="*/ 274 h 283"/>
                <a:gd name="T12" fmla="*/ 135 w 451"/>
                <a:gd name="T13" fmla="*/ 213 h 283"/>
                <a:gd name="T14" fmla="*/ 78 w 451"/>
                <a:gd name="T15" fmla="*/ 281 h 283"/>
                <a:gd name="T16" fmla="*/ 18 w 451"/>
                <a:gd name="T17" fmla="*/ 283 h 283"/>
                <a:gd name="T18" fmla="*/ 9 w 451"/>
                <a:gd name="T19" fmla="*/ 66 h 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51" h="283">
                  <a:moveTo>
                    <a:pt x="9" y="66"/>
                  </a:moveTo>
                  <a:cubicBezTo>
                    <a:pt x="25" y="42"/>
                    <a:pt x="403" y="0"/>
                    <a:pt x="427" y="29"/>
                  </a:cubicBezTo>
                  <a:cubicBezTo>
                    <a:pt x="437" y="40"/>
                    <a:pt x="444" y="131"/>
                    <a:pt x="451" y="197"/>
                  </a:cubicBezTo>
                  <a:cubicBezTo>
                    <a:pt x="434" y="189"/>
                    <a:pt x="389" y="219"/>
                    <a:pt x="389" y="219"/>
                  </a:cubicBezTo>
                  <a:cubicBezTo>
                    <a:pt x="371" y="237"/>
                    <a:pt x="375" y="267"/>
                    <a:pt x="375" y="267"/>
                  </a:cubicBezTo>
                  <a:cubicBezTo>
                    <a:pt x="209" y="274"/>
                    <a:pt x="209" y="274"/>
                    <a:pt x="209" y="274"/>
                  </a:cubicBezTo>
                  <a:cubicBezTo>
                    <a:pt x="209" y="274"/>
                    <a:pt x="212" y="210"/>
                    <a:pt x="135" y="213"/>
                  </a:cubicBezTo>
                  <a:cubicBezTo>
                    <a:pt x="114" y="213"/>
                    <a:pt x="71" y="244"/>
                    <a:pt x="78" y="281"/>
                  </a:cubicBezTo>
                  <a:cubicBezTo>
                    <a:pt x="45" y="282"/>
                    <a:pt x="18" y="283"/>
                    <a:pt x="18" y="283"/>
                  </a:cubicBezTo>
                  <a:cubicBezTo>
                    <a:pt x="18" y="283"/>
                    <a:pt x="0" y="85"/>
                    <a:pt x="9" y="66"/>
                  </a:cubicBezTo>
                  <a:close/>
                </a:path>
              </a:pathLst>
            </a:custGeom>
            <a:solidFill>
              <a:srgbClr val="F9D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20" name="Hình tự do 326"/>
            <p:cNvSpPr>
              <a:spLocks/>
            </p:cNvSpPr>
            <p:nvPr/>
          </p:nvSpPr>
          <p:spPr bwMode="auto">
            <a:xfrm rot="1365846">
              <a:off x="2723337" y="3180089"/>
              <a:ext cx="292726" cy="447699"/>
            </a:xfrm>
            <a:custGeom>
              <a:avLst/>
              <a:gdLst>
                <a:gd name="T0" fmla="*/ 72 w 72"/>
                <a:gd name="T1" fmla="*/ 109 h 110"/>
                <a:gd name="T2" fmla="*/ 8 w 72"/>
                <a:gd name="T3" fmla="*/ 110 h 110"/>
                <a:gd name="T4" fmla="*/ 0 w 72"/>
                <a:gd name="T5" fmla="*/ 11 h 110"/>
                <a:gd name="T6" fmla="*/ 55 w 72"/>
                <a:gd name="T7" fmla="*/ 16 h 110"/>
                <a:gd name="T8" fmla="*/ 72 w 72"/>
                <a:gd name="T9" fmla="*/ 109 h 110"/>
              </a:gdLst>
              <a:ahLst/>
              <a:cxnLst>
                <a:cxn ang="0">
                  <a:pos x="T0" y="T1"/>
                </a:cxn>
                <a:cxn ang="0">
                  <a:pos x="T2" y="T3"/>
                </a:cxn>
                <a:cxn ang="0">
                  <a:pos x="T4" y="T5"/>
                </a:cxn>
                <a:cxn ang="0">
                  <a:pos x="T6" y="T7"/>
                </a:cxn>
                <a:cxn ang="0">
                  <a:pos x="T8" y="T9"/>
                </a:cxn>
              </a:cxnLst>
              <a:rect l="0" t="0" r="r" b="b"/>
              <a:pathLst>
                <a:path w="72" h="110">
                  <a:moveTo>
                    <a:pt x="72" y="109"/>
                  </a:moveTo>
                  <a:cubicBezTo>
                    <a:pt x="8" y="110"/>
                    <a:pt x="8" y="110"/>
                    <a:pt x="8" y="110"/>
                  </a:cubicBezTo>
                  <a:cubicBezTo>
                    <a:pt x="0" y="11"/>
                    <a:pt x="0" y="11"/>
                    <a:pt x="0" y="11"/>
                  </a:cubicBezTo>
                  <a:cubicBezTo>
                    <a:pt x="0" y="11"/>
                    <a:pt x="44" y="0"/>
                    <a:pt x="55" y="16"/>
                  </a:cubicBezTo>
                  <a:cubicBezTo>
                    <a:pt x="64" y="27"/>
                    <a:pt x="72" y="109"/>
                    <a:pt x="72" y="109"/>
                  </a:cubicBezTo>
                  <a:close/>
                </a:path>
              </a:pathLst>
            </a:custGeom>
            <a:solidFill>
              <a:srgbClr val="FFF2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21" name="Hình tự do 327"/>
            <p:cNvSpPr>
              <a:spLocks/>
            </p:cNvSpPr>
            <p:nvPr/>
          </p:nvSpPr>
          <p:spPr bwMode="auto">
            <a:xfrm rot="1365846">
              <a:off x="1354793" y="2845601"/>
              <a:ext cx="1105472" cy="495913"/>
            </a:xfrm>
            <a:custGeom>
              <a:avLst/>
              <a:gdLst>
                <a:gd name="T0" fmla="*/ 266 w 272"/>
                <a:gd name="T1" fmla="*/ 0 h 122"/>
                <a:gd name="T2" fmla="*/ 272 w 272"/>
                <a:gd name="T3" fmla="*/ 98 h 122"/>
                <a:gd name="T4" fmla="*/ 8 w 272"/>
                <a:gd name="T5" fmla="*/ 122 h 122"/>
                <a:gd name="T6" fmla="*/ 10 w 272"/>
                <a:gd name="T7" fmla="*/ 31 h 122"/>
                <a:gd name="T8" fmla="*/ 266 w 272"/>
                <a:gd name="T9" fmla="*/ 0 h 122"/>
              </a:gdLst>
              <a:ahLst/>
              <a:cxnLst>
                <a:cxn ang="0">
                  <a:pos x="T0" y="T1"/>
                </a:cxn>
                <a:cxn ang="0">
                  <a:pos x="T2" y="T3"/>
                </a:cxn>
                <a:cxn ang="0">
                  <a:pos x="T4" y="T5"/>
                </a:cxn>
                <a:cxn ang="0">
                  <a:pos x="T6" y="T7"/>
                </a:cxn>
                <a:cxn ang="0">
                  <a:pos x="T8" y="T9"/>
                </a:cxn>
              </a:cxnLst>
              <a:rect l="0" t="0" r="r" b="b"/>
              <a:pathLst>
                <a:path w="272" h="122">
                  <a:moveTo>
                    <a:pt x="266" y="0"/>
                  </a:moveTo>
                  <a:cubicBezTo>
                    <a:pt x="272" y="98"/>
                    <a:pt x="272" y="98"/>
                    <a:pt x="272" y="98"/>
                  </a:cubicBezTo>
                  <a:cubicBezTo>
                    <a:pt x="8" y="122"/>
                    <a:pt x="8" y="122"/>
                    <a:pt x="8" y="122"/>
                  </a:cubicBezTo>
                  <a:cubicBezTo>
                    <a:pt x="8" y="122"/>
                    <a:pt x="0" y="40"/>
                    <a:pt x="10" y="31"/>
                  </a:cubicBezTo>
                  <a:cubicBezTo>
                    <a:pt x="19" y="23"/>
                    <a:pt x="266" y="0"/>
                    <a:pt x="266" y="0"/>
                  </a:cubicBezTo>
                  <a:close/>
                </a:path>
              </a:pathLst>
            </a:custGeom>
            <a:solidFill>
              <a:srgbClr val="FFF2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22" name="Hình tự do 328"/>
            <p:cNvSpPr>
              <a:spLocks/>
            </p:cNvSpPr>
            <p:nvPr/>
          </p:nvSpPr>
          <p:spPr bwMode="auto">
            <a:xfrm rot="1365846">
              <a:off x="1633316" y="2806621"/>
              <a:ext cx="44770" cy="439089"/>
            </a:xfrm>
            <a:custGeom>
              <a:avLst/>
              <a:gdLst>
                <a:gd name="T0" fmla="*/ 0 w 26"/>
                <a:gd name="T1" fmla="*/ 5 h 255"/>
                <a:gd name="T2" fmla="*/ 12 w 26"/>
                <a:gd name="T3" fmla="*/ 246 h 255"/>
                <a:gd name="T4" fmla="*/ 26 w 26"/>
                <a:gd name="T5" fmla="*/ 255 h 255"/>
                <a:gd name="T6" fmla="*/ 16 w 26"/>
                <a:gd name="T7" fmla="*/ 0 h 255"/>
                <a:gd name="T8" fmla="*/ 0 w 26"/>
                <a:gd name="T9" fmla="*/ 5 h 255"/>
                <a:gd name="T10" fmla="*/ 0 w 26"/>
                <a:gd name="T11" fmla="*/ 5 h 255"/>
                <a:gd name="T12" fmla="*/ 0 w 26"/>
                <a:gd name="T13" fmla="*/ 5 h 255"/>
              </a:gdLst>
              <a:ahLst/>
              <a:cxnLst>
                <a:cxn ang="0">
                  <a:pos x="T0" y="T1"/>
                </a:cxn>
                <a:cxn ang="0">
                  <a:pos x="T2" y="T3"/>
                </a:cxn>
                <a:cxn ang="0">
                  <a:pos x="T4" y="T5"/>
                </a:cxn>
                <a:cxn ang="0">
                  <a:pos x="T6" y="T7"/>
                </a:cxn>
                <a:cxn ang="0">
                  <a:pos x="T8" y="T9"/>
                </a:cxn>
                <a:cxn ang="0">
                  <a:pos x="T10" y="T11"/>
                </a:cxn>
                <a:cxn ang="0">
                  <a:pos x="T12" y="T13"/>
                </a:cxn>
              </a:cxnLst>
              <a:rect l="0" t="0" r="r" b="b"/>
              <a:pathLst>
                <a:path w="26" h="255">
                  <a:moveTo>
                    <a:pt x="0" y="5"/>
                  </a:moveTo>
                  <a:lnTo>
                    <a:pt x="12" y="246"/>
                  </a:lnTo>
                  <a:lnTo>
                    <a:pt x="26" y="255"/>
                  </a:lnTo>
                  <a:lnTo>
                    <a:pt x="16" y="0"/>
                  </a:lnTo>
                  <a:lnTo>
                    <a:pt x="0" y="5"/>
                  </a:lnTo>
                  <a:lnTo>
                    <a:pt x="0" y="5"/>
                  </a:lnTo>
                  <a:lnTo>
                    <a:pt x="0" y="5"/>
                  </a:lnTo>
                  <a:close/>
                </a:path>
              </a:pathLst>
            </a:custGeom>
            <a:solidFill>
              <a:srgbClr val="F9D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23" name="Hình tự do 329"/>
            <p:cNvSpPr>
              <a:spLocks/>
            </p:cNvSpPr>
            <p:nvPr/>
          </p:nvSpPr>
          <p:spPr bwMode="auto">
            <a:xfrm rot="1365846">
              <a:off x="1905653" y="2884191"/>
              <a:ext cx="39604" cy="435646"/>
            </a:xfrm>
            <a:custGeom>
              <a:avLst/>
              <a:gdLst>
                <a:gd name="T0" fmla="*/ 0 w 23"/>
                <a:gd name="T1" fmla="*/ 5 h 253"/>
                <a:gd name="T2" fmla="*/ 7 w 23"/>
                <a:gd name="T3" fmla="*/ 246 h 253"/>
                <a:gd name="T4" fmla="*/ 23 w 23"/>
                <a:gd name="T5" fmla="*/ 253 h 253"/>
                <a:gd name="T6" fmla="*/ 16 w 23"/>
                <a:gd name="T7" fmla="*/ 0 h 253"/>
                <a:gd name="T8" fmla="*/ 0 w 23"/>
                <a:gd name="T9" fmla="*/ 5 h 253"/>
                <a:gd name="T10" fmla="*/ 0 w 23"/>
                <a:gd name="T11" fmla="*/ 5 h 253"/>
                <a:gd name="T12" fmla="*/ 0 w 23"/>
                <a:gd name="T13" fmla="*/ 5 h 253"/>
              </a:gdLst>
              <a:ahLst/>
              <a:cxnLst>
                <a:cxn ang="0">
                  <a:pos x="T0" y="T1"/>
                </a:cxn>
                <a:cxn ang="0">
                  <a:pos x="T2" y="T3"/>
                </a:cxn>
                <a:cxn ang="0">
                  <a:pos x="T4" y="T5"/>
                </a:cxn>
                <a:cxn ang="0">
                  <a:pos x="T6" y="T7"/>
                </a:cxn>
                <a:cxn ang="0">
                  <a:pos x="T8" y="T9"/>
                </a:cxn>
                <a:cxn ang="0">
                  <a:pos x="T10" y="T11"/>
                </a:cxn>
                <a:cxn ang="0">
                  <a:pos x="T12" y="T13"/>
                </a:cxn>
              </a:cxnLst>
              <a:rect l="0" t="0" r="r" b="b"/>
              <a:pathLst>
                <a:path w="23" h="253">
                  <a:moveTo>
                    <a:pt x="0" y="5"/>
                  </a:moveTo>
                  <a:lnTo>
                    <a:pt x="7" y="246"/>
                  </a:lnTo>
                  <a:lnTo>
                    <a:pt x="23" y="253"/>
                  </a:lnTo>
                  <a:lnTo>
                    <a:pt x="16" y="0"/>
                  </a:lnTo>
                  <a:lnTo>
                    <a:pt x="0" y="5"/>
                  </a:lnTo>
                  <a:lnTo>
                    <a:pt x="0" y="5"/>
                  </a:lnTo>
                  <a:lnTo>
                    <a:pt x="0" y="5"/>
                  </a:lnTo>
                  <a:close/>
                </a:path>
              </a:pathLst>
            </a:custGeom>
            <a:solidFill>
              <a:srgbClr val="F9D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24" name="Hình tự do 330"/>
            <p:cNvSpPr>
              <a:spLocks/>
            </p:cNvSpPr>
            <p:nvPr/>
          </p:nvSpPr>
          <p:spPr bwMode="auto">
            <a:xfrm rot="1365846">
              <a:off x="2145420" y="2952419"/>
              <a:ext cx="44770" cy="439089"/>
            </a:xfrm>
            <a:custGeom>
              <a:avLst/>
              <a:gdLst>
                <a:gd name="T0" fmla="*/ 0 w 26"/>
                <a:gd name="T1" fmla="*/ 4 h 255"/>
                <a:gd name="T2" fmla="*/ 9 w 26"/>
                <a:gd name="T3" fmla="*/ 248 h 255"/>
                <a:gd name="T4" fmla="*/ 26 w 26"/>
                <a:gd name="T5" fmla="*/ 255 h 255"/>
                <a:gd name="T6" fmla="*/ 16 w 26"/>
                <a:gd name="T7" fmla="*/ 0 h 255"/>
                <a:gd name="T8" fmla="*/ 0 w 26"/>
                <a:gd name="T9" fmla="*/ 4 h 255"/>
                <a:gd name="T10" fmla="*/ 0 w 26"/>
                <a:gd name="T11" fmla="*/ 4 h 255"/>
                <a:gd name="T12" fmla="*/ 0 w 26"/>
                <a:gd name="T13" fmla="*/ 4 h 255"/>
              </a:gdLst>
              <a:ahLst/>
              <a:cxnLst>
                <a:cxn ang="0">
                  <a:pos x="T0" y="T1"/>
                </a:cxn>
                <a:cxn ang="0">
                  <a:pos x="T2" y="T3"/>
                </a:cxn>
                <a:cxn ang="0">
                  <a:pos x="T4" y="T5"/>
                </a:cxn>
                <a:cxn ang="0">
                  <a:pos x="T6" y="T7"/>
                </a:cxn>
                <a:cxn ang="0">
                  <a:pos x="T8" y="T9"/>
                </a:cxn>
                <a:cxn ang="0">
                  <a:pos x="T10" y="T11"/>
                </a:cxn>
                <a:cxn ang="0">
                  <a:pos x="T12" y="T13"/>
                </a:cxn>
              </a:cxnLst>
              <a:rect l="0" t="0" r="r" b="b"/>
              <a:pathLst>
                <a:path w="26" h="255">
                  <a:moveTo>
                    <a:pt x="0" y="4"/>
                  </a:moveTo>
                  <a:lnTo>
                    <a:pt x="9" y="248"/>
                  </a:lnTo>
                  <a:lnTo>
                    <a:pt x="26" y="255"/>
                  </a:lnTo>
                  <a:lnTo>
                    <a:pt x="16" y="0"/>
                  </a:lnTo>
                  <a:lnTo>
                    <a:pt x="0" y="4"/>
                  </a:lnTo>
                  <a:lnTo>
                    <a:pt x="0" y="4"/>
                  </a:lnTo>
                  <a:lnTo>
                    <a:pt x="0" y="4"/>
                  </a:lnTo>
                  <a:close/>
                </a:path>
              </a:pathLst>
            </a:custGeom>
            <a:solidFill>
              <a:srgbClr val="F9D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25" name="Hình tự do 331"/>
            <p:cNvSpPr>
              <a:spLocks/>
            </p:cNvSpPr>
            <p:nvPr/>
          </p:nvSpPr>
          <p:spPr bwMode="auto">
            <a:xfrm rot="1365846">
              <a:off x="1340987" y="3491177"/>
              <a:ext cx="490747" cy="490747"/>
            </a:xfrm>
            <a:custGeom>
              <a:avLst/>
              <a:gdLst>
                <a:gd name="T0" fmla="*/ 106 w 121"/>
                <a:gd name="T1" fmla="*/ 33 h 121"/>
                <a:gd name="T2" fmla="*/ 88 w 121"/>
                <a:gd name="T3" fmla="*/ 106 h 121"/>
                <a:gd name="T4" fmla="*/ 15 w 121"/>
                <a:gd name="T5" fmla="*/ 88 h 121"/>
                <a:gd name="T6" fmla="*/ 33 w 121"/>
                <a:gd name="T7" fmla="*/ 15 h 121"/>
                <a:gd name="T8" fmla="*/ 106 w 121"/>
                <a:gd name="T9" fmla="*/ 33 h 121"/>
              </a:gdLst>
              <a:ahLst/>
              <a:cxnLst>
                <a:cxn ang="0">
                  <a:pos x="T0" y="T1"/>
                </a:cxn>
                <a:cxn ang="0">
                  <a:pos x="T2" y="T3"/>
                </a:cxn>
                <a:cxn ang="0">
                  <a:pos x="T4" y="T5"/>
                </a:cxn>
                <a:cxn ang="0">
                  <a:pos x="T6" y="T7"/>
                </a:cxn>
                <a:cxn ang="0">
                  <a:pos x="T8" y="T9"/>
                </a:cxn>
              </a:cxnLst>
              <a:rect l="0" t="0" r="r" b="b"/>
              <a:pathLst>
                <a:path w="121" h="121">
                  <a:moveTo>
                    <a:pt x="106" y="33"/>
                  </a:moveTo>
                  <a:cubicBezTo>
                    <a:pt x="121" y="59"/>
                    <a:pt x="113" y="92"/>
                    <a:pt x="88" y="106"/>
                  </a:cubicBezTo>
                  <a:cubicBezTo>
                    <a:pt x="63" y="121"/>
                    <a:pt x="30" y="113"/>
                    <a:pt x="15" y="88"/>
                  </a:cubicBezTo>
                  <a:cubicBezTo>
                    <a:pt x="0" y="62"/>
                    <a:pt x="8" y="30"/>
                    <a:pt x="33" y="15"/>
                  </a:cubicBezTo>
                  <a:cubicBezTo>
                    <a:pt x="59" y="0"/>
                    <a:pt x="91" y="9"/>
                    <a:pt x="106" y="33"/>
                  </a:cubicBezTo>
                  <a:close/>
                </a:path>
              </a:pathLst>
            </a:custGeom>
            <a:solidFill>
              <a:srgbClr val="11111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26" name="Hình tự do 332"/>
            <p:cNvSpPr>
              <a:spLocks/>
            </p:cNvSpPr>
            <p:nvPr/>
          </p:nvSpPr>
          <p:spPr bwMode="auto">
            <a:xfrm rot="1365846">
              <a:off x="2467010" y="3902639"/>
              <a:ext cx="492469" cy="495913"/>
            </a:xfrm>
            <a:custGeom>
              <a:avLst/>
              <a:gdLst>
                <a:gd name="T0" fmla="*/ 106 w 121"/>
                <a:gd name="T1" fmla="*/ 34 h 122"/>
                <a:gd name="T2" fmla="*/ 88 w 121"/>
                <a:gd name="T3" fmla="*/ 107 h 122"/>
                <a:gd name="T4" fmla="*/ 15 w 121"/>
                <a:gd name="T5" fmla="*/ 88 h 122"/>
                <a:gd name="T6" fmla="*/ 33 w 121"/>
                <a:gd name="T7" fmla="*/ 15 h 122"/>
                <a:gd name="T8" fmla="*/ 106 w 121"/>
                <a:gd name="T9" fmla="*/ 34 h 122"/>
              </a:gdLst>
              <a:ahLst/>
              <a:cxnLst>
                <a:cxn ang="0">
                  <a:pos x="T0" y="T1"/>
                </a:cxn>
                <a:cxn ang="0">
                  <a:pos x="T2" y="T3"/>
                </a:cxn>
                <a:cxn ang="0">
                  <a:pos x="T4" y="T5"/>
                </a:cxn>
                <a:cxn ang="0">
                  <a:pos x="T6" y="T7"/>
                </a:cxn>
                <a:cxn ang="0">
                  <a:pos x="T8" y="T9"/>
                </a:cxn>
              </a:cxnLst>
              <a:rect l="0" t="0" r="r" b="b"/>
              <a:pathLst>
                <a:path w="121" h="122">
                  <a:moveTo>
                    <a:pt x="106" y="34"/>
                  </a:moveTo>
                  <a:cubicBezTo>
                    <a:pt x="121" y="59"/>
                    <a:pt x="113" y="91"/>
                    <a:pt x="88" y="107"/>
                  </a:cubicBezTo>
                  <a:cubicBezTo>
                    <a:pt x="62" y="122"/>
                    <a:pt x="30" y="113"/>
                    <a:pt x="15" y="88"/>
                  </a:cubicBezTo>
                  <a:cubicBezTo>
                    <a:pt x="0" y="63"/>
                    <a:pt x="8" y="30"/>
                    <a:pt x="33" y="15"/>
                  </a:cubicBezTo>
                  <a:cubicBezTo>
                    <a:pt x="58" y="0"/>
                    <a:pt x="91" y="9"/>
                    <a:pt x="106" y="34"/>
                  </a:cubicBezTo>
                  <a:close/>
                </a:path>
              </a:pathLst>
            </a:custGeom>
            <a:solidFill>
              <a:srgbClr val="11111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27" name="Hình tự do 333"/>
            <p:cNvSpPr>
              <a:spLocks/>
            </p:cNvSpPr>
            <p:nvPr/>
          </p:nvSpPr>
          <p:spPr bwMode="auto">
            <a:xfrm rot="1365846">
              <a:off x="1323823" y="3146519"/>
              <a:ext cx="256566" cy="30995"/>
            </a:xfrm>
            <a:custGeom>
              <a:avLst/>
              <a:gdLst>
                <a:gd name="T0" fmla="*/ 3 w 149"/>
                <a:gd name="T1" fmla="*/ 18 h 18"/>
                <a:gd name="T2" fmla="*/ 149 w 149"/>
                <a:gd name="T3" fmla="*/ 9 h 18"/>
                <a:gd name="T4" fmla="*/ 144 w 149"/>
                <a:gd name="T5" fmla="*/ 0 h 18"/>
                <a:gd name="T6" fmla="*/ 0 w 149"/>
                <a:gd name="T7" fmla="*/ 11 h 18"/>
                <a:gd name="T8" fmla="*/ 3 w 149"/>
                <a:gd name="T9" fmla="*/ 18 h 18"/>
                <a:gd name="T10" fmla="*/ 3 w 149"/>
                <a:gd name="T11" fmla="*/ 18 h 18"/>
                <a:gd name="T12" fmla="*/ 3 w 149"/>
                <a:gd name="T13" fmla="*/ 18 h 18"/>
              </a:gdLst>
              <a:ahLst/>
              <a:cxnLst>
                <a:cxn ang="0">
                  <a:pos x="T0" y="T1"/>
                </a:cxn>
                <a:cxn ang="0">
                  <a:pos x="T2" y="T3"/>
                </a:cxn>
                <a:cxn ang="0">
                  <a:pos x="T4" y="T5"/>
                </a:cxn>
                <a:cxn ang="0">
                  <a:pos x="T6" y="T7"/>
                </a:cxn>
                <a:cxn ang="0">
                  <a:pos x="T8" y="T9"/>
                </a:cxn>
                <a:cxn ang="0">
                  <a:pos x="T10" y="T11"/>
                </a:cxn>
                <a:cxn ang="0">
                  <a:pos x="T12" y="T13"/>
                </a:cxn>
              </a:cxnLst>
              <a:rect l="0" t="0" r="r" b="b"/>
              <a:pathLst>
                <a:path w="149" h="18">
                  <a:moveTo>
                    <a:pt x="3" y="18"/>
                  </a:moveTo>
                  <a:lnTo>
                    <a:pt x="149" y="9"/>
                  </a:lnTo>
                  <a:lnTo>
                    <a:pt x="144" y="0"/>
                  </a:lnTo>
                  <a:lnTo>
                    <a:pt x="0" y="11"/>
                  </a:lnTo>
                  <a:lnTo>
                    <a:pt x="3" y="18"/>
                  </a:lnTo>
                  <a:lnTo>
                    <a:pt x="3" y="18"/>
                  </a:lnTo>
                  <a:lnTo>
                    <a:pt x="3" y="18"/>
                  </a:lnTo>
                  <a:close/>
                </a:path>
              </a:pathLst>
            </a:custGeom>
            <a:solidFill>
              <a:srgbClr val="E580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28" name="Hình tự do 334"/>
            <p:cNvSpPr>
              <a:spLocks/>
            </p:cNvSpPr>
            <p:nvPr/>
          </p:nvSpPr>
          <p:spPr bwMode="auto">
            <a:xfrm rot="1365846">
              <a:off x="1593426" y="3229062"/>
              <a:ext cx="261732" cy="32716"/>
            </a:xfrm>
            <a:custGeom>
              <a:avLst/>
              <a:gdLst>
                <a:gd name="T0" fmla="*/ 5 w 152"/>
                <a:gd name="T1" fmla="*/ 19 h 19"/>
                <a:gd name="T2" fmla="*/ 152 w 152"/>
                <a:gd name="T3" fmla="*/ 9 h 19"/>
                <a:gd name="T4" fmla="*/ 149 w 152"/>
                <a:gd name="T5" fmla="*/ 0 h 19"/>
                <a:gd name="T6" fmla="*/ 0 w 152"/>
                <a:gd name="T7" fmla="*/ 12 h 19"/>
                <a:gd name="T8" fmla="*/ 5 w 152"/>
                <a:gd name="T9" fmla="*/ 19 h 19"/>
                <a:gd name="T10" fmla="*/ 5 w 152"/>
                <a:gd name="T11" fmla="*/ 19 h 19"/>
                <a:gd name="T12" fmla="*/ 5 w 152"/>
                <a:gd name="T13" fmla="*/ 19 h 19"/>
              </a:gdLst>
              <a:ahLst/>
              <a:cxnLst>
                <a:cxn ang="0">
                  <a:pos x="T0" y="T1"/>
                </a:cxn>
                <a:cxn ang="0">
                  <a:pos x="T2" y="T3"/>
                </a:cxn>
                <a:cxn ang="0">
                  <a:pos x="T4" y="T5"/>
                </a:cxn>
                <a:cxn ang="0">
                  <a:pos x="T6" y="T7"/>
                </a:cxn>
                <a:cxn ang="0">
                  <a:pos x="T8" y="T9"/>
                </a:cxn>
                <a:cxn ang="0">
                  <a:pos x="T10" y="T11"/>
                </a:cxn>
                <a:cxn ang="0">
                  <a:pos x="T12" y="T13"/>
                </a:cxn>
              </a:cxnLst>
              <a:rect l="0" t="0" r="r" b="b"/>
              <a:pathLst>
                <a:path w="152" h="19">
                  <a:moveTo>
                    <a:pt x="5" y="19"/>
                  </a:moveTo>
                  <a:lnTo>
                    <a:pt x="152" y="9"/>
                  </a:lnTo>
                  <a:lnTo>
                    <a:pt x="149" y="0"/>
                  </a:lnTo>
                  <a:lnTo>
                    <a:pt x="0" y="12"/>
                  </a:lnTo>
                  <a:lnTo>
                    <a:pt x="5" y="19"/>
                  </a:lnTo>
                  <a:lnTo>
                    <a:pt x="5" y="19"/>
                  </a:lnTo>
                  <a:lnTo>
                    <a:pt x="5" y="19"/>
                  </a:lnTo>
                  <a:close/>
                </a:path>
              </a:pathLst>
            </a:custGeom>
            <a:solidFill>
              <a:srgbClr val="E580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29" name="Hình tự do 335"/>
            <p:cNvSpPr>
              <a:spLocks/>
            </p:cNvSpPr>
            <p:nvPr/>
          </p:nvSpPr>
          <p:spPr bwMode="auto">
            <a:xfrm rot="1365846">
              <a:off x="1861591" y="3306798"/>
              <a:ext cx="239347" cy="27551"/>
            </a:xfrm>
            <a:custGeom>
              <a:avLst/>
              <a:gdLst>
                <a:gd name="T0" fmla="*/ 5 w 139"/>
                <a:gd name="T1" fmla="*/ 16 h 16"/>
                <a:gd name="T2" fmla="*/ 139 w 139"/>
                <a:gd name="T3" fmla="*/ 9 h 16"/>
                <a:gd name="T4" fmla="*/ 137 w 139"/>
                <a:gd name="T5" fmla="*/ 0 h 16"/>
                <a:gd name="T6" fmla="*/ 0 w 139"/>
                <a:gd name="T7" fmla="*/ 9 h 16"/>
                <a:gd name="T8" fmla="*/ 5 w 139"/>
                <a:gd name="T9" fmla="*/ 16 h 16"/>
                <a:gd name="T10" fmla="*/ 5 w 139"/>
                <a:gd name="T11" fmla="*/ 16 h 16"/>
                <a:gd name="T12" fmla="*/ 5 w 139"/>
                <a:gd name="T13" fmla="*/ 16 h 16"/>
              </a:gdLst>
              <a:ahLst/>
              <a:cxnLst>
                <a:cxn ang="0">
                  <a:pos x="T0" y="T1"/>
                </a:cxn>
                <a:cxn ang="0">
                  <a:pos x="T2" y="T3"/>
                </a:cxn>
                <a:cxn ang="0">
                  <a:pos x="T4" y="T5"/>
                </a:cxn>
                <a:cxn ang="0">
                  <a:pos x="T6" y="T7"/>
                </a:cxn>
                <a:cxn ang="0">
                  <a:pos x="T8" y="T9"/>
                </a:cxn>
                <a:cxn ang="0">
                  <a:pos x="T10" y="T11"/>
                </a:cxn>
                <a:cxn ang="0">
                  <a:pos x="T12" y="T13"/>
                </a:cxn>
              </a:cxnLst>
              <a:rect l="0" t="0" r="r" b="b"/>
              <a:pathLst>
                <a:path w="139" h="16">
                  <a:moveTo>
                    <a:pt x="5" y="16"/>
                  </a:moveTo>
                  <a:lnTo>
                    <a:pt x="139" y="9"/>
                  </a:lnTo>
                  <a:lnTo>
                    <a:pt x="137" y="0"/>
                  </a:lnTo>
                  <a:lnTo>
                    <a:pt x="0" y="9"/>
                  </a:lnTo>
                  <a:lnTo>
                    <a:pt x="5" y="16"/>
                  </a:lnTo>
                  <a:lnTo>
                    <a:pt x="5" y="16"/>
                  </a:lnTo>
                  <a:lnTo>
                    <a:pt x="5" y="16"/>
                  </a:lnTo>
                  <a:close/>
                </a:path>
              </a:pathLst>
            </a:custGeom>
            <a:solidFill>
              <a:srgbClr val="E580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30" name="Hình tự do 336"/>
            <p:cNvSpPr>
              <a:spLocks/>
            </p:cNvSpPr>
            <p:nvPr/>
          </p:nvSpPr>
          <p:spPr bwMode="auto">
            <a:xfrm rot="1365846">
              <a:off x="2098754" y="3381077"/>
              <a:ext cx="268619" cy="36160"/>
            </a:xfrm>
            <a:custGeom>
              <a:avLst/>
              <a:gdLst>
                <a:gd name="T0" fmla="*/ 5 w 156"/>
                <a:gd name="T1" fmla="*/ 21 h 21"/>
                <a:gd name="T2" fmla="*/ 156 w 156"/>
                <a:gd name="T3" fmla="*/ 12 h 21"/>
                <a:gd name="T4" fmla="*/ 154 w 156"/>
                <a:gd name="T5" fmla="*/ 0 h 21"/>
                <a:gd name="T6" fmla="*/ 0 w 156"/>
                <a:gd name="T7" fmla="*/ 14 h 21"/>
                <a:gd name="T8" fmla="*/ 5 w 156"/>
                <a:gd name="T9" fmla="*/ 21 h 21"/>
                <a:gd name="T10" fmla="*/ 5 w 156"/>
                <a:gd name="T11" fmla="*/ 21 h 21"/>
                <a:gd name="T12" fmla="*/ 5 w 156"/>
                <a:gd name="T13" fmla="*/ 21 h 21"/>
              </a:gdLst>
              <a:ahLst/>
              <a:cxnLst>
                <a:cxn ang="0">
                  <a:pos x="T0" y="T1"/>
                </a:cxn>
                <a:cxn ang="0">
                  <a:pos x="T2" y="T3"/>
                </a:cxn>
                <a:cxn ang="0">
                  <a:pos x="T4" y="T5"/>
                </a:cxn>
                <a:cxn ang="0">
                  <a:pos x="T6" y="T7"/>
                </a:cxn>
                <a:cxn ang="0">
                  <a:pos x="T8" y="T9"/>
                </a:cxn>
                <a:cxn ang="0">
                  <a:pos x="T10" y="T11"/>
                </a:cxn>
                <a:cxn ang="0">
                  <a:pos x="T12" y="T13"/>
                </a:cxn>
              </a:cxnLst>
              <a:rect l="0" t="0" r="r" b="b"/>
              <a:pathLst>
                <a:path w="156" h="21">
                  <a:moveTo>
                    <a:pt x="5" y="21"/>
                  </a:moveTo>
                  <a:lnTo>
                    <a:pt x="156" y="12"/>
                  </a:lnTo>
                  <a:lnTo>
                    <a:pt x="154" y="0"/>
                  </a:lnTo>
                  <a:lnTo>
                    <a:pt x="0" y="14"/>
                  </a:lnTo>
                  <a:lnTo>
                    <a:pt x="5" y="21"/>
                  </a:lnTo>
                  <a:lnTo>
                    <a:pt x="5" y="21"/>
                  </a:lnTo>
                  <a:lnTo>
                    <a:pt x="5" y="21"/>
                  </a:lnTo>
                  <a:close/>
                </a:path>
              </a:pathLst>
            </a:custGeom>
            <a:solidFill>
              <a:srgbClr val="E580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31" name="Hình tự do 337"/>
            <p:cNvSpPr>
              <a:spLocks/>
            </p:cNvSpPr>
            <p:nvPr/>
          </p:nvSpPr>
          <p:spPr bwMode="auto">
            <a:xfrm rot="1365846">
              <a:off x="2402558" y="3059277"/>
              <a:ext cx="29273" cy="402929"/>
            </a:xfrm>
            <a:custGeom>
              <a:avLst/>
              <a:gdLst>
                <a:gd name="T0" fmla="*/ 17 w 17"/>
                <a:gd name="T1" fmla="*/ 229 h 234"/>
                <a:gd name="T2" fmla="*/ 9 w 17"/>
                <a:gd name="T3" fmla="*/ 0 h 234"/>
                <a:gd name="T4" fmla="*/ 0 w 17"/>
                <a:gd name="T5" fmla="*/ 2 h 234"/>
                <a:gd name="T6" fmla="*/ 9 w 17"/>
                <a:gd name="T7" fmla="*/ 234 h 234"/>
                <a:gd name="T8" fmla="*/ 17 w 17"/>
                <a:gd name="T9" fmla="*/ 229 h 234"/>
                <a:gd name="T10" fmla="*/ 17 w 17"/>
                <a:gd name="T11" fmla="*/ 229 h 234"/>
                <a:gd name="T12" fmla="*/ 17 w 17"/>
                <a:gd name="T13" fmla="*/ 229 h 234"/>
              </a:gdLst>
              <a:ahLst/>
              <a:cxnLst>
                <a:cxn ang="0">
                  <a:pos x="T0" y="T1"/>
                </a:cxn>
                <a:cxn ang="0">
                  <a:pos x="T2" y="T3"/>
                </a:cxn>
                <a:cxn ang="0">
                  <a:pos x="T4" y="T5"/>
                </a:cxn>
                <a:cxn ang="0">
                  <a:pos x="T6" y="T7"/>
                </a:cxn>
                <a:cxn ang="0">
                  <a:pos x="T8" y="T9"/>
                </a:cxn>
                <a:cxn ang="0">
                  <a:pos x="T10" y="T11"/>
                </a:cxn>
                <a:cxn ang="0">
                  <a:pos x="T12" y="T13"/>
                </a:cxn>
              </a:cxnLst>
              <a:rect l="0" t="0" r="r" b="b"/>
              <a:pathLst>
                <a:path w="17" h="234">
                  <a:moveTo>
                    <a:pt x="17" y="229"/>
                  </a:moveTo>
                  <a:lnTo>
                    <a:pt x="9" y="0"/>
                  </a:lnTo>
                  <a:lnTo>
                    <a:pt x="0" y="2"/>
                  </a:lnTo>
                  <a:lnTo>
                    <a:pt x="9" y="234"/>
                  </a:lnTo>
                  <a:lnTo>
                    <a:pt x="17" y="229"/>
                  </a:lnTo>
                  <a:lnTo>
                    <a:pt x="17" y="229"/>
                  </a:lnTo>
                  <a:lnTo>
                    <a:pt x="17" y="229"/>
                  </a:lnTo>
                  <a:close/>
                </a:path>
              </a:pathLst>
            </a:custGeom>
            <a:solidFill>
              <a:srgbClr val="E580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32" name="Hình tự do 338"/>
            <p:cNvSpPr>
              <a:spLocks/>
            </p:cNvSpPr>
            <p:nvPr/>
          </p:nvSpPr>
          <p:spPr bwMode="auto">
            <a:xfrm rot="1365846">
              <a:off x="2135619" y="2970393"/>
              <a:ext cx="32716" cy="402929"/>
            </a:xfrm>
            <a:custGeom>
              <a:avLst/>
              <a:gdLst>
                <a:gd name="T0" fmla="*/ 19 w 19"/>
                <a:gd name="T1" fmla="*/ 229 h 234"/>
                <a:gd name="T2" fmla="*/ 12 w 19"/>
                <a:gd name="T3" fmla="*/ 0 h 234"/>
                <a:gd name="T4" fmla="*/ 0 w 19"/>
                <a:gd name="T5" fmla="*/ 2 h 234"/>
                <a:gd name="T6" fmla="*/ 12 w 19"/>
                <a:gd name="T7" fmla="*/ 234 h 234"/>
                <a:gd name="T8" fmla="*/ 19 w 19"/>
                <a:gd name="T9" fmla="*/ 229 h 234"/>
                <a:gd name="T10" fmla="*/ 19 w 19"/>
                <a:gd name="T11" fmla="*/ 229 h 234"/>
                <a:gd name="T12" fmla="*/ 19 w 19"/>
                <a:gd name="T13" fmla="*/ 229 h 234"/>
              </a:gdLst>
              <a:ahLst/>
              <a:cxnLst>
                <a:cxn ang="0">
                  <a:pos x="T0" y="T1"/>
                </a:cxn>
                <a:cxn ang="0">
                  <a:pos x="T2" y="T3"/>
                </a:cxn>
                <a:cxn ang="0">
                  <a:pos x="T4" y="T5"/>
                </a:cxn>
                <a:cxn ang="0">
                  <a:pos x="T6" y="T7"/>
                </a:cxn>
                <a:cxn ang="0">
                  <a:pos x="T8" y="T9"/>
                </a:cxn>
                <a:cxn ang="0">
                  <a:pos x="T10" y="T11"/>
                </a:cxn>
                <a:cxn ang="0">
                  <a:pos x="T12" y="T13"/>
                </a:cxn>
              </a:cxnLst>
              <a:rect l="0" t="0" r="r" b="b"/>
              <a:pathLst>
                <a:path w="19" h="234">
                  <a:moveTo>
                    <a:pt x="19" y="229"/>
                  </a:moveTo>
                  <a:lnTo>
                    <a:pt x="12" y="0"/>
                  </a:lnTo>
                  <a:lnTo>
                    <a:pt x="0" y="2"/>
                  </a:lnTo>
                  <a:lnTo>
                    <a:pt x="12" y="234"/>
                  </a:lnTo>
                  <a:lnTo>
                    <a:pt x="19" y="229"/>
                  </a:lnTo>
                  <a:lnTo>
                    <a:pt x="19" y="229"/>
                  </a:lnTo>
                  <a:lnTo>
                    <a:pt x="19" y="229"/>
                  </a:lnTo>
                  <a:close/>
                </a:path>
              </a:pathLst>
            </a:custGeom>
            <a:solidFill>
              <a:srgbClr val="E580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33" name="Hình tự do 339"/>
            <p:cNvSpPr>
              <a:spLocks/>
            </p:cNvSpPr>
            <p:nvPr/>
          </p:nvSpPr>
          <p:spPr bwMode="auto">
            <a:xfrm rot="1365846">
              <a:off x="1894474" y="2895346"/>
              <a:ext cx="32716" cy="402929"/>
            </a:xfrm>
            <a:custGeom>
              <a:avLst/>
              <a:gdLst>
                <a:gd name="T0" fmla="*/ 19 w 19"/>
                <a:gd name="T1" fmla="*/ 231 h 234"/>
                <a:gd name="T2" fmla="*/ 9 w 19"/>
                <a:gd name="T3" fmla="*/ 0 h 234"/>
                <a:gd name="T4" fmla="*/ 0 w 19"/>
                <a:gd name="T5" fmla="*/ 5 h 234"/>
                <a:gd name="T6" fmla="*/ 11 w 19"/>
                <a:gd name="T7" fmla="*/ 234 h 234"/>
                <a:gd name="T8" fmla="*/ 19 w 19"/>
                <a:gd name="T9" fmla="*/ 231 h 234"/>
                <a:gd name="T10" fmla="*/ 19 w 19"/>
                <a:gd name="T11" fmla="*/ 231 h 234"/>
                <a:gd name="T12" fmla="*/ 19 w 19"/>
                <a:gd name="T13" fmla="*/ 231 h 234"/>
              </a:gdLst>
              <a:ahLst/>
              <a:cxnLst>
                <a:cxn ang="0">
                  <a:pos x="T0" y="T1"/>
                </a:cxn>
                <a:cxn ang="0">
                  <a:pos x="T2" y="T3"/>
                </a:cxn>
                <a:cxn ang="0">
                  <a:pos x="T4" y="T5"/>
                </a:cxn>
                <a:cxn ang="0">
                  <a:pos x="T6" y="T7"/>
                </a:cxn>
                <a:cxn ang="0">
                  <a:pos x="T8" y="T9"/>
                </a:cxn>
                <a:cxn ang="0">
                  <a:pos x="T10" y="T11"/>
                </a:cxn>
                <a:cxn ang="0">
                  <a:pos x="T12" y="T13"/>
                </a:cxn>
              </a:cxnLst>
              <a:rect l="0" t="0" r="r" b="b"/>
              <a:pathLst>
                <a:path w="19" h="234">
                  <a:moveTo>
                    <a:pt x="19" y="231"/>
                  </a:moveTo>
                  <a:lnTo>
                    <a:pt x="9" y="0"/>
                  </a:lnTo>
                  <a:lnTo>
                    <a:pt x="0" y="5"/>
                  </a:lnTo>
                  <a:lnTo>
                    <a:pt x="11" y="234"/>
                  </a:lnTo>
                  <a:lnTo>
                    <a:pt x="19" y="231"/>
                  </a:lnTo>
                  <a:lnTo>
                    <a:pt x="19" y="231"/>
                  </a:lnTo>
                  <a:lnTo>
                    <a:pt x="19" y="231"/>
                  </a:lnTo>
                  <a:close/>
                </a:path>
              </a:pathLst>
            </a:custGeom>
            <a:solidFill>
              <a:srgbClr val="E580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34" name="Hình tự do 340"/>
            <p:cNvSpPr>
              <a:spLocks/>
            </p:cNvSpPr>
            <p:nvPr/>
          </p:nvSpPr>
          <p:spPr bwMode="auto">
            <a:xfrm rot="1365846">
              <a:off x="1623005" y="2816911"/>
              <a:ext cx="32716" cy="402929"/>
            </a:xfrm>
            <a:custGeom>
              <a:avLst/>
              <a:gdLst>
                <a:gd name="T0" fmla="*/ 19 w 19"/>
                <a:gd name="T1" fmla="*/ 229 h 234"/>
                <a:gd name="T2" fmla="*/ 11 w 19"/>
                <a:gd name="T3" fmla="*/ 0 h 234"/>
                <a:gd name="T4" fmla="*/ 0 w 19"/>
                <a:gd name="T5" fmla="*/ 0 h 234"/>
                <a:gd name="T6" fmla="*/ 11 w 19"/>
                <a:gd name="T7" fmla="*/ 234 h 234"/>
                <a:gd name="T8" fmla="*/ 19 w 19"/>
                <a:gd name="T9" fmla="*/ 229 h 234"/>
                <a:gd name="T10" fmla="*/ 19 w 19"/>
                <a:gd name="T11" fmla="*/ 229 h 234"/>
                <a:gd name="T12" fmla="*/ 19 w 19"/>
                <a:gd name="T13" fmla="*/ 229 h 234"/>
              </a:gdLst>
              <a:ahLst/>
              <a:cxnLst>
                <a:cxn ang="0">
                  <a:pos x="T0" y="T1"/>
                </a:cxn>
                <a:cxn ang="0">
                  <a:pos x="T2" y="T3"/>
                </a:cxn>
                <a:cxn ang="0">
                  <a:pos x="T4" y="T5"/>
                </a:cxn>
                <a:cxn ang="0">
                  <a:pos x="T6" y="T7"/>
                </a:cxn>
                <a:cxn ang="0">
                  <a:pos x="T8" y="T9"/>
                </a:cxn>
                <a:cxn ang="0">
                  <a:pos x="T10" y="T11"/>
                </a:cxn>
                <a:cxn ang="0">
                  <a:pos x="T12" y="T13"/>
                </a:cxn>
              </a:cxnLst>
              <a:rect l="0" t="0" r="r" b="b"/>
              <a:pathLst>
                <a:path w="19" h="234">
                  <a:moveTo>
                    <a:pt x="19" y="229"/>
                  </a:moveTo>
                  <a:lnTo>
                    <a:pt x="11" y="0"/>
                  </a:lnTo>
                  <a:lnTo>
                    <a:pt x="0" y="0"/>
                  </a:lnTo>
                  <a:lnTo>
                    <a:pt x="11" y="234"/>
                  </a:lnTo>
                  <a:lnTo>
                    <a:pt x="19" y="229"/>
                  </a:lnTo>
                  <a:lnTo>
                    <a:pt x="19" y="229"/>
                  </a:lnTo>
                  <a:lnTo>
                    <a:pt x="19" y="229"/>
                  </a:lnTo>
                  <a:close/>
                </a:path>
              </a:pathLst>
            </a:custGeom>
            <a:solidFill>
              <a:srgbClr val="E580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35" name="Hình tự do 341"/>
            <p:cNvSpPr>
              <a:spLocks/>
            </p:cNvSpPr>
            <p:nvPr/>
          </p:nvSpPr>
          <p:spPr bwMode="auto">
            <a:xfrm rot="1365846">
              <a:off x="2682438" y="3610644"/>
              <a:ext cx="275507" cy="36160"/>
            </a:xfrm>
            <a:custGeom>
              <a:avLst/>
              <a:gdLst>
                <a:gd name="T0" fmla="*/ 4 w 160"/>
                <a:gd name="T1" fmla="*/ 21 h 21"/>
                <a:gd name="T2" fmla="*/ 160 w 160"/>
                <a:gd name="T3" fmla="*/ 9 h 21"/>
                <a:gd name="T4" fmla="*/ 153 w 160"/>
                <a:gd name="T5" fmla="*/ 0 h 21"/>
                <a:gd name="T6" fmla="*/ 0 w 160"/>
                <a:gd name="T7" fmla="*/ 11 h 21"/>
                <a:gd name="T8" fmla="*/ 4 w 160"/>
                <a:gd name="T9" fmla="*/ 21 h 21"/>
                <a:gd name="T10" fmla="*/ 4 w 160"/>
                <a:gd name="T11" fmla="*/ 21 h 21"/>
                <a:gd name="T12" fmla="*/ 4 w 160"/>
                <a:gd name="T13" fmla="*/ 21 h 21"/>
              </a:gdLst>
              <a:ahLst/>
              <a:cxnLst>
                <a:cxn ang="0">
                  <a:pos x="T0" y="T1"/>
                </a:cxn>
                <a:cxn ang="0">
                  <a:pos x="T2" y="T3"/>
                </a:cxn>
                <a:cxn ang="0">
                  <a:pos x="T4" y="T5"/>
                </a:cxn>
                <a:cxn ang="0">
                  <a:pos x="T6" y="T7"/>
                </a:cxn>
                <a:cxn ang="0">
                  <a:pos x="T8" y="T9"/>
                </a:cxn>
                <a:cxn ang="0">
                  <a:pos x="T10" y="T11"/>
                </a:cxn>
                <a:cxn ang="0">
                  <a:pos x="T12" y="T13"/>
                </a:cxn>
              </a:cxnLst>
              <a:rect l="0" t="0" r="r" b="b"/>
              <a:pathLst>
                <a:path w="160" h="21">
                  <a:moveTo>
                    <a:pt x="4" y="21"/>
                  </a:moveTo>
                  <a:lnTo>
                    <a:pt x="160" y="9"/>
                  </a:lnTo>
                  <a:lnTo>
                    <a:pt x="153" y="0"/>
                  </a:lnTo>
                  <a:lnTo>
                    <a:pt x="0" y="11"/>
                  </a:lnTo>
                  <a:lnTo>
                    <a:pt x="4" y="21"/>
                  </a:lnTo>
                  <a:lnTo>
                    <a:pt x="4" y="21"/>
                  </a:lnTo>
                  <a:lnTo>
                    <a:pt x="4" y="21"/>
                  </a:lnTo>
                  <a:close/>
                </a:path>
              </a:pathLst>
            </a:custGeom>
            <a:solidFill>
              <a:srgbClr val="E580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36" name="Hình tự do 342"/>
            <p:cNvSpPr>
              <a:spLocks/>
            </p:cNvSpPr>
            <p:nvPr/>
          </p:nvSpPr>
          <p:spPr bwMode="auto">
            <a:xfrm rot="1365846">
              <a:off x="1175948" y="3368306"/>
              <a:ext cx="1227728" cy="158417"/>
            </a:xfrm>
            <a:custGeom>
              <a:avLst/>
              <a:gdLst>
                <a:gd name="T0" fmla="*/ 0 w 713"/>
                <a:gd name="T1" fmla="*/ 45 h 92"/>
                <a:gd name="T2" fmla="*/ 706 w 713"/>
                <a:gd name="T3" fmla="*/ 0 h 92"/>
                <a:gd name="T4" fmla="*/ 713 w 713"/>
                <a:gd name="T5" fmla="*/ 59 h 92"/>
                <a:gd name="T6" fmla="*/ 0 w 713"/>
                <a:gd name="T7" fmla="*/ 92 h 92"/>
                <a:gd name="T8" fmla="*/ 0 w 713"/>
                <a:gd name="T9" fmla="*/ 45 h 92"/>
                <a:gd name="T10" fmla="*/ 0 w 713"/>
                <a:gd name="T11" fmla="*/ 45 h 92"/>
                <a:gd name="T12" fmla="*/ 0 w 713"/>
                <a:gd name="T13" fmla="*/ 45 h 92"/>
              </a:gdLst>
              <a:ahLst/>
              <a:cxnLst>
                <a:cxn ang="0">
                  <a:pos x="T0" y="T1"/>
                </a:cxn>
                <a:cxn ang="0">
                  <a:pos x="T2" y="T3"/>
                </a:cxn>
                <a:cxn ang="0">
                  <a:pos x="T4" y="T5"/>
                </a:cxn>
                <a:cxn ang="0">
                  <a:pos x="T6" y="T7"/>
                </a:cxn>
                <a:cxn ang="0">
                  <a:pos x="T8" y="T9"/>
                </a:cxn>
                <a:cxn ang="0">
                  <a:pos x="T10" y="T11"/>
                </a:cxn>
                <a:cxn ang="0">
                  <a:pos x="T12" y="T13"/>
                </a:cxn>
              </a:cxnLst>
              <a:rect l="0" t="0" r="r" b="b"/>
              <a:pathLst>
                <a:path w="713" h="92">
                  <a:moveTo>
                    <a:pt x="0" y="45"/>
                  </a:moveTo>
                  <a:lnTo>
                    <a:pt x="706" y="0"/>
                  </a:lnTo>
                  <a:lnTo>
                    <a:pt x="713" y="59"/>
                  </a:lnTo>
                  <a:lnTo>
                    <a:pt x="0" y="92"/>
                  </a:lnTo>
                  <a:lnTo>
                    <a:pt x="0" y="45"/>
                  </a:lnTo>
                  <a:lnTo>
                    <a:pt x="0" y="45"/>
                  </a:lnTo>
                  <a:lnTo>
                    <a:pt x="0" y="45"/>
                  </a:lnTo>
                  <a:close/>
                </a:path>
              </a:pathLst>
            </a:custGeom>
            <a:solidFill>
              <a:srgbClr val="AA79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37" name="Hình tự do 343"/>
            <p:cNvSpPr>
              <a:spLocks/>
            </p:cNvSpPr>
            <p:nvPr/>
          </p:nvSpPr>
          <p:spPr bwMode="auto">
            <a:xfrm rot="1365846">
              <a:off x="2531492" y="3820190"/>
              <a:ext cx="788639" cy="101593"/>
            </a:xfrm>
            <a:custGeom>
              <a:avLst/>
              <a:gdLst>
                <a:gd name="T0" fmla="*/ 0 w 458"/>
                <a:gd name="T1" fmla="*/ 16 h 59"/>
                <a:gd name="T2" fmla="*/ 446 w 458"/>
                <a:gd name="T3" fmla="*/ 0 h 59"/>
                <a:gd name="T4" fmla="*/ 458 w 458"/>
                <a:gd name="T5" fmla="*/ 50 h 59"/>
                <a:gd name="T6" fmla="*/ 7 w 458"/>
                <a:gd name="T7" fmla="*/ 59 h 59"/>
                <a:gd name="T8" fmla="*/ 0 w 458"/>
                <a:gd name="T9" fmla="*/ 16 h 59"/>
                <a:gd name="T10" fmla="*/ 0 w 458"/>
                <a:gd name="T11" fmla="*/ 16 h 59"/>
                <a:gd name="T12" fmla="*/ 0 w 458"/>
                <a:gd name="T13" fmla="*/ 16 h 59"/>
              </a:gdLst>
              <a:ahLst/>
              <a:cxnLst>
                <a:cxn ang="0">
                  <a:pos x="T0" y="T1"/>
                </a:cxn>
                <a:cxn ang="0">
                  <a:pos x="T2" y="T3"/>
                </a:cxn>
                <a:cxn ang="0">
                  <a:pos x="T4" y="T5"/>
                </a:cxn>
                <a:cxn ang="0">
                  <a:pos x="T6" y="T7"/>
                </a:cxn>
                <a:cxn ang="0">
                  <a:pos x="T8" y="T9"/>
                </a:cxn>
                <a:cxn ang="0">
                  <a:pos x="T10" y="T11"/>
                </a:cxn>
                <a:cxn ang="0">
                  <a:pos x="T12" y="T13"/>
                </a:cxn>
              </a:cxnLst>
              <a:rect l="0" t="0" r="r" b="b"/>
              <a:pathLst>
                <a:path w="458" h="59">
                  <a:moveTo>
                    <a:pt x="0" y="16"/>
                  </a:moveTo>
                  <a:lnTo>
                    <a:pt x="446" y="0"/>
                  </a:lnTo>
                  <a:lnTo>
                    <a:pt x="458" y="50"/>
                  </a:lnTo>
                  <a:lnTo>
                    <a:pt x="7" y="59"/>
                  </a:lnTo>
                  <a:lnTo>
                    <a:pt x="0" y="16"/>
                  </a:lnTo>
                  <a:lnTo>
                    <a:pt x="0" y="16"/>
                  </a:lnTo>
                  <a:lnTo>
                    <a:pt x="0" y="16"/>
                  </a:lnTo>
                  <a:close/>
                </a:path>
              </a:pathLst>
            </a:custGeom>
            <a:solidFill>
              <a:srgbClr val="AA79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38" name="Hình tự do 344"/>
            <p:cNvSpPr>
              <a:spLocks/>
            </p:cNvSpPr>
            <p:nvPr/>
          </p:nvSpPr>
          <p:spPr bwMode="auto">
            <a:xfrm rot="1365846">
              <a:off x="1180060" y="3406311"/>
              <a:ext cx="1212230" cy="77486"/>
            </a:xfrm>
            <a:custGeom>
              <a:avLst/>
              <a:gdLst>
                <a:gd name="T0" fmla="*/ 0 w 704"/>
                <a:gd name="T1" fmla="*/ 38 h 45"/>
                <a:gd name="T2" fmla="*/ 704 w 704"/>
                <a:gd name="T3" fmla="*/ 0 h 45"/>
                <a:gd name="T4" fmla="*/ 704 w 704"/>
                <a:gd name="T5" fmla="*/ 12 h 45"/>
                <a:gd name="T6" fmla="*/ 0 w 704"/>
                <a:gd name="T7" fmla="*/ 45 h 45"/>
                <a:gd name="T8" fmla="*/ 0 w 704"/>
                <a:gd name="T9" fmla="*/ 38 h 45"/>
                <a:gd name="T10" fmla="*/ 0 w 704"/>
                <a:gd name="T11" fmla="*/ 38 h 45"/>
                <a:gd name="T12" fmla="*/ 0 w 704"/>
                <a:gd name="T13" fmla="*/ 38 h 45"/>
              </a:gdLst>
              <a:ahLst/>
              <a:cxnLst>
                <a:cxn ang="0">
                  <a:pos x="T0" y="T1"/>
                </a:cxn>
                <a:cxn ang="0">
                  <a:pos x="T2" y="T3"/>
                </a:cxn>
                <a:cxn ang="0">
                  <a:pos x="T4" y="T5"/>
                </a:cxn>
                <a:cxn ang="0">
                  <a:pos x="T6" y="T7"/>
                </a:cxn>
                <a:cxn ang="0">
                  <a:pos x="T8" y="T9"/>
                </a:cxn>
                <a:cxn ang="0">
                  <a:pos x="T10" y="T11"/>
                </a:cxn>
                <a:cxn ang="0">
                  <a:pos x="T12" y="T13"/>
                </a:cxn>
              </a:cxnLst>
              <a:rect l="0" t="0" r="r" b="b"/>
              <a:pathLst>
                <a:path w="704" h="45">
                  <a:moveTo>
                    <a:pt x="0" y="38"/>
                  </a:moveTo>
                  <a:lnTo>
                    <a:pt x="704" y="0"/>
                  </a:lnTo>
                  <a:lnTo>
                    <a:pt x="704" y="12"/>
                  </a:lnTo>
                  <a:lnTo>
                    <a:pt x="0" y="45"/>
                  </a:lnTo>
                  <a:lnTo>
                    <a:pt x="0" y="38"/>
                  </a:lnTo>
                  <a:lnTo>
                    <a:pt x="0" y="38"/>
                  </a:lnTo>
                  <a:lnTo>
                    <a:pt x="0" y="38"/>
                  </a:lnTo>
                  <a:close/>
                </a:path>
              </a:pathLst>
            </a:custGeom>
            <a:solidFill>
              <a:srgbClr val="F9D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39" name="Hình tự do 345"/>
            <p:cNvSpPr>
              <a:spLocks/>
            </p:cNvSpPr>
            <p:nvPr/>
          </p:nvSpPr>
          <p:spPr bwMode="auto">
            <a:xfrm rot="1365846">
              <a:off x="1245915" y="2708421"/>
              <a:ext cx="726650" cy="874735"/>
            </a:xfrm>
            <a:custGeom>
              <a:avLst/>
              <a:gdLst>
                <a:gd name="T0" fmla="*/ 12 w 179"/>
                <a:gd name="T1" fmla="*/ 215 h 215"/>
                <a:gd name="T2" fmla="*/ 2 w 179"/>
                <a:gd name="T3" fmla="*/ 89 h 215"/>
                <a:gd name="T4" fmla="*/ 9 w 179"/>
                <a:gd name="T5" fmla="*/ 29 h 215"/>
                <a:gd name="T6" fmla="*/ 109 w 179"/>
                <a:gd name="T7" fmla="*/ 6 h 215"/>
                <a:gd name="T8" fmla="*/ 179 w 179"/>
                <a:gd name="T9" fmla="*/ 0 h 215"/>
                <a:gd name="T10" fmla="*/ 45 w 179"/>
                <a:gd name="T11" fmla="*/ 25 h 215"/>
                <a:gd name="T12" fmla="*/ 12 w 179"/>
                <a:gd name="T13" fmla="*/ 42 h 215"/>
                <a:gd name="T14" fmla="*/ 12 w 179"/>
                <a:gd name="T15" fmla="*/ 215 h 2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9" h="215">
                  <a:moveTo>
                    <a:pt x="12" y="215"/>
                  </a:moveTo>
                  <a:cubicBezTo>
                    <a:pt x="12" y="215"/>
                    <a:pt x="2" y="180"/>
                    <a:pt x="2" y="89"/>
                  </a:cubicBezTo>
                  <a:cubicBezTo>
                    <a:pt x="2" y="73"/>
                    <a:pt x="0" y="36"/>
                    <a:pt x="9" y="29"/>
                  </a:cubicBezTo>
                  <a:cubicBezTo>
                    <a:pt x="18" y="23"/>
                    <a:pt x="97" y="9"/>
                    <a:pt x="109" y="6"/>
                  </a:cubicBezTo>
                  <a:cubicBezTo>
                    <a:pt x="135" y="0"/>
                    <a:pt x="179" y="0"/>
                    <a:pt x="179" y="0"/>
                  </a:cubicBezTo>
                  <a:cubicBezTo>
                    <a:pt x="179" y="0"/>
                    <a:pt x="61" y="21"/>
                    <a:pt x="45" y="25"/>
                  </a:cubicBezTo>
                  <a:cubicBezTo>
                    <a:pt x="30" y="29"/>
                    <a:pt x="18" y="29"/>
                    <a:pt x="12" y="42"/>
                  </a:cubicBezTo>
                  <a:cubicBezTo>
                    <a:pt x="7" y="55"/>
                    <a:pt x="12" y="215"/>
                    <a:pt x="12" y="215"/>
                  </a:cubicBezTo>
                  <a:close/>
                </a:path>
              </a:pathLst>
            </a:custGeom>
            <a:solidFill>
              <a:srgbClr val="E580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40" name="Hình tự do 346"/>
            <p:cNvSpPr>
              <a:spLocks/>
            </p:cNvSpPr>
            <p:nvPr/>
          </p:nvSpPr>
          <p:spPr bwMode="auto">
            <a:xfrm rot="1365846">
              <a:off x="2533805" y="3855083"/>
              <a:ext cx="776585" cy="36160"/>
            </a:xfrm>
            <a:custGeom>
              <a:avLst/>
              <a:gdLst>
                <a:gd name="T0" fmla="*/ 10 w 451"/>
                <a:gd name="T1" fmla="*/ 12 h 21"/>
                <a:gd name="T2" fmla="*/ 451 w 451"/>
                <a:gd name="T3" fmla="*/ 0 h 21"/>
                <a:gd name="T4" fmla="*/ 451 w 451"/>
                <a:gd name="T5" fmla="*/ 10 h 21"/>
                <a:gd name="T6" fmla="*/ 0 w 451"/>
                <a:gd name="T7" fmla="*/ 21 h 21"/>
                <a:gd name="T8" fmla="*/ 10 w 451"/>
                <a:gd name="T9" fmla="*/ 12 h 21"/>
                <a:gd name="T10" fmla="*/ 10 w 451"/>
                <a:gd name="T11" fmla="*/ 12 h 21"/>
                <a:gd name="T12" fmla="*/ 10 w 451"/>
                <a:gd name="T13" fmla="*/ 12 h 21"/>
              </a:gdLst>
              <a:ahLst/>
              <a:cxnLst>
                <a:cxn ang="0">
                  <a:pos x="T0" y="T1"/>
                </a:cxn>
                <a:cxn ang="0">
                  <a:pos x="T2" y="T3"/>
                </a:cxn>
                <a:cxn ang="0">
                  <a:pos x="T4" y="T5"/>
                </a:cxn>
                <a:cxn ang="0">
                  <a:pos x="T6" y="T7"/>
                </a:cxn>
                <a:cxn ang="0">
                  <a:pos x="T8" y="T9"/>
                </a:cxn>
                <a:cxn ang="0">
                  <a:pos x="T10" y="T11"/>
                </a:cxn>
                <a:cxn ang="0">
                  <a:pos x="T12" y="T13"/>
                </a:cxn>
              </a:cxnLst>
              <a:rect l="0" t="0" r="r" b="b"/>
              <a:pathLst>
                <a:path w="451" h="21">
                  <a:moveTo>
                    <a:pt x="10" y="12"/>
                  </a:moveTo>
                  <a:lnTo>
                    <a:pt x="451" y="0"/>
                  </a:lnTo>
                  <a:lnTo>
                    <a:pt x="451" y="10"/>
                  </a:lnTo>
                  <a:lnTo>
                    <a:pt x="0" y="21"/>
                  </a:lnTo>
                  <a:lnTo>
                    <a:pt x="10" y="12"/>
                  </a:lnTo>
                  <a:lnTo>
                    <a:pt x="10" y="12"/>
                  </a:lnTo>
                  <a:lnTo>
                    <a:pt x="10" y="12"/>
                  </a:lnTo>
                  <a:close/>
                </a:path>
              </a:pathLst>
            </a:custGeom>
            <a:solidFill>
              <a:srgbClr val="F9D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41" name="Hình tự do 347"/>
            <p:cNvSpPr>
              <a:spLocks/>
            </p:cNvSpPr>
            <p:nvPr/>
          </p:nvSpPr>
          <p:spPr bwMode="auto">
            <a:xfrm rot="1365846">
              <a:off x="2354027" y="3084709"/>
              <a:ext cx="284117" cy="972884"/>
            </a:xfrm>
            <a:custGeom>
              <a:avLst/>
              <a:gdLst>
                <a:gd name="T0" fmla="*/ 132 w 165"/>
                <a:gd name="T1" fmla="*/ 0 h 565"/>
                <a:gd name="T2" fmla="*/ 153 w 165"/>
                <a:gd name="T3" fmla="*/ 260 h 565"/>
                <a:gd name="T4" fmla="*/ 165 w 165"/>
                <a:gd name="T5" fmla="*/ 555 h 565"/>
                <a:gd name="T6" fmla="*/ 153 w 165"/>
                <a:gd name="T7" fmla="*/ 560 h 565"/>
                <a:gd name="T8" fmla="*/ 139 w 165"/>
                <a:gd name="T9" fmla="*/ 267 h 565"/>
                <a:gd name="T10" fmla="*/ 118 w 165"/>
                <a:gd name="T11" fmla="*/ 19 h 565"/>
                <a:gd name="T12" fmla="*/ 14 w 165"/>
                <a:gd name="T13" fmla="*/ 26 h 565"/>
                <a:gd name="T14" fmla="*/ 47 w 165"/>
                <a:gd name="T15" fmla="*/ 563 h 565"/>
                <a:gd name="T16" fmla="*/ 33 w 165"/>
                <a:gd name="T17" fmla="*/ 565 h 565"/>
                <a:gd name="T18" fmla="*/ 0 w 165"/>
                <a:gd name="T19" fmla="*/ 12 h 565"/>
                <a:gd name="T20" fmla="*/ 132 w 165"/>
                <a:gd name="T21" fmla="*/ 0 h 565"/>
                <a:gd name="T22" fmla="*/ 132 w 165"/>
                <a:gd name="T23" fmla="*/ 0 h 565"/>
                <a:gd name="T24" fmla="*/ 132 w 165"/>
                <a:gd name="T25" fmla="*/ 0 h 5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5" h="565">
                  <a:moveTo>
                    <a:pt x="132" y="0"/>
                  </a:moveTo>
                  <a:lnTo>
                    <a:pt x="153" y="260"/>
                  </a:lnTo>
                  <a:lnTo>
                    <a:pt x="165" y="555"/>
                  </a:lnTo>
                  <a:lnTo>
                    <a:pt x="153" y="560"/>
                  </a:lnTo>
                  <a:lnTo>
                    <a:pt x="139" y="267"/>
                  </a:lnTo>
                  <a:lnTo>
                    <a:pt x="118" y="19"/>
                  </a:lnTo>
                  <a:lnTo>
                    <a:pt x="14" y="26"/>
                  </a:lnTo>
                  <a:lnTo>
                    <a:pt x="47" y="563"/>
                  </a:lnTo>
                  <a:lnTo>
                    <a:pt x="33" y="565"/>
                  </a:lnTo>
                  <a:lnTo>
                    <a:pt x="0" y="12"/>
                  </a:lnTo>
                  <a:lnTo>
                    <a:pt x="132" y="0"/>
                  </a:lnTo>
                  <a:lnTo>
                    <a:pt x="132" y="0"/>
                  </a:lnTo>
                  <a:lnTo>
                    <a:pt x="132" y="0"/>
                  </a:lnTo>
                  <a:close/>
                </a:path>
              </a:pathLst>
            </a:custGeom>
            <a:solidFill>
              <a:srgbClr val="E580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42" name="Hình tự do 348"/>
            <p:cNvSpPr>
              <a:spLocks/>
            </p:cNvSpPr>
            <p:nvPr/>
          </p:nvSpPr>
          <p:spPr bwMode="auto">
            <a:xfrm rot="1365846">
              <a:off x="2896107" y="3733844"/>
              <a:ext cx="439089" cy="459752"/>
            </a:xfrm>
            <a:custGeom>
              <a:avLst/>
              <a:gdLst>
                <a:gd name="T0" fmla="*/ 0 w 108"/>
                <a:gd name="T1" fmla="*/ 7 h 113"/>
                <a:gd name="T2" fmla="*/ 59 w 108"/>
                <a:gd name="T3" fmla="*/ 4 h 113"/>
                <a:gd name="T4" fmla="*/ 98 w 108"/>
                <a:gd name="T5" fmla="*/ 45 h 113"/>
                <a:gd name="T6" fmla="*/ 103 w 108"/>
                <a:gd name="T7" fmla="*/ 112 h 113"/>
                <a:gd name="T8" fmla="*/ 80 w 108"/>
                <a:gd name="T9" fmla="*/ 18 h 113"/>
                <a:gd name="T10" fmla="*/ 0 w 108"/>
                <a:gd name="T11" fmla="*/ 7 h 113"/>
              </a:gdLst>
              <a:ahLst/>
              <a:cxnLst>
                <a:cxn ang="0">
                  <a:pos x="T0" y="T1"/>
                </a:cxn>
                <a:cxn ang="0">
                  <a:pos x="T2" y="T3"/>
                </a:cxn>
                <a:cxn ang="0">
                  <a:pos x="T4" y="T5"/>
                </a:cxn>
                <a:cxn ang="0">
                  <a:pos x="T6" y="T7"/>
                </a:cxn>
                <a:cxn ang="0">
                  <a:pos x="T8" y="T9"/>
                </a:cxn>
                <a:cxn ang="0">
                  <a:pos x="T10" y="T11"/>
                </a:cxn>
              </a:cxnLst>
              <a:rect l="0" t="0" r="r" b="b"/>
              <a:pathLst>
                <a:path w="108" h="113">
                  <a:moveTo>
                    <a:pt x="0" y="7"/>
                  </a:moveTo>
                  <a:cubicBezTo>
                    <a:pt x="10" y="2"/>
                    <a:pt x="41" y="0"/>
                    <a:pt x="59" y="4"/>
                  </a:cubicBezTo>
                  <a:cubicBezTo>
                    <a:pt x="77" y="7"/>
                    <a:pt x="88" y="5"/>
                    <a:pt x="98" y="45"/>
                  </a:cubicBezTo>
                  <a:cubicBezTo>
                    <a:pt x="107" y="84"/>
                    <a:pt x="108" y="113"/>
                    <a:pt x="103" y="112"/>
                  </a:cubicBezTo>
                  <a:cubicBezTo>
                    <a:pt x="99" y="90"/>
                    <a:pt x="96" y="38"/>
                    <a:pt x="80" y="18"/>
                  </a:cubicBezTo>
                  <a:cubicBezTo>
                    <a:pt x="70" y="6"/>
                    <a:pt x="27" y="6"/>
                    <a:pt x="0" y="7"/>
                  </a:cubicBezTo>
                  <a:close/>
                </a:path>
              </a:pathLst>
            </a:custGeom>
            <a:solidFill>
              <a:srgbClr val="E580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43" name="Hình tự do 349"/>
            <p:cNvSpPr>
              <a:spLocks/>
            </p:cNvSpPr>
            <p:nvPr/>
          </p:nvSpPr>
          <p:spPr bwMode="auto">
            <a:xfrm rot="1365846">
              <a:off x="3175493" y="3796907"/>
              <a:ext cx="154973" cy="146363"/>
            </a:xfrm>
            <a:custGeom>
              <a:avLst/>
              <a:gdLst>
                <a:gd name="T0" fmla="*/ 3 w 38"/>
                <a:gd name="T1" fmla="*/ 0 h 36"/>
                <a:gd name="T2" fmla="*/ 9 w 38"/>
                <a:gd name="T3" fmla="*/ 25 h 36"/>
                <a:gd name="T4" fmla="*/ 38 w 38"/>
                <a:gd name="T5" fmla="*/ 34 h 36"/>
                <a:gd name="T6" fmla="*/ 28 w 38"/>
                <a:gd name="T7" fmla="*/ 8 h 36"/>
                <a:gd name="T8" fmla="*/ 3 w 38"/>
                <a:gd name="T9" fmla="*/ 0 h 36"/>
              </a:gdLst>
              <a:ahLst/>
              <a:cxnLst>
                <a:cxn ang="0">
                  <a:pos x="T0" y="T1"/>
                </a:cxn>
                <a:cxn ang="0">
                  <a:pos x="T2" y="T3"/>
                </a:cxn>
                <a:cxn ang="0">
                  <a:pos x="T4" y="T5"/>
                </a:cxn>
                <a:cxn ang="0">
                  <a:pos x="T6" y="T7"/>
                </a:cxn>
                <a:cxn ang="0">
                  <a:pos x="T8" y="T9"/>
                </a:cxn>
              </a:cxnLst>
              <a:rect l="0" t="0" r="r" b="b"/>
              <a:pathLst>
                <a:path w="38" h="36">
                  <a:moveTo>
                    <a:pt x="3" y="0"/>
                  </a:moveTo>
                  <a:cubicBezTo>
                    <a:pt x="3" y="0"/>
                    <a:pt x="0" y="15"/>
                    <a:pt x="9" y="25"/>
                  </a:cubicBezTo>
                  <a:cubicBezTo>
                    <a:pt x="16" y="36"/>
                    <a:pt x="38" y="34"/>
                    <a:pt x="38" y="34"/>
                  </a:cubicBezTo>
                  <a:cubicBezTo>
                    <a:pt x="38" y="34"/>
                    <a:pt x="38" y="16"/>
                    <a:pt x="28" y="8"/>
                  </a:cubicBezTo>
                  <a:cubicBezTo>
                    <a:pt x="19" y="0"/>
                    <a:pt x="3" y="0"/>
                    <a:pt x="3" y="0"/>
                  </a:cubicBezTo>
                  <a:close/>
                </a:path>
              </a:pathLst>
            </a:custGeom>
            <a:solidFill>
              <a:srgbClr val="FFF2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44" name="Hình tự do 332"/>
            <p:cNvSpPr>
              <a:spLocks/>
            </p:cNvSpPr>
            <p:nvPr/>
          </p:nvSpPr>
          <p:spPr bwMode="auto">
            <a:xfrm rot="1365846">
              <a:off x="2587908" y="4022437"/>
              <a:ext cx="251352" cy="253109"/>
            </a:xfrm>
            <a:custGeom>
              <a:avLst/>
              <a:gdLst>
                <a:gd name="T0" fmla="*/ 106 w 121"/>
                <a:gd name="T1" fmla="*/ 34 h 122"/>
                <a:gd name="T2" fmla="*/ 88 w 121"/>
                <a:gd name="T3" fmla="*/ 107 h 122"/>
                <a:gd name="T4" fmla="*/ 15 w 121"/>
                <a:gd name="T5" fmla="*/ 88 h 122"/>
                <a:gd name="T6" fmla="*/ 33 w 121"/>
                <a:gd name="T7" fmla="*/ 15 h 122"/>
                <a:gd name="T8" fmla="*/ 106 w 121"/>
                <a:gd name="T9" fmla="*/ 34 h 122"/>
              </a:gdLst>
              <a:ahLst/>
              <a:cxnLst>
                <a:cxn ang="0">
                  <a:pos x="T0" y="T1"/>
                </a:cxn>
                <a:cxn ang="0">
                  <a:pos x="T2" y="T3"/>
                </a:cxn>
                <a:cxn ang="0">
                  <a:pos x="T4" y="T5"/>
                </a:cxn>
                <a:cxn ang="0">
                  <a:pos x="T6" y="T7"/>
                </a:cxn>
                <a:cxn ang="0">
                  <a:pos x="T8" y="T9"/>
                </a:cxn>
              </a:cxnLst>
              <a:rect l="0" t="0" r="r" b="b"/>
              <a:pathLst>
                <a:path w="121" h="122">
                  <a:moveTo>
                    <a:pt x="106" y="34"/>
                  </a:moveTo>
                  <a:cubicBezTo>
                    <a:pt x="121" y="59"/>
                    <a:pt x="113" y="91"/>
                    <a:pt x="88" y="107"/>
                  </a:cubicBezTo>
                  <a:cubicBezTo>
                    <a:pt x="62" y="122"/>
                    <a:pt x="30" y="113"/>
                    <a:pt x="15" y="88"/>
                  </a:cubicBezTo>
                  <a:cubicBezTo>
                    <a:pt x="0" y="63"/>
                    <a:pt x="8" y="30"/>
                    <a:pt x="33" y="15"/>
                  </a:cubicBezTo>
                  <a:cubicBezTo>
                    <a:pt x="58" y="0"/>
                    <a:pt x="91" y="9"/>
                    <a:pt x="106" y="34"/>
                  </a:cubicBezTo>
                  <a:close/>
                </a:path>
              </a:pathLst>
            </a:custGeom>
            <a:solidFill>
              <a:srgbClr val="343434"/>
            </a:solidFill>
            <a:ln>
              <a:noFill/>
            </a:ln>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45" name="Hình tự do 332"/>
            <p:cNvSpPr>
              <a:spLocks/>
            </p:cNvSpPr>
            <p:nvPr/>
          </p:nvSpPr>
          <p:spPr bwMode="auto">
            <a:xfrm rot="1365846">
              <a:off x="1455283" y="3612501"/>
              <a:ext cx="251352" cy="253109"/>
            </a:xfrm>
            <a:custGeom>
              <a:avLst/>
              <a:gdLst>
                <a:gd name="T0" fmla="*/ 106 w 121"/>
                <a:gd name="T1" fmla="*/ 34 h 122"/>
                <a:gd name="T2" fmla="*/ 88 w 121"/>
                <a:gd name="T3" fmla="*/ 107 h 122"/>
                <a:gd name="T4" fmla="*/ 15 w 121"/>
                <a:gd name="T5" fmla="*/ 88 h 122"/>
                <a:gd name="T6" fmla="*/ 33 w 121"/>
                <a:gd name="T7" fmla="*/ 15 h 122"/>
                <a:gd name="T8" fmla="*/ 106 w 121"/>
                <a:gd name="T9" fmla="*/ 34 h 122"/>
              </a:gdLst>
              <a:ahLst/>
              <a:cxnLst>
                <a:cxn ang="0">
                  <a:pos x="T0" y="T1"/>
                </a:cxn>
                <a:cxn ang="0">
                  <a:pos x="T2" y="T3"/>
                </a:cxn>
                <a:cxn ang="0">
                  <a:pos x="T4" y="T5"/>
                </a:cxn>
                <a:cxn ang="0">
                  <a:pos x="T6" y="T7"/>
                </a:cxn>
                <a:cxn ang="0">
                  <a:pos x="T8" y="T9"/>
                </a:cxn>
              </a:cxnLst>
              <a:rect l="0" t="0" r="r" b="b"/>
              <a:pathLst>
                <a:path w="121" h="122">
                  <a:moveTo>
                    <a:pt x="106" y="34"/>
                  </a:moveTo>
                  <a:cubicBezTo>
                    <a:pt x="121" y="59"/>
                    <a:pt x="113" y="91"/>
                    <a:pt x="88" y="107"/>
                  </a:cubicBezTo>
                  <a:cubicBezTo>
                    <a:pt x="62" y="122"/>
                    <a:pt x="30" y="113"/>
                    <a:pt x="15" y="88"/>
                  </a:cubicBezTo>
                  <a:cubicBezTo>
                    <a:pt x="0" y="63"/>
                    <a:pt x="8" y="30"/>
                    <a:pt x="33" y="15"/>
                  </a:cubicBezTo>
                  <a:cubicBezTo>
                    <a:pt x="58" y="0"/>
                    <a:pt x="91" y="9"/>
                    <a:pt x="106" y="34"/>
                  </a:cubicBezTo>
                  <a:close/>
                </a:path>
              </a:pathLst>
            </a:custGeom>
            <a:solidFill>
              <a:srgbClr val="343434"/>
            </a:solidFill>
            <a:ln>
              <a:noFill/>
            </a:ln>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grpSp>
      <p:grpSp>
        <p:nvGrpSpPr>
          <p:cNvPr id="146" name="Nhóm 5"/>
          <p:cNvGrpSpPr>
            <a:grpSpLocks noChangeAspect="1"/>
          </p:cNvGrpSpPr>
          <p:nvPr userDrawn="1"/>
        </p:nvGrpSpPr>
        <p:grpSpPr bwMode="auto">
          <a:xfrm>
            <a:off x="9167354" y="4138360"/>
            <a:ext cx="3023057" cy="2719639"/>
            <a:chOff x="2887" y="1286"/>
            <a:chExt cx="1903" cy="1712"/>
          </a:xfrm>
        </p:grpSpPr>
        <p:sp>
          <p:nvSpPr>
            <p:cNvPr id="147" name="Hình tự do 6"/>
            <p:cNvSpPr>
              <a:spLocks/>
            </p:cNvSpPr>
            <p:nvPr/>
          </p:nvSpPr>
          <p:spPr bwMode="auto">
            <a:xfrm>
              <a:off x="4743" y="2342"/>
              <a:ext cx="47" cy="38"/>
            </a:xfrm>
            <a:custGeom>
              <a:avLst/>
              <a:gdLst>
                <a:gd name="T0" fmla="*/ 4 w 20"/>
                <a:gd name="T1" fmla="*/ 16 h 16"/>
                <a:gd name="T2" fmla="*/ 20 w 20"/>
                <a:gd name="T3" fmla="*/ 8 h 16"/>
                <a:gd name="T4" fmla="*/ 20 w 20"/>
                <a:gd name="T5" fmla="*/ 0 h 16"/>
                <a:gd name="T6" fmla="*/ 0 w 20"/>
                <a:gd name="T7" fmla="*/ 10 h 16"/>
                <a:gd name="T8" fmla="*/ 4 w 20"/>
                <a:gd name="T9" fmla="*/ 16 h 16"/>
              </a:gdLst>
              <a:ahLst/>
              <a:cxnLst>
                <a:cxn ang="0">
                  <a:pos x="T0" y="T1"/>
                </a:cxn>
                <a:cxn ang="0">
                  <a:pos x="T2" y="T3"/>
                </a:cxn>
                <a:cxn ang="0">
                  <a:pos x="T4" y="T5"/>
                </a:cxn>
                <a:cxn ang="0">
                  <a:pos x="T6" y="T7"/>
                </a:cxn>
                <a:cxn ang="0">
                  <a:pos x="T8" y="T9"/>
                </a:cxn>
              </a:cxnLst>
              <a:rect l="0" t="0" r="r" b="b"/>
              <a:pathLst>
                <a:path w="20" h="16">
                  <a:moveTo>
                    <a:pt x="4" y="16"/>
                  </a:moveTo>
                  <a:cubicBezTo>
                    <a:pt x="10" y="13"/>
                    <a:pt x="15" y="10"/>
                    <a:pt x="20" y="8"/>
                  </a:cubicBezTo>
                  <a:cubicBezTo>
                    <a:pt x="20" y="0"/>
                    <a:pt x="20" y="0"/>
                    <a:pt x="20" y="0"/>
                  </a:cubicBezTo>
                  <a:cubicBezTo>
                    <a:pt x="15" y="3"/>
                    <a:pt x="8" y="6"/>
                    <a:pt x="0" y="10"/>
                  </a:cubicBezTo>
                  <a:cubicBezTo>
                    <a:pt x="0" y="10"/>
                    <a:pt x="0" y="10"/>
                    <a:pt x="4" y="16"/>
                  </a:cubicBezTo>
                  <a:close/>
                </a:path>
              </a:pathLst>
            </a:custGeom>
            <a:solidFill>
              <a:srgbClr val="F9D4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48" name="Hình tự do 7"/>
            <p:cNvSpPr>
              <a:spLocks/>
            </p:cNvSpPr>
            <p:nvPr/>
          </p:nvSpPr>
          <p:spPr bwMode="auto">
            <a:xfrm>
              <a:off x="3357" y="1532"/>
              <a:ext cx="668" cy="831"/>
            </a:xfrm>
            <a:custGeom>
              <a:avLst/>
              <a:gdLst>
                <a:gd name="T0" fmla="*/ 218 w 283"/>
                <a:gd name="T1" fmla="*/ 19 h 352"/>
                <a:gd name="T2" fmla="*/ 164 w 283"/>
                <a:gd name="T3" fmla="*/ 53 h 352"/>
                <a:gd name="T4" fmla="*/ 20 w 283"/>
                <a:gd name="T5" fmla="*/ 142 h 352"/>
                <a:gd name="T6" fmla="*/ 20 w 283"/>
                <a:gd name="T7" fmla="*/ 266 h 352"/>
                <a:gd name="T8" fmla="*/ 92 w 283"/>
                <a:gd name="T9" fmla="*/ 321 h 352"/>
                <a:gd name="T10" fmla="*/ 132 w 283"/>
                <a:gd name="T11" fmla="*/ 328 h 352"/>
                <a:gd name="T12" fmla="*/ 174 w 283"/>
                <a:gd name="T13" fmla="*/ 344 h 352"/>
                <a:gd name="T14" fmla="*/ 261 w 283"/>
                <a:gd name="T15" fmla="*/ 340 h 352"/>
                <a:gd name="T16" fmla="*/ 280 w 283"/>
                <a:gd name="T17" fmla="*/ 140 h 352"/>
                <a:gd name="T18" fmla="*/ 218 w 283"/>
                <a:gd name="T19" fmla="*/ 19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3" h="352">
                  <a:moveTo>
                    <a:pt x="218" y="19"/>
                  </a:moveTo>
                  <a:cubicBezTo>
                    <a:pt x="218" y="19"/>
                    <a:pt x="157" y="0"/>
                    <a:pt x="164" y="53"/>
                  </a:cubicBezTo>
                  <a:cubicBezTo>
                    <a:pt x="166" y="68"/>
                    <a:pt x="54" y="66"/>
                    <a:pt x="20" y="142"/>
                  </a:cubicBezTo>
                  <a:cubicBezTo>
                    <a:pt x="20" y="142"/>
                    <a:pt x="0" y="221"/>
                    <a:pt x="20" y="266"/>
                  </a:cubicBezTo>
                  <a:cubicBezTo>
                    <a:pt x="41" y="312"/>
                    <a:pt x="92" y="321"/>
                    <a:pt x="92" y="321"/>
                  </a:cubicBezTo>
                  <a:cubicBezTo>
                    <a:pt x="132" y="328"/>
                    <a:pt x="132" y="328"/>
                    <a:pt x="132" y="328"/>
                  </a:cubicBezTo>
                  <a:cubicBezTo>
                    <a:pt x="132" y="328"/>
                    <a:pt x="132" y="344"/>
                    <a:pt x="174" y="344"/>
                  </a:cubicBezTo>
                  <a:cubicBezTo>
                    <a:pt x="217" y="344"/>
                    <a:pt x="254" y="352"/>
                    <a:pt x="261" y="340"/>
                  </a:cubicBezTo>
                  <a:cubicBezTo>
                    <a:pt x="269" y="329"/>
                    <a:pt x="283" y="158"/>
                    <a:pt x="280" y="140"/>
                  </a:cubicBezTo>
                  <a:cubicBezTo>
                    <a:pt x="273" y="77"/>
                    <a:pt x="218" y="19"/>
                    <a:pt x="218" y="19"/>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49" name="Hình tự do 8"/>
            <p:cNvSpPr>
              <a:spLocks/>
            </p:cNvSpPr>
            <p:nvPr/>
          </p:nvSpPr>
          <p:spPr bwMode="auto">
            <a:xfrm>
              <a:off x="3673" y="1612"/>
              <a:ext cx="274" cy="199"/>
            </a:xfrm>
            <a:custGeom>
              <a:avLst/>
              <a:gdLst>
                <a:gd name="T0" fmla="*/ 82 w 116"/>
                <a:gd name="T1" fmla="*/ 28 h 84"/>
                <a:gd name="T2" fmla="*/ 73 w 116"/>
                <a:gd name="T3" fmla="*/ 2 h 84"/>
                <a:gd name="T4" fmla="*/ 40 w 116"/>
                <a:gd name="T5" fmla="*/ 0 h 84"/>
                <a:gd name="T6" fmla="*/ 47 w 116"/>
                <a:gd name="T7" fmla="*/ 16 h 84"/>
                <a:gd name="T8" fmla="*/ 29 w 116"/>
                <a:gd name="T9" fmla="*/ 40 h 84"/>
                <a:gd name="T10" fmla="*/ 0 w 116"/>
                <a:gd name="T11" fmla="*/ 64 h 84"/>
                <a:gd name="T12" fmla="*/ 103 w 116"/>
                <a:gd name="T13" fmla="*/ 84 h 84"/>
                <a:gd name="T14" fmla="*/ 107 w 116"/>
                <a:gd name="T15" fmla="*/ 63 h 84"/>
                <a:gd name="T16" fmla="*/ 82 w 116"/>
                <a:gd name="T17" fmla="*/ 28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6" h="84">
                  <a:moveTo>
                    <a:pt x="82" y="28"/>
                  </a:moveTo>
                  <a:cubicBezTo>
                    <a:pt x="81" y="16"/>
                    <a:pt x="73" y="2"/>
                    <a:pt x="73" y="2"/>
                  </a:cubicBezTo>
                  <a:cubicBezTo>
                    <a:pt x="73" y="2"/>
                    <a:pt x="73" y="2"/>
                    <a:pt x="40" y="0"/>
                  </a:cubicBezTo>
                  <a:cubicBezTo>
                    <a:pt x="40" y="0"/>
                    <a:pt x="40" y="0"/>
                    <a:pt x="47" y="16"/>
                  </a:cubicBezTo>
                  <a:cubicBezTo>
                    <a:pt x="47" y="16"/>
                    <a:pt x="47" y="34"/>
                    <a:pt x="29" y="40"/>
                  </a:cubicBezTo>
                  <a:cubicBezTo>
                    <a:pt x="10" y="45"/>
                    <a:pt x="0" y="64"/>
                    <a:pt x="0" y="64"/>
                  </a:cubicBezTo>
                  <a:cubicBezTo>
                    <a:pt x="103" y="84"/>
                    <a:pt x="103" y="84"/>
                    <a:pt x="103" y="84"/>
                  </a:cubicBezTo>
                  <a:cubicBezTo>
                    <a:pt x="103" y="84"/>
                    <a:pt x="116" y="81"/>
                    <a:pt x="107" y="63"/>
                  </a:cubicBezTo>
                  <a:cubicBezTo>
                    <a:pt x="97" y="38"/>
                    <a:pt x="90" y="36"/>
                    <a:pt x="82" y="28"/>
                  </a:cubicBezTo>
                  <a:close/>
                </a:path>
              </a:pathLst>
            </a:custGeom>
            <a:solidFill>
              <a:srgbClr val="7895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50" name="Hình tự do 9"/>
            <p:cNvSpPr>
              <a:spLocks/>
            </p:cNvSpPr>
            <p:nvPr/>
          </p:nvSpPr>
          <p:spPr bwMode="auto">
            <a:xfrm>
              <a:off x="3435" y="1709"/>
              <a:ext cx="675" cy="590"/>
            </a:xfrm>
            <a:custGeom>
              <a:avLst/>
              <a:gdLst>
                <a:gd name="T0" fmla="*/ 203 w 286"/>
                <a:gd name="T1" fmla="*/ 33 h 250"/>
                <a:gd name="T2" fmla="*/ 113 w 286"/>
                <a:gd name="T3" fmla="*/ 21 h 250"/>
                <a:gd name="T4" fmla="*/ 4 w 286"/>
                <a:gd name="T5" fmla="*/ 110 h 250"/>
                <a:gd name="T6" fmla="*/ 73 w 286"/>
                <a:gd name="T7" fmla="*/ 229 h 250"/>
                <a:gd name="T8" fmla="*/ 181 w 286"/>
                <a:gd name="T9" fmla="*/ 233 h 250"/>
                <a:gd name="T10" fmla="*/ 203 w 286"/>
                <a:gd name="T11" fmla="*/ 33 h 250"/>
              </a:gdLst>
              <a:ahLst/>
              <a:cxnLst>
                <a:cxn ang="0">
                  <a:pos x="T0" y="T1"/>
                </a:cxn>
                <a:cxn ang="0">
                  <a:pos x="T2" y="T3"/>
                </a:cxn>
                <a:cxn ang="0">
                  <a:pos x="T4" y="T5"/>
                </a:cxn>
                <a:cxn ang="0">
                  <a:pos x="T6" y="T7"/>
                </a:cxn>
                <a:cxn ang="0">
                  <a:pos x="T8" y="T9"/>
                </a:cxn>
                <a:cxn ang="0">
                  <a:pos x="T10" y="T11"/>
                </a:cxn>
              </a:cxnLst>
              <a:rect l="0" t="0" r="r" b="b"/>
              <a:pathLst>
                <a:path w="286" h="250">
                  <a:moveTo>
                    <a:pt x="203" y="33"/>
                  </a:moveTo>
                  <a:cubicBezTo>
                    <a:pt x="180" y="3"/>
                    <a:pt x="144" y="8"/>
                    <a:pt x="113" y="21"/>
                  </a:cubicBezTo>
                  <a:cubicBezTo>
                    <a:pt x="81" y="0"/>
                    <a:pt x="9" y="49"/>
                    <a:pt x="4" y="110"/>
                  </a:cubicBezTo>
                  <a:cubicBezTo>
                    <a:pt x="0" y="162"/>
                    <a:pt x="5" y="221"/>
                    <a:pt x="73" y="229"/>
                  </a:cubicBezTo>
                  <a:cubicBezTo>
                    <a:pt x="103" y="250"/>
                    <a:pt x="158" y="250"/>
                    <a:pt x="181" y="233"/>
                  </a:cubicBezTo>
                  <a:cubicBezTo>
                    <a:pt x="286" y="238"/>
                    <a:pt x="283" y="39"/>
                    <a:pt x="203" y="33"/>
                  </a:cubicBezTo>
                  <a:close/>
                </a:path>
              </a:pathLst>
            </a:custGeom>
            <a:solidFill>
              <a:srgbClr val="CA7F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51" name="Hình tự do 10"/>
            <p:cNvSpPr>
              <a:spLocks/>
            </p:cNvSpPr>
            <p:nvPr/>
          </p:nvSpPr>
          <p:spPr bwMode="auto">
            <a:xfrm>
              <a:off x="3425" y="1752"/>
              <a:ext cx="208" cy="491"/>
            </a:xfrm>
            <a:custGeom>
              <a:avLst/>
              <a:gdLst>
                <a:gd name="T0" fmla="*/ 52 w 88"/>
                <a:gd name="T1" fmla="*/ 25 h 208"/>
                <a:gd name="T2" fmla="*/ 88 w 88"/>
                <a:gd name="T3" fmla="*/ 0 h 208"/>
                <a:gd name="T4" fmla="*/ 8 w 88"/>
                <a:gd name="T5" fmla="*/ 71 h 208"/>
                <a:gd name="T6" fmla="*/ 17 w 88"/>
                <a:gd name="T7" fmla="*/ 187 h 208"/>
                <a:gd name="T8" fmla="*/ 57 w 88"/>
                <a:gd name="T9" fmla="*/ 203 h 208"/>
                <a:gd name="T10" fmla="*/ 61 w 88"/>
                <a:gd name="T11" fmla="*/ 191 h 208"/>
                <a:gd name="T12" fmla="*/ 17 w 88"/>
                <a:gd name="T13" fmla="*/ 124 h 208"/>
                <a:gd name="T14" fmla="*/ 52 w 88"/>
                <a:gd name="T15" fmla="*/ 25 h 20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8" h="208">
                  <a:moveTo>
                    <a:pt x="52" y="25"/>
                  </a:moveTo>
                  <a:cubicBezTo>
                    <a:pt x="72" y="5"/>
                    <a:pt x="88" y="0"/>
                    <a:pt x="88" y="0"/>
                  </a:cubicBezTo>
                  <a:cubicBezTo>
                    <a:pt x="88" y="0"/>
                    <a:pt x="17" y="20"/>
                    <a:pt x="8" y="71"/>
                  </a:cubicBezTo>
                  <a:cubicBezTo>
                    <a:pt x="0" y="122"/>
                    <a:pt x="3" y="166"/>
                    <a:pt x="17" y="187"/>
                  </a:cubicBezTo>
                  <a:cubicBezTo>
                    <a:pt x="32" y="208"/>
                    <a:pt x="57" y="203"/>
                    <a:pt x="57" y="203"/>
                  </a:cubicBezTo>
                  <a:cubicBezTo>
                    <a:pt x="61" y="191"/>
                    <a:pt x="61" y="191"/>
                    <a:pt x="61" y="191"/>
                  </a:cubicBezTo>
                  <a:cubicBezTo>
                    <a:pt x="61" y="191"/>
                    <a:pt x="19" y="194"/>
                    <a:pt x="17" y="124"/>
                  </a:cubicBezTo>
                  <a:cubicBezTo>
                    <a:pt x="16" y="53"/>
                    <a:pt x="33" y="44"/>
                    <a:pt x="52" y="25"/>
                  </a:cubicBezTo>
                  <a:close/>
                </a:path>
              </a:pathLst>
            </a:custGeom>
            <a:solidFill>
              <a:srgbClr val="A160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52" name="Hình tự do 11"/>
            <p:cNvSpPr>
              <a:spLocks/>
            </p:cNvSpPr>
            <p:nvPr/>
          </p:nvSpPr>
          <p:spPr bwMode="auto">
            <a:xfrm>
              <a:off x="3626" y="1804"/>
              <a:ext cx="83" cy="415"/>
            </a:xfrm>
            <a:custGeom>
              <a:avLst/>
              <a:gdLst>
                <a:gd name="T0" fmla="*/ 35 w 35"/>
                <a:gd name="T1" fmla="*/ 0 h 176"/>
                <a:gd name="T2" fmla="*/ 1 w 35"/>
                <a:gd name="T3" fmla="*/ 77 h 176"/>
                <a:gd name="T4" fmla="*/ 9 w 35"/>
                <a:gd name="T5" fmla="*/ 176 h 176"/>
                <a:gd name="T6" fmla="*/ 21 w 35"/>
                <a:gd name="T7" fmla="*/ 173 h 176"/>
                <a:gd name="T8" fmla="*/ 17 w 35"/>
                <a:gd name="T9" fmla="*/ 84 h 176"/>
                <a:gd name="T10" fmla="*/ 35 w 35"/>
                <a:gd name="T11" fmla="*/ 0 h 176"/>
              </a:gdLst>
              <a:ahLst/>
              <a:cxnLst>
                <a:cxn ang="0">
                  <a:pos x="T0" y="T1"/>
                </a:cxn>
                <a:cxn ang="0">
                  <a:pos x="T2" y="T3"/>
                </a:cxn>
                <a:cxn ang="0">
                  <a:pos x="T4" y="T5"/>
                </a:cxn>
                <a:cxn ang="0">
                  <a:pos x="T6" y="T7"/>
                </a:cxn>
                <a:cxn ang="0">
                  <a:pos x="T8" y="T9"/>
                </a:cxn>
                <a:cxn ang="0">
                  <a:pos x="T10" y="T11"/>
                </a:cxn>
              </a:cxnLst>
              <a:rect l="0" t="0" r="r" b="b"/>
              <a:pathLst>
                <a:path w="35" h="176">
                  <a:moveTo>
                    <a:pt x="35" y="0"/>
                  </a:moveTo>
                  <a:cubicBezTo>
                    <a:pt x="16" y="13"/>
                    <a:pt x="4" y="41"/>
                    <a:pt x="1" y="77"/>
                  </a:cubicBezTo>
                  <a:cubicBezTo>
                    <a:pt x="0" y="112"/>
                    <a:pt x="9" y="176"/>
                    <a:pt x="9" y="176"/>
                  </a:cubicBezTo>
                  <a:cubicBezTo>
                    <a:pt x="21" y="173"/>
                    <a:pt x="21" y="173"/>
                    <a:pt x="21" y="173"/>
                  </a:cubicBezTo>
                  <a:cubicBezTo>
                    <a:pt x="21" y="173"/>
                    <a:pt x="16" y="114"/>
                    <a:pt x="17" y="84"/>
                  </a:cubicBezTo>
                  <a:cubicBezTo>
                    <a:pt x="19" y="54"/>
                    <a:pt x="21" y="30"/>
                    <a:pt x="35" y="0"/>
                  </a:cubicBezTo>
                  <a:close/>
                </a:path>
              </a:pathLst>
            </a:custGeom>
            <a:solidFill>
              <a:srgbClr val="A160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53" name="Hình tự do 12"/>
            <p:cNvSpPr>
              <a:spLocks/>
            </p:cNvSpPr>
            <p:nvPr/>
          </p:nvSpPr>
          <p:spPr bwMode="auto">
            <a:xfrm>
              <a:off x="3846" y="1286"/>
              <a:ext cx="942" cy="1174"/>
            </a:xfrm>
            <a:custGeom>
              <a:avLst/>
              <a:gdLst>
                <a:gd name="T0" fmla="*/ 342 w 399"/>
                <a:gd name="T1" fmla="*/ 106 h 497"/>
                <a:gd name="T2" fmla="*/ 270 w 399"/>
                <a:gd name="T3" fmla="*/ 23 h 497"/>
                <a:gd name="T4" fmla="*/ 185 w 399"/>
                <a:gd name="T5" fmla="*/ 56 h 497"/>
                <a:gd name="T6" fmla="*/ 102 w 399"/>
                <a:gd name="T7" fmla="*/ 97 h 497"/>
                <a:gd name="T8" fmla="*/ 0 w 399"/>
                <a:gd name="T9" fmla="*/ 303 h 497"/>
                <a:gd name="T10" fmla="*/ 38 w 399"/>
                <a:gd name="T11" fmla="*/ 421 h 497"/>
                <a:gd name="T12" fmla="*/ 120 w 399"/>
                <a:gd name="T13" fmla="*/ 459 h 497"/>
                <a:gd name="T14" fmla="*/ 210 w 399"/>
                <a:gd name="T15" fmla="*/ 492 h 497"/>
                <a:gd name="T16" fmla="*/ 307 w 399"/>
                <a:gd name="T17" fmla="*/ 473 h 497"/>
                <a:gd name="T18" fmla="*/ 360 w 399"/>
                <a:gd name="T19" fmla="*/ 477 h 497"/>
                <a:gd name="T20" fmla="*/ 399 w 399"/>
                <a:gd name="T21" fmla="*/ 418 h 497"/>
                <a:gd name="T22" fmla="*/ 399 w 399"/>
                <a:gd name="T23" fmla="*/ 136 h 497"/>
                <a:gd name="T24" fmla="*/ 342 w 399"/>
                <a:gd name="T25" fmla="*/ 106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99" h="497">
                  <a:moveTo>
                    <a:pt x="342" y="106"/>
                  </a:moveTo>
                  <a:cubicBezTo>
                    <a:pt x="297" y="40"/>
                    <a:pt x="270" y="23"/>
                    <a:pt x="270" y="23"/>
                  </a:cubicBezTo>
                  <a:cubicBezTo>
                    <a:pt x="213" y="0"/>
                    <a:pt x="185" y="56"/>
                    <a:pt x="185" y="56"/>
                  </a:cubicBezTo>
                  <a:cubicBezTo>
                    <a:pt x="185" y="56"/>
                    <a:pt x="131" y="93"/>
                    <a:pt x="102" y="97"/>
                  </a:cubicBezTo>
                  <a:cubicBezTo>
                    <a:pt x="43" y="106"/>
                    <a:pt x="0" y="258"/>
                    <a:pt x="0" y="303"/>
                  </a:cubicBezTo>
                  <a:cubicBezTo>
                    <a:pt x="0" y="348"/>
                    <a:pt x="19" y="396"/>
                    <a:pt x="38" y="421"/>
                  </a:cubicBezTo>
                  <a:cubicBezTo>
                    <a:pt x="56" y="445"/>
                    <a:pt x="97" y="456"/>
                    <a:pt x="120" y="459"/>
                  </a:cubicBezTo>
                  <a:cubicBezTo>
                    <a:pt x="142" y="479"/>
                    <a:pt x="155" y="487"/>
                    <a:pt x="210" y="492"/>
                  </a:cubicBezTo>
                  <a:cubicBezTo>
                    <a:pt x="264" y="497"/>
                    <a:pt x="307" y="473"/>
                    <a:pt x="307" y="473"/>
                  </a:cubicBezTo>
                  <a:cubicBezTo>
                    <a:pt x="307" y="473"/>
                    <a:pt x="333" y="483"/>
                    <a:pt x="360" y="477"/>
                  </a:cubicBezTo>
                  <a:cubicBezTo>
                    <a:pt x="374" y="474"/>
                    <a:pt x="389" y="445"/>
                    <a:pt x="399" y="418"/>
                  </a:cubicBezTo>
                  <a:cubicBezTo>
                    <a:pt x="399" y="136"/>
                    <a:pt x="399" y="136"/>
                    <a:pt x="399" y="136"/>
                  </a:cubicBezTo>
                  <a:cubicBezTo>
                    <a:pt x="361" y="100"/>
                    <a:pt x="342" y="106"/>
                    <a:pt x="342" y="106"/>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54" name="Hình tự do 13"/>
            <p:cNvSpPr>
              <a:spLocks/>
            </p:cNvSpPr>
            <p:nvPr/>
          </p:nvSpPr>
          <p:spPr bwMode="auto">
            <a:xfrm>
              <a:off x="3890" y="1492"/>
              <a:ext cx="898" cy="978"/>
            </a:xfrm>
            <a:custGeom>
              <a:avLst/>
              <a:gdLst>
                <a:gd name="T0" fmla="*/ 272 w 380"/>
                <a:gd name="T1" fmla="*/ 35 h 414"/>
                <a:gd name="T2" fmla="*/ 141 w 380"/>
                <a:gd name="T3" fmla="*/ 32 h 414"/>
                <a:gd name="T4" fmla="*/ 8 w 380"/>
                <a:gd name="T5" fmla="*/ 204 h 414"/>
                <a:gd name="T6" fmla="*/ 106 w 380"/>
                <a:gd name="T7" fmla="*/ 355 h 414"/>
                <a:gd name="T8" fmla="*/ 287 w 380"/>
                <a:gd name="T9" fmla="*/ 362 h 414"/>
                <a:gd name="T10" fmla="*/ 380 w 380"/>
                <a:gd name="T11" fmla="*/ 287 h 414"/>
                <a:gd name="T12" fmla="*/ 380 w 380"/>
                <a:gd name="T13" fmla="*/ 99 h 414"/>
                <a:gd name="T14" fmla="*/ 272 w 380"/>
                <a:gd name="T15" fmla="*/ 35 h 4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80" h="414">
                  <a:moveTo>
                    <a:pt x="272" y="35"/>
                  </a:moveTo>
                  <a:cubicBezTo>
                    <a:pt x="243" y="3"/>
                    <a:pt x="170" y="0"/>
                    <a:pt x="141" y="32"/>
                  </a:cubicBezTo>
                  <a:cubicBezTo>
                    <a:pt x="77" y="10"/>
                    <a:pt x="16" y="99"/>
                    <a:pt x="8" y="204"/>
                  </a:cubicBezTo>
                  <a:cubicBezTo>
                    <a:pt x="0" y="290"/>
                    <a:pt x="32" y="352"/>
                    <a:pt x="106" y="355"/>
                  </a:cubicBezTo>
                  <a:cubicBezTo>
                    <a:pt x="131" y="390"/>
                    <a:pt x="255" y="414"/>
                    <a:pt x="287" y="362"/>
                  </a:cubicBezTo>
                  <a:cubicBezTo>
                    <a:pt x="328" y="375"/>
                    <a:pt x="376" y="352"/>
                    <a:pt x="380" y="287"/>
                  </a:cubicBezTo>
                  <a:cubicBezTo>
                    <a:pt x="380" y="99"/>
                    <a:pt x="380" y="99"/>
                    <a:pt x="380" y="99"/>
                  </a:cubicBezTo>
                  <a:cubicBezTo>
                    <a:pt x="362" y="56"/>
                    <a:pt x="327" y="27"/>
                    <a:pt x="272" y="35"/>
                  </a:cubicBezTo>
                  <a:close/>
                </a:path>
              </a:pathLst>
            </a:custGeom>
            <a:solidFill>
              <a:srgbClr val="EB7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55" name="Hình tự do 14"/>
            <p:cNvSpPr>
              <a:spLocks/>
            </p:cNvSpPr>
            <p:nvPr/>
          </p:nvSpPr>
          <p:spPr bwMode="auto">
            <a:xfrm>
              <a:off x="3902" y="1567"/>
              <a:ext cx="324" cy="754"/>
            </a:xfrm>
            <a:custGeom>
              <a:avLst/>
              <a:gdLst>
                <a:gd name="T0" fmla="*/ 60 w 137"/>
                <a:gd name="T1" fmla="*/ 36 h 319"/>
                <a:gd name="T2" fmla="*/ 11 w 137"/>
                <a:gd name="T3" fmla="*/ 229 h 319"/>
                <a:gd name="T4" fmla="*/ 76 w 137"/>
                <a:gd name="T5" fmla="*/ 318 h 319"/>
                <a:gd name="T6" fmla="*/ 96 w 137"/>
                <a:gd name="T7" fmla="*/ 317 h 319"/>
                <a:gd name="T8" fmla="*/ 22 w 137"/>
                <a:gd name="T9" fmla="*/ 171 h 319"/>
                <a:gd name="T10" fmla="*/ 96 w 137"/>
                <a:gd name="T11" fmla="*/ 20 h 319"/>
                <a:gd name="T12" fmla="*/ 137 w 137"/>
                <a:gd name="T13" fmla="*/ 0 h 319"/>
                <a:gd name="T14" fmla="*/ 60 w 137"/>
                <a:gd name="T15" fmla="*/ 36 h 31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7" h="319">
                  <a:moveTo>
                    <a:pt x="60" y="36"/>
                  </a:moveTo>
                  <a:cubicBezTo>
                    <a:pt x="27" y="80"/>
                    <a:pt x="0" y="151"/>
                    <a:pt x="11" y="229"/>
                  </a:cubicBezTo>
                  <a:cubicBezTo>
                    <a:pt x="19" y="281"/>
                    <a:pt x="48" y="316"/>
                    <a:pt x="76" y="318"/>
                  </a:cubicBezTo>
                  <a:cubicBezTo>
                    <a:pt x="81" y="319"/>
                    <a:pt x="96" y="317"/>
                    <a:pt x="96" y="317"/>
                  </a:cubicBezTo>
                  <a:cubicBezTo>
                    <a:pt x="96" y="317"/>
                    <a:pt x="8" y="294"/>
                    <a:pt x="22" y="171"/>
                  </a:cubicBezTo>
                  <a:cubicBezTo>
                    <a:pt x="34" y="69"/>
                    <a:pt x="76" y="30"/>
                    <a:pt x="96" y="20"/>
                  </a:cubicBezTo>
                  <a:cubicBezTo>
                    <a:pt x="117" y="10"/>
                    <a:pt x="137" y="0"/>
                    <a:pt x="137" y="0"/>
                  </a:cubicBezTo>
                  <a:cubicBezTo>
                    <a:pt x="137" y="0"/>
                    <a:pt x="85" y="3"/>
                    <a:pt x="60" y="36"/>
                  </a:cubicBezTo>
                  <a:close/>
                </a:path>
              </a:pathLst>
            </a:custGeom>
            <a:solidFill>
              <a:srgbClr val="9C55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56" name="Hình tự do 15"/>
            <p:cNvSpPr>
              <a:spLocks/>
            </p:cNvSpPr>
            <p:nvPr/>
          </p:nvSpPr>
          <p:spPr bwMode="auto">
            <a:xfrm>
              <a:off x="4070" y="1645"/>
              <a:ext cx="203" cy="657"/>
            </a:xfrm>
            <a:custGeom>
              <a:avLst/>
              <a:gdLst>
                <a:gd name="T0" fmla="*/ 14 w 86"/>
                <a:gd name="T1" fmla="*/ 96 h 278"/>
                <a:gd name="T2" fmla="*/ 20 w 86"/>
                <a:gd name="T3" fmla="*/ 254 h 278"/>
                <a:gd name="T4" fmla="*/ 42 w 86"/>
                <a:gd name="T5" fmla="*/ 278 h 278"/>
                <a:gd name="T6" fmla="*/ 23 w 86"/>
                <a:gd name="T7" fmla="*/ 109 h 278"/>
                <a:gd name="T8" fmla="*/ 86 w 86"/>
                <a:gd name="T9" fmla="*/ 0 h 278"/>
                <a:gd name="T10" fmla="*/ 14 w 86"/>
                <a:gd name="T11" fmla="*/ 96 h 278"/>
              </a:gdLst>
              <a:ahLst/>
              <a:cxnLst>
                <a:cxn ang="0">
                  <a:pos x="T0" y="T1"/>
                </a:cxn>
                <a:cxn ang="0">
                  <a:pos x="T2" y="T3"/>
                </a:cxn>
                <a:cxn ang="0">
                  <a:pos x="T4" y="T5"/>
                </a:cxn>
                <a:cxn ang="0">
                  <a:pos x="T6" y="T7"/>
                </a:cxn>
                <a:cxn ang="0">
                  <a:pos x="T8" y="T9"/>
                </a:cxn>
                <a:cxn ang="0">
                  <a:pos x="T10" y="T11"/>
                </a:cxn>
              </a:cxnLst>
              <a:rect l="0" t="0" r="r" b="b"/>
              <a:pathLst>
                <a:path w="86" h="278">
                  <a:moveTo>
                    <a:pt x="14" y="96"/>
                  </a:moveTo>
                  <a:cubicBezTo>
                    <a:pt x="0" y="166"/>
                    <a:pt x="6" y="222"/>
                    <a:pt x="20" y="254"/>
                  </a:cubicBezTo>
                  <a:cubicBezTo>
                    <a:pt x="29" y="276"/>
                    <a:pt x="42" y="278"/>
                    <a:pt x="42" y="278"/>
                  </a:cubicBezTo>
                  <a:cubicBezTo>
                    <a:pt x="42" y="278"/>
                    <a:pt x="15" y="228"/>
                    <a:pt x="23" y="109"/>
                  </a:cubicBezTo>
                  <a:cubicBezTo>
                    <a:pt x="28" y="36"/>
                    <a:pt x="86" y="0"/>
                    <a:pt x="86" y="0"/>
                  </a:cubicBezTo>
                  <a:cubicBezTo>
                    <a:pt x="86" y="0"/>
                    <a:pt x="31" y="3"/>
                    <a:pt x="14" y="96"/>
                  </a:cubicBezTo>
                  <a:close/>
                </a:path>
              </a:pathLst>
            </a:custGeom>
            <a:solidFill>
              <a:srgbClr val="9C55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57" name="Hình tự do 16"/>
            <p:cNvSpPr>
              <a:spLocks/>
            </p:cNvSpPr>
            <p:nvPr/>
          </p:nvSpPr>
          <p:spPr bwMode="auto">
            <a:xfrm>
              <a:off x="4533" y="1650"/>
              <a:ext cx="132" cy="692"/>
            </a:xfrm>
            <a:custGeom>
              <a:avLst/>
              <a:gdLst>
                <a:gd name="T0" fmla="*/ 13 w 56"/>
                <a:gd name="T1" fmla="*/ 0 h 293"/>
                <a:gd name="T2" fmla="*/ 42 w 56"/>
                <a:gd name="T3" fmla="*/ 93 h 293"/>
                <a:gd name="T4" fmla="*/ 0 w 56"/>
                <a:gd name="T5" fmla="*/ 293 h 293"/>
                <a:gd name="T6" fmla="*/ 14 w 56"/>
                <a:gd name="T7" fmla="*/ 287 h 293"/>
                <a:gd name="T8" fmla="*/ 56 w 56"/>
                <a:gd name="T9" fmla="*/ 90 h 293"/>
                <a:gd name="T10" fmla="*/ 13 w 56"/>
                <a:gd name="T11" fmla="*/ 0 h 293"/>
              </a:gdLst>
              <a:ahLst/>
              <a:cxnLst>
                <a:cxn ang="0">
                  <a:pos x="T0" y="T1"/>
                </a:cxn>
                <a:cxn ang="0">
                  <a:pos x="T2" y="T3"/>
                </a:cxn>
                <a:cxn ang="0">
                  <a:pos x="T4" y="T5"/>
                </a:cxn>
                <a:cxn ang="0">
                  <a:pos x="T6" y="T7"/>
                </a:cxn>
                <a:cxn ang="0">
                  <a:pos x="T8" y="T9"/>
                </a:cxn>
                <a:cxn ang="0">
                  <a:pos x="T10" y="T11"/>
                </a:cxn>
              </a:cxnLst>
              <a:rect l="0" t="0" r="r" b="b"/>
              <a:pathLst>
                <a:path w="56" h="293">
                  <a:moveTo>
                    <a:pt x="13" y="0"/>
                  </a:moveTo>
                  <a:cubicBezTo>
                    <a:pt x="13" y="0"/>
                    <a:pt x="40" y="29"/>
                    <a:pt x="42" y="93"/>
                  </a:cubicBezTo>
                  <a:cubicBezTo>
                    <a:pt x="47" y="174"/>
                    <a:pt x="0" y="293"/>
                    <a:pt x="0" y="293"/>
                  </a:cubicBezTo>
                  <a:cubicBezTo>
                    <a:pt x="0" y="293"/>
                    <a:pt x="9" y="287"/>
                    <a:pt x="14" y="287"/>
                  </a:cubicBezTo>
                  <a:cubicBezTo>
                    <a:pt x="41" y="250"/>
                    <a:pt x="56" y="167"/>
                    <a:pt x="56" y="90"/>
                  </a:cubicBezTo>
                  <a:cubicBezTo>
                    <a:pt x="56" y="13"/>
                    <a:pt x="13" y="0"/>
                    <a:pt x="13" y="0"/>
                  </a:cubicBezTo>
                  <a:close/>
                </a:path>
              </a:pathLst>
            </a:custGeom>
            <a:solidFill>
              <a:srgbClr val="9C55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58" name="Hình tự do 17"/>
            <p:cNvSpPr>
              <a:spLocks/>
            </p:cNvSpPr>
            <p:nvPr/>
          </p:nvSpPr>
          <p:spPr bwMode="auto">
            <a:xfrm>
              <a:off x="4228" y="1388"/>
              <a:ext cx="359" cy="229"/>
            </a:xfrm>
            <a:custGeom>
              <a:avLst/>
              <a:gdLst>
                <a:gd name="T0" fmla="*/ 89 w 152"/>
                <a:gd name="T1" fmla="*/ 0 h 97"/>
                <a:gd name="T2" fmla="*/ 64 w 152"/>
                <a:gd name="T3" fmla="*/ 0 h 97"/>
                <a:gd name="T4" fmla="*/ 66 w 152"/>
                <a:gd name="T5" fmla="*/ 25 h 97"/>
                <a:gd name="T6" fmla="*/ 29 w 152"/>
                <a:gd name="T7" fmla="*/ 42 h 97"/>
                <a:gd name="T8" fmla="*/ 0 w 152"/>
                <a:gd name="T9" fmla="*/ 78 h 97"/>
                <a:gd name="T10" fmla="*/ 149 w 152"/>
                <a:gd name="T11" fmla="*/ 75 h 97"/>
                <a:gd name="T12" fmla="*/ 89 w 152"/>
                <a:gd name="T13" fmla="*/ 0 h 97"/>
              </a:gdLst>
              <a:ahLst/>
              <a:cxnLst>
                <a:cxn ang="0">
                  <a:pos x="T0" y="T1"/>
                </a:cxn>
                <a:cxn ang="0">
                  <a:pos x="T2" y="T3"/>
                </a:cxn>
                <a:cxn ang="0">
                  <a:pos x="T4" y="T5"/>
                </a:cxn>
                <a:cxn ang="0">
                  <a:pos x="T6" y="T7"/>
                </a:cxn>
                <a:cxn ang="0">
                  <a:pos x="T8" y="T9"/>
                </a:cxn>
                <a:cxn ang="0">
                  <a:pos x="T10" y="T11"/>
                </a:cxn>
                <a:cxn ang="0">
                  <a:pos x="T12" y="T13"/>
                </a:cxn>
              </a:cxnLst>
              <a:rect l="0" t="0" r="r" b="b"/>
              <a:pathLst>
                <a:path w="152" h="97">
                  <a:moveTo>
                    <a:pt x="89" y="0"/>
                  </a:moveTo>
                  <a:cubicBezTo>
                    <a:pt x="89" y="0"/>
                    <a:pt x="89" y="0"/>
                    <a:pt x="64" y="0"/>
                  </a:cubicBezTo>
                  <a:cubicBezTo>
                    <a:pt x="64" y="0"/>
                    <a:pt x="64" y="0"/>
                    <a:pt x="66" y="25"/>
                  </a:cubicBezTo>
                  <a:cubicBezTo>
                    <a:pt x="66" y="25"/>
                    <a:pt x="56" y="32"/>
                    <a:pt x="29" y="42"/>
                  </a:cubicBezTo>
                  <a:cubicBezTo>
                    <a:pt x="2" y="52"/>
                    <a:pt x="0" y="78"/>
                    <a:pt x="0" y="78"/>
                  </a:cubicBezTo>
                  <a:cubicBezTo>
                    <a:pt x="53" y="96"/>
                    <a:pt x="148" y="97"/>
                    <a:pt x="149" y="75"/>
                  </a:cubicBezTo>
                  <a:cubicBezTo>
                    <a:pt x="152" y="54"/>
                    <a:pt x="89" y="0"/>
                    <a:pt x="89" y="0"/>
                  </a:cubicBezTo>
                  <a:close/>
                </a:path>
              </a:pathLst>
            </a:custGeom>
            <a:solidFill>
              <a:srgbClr val="6F86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59" name="Hình tự do 18"/>
            <p:cNvSpPr>
              <a:spLocks/>
            </p:cNvSpPr>
            <p:nvPr/>
          </p:nvSpPr>
          <p:spPr bwMode="auto">
            <a:xfrm>
              <a:off x="4309" y="1388"/>
              <a:ext cx="304" cy="255"/>
            </a:xfrm>
            <a:custGeom>
              <a:avLst/>
              <a:gdLst>
                <a:gd name="T0" fmla="*/ 55 w 129"/>
                <a:gd name="T1" fmla="*/ 0 h 108"/>
                <a:gd name="T2" fmla="*/ 87 w 129"/>
                <a:gd name="T3" fmla="*/ 46 h 108"/>
                <a:gd name="T4" fmla="*/ 83 w 129"/>
                <a:gd name="T5" fmla="*/ 83 h 108"/>
                <a:gd name="T6" fmla="*/ 0 w 129"/>
                <a:gd name="T7" fmla="*/ 86 h 108"/>
                <a:gd name="T8" fmla="*/ 101 w 129"/>
                <a:gd name="T9" fmla="*/ 96 h 108"/>
                <a:gd name="T10" fmla="*/ 105 w 129"/>
                <a:gd name="T11" fmla="*/ 45 h 108"/>
                <a:gd name="T12" fmla="*/ 55 w 129"/>
                <a:gd name="T13" fmla="*/ 0 h 108"/>
              </a:gdLst>
              <a:ahLst/>
              <a:cxnLst>
                <a:cxn ang="0">
                  <a:pos x="T0" y="T1"/>
                </a:cxn>
                <a:cxn ang="0">
                  <a:pos x="T2" y="T3"/>
                </a:cxn>
                <a:cxn ang="0">
                  <a:pos x="T4" y="T5"/>
                </a:cxn>
                <a:cxn ang="0">
                  <a:pos x="T6" y="T7"/>
                </a:cxn>
                <a:cxn ang="0">
                  <a:pos x="T8" y="T9"/>
                </a:cxn>
                <a:cxn ang="0">
                  <a:pos x="T10" y="T11"/>
                </a:cxn>
                <a:cxn ang="0">
                  <a:pos x="T12" y="T13"/>
                </a:cxn>
              </a:cxnLst>
              <a:rect l="0" t="0" r="r" b="b"/>
              <a:pathLst>
                <a:path w="129" h="108">
                  <a:moveTo>
                    <a:pt x="55" y="0"/>
                  </a:moveTo>
                  <a:cubicBezTo>
                    <a:pt x="55" y="0"/>
                    <a:pt x="86" y="35"/>
                    <a:pt x="87" y="46"/>
                  </a:cubicBezTo>
                  <a:cubicBezTo>
                    <a:pt x="89" y="58"/>
                    <a:pt x="89" y="79"/>
                    <a:pt x="83" y="83"/>
                  </a:cubicBezTo>
                  <a:cubicBezTo>
                    <a:pt x="58" y="99"/>
                    <a:pt x="11" y="86"/>
                    <a:pt x="0" y="86"/>
                  </a:cubicBezTo>
                  <a:cubicBezTo>
                    <a:pt x="23" y="100"/>
                    <a:pt x="63" y="108"/>
                    <a:pt x="101" y="96"/>
                  </a:cubicBezTo>
                  <a:cubicBezTo>
                    <a:pt x="129" y="86"/>
                    <a:pt x="116" y="65"/>
                    <a:pt x="105" y="45"/>
                  </a:cubicBezTo>
                  <a:cubicBezTo>
                    <a:pt x="92" y="19"/>
                    <a:pt x="55" y="0"/>
                    <a:pt x="55" y="0"/>
                  </a:cubicBezTo>
                  <a:close/>
                </a:path>
              </a:pathLst>
            </a:custGeom>
            <a:solidFill>
              <a:srgbClr val="5C6B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60" name="Hình tự do 19"/>
            <p:cNvSpPr>
              <a:spLocks/>
            </p:cNvSpPr>
            <p:nvPr/>
          </p:nvSpPr>
          <p:spPr bwMode="auto">
            <a:xfrm>
              <a:off x="2887" y="1740"/>
              <a:ext cx="1901" cy="1258"/>
            </a:xfrm>
            <a:custGeom>
              <a:avLst/>
              <a:gdLst>
                <a:gd name="T0" fmla="*/ 805 w 805"/>
                <a:gd name="T1" fmla="*/ 216 h 533"/>
                <a:gd name="T2" fmla="*/ 761 w 805"/>
                <a:gd name="T3" fmla="*/ 213 h 533"/>
                <a:gd name="T4" fmla="*/ 591 w 805"/>
                <a:gd name="T5" fmla="*/ 130 h 533"/>
                <a:gd name="T6" fmla="*/ 550 w 805"/>
                <a:gd name="T7" fmla="*/ 9 h 533"/>
                <a:gd name="T8" fmla="*/ 445 w 805"/>
                <a:gd name="T9" fmla="*/ 41 h 533"/>
                <a:gd name="T10" fmla="*/ 460 w 805"/>
                <a:gd name="T11" fmla="*/ 118 h 533"/>
                <a:gd name="T12" fmla="*/ 340 w 805"/>
                <a:gd name="T13" fmla="*/ 132 h 533"/>
                <a:gd name="T14" fmla="*/ 280 w 805"/>
                <a:gd name="T15" fmla="*/ 169 h 533"/>
                <a:gd name="T16" fmla="*/ 159 w 805"/>
                <a:gd name="T17" fmla="*/ 200 h 533"/>
                <a:gd name="T18" fmla="*/ 3 w 805"/>
                <a:gd name="T19" fmla="*/ 446 h 533"/>
                <a:gd name="T20" fmla="*/ 0 w 805"/>
                <a:gd name="T21" fmla="*/ 533 h 533"/>
                <a:gd name="T22" fmla="*/ 805 w 805"/>
                <a:gd name="T23" fmla="*/ 533 h 533"/>
                <a:gd name="T24" fmla="*/ 805 w 805"/>
                <a:gd name="T25" fmla="*/ 216 h 533"/>
                <a:gd name="T26" fmla="*/ 805 w 805"/>
                <a:gd name="T27" fmla="*/ 216 h 5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05" h="533">
                  <a:moveTo>
                    <a:pt x="805" y="216"/>
                  </a:moveTo>
                  <a:cubicBezTo>
                    <a:pt x="790" y="213"/>
                    <a:pt x="775" y="212"/>
                    <a:pt x="761" y="213"/>
                  </a:cubicBezTo>
                  <a:cubicBezTo>
                    <a:pt x="736" y="168"/>
                    <a:pt x="661" y="120"/>
                    <a:pt x="591" y="130"/>
                  </a:cubicBezTo>
                  <a:cubicBezTo>
                    <a:pt x="591" y="74"/>
                    <a:pt x="572" y="31"/>
                    <a:pt x="550" y="9"/>
                  </a:cubicBezTo>
                  <a:cubicBezTo>
                    <a:pt x="522" y="0"/>
                    <a:pt x="465" y="25"/>
                    <a:pt x="445" y="41"/>
                  </a:cubicBezTo>
                  <a:cubicBezTo>
                    <a:pt x="460" y="66"/>
                    <a:pt x="464" y="99"/>
                    <a:pt x="460" y="118"/>
                  </a:cubicBezTo>
                  <a:cubicBezTo>
                    <a:pt x="460" y="118"/>
                    <a:pt x="387" y="112"/>
                    <a:pt x="340" y="132"/>
                  </a:cubicBezTo>
                  <a:cubicBezTo>
                    <a:pt x="296" y="150"/>
                    <a:pt x="280" y="169"/>
                    <a:pt x="280" y="169"/>
                  </a:cubicBezTo>
                  <a:cubicBezTo>
                    <a:pt x="280" y="169"/>
                    <a:pt x="194" y="180"/>
                    <a:pt x="159" y="200"/>
                  </a:cubicBezTo>
                  <a:cubicBezTo>
                    <a:pt x="112" y="226"/>
                    <a:pt x="15" y="309"/>
                    <a:pt x="3" y="446"/>
                  </a:cubicBezTo>
                  <a:cubicBezTo>
                    <a:pt x="1" y="478"/>
                    <a:pt x="0" y="507"/>
                    <a:pt x="0" y="533"/>
                  </a:cubicBezTo>
                  <a:cubicBezTo>
                    <a:pt x="805" y="533"/>
                    <a:pt x="805" y="533"/>
                    <a:pt x="805" y="533"/>
                  </a:cubicBezTo>
                  <a:cubicBezTo>
                    <a:pt x="805" y="216"/>
                    <a:pt x="805" y="216"/>
                    <a:pt x="805" y="216"/>
                  </a:cubicBezTo>
                  <a:cubicBezTo>
                    <a:pt x="805" y="216"/>
                    <a:pt x="805" y="216"/>
                    <a:pt x="805" y="216"/>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61" name="Hình tự do 20"/>
            <p:cNvSpPr>
              <a:spLocks/>
            </p:cNvSpPr>
            <p:nvPr/>
          </p:nvSpPr>
          <p:spPr bwMode="auto">
            <a:xfrm>
              <a:off x="2894" y="2070"/>
              <a:ext cx="1894" cy="928"/>
            </a:xfrm>
            <a:custGeom>
              <a:avLst/>
              <a:gdLst>
                <a:gd name="T0" fmla="*/ 802 w 802"/>
                <a:gd name="T1" fmla="*/ 114 h 393"/>
                <a:gd name="T2" fmla="*/ 736 w 802"/>
                <a:gd name="T3" fmla="*/ 101 h 393"/>
                <a:gd name="T4" fmla="*/ 388 w 802"/>
                <a:gd name="T5" fmla="*/ 31 h 393"/>
                <a:gd name="T6" fmla="*/ 253 w 802"/>
                <a:gd name="T7" fmla="*/ 55 h 393"/>
                <a:gd name="T8" fmla="*/ 23 w 802"/>
                <a:gd name="T9" fmla="*/ 393 h 393"/>
                <a:gd name="T10" fmla="*/ 802 w 802"/>
                <a:gd name="T11" fmla="*/ 393 h 393"/>
                <a:gd name="T12" fmla="*/ 802 w 802"/>
                <a:gd name="T13" fmla="*/ 114 h 393"/>
                <a:gd name="T14" fmla="*/ 802 w 802"/>
                <a:gd name="T15" fmla="*/ 114 h 39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02" h="393">
                  <a:moveTo>
                    <a:pt x="802" y="114"/>
                  </a:moveTo>
                  <a:cubicBezTo>
                    <a:pt x="782" y="106"/>
                    <a:pt x="759" y="101"/>
                    <a:pt x="736" y="101"/>
                  </a:cubicBezTo>
                  <a:cubicBezTo>
                    <a:pt x="658" y="0"/>
                    <a:pt x="494" y="8"/>
                    <a:pt x="388" y="31"/>
                  </a:cubicBezTo>
                  <a:cubicBezTo>
                    <a:pt x="287" y="55"/>
                    <a:pt x="253" y="55"/>
                    <a:pt x="253" y="55"/>
                  </a:cubicBezTo>
                  <a:cubicBezTo>
                    <a:pt x="151" y="52"/>
                    <a:pt x="0" y="179"/>
                    <a:pt x="23" y="393"/>
                  </a:cubicBezTo>
                  <a:cubicBezTo>
                    <a:pt x="802" y="393"/>
                    <a:pt x="802" y="393"/>
                    <a:pt x="802" y="393"/>
                  </a:cubicBezTo>
                  <a:cubicBezTo>
                    <a:pt x="802" y="114"/>
                    <a:pt x="802" y="114"/>
                    <a:pt x="802" y="114"/>
                  </a:cubicBezTo>
                  <a:cubicBezTo>
                    <a:pt x="802" y="114"/>
                    <a:pt x="802" y="114"/>
                    <a:pt x="802" y="114"/>
                  </a:cubicBezTo>
                  <a:close/>
                </a:path>
              </a:pathLst>
            </a:custGeom>
            <a:solidFill>
              <a:srgbClr val="FEBE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62" name="Hình tự do 21"/>
            <p:cNvSpPr>
              <a:spLocks/>
            </p:cNvSpPr>
            <p:nvPr/>
          </p:nvSpPr>
          <p:spPr bwMode="auto">
            <a:xfrm>
              <a:off x="3586" y="1792"/>
              <a:ext cx="1060" cy="588"/>
            </a:xfrm>
            <a:custGeom>
              <a:avLst/>
              <a:gdLst>
                <a:gd name="T0" fmla="*/ 364 w 449"/>
                <a:gd name="T1" fmla="*/ 146 h 249"/>
                <a:gd name="T2" fmla="*/ 272 w 449"/>
                <a:gd name="T3" fmla="*/ 130 h 249"/>
                <a:gd name="T4" fmla="*/ 245 w 449"/>
                <a:gd name="T5" fmla="*/ 6 h 249"/>
                <a:gd name="T6" fmla="*/ 177 w 449"/>
                <a:gd name="T7" fmla="*/ 27 h 249"/>
                <a:gd name="T8" fmla="*/ 189 w 449"/>
                <a:gd name="T9" fmla="*/ 128 h 249"/>
                <a:gd name="T10" fmla="*/ 0 w 449"/>
                <a:gd name="T11" fmla="*/ 186 h 249"/>
                <a:gd name="T12" fmla="*/ 101 w 449"/>
                <a:gd name="T13" fmla="*/ 165 h 249"/>
                <a:gd name="T14" fmla="*/ 60 w 449"/>
                <a:gd name="T15" fmla="*/ 222 h 249"/>
                <a:gd name="T16" fmla="*/ 195 w 449"/>
                <a:gd name="T17" fmla="*/ 189 h 249"/>
                <a:gd name="T18" fmla="*/ 327 w 449"/>
                <a:gd name="T19" fmla="*/ 249 h 249"/>
                <a:gd name="T20" fmla="*/ 331 w 449"/>
                <a:gd name="T21" fmla="*/ 178 h 249"/>
                <a:gd name="T22" fmla="*/ 449 w 449"/>
                <a:gd name="T23" fmla="*/ 221 h 249"/>
                <a:gd name="T24" fmla="*/ 364 w 449"/>
                <a:gd name="T25" fmla="*/ 146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9" h="249">
                  <a:moveTo>
                    <a:pt x="364" y="146"/>
                  </a:moveTo>
                  <a:cubicBezTo>
                    <a:pt x="316" y="125"/>
                    <a:pt x="272" y="130"/>
                    <a:pt x="272" y="130"/>
                  </a:cubicBezTo>
                  <a:cubicBezTo>
                    <a:pt x="272" y="130"/>
                    <a:pt x="281" y="56"/>
                    <a:pt x="245" y="6"/>
                  </a:cubicBezTo>
                  <a:cubicBezTo>
                    <a:pt x="202" y="0"/>
                    <a:pt x="177" y="27"/>
                    <a:pt x="177" y="27"/>
                  </a:cubicBezTo>
                  <a:cubicBezTo>
                    <a:pt x="177" y="27"/>
                    <a:pt x="204" y="111"/>
                    <a:pt x="189" y="128"/>
                  </a:cubicBezTo>
                  <a:cubicBezTo>
                    <a:pt x="153" y="128"/>
                    <a:pt x="75" y="104"/>
                    <a:pt x="0" y="186"/>
                  </a:cubicBezTo>
                  <a:cubicBezTo>
                    <a:pt x="0" y="186"/>
                    <a:pt x="69" y="160"/>
                    <a:pt x="101" y="165"/>
                  </a:cubicBezTo>
                  <a:cubicBezTo>
                    <a:pt x="60" y="189"/>
                    <a:pt x="60" y="222"/>
                    <a:pt x="60" y="222"/>
                  </a:cubicBezTo>
                  <a:cubicBezTo>
                    <a:pt x="60" y="222"/>
                    <a:pt x="136" y="191"/>
                    <a:pt x="195" y="189"/>
                  </a:cubicBezTo>
                  <a:cubicBezTo>
                    <a:pt x="247" y="198"/>
                    <a:pt x="327" y="249"/>
                    <a:pt x="327" y="249"/>
                  </a:cubicBezTo>
                  <a:cubicBezTo>
                    <a:pt x="327" y="249"/>
                    <a:pt x="340" y="221"/>
                    <a:pt x="331" y="178"/>
                  </a:cubicBezTo>
                  <a:cubicBezTo>
                    <a:pt x="371" y="186"/>
                    <a:pt x="449" y="221"/>
                    <a:pt x="449" y="221"/>
                  </a:cubicBezTo>
                  <a:cubicBezTo>
                    <a:pt x="449" y="221"/>
                    <a:pt x="428" y="174"/>
                    <a:pt x="364" y="146"/>
                  </a:cubicBezTo>
                  <a:close/>
                </a:path>
              </a:pathLst>
            </a:custGeom>
            <a:solidFill>
              <a:srgbClr val="92C4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63" name="Hình tự do 22"/>
            <p:cNvSpPr>
              <a:spLocks/>
            </p:cNvSpPr>
            <p:nvPr/>
          </p:nvSpPr>
          <p:spPr bwMode="auto">
            <a:xfrm>
              <a:off x="2981" y="2238"/>
              <a:ext cx="506" cy="760"/>
            </a:xfrm>
            <a:custGeom>
              <a:avLst/>
              <a:gdLst>
                <a:gd name="T0" fmla="*/ 45 w 214"/>
                <a:gd name="T1" fmla="*/ 161 h 322"/>
                <a:gd name="T2" fmla="*/ 214 w 214"/>
                <a:gd name="T3" fmla="*/ 17 h 322"/>
                <a:gd name="T4" fmla="*/ 72 w 214"/>
                <a:gd name="T5" fmla="*/ 75 h 322"/>
                <a:gd name="T6" fmla="*/ 0 w 214"/>
                <a:gd name="T7" fmla="*/ 291 h 322"/>
                <a:gd name="T8" fmla="*/ 0 w 214"/>
                <a:gd name="T9" fmla="*/ 322 h 322"/>
                <a:gd name="T10" fmla="*/ 21 w 214"/>
                <a:gd name="T11" fmla="*/ 322 h 322"/>
                <a:gd name="T12" fmla="*/ 45 w 214"/>
                <a:gd name="T13" fmla="*/ 161 h 322"/>
              </a:gdLst>
              <a:ahLst/>
              <a:cxnLst>
                <a:cxn ang="0">
                  <a:pos x="T0" y="T1"/>
                </a:cxn>
                <a:cxn ang="0">
                  <a:pos x="T2" y="T3"/>
                </a:cxn>
                <a:cxn ang="0">
                  <a:pos x="T4" y="T5"/>
                </a:cxn>
                <a:cxn ang="0">
                  <a:pos x="T6" y="T7"/>
                </a:cxn>
                <a:cxn ang="0">
                  <a:pos x="T8" y="T9"/>
                </a:cxn>
                <a:cxn ang="0">
                  <a:pos x="T10" y="T11"/>
                </a:cxn>
                <a:cxn ang="0">
                  <a:pos x="T12" y="T13"/>
                </a:cxn>
              </a:cxnLst>
              <a:rect l="0" t="0" r="r" b="b"/>
              <a:pathLst>
                <a:path w="214" h="322">
                  <a:moveTo>
                    <a:pt x="45" y="161"/>
                  </a:moveTo>
                  <a:cubicBezTo>
                    <a:pt x="98" y="14"/>
                    <a:pt x="166" y="30"/>
                    <a:pt x="214" y="17"/>
                  </a:cubicBezTo>
                  <a:cubicBezTo>
                    <a:pt x="174" y="0"/>
                    <a:pt x="110" y="25"/>
                    <a:pt x="72" y="75"/>
                  </a:cubicBezTo>
                  <a:cubicBezTo>
                    <a:pt x="34" y="126"/>
                    <a:pt x="0" y="219"/>
                    <a:pt x="0" y="291"/>
                  </a:cubicBezTo>
                  <a:cubicBezTo>
                    <a:pt x="0" y="303"/>
                    <a:pt x="0" y="313"/>
                    <a:pt x="0" y="322"/>
                  </a:cubicBezTo>
                  <a:cubicBezTo>
                    <a:pt x="21" y="322"/>
                    <a:pt x="21" y="322"/>
                    <a:pt x="21" y="322"/>
                  </a:cubicBezTo>
                  <a:cubicBezTo>
                    <a:pt x="19" y="278"/>
                    <a:pt x="24" y="222"/>
                    <a:pt x="45" y="161"/>
                  </a:cubicBezTo>
                  <a:close/>
                </a:path>
              </a:pathLst>
            </a:custGeom>
            <a:solidFill>
              <a:srgbClr val="D279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64" name="Hình tự do 23"/>
            <p:cNvSpPr>
              <a:spLocks/>
            </p:cNvSpPr>
            <p:nvPr/>
          </p:nvSpPr>
          <p:spPr bwMode="auto">
            <a:xfrm>
              <a:off x="4167" y="1808"/>
              <a:ext cx="92" cy="331"/>
            </a:xfrm>
            <a:custGeom>
              <a:avLst/>
              <a:gdLst>
                <a:gd name="T0" fmla="*/ 0 w 39"/>
                <a:gd name="T1" fmla="*/ 0 h 140"/>
                <a:gd name="T2" fmla="*/ 24 w 39"/>
                <a:gd name="T3" fmla="*/ 75 h 140"/>
                <a:gd name="T4" fmla="*/ 25 w 39"/>
                <a:gd name="T5" fmla="*/ 140 h 140"/>
                <a:gd name="T6" fmla="*/ 32 w 39"/>
                <a:gd name="T7" fmla="*/ 73 h 140"/>
                <a:gd name="T8" fmla="*/ 0 w 39"/>
                <a:gd name="T9" fmla="*/ 0 h 140"/>
              </a:gdLst>
              <a:ahLst/>
              <a:cxnLst>
                <a:cxn ang="0">
                  <a:pos x="T0" y="T1"/>
                </a:cxn>
                <a:cxn ang="0">
                  <a:pos x="T2" y="T3"/>
                </a:cxn>
                <a:cxn ang="0">
                  <a:pos x="T4" y="T5"/>
                </a:cxn>
                <a:cxn ang="0">
                  <a:pos x="T6" y="T7"/>
                </a:cxn>
                <a:cxn ang="0">
                  <a:pos x="T8" y="T9"/>
                </a:cxn>
              </a:cxnLst>
              <a:rect l="0" t="0" r="r" b="b"/>
              <a:pathLst>
                <a:path w="39" h="140">
                  <a:moveTo>
                    <a:pt x="0" y="0"/>
                  </a:moveTo>
                  <a:cubicBezTo>
                    <a:pt x="0" y="0"/>
                    <a:pt x="21" y="43"/>
                    <a:pt x="24" y="75"/>
                  </a:cubicBezTo>
                  <a:cubicBezTo>
                    <a:pt x="26" y="94"/>
                    <a:pt x="25" y="140"/>
                    <a:pt x="25" y="140"/>
                  </a:cubicBezTo>
                  <a:cubicBezTo>
                    <a:pt x="25" y="140"/>
                    <a:pt x="39" y="123"/>
                    <a:pt x="32" y="73"/>
                  </a:cubicBezTo>
                  <a:cubicBezTo>
                    <a:pt x="22" y="12"/>
                    <a:pt x="0" y="0"/>
                    <a:pt x="0" y="0"/>
                  </a:cubicBezTo>
                  <a:close/>
                </a:path>
              </a:pathLst>
            </a:custGeom>
            <a:solidFill>
              <a:srgbClr val="7E9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65" name="Hình tự do 24"/>
            <p:cNvSpPr>
              <a:spLocks/>
            </p:cNvSpPr>
            <p:nvPr/>
          </p:nvSpPr>
          <p:spPr bwMode="auto">
            <a:xfrm>
              <a:off x="3586" y="2068"/>
              <a:ext cx="453" cy="149"/>
            </a:xfrm>
            <a:custGeom>
              <a:avLst/>
              <a:gdLst>
                <a:gd name="T0" fmla="*/ 119 w 192"/>
                <a:gd name="T1" fmla="*/ 1 h 63"/>
                <a:gd name="T2" fmla="*/ 0 w 192"/>
                <a:gd name="T3" fmla="*/ 63 h 63"/>
                <a:gd name="T4" fmla="*/ 105 w 192"/>
                <a:gd name="T5" fmla="*/ 11 h 63"/>
                <a:gd name="T6" fmla="*/ 192 w 192"/>
                <a:gd name="T7" fmla="*/ 12 h 63"/>
                <a:gd name="T8" fmla="*/ 119 w 192"/>
                <a:gd name="T9" fmla="*/ 1 h 63"/>
              </a:gdLst>
              <a:ahLst/>
              <a:cxnLst>
                <a:cxn ang="0">
                  <a:pos x="T0" y="T1"/>
                </a:cxn>
                <a:cxn ang="0">
                  <a:pos x="T2" y="T3"/>
                </a:cxn>
                <a:cxn ang="0">
                  <a:pos x="T4" y="T5"/>
                </a:cxn>
                <a:cxn ang="0">
                  <a:pos x="T6" y="T7"/>
                </a:cxn>
                <a:cxn ang="0">
                  <a:pos x="T8" y="T9"/>
                </a:cxn>
              </a:cxnLst>
              <a:rect l="0" t="0" r="r" b="b"/>
              <a:pathLst>
                <a:path w="192" h="63">
                  <a:moveTo>
                    <a:pt x="119" y="1"/>
                  </a:moveTo>
                  <a:cubicBezTo>
                    <a:pt x="89" y="3"/>
                    <a:pt x="22" y="26"/>
                    <a:pt x="0" y="63"/>
                  </a:cubicBezTo>
                  <a:cubicBezTo>
                    <a:pt x="48" y="31"/>
                    <a:pt x="81" y="15"/>
                    <a:pt x="105" y="11"/>
                  </a:cubicBezTo>
                  <a:cubicBezTo>
                    <a:pt x="124" y="8"/>
                    <a:pt x="124" y="11"/>
                    <a:pt x="192" y="12"/>
                  </a:cubicBezTo>
                  <a:cubicBezTo>
                    <a:pt x="192" y="12"/>
                    <a:pt x="168" y="0"/>
                    <a:pt x="119" y="1"/>
                  </a:cubicBezTo>
                  <a:close/>
                </a:path>
              </a:pathLst>
            </a:custGeom>
            <a:solidFill>
              <a:srgbClr val="7E9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66" name="Hình tự do 25"/>
            <p:cNvSpPr>
              <a:spLocks/>
            </p:cNvSpPr>
            <p:nvPr/>
          </p:nvSpPr>
          <p:spPr bwMode="auto">
            <a:xfrm>
              <a:off x="3640" y="2408"/>
              <a:ext cx="258" cy="590"/>
            </a:xfrm>
            <a:custGeom>
              <a:avLst/>
              <a:gdLst>
                <a:gd name="T0" fmla="*/ 46 w 109"/>
                <a:gd name="T1" fmla="*/ 117 h 250"/>
                <a:gd name="T2" fmla="*/ 109 w 109"/>
                <a:gd name="T3" fmla="*/ 0 h 250"/>
                <a:gd name="T4" fmla="*/ 25 w 109"/>
                <a:gd name="T5" fmla="*/ 64 h 250"/>
                <a:gd name="T6" fmla="*/ 0 w 109"/>
                <a:gd name="T7" fmla="*/ 219 h 250"/>
                <a:gd name="T8" fmla="*/ 1 w 109"/>
                <a:gd name="T9" fmla="*/ 250 h 250"/>
                <a:gd name="T10" fmla="*/ 40 w 109"/>
                <a:gd name="T11" fmla="*/ 250 h 250"/>
                <a:gd name="T12" fmla="*/ 46 w 109"/>
                <a:gd name="T13" fmla="*/ 117 h 250"/>
              </a:gdLst>
              <a:ahLst/>
              <a:cxnLst>
                <a:cxn ang="0">
                  <a:pos x="T0" y="T1"/>
                </a:cxn>
                <a:cxn ang="0">
                  <a:pos x="T2" y="T3"/>
                </a:cxn>
                <a:cxn ang="0">
                  <a:pos x="T4" y="T5"/>
                </a:cxn>
                <a:cxn ang="0">
                  <a:pos x="T6" y="T7"/>
                </a:cxn>
                <a:cxn ang="0">
                  <a:pos x="T8" y="T9"/>
                </a:cxn>
                <a:cxn ang="0">
                  <a:pos x="T10" y="T11"/>
                </a:cxn>
                <a:cxn ang="0">
                  <a:pos x="T12" y="T13"/>
                </a:cxn>
              </a:cxnLst>
              <a:rect l="0" t="0" r="r" b="b"/>
              <a:pathLst>
                <a:path w="109" h="250">
                  <a:moveTo>
                    <a:pt x="46" y="117"/>
                  </a:moveTo>
                  <a:cubicBezTo>
                    <a:pt x="56" y="75"/>
                    <a:pt x="109" y="0"/>
                    <a:pt x="109" y="0"/>
                  </a:cubicBezTo>
                  <a:cubicBezTo>
                    <a:pt x="109" y="0"/>
                    <a:pt x="43" y="32"/>
                    <a:pt x="25" y="64"/>
                  </a:cubicBezTo>
                  <a:cubicBezTo>
                    <a:pt x="9" y="97"/>
                    <a:pt x="0" y="214"/>
                    <a:pt x="0" y="219"/>
                  </a:cubicBezTo>
                  <a:cubicBezTo>
                    <a:pt x="0" y="222"/>
                    <a:pt x="0" y="235"/>
                    <a:pt x="1" y="250"/>
                  </a:cubicBezTo>
                  <a:cubicBezTo>
                    <a:pt x="40" y="250"/>
                    <a:pt x="40" y="250"/>
                    <a:pt x="40" y="250"/>
                  </a:cubicBezTo>
                  <a:cubicBezTo>
                    <a:pt x="37" y="212"/>
                    <a:pt x="37" y="161"/>
                    <a:pt x="46" y="117"/>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67" name="Hình tự do 26"/>
            <p:cNvSpPr>
              <a:spLocks/>
            </p:cNvSpPr>
            <p:nvPr/>
          </p:nvSpPr>
          <p:spPr bwMode="auto">
            <a:xfrm>
              <a:off x="3605" y="2392"/>
              <a:ext cx="323" cy="606"/>
            </a:xfrm>
            <a:custGeom>
              <a:avLst/>
              <a:gdLst>
                <a:gd name="T0" fmla="*/ 31 w 137"/>
                <a:gd name="T1" fmla="*/ 128 h 257"/>
                <a:gd name="T2" fmla="*/ 137 w 137"/>
                <a:gd name="T3" fmla="*/ 0 h 257"/>
                <a:gd name="T4" fmla="*/ 11 w 137"/>
                <a:gd name="T5" fmla="*/ 131 h 257"/>
                <a:gd name="T6" fmla="*/ 5 w 137"/>
                <a:gd name="T7" fmla="*/ 257 h 257"/>
                <a:gd name="T8" fmla="*/ 23 w 137"/>
                <a:gd name="T9" fmla="*/ 257 h 257"/>
                <a:gd name="T10" fmla="*/ 31 w 137"/>
                <a:gd name="T11" fmla="*/ 128 h 257"/>
              </a:gdLst>
              <a:ahLst/>
              <a:cxnLst>
                <a:cxn ang="0">
                  <a:pos x="T0" y="T1"/>
                </a:cxn>
                <a:cxn ang="0">
                  <a:pos x="T2" y="T3"/>
                </a:cxn>
                <a:cxn ang="0">
                  <a:pos x="T4" y="T5"/>
                </a:cxn>
                <a:cxn ang="0">
                  <a:pos x="T6" y="T7"/>
                </a:cxn>
                <a:cxn ang="0">
                  <a:pos x="T8" y="T9"/>
                </a:cxn>
                <a:cxn ang="0">
                  <a:pos x="T10" y="T11"/>
                </a:cxn>
              </a:cxnLst>
              <a:rect l="0" t="0" r="r" b="b"/>
              <a:pathLst>
                <a:path w="137" h="257">
                  <a:moveTo>
                    <a:pt x="31" y="128"/>
                  </a:moveTo>
                  <a:cubicBezTo>
                    <a:pt x="50" y="44"/>
                    <a:pt x="137" y="0"/>
                    <a:pt x="137" y="0"/>
                  </a:cubicBezTo>
                  <a:cubicBezTo>
                    <a:pt x="137" y="0"/>
                    <a:pt x="39" y="13"/>
                    <a:pt x="11" y="131"/>
                  </a:cubicBezTo>
                  <a:cubicBezTo>
                    <a:pt x="0" y="178"/>
                    <a:pt x="1" y="221"/>
                    <a:pt x="5" y="257"/>
                  </a:cubicBezTo>
                  <a:cubicBezTo>
                    <a:pt x="23" y="257"/>
                    <a:pt x="23" y="257"/>
                    <a:pt x="23" y="257"/>
                  </a:cubicBezTo>
                  <a:cubicBezTo>
                    <a:pt x="22" y="214"/>
                    <a:pt x="23" y="165"/>
                    <a:pt x="31" y="128"/>
                  </a:cubicBezTo>
                  <a:close/>
                </a:path>
              </a:pathLst>
            </a:custGeom>
            <a:solidFill>
              <a:srgbClr val="D279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68" name="Hình tự do 27"/>
            <p:cNvSpPr>
              <a:spLocks/>
            </p:cNvSpPr>
            <p:nvPr/>
          </p:nvSpPr>
          <p:spPr bwMode="auto">
            <a:xfrm>
              <a:off x="4540" y="2444"/>
              <a:ext cx="248" cy="554"/>
            </a:xfrm>
            <a:custGeom>
              <a:avLst/>
              <a:gdLst>
                <a:gd name="T0" fmla="*/ 105 w 105"/>
                <a:gd name="T1" fmla="*/ 173 h 235"/>
                <a:gd name="T2" fmla="*/ 83 w 105"/>
                <a:gd name="T3" fmla="*/ 64 h 235"/>
                <a:gd name="T4" fmla="*/ 0 w 105"/>
                <a:gd name="T5" fmla="*/ 0 h 235"/>
                <a:gd name="T6" fmla="*/ 62 w 105"/>
                <a:gd name="T7" fmla="*/ 117 h 235"/>
                <a:gd name="T8" fmla="*/ 69 w 105"/>
                <a:gd name="T9" fmla="*/ 235 h 235"/>
                <a:gd name="T10" fmla="*/ 105 w 105"/>
                <a:gd name="T11" fmla="*/ 235 h 235"/>
                <a:gd name="T12" fmla="*/ 105 w 105"/>
                <a:gd name="T13" fmla="*/ 173 h 235"/>
                <a:gd name="T14" fmla="*/ 105 w 105"/>
                <a:gd name="T15" fmla="*/ 173 h 2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235">
                  <a:moveTo>
                    <a:pt x="105" y="173"/>
                  </a:moveTo>
                  <a:cubicBezTo>
                    <a:pt x="101" y="135"/>
                    <a:pt x="93" y="84"/>
                    <a:pt x="83" y="64"/>
                  </a:cubicBezTo>
                  <a:cubicBezTo>
                    <a:pt x="66" y="32"/>
                    <a:pt x="0" y="0"/>
                    <a:pt x="0" y="0"/>
                  </a:cubicBezTo>
                  <a:cubicBezTo>
                    <a:pt x="0" y="0"/>
                    <a:pt x="53" y="75"/>
                    <a:pt x="62" y="117"/>
                  </a:cubicBezTo>
                  <a:cubicBezTo>
                    <a:pt x="71" y="156"/>
                    <a:pt x="72" y="200"/>
                    <a:pt x="69" y="235"/>
                  </a:cubicBezTo>
                  <a:cubicBezTo>
                    <a:pt x="105" y="235"/>
                    <a:pt x="105" y="235"/>
                    <a:pt x="105" y="235"/>
                  </a:cubicBezTo>
                  <a:cubicBezTo>
                    <a:pt x="105" y="173"/>
                    <a:pt x="105" y="173"/>
                    <a:pt x="105" y="173"/>
                  </a:cubicBezTo>
                  <a:cubicBezTo>
                    <a:pt x="105" y="173"/>
                    <a:pt x="105" y="173"/>
                    <a:pt x="105" y="173"/>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69" name="Hình tự do 28"/>
            <p:cNvSpPr>
              <a:spLocks/>
            </p:cNvSpPr>
            <p:nvPr/>
          </p:nvSpPr>
          <p:spPr bwMode="auto">
            <a:xfrm>
              <a:off x="4507" y="2427"/>
              <a:ext cx="281" cy="571"/>
            </a:xfrm>
            <a:custGeom>
              <a:avLst/>
              <a:gdLst>
                <a:gd name="T0" fmla="*/ 119 w 119"/>
                <a:gd name="T1" fmla="*/ 105 h 242"/>
                <a:gd name="T2" fmla="*/ 0 w 119"/>
                <a:gd name="T3" fmla="*/ 0 h 242"/>
                <a:gd name="T4" fmla="*/ 107 w 119"/>
                <a:gd name="T5" fmla="*/ 129 h 242"/>
                <a:gd name="T6" fmla="*/ 115 w 119"/>
                <a:gd name="T7" fmla="*/ 242 h 242"/>
                <a:gd name="T8" fmla="*/ 119 w 119"/>
                <a:gd name="T9" fmla="*/ 242 h 242"/>
                <a:gd name="T10" fmla="*/ 119 w 119"/>
                <a:gd name="T11" fmla="*/ 105 h 242"/>
                <a:gd name="T12" fmla="*/ 119 w 119"/>
                <a:gd name="T13" fmla="*/ 105 h 242"/>
              </a:gdLst>
              <a:ahLst/>
              <a:cxnLst>
                <a:cxn ang="0">
                  <a:pos x="T0" y="T1"/>
                </a:cxn>
                <a:cxn ang="0">
                  <a:pos x="T2" y="T3"/>
                </a:cxn>
                <a:cxn ang="0">
                  <a:pos x="T4" y="T5"/>
                </a:cxn>
                <a:cxn ang="0">
                  <a:pos x="T6" y="T7"/>
                </a:cxn>
                <a:cxn ang="0">
                  <a:pos x="T8" y="T9"/>
                </a:cxn>
                <a:cxn ang="0">
                  <a:pos x="T10" y="T11"/>
                </a:cxn>
                <a:cxn ang="0">
                  <a:pos x="T12" y="T13"/>
                </a:cxn>
              </a:cxnLst>
              <a:rect l="0" t="0" r="r" b="b"/>
              <a:pathLst>
                <a:path w="119" h="242">
                  <a:moveTo>
                    <a:pt x="119" y="105"/>
                  </a:moveTo>
                  <a:cubicBezTo>
                    <a:pt x="85" y="12"/>
                    <a:pt x="0" y="0"/>
                    <a:pt x="0" y="0"/>
                  </a:cubicBezTo>
                  <a:cubicBezTo>
                    <a:pt x="0" y="0"/>
                    <a:pt x="88" y="45"/>
                    <a:pt x="107" y="129"/>
                  </a:cubicBezTo>
                  <a:cubicBezTo>
                    <a:pt x="115" y="161"/>
                    <a:pt x="116" y="203"/>
                    <a:pt x="115" y="242"/>
                  </a:cubicBezTo>
                  <a:cubicBezTo>
                    <a:pt x="119" y="242"/>
                    <a:pt x="119" y="242"/>
                    <a:pt x="119" y="242"/>
                  </a:cubicBezTo>
                  <a:cubicBezTo>
                    <a:pt x="119" y="105"/>
                    <a:pt x="119" y="105"/>
                    <a:pt x="119" y="105"/>
                  </a:cubicBezTo>
                  <a:cubicBezTo>
                    <a:pt x="119" y="105"/>
                    <a:pt x="119" y="105"/>
                    <a:pt x="119" y="105"/>
                  </a:cubicBezTo>
                  <a:close/>
                </a:path>
              </a:pathLst>
            </a:custGeom>
            <a:solidFill>
              <a:srgbClr val="D279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70" name="Hình tự do 29"/>
            <p:cNvSpPr>
              <a:spLocks/>
            </p:cNvSpPr>
            <p:nvPr/>
          </p:nvSpPr>
          <p:spPr bwMode="auto">
            <a:xfrm>
              <a:off x="3999" y="1848"/>
              <a:ext cx="50" cy="251"/>
            </a:xfrm>
            <a:custGeom>
              <a:avLst/>
              <a:gdLst>
                <a:gd name="T0" fmla="*/ 0 w 21"/>
                <a:gd name="T1" fmla="*/ 8 h 106"/>
                <a:gd name="T2" fmla="*/ 11 w 21"/>
                <a:gd name="T3" fmla="*/ 55 h 106"/>
                <a:gd name="T4" fmla="*/ 10 w 21"/>
                <a:gd name="T5" fmla="*/ 104 h 106"/>
                <a:gd name="T6" fmla="*/ 18 w 21"/>
                <a:gd name="T7" fmla="*/ 106 h 106"/>
                <a:gd name="T8" fmla="*/ 21 w 21"/>
                <a:gd name="T9" fmla="*/ 53 h 106"/>
                <a:gd name="T10" fmla="*/ 6 w 21"/>
                <a:gd name="T11" fmla="*/ 0 h 106"/>
                <a:gd name="T12" fmla="*/ 0 w 21"/>
                <a:gd name="T13" fmla="*/ 8 h 106"/>
                <a:gd name="T14" fmla="*/ 0 w 21"/>
                <a:gd name="T15" fmla="*/ 8 h 10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106">
                  <a:moveTo>
                    <a:pt x="0" y="8"/>
                  </a:moveTo>
                  <a:cubicBezTo>
                    <a:pt x="0" y="8"/>
                    <a:pt x="10" y="40"/>
                    <a:pt x="11" y="55"/>
                  </a:cubicBezTo>
                  <a:cubicBezTo>
                    <a:pt x="13" y="70"/>
                    <a:pt x="10" y="104"/>
                    <a:pt x="10" y="104"/>
                  </a:cubicBezTo>
                  <a:cubicBezTo>
                    <a:pt x="18" y="106"/>
                    <a:pt x="18" y="106"/>
                    <a:pt x="18" y="106"/>
                  </a:cubicBezTo>
                  <a:cubicBezTo>
                    <a:pt x="18" y="106"/>
                    <a:pt x="21" y="70"/>
                    <a:pt x="21" y="53"/>
                  </a:cubicBezTo>
                  <a:cubicBezTo>
                    <a:pt x="21" y="37"/>
                    <a:pt x="6" y="0"/>
                    <a:pt x="6" y="0"/>
                  </a:cubicBezTo>
                  <a:cubicBezTo>
                    <a:pt x="0" y="8"/>
                    <a:pt x="0" y="8"/>
                    <a:pt x="0" y="8"/>
                  </a:cubicBezTo>
                  <a:cubicBezTo>
                    <a:pt x="0" y="8"/>
                    <a:pt x="0" y="8"/>
                    <a:pt x="0" y="8"/>
                  </a:cubicBezTo>
                  <a:close/>
                </a:path>
              </a:pathLst>
            </a:custGeom>
            <a:solidFill>
              <a:srgbClr val="7E9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grpSp>
      <p:grpSp>
        <p:nvGrpSpPr>
          <p:cNvPr id="171" name="Nhóm 64"/>
          <p:cNvGrpSpPr>
            <a:grpSpLocks noChangeAspect="1"/>
          </p:cNvGrpSpPr>
          <p:nvPr userDrawn="1"/>
        </p:nvGrpSpPr>
        <p:grpSpPr bwMode="auto">
          <a:xfrm rot="12827499" flipH="1">
            <a:off x="11360417" y="2338535"/>
            <a:ext cx="483752" cy="536662"/>
            <a:chOff x="2052" y="995"/>
            <a:chExt cx="768" cy="852"/>
          </a:xfrm>
        </p:grpSpPr>
        <p:sp>
          <p:nvSpPr>
            <p:cNvPr id="172" name="Hình tự do 65"/>
            <p:cNvSpPr>
              <a:spLocks/>
            </p:cNvSpPr>
            <p:nvPr/>
          </p:nvSpPr>
          <p:spPr bwMode="auto">
            <a:xfrm>
              <a:off x="2430" y="1616"/>
              <a:ext cx="151" cy="231"/>
            </a:xfrm>
            <a:custGeom>
              <a:avLst/>
              <a:gdLst>
                <a:gd name="T0" fmla="*/ 33 w 64"/>
                <a:gd name="T1" fmla="*/ 4 h 98"/>
                <a:gd name="T2" fmla="*/ 12 w 64"/>
                <a:gd name="T3" fmla="*/ 97 h 98"/>
                <a:gd name="T4" fmla="*/ 0 w 64"/>
                <a:gd name="T5" fmla="*/ 92 h 98"/>
                <a:gd name="T6" fmla="*/ 35 w 64"/>
                <a:gd name="T7" fmla="*/ 51 h 98"/>
                <a:gd name="T8" fmla="*/ 24 w 64"/>
                <a:gd name="T9" fmla="*/ 0 h 98"/>
                <a:gd name="T10" fmla="*/ 33 w 64"/>
                <a:gd name="T11" fmla="*/ 4 h 98"/>
                <a:gd name="T12" fmla="*/ 33 w 64"/>
                <a:gd name="T13" fmla="*/ 4 h 98"/>
              </a:gdLst>
              <a:ahLst/>
              <a:cxnLst>
                <a:cxn ang="0">
                  <a:pos x="T0" y="T1"/>
                </a:cxn>
                <a:cxn ang="0">
                  <a:pos x="T2" y="T3"/>
                </a:cxn>
                <a:cxn ang="0">
                  <a:pos x="T4" y="T5"/>
                </a:cxn>
                <a:cxn ang="0">
                  <a:pos x="T6" y="T7"/>
                </a:cxn>
                <a:cxn ang="0">
                  <a:pos x="T8" y="T9"/>
                </a:cxn>
                <a:cxn ang="0">
                  <a:pos x="T10" y="T11"/>
                </a:cxn>
                <a:cxn ang="0">
                  <a:pos x="T12" y="T13"/>
                </a:cxn>
              </a:cxnLst>
              <a:rect l="0" t="0" r="r" b="b"/>
              <a:pathLst>
                <a:path w="64" h="98">
                  <a:moveTo>
                    <a:pt x="33" y="4"/>
                  </a:moveTo>
                  <a:cubicBezTo>
                    <a:pt x="33" y="4"/>
                    <a:pt x="64" y="56"/>
                    <a:pt x="12" y="97"/>
                  </a:cubicBezTo>
                  <a:cubicBezTo>
                    <a:pt x="9" y="98"/>
                    <a:pt x="0" y="92"/>
                    <a:pt x="0" y="92"/>
                  </a:cubicBezTo>
                  <a:cubicBezTo>
                    <a:pt x="0" y="92"/>
                    <a:pt x="28" y="76"/>
                    <a:pt x="35" y="51"/>
                  </a:cubicBezTo>
                  <a:cubicBezTo>
                    <a:pt x="42" y="28"/>
                    <a:pt x="24" y="0"/>
                    <a:pt x="24" y="0"/>
                  </a:cubicBezTo>
                  <a:cubicBezTo>
                    <a:pt x="33" y="4"/>
                    <a:pt x="33" y="4"/>
                    <a:pt x="33" y="4"/>
                  </a:cubicBezTo>
                  <a:cubicBezTo>
                    <a:pt x="33" y="4"/>
                    <a:pt x="33" y="4"/>
                    <a:pt x="33" y="4"/>
                  </a:cubicBezTo>
                  <a:close/>
                </a:path>
              </a:pathLst>
            </a:custGeom>
            <a:solidFill>
              <a:srgbClr val="9255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73" name="Hình tự do 66"/>
            <p:cNvSpPr>
              <a:spLocks/>
            </p:cNvSpPr>
            <p:nvPr/>
          </p:nvSpPr>
          <p:spPr bwMode="auto">
            <a:xfrm>
              <a:off x="2052" y="995"/>
              <a:ext cx="768" cy="729"/>
            </a:xfrm>
            <a:custGeom>
              <a:avLst/>
              <a:gdLst>
                <a:gd name="T0" fmla="*/ 162 w 325"/>
                <a:gd name="T1" fmla="*/ 301 h 309"/>
                <a:gd name="T2" fmla="*/ 291 w 325"/>
                <a:gd name="T3" fmla="*/ 223 h 309"/>
                <a:gd name="T4" fmla="*/ 304 w 325"/>
                <a:gd name="T5" fmla="*/ 152 h 309"/>
                <a:gd name="T6" fmla="*/ 249 w 325"/>
                <a:gd name="T7" fmla="*/ 207 h 309"/>
                <a:gd name="T8" fmla="*/ 268 w 325"/>
                <a:gd name="T9" fmla="*/ 58 h 309"/>
                <a:gd name="T10" fmla="*/ 243 w 325"/>
                <a:gd name="T11" fmla="*/ 27 h 309"/>
                <a:gd name="T12" fmla="*/ 197 w 325"/>
                <a:gd name="T13" fmla="*/ 120 h 309"/>
                <a:gd name="T14" fmla="*/ 108 w 325"/>
                <a:gd name="T15" fmla="*/ 30 h 309"/>
                <a:gd name="T16" fmla="*/ 42 w 325"/>
                <a:gd name="T17" fmla="*/ 0 h 309"/>
                <a:gd name="T18" fmla="*/ 116 w 325"/>
                <a:gd name="T19" fmla="*/ 173 h 309"/>
                <a:gd name="T20" fmla="*/ 0 w 325"/>
                <a:gd name="T21" fmla="*/ 162 h 309"/>
                <a:gd name="T22" fmla="*/ 87 w 325"/>
                <a:gd name="T23" fmla="*/ 257 h 309"/>
                <a:gd name="T24" fmla="*/ 46 w 325"/>
                <a:gd name="T25" fmla="*/ 261 h 309"/>
                <a:gd name="T26" fmla="*/ 94 w 325"/>
                <a:gd name="T27" fmla="*/ 300 h 309"/>
                <a:gd name="T28" fmla="*/ 157 w 325"/>
                <a:gd name="T29" fmla="*/ 303 h 309"/>
                <a:gd name="T30" fmla="*/ 162 w 325"/>
                <a:gd name="T31" fmla="*/ 301 h 309"/>
                <a:gd name="T32" fmla="*/ 162 w 325"/>
                <a:gd name="T33" fmla="*/ 301 h 3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25" h="309">
                  <a:moveTo>
                    <a:pt x="162" y="301"/>
                  </a:moveTo>
                  <a:cubicBezTo>
                    <a:pt x="162" y="301"/>
                    <a:pt x="258" y="275"/>
                    <a:pt x="291" y="223"/>
                  </a:cubicBezTo>
                  <a:cubicBezTo>
                    <a:pt x="325" y="171"/>
                    <a:pt x="304" y="152"/>
                    <a:pt x="304" y="152"/>
                  </a:cubicBezTo>
                  <a:cubicBezTo>
                    <a:pt x="249" y="207"/>
                    <a:pt x="249" y="207"/>
                    <a:pt x="249" y="207"/>
                  </a:cubicBezTo>
                  <a:cubicBezTo>
                    <a:pt x="249" y="207"/>
                    <a:pt x="297" y="110"/>
                    <a:pt x="268" y="58"/>
                  </a:cubicBezTo>
                  <a:cubicBezTo>
                    <a:pt x="252" y="30"/>
                    <a:pt x="243" y="27"/>
                    <a:pt x="243" y="27"/>
                  </a:cubicBezTo>
                  <a:cubicBezTo>
                    <a:pt x="243" y="27"/>
                    <a:pt x="216" y="93"/>
                    <a:pt x="197" y="120"/>
                  </a:cubicBezTo>
                  <a:cubicBezTo>
                    <a:pt x="192" y="106"/>
                    <a:pt x="148" y="51"/>
                    <a:pt x="108" y="30"/>
                  </a:cubicBezTo>
                  <a:cubicBezTo>
                    <a:pt x="66" y="8"/>
                    <a:pt x="42" y="0"/>
                    <a:pt x="42" y="0"/>
                  </a:cubicBezTo>
                  <a:cubicBezTo>
                    <a:pt x="116" y="173"/>
                    <a:pt x="116" y="173"/>
                    <a:pt x="116" y="173"/>
                  </a:cubicBezTo>
                  <a:cubicBezTo>
                    <a:pt x="0" y="162"/>
                    <a:pt x="0" y="162"/>
                    <a:pt x="0" y="162"/>
                  </a:cubicBezTo>
                  <a:cubicBezTo>
                    <a:pt x="0" y="162"/>
                    <a:pt x="5" y="237"/>
                    <a:pt x="87" y="257"/>
                  </a:cubicBezTo>
                  <a:cubicBezTo>
                    <a:pt x="71" y="262"/>
                    <a:pt x="46" y="261"/>
                    <a:pt x="46" y="261"/>
                  </a:cubicBezTo>
                  <a:cubicBezTo>
                    <a:pt x="46" y="261"/>
                    <a:pt x="64" y="290"/>
                    <a:pt x="94" y="300"/>
                  </a:cubicBezTo>
                  <a:cubicBezTo>
                    <a:pt x="122" y="309"/>
                    <a:pt x="157" y="303"/>
                    <a:pt x="157" y="303"/>
                  </a:cubicBezTo>
                  <a:cubicBezTo>
                    <a:pt x="162" y="301"/>
                    <a:pt x="162" y="301"/>
                    <a:pt x="162" y="301"/>
                  </a:cubicBezTo>
                  <a:cubicBezTo>
                    <a:pt x="162" y="301"/>
                    <a:pt x="162" y="301"/>
                    <a:pt x="162" y="301"/>
                  </a:cubicBezTo>
                  <a:close/>
                </a:path>
              </a:pathLst>
            </a:cu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74" name="Hình tự do 67"/>
            <p:cNvSpPr>
              <a:spLocks/>
            </p:cNvSpPr>
            <p:nvPr/>
          </p:nvSpPr>
          <p:spPr bwMode="auto">
            <a:xfrm>
              <a:off x="2090" y="1054"/>
              <a:ext cx="650" cy="677"/>
            </a:xfrm>
            <a:custGeom>
              <a:avLst/>
              <a:gdLst>
                <a:gd name="T0" fmla="*/ 172 w 275"/>
                <a:gd name="T1" fmla="*/ 254 h 287"/>
                <a:gd name="T2" fmla="*/ 55 w 275"/>
                <a:gd name="T3" fmla="*/ 249 h 287"/>
                <a:gd name="T4" fmla="*/ 108 w 275"/>
                <a:gd name="T5" fmla="*/ 232 h 287"/>
                <a:gd name="T6" fmla="*/ 0 w 275"/>
                <a:gd name="T7" fmla="*/ 156 h 287"/>
                <a:gd name="T8" fmla="*/ 117 w 275"/>
                <a:gd name="T9" fmla="*/ 164 h 287"/>
                <a:gd name="T10" fmla="*/ 49 w 275"/>
                <a:gd name="T11" fmla="*/ 0 h 287"/>
                <a:gd name="T12" fmla="*/ 178 w 275"/>
                <a:gd name="T13" fmla="*/ 125 h 287"/>
                <a:gd name="T14" fmla="*/ 232 w 275"/>
                <a:gd name="T15" fmla="*/ 25 h 287"/>
                <a:gd name="T16" fmla="*/ 218 w 275"/>
                <a:gd name="T17" fmla="*/ 197 h 287"/>
                <a:gd name="T18" fmla="*/ 275 w 275"/>
                <a:gd name="T19" fmla="*/ 160 h 287"/>
                <a:gd name="T20" fmla="*/ 176 w 275"/>
                <a:gd name="T21" fmla="*/ 254 h 287"/>
                <a:gd name="T22" fmla="*/ 172 w 275"/>
                <a:gd name="T23" fmla="*/ 254 h 287"/>
                <a:gd name="T24" fmla="*/ 172 w 275"/>
                <a:gd name="T25" fmla="*/ 254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 h="287">
                  <a:moveTo>
                    <a:pt x="172" y="254"/>
                  </a:moveTo>
                  <a:cubicBezTo>
                    <a:pt x="172" y="254"/>
                    <a:pt x="77" y="287"/>
                    <a:pt x="55" y="249"/>
                  </a:cubicBezTo>
                  <a:cubicBezTo>
                    <a:pt x="84" y="254"/>
                    <a:pt x="108" y="232"/>
                    <a:pt x="108" y="232"/>
                  </a:cubicBezTo>
                  <a:cubicBezTo>
                    <a:pt x="108" y="232"/>
                    <a:pt x="17" y="204"/>
                    <a:pt x="0" y="156"/>
                  </a:cubicBezTo>
                  <a:cubicBezTo>
                    <a:pt x="39" y="163"/>
                    <a:pt x="117" y="164"/>
                    <a:pt x="117" y="164"/>
                  </a:cubicBezTo>
                  <a:cubicBezTo>
                    <a:pt x="117" y="164"/>
                    <a:pt x="81" y="58"/>
                    <a:pt x="49" y="0"/>
                  </a:cubicBezTo>
                  <a:cubicBezTo>
                    <a:pt x="99" y="17"/>
                    <a:pt x="156" y="81"/>
                    <a:pt x="178" y="125"/>
                  </a:cubicBezTo>
                  <a:cubicBezTo>
                    <a:pt x="200" y="111"/>
                    <a:pt x="227" y="52"/>
                    <a:pt x="232" y="25"/>
                  </a:cubicBezTo>
                  <a:cubicBezTo>
                    <a:pt x="273" y="93"/>
                    <a:pt x="224" y="189"/>
                    <a:pt x="218" y="197"/>
                  </a:cubicBezTo>
                  <a:cubicBezTo>
                    <a:pt x="242" y="195"/>
                    <a:pt x="259" y="178"/>
                    <a:pt x="275" y="160"/>
                  </a:cubicBezTo>
                  <a:cubicBezTo>
                    <a:pt x="273" y="200"/>
                    <a:pt x="219" y="237"/>
                    <a:pt x="176" y="254"/>
                  </a:cubicBezTo>
                  <a:cubicBezTo>
                    <a:pt x="172" y="254"/>
                    <a:pt x="172" y="254"/>
                    <a:pt x="172" y="254"/>
                  </a:cubicBezTo>
                  <a:cubicBezTo>
                    <a:pt x="172" y="254"/>
                    <a:pt x="172" y="254"/>
                    <a:pt x="172" y="254"/>
                  </a:cubicBezTo>
                  <a:close/>
                </a:path>
              </a:pathLst>
            </a:custGeom>
            <a:solidFill>
              <a:srgbClr val="AFAF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75" name="Hình tự do 68"/>
            <p:cNvSpPr>
              <a:spLocks/>
            </p:cNvSpPr>
            <p:nvPr/>
          </p:nvSpPr>
          <p:spPr bwMode="auto">
            <a:xfrm>
              <a:off x="2322" y="1198"/>
              <a:ext cx="212" cy="429"/>
            </a:xfrm>
            <a:custGeom>
              <a:avLst/>
              <a:gdLst>
                <a:gd name="T0" fmla="*/ 75 w 90"/>
                <a:gd name="T1" fmla="*/ 182 h 182"/>
                <a:gd name="T2" fmla="*/ 0 w 90"/>
                <a:gd name="T3" fmla="*/ 0 h 182"/>
                <a:gd name="T4" fmla="*/ 75 w 90"/>
                <a:gd name="T5" fmla="*/ 182 h 182"/>
              </a:gdLst>
              <a:ahLst/>
              <a:cxnLst>
                <a:cxn ang="0">
                  <a:pos x="T0" y="T1"/>
                </a:cxn>
                <a:cxn ang="0">
                  <a:pos x="T2" y="T3"/>
                </a:cxn>
                <a:cxn ang="0">
                  <a:pos x="T4" y="T5"/>
                </a:cxn>
              </a:cxnLst>
              <a:rect l="0" t="0" r="r" b="b"/>
              <a:pathLst>
                <a:path w="90" h="182">
                  <a:moveTo>
                    <a:pt x="75" y="182"/>
                  </a:moveTo>
                  <a:cubicBezTo>
                    <a:pt x="75" y="182"/>
                    <a:pt x="79" y="111"/>
                    <a:pt x="0" y="0"/>
                  </a:cubicBezTo>
                  <a:cubicBezTo>
                    <a:pt x="16" y="12"/>
                    <a:pt x="90" y="121"/>
                    <a:pt x="75" y="182"/>
                  </a:cubicBezTo>
                  <a:close/>
                </a:path>
              </a:pathLst>
            </a:custGeom>
            <a:solidFill>
              <a:srgbClr val="708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76" name="Hình tự do 69"/>
            <p:cNvSpPr>
              <a:spLocks/>
            </p:cNvSpPr>
            <p:nvPr/>
          </p:nvSpPr>
          <p:spPr bwMode="auto">
            <a:xfrm>
              <a:off x="2508" y="1235"/>
              <a:ext cx="128" cy="281"/>
            </a:xfrm>
            <a:custGeom>
              <a:avLst/>
              <a:gdLst>
                <a:gd name="T0" fmla="*/ 0 w 54"/>
                <a:gd name="T1" fmla="*/ 119 h 119"/>
                <a:gd name="T2" fmla="*/ 52 w 54"/>
                <a:gd name="T3" fmla="*/ 0 h 119"/>
                <a:gd name="T4" fmla="*/ 0 w 54"/>
                <a:gd name="T5" fmla="*/ 119 h 119"/>
              </a:gdLst>
              <a:ahLst/>
              <a:cxnLst>
                <a:cxn ang="0">
                  <a:pos x="T0" y="T1"/>
                </a:cxn>
                <a:cxn ang="0">
                  <a:pos x="T2" y="T3"/>
                </a:cxn>
                <a:cxn ang="0">
                  <a:pos x="T4" y="T5"/>
                </a:cxn>
              </a:cxnLst>
              <a:rect l="0" t="0" r="r" b="b"/>
              <a:pathLst>
                <a:path w="54" h="119">
                  <a:moveTo>
                    <a:pt x="0" y="119"/>
                  </a:moveTo>
                  <a:cubicBezTo>
                    <a:pt x="0" y="119"/>
                    <a:pt x="36" y="88"/>
                    <a:pt x="52" y="0"/>
                  </a:cubicBezTo>
                  <a:cubicBezTo>
                    <a:pt x="54" y="14"/>
                    <a:pt x="36" y="99"/>
                    <a:pt x="0" y="119"/>
                  </a:cubicBezTo>
                  <a:close/>
                </a:path>
              </a:pathLst>
            </a:custGeom>
            <a:solidFill>
              <a:srgbClr val="708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77" name="Hình tự do 70"/>
            <p:cNvSpPr>
              <a:spLocks/>
            </p:cNvSpPr>
            <p:nvPr/>
          </p:nvSpPr>
          <p:spPr bwMode="auto">
            <a:xfrm>
              <a:off x="2539" y="1500"/>
              <a:ext cx="163" cy="101"/>
            </a:xfrm>
            <a:custGeom>
              <a:avLst/>
              <a:gdLst>
                <a:gd name="T0" fmla="*/ 0 w 69"/>
                <a:gd name="T1" fmla="*/ 40 h 43"/>
                <a:gd name="T2" fmla="*/ 69 w 69"/>
                <a:gd name="T3" fmla="*/ 0 h 43"/>
                <a:gd name="T4" fmla="*/ 0 w 69"/>
                <a:gd name="T5" fmla="*/ 40 h 43"/>
              </a:gdLst>
              <a:ahLst/>
              <a:cxnLst>
                <a:cxn ang="0">
                  <a:pos x="T0" y="T1"/>
                </a:cxn>
                <a:cxn ang="0">
                  <a:pos x="T2" y="T3"/>
                </a:cxn>
                <a:cxn ang="0">
                  <a:pos x="T4" y="T5"/>
                </a:cxn>
              </a:cxnLst>
              <a:rect l="0" t="0" r="r" b="b"/>
              <a:pathLst>
                <a:path w="69" h="43">
                  <a:moveTo>
                    <a:pt x="0" y="40"/>
                  </a:moveTo>
                  <a:cubicBezTo>
                    <a:pt x="0" y="40"/>
                    <a:pt x="29" y="38"/>
                    <a:pt x="69" y="0"/>
                  </a:cubicBezTo>
                  <a:cubicBezTo>
                    <a:pt x="65" y="7"/>
                    <a:pt x="25" y="43"/>
                    <a:pt x="0" y="40"/>
                  </a:cubicBezTo>
                  <a:close/>
                </a:path>
              </a:pathLst>
            </a:custGeom>
            <a:solidFill>
              <a:srgbClr val="708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78" name="Hình tự do 71"/>
            <p:cNvSpPr>
              <a:spLocks/>
            </p:cNvSpPr>
            <p:nvPr/>
          </p:nvSpPr>
          <p:spPr bwMode="auto">
            <a:xfrm>
              <a:off x="2303" y="1604"/>
              <a:ext cx="177" cy="59"/>
            </a:xfrm>
            <a:custGeom>
              <a:avLst/>
              <a:gdLst>
                <a:gd name="T0" fmla="*/ 75 w 75"/>
                <a:gd name="T1" fmla="*/ 0 h 25"/>
                <a:gd name="T2" fmla="*/ 0 w 75"/>
                <a:gd name="T3" fmla="*/ 23 h 25"/>
                <a:gd name="T4" fmla="*/ 75 w 75"/>
                <a:gd name="T5" fmla="*/ 0 h 25"/>
              </a:gdLst>
              <a:ahLst/>
              <a:cxnLst>
                <a:cxn ang="0">
                  <a:pos x="T0" y="T1"/>
                </a:cxn>
                <a:cxn ang="0">
                  <a:pos x="T2" y="T3"/>
                </a:cxn>
                <a:cxn ang="0">
                  <a:pos x="T4" y="T5"/>
                </a:cxn>
              </a:cxnLst>
              <a:rect l="0" t="0" r="r" b="b"/>
              <a:pathLst>
                <a:path w="75" h="25">
                  <a:moveTo>
                    <a:pt x="75" y="0"/>
                  </a:moveTo>
                  <a:cubicBezTo>
                    <a:pt x="75" y="0"/>
                    <a:pt x="54" y="20"/>
                    <a:pt x="0" y="23"/>
                  </a:cubicBezTo>
                  <a:cubicBezTo>
                    <a:pt x="7" y="25"/>
                    <a:pt x="60" y="21"/>
                    <a:pt x="75" y="0"/>
                  </a:cubicBezTo>
                  <a:close/>
                </a:path>
              </a:pathLst>
            </a:custGeom>
            <a:solidFill>
              <a:srgbClr val="708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79" name="Hình tự do 72"/>
            <p:cNvSpPr>
              <a:spLocks/>
            </p:cNvSpPr>
            <p:nvPr/>
          </p:nvSpPr>
          <p:spPr bwMode="auto">
            <a:xfrm>
              <a:off x="2161" y="1472"/>
              <a:ext cx="300" cy="111"/>
            </a:xfrm>
            <a:custGeom>
              <a:avLst/>
              <a:gdLst>
                <a:gd name="T0" fmla="*/ 127 w 127"/>
                <a:gd name="T1" fmla="*/ 30 h 47"/>
                <a:gd name="T2" fmla="*/ 0 w 127"/>
                <a:gd name="T3" fmla="*/ 0 h 47"/>
                <a:gd name="T4" fmla="*/ 127 w 127"/>
                <a:gd name="T5" fmla="*/ 30 h 47"/>
              </a:gdLst>
              <a:ahLst/>
              <a:cxnLst>
                <a:cxn ang="0">
                  <a:pos x="T0" y="T1"/>
                </a:cxn>
                <a:cxn ang="0">
                  <a:pos x="T2" y="T3"/>
                </a:cxn>
                <a:cxn ang="0">
                  <a:pos x="T4" y="T5"/>
                </a:cxn>
              </a:cxnLst>
              <a:rect l="0" t="0" r="r" b="b"/>
              <a:pathLst>
                <a:path w="127" h="47">
                  <a:moveTo>
                    <a:pt x="127" y="30"/>
                  </a:moveTo>
                  <a:cubicBezTo>
                    <a:pt x="127" y="30"/>
                    <a:pt x="80" y="39"/>
                    <a:pt x="0" y="0"/>
                  </a:cubicBezTo>
                  <a:cubicBezTo>
                    <a:pt x="9" y="10"/>
                    <a:pt x="88" y="47"/>
                    <a:pt x="127" y="30"/>
                  </a:cubicBezTo>
                  <a:close/>
                </a:path>
              </a:pathLst>
            </a:custGeom>
            <a:solidFill>
              <a:srgbClr val="708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grpSp>
      <p:sp>
        <p:nvSpPr>
          <p:cNvPr id="2" name="Tiêu đề 1"/>
          <p:cNvSpPr>
            <a:spLocks noGrp="1"/>
          </p:cNvSpPr>
          <p:nvPr>
            <p:ph type="ctrTitle"/>
          </p:nvPr>
        </p:nvSpPr>
        <p:spPr>
          <a:xfrm>
            <a:off x="2681288" y="165020"/>
            <a:ext cx="9360418" cy="2263258"/>
          </a:xfrm>
          <a:prstGeom prst="rect">
            <a:avLst/>
          </a:prstGeom>
        </p:spPr>
        <p:txBody>
          <a:bodyPr anchor="b">
            <a:normAutofit/>
          </a:bodyPr>
          <a:lstStyle>
            <a:lvl1pPr algn="ctr" latinLnBrk="0">
              <a:defRPr lang="vi-VN" sz="6400">
                <a:latin typeface="Segoe UI" panose="020B0502040204020203" pitchFamily="34" charset="0"/>
                <a:ea typeface="Segoe UI" panose="020B0502040204020203" pitchFamily="34" charset="0"/>
                <a:cs typeface="Segoe UI" panose="020B0502040204020203" pitchFamily="34" charset="0"/>
              </a:defRPr>
            </a:lvl1pPr>
          </a:lstStyle>
          <a:p>
            <a:r>
              <a:rPr lang="vi-VN" dirty="0"/>
              <a:t>Bấm để sửa kiểu tiêu đề Bản cái</a:t>
            </a:r>
          </a:p>
        </p:txBody>
      </p:sp>
      <p:sp>
        <p:nvSpPr>
          <p:cNvPr id="3" name="Tiêu đề phụ 2"/>
          <p:cNvSpPr>
            <a:spLocks noGrp="1"/>
          </p:cNvSpPr>
          <p:nvPr>
            <p:ph type="subTitle" idx="1"/>
          </p:nvPr>
        </p:nvSpPr>
        <p:spPr>
          <a:xfrm>
            <a:off x="3903329" y="2476917"/>
            <a:ext cx="6916336" cy="1771600"/>
          </a:xfrm>
          <a:prstGeom prst="rect">
            <a:avLst/>
          </a:prstGeom>
        </p:spPr>
        <p:txBody>
          <a:bodyPr>
            <a:normAutofit/>
          </a:bodyPr>
          <a:lstStyle>
            <a:lvl1pPr marL="0" indent="0" algn="ctr" latinLnBrk="0">
              <a:spcBef>
                <a:spcPts val="0"/>
              </a:spcBef>
              <a:buNone/>
              <a:defRPr lang="vi-VN" sz="4800" cap="none" baseline="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defRPr>
            </a:lvl1pPr>
            <a:lvl2pPr marL="457200" indent="0" algn="ctr" latinLnBrk="0">
              <a:buNone/>
              <a:defRPr lang="vi-VN" sz="2800"/>
            </a:lvl2pPr>
            <a:lvl3pPr marL="914400" indent="0" algn="ctr" latinLnBrk="0">
              <a:buNone/>
              <a:defRPr lang="vi-VN" sz="2400"/>
            </a:lvl3pPr>
            <a:lvl4pPr marL="1371600" indent="0" algn="ctr" latinLnBrk="0">
              <a:buNone/>
              <a:defRPr lang="vi-VN" sz="2000"/>
            </a:lvl4pPr>
            <a:lvl5pPr marL="1828800" indent="0" algn="ctr" latinLnBrk="0">
              <a:buNone/>
              <a:defRPr lang="vi-VN" sz="2000"/>
            </a:lvl5pPr>
            <a:lvl6pPr marL="2286000" indent="0" algn="ctr" latinLnBrk="0">
              <a:buNone/>
              <a:defRPr lang="vi-VN" sz="2000"/>
            </a:lvl6pPr>
            <a:lvl7pPr marL="2743200" indent="0" algn="ctr" latinLnBrk="0">
              <a:buNone/>
              <a:defRPr lang="vi-VN" sz="2000"/>
            </a:lvl7pPr>
            <a:lvl8pPr marL="3200400" indent="0" algn="ctr" latinLnBrk="0">
              <a:buNone/>
              <a:defRPr lang="vi-VN" sz="2000"/>
            </a:lvl8pPr>
            <a:lvl9pPr marL="3657600" indent="0" algn="ctr" latinLnBrk="0">
              <a:buNone/>
              <a:defRPr lang="vi-VN" sz="2000"/>
            </a:lvl9pPr>
          </a:lstStyle>
          <a:p>
            <a:r>
              <a:rPr lang="vi-VN"/>
              <a:t>Bấm để sửa kiểu tiêu đề phụ Bản cái</a:t>
            </a:r>
          </a:p>
        </p:txBody>
      </p:sp>
    </p:spTree>
    <p:extLst>
      <p:ext uri="{BB962C8B-B14F-4D97-AF65-F5344CB8AC3E}">
        <p14:creationId xmlns:p14="http://schemas.microsoft.com/office/powerpoint/2010/main" val="1174904596"/>
      </p:ext>
    </p:extLst>
  </p:cSld>
  <p:clrMapOvr>
    <a:masterClrMapping/>
  </p:clrMapOvr>
  <p:transition spd="slow">
    <p:wip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êu đề và Nội dung">
    <p:spTree>
      <p:nvGrpSpPr>
        <p:cNvPr id="1" name=""/>
        <p:cNvGrpSpPr/>
        <p:nvPr/>
      </p:nvGrpSpPr>
      <p:grpSpPr>
        <a:xfrm>
          <a:off x="0" y="0"/>
          <a:ext cx="0" cy="0"/>
          <a:chOff x="0" y="0"/>
          <a:chExt cx="0" cy="0"/>
        </a:xfrm>
      </p:grpSpPr>
      <p:sp>
        <p:nvSpPr>
          <p:cNvPr id="2" name="Tiêu đề 1"/>
          <p:cNvSpPr>
            <a:spLocks noGrp="1"/>
          </p:cNvSpPr>
          <p:nvPr>
            <p:ph type="title"/>
          </p:nvPr>
        </p:nvSpPr>
        <p:spPr>
          <a:xfrm>
            <a:off x="1524000" y="78910"/>
            <a:ext cx="9133730" cy="1233424"/>
          </a:xfrm>
          <a:prstGeom prst="rect">
            <a:avLst/>
          </a:prstGeom>
        </p:spPr>
        <p:txBody>
          <a:bodyPr/>
          <a:lstStyle/>
          <a:p>
            <a:r>
              <a:rPr lang="vi-VN"/>
              <a:t>Bấm để sửa kiểu tiêu đề Bản cái</a:t>
            </a:r>
          </a:p>
        </p:txBody>
      </p:sp>
      <p:sp>
        <p:nvSpPr>
          <p:cNvPr id="3" name="Chỗ dành sẵn cho Nội dung 2"/>
          <p:cNvSpPr>
            <a:spLocks noGrp="1"/>
          </p:cNvSpPr>
          <p:nvPr>
            <p:ph idx="1"/>
          </p:nvPr>
        </p:nvSpPr>
        <p:spPr>
          <a:xfrm>
            <a:off x="1528572" y="1485900"/>
            <a:ext cx="9134856" cy="4152901"/>
          </a:xfrm>
          <a:prstGeom prst="rect">
            <a:avLst/>
          </a:prstGeom>
        </p:spPr>
        <p:txBody>
          <a:bodyPr/>
          <a:lstStyle>
            <a:lvl6pPr latinLnBrk="0">
              <a:defRPr lang="vi-VN"/>
            </a:lvl6pPr>
            <a:lvl7pPr latinLnBrk="0">
              <a:defRPr lang="vi-VN"/>
            </a:lvl7pPr>
            <a:lvl8pPr latinLnBrk="0">
              <a:defRPr lang="vi-VN"/>
            </a:lvl8pPr>
            <a:lvl9pPr latinLnBrk="0">
              <a:defRPr lang="vi-VN"/>
            </a:lvl9pPr>
          </a:lstStyle>
          <a:p>
            <a:pPr lvl="0"/>
            <a:r>
              <a:rPr lang="vi-VN"/>
              <a:t>Bấm để sửa kiểu văn bản Bản cái</a:t>
            </a:r>
          </a:p>
          <a:p>
            <a:pPr lvl="1"/>
            <a:r>
              <a:rPr lang="vi-VN"/>
              <a:t>Mức hai</a:t>
            </a:r>
          </a:p>
          <a:p>
            <a:pPr lvl="2"/>
            <a:r>
              <a:rPr lang="vi-VN"/>
              <a:t>Mức ba</a:t>
            </a:r>
          </a:p>
          <a:p>
            <a:pPr lvl="3"/>
            <a:r>
              <a:rPr lang="vi-VN"/>
              <a:t>Mức bốn</a:t>
            </a:r>
          </a:p>
          <a:p>
            <a:pPr lvl="4"/>
            <a:r>
              <a:rPr lang="vi-VN"/>
              <a:t>Mức năm</a:t>
            </a:r>
          </a:p>
        </p:txBody>
      </p:sp>
      <p:sp>
        <p:nvSpPr>
          <p:cNvPr id="4" name="Chỗ dành sẵn cho Ngày 3"/>
          <p:cNvSpPr>
            <a:spLocks noGrp="1"/>
          </p:cNvSpPr>
          <p:nvPr>
            <p:ph type="dt" sz="half" idx="10"/>
          </p:nvPr>
        </p:nvSpPr>
        <p:spPr>
          <a:xfrm>
            <a:off x="8875776" y="6601968"/>
            <a:ext cx="960120" cy="237744"/>
          </a:xfrm>
          <a:prstGeom prst="rect">
            <a:avLst/>
          </a:prstGeom>
        </p:spPr>
        <p:txBody>
          <a:bodyPr/>
          <a:lstStyle/>
          <a:p>
            <a:fld id="{9E583DDF-CA54-461A-A486-592D2374C532}" type="datetimeFigureOut">
              <a:t>8/24/2023</a:t>
            </a:fld>
            <a:endParaRPr lang="vi-VN"/>
          </a:p>
        </p:txBody>
      </p:sp>
      <p:sp>
        <p:nvSpPr>
          <p:cNvPr id="5" name="Chỗ dành sẵn cho Chân trang 4"/>
          <p:cNvSpPr>
            <a:spLocks noGrp="1"/>
          </p:cNvSpPr>
          <p:nvPr>
            <p:ph type="ftr" sz="quarter" idx="11"/>
          </p:nvPr>
        </p:nvSpPr>
        <p:spPr>
          <a:xfrm>
            <a:off x="1522412" y="6601968"/>
            <a:ext cx="6978460" cy="237744"/>
          </a:xfrm>
          <a:prstGeom prst="rect">
            <a:avLst/>
          </a:prstGeom>
        </p:spPr>
        <p:txBody>
          <a:bodyPr/>
          <a:lstStyle/>
          <a:p>
            <a:endParaRPr lang="vi-VN"/>
          </a:p>
        </p:txBody>
      </p:sp>
      <p:sp>
        <p:nvSpPr>
          <p:cNvPr id="6" name="Chỗ dành sẵn cho Số Trang chiếu 5"/>
          <p:cNvSpPr>
            <a:spLocks noGrp="1"/>
          </p:cNvSpPr>
          <p:nvPr>
            <p:ph type="sldNum" sz="quarter" idx="12"/>
          </p:nvPr>
        </p:nvSpPr>
        <p:spPr>
          <a:xfrm>
            <a:off x="10023348" y="6601968"/>
            <a:ext cx="640080" cy="237744"/>
          </a:xfrm>
          <a:prstGeom prst="rect">
            <a:avLst/>
          </a:prstGeom>
        </p:spPr>
        <p:txBody>
          <a:bodyPr/>
          <a:lstStyle/>
          <a:p>
            <a:fld id="{CA8D9AD5-F248-4919-864A-CFD76CC027D6}" type="slidenum">
              <a:t>‹#›</a:t>
            </a:fld>
            <a:endParaRPr lang="vi-VN"/>
          </a:p>
        </p:txBody>
      </p:sp>
    </p:spTree>
    <p:extLst>
      <p:ext uri="{BB962C8B-B14F-4D97-AF65-F5344CB8AC3E}">
        <p14:creationId xmlns:p14="http://schemas.microsoft.com/office/powerpoint/2010/main" val="2615511849"/>
      </p:ext>
    </p:extLst>
  </p:cSld>
  <p:clrMapOvr>
    <a:masterClrMapping/>
  </p:clrMapOvr>
  <p:transition spd="slow">
    <p:wip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Đầu trang của Phần">
    <p:spTree>
      <p:nvGrpSpPr>
        <p:cNvPr id="1" name=""/>
        <p:cNvGrpSpPr/>
        <p:nvPr/>
      </p:nvGrpSpPr>
      <p:grpSpPr>
        <a:xfrm>
          <a:off x="0" y="0"/>
          <a:ext cx="0" cy="0"/>
          <a:chOff x="0" y="0"/>
          <a:chExt cx="0" cy="0"/>
        </a:xfrm>
      </p:grpSpPr>
      <p:sp>
        <p:nvSpPr>
          <p:cNvPr id="2" name="Tiêu đề 1"/>
          <p:cNvSpPr>
            <a:spLocks noGrp="1"/>
          </p:cNvSpPr>
          <p:nvPr>
            <p:ph type="title"/>
          </p:nvPr>
        </p:nvSpPr>
        <p:spPr>
          <a:xfrm>
            <a:off x="1523999" y="1485900"/>
            <a:ext cx="9144001" cy="2933700"/>
          </a:xfrm>
          <a:prstGeom prst="rect">
            <a:avLst/>
          </a:prstGeom>
        </p:spPr>
        <p:txBody>
          <a:bodyPr anchor="b">
            <a:normAutofit/>
          </a:bodyPr>
          <a:lstStyle>
            <a:lvl1pPr algn="l" latinLnBrk="0">
              <a:defRPr lang="vi-VN" sz="5200" b="0"/>
            </a:lvl1pPr>
          </a:lstStyle>
          <a:p>
            <a:r>
              <a:rPr lang="vi-VN"/>
              <a:t>Bấm để sửa kiểu tiêu đề Bản cái</a:t>
            </a:r>
          </a:p>
        </p:txBody>
      </p:sp>
      <p:sp>
        <p:nvSpPr>
          <p:cNvPr id="3" name="Chỗ dành sẵn cho Văn bản 2"/>
          <p:cNvSpPr>
            <a:spLocks noGrp="1"/>
          </p:cNvSpPr>
          <p:nvPr>
            <p:ph type="body" idx="1"/>
          </p:nvPr>
        </p:nvSpPr>
        <p:spPr>
          <a:xfrm>
            <a:off x="1522413" y="4454034"/>
            <a:ext cx="9144000" cy="1184766"/>
          </a:xfrm>
          <a:prstGeom prst="rect">
            <a:avLst/>
          </a:prstGeom>
        </p:spPr>
        <p:txBody>
          <a:bodyPr anchor="t">
            <a:normAutofit/>
          </a:bodyPr>
          <a:lstStyle>
            <a:lvl1pPr marL="0" indent="0" algn="l" latinLnBrk="0">
              <a:spcBef>
                <a:spcPts val="0"/>
              </a:spcBef>
              <a:buNone/>
              <a:defRPr lang="vi-VN" sz="2400" cap="none" baseline="0">
                <a:solidFill>
                  <a:schemeClr val="tx1"/>
                </a:solidFill>
              </a:defRPr>
            </a:lvl1pPr>
            <a:lvl2pPr marL="457200" indent="0" latinLnBrk="0">
              <a:buNone/>
              <a:defRPr lang="vi-VN" sz="1800">
                <a:solidFill>
                  <a:schemeClr val="tx1">
                    <a:tint val="75000"/>
                  </a:schemeClr>
                </a:solidFill>
              </a:defRPr>
            </a:lvl2pPr>
            <a:lvl3pPr marL="914400" indent="0" latinLnBrk="0">
              <a:buNone/>
              <a:defRPr lang="vi-VN" sz="1600">
                <a:solidFill>
                  <a:schemeClr val="tx1">
                    <a:tint val="75000"/>
                  </a:schemeClr>
                </a:solidFill>
              </a:defRPr>
            </a:lvl3pPr>
            <a:lvl4pPr marL="1371600" indent="0" latinLnBrk="0">
              <a:buNone/>
              <a:defRPr lang="vi-VN" sz="1400">
                <a:solidFill>
                  <a:schemeClr val="tx1">
                    <a:tint val="75000"/>
                  </a:schemeClr>
                </a:solidFill>
              </a:defRPr>
            </a:lvl4pPr>
            <a:lvl5pPr marL="1828800" indent="0" latinLnBrk="0">
              <a:buNone/>
              <a:defRPr lang="vi-VN" sz="1400">
                <a:solidFill>
                  <a:schemeClr val="tx1">
                    <a:tint val="75000"/>
                  </a:schemeClr>
                </a:solidFill>
              </a:defRPr>
            </a:lvl5pPr>
            <a:lvl6pPr marL="2286000" indent="0" latinLnBrk="0">
              <a:buNone/>
              <a:defRPr lang="vi-VN" sz="1400">
                <a:solidFill>
                  <a:schemeClr val="tx1">
                    <a:tint val="75000"/>
                  </a:schemeClr>
                </a:solidFill>
              </a:defRPr>
            </a:lvl6pPr>
            <a:lvl7pPr marL="2743200" indent="0" latinLnBrk="0">
              <a:buNone/>
              <a:defRPr lang="vi-VN" sz="1400">
                <a:solidFill>
                  <a:schemeClr val="tx1">
                    <a:tint val="75000"/>
                  </a:schemeClr>
                </a:solidFill>
              </a:defRPr>
            </a:lvl7pPr>
            <a:lvl8pPr marL="3200400" indent="0" latinLnBrk="0">
              <a:buNone/>
              <a:defRPr lang="vi-VN" sz="1400">
                <a:solidFill>
                  <a:schemeClr val="tx1">
                    <a:tint val="75000"/>
                  </a:schemeClr>
                </a:solidFill>
              </a:defRPr>
            </a:lvl8pPr>
            <a:lvl9pPr marL="3657600" indent="0" latinLnBrk="0">
              <a:buNone/>
              <a:defRPr lang="vi-VN" sz="1400">
                <a:solidFill>
                  <a:schemeClr val="tx1">
                    <a:tint val="75000"/>
                  </a:schemeClr>
                </a:solidFill>
              </a:defRPr>
            </a:lvl9pPr>
          </a:lstStyle>
          <a:p>
            <a:pPr lvl="0"/>
            <a:r>
              <a:rPr lang="vi-VN"/>
              <a:t>Bấm để sửa kiểu văn bản Bản cái</a:t>
            </a:r>
          </a:p>
        </p:txBody>
      </p:sp>
      <p:sp>
        <p:nvSpPr>
          <p:cNvPr id="4" name="Chỗ dành sẵn cho Ngày 3"/>
          <p:cNvSpPr>
            <a:spLocks noGrp="1"/>
          </p:cNvSpPr>
          <p:nvPr>
            <p:ph type="dt" sz="half" idx="10"/>
          </p:nvPr>
        </p:nvSpPr>
        <p:spPr>
          <a:xfrm>
            <a:off x="8875776" y="6601968"/>
            <a:ext cx="960120" cy="237744"/>
          </a:xfrm>
          <a:prstGeom prst="rect">
            <a:avLst/>
          </a:prstGeom>
        </p:spPr>
        <p:txBody>
          <a:bodyPr/>
          <a:lstStyle/>
          <a:p>
            <a:fld id="{9E583DDF-CA54-461A-A486-592D2374C532}" type="datetimeFigureOut">
              <a:t>8/24/2023</a:t>
            </a:fld>
            <a:endParaRPr lang="vi-VN"/>
          </a:p>
        </p:txBody>
      </p:sp>
      <p:sp>
        <p:nvSpPr>
          <p:cNvPr id="5" name="Chỗ dành sẵn cho Chân trang 4"/>
          <p:cNvSpPr>
            <a:spLocks noGrp="1"/>
          </p:cNvSpPr>
          <p:nvPr>
            <p:ph type="ftr" sz="quarter" idx="11"/>
          </p:nvPr>
        </p:nvSpPr>
        <p:spPr>
          <a:xfrm>
            <a:off x="1522412" y="6601968"/>
            <a:ext cx="6978460" cy="237744"/>
          </a:xfrm>
          <a:prstGeom prst="rect">
            <a:avLst/>
          </a:prstGeom>
        </p:spPr>
        <p:txBody>
          <a:bodyPr/>
          <a:lstStyle/>
          <a:p>
            <a:endParaRPr lang="vi-VN"/>
          </a:p>
        </p:txBody>
      </p:sp>
      <p:sp>
        <p:nvSpPr>
          <p:cNvPr id="6" name="Chỗ dành sẵn cho Số Trang chiếu 5"/>
          <p:cNvSpPr>
            <a:spLocks noGrp="1"/>
          </p:cNvSpPr>
          <p:nvPr>
            <p:ph type="sldNum" sz="quarter" idx="12"/>
          </p:nvPr>
        </p:nvSpPr>
        <p:spPr>
          <a:xfrm>
            <a:off x="10023348" y="6601968"/>
            <a:ext cx="640080" cy="237744"/>
          </a:xfrm>
          <a:prstGeom prst="rect">
            <a:avLst/>
          </a:prstGeom>
        </p:spPr>
        <p:txBody>
          <a:bodyPr/>
          <a:lstStyle/>
          <a:p>
            <a:fld id="{CA8D9AD5-F248-4919-864A-CFD76CC027D6}" type="slidenum">
              <a:t>‹#›</a:t>
            </a:fld>
            <a:endParaRPr lang="vi-VN"/>
          </a:p>
        </p:txBody>
      </p:sp>
    </p:spTree>
    <p:extLst>
      <p:ext uri="{BB962C8B-B14F-4D97-AF65-F5344CB8AC3E}">
        <p14:creationId xmlns:p14="http://schemas.microsoft.com/office/powerpoint/2010/main" val="3389959324"/>
      </p:ext>
    </p:extLst>
  </p:cSld>
  <p:clrMapOvr>
    <a:masterClrMapping/>
  </p:clrMapOvr>
  <p:transition spd="slow">
    <p:wip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Hai Nội dung">
    <p:spTree>
      <p:nvGrpSpPr>
        <p:cNvPr id="1" name=""/>
        <p:cNvGrpSpPr/>
        <p:nvPr/>
      </p:nvGrpSpPr>
      <p:grpSpPr>
        <a:xfrm>
          <a:off x="0" y="0"/>
          <a:ext cx="0" cy="0"/>
          <a:chOff x="0" y="0"/>
          <a:chExt cx="0" cy="0"/>
        </a:xfrm>
      </p:grpSpPr>
      <p:sp>
        <p:nvSpPr>
          <p:cNvPr id="2" name="Tiêu đề 1"/>
          <p:cNvSpPr>
            <a:spLocks noGrp="1"/>
          </p:cNvSpPr>
          <p:nvPr>
            <p:ph type="title"/>
          </p:nvPr>
        </p:nvSpPr>
        <p:spPr>
          <a:xfrm>
            <a:off x="1524000" y="78910"/>
            <a:ext cx="9133730" cy="1233424"/>
          </a:xfrm>
          <a:prstGeom prst="rect">
            <a:avLst/>
          </a:prstGeom>
        </p:spPr>
        <p:txBody>
          <a:bodyPr/>
          <a:lstStyle/>
          <a:p>
            <a:r>
              <a:rPr lang="vi-VN"/>
              <a:t>Bấm để sửa kiểu tiêu đề Bản cái</a:t>
            </a:r>
          </a:p>
        </p:txBody>
      </p:sp>
      <p:sp>
        <p:nvSpPr>
          <p:cNvPr id="3" name="Chỗ dành sẵn cho Nội dung 2"/>
          <p:cNvSpPr>
            <a:spLocks noGrp="1"/>
          </p:cNvSpPr>
          <p:nvPr>
            <p:ph sz="half" idx="1"/>
          </p:nvPr>
        </p:nvSpPr>
        <p:spPr>
          <a:xfrm>
            <a:off x="1528572" y="1485900"/>
            <a:ext cx="4480560" cy="4123944"/>
          </a:xfrm>
          <a:prstGeom prst="rect">
            <a:avLst/>
          </a:prstGeom>
        </p:spPr>
        <p:txBody>
          <a:bodyPr>
            <a:normAutofit/>
          </a:bodyPr>
          <a:lstStyle>
            <a:lvl1pPr latinLnBrk="0">
              <a:defRPr lang="vi-VN" sz="2000"/>
            </a:lvl1pPr>
            <a:lvl2pPr latinLnBrk="0">
              <a:defRPr lang="vi-VN" sz="1800"/>
            </a:lvl2pPr>
            <a:lvl3pPr latinLnBrk="0">
              <a:defRPr lang="vi-VN" sz="1600"/>
            </a:lvl3pPr>
            <a:lvl4pPr latinLnBrk="0">
              <a:defRPr lang="vi-VN" sz="1400"/>
            </a:lvl4pPr>
            <a:lvl5pPr latinLnBrk="0">
              <a:defRPr lang="vi-VN" sz="1400"/>
            </a:lvl5pPr>
            <a:lvl6pPr latinLnBrk="0">
              <a:defRPr lang="vi-VN" sz="1800"/>
            </a:lvl6pPr>
            <a:lvl7pPr latinLnBrk="0">
              <a:defRPr lang="vi-VN" sz="1800"/>
            </a:lvl7pPr>
            <a:lvl8pPr latinLnBrk="0">
              <a:defRPr lang="vi-VN" sz="1800"/>
            </a:lvl8pPr>
            <a:lvl9pPr latinLnBrk="0">
              <a:defRPr lang="vi-VN" sz="1800"/>
            </a:lvl9pPr>
          </a:lstStyle>
          <a:p>
            <a:pPr lvl="0"/>
            <a:r>
              <a:rPr lang="vi-VN"/>
              <a:t>Bấm để sửa kiểu văn bản Bản cái</a:t>
            </a:r>
          </a:p>
          <a:p>
            <a:pPr lvl="1"/>
            <a:r>
              <a:rPr lang="vi-VN"/>
              <a:t>Mức hai</a:t>
            </a:r>
          </a:p>
          <a:p>
            <a:pPr lvl="2"/>
            <a:r>
              <a:rPr lang="vi-VN"/>
              <a:t>Mức ba</a:t>
            </a:r>
          </a:p>
          <a:p>
            <a:pPr lvl="3"/>
            <a:r>
              <a:rPr lang="vi-VN"/>
              <a:t>Mức bốn</a:t>
            </a:r>
          </a:p>
          <a:p>
            <a:pPr lvl="4"/>
            <a:r>
              <a:rPr lang="vi-VN"/>
              <a:t>Mức năm</a:t>
            </a:r>
          </a:p>
        </p:txBody>
      </p:sp>
      <p:sp>
        <p:nvSpPr>
          <p:cNvPr id="4" name="Chỗ dành sẵn cho Nội dung 3"/>
          <p:cNvSpPr>
            <a:spLocks noGrp="1"/>
          </p:cNvSpPr>
          <p:nvPr>
            <p:ph sz="half" idx="2"/>
          </p:nvPr>
        </p:nvSpPr>
        <p:spPr>
          <a:xfrm>
            <a:off x="6177169" y="1485900"/>
            <a:ext cx="4480560" cy="4123944"/>
          </a:xfrm>
          <a:prstGeom prst="rect">
            <a:avLst/>
          </a:prstGeom>
        </p:spPr>
        <p:txBody>
          <a:bodyPr>
            <a:normAutofit/>
          </a:bodyPr>
          <a:lstStyle>
            <a:lvl1pPr latinLnBrk="0">
              <a:defRPr lang="vi-VN" sz="2000"/>
            </a:lvl1pPr>
            <a:lvl2pPr latinLnBrk="0">
              <a:defRPr lang="vi-VN" sz="1800"/>
            </a:lvl2pPr>
            <a:lvl3pPr latinLnBrk="0">
              <a:defRPr lang="vi-VN" sz="1600"/>
            </a:lvl3pPr>
            <a:lvl4pPr latinLnBrk="0">
              <a:defRPr lang="vi-VN" sz="1400"/>
            </a:lvl4pPr>
            <a:lvl5pPr latinLnBrk="0">
              <a:defRPr lang="vi-VN" sz="1400"/>
            </a:lvl5pPr>
            <a:lvl6pPr latinLnBrk="0">
              <a:defRPr lang="vi-VN" sz="1800"/>
            </a:lvl6pPr>
            <a:lvl7pPr latinLnBrk="0">
              <a:defRPr lang="vi-VN" sz="1800"/>
            </a:lvl7pPr>
            <a:lvl8pPr latinLnBrk="0">
              <a:defRPr lang="vi-VN" sz="1800"/>
            </a:lvl8pPr>
            <a:lvl9pPr latinLnBrk="0">
              <a:defRPr lang="vi-VN" sz="1800"/>
            </a:lvl9pPr>
          </a:lstStyle>
          <a:p>
            <a:pPr lvl="0"/>
            <a:r>
              <a:rPr lang="vi-VN"/>
              <a:t>Bấm để sửa kiểu văn bản Bản cái</a:t>
            </a:r>
          </a:p>
          <a:p>
            <a:pPr lvl="1"/>
            <a:r>
              <a:rPr lang="vi-VN"/>
              <a:t>Mức hai</a:t>
            </a:r>
          </a:p>
          <a:p>
            <a:pPr lvl="2"/>
            <a:r>
              <a:rPr lang="vi-VN"/>
              <a:t>Mức ba</a:t>
            </a:r>
          </a:p>
          <a:p>
            <a:pPr lvl="3"/>
            <a:r>
              <a:rPr lang="vi-VN"/>
              <a:t>Mức bốn</a:t>
            </a:r>
          </a:p>
          <a:p>
            <a:pPr lvl="4"/>
            <a:r>
              <a:rPr lang="vi-VN"/>
              <a:t>Mức năm</a:t>
            </a:r>
          </a:p>
        </p:txBody>
      </p:sp>
      <p:sp>
        <p:nvSpPr>
          <p:cNvPr id="5" name="Chỗ dành sẵn cho Ngày 4"/>
          <p:cNvSpPr>
            <a:spLocks noGrp="1"/>
          </p:cNvSpPr>
          <p:nvPr>
            <p:ph type="dt" sz="half" idx="10"/>
          </p:nvPr>
        </p:nvSpPr>
        <p:spPr>
          <a:xfrm>
            <a:off x="8875776" y="6601968"/>
            <a:ext cx="960120" cy="237744"/>
          </a:xfrm>
          <a:prstGeom prst="rect">
            <a:avLst/>
          </a:prstGeom>
        </p:spPr>
        <p:txBody>
          <a:bodyPr/>
          <a:lstStyle/>
          <a:p>
            <a:fld id="{F12952B5-7A2F-4CC8-B7CE-9234E21C2837}" type="datetime1">
              <a:t>8/24/2023</a:t>
            </a:fld>
            <a:endParaRPr lang="vi-VN"/>
          </a:p>
        </p:txBody>
      </p:sp>
      <p:sp>
        <p:nvSpPr>
          <p:cNvPr id="6" name="Chỗ dành sẵn cho Chân trang 5"/>
          <p:cNvSpPr>
            <a:spLocks noGrp="1"/>
          </p:cNvSpPr>
          <p:nvPr>
            <p:ph type="ftr" sz="quarter" idx="11"/>
          </p:nvPr>
        </p:nvSpPr>
        <p:spPr>
          <a:xfrm>
            <a:off x="1522412" y="6601968"/>
            <a:ext cx="6978460" cy="237744"/>
          </a:xfrm>
          <a:prstGeom prst="rect">
            <a:avLst/>
          </a:prstGeom>
        </p:spPr>
        <p:txBody>
          <a:bodyPr/>
          <a:lstStyle/>
          <a:p>
            <a:endParaRPr lang="vi-VN"/>
          </a:p>
        </p:txBody>
      </p:sp>
      <p:sp>
        <p:nvSpPr>
          <p:cNvPr id="7" name="Chỗ dành sẵn cho Số Trang chiếu 6"/>
          <p:cNvSpPr>
            <a:spLocks noGrp="1"/>
          </p:cNvSpPr>
          <p:nvPr>
            <p:ph type="sldNum" sz="quarter" idx="12"/>
          </p:nvPr>
        </p:nvSpPr>
        <p:spPr>
          <a:xfrm>
            <a:off x="10023348" y="6601968"/>
            <a:ext cx="640080" cy="237744"/>
          </a:xfrm>
          <a:prstGeom prst="rect">
            <a:avLst/>
          </a:prstGeom>
        </p:spPr>
        <p:txBody>
          <a:bodyPr/>
          <a:lstStyle/>
          <a:p>
            <a:fld id="{4FAB73BC-B049-4115-A692-8D63A059BFB8}" type="slidenum">
              <a:t>‹#›</a:t>
            </a:fld>
            <a:endParaRPr lang="vi-VN"/>
          </a:p>
        </p:txBody>
      </p:sp>
    </p:spTree>
    <p:extLst>
      <p:ext uri="{BB962C8B-B14F-4D97-AF65-F5344CB8AC3E}">
        <p14:creationId xmlns:p14="http://schemas.microsoft.com/office/powerpoint/2010/main" val="3241972031"/>
      </p:ext>
    </p:extLst>
  </p:cSld>
  <p:clrMapOvr>
    <a:masterClrMapping/>
  </p:clrMapOvr>
  <p:transition spd="slow">
    <p:wip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So sánh">
    <p:spTree>
      <p:nvGrpSpPr>
        <p:cNvPr id="1" name=""/>
        <p:cNvGrpSpPr/>
        <p:nvPr/>
      </p:nvGrpSpPr>
      <p:grpSpPr>
        <a:xfrm>
          <a:off x="0" y="0"/>
          <a:ext cx="0" cy="0"/>
          <a:chOff x="0" y="0"/>
          <a:chExt cx="0" cy="0"/>
        </a:xfrm>
      </p:grpSpPr>
      <p:sp>
        <p:nvSpPr>
          <p:cNvPr id="3" name="Chỗ dành sẵn cho Văn bản 2"/>
          <p:cNvSpPr>
            <a:spLocks noGrp="1"/>
          </p:cNvSpPr>
          <p:nvPr>
            <p:ph type="body" idx="1"/>
          </p:nvPr>
        </p:nvSpPr>
        <p:spPr>
          <a:xfrm>
            <a:off x="1528572" y="1376018"/>
            <a:ext cx="4480560" cy="768096"/>
          </a:xfrm>
          <a:prstGeom prst="rect">
            <a:avLst/>
          </a:prstGeom>
        </p:spPr>
        <p:txBody>
          <a:bodyPr anchor="ctr">
            <a:normAutofit/>
          </a:bodyPr>
          <a:lstStyle>
            <a:lvl1pPr marL="0" indent="0" latinLnBrk="0">
              <a:spcBef>
                <a:spcPts val="0"/>
              </a:spcBef>
              <a:buNone/>
              <a:defRPr lang="vi-VN" sz="2000" b="1"/>
            </a:lvl1pPr>
            <a:lvl2pPr marL="457200" indent="0" latinLnBrk="0">
              <a:buNone/>
              <a:defRPr lang="vi-VN" sz="2000" b="1"/>
            </a:lvl2pPr>
            <a:lvl3pPr marL="914400" indent="0" latinLnBrk="0">
              <a:buNone/>
              <a:defRPr lang="vi-VN" sz="1800" b="1"/>
            </a:lvl3pPr>
            <a:lvl4pPr marL="1371600" indent="0" latinLnBrk="0">
              <a:buNone/>
              <a:defRPr lang="vi-VN" sz="1600" b="1"/>
            </a:lvl4pPr>
            <a:lvl5pPr marL="1828800" indent="0" latinLnBrk="0">
              <a:buNone/>
              <a:defRPr lang="vi-VN" sz="1600" b="1"/>
            </a:lvl5pPr>
            <a:lvl6pPr marL="2286000" indent="0" latinLnBrk="0">
              <a:buNone/>
              <a:defRPr lang="vi-VN" sz="1600" b="1"/>
            </a:lvl6pPr>
            <a:lvl7pPr marL="2743200" indent="0" latinLnBrk="0">
              <a:buNone/>
              <a:defRPr lang="vi-VN" sz="1600" b="1"/>
            </a:lvl7pPr>
            <a:lvl8pPr marL="3200400" indent="0" latinLnBrk="0">
              <a:buNone/>
              <a:defRPr lang="vi-VN" sz="1600" b="1"/>
            </a:lvl8pPr>
            <a:lvl9pPr marL="3657600" indent="0" latinLnBrk="0">
              <a:buNone/>
              <a:defRPr lang="vi-VN" sz="1600" b="1"/>
            </a:lvl9pPr>
          </a:lstStyle>
          <a:p>
            <a:pPr lvl="0"/>
            <a:r>
              <a:rPr lang="vi-VN"/>
              <a:t>Bấm để sửa kiểu văn bản Bản cái</a:t>
            </a:r>
          </a:p>
        </p:txBody>
      </p:sp>
      <p:sp>
        <p:nvSpPr>
          <p:cNvPr id="4" name="Chỗ dành sẵn cho Nội dung 3"/>
          <p:cNvSpPr>
            <a:spLocks noGrp="1"/>
          </p:cNvSpPr>
          <p:nvPr>
            <p:ph sz="half" idx="2"/>
          </p:nvPr>
        </p:nvSpPr>
        <p:spPr>
          <a:xfrm>
            <a:off x="1528572" y="2144114"/>
            <a:ext cx="4480560" cy="3494686"/>
          </a:xfrm>
          <a:prstGeom prst="rect">
            <a:avLst/>
          </a:prstGeom>
        </p:spPr>
        <p:txBody>
          <a:bodyPr>
            <a:normAutofit/>
          </a:bodyPr>
          <a:lstStyle>
            <a:lvl1pPr latinLnBrk="0">
              <a:defRPr lang="vi-VN" sz="2000"/>
            </a:lvl1pPr>
            <a:lvl2pPr latinLnBrk="0">
              <a:defRPr lang="vi-VN" sz="1800"/>
            </a:lvl2pPr>
            <a:lvl3pPr latinLnBrk="0">
              <a:defRPr lang="vi-VN" sz="1600"/>
            </a:lvl3pPr>
            <a:lvl4pPr latinLnBrk="0">
              <a:defRPr lang="vi-VN" sz="1400"/>
            </a:lvl4pPr>
            <a:lvl5pPr latinLnBrk="0">
              <a:defRPr lang="vi-VN" sz="1400"/>
            </a:lvl5pPr>
            <a:lvl6pPr latinLnBrk="0">
              <a:defRPr lang="vi-VN" sz="1600"/>
            </a:lvl6pPr>
            <a:lvl7pPr latinLnBrk="0">
              <a:defRPr lang="vi-VN" sz="1600"/>
            </a:lvl7pPr>
            <a:lvl8pPr latinLnBrk="0">
              <a:defRPr lang="vi-VN" sz="1600"/>
            </a:lvl8pPr>
            <a:lvl9pPr latinLnBrk="0">
              <a:defRPr lang="vi-VN" sz="1600"/>
            </a:lvl9pPr>
          </a:lstStyle>
          <a:p>
            <a:pPr lvl="0"/>
            <a:r>
              <a:rPr lang="vi-VN"/>
              <a:t>Bấm để sửa kiểu văn bản Bản cái</a:t>
            </a:r>
          </a:p>
          <a:p>
            <a:pPr lvl="1"/>
            <a:r>
              <a:rPr lang="vi-VN"/>
              <a:t>Mức hai</a:t>
            </a:r>
          </a:p>
          <a:p>
            <a:pPr lvl="2"/>
            <a:r>
              <a:rPr lang="vi-VN"/>
              <a:t>Mức ba</a:t>
            </a:r>
          </a:p>
          <a:p>
            <a:pPr lvl="3"/>
            <a:r>
              <a:rPr lang="vi-VN"/>
              <a:t>Mức bốn</a:t>
            </a:r>
          </a:p>
          <a:p>
            <a:pPr lvl="4"/>
            <a:r>
              <a:rPr lang="vi-VN"/>
              <a:t>Mức năm</a:t>
            </a:r>
          </a:p>
        </p:txBody>
      </p:sp>
      <p:sp>
        <p:nvSpPr>
          <p:cNvPr id="5" name="Chỗ dành sẵn cho Văn bản 4"/>
          <p:cNvSpPr>
            <a:spLocks noGrp="1"/>
          </p:cNvSpPr>
          <p:nvPr>
            <p:ph type="body" sz="quarter" idx="3"/>
          </p:nvPr>
        </p:nvSpPr>
        <p:spPr>
          <a:xfrm>
            <a:off x="6177169" y="1376018"/>
            <a:ext cx="4480560" cy="768096"/>
          </a:xfrm>
          <a:prstGeom prst="rect">
            <a:avLst/>
          </a:prstGeom>
        </p:spPr>
        <p:txBody>
          <a:bodyPr anchor="ctr">
            <a:normAutofit/>
          </a:bodyPr>
          <a:lstStyle>
            <a:lvl1pPr marL="0" indent="0" latinLnBrk="0">
              <a:spcBef>
                <a:spcPts val="0"/>
              </a:spcBef>
              <a:buNone/>
              <a:defRPr lang="vi-VN" sz="2000" b="1"/>
            </a:lvl1pPr>
            <a:lvl2pPr marL="457200" indent="0" latinLnBrk="0">
              <a:buNone/>
              <a:defRPr lang="vi-VN" sz="2000" b="1"/>
            </a:lvl2pPr>
            <a:lvl3pPr marL="914400" indent="0" latinLnBrk="0">
              <a:buNone/>
              <a:defRPr lang="vi-VN" sz="1800" b="1"/>
            </a:lvl3pPr>
            <a:lvl4pPr marL="1371600" indent="0" latinLnBrk="0">
              <a:buNone/>
              <a:defRPr lang="vi-VN" sz="1600" b="1"/>
            </a:lvl4pPr>
            <a:lvl5pPr marL="1828800" indent="0" latinLnBrk="0">
              <a:buNone/>
              <a:defRPr lang="vi-VN" sz="1600" b="1"/>
            </a:lvl5pPr>
            <a:lvl6pPr marL="2286000" indent="0" latinLnBrk="0">
              <a:buNone/>
              <a:defRPr lang="vi-VN" sz="1600" b="1"/>
            </a:lvl6pPr>
            <a:lvl7pPr marL="2743200" indent="0" latinLnBrk="0">
              <a:buNone/>
              <a:defRPr lang="vi-VN" sz="1600" b="1"/>
            </a:lvl7pPr>
            <a:lvl8pPr marL="3200400" indent="0" latinLnBrk="0">
              <a:buNone/>
              <a:defRPr lang="vi-VN" sz="1600" b="1"/>
            </a:lvl8pPr>
            <a:lvl9pPr marL="3657600" indent="0" latinLnBrk="0">
              <a:buNone/>
              <a:defRPr lang="vi-VN" sz="1600" b="1"/>
            </a:lvl9pPr>
          </a:lstStyle>
          <a:p>
            <a:pPr lvl="0"/>
            <a:r>
              <a:rPr lang="vi-VN"/>
              <a:t>Bấm để sửa kiểu văn bản Bản cái</a:t>
            </a:r>
          </a:p>
        </p:txBody>
      </p:sp>
      <p:sp>
        <p:nvSpPr>
          <p:cNvPr id="6" name="Chỗ dành sẵn cho Nội dung 5"/>
          <p:cNvSpPr>
            <a:spLocks noGrp="1"/>
          </p:cNvSpPr>
          <p:nvPr>
            <p:ph sz="quarter" idx="4"/>
          </p:nvPr>
        </p:nvSpPr>
        <p:spPr>
          <a:xfrm>
            <a:off x="6177169" y="2144114"/>
            <a:ext cx="4480560" cy="3494686"/>
          </a:xfrm>
          <a:prstGeom prst="rect">
            <a:avLst/>
          </a:prstGeom>
        </p:spPr>
        <p:txBody>
          <a:bodyPr>
            <a:normAutofit/>
          </a:bodyPr>
          <a:lstStyle>
            <a:lvl1pPr latinLnBrk="0">
              <a:defRPr lang="vi-VN" sz="2000"/>
            </a:lvl1pPr>
            <a:lvl2pPr latinLnBrk="0">
              <a:defRPr lang="vi-VN" sz="1800"/>
            </a:lvl2pPr>
            <a:lvl3pPr latinLnBrk="0">
              <a:defRPr lang="vi-VN" sz="1600"/>
            </a:lvl3pPr>
            <a:lvl4pPr latinLnBrk="0">
              <a:defRPr lang="vi-VN" sz="1400"/>
            </a:lvl4pPr>
            <a:lvl5pPr latinLnBrk="0">
              <a:defRPr lang="vi-VN" sz="1400"/>
            </a:lvl5pPr>
            <a:lvl6pPr latinLnBrk="0">
              <a:defRPr lang="vi-VN" sz="1600"/>
            </a:lvl6pPr>
            <a:lvl7pPr latinLnBrk="0">
              <a:defRPr lang="vi-VN" sz="1600"/>
            </a:lvl7pPr>
            <a:lvl8pPr latinLnBrk="0">
              <a:defRPr lang="vi-VN" sz="1600"/>
            </a:lvl8pPr>
            <a:lvl9pPr latinLnBrk="0">
              <a:defRPr lang="vi-VN" sz="1600"/>
            </a:lvl9pPr>
          </a:lstStyle>
          <a:p>
            <a:pPr lvl="0"/>
            <a:r>
              <a:rPr lang="vi-VN"/>
              <a:t>Bấm để sửa kiểu văn bản Bản cái</a:t>
            </a:r>
          </a:p>
          <a:p>
            <a:pPr lvl="1"/>
            <a:r>
              <a:rPr lang="vi-VN"/>
              <a:t>Mức hai</a:t>
            </a:r>
          </a:p>
          <a:p>
            <a:pPr lvl="2"/>
            <a:r>
              <a:rPr lang="vi-VN"/>
              <a:t>Mức ba</a:t>
            </a:r>
          </a:p>
          <a:p>
            <a:pPr lvl="3"/>
            <a:r>
              <a:rPr lang="vi-VN"/>
              <a:t>Mức bốn</a:t>
            </a:r>
          </a:p>
          <a:p>
            <a:pPr lvl="4"/>
            <a:r>
              <a:rPr lang="vi-VN"/>
              <a:t>Mức năm</a:t>
            </a:r>
          </a:p>
        </p:txBody>
      </p:sp>
      <p:sp>
        <p:nvSpPr>
          <p:cNvPr id="7" name="Chỗ dành sẵn cho Ngày 6"/>
          <p:cNvSpPr>
            <a:spLocks noGrp="1"/>
          </p:cNvSpPr>
          <p:nvPr>
            <p:ph type="dt" sz="half" idx="10"/>
          </p:nvPr>
        </p:nvSpPr>
        <p:spPr>
          <a:xfrm>
            <a:off x="8875776" y="6601968"/>
            <a:ext cx="960120" cy="237744"/>
          </a:xfrm>
          <a:prstGeom prst="rect">
            <a:avLst/>
          </a:prstGeom>
        </p:spPr>
        <p:txBody>
          <a:bodyPr/>
          <a:lstStyle/>
          <a:p>
            <a:fld id="{CE1DA07A-9201-4B4B-BAF2-015AFA30F520}" type="datetime1">
              <a:t>8/24/2023</a:t>
            </a:fld>
            <a:endParaRPr lang="vi-VN"/>
          </a:p>
        </p:txBody>
      </p:sp>
      <p:sp>
        <p:nvSpPr>
          <p:cNvPr id="8" name="Chỗ dành sẵn cho Chân trang 7"/>
          <p:cNvSpPr>
            <a:spLocks noGrp="1"/>
          </p:cNvSpPr>
          <p:nvPr>
            <p:ph type="ftr" sz="quarter" idx="11"/>
          </p:nvPr>
        </p:nvSpPr>
        <p:spPr>
          <a:xfrm>
            <a:off x="1522412" y="6601968"/>
            <a:ext cx="6978460" cy="237744"/>
          </a:xfrm>
          <a:prstGeom prst="rect">
            <a:avLst/>
          </a:prstGeom>
        </p:spPr>
        <p:txBody>
          <a:bodyPr/>
          <a:lstStyle/>
          <a:p>
            <a:endParaRPr lang="vi-VN"/>
          </a:p>
        </p:txBody>
      </p:sp>
      <p:sp>
        <p:nvSpPr>
          <p:cNvPr id="9" name="Chỗ dành sẵn cho Số Trang chiếu 8"/>
          <p:cNvSpPr>
            <a:spLocks noGrp="1"/>
          </p:cNvSpPr>
          <p:nvPr>
            <p:ph type="sldNum" sz="quarter" idx="12"/>
          </p:nvPr>
        </p:nvSpPr>
        <p:spPr>
          <a:xfrm>
            <a:off x="10023348" y="6601968"/>
            <a:ext cx="640080" cy="237744"/>
          </a:xfrm>
          <a:prstGeom prst="rect">
            <a:avLst/>
          </a:prstGeom>
        </p:spPr>
        <p:txBody>
          <a:bodyPr/>
          <a:lstStyle/>
          <a:p>
            <a:fld id="{4FAB73BC-B049-4115-A692-8D63A059BFB8}" type="slidenum">
              <a:t>‹#›</a:t>
            </a:fld>
            <a:endParaRPr lang="vi-VN"/>
          </a:p>
        </p:txBody>
      </p:sp>
      <p:sp>
        <p:nvSpPr>
          <p:cNvPr id="10" name="Tiêu đề 9"/>
          <p:cNvSpPr>
            <a:spLocks noGrp="1"/>
          </p:cNvSpPr>
          <p:nvPr>
            <p:ph type="title"/>
          </p:nvPr>
        </p:nvSpPr>
        <p:spPr>
          <a:xfrm>
            <a:off x="1524000" y="78910"/>
            <a:ext cx="9133730" cy="1233424"/>
          </a:xfrm>
          <a:prstGeom prst="rect">
            <a:avLst/>
          </a:prstGeom>
        </p:spPr>
        <p:txBody>
          <a:bodyPr/>
          <a:lstStyle/>
          <a:p>
            <a:r>
              <a:rPr lang="vi-VN"/>
              <a:t>Bấm để sửa kiểu tiêu đề Bản cái</a:t>
            </a:r>
          </a:p>
        </p:txBody>
      </p:sp>
    </p:spTree>
    <p:extLst>
      <p:ext uri="{BB962C8B-B14F-4D97-AF65-F5344CB8AC3E}">
        <p14:creationId xmlns:p14="http://schemas.microsoft.com/office/powerpoint/2010/main" val="3515622401"/>
      </p:ext>
    </p:extLst>
  </p:cSld>
  <p:clrMapOvr>
    <a:masterClrMapping/>
  </p:clrMapOvr>
  <p:transition spd="slow">
    <p:wip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itleOnly" preserve="1">
  <p:cSld name="Chỉ Tiêu đề">
    <p:spTree>
      <p:nvGrpSpPr>
        <p:cNvPr id="1" name=""/>
        <p:cNvGrpSpPr/>
        <p:nvPr/>
      </p:nvGrpSpPr>
      <p:grpSpPr>
        <a:xfrm>
          <a:off x="0" y="0"/>
          <a:ext cx="0" cy="0"/>
          <a:chOff x="0" y="0"/>
          <a:chExt cx="0" cy="0"/>
        </a:xfrm>
      </p:grpSpPr>
      <p:sp>
        <p:nvSpPr>
          <p:cNvPr id="2" name="Tiêu đề 1"/>
          <p:cNvSpPr>
            <a:spLocks noGrp="1"/>
          </p:cNvSpPr>
          <p:nvPr>
            <p:ph type="title"/>
          </p:nvPr>
        </p:nvSpPr>
        <p:spPr>
          <a:xfrm>
            <a:off x="2034904" y="828876"/>
            <a:ext cx="6058552" cy="3507549"/>
          </a:xfrm>
          <a:prstGeom prst="rect">
            <a:avLst/>
          </a:prstGeom>
        </p:spPr>
        <p:txBody>
          <a:bodyPr anchor="ctr">
            <a:normAutofit/>
          </a:bodyPr>
          <a:lstStyle>
            <a:lvl1pPr algn="ctr" latinLnBrk="0">
              <a:defRPr lang="vi-VN" sz="6000">
                <a:latin typeface="Segoe UI" panose="020B0502040204020203" pitchFamily="34" charset="0"/>
                <a:ea typeface="Segoe UI" panose="020B0502040204020203" pitchFamily="34" charset="0"/>
                <a:cs typeface="Segoe UI" panose="020B0502040204020203" pitchFamily="34" charset="0"/>
              </a:defRPr>
            </a:lvl1pPr>
          </a:lstStyle>
          <a:p>
            <a:r>
              <a:rPr lang="vi-VN"/>
              <a:t>Bấm để sửa kiểu tiêu đề Bản cái</a:t>
            </a:r>
          </a:p>
        </p:txBody>
      </p:sp>
      <p:sp>
        <p:nvSpPr>
          <p:cNvPr id="3" name="Hình tự do 92"/>
          <p:cNvSpPr>
            <a:spLocks/>
          </p:cNvSpPr>
          <p:nvPr userDrawn="1"/>
        </p:nvSpPr>
        <p:spPr bwMode="auto">
          <a:xfrm>
            <a:off x="8643511" y="3888584"/>
            <a:ext cx="213014" cy="1001327"/>
          </a:xfrm>
          <a:custGeom>
            <a:avLst/>
            <a:gdLst>
              <a:gd name="T0" fmla="*/ 51 w 112"/>
              <a:gd name="T1" fmla="*/ 487 h 525"/>
              <a:gd name="T2" fmla="*/ 51 w 112"/>
              <a:gd name="T3" fmla="*/ 429 h 525"/>
              <a:gd name="T4" fmla="*/ 3 w 112"/>
              <a:gd name="T5" fmla="*/ 343 h 525"/>
              <a:gd name="T6" fmla="*/ 51 w 112"/>
              <a:gd name="T7" fmla="*/ 410 h 525"/>
              <a:gd name="T8" fmla="*/ 51 w 112"/>
              <a:gd name="T9" fmla="*/ 335 h 525"/>
              <a:gd name="T10" fmla="*/ 3 w 112"/>
              <a:gd name="T11" fmla="*/ 249 h 525"/>
              <a:gd name="T12" fmla="*/ 50 w 112"/>
              <a:gd name="T13" fmla="*/ 314 h 525"/>
              <a:gd name="T14" fmla="*/ 50 w 112"/>
              <a:gd name="T15" fmla="*/ 214 h 525"/>
              <a:gd name="T16" fmla="*/ 7 w 112"/>
              <a:gd name="T17" fmla="*/ 131 h 525"/>
              <a:gd name="T18" fmla="*/ 50 w 112"/>
              <a:gd name="T19" fmla="*/ 183 h 525"/>
              <a:gd name="T20" fmla="*/ 50 w 112"/>
              <a:gd name="T21" fmla="*/ 117 h 525"/>
              <a:gd name="T22" fmla="*/ 5 w 112"/>
              <a:gd name="T23" fmla="*/ 33 h 525"/>
              <a:gd name="T24" fmla="*/ 50 w 112"/>
              <a:gd name="T25" fmla="*/ 88 h 525"/>
              <a:gd name="T26" fmla="*/ 50 w 112"/>
              <a:gd name="T27" fmla="*/ 56 h 525"/>
              <a:gd name="T28" fmla="*/ 58 w 112"/>
              <a:gd name="T29" fmla="*/ 56 h 525"/>
              <a:gd name="T30" fmla="*/ 103 w 112"/>
              <a:gd name="T31" fmla="*/ 0 h 525"/>
              <a:gd name="T32" fmla="*/ 59 w 112"/>
              <a:gd name="T33" fmla="*/ 84 h 525"/>
              <a:gd name="T34" fmla="*/ 59 w 112"/>
              <a:gd name="T35" fmla="*/ 162 h 525"/>
              <a:gd name="T36" fmla="*/ 106 w 112"/>
              <a:gd name="T37" fmla="*/ 93 h 525"/>
              <a:gd name="T38" fmla="*/ 59 w 112"/>
              <a:gd name="T39" fmla="*/ 179 h 525"/>
              <a:gd name="T40" fmla="*/ 59 w 112"/>
              <a:gd name="T41" fmla="*/ 264 h 525"/>
              <a:gd name="T42" fmla="*/ 105 w 112"/>
              <a:gd name="T43" fmla="*/ 204 h 525"/>
              <a:gd name="T44" fmla="*/ 59 w 112"/>
              <a:gd name="T45" fmla="*/ 290 h 525"/>
              <a:gd name="T46" fmla="*/ 59 w 112"/>
              <a:gd name="T47" fmla="*/ 371 h 525"/>
              <a:gd name="T48" fmla="*/ 105 w 112"/>
              <a:gd name="T49" fmla="*/ 313 h 525"/>
              <a:gd name="T50" fmla="*/ 59 w 112"/>
              <a:gd name="T51" fmla="*/ 397 h 525"/>
              <a:gd name="T52" fmla="*/ 60 w 112"/>
              <a:gd name="T53" fmla="*/ 492 h 525"/>
              <a:gd name="T54" fmla="*/ 108 w 112"/>
              <a:gd name="T55" fmla="*/ 415 h 525"/>
              <a:gd name="T56" fmla="*/ 60 w 112"/>
              <a:gd name="T57" fmla="*/ 502 h 525"/>
              <a:gd name="T58" fmla="*/ 60 w 112"/>
              <a:gd name="T59" fmla="*/ 525 h 525"/>
              <a:gd name="T60" fmla="*/ 51 w 112"/>
              <a:gd name="T61" fmla="*/ 525 h 525"/>
              <a:gd name="T62" fmla="*/ 51 w 112"/>
              <a:gd name="T63" fmla="*/ 518 h 525"/>
              <a:gd name="T64" fmla="*/ 7 w 112"/>
              <a:gd name="T65" fmla="*/ 434 h 525"/>
              <a:gd name="T66" fmla="*/ 51 w 112"/>
              <a:gd name="T67" fmla="*/ 487 h 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12" h="525">
                <a:moveTo>
                  <a:pt x="51" y="487"/>
                </a:moveTo>
                <a:cubicBezTo>
                  <a:pt x="51" y="429"/>
                  <a:pt x="51" y="429"/>
                  <a:pt x="51" y="429"/>
                </a:cubicBezTo>
                <a:cubicBezTo>
                  <a:pt x="42" y="424"/>
                  <a:pt x="0" y="395"/>
                  <a:pt x="3" y="343"/>
                </a:cubicBezTo>
                <a:cubicBezTo>
                  <a:pt x="37" y="359"/>
                  <a:pt x="48" y="389"/>
                  <a:pt x="51" y="410"/>
                </a:cubicBezTo>
                <a:cubicBezTo>
                  <a:pt x="51" y="335"/>
                  <a:pt x="51" y="335"/>
                  <a:pt x="51" y="335"/>
                </a:cubicBezTo>
                <a:cubicBezTo>
                  <a:pt x="42" y="329"/>
                  <a:pt x="0" y="301"/>
                  <a:pt x="3" y="249"/>
                </a:cubicBezTo>
                <a:cubicBezTo>
                  <a:pt x="36" y="265"/>
                  <a:pt x="47" y="294"/>
                  <a:pt x="50" y="314"/>
                </a:cubicBezTo>
                <a:cubicBezTo>
                  <a:pt x="50" y="214"/>
                  <a:pt x="50" y="214"/>
                  <a:pt x="50" y="214"/>
                </a:cubicBezTo>
                <a:cubicBezTo>
                  <a:pt x="37" y="206"/>
                  <a:pt x="4" y="178"/>
                  <a:pt x="7" y="131"/>
                </a:cubicBezTo>
                <a:cubicBezTo>
                  <a:pt x="33" y="144"/>
                  <a:pt x="44" y="164"/>
                  <a:pt x="50" y="183"/>
                </a:cubicBezTo>
                <a:cubicBezTo>
                  <a:pt x="50" y="117"/>
                  <a:pt x="50" y="117"/>
                  <a:pt x="50" y="117"/>
                </a:cubicBezTo>
                <a:cubicBezTo>
                  <a:pt x="38" y="109"/>
                  <a:pt x="2" y="81"/>
                  <a:pt x="5" y="33"/>
                </a:cubicBezTo>
                <a:cubicBezTo>
                  <a:pt x="33" y="46"/>
                  <a:pt x="45" y="70"/>
                  <a:pt x="50" y="88"/>
                </a:cubicBezTo>
                <a:cubicBezTo>
                  <a:pt x="50" y="56"/>
                  <a:pt x="50" y="56"/>
                  <a:pt x="50" y="56"/>
                </a:cubicBezTo>
                <a:cubicBezTo>
                  <a:pt x="58" y="56"/>
                  <a:pt x="58" y="56"/>
                  <a:pt x="58" y="56"/>
                </a:cubicBezTo>
                <a:cubicBezTo>
                  <a:pt x="64" y="37"/>
                  <a:pt x="76" y="13"/>
                  <a:pt x="103" y="0"/>
                </a:cubicBezTo>
                <a:cubicBezTo>
                  <a:pt x="106" y="47"/>
                  <a:pt x="72" y="75"/>
                  <a:pt x="59" y="84"/>
                </a:cubicBezTo>
                <a:cubicBezTo>
                  <a:pt x="59" y="162"/>
                  <a:pt x="59" y="162"/>
                  <a:pt x="59" y="162"/>
                </a:cubicBezTo>
                <a:cubicBezTo>
                  <a:pt x="63" y="142"/>
                  <a:pt x="73" y="109"/>
                  <a:pt x="106" y="93"/>
                </a:cubicBezTo>
                <a:cubicBezTo>
                  <a:pt x="110" y="146"/>
                  <a:pt x="68" y="174"/>
                  <a:pt x="59" y="179"/>
                </a:cubicBezTo>
                <a:cubicBezTo>
                  <a:pt x="59" y="264"/>
                  <a:pt x="59" y="264"/>
                  <a:pt x="59" y="264"/>
                </a:cubicBezTo>
                <a:cubicBezTo>
                  <a:pt x="65" y="245"/>
                  <a:pt x="76" y="218"/>
                  <a:pt x="105" y="204"/>
                </a:cubicBezTo>
                <a:cubicBezTo>
                  <a:pt x="108" y="253"/>
                  <a:pt x="71" y="282"/>
                  <a:pt x="59" y="290"/>
                </a:cubicBezTo>
                <a:cubicBezTo>
                  <a:pt x="59" y="371"/>
                  <a:pt x="59" y="371"/>
                  <a:pt x="59" y="371"/>
                </a:cubicBezTo>
                <a:cubicBezTo>
                  <a:pt x="65" y="351"/>
                  <a:pt x="77" y="327"/>
                  <a:pt x="105" y="313"/>
                </a:cubicBezTo>
                <a:cubicBezTo>
                  <a:pt x="108" y="361"/>
                  <a:pt x="72" y="389"/>
                  <a:pt x="59" y="397"/>
                </a:cubicBezTo>
                <a:cubicBezTo>
                  <a:pt x="60" y="492"/>
                  <a:pt x="60" y="492"/>
                  <a:pt x="60" y="492"/>
                </a:cubicBezTo>
                <a:cubicBezTo>
                  <a:pt x="62" y="474"/>
                  <a:pt x="70" y="434"/>
                  <a:pt x="108" y="415"/>
                </a:cubicBezTo>
                <a:cubicBezTo>
                  <a:pt x="112" y="471"/>
                  <a:pt x="65" y="499"/>
                  <a:pt x="60" y="502"/>
                </a:cubicBezTo>
                <a:cubicBezTo>
                  <a:pt x="60" y="525"/>
                  <a:pt x="60" y="525"/>
                  <a:pt x="60" y="525"/>
                </a:cubicBezTo>
                <a:cubicBezTo>
                  <a:pt x="51" y="525"/>
                  <a:pt x="51" y="525"/>
                  <a:pt x="51" y="525"/>
                </a:cubicBezTo>
                <a:cubicBezTo>
                  <a:pt x="51" y="518"/>
                  <a:pt x="51" y="518"/>
                  <a:pt x="51" y="518"/>
                </a:cubicBezTo>
                <a:cubicBezTo>
                  <a:pt x="38" y="510"/>
                  <a:pt x="4" y="482"/>
                  <a:pt x="7" y="434"/>
                </a:cubicBezTo>
                <a:cubicBezTo>
                  <a:pt x="34" y="447"/>
                  <a:pt x="45" y="469"/>
                  <a:pt x="51" y="487"/>
                </a:cubicBezTo>
                <a:close/>
              </a:path>
            </a:pathLst>
          </a:custGeom>
          <a:solidFill>
            <a:srgbClr val="C7CC62"/>
          </a:solidFill>
          <a:ln>
            <a:noFill/>
          </a:ln>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4" name="Hình tự do 50"/>
          <p:cNvSpPr>
            <a:spLocks/>
          </p:cNvSpPr>
          <p:nvPr userDrawn="1"/>
        </p:nvSpPr>
        <p:spPr bwMode="auto">
          <a:xfrm>
            <a:off x="6780212" y="4191000"/>
            <a:ext cx="5409960" cy="2667000"/>
          </a:xfrm>
          <a:custGeom>
            <a:avLst/>
            <a:gdLst/>
            <a:ahLst/>
            <a:cxnLst/>
            <a:rect l="l" t="t" r="r" b="b"/>
            <a:pathLst>
              <a:path w="5150129" h="2763306">
                <a:moveTo>
                  <a:pt x="4647211" y="1148"/>
                </a:moveTo>
                <a:cubicBezTo>
                  <a:pt x="4819095" y="-2034"/>
                  <a:pt x="4987795" y="1148"/>
                  <a:pt x="5150129" y="13874"/>
                </a:cubicBezTo>
                <a:cubicBezTo>
                  <a:pt x="5150129" y="13874"/>
                  <a:pt x="5150129" y="13874"/>
                  <a:pt x="5150129" y="2763306"/>
                </a:cubicBezTo>
                <a:lnTo>
                  <a:pt x="3666157" y="2763306"/>
                </a:lnTo>
                <a:cubicBezTo>
                  <a:pt x="2399906" y="2389294"/>
                  <a:pt x="785213" y="1917530"/>
                  <a:pt x="0" y="1712790"/>
                </a:cubicBezTo>
                <a:cubicBezTo>
                  <a:pt x="977188" y="866514"/>
                  <a:pt x="3014321" y="52051"/>
                  <a:pt x="4647211" y="1148"/>
                </a:cubicBezTo>
                <a:close/>
              </a:path>
            </a:pathLst>
          </a:custGeom>
          <a:solidFill>
            <a:srgbClr val="AFAF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5" name="Hình tự do 51"/>
          <p:cNvSpPr>
            <a:spLocks/>
          </p:cNvSpPr>
          <p:nvPr userDrawn="1"/>
        </p:nvSpPr>
        <p:spPr bwMode="auto">
          <a:xfrm>
            <a:off x="-125" y="4572000"/>
            <a:ext cx="11415276" cy="2286001"/>
          </a:xfrm>
          <a:custGeom>
            <a:avLst/>
            <a:gdLst/>
            <a:ahLst/>
            <a:cxnLst/>
            <a:rect l="l" t="t" r="r" b="b"/>
            <a:pathLst>
              <a:path w="12079179" h="2245075">
                <a:moveTo>
                  <a:pt x="3369253" y="991"/>
                </a:moveTo>
                <a:cubicBezTo>
                  <a:pt x="6000100" y="-28060"/>
                  <a:pt x="9320881" y="578587"/>
                  <a:pt x="12079179" y="2245075"/>
                </a:cubicBezTo>
                <a:lnTo>
                  <a:pt x="0" y="2245075"/>
                </a:lnTo>
                <a:lnTo>
                  <a:pt x="0" y="503727"/>
                </a:lnTo>
                <a:cubicBezTo>
                  <a:pt x="818765" y="203249"/>
                  <a:pt x="2000654" y="16103"/>
                  <a:pt x="3369253" y="991"/>
                </a:cubicBezTo>
                <a:close/>
              </a:path>
            </a:pathLst>
          </a:custGeom>
          <a:solidFill>
            <a:srgbClr val="C7CC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grpSp>
        <p:nvGrpSpPr>
          <p:cNvPr id="6" name="Nhóm 69"/>
          <p:cNvGrpSpPr>
            <a:grpSpLocks noChangeAspect="1"/>
          </p:cNvGrpSpPr>
          <p:nvPr userDrawn="1"/>
        </p:nvGrpSpPr>
        <p:grpSpPr bwMode="auto">
          <a:xfrm flipH="1">
            <a:off x="9732236" y="958654"/>
            <a:ext cx="1400819" cy="4001744"/>
            <a:chOff x="3220" y="236"/>
            <a:chExt cx="1347" cy="3848"/>
          </a:xfrm>
        </p:grpSpPr>
        <p:sp>
          <p:nvSpPr>
            <p:cNvPr id="7" name="Hình tự do 70"/>
            <p:cNvSpPr>
              <a:spLocks/>
            </p:cNvSpPr>
            <p:nvPr/>
          </p:nvSpPr>
          <p:spPr bwMode="auto">
            <a:xfrm>
              <a:off x="3990" y="493"/>
              <a:ext cx="29" cy="1347"/>
            </a:xfrm>
            <a:custGeom>
              <a:avLst/>
              <a:gdLst>
                <a:gd name="T0" fmla="*/ 3 w 29"/>
                <a:gd name="T1" fmla="*/ 0 h 1347"/>
                <a:gd name="T2" fmla="*/ 0 w 29"/>
                <a:gd name="T3" fmla="*/ 1347 h 1347"/>
                <a:gd name="T4" fmla="*/ 24 w 29"/>
                <a:gd name="T5" fmla="*/ 1347 h 1347"/>
                <a:gd name="T6" fmla="*/ 29 w 29"/>
                <a:gd name="T7" fmla="*/ 0 h 1347"/>
                <a:gd name="T8" fmla="*/ 3 w 29"/>
                <a:gd name="T9" fmla="*/ 0 h 1347"/>
                <a:gd name="T10" fmla="*/ 3 w 29"/>
                <a:gd name="T11" fmla="*/ 0 h 1347"/>
                <a:gd name="T12" fmla="*/ 3 w 29"/>
                <a:gd name="T13" fmla="*/ 0 h 1347"/>
                <a:gd name="T14" fmla="*/ 3 w 29"/>
                <a:gd name="T15" fmla="*/ 0 h 1347"/>
                <a:gd name="T16" fmla="*/ 3 w 29"/>
                <a:gd name="T17" fmla="*/ 0 h 1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1347">
                  <a:moveTo>
                    <a:pt x="3" y="0"/>
                  </a:moveTo>
                  <a:lnTo>
                    <a:pt x="0" y="1347"/>
                  </a:lnTo>
                  <a:lnTo>
                    <a:pt x="24" y="1347"/>
                  </a:lnTo>
                  <a:lnTo>
                    <a:pt x="29" y="0"/>
                  </a:lnTo>
                  <a:lnTo>
                    <a:pt x="3" y="0"/>
                  </a:lnTo>
                  <a:lnTo>
                    <a:pt x="3" y="0"/>
                  </a:lnTo>
                  <a:lnTo>
                    <a:pt x="3" y="0"/>
                  </a:lnTo>
                  <a:lnTo>
                    <a:pt x="3" y="0"/>
                  </a:lnTo>
                  <a:lnTo>
                    <a:pt x="3" y="0"/>
                  </a:ln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8" name="Hình tự do 71"/>
            <p:cNvSpPr>
              <a:spLocks/>
            </p:cNvSpPr>
            <p:nvPr/>
          </p:nvSpPr>
          <p:spPr bwMode="auto">
            <a:xfrm>
              <a:off x="3811" y="1216"/>
              <a:ext cx="161" cy="248"/>
            </a:xfrm>
            <a:custGeom>
              <a:avLst/>
              <a:gdLst>
                <a:gd name="T0" fmla="*/ 65 w 68"/>
                <a:gd name="T1" fmla="*/ 105 h 105"/>
                <a:gd name="T2" fmla="*/ 5 w 68"/>
                <a:gd name="T3" fmla="*/ 0 h 105"/>
                <a:gd name="T4" fmla="*/ 65 w 68"/>
                <a:gd name="T5" fmla="*/ 105 h 105"/>
              </a:gdLst>
              <a:ahLst/>
              <a:cxnLst>
                <a:cxn ang="0">
                  <a:pos x="T0" y="T1"/>
                </a:cxn>
                <a:cxn ang="0">
                  <a:pos x="T2" y="T3"/>
                </a:cxn>
                <a:cxn ang="0">
                  <a:pos x="T4" y="T5"/>
                </a:cxn>
              </a:cxnLst>
              <a:rect l="0" t="0" r="r" b="b"/>
              <a:pathLst>
                <a:path w="68" h="105">
                  <a:moveTo>
                    <a:pt x="65" y="105"/>
                  </a:moveTo>
                  <a:cubicBezTo>
                    <a:pt x="65" y="105"/>
                    <a:pt x="0" y="71"/>
                    <a:pt x="5" y="0"/>
                  </a:cubicBezTo>
                  <a:cubicBezTo>
                    <a:pt x="68" y="30"/>
                    <a:pt x="65" y="105"/>
                    <a:pt x="65" y="105"/>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9" name="Hình tự do 72"/>
            <p:cNvSpPr>
              <a:spLocks/>
            </p:cNvSpPr>
            <p:nvPr/>
          </p:nvSpPr>
          <p:spPr bwMode="auto">
            <a:xfrm>
              <a:off x="4021" y="1006"/>
              <a:ext cx="161" cy="250"/>
            </a:xfrm>
            <a:custGeom>
              <a:avLst/>
              <a:gdLst>
                <a:gd name="T0" fmla="*/ 4 w 68"/>
                <a:gd name="T1" fmla="*/ 106 h 106"/>
                <a:gd name="T2" fmla="*/ 64 w 68"/>
                <a:gd name="T3" fmla="*/ 0 h 106"/>
                <a:gd name="T4" fmla="*/ 4 w 68"/>
                <a:gd name="T5" fmla="*/ 106 h 106"/>
              </a:gdLst>
              <a:ahLst/>
              <a:cxnLst>
                <a:cxn ang="0">
                  <a:pos x="T0" y="T1"/>
                </a:cxn>
                <a:cxn ang="0">
                  <a:pos x="T2" y="T3"/>
                </a:cxn>
                <a:cxn ang="0">
                  <a:pos x="T4" y="T5"/>
                </a:cxn>
              </a:cxnLst>
              <a:rect l="0" t="0" r="r" b="b"/>
              <a:pathLst>
                <a:path w="68" h="106">
                  <a:moveTo>
                    <a:pt x="4" y="106"/>
                  </a:moveTo>
                  <a:cubicBezTo>
                    <a:pt x="4" y="106"/>
                    <a:pt x="68" y="71"/>
                    <a:pt x="64" y="0"/>
                  </a:cubicBezTo>
                  <a:cubicBezTo>
                    <a:pt x="0" y="31"/>
                    <a:pt x="4" y="106"/>
                    <a:pt x="4"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0" name="Hình tự do 73"/>
            <p:cNvSpPr>
              <a:spLocks/>
            </p:cNvSpPr>
            <p:nvPr/>
          </p:nvSpPr>
          <p:spPr bwMode="auto">
            <a:xfrm>
              <a:off x="3811" y="1509"/>
              <a:ext cx="161" cy="253"/>
            </a:xfrm>
            <a:custGeom>
              <a:avLst/>
              <a:gdLst>
                <a:gd name="T0" fmla="*/ 65 w 68"/>
                <a:gd name="T1" fmla="*/ 107 h 107"/>
                <a:gd name="T2" fmla="*/ 5 w 68"/>
                <a:gd name="T3" fmla="*/ 0 h 107"/>
                <a:gd name="T4" fmla="*/ 65 w 68"/>
                <a:gd name="T5" fmla="*/ 107 h 107"/>
              </a:gdLst>
              <a:ahLst/>
              <a:cxnLst>
                <a:cxn ang="0">
                  <a:pos x="T0" y="T1"/>
                </a:cxn>
                <a:cxn ang="0">
                  <a:pos x="T2" y="T3"/>
                </a:cxn>
                <a:cxn ang="0">
                  <a:pos x="T4" y="T5"/>
                </a:cxn>
              </a:cxnLst>
              <a:rect l="0" t="0" r="r" b="b"/>
              <a:pathLst>
                <a:path w="68" h="107">
                  <a:moveTo>
                    <a:pt x="65" y="107"/>
                  </a:moveTo>
                  <a:cubicBezTo>
                    <a:pt x="65" y="107"/>
                    <a:pt x="0" y="71"/>
                    <a:pt x="5" y="0"/>
                  </a:cubicBezTo>
                  <a:cubicBezTo>
                    <a:pt x="68" y="31"/>
                    <a:pt x="65" y="107"/>
                    <a:pt x="65" y="107"/>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1" name="Hình tự do 74"/>
            <p:cNvSpPr>
              <a:spLocks/>
            </p:cNvSpPr>
            <p:nvPr/>
          </p:nvSpPr>
          <p:spPr bwMode="auto">
            <a:xfrm>
              <a:off x="4021" y="1301"/>
              <a:ext cx="161" cy="250"/>
            </a:xfrm>
            <a:custGeom>
              <a:avLst/>
              <a:gdLst>
                <a:gd name="T0" fmla="*/ 4 w 68"/>
                <a:gd name="T1" fmla="*/ 106 h 106"/>
                <a:gd name="T2" fmla="*/ 64 w 68"/>
                <a:gd name="T3" fmla="*/ 0 h 106"/>
                <a:gd name="T4" fmla="*/ 4 w 68"/>
                <a:gd name="T5" fmla="*/ 106 h 106"/>
              </a:gdLst>
              <a:ahLst/>
              <a:cxnLst>
                <a:cxn ang="0">
                  <a:pos x="T0" y="T1"/>
                </a:cxn>
                <a:cxn ang="0">
                  <a:pos x="T2" y="T3"/>
                </a:cxn>
                <a:cxn ang="0">
                  <a:pos x="T4" y="T5"/>
                </a:cxn>
              </a:cxnLst>
              <a:rect l="0" t="0" r="r" b="b"/>
              <a:pathLst>
                <a:path w="68" h="106">
                  <a:moveTo>
                    <a:pt x="4" y="106"/>
                  </a:moveTo>
                  <a:cubicBezTo>
                    <a:pt x="4" y="106"/>
                    <a:pt x="68" y="70"/>
                    <a:pt x="64" y="0"/>
                  </a:cubicBezTo>
                  <a:cubicBezTo>
                    <a:pt x="0" y="31"/>
                    <a:pt x="4" y="106"/>
                    <a:pt x="4"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2" name="Hình tự do 75"/>
            <p:cNvSpPr>
              <a:spLocks/>
            </p:cNvSpPr>
            <p:nvPr/>
          </p:nvSpPr>
          <p:spPr bwMode="auto">
            <a:xfrm>
              <a:off x="4021" y="1632"/>
              <a:ext cx="161" cy="252"/>
            </a:xfrm>
            <a:custGeom>
              <a:avLst/>
              <a:gdLst>
                <a:gd name="T0" fmla="*/ 4 w 68"/>
                <a:gd name="T1" fmla="*/ 107 h 107"/>
                <a:gd name="T2" fmla="*/ 64 w 68"/>
                <a:gd name="T3" fmla="*/ 0 h 107"/>
                <a:gd name="T4" fmla="*/ 4 w 68"/>
                <a:gd name="T5" fmla="*/ 107 h 107"/>
              </a:gdLst>
              <a:ahLst/>
              <a:cxnLst>
                <a:cxn ang="0">
                  <a:pos x="T0" y="T1"/>
                </a:cxn>
                <a:cxn ang="0">
                  <a:pos x="T2" y="T3"/>
                </a:cxn>
                <a:cxn ang="0">
                  <a:pos x="T4" y="T5"/>
                </a:cxn>
              </a:cxnLst>
              <a:rect l="0" t="0" r="r" b="b"/>
              <a:pathLst>
                <a:path w="68" h="107">
                  <a:moveTo>
                    <a:pt x="4" y="107"/>
                  </a:moveTo>
                  <a:cubicBezTo>
                    <a:pt x="4" y="107"/>
                    <a:pt x="68" y="71"/>
                    <a:pt x="64" y="0"/>
                  </a:cubicBezTo>
                  <a:cubicBezTo>
                    <a:pt x="0" y="31"/>
                    <a:pt x="4" y="107"/>
                    <a:pt x="4" y="107"/>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3" name="Hình tự do 76"/>
            <p:cNvSpPr>
              <a:spLocks/>
            </p:cNvSpPr>
            <p:nvPr/>
          </p:nvSpPr>
          <p:spPr bwMode="auto">
            <a:xfrm>
              <a:off x="3811" y="885"/>
              <a:ext cx="161" cy="253"/>
            </a:xfrm>
            <a:custGeom>
              <a:avLst/>
              <a:gdLst>
                <a:gd name="T0" fmla="*/ 65 w 68"/>
                <a:gd name="T1" fmla="*/ 107 h 107"/>
                <a:gd name="T2" fmla="*/ 5 w 68"/>
                <a:gd name="T3" fmla="*/ 0 h 107"/>
                <a:gd name="T4" fmla="*/ 65 w 68"/>
                <a:gd name="T5" fmla="*/ 107 h 107"/>
              </a:gdLst>
              <a:ahLst/>
              <a:cxnLst>
                <a:cxn ang="0">
                  <a:pos x="T0" y="T1"/>
                </a:cxn>
                <a:cxn ang="0">
                  <a:pos x="T2" y="T3"/>
                </a:cxn>
                <a:cxn ang="0">
                  <a:pos x="T4" y="T5"/>
                </a:cxn>
              </a:cxnLst>
              <a:rect l="0" t="0" r="r" b="b"/>
              <a:pathLst>
                <a:path w="68" h="107">
                  <a:moveTo>
                    <a:pt x="65" y="107"/>
                  </a:moveTo>
                  <a:cubicBezTo>
                    <a:pt x="65" y="107"/>
                    <a:pt x="0" y="72"/>
                    <a:pt x="5" y="0"/>
                  </a:cubicBezTo>
                  <a:cubicBezTo>
                    <a:pt x="68" y="32"/>
                    <a:pt x="65" y="107"/>
                    <a:pt x="65" y="107"/>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4" name="Hình tự do 77"/>
            <p:cNvSpPr>
              <a:spLocks/>
            </p:cNvSpPr>
            <p:nvPr/>
          </p:nvSpPr>
          <p:spPr bwMode="auto">
            <a:xfrm>
              <a:off x="4021" y="677"/>
              <a:ext cx="161" cy="251"/>
            </a:xfrm>
            <a:custGeom>
              <a:avLst/>
              <a:gdLst>
                <a:gd name="T0" fmla="*/ 4 w 68"/>
                <a:gd name="T1" fmla="*/ 106 h 106"/>
                <a:gd name="T2" fmla="*/ 64 w 68"/>
                <a:gd name="T3" fmla="*/ 0 h 106"/>
                <a:gd name="T4" fmla="*/ 4 w 68"/>
                <a:gd name="T5" fmla="*/ 106 h 106"/>
              </a:gdLst>
              <a:ahLst/>
              <a:cxnLst>
                <a:cxn ang="0">
                  <a:pos x="T0" y="T1"/>
                </a:cxn>
                <a:cxn ang="0">
                  <a:pos x="T2" y="T3"/>
                </a:cxn>
                <a:cxn ang="0">
                  <a:pos x="T4" y="T5"/>
                </a:cxn>
              </a:cxnLst>
              <a:rect l="0" t="0" r="r" b="b"/>
              <a:pathLst>
                <a:path w="68" h="106">
                  <a:moveTo>
                    <a:pt x="4" y="106"/>
                  </a:moveTo>
                  <a:cubicBezTo>
                    <a:pt x="4" y="106"/>
                    <a:pt x="68" y="71"/>
                    <a:pt x="64" y="0"/>
                  </a:cubicBezTo>
                  <a:cubicBezTo>
                    <a:pt x="0" y="31"/>
                    <a:pt x="4" y="106"/>
                    <a:pt x="4"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5" name="Hình tự do 78"/>
            <p:cNvSpPr>
              <a:spLocks/>
            </p:cNvSpPr>
            <p:nvPr/>
          </p:nvSpPr>
          <p:spPr bwMode="auto">
            <a:xfrm>
              <a:off x="3811" y="569"/>
              <a:ext cx="161" cy="250"/>
            </a:xfrm>
            <a:custGeom>
              <a:avLst/>
              <a:gdLst>
                <a:gd name="T0" fmla="*/ 65 w 68"/>
                <a:gd name="T1" fmla="*/ 106 h 106"/>
                <a:gd name="T2" fmla="*/ 5 w 68"/>
                <a:gd name="T3" fmla="*/ 0 h 106"/>
                <a:gd name="T4" fmla="*/ 65 w 68"/>
                <a:gd name="T5" fmla="*/ 106 h 106"/>
              </a:gdLst>
              <a:ahLst/>
              <a:cxnLst>
                <a:cxn ang="0">
                  <a:pos x="T0" y="T1"/>
                </a:cxn>
                <a:cxn ang="0">
                  <a:pos x="T2" y="T3"/>
                </a:cxn>
                <a:cxn ang="0">
                  <a:pos x="T4" y="T5"/>
                </a:cxn>
              </a:cxnLst>
              <a:rect l="0" t="0" r="r" b="b"/>
              <a:pathLst>
                <a:path w="68" h="106">
                  <a:moveTo>
                    <a:pt x="65" y="106"/>
                  </a:moveTo>
                  <a:cubicBezTo>
                    <a:pt x="65" y="106"/>
                    <a:pt x="0" y="71"/>
                    <a:pt x="5" y="0"/>
                  </a:cubicBezTo>
                  <a:cubicBezTo>
                    <a:pt x="68" y="31"/>
                    <a:pt x="65" y="106"/>
                    <a:pt x="65"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6" name="Hình tự do 79"/>
            <p:cNvSpPr>
              <a:spLocks/>
            </p:cNvSpPr>
            <p:nvPr/>
          </p:nvSpPr>
          <p:spPr bwMode="auto">
            <a:xfrm>
              <a:off x="3835" y="332"/>
              <a:ext cx="161" cy="251"/>
            </a:xfrm>
            <a:custGeom>
              <a:avLst/>
              <a:gdLst>
                <a:gd name="T0" fmla="*/ 65 w 68"/>
                <a:gd name="T1" fmla="*/ 106 h 106"/>
                <a:gd name="T2" fmla="*/ 5 w 68"/>
                <a:gd name="T3" fmla="*/ 0 h 106"/>
                <a:gd name="T4" fmla="*/ 65 w 68"/>
                <a:gd name="T5" fmla="*/ 106 h 106"/>
              </a:gdLst>
              <a:ahLst/>
              <a:cxnLst>
                <a:cxn ang="0">
                  <a:pos x="T0" y="T1"/>
                </a:cxn>
                <a:cxn ang="0">
                  <a:pos x="T2" y="T3"/>
                </a:cxn>
                <a:cxn ang="0">
                  <a:pos x="T4" y="T5"/>
                </a:cxn>
              </a:cxnLst>
              <a:rect l="0" t="0" r="r" b="b"/>
              <a:pathLst>
                <a:path w="68" h="106">
                  <a:moveTo>
                    <a:pt x="65" y="106"/>
                  </a:moveTo>
                  <a:cubicBezTo>
                    <a:pt x="65" y="106"/>
                    <a:pt x="0" y="71"/>
                    <a:pt x="5" y="0"/>
                  </a:cubicBezTo>
                  <a:cubicBezTo>
                    <a:pt x="68" y="31"/>
                    <a:pt x="65" y="106"/>
                    <a:pt x="65"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7" name="Hình tự do 80"/>
            <p:cNvSpPr>
              <a:spLocks/>
            </p:cNvSpPr>
            <p:nvPr/>
          </p:nvSpPr>
          <p:spPr bwMode="auto">
            <a:xfrm>
              <a:off x="4021" y="361"/>
              <a:ext cx="161" cy="250"/>
            </a:xfrm>
            <a:custGeom>
              <a:avLst/>
              <a:gdLst>
                <a:gd name="T0" fmla="*/ 4 w 68"/>
                <a:gd name="T1" fmla="*/ 106 h 106"/>
                <a:gd name="T2" fmla="*/ 64 w 68"/>
                <a:gd name="T3" fmla="*/ 0 h 106"/>
                <a:gd name="T4" fmla="*/ 4 w 68"/>
                <a:gd name="T5" fmla="*/ 106 h 106"/>
              </a:gdLst>
              <a:ahLst/>
              <a:cxnLst>
                <a:cxn ang="0">
                  <a:pos x="T0" y="T1"/>
                </a:cxn>
                <a:cxn ang="0">
                  <a:pos x="T2" y="T3"/>
                </a:cxn>
                <a:cxn ang="0">
                  <a:pos x="T4" y="T5"/>
                </a:cxn>
              </a:cxnLst>
              <a:rect l="0" t="0" r="r" b="b"/>
              <a:pathLst>
                <a:path w="68" h="106">
                  <a:moveTo>
                    <a:pt x="4" y="106"/>
                  </a:moveTo>
                  <a:cubicBezTo>
                    <a:pt x="4" y="106"/>
                    <a:pt x="68" y="71"/>
                    <a:pt x="64" y="0"/>
                  </a:cubicBezTo>
                  <a:cubicBezTo>
                    <a:pt x="0" y="31"/>
                    <a:pt x="4" y="106"/>
                    <a:pt x="4"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8" name="Hình tự do 81"/>
            <p:cNvSpPr>
              <a:spLocks/>
            </p:cNvSpPr>
            <p:nvPr/>
          </p:nvSpPr>
          <p:spPr bwMode="auto">
            <a:xfrm>
              <a:off x="3360" y="486"/>
              <a:ext cx="21" cy="1049"/>
            </a:xfrm>
            <a:custGeom>
              <a:avLst/>
              <a:gdLst>
                <a:gd name="T0" fmla="*/ 2 w 21"/>
                <a:gd name="T1" fmla="*/ 0 h 1049"/>
                <a:gd name="T2" fmla="*/ 0 w 21"/>
                <a:gd name="T3" fmla="*/ 1049 h 1049"/>
                <a:gd name="T4" fmla="*/ 19 w 21"/>
                <a:gd name="T5" fmla="*/ 1049 h 1049"/>
                <a:gd name="T6" fmla="*/ 21 w 21"/>
                <a:gd name="T7" fmla="*/ 0 h 1049"/>
                <a:gd name="T8" fmla="*/ 2 w 21"/>
                <a:gd name="T9" fmla="*/ 0 h 1049"/>
                <a:gd name="T10" fmla="*/ 2 w 21"/>
                <a:gd name="T11" fmla="*/ 0 h 1049"/>
                <a:gd name="T12" fmla="*/ 2 w 21"/>
                <a:gd name="T13" fmla="*/ 0 h 1049"/>
                <a:gd name="T14" fmla="*/ 2 w 21"/>
                <a:gd name="T15" fmla="*/ 0 h 1049"/>
                <a:gd name="T16" fmla="*/ 2 w 21"/>
                <a:gd name="T17" fmla="*/ 0 h 10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 h="1049">
                  <a:moveTo>
                    <a:pt x="2" y="0"/>
                  </a:moveTo>
                  <a:lnTo>
                    <a:pt x="0" y="1049"/>
                  </a:lnTo>
                  <a:lnTo>
                    <a:pt x="19" y="1049"/>
                  </a:lnTo>
                  <a:lnTo>
                    <a:pt x="21" y="0"/>
                  </a:lnTo>
                  <a:lnTo>
                    <a:pt x="2" y="0"/>
                  </a:lnTo>
                  <a:lnTo>
                    <a:pt x="2" y="0"/>
                  </a:lnTo>
                  <a:lnTo>
                    <a:pt x="2" y="0"/>
                  </a:lnTo>
                  <a:lnTo>
                    <a:pt x="2" y="0"/>
                  </a:lnTo>
                  <a:lnTo>
                    <a:pt x="2" y="0"/>
                  </a:ln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9" name="Hình tự do 82"/>
            <p:cNvSpPr>
              <a:spLocks/>
            </p:cNvSpPr>
            <p:nvPr/>
          </p:nvSpPr>
          <p:spPr bwMode="auto">
            <a:xfrm>
              <a:off x="3220" y="1048"/>
              <a:ext cx="126" cy="194"/>
            </a:xfrm>
            <a:custGeom>
              <a:avLst/>
              <a:gdLst>
                <a:gd name="T0" fmla="*/ 51 w 53"/>
                <a:gd name="T1" fmla="*/ 82 h 82"/>
                <a:gd name="T2" fmla="*/ 4 w 53"/>
                <a:gd name="T3" fmla="*/ 0 h 82"/>
                <a:gd name="T4" fmla="*/ 51 w 53"/>
                <a:gd name="T5" fmla="*/ 82 h 82"/>
              </a:gdLst>
              <a:ahLst/>
              <a:cxnLst>
                <a:cxn ang="0">
                  <a:pos x="T0" y="T1"/>
                </a:cxn>
                <a:cxn ang="0">
                  <a:pos x="T2" y="T3"/>
                </a:cxn>
                <a:cxn ang="0">
                  <a:pos x="T4" y="T5"/>
                </a:cxn>
              </a:cxnLst>
              <a:rect l="0" t="0" r="r" b="b"/>
              <a:pathLst>
                <a:path w="53" h="82">
                  <a:moveTo>
                    <a:pt x="51" y="82"/>
                  </a:moveTo>
                  <a:cubicBezTo>
                    <a:pt x="51" y="82"/>
                    <a:pt x="0" y="55"/>
                    <a:pt x="4" y="0"/>
                  </a:cubicBezTo>
                  <a:cubicBezTo>
                    <a:pt x="53" y="24"/>
                    <a:pt x="51" y="82"/>
                    <a:pt x="51" y="82"/>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20" name="Hình tự do 83"/>
            <p:cNvSpPr>
              <a:spLocks/>
            </p:cNvSpPr>
            <p:nvPr/>
          </p:nvSpPr>
          <p:spPr bwMode="auto">
            <a:xfrm>
              <a:off x="3386" y="885"/>
              <a:ext cx="123" cy="196"/>
            </a:xfrm>
            <a:custGeom>
              <a:avLst/>
              <a:gdLst>
                <a:gd name="T0" fmla="*/ 3 w 52"/>
                <a:gd name="T1" fmla="*/ 83 h 83"/>
                <a:gd name="T2" fmla="*/ 49 w 52"/>
                <a:gd name="T3" fmla="*/ 0 h 83"/>
                <a:gd name="T4" fmla="*/ 3 w 52"/>
                <a:gd name="T5" fmla="*/ 83 h 83"/>
              </a:gdLst>
              <a:ahLst/>
              <a:cxnLst>
                <a:cxn ang="0">
                  <a:pos x="T0" y="T1"/>
                </a:cxn>
                <a:cxn ang="0">
                  <a:pos x="T2" y="T3"/>
                </a:cxn>
                <a:cxn ang="0">
                  <a:pos x="T4" y="T5"/>
                </a:cxn>
              </a:cxnLst>
              <a:rect l="0" t="0" r="r" b="b"/>
              <a:pathLst>
                <a:path w="52" h="83">
                  <a:moveTo>
                    <a:pt x="3" y="83"/>
                  </a:moveTo>
                  <a:cubicBezTo>
                    <a:pt x="3" y="83"/>
                    <a:pt x="52" y="55"/>
                    <a:pt x="49" y="0"/>
                  </a:cubicBezTo>
                  <a:cubicBezTo>
                    <a:pt x="0" y="25"/>
                    <a:pt x="3" y="83"/>
                    <a:pt x="3"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21" name="Hình tự do 84"/>
            <p:cNvSpPr>
              <a:spLocks/>
            </p:cNvSpPr>
            <p:nvPr/>
          </p:nvSpPr>
          <p:spPr bwMode="auto">
            <a:xfrm>
              <a:off x="3220" y="1277"/>
              <a:ext cx="126" cy="196"/>
            </a:xfrm>
            <a:custGeom>
              <a:avLst/>
              <a:gdLst>
                <a:gd name="T0" fmla="*/ 51 w 53"/>
                <a:gd name="T1" fmla="*/ 83 h 83"/>
                <a:gd name="T2" fmla="*/ 4 w 53"/>
                <a:gd name="T3" fmla="*/ 0 h 83"/>
                <a:gd name="T4" fmla="*/ 51 w 53"/>
                <a:gd name="T5" fmla="*/ 83 h 83"/>
              </a:gdLst>
              <a:ahLst/>
              <a:cxnLst>
                <a:cxn ang="0">
                  <a:pos x="T0" y="T1"/>
                </a:cxn>
                <a:cxn ang="0">
                  <a:pos x="T2" y="T3"/>
                </a:cxn>
                <a:cxn ang="0">
                  <a:pos x="T4" y="T5"/>
                </a:cxn>
              </a:cxnLst>
              <a:rect l="0" t="0" r="r" b="b"/>
              <a:pathLst>
                <a:path w="53" h="83">
                  <a:moveTo>
                    <a:pt x="51" y="83"/>
                  </a:moveTo>
                  <a:cubicBezTo>
                    <a:pt x="51" y="83"/>
                    <a:pt x="0" y="55"/>
                    <a:pt x="4" y="0"/>
                  </a:cubicBezTo>
                  <a:cubicBezTo>
                    <a:pt x="53" y="24"/>
                    <a:pt x="51" y="83"/>
                    <a:pt x="51"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22" name="Hình tự do 85"/>
            <p:cNvSpPr>
              <a:spLocks/>
            </p:cNvSpPr>
            <p:nvPr/>
          </p:nvSpPr>
          <p:spPr bwMode="auto">
            <a:xfrm>
              <a:off x="3386" y="1114"/>
              <a:ext cx="123" cy="194"/>
            </a:xfrm>
            <a:custGeom>
              <a:avLst/>
              <a:gdLst>
                <a:gd name="T0" fmla="*/ 3 w 52"/>
                <a:gd name="T1" fmla="*/ 82 h 82"/>
                <a:gd name="T2" fmla="*/ 49 w 52"/>
                <a:gd name="T3" fmla="*/ 0 h 82"/>
                <a:gd name="T4" fmla="*/ 3 w 52"/>
                <a:gd name="T5" fmla="*/ 82 h 82"/>
              </a:gdLst>
              <a:ahLst/>
              <a:cxnLst>
                <a:cxn ang="0">
                  <a:pos x="T0" y="T1"/>
                </a:cxn>
                <a:cxn ang="0">
                  <a:pos x="T2" y="T3"/>
                </a:cxn>
                <a:cxn ang="0">
                  <a:pos x="T4" y="T5"/>
                </a:cxn>
              </a:cxnLst>
              <a:rect l="0" t="0" r="r" b="b"/>
              <a:pathLst>
                <a:path w="52" h="82">
                  <a:moveTo>
                    <a:pt x="3" y="82"/>
                  </a:moveTo>
                  <a:cubicBezTo>
                    <a:pt x="3" y="82"/>
                    <a:pt x="52" y="55"/>
                    <a:pt x="49" y="0"/>
                  </a:cubicBezTo>
                  <a:cubicBezTo>
                    <a:pt x="0" y="24"/>
                    <a:pt x="3" y="82"/>
                    <a:pt x="3" y="82"/>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23" name="Hình tự do 86"/>
            <p:cNvSpPr>
              <a:spLocks/>
            </p:cNvSpPr>
            <p:nvPr/>
          </p:nvSpPr>
          <p:spPr bwMode="auto">
            <a:xfrm>
              <a:off x="3386" y="1372"/>
              <a:ext cx="123" cy="196"/>
            </a:xfrm>
            <a:custGeom>
              <a:avLst/>
              <a:gdLst>
                <a:gd name="T0" fmla="*/ 3 w 52"/>
                <a:gd name="T1" fmla="*/ 83 h 83"/>
                <a:gd name="T2" fmla="*/ 49 w 52"/>
                <a:gd name="T3" fmla="*/ 0 h 83"/>
                <a:gd name="T4" fmla="*/ 3 w 52"/>
                <a:gd name="T5" fmla="*/ 83 h 83"/>
              </a:gdLst>
              <a:ahLst/>
              <a:cxnLst>
                <a:cxn ang="0">
                  <a:pos x="T0" y="T1"/>
                </a:cxn>
                <a:cxn ang="0">
                  <a:pos x="T2" y="T3"/>
                </a:cxn>
                <a:cxn ang="0">
                  <a:pos x="T4" y="T5"/>
                </a:cxn>
              </a:cxnLst>
              <a:rect l="0" t="0" r="r" b="b"/>
              <a:pathLst>
                <a:path w="52" h="83">
                  <a:moveTo>
                    <a:pt x="3" y="83"/>
                  </a:moveTo>
                  <a:cubicBezTo>
                    <a:pt x="3" y="83"/>
                    <a:pt x="52" y="55"/>
                    <a:pt x="49" y="0"/>
                  </a:cubicBezTo>
                  <a:cubicBezTo>
                    <a:pt x="0" y="24"/>
                    <a:pt x="3" y="83"/>
                    <a:pt x="3"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24" name="Hình tự do 87"/>
            <p:cNvSpPr>
              <a:spLocks/>
            </p:cNvSpPr>
            <p:nvPr/>
          </p:nvSpPr>
          <p:spPr bwMode="auto">
            <a:xfrm>
              <a:off x="3220" y="793"/>
              <a:ext cx="126" cy="196"/>
            </a:xfrm>
            <a:custGeom>
              <a:avLst/>
              <a:gdLst>
                <a:gd name="T0" fmla="*/ 51 w 53"/>
                <a:gd name="T1" fmla="*/ 83 h 83"/>
                <a:gd name="T2" fmla="*/ 4 w 53"/>
                <a:gd name="T3" fmla="*/ 0 h 83"/>
                <a:gd name="T4" fmla="*/ 51 w 53"/>
                <a:gd name="T5" fmla="*/ 83 h 83"/>
              </a:gdLst>
              <a:ahLst/>
              <a:cxnLst>
                <a:cxn ang="0">
                  <a:pos x="T0" y="T1"/>
                </a:cxn>
                <a:cxn ang="0">
                  <a:pos x="T2" y="T3"/>
                </a:cxn>
                <a:cxn ang="0">
                  <a:pos x="T4" y="T5"/>
                </a:cxn>
              </a:cxnLst>
              <a:rect l="0" t="0" r="r" b="b"/>
              <a:pathLst>
                <a:path w="53" h="83">
                  <a:moveTo>
                    <a:pt x="51" y="83"/>
                  </a:moveTo>
                  <a:cubicBezTo>
                    <a:pt x="51" y="83"/>
                    <a:pt x="0" y="55"/>
                    <a:pt x="4" y="0"/>
                  </a:cubicBezTo>
                  <a:cubicBezTo>
                    <a:pt x="53" y="25"/>
                    <a:pt x="51" y="83"/>
                    <a:pt x="51"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25" name="Hình tự do 88"/>
            <p:cNvSpPr>
              <a:spLocks/>
            </p:cNvSpPr>
            <p:nvPr/>
          </p:nvSpPr>
          <p:spPr bwMode="auto">
            <a:xfrm>
              <a:off x="3386" y="630"/>
              <a:ext cx="123" cy="196"/>
            </a:xfrm>
            <a:custGeom>
              <a:avLst/>
              <a:gdLst>
                <a:gd name="T0" fmla="*/ 3 w 52"/>
                <a:gd name="T1" fmla="*/ 83 h 83"/>
                <a:gd name="T2" fmla="*/ 49 w 52"/>
                <a:gd name="T3" fmla="*/ 0 h 83"/>
                <a:gd name="T4" fmla="*/ 3 w 52"/>
                <a:gd name="T5" fmla="*/ 83 h 83"/>
              </a:gdLst>
              <a:ahLst/>
              <a:cxnLst>
                <a:cxn ang="0">
                  <a:pos x="T0" y="T1"/>
                </a:cxn>
                <a:cxn ang="0">
                  <a:pos x="T2" y="T3"/>
                </a:cxn>
                <a:cxn ang="0">
                  <a:pos x="T4" y="T5"/>
                </a:cxn>
              </a:cxnLst>
              <a:rect l="0" t="0" r="r" b="b"/>
              <a:pathLst>
                <a:path w="52" h="83">
                  <a:moveTo>
                    <a:pt x="3" y="83"/>
                  </a:moveTo>
                  <a:cubicBezTo>
                    <a:pt x="3" y="83"/>
                    <a:pt x="52" y="56"/>
                    <a:pt x="49" y="0"/>
                  </a:cubicBezTo>
                  <a:cubicBezTo>
                    <a:pt x="0" y="24"/>
                    <a:pt x="3" y="83"/>
                    <a:pt x="3"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26" name="Hình tự do 89"/>
            <p:cNvSpPr>
              <a:spLocks/>
            </p:cNvSpPr>
            <p:nvPr/>
          </p:nvSpPr>
          <p:spPr bwMode="auto">
            <a:xfrm>
              <a:off x="3220" y="545"/>
              <a:ext cx="126" cy="196"/>
            </a:xfrm>
            <a:custGeom>
              <a:avLst/>
              <a:gdLst>
                <a:gd name="T0" fmla="*/ 51 w 53"/>
                <a:gd name="T1" fmla="*/ 83 h 83"/>
                <a:gd name="T2" fmla="*/ 4 w 53"/>
                <a:gd name="T3" fmla="*/ 0 h 83"/>
                <a:gd name="T4" fmla="*/ 51 w 53"/>
                <a:gd name="T5" fmla="*/ 83 h 83"/>
              </a:gdLst>
              <a:ahLst/>
              <a:cxnLst>
                <a:cxn ang="0">
                  <a:pos x="T0" y="T1"/>
                </a:cxn>
                <a:cxn ang="0">
                  <a:pos x="T2" y="T3"/>
                </a:cxn>
                <a:cxn ang="0">
                  <a:pos x="T4" y="T5"/>
                </a:cxn>
              </a:cxnLst>
              <a:rect l="0" t="0" r="r" b="b"/>
              <a:pathLst>
                <a:path w="53" h="83">
                  <a:moveTo>
                    <a:pt x="51" y="83"/>
                  </a:moveTo>
                  <a:cubicBezTo>
                    <a:pt x="51" y="83"/>
                    <a:pt x="0" y="55"/>
                    <a:pt x="4" y="0"/>
                  </a:cubicBezTo>
                  <a:cubicBezTo>
                    <a:pt x="53" y="25"/>
                    <a:pt x="51" y="83"/>
                    <a:pt x="51"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27" name="Hình tự do 90"/>
            <p:cNvSpPr>
              <a:spLocks/>
            </p:cNvSpPr>
            <p:nvPr/>
          </p:nvSpPr>
          <p:spPr bwMode="auto">
            <a:xfrm>
              <a:off x="3220" y="316"/>
              <a:ext cx="126" cy="196"/>
            </a:xfrm>
            <a:custGeom>
              <a:avLst/>
              <a:gdLst>
                <a:gd name="T0" fmla="*/ 51 w 53"/>
                <a:gd name="T1" fmla="*/ 83 h 83"/>
                <a:gd name="T2" fmla="*/ 4 w 53"/>
                <a:gd name="T3" fmla="*/ 0 h 83"/>
                <a:gd name="T4" fmla="*/ 51 w 53"/>
                <a:gd name="T5" fmla="*/ 83 h 83"/>
              </a:gdLst>
              <a:ahLst/>
              <a:cxnLst>
                <a:cxn ang="0">
                  <a:pos x="T0" y="T1"/>
                </a:cxn>
                <a:cxn ang="0">
                  <a:pos x="T2" y="T3"/>
                </a:cxn>
                <a:cxn ang="0">
                  <a:pos x="T4" y="T5"/>
                </a:cxn>
              </a:cxnLst>
              <a:rect l="0" t="0" r="r" b="b"/>
              <a:pathLst>
                <a:path w="53" h="83">
                  <a:moveTo>
                    <a:pt x="51" y="83"/>
                  </a:moveTo>
                  <a:cubicBezTo>
                    <a:pt x="51" y="83"/>
                    <a:pt x="0" y="56"/>
                    <a:pt x="4" y="0"/>
                  </a:cubicBezTo>
                  <a:cubicBezTo>
                    <a:pt x="53" y="25"/>
                    <a:pt x="51" y="83"/>
                    <a:pt x="51"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28" name="Hình tự do 91"/>
            <p:cNvSpPr>
              <a:spLocks/>
            </p:cNvSpPr>
            <p:nvPr/>
          </p:nvSpPr>
          <p:spPr bwMode="auto">
            <a:xfrm>
              <a:off x="3386" y="385"/>
              <a:ext cx="123" cy="193"/>
            </a:xfrm>
            <a:custGeom>
              <a:avLst/>
              <a:gdLst>
                <a:gd name="T0" fmla="*/ 3 w 52"/>
                <a:gd name="T1" fmla="*/ 82 h 82"/>
                <a:gd name="T2" fmla="*/ 49 w 52"/>
                <a:gd name="T3" fmla="*/ 0 h 82"/>
                <a:gd name="T4" fmla="*/ 3 w 52"/>
                <a:gd name="T5" fmla="*/ 82 h 82"/>
              </a:gdLst>
              <a:ahLst/>
              <a:cxnLst>
                <a:cxn ang="0">
                  <a:pos x="T0" y="T1"/>
                </a:cxn>
                <a:cxn ang="0">
                  <a:pos x="T2" y="T3"/>
                </a:cxn>
                <a:cxn ang="0">
                  <a:pos x="T4" y="T5"/>
                </a:cxn>
              </a:cxnLst>
              <a:rect l="0" t="0" r="r" b="b"/>
              <a:pathLst>
                <a:path w="52" h="82">
                  <a:moveTo>
                    <a:pt x="3" y="82"/>
                  </a:moveTo>
                  <a:cubicBezTo>
                    <a:pt x="3" y="82"/>
                    <a:pt x="52" y="55"/>
                    <a:pt x="49" y="0"/>
                  </a:cubicBezTo>
                  <a:cubicBezTo>
                    <a:pt x="0" y="24"/>
                    <a:pt x="3" y="82"/>
                    <a:pt x="3" y="82"/>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29" name="Hình tự do 92"/>
            <p:cNvSpPr>
              <a:spLocks/>
            </p:cNvSpPr>
            <p:nvPr/>
          </p:nvSpPr>
          <p:spPr bwMode="auto">
            <a:xfrm>
              <a:off x="3283" y="1760"/>
              <a:ext cx="264" cy="1241"/>
            </a:xfrm>
            <a:custGeom>
              <a:avLst/>
              <a:gdLst>
                <a:gd name="T0" fmla="*/ 51 w 112"/>
                <a:gd name="T1" fmla="*/ 487 h 525"/>
                <a:gd name="T2" fmla="*/ 51 w 112"/>
                <a:gd name="T3" fmla="*/ 429 h 525"/>
                <a:gd name="T4" fmla="*/ 3 w 112"/>
                <a:gd name="T5" fmla="*/ 343 h 525"/>
                <a:gd name="T6" fmla="*/ 51 w 112"/>
                <a:gd name="T7" fmla="*/ 410 h 525"/>
                <a:gd name="T8" fmla="*/ 51 w 112"/>
                <a:gd name="T9" fmla="*/ 335 h 525"/>
                <a:gd name="T10" fmla="*/ 3 w 112"/>
                <a:gd name="T11" fmla="*/ 249 h 525"/>
                <a:gd name="T12" fmla="*/ 50 w 112"/>
                <a:gd name="T13" fmla="*/ 314 h 525"/>
                <a:gd name="T14" fmla="*/ 50 w 112"/>
                <a:gd name="T15" fmla="*/ 214 h 525"/>
                <a:gd name="T16" fmla="*/ 7 w 112"/>
                <a:gd name="T17" fmla="*/ 131 h 525"/>
                <a:gd name="T18" fmla="*/ 50 w 112"/>
                <a:gd name="T19" fmla="*/ 183 h 525"/>
                <a:gd name="T20" fmla="*/ 50 w 112"/>
                <a:gd name="T21" fmla="*/ 117 h 525"/>
                <a:gd name="T22" fmla="*/ 5 w 112"/>
                <a:gd name="T23" fmla="*/ 33 h 525"/>
                <a:gd name="T24" fmla="*/ 50 w 112"/>
                <a:gd name="T25" fmla="*/ 88 h 525"/>
                <a:gd name="T26" fmla="*/ 50 w 112"/>
                <a:gd name="T27" fmla="*/ 56 h 525"/>
                <a:gd name="T28" fmla="*/ 58 w 112"/>
                <a:gd name="T29" fmla="*/ 56 h 525"/>
                <a:gd name="T30" fmla="*/ 103 w 112"/>
                <a:gd name="T31" fmla="*/ 0 h 525"/>
                <a:gd name="T32" fmla="*/ 59 w 112"/>
                <a:gd name="T33" fmla="*/ 84 h 525"/>
                <a:gd name="T34" fmla="*/ 59 w 112"/>
                <a:gd name="T35" fmla="*/ 162 h 525"/>
                <a:gd name="T36" fmla="*/ 106 w 112"/>
                <a:gd name="T37" fmla="*/ 93 h 525"/>
                <a:gd name="T38" fmla="*/ 59 w 112"/>
                <a:gd name="T39" fmla="*/ 179 h 525"/>
                <a:gd name="T40" fmla="*/ 59 w 112"/>
                <a:gd name="T41" fmla="*/ 264 h 525"/>
                <a:gd name="T42" fmla="*/ 105 w 112"/>
                <a:gd name="T43" fmla="*/ 204 h 525"/>
                <a:gd name="T44" fmla="*/ 59 w 112"/>
                <a:gd name="T45" fmla="*/ 290 h 525"/>
                <a:gd name="T46" fmla="*/ 59 w 112"/>
                <a:gd name="T47" fmla="*/ 371 h 525"/>
                <a:gd name="T48" fmla="*/ 105 w 112"/>
                <a:gd name="T49" fmla="*/ 313 h 525"/>
                <a:gd name="T50" fmla="*/ 59 w 112"/>
                <a:gd name="T51" fmla="*/ 397 h 525"/>
                <a:gd name="T52" fmla="*/ 60 w 112"/>
                <a:gd name="T53" fmla="*/ 492 h 525"/>
                <a:gd name="T54" fmla="*/ 108 w 112"/>
                <a:gd name="T55" fmla="*/ 415 h 525"/>
                <a:gd name="T56" fmla="*/ 60 w 112"/>
                <a:gd name="T57" fmla="*/ 502 h 525"/>
                <a:gd name="T58" fmla="*/ 60 w 112"/>
                <a:gd name="T59" fmla="*/ 525 h 525"/>
                <a:gd name="T60" fmla="*/ 51 w 112"/>
                <a:gd name="T61" fmla="*/ 525 h 525"/>
                <a:gd name="T62" fmla="*/ 51 w 112"/>
                <a:gd name="T63" fmla="*/ 518 h 525"/>
                <a:gd name="T64" fmla="*/ 7 w 112"/>
                <a:gd name="T65" fmla="*/ 434 h 525"/>
                <a:gd name="T66" fmla="*/ 51 w 112"/>
                <a:gd name="T67" fmla="*/ 487 h 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12" h="525">
                  <a:moveTo>
                    <a:pt x="51" y="487"/>
                  </a:moveTo>
                  <a:cubicBezTo>
                    <a:pt x="51" y="429"/>
                    <a:pt x="51" y="429"/>
                    <a:pt x="51" y="429"/>
                  </a:cubicBezTo>
                  <a:cubicBezTo>
                    <a:pt x="42" y="424"/>
                    <a:pt x="0" y="395"/>
                    <a:pt x="3" y="343"/>
                  </a:cubicBezTo>
                  <a:cubicBezTo>
                    <a:pt x="37" y="359"/>
                    <a:pt x="48" y="389"/>
                    <a:pt x="51" y="410"/>
                  </a:cubicBezTo>
                  <a:cubicBezTo>
                    <a:pt x="51" y="335"/>
                    <a:pt x="51" y="335"/>
                    <a:pt x="51" y="335"/>
                  </a:cubicBezTo>
                  <a:cubicBezTo>
                    <a:pt x="42" y="329"/>
                    <a:pt x="0" y="301"/>
                    <a:pt x="3" y="249"/>
                  </a:cubicBezTo>
                  <a:cubicBezTo>
                    <a:pt x="36" y="265"/>
                    <a:pt x="47" y="294"/>
                    <a:pt x="50" y="314"/>
                  </a:cubicBezTo>
                  <a:cubicBezTo>
                    <a:pt x="50" y="214"/>
                    <a:pt x="50" y="214"/>
                    <a:pt x="50" y="214"/>
                  </a:cubicBezTo>
                  <a:cubicBezTo>
                    <a:pt x="37" y="206"/>
                    <a:pt x="4" y="178"/>
                    <a:pt x="7" y="131"/>
                  </a:cubicBezTo>
                  <a:cubicBezTo>
                    <a:pt x="33" y="144"/>
                    <a:pt x="44" y="164"/>
                    <a:pt x="50" y="183"/>
                  </a:cubicBezTo>
                  <a:cubicBezTo>
                    <a:pt x="50" y="117"/>
                    <a:pt x="50" y="117"/>
                    <a:pt x="50" y="117"/>
                  </a:cubicBezTo>
                  <a:cubicBezTo>
                    <a:pt x="38" y="109"/>
                    <a:pt x="2" y="81"/>
                    <a:pt x="5" y="33"/>
                  </a:cubicBezTo>
                  <a:cubicBezTo>
                    <a:pt x="33" y="46"/>
                    <a:pt x="45" y="70"/>
                    <a:pt x="50" y="88"/>
                  </a:cubicBezTo>
                  <a:cubicBezTo>
                    <a:pt x="50" y="56"/>
                    <a:pt x="50" y="56"/>
                    <a:pt x="50" y="56"/>
                  </a:cubicBezTo>
                  <a:cubicBezTo>
                    <a:pt x="58" y="56"/>
                    <a:pt x="58" y="56"/>
                    <a:pt x="58" y="56"/>
                  </a:cubicBezTo>
                  <a:cubicBezTo>
                    <a:pt x="64" y="37"/>
                    <a:pt x="76" y="13"/>
                    <a:pt x="103" y="0"/>
                  </a:cubicBezTo>
                  <a:cubicBezTo>
                    <a:pt x="106" y="47"/>
                    <a:pt x="72" y="75"/>
                    <a:pt x="59" y="84"/>
                  </a:cubicBezTo>
                  <a:cubicBezTo>
                    <a:pt x="59" y="162"/>
                    <a:pt x="59" y="162"/>
                    <a:pt x="59" y="162"/>
                  </a:cubicBezTo>
                  <a:cubicBezTo>
                    <a:pt x="63" y="142"/>
                    <a:pt x="73" y="109"/>
                    <a:pt x="106" y="93"/>
                  </a:cubicBezTo>
                  <a:cubicBezTo>
                    <a:pt x="110" y="146"/>
                    <a:pt x="68" y="174"/>
                    <a:pt x="59" y="179"/>
                  </a:cubicBezTo>
                  <a:cubicBezTo>
                    <a:pt x="59" y="264"/>
                    <a:pt x="59" y="264"/>
                    <a:pt x="59" y="264"/>
                  </a:cubicBezTo>
                  <a:cubicBezTo>
                    <a:pt x="65" y="245"/>
                    <a:pt x="76" y="218"/>
                    <a:pt x="105" y="204"/>
                  </a:cubicBezTo>
                  <a:cubicBezTo>
                    <a:pt x="108" y="253"/>
                    <a:pt x="71" y="282"/>
                    <a:pt x="59" y="290"/>
                  </a:cubicBezTo>
                  <a:cubicBezTo>
                    <a:pt x="59" y="371"/>
                    <a:pt x="59" y="371"/>
                    <a:pt x="59" y="371"/>
                  </a:cubicBezTo>
                  <a:cubicBezTo>
                    <a:pt x="65" y="351"/>
                    <a:pt x="77" y="327"/>
                    <a:pt x="105" y="313"/>
                  </a:cubicBezTo>
                  <a:cubicBezTo>
                    <a:pt x="108" y="361"/>
                    <a:pt x="72" y="389"/>
                    <a:pt x="59" y="397"/>
                  </a:cubicBezTo>
                  <a:cubicBezTo>
                    <a:pt x="60" y="492"/>
                    <a:pt x="60" y="492"/>
                    <a:pt x="60" y="492"/>
                  </a:cubicBezTo>
                  <a:cubicBezTo>
                    <a:pt x="62" y="474"/>
                    <a:pt x="70" y="434"/>
                    <a:pt x="108" y="415"/>
                  </a:cubicBezTo>
                  <a:cubicBezTo>
                    <a:pt x="112" y="471"/>
                    <a:pt x="65" y="499"/>
                    <a:pt x="60" y="502"/>
                  </a:cubicBezTo>
                  <a:cubicBezTo>
                    <a:pt x="60" y="525"/>
                    <a:pt x="60" y="525"/>
                    <a:pt x="60" y="525"/>
                  </a:cubicBezTo>
                  <a:cubicBezTo>
                    <a:pt x="51" y="525"/>
                    <a:pt x="51" y="525"/>
                    <a:pt x="51" y="525"/>
                  </a:cubicBezTo>
                  <a:cubicBezTo>
                    <a:pt x="51" y="518"/>
                    <a:pt x="51" y="518"/>
                    <a:pt x="51" y="518"/>
                  </a:cubicBezTo>
                  <a:cubicBezTo>
                    <a:pt x="38" y="510"/>
                    <a:pt x="4" y="482"/>
                    <a:pt x="7" y="434"/>
                  </a:cubicBezTo>
                  <a:cubicBezTo>
                    <a:pt x="34" y="447"/>
                    <a:pt x="45" y="469"/>
                    <a:pt x="51" y="487"/>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30" name="Hình tự do 93"/>
            <p:cNvSpPr>
              <a:spLocks/>
            </p:cNvSpPr>
            <p:nvPr/>
          </p:nvSpPr>
          <p:spPr bwMode="auto">
            <a:xfrm>
              <a:off x="3805" y="1379"/>
              <a:ext cx="378" cy="1786"/>
            </a:xfrm>
            <a:custGeom>
              <a:avLst/>
              <a:gdLst>
                <a:gd name="T0" fmla="*/ 86 w 160"/>
                <a:gd name="T1" fmla="*/ 701 h 756"/>
                <a:gd name="T2" fmla="*/ 86 w 160"/>
                <a:gd name="T3" fmla="*/ 617 h 756"/>
                <a:gd name="T4" fmla="*/ 155 w 160"/>
                <a:gd name="T5" fmla="*/ 493 h 756"/>
                <a:gd name="T6" fmla="*/ 86 w 160"/>
                <a:gd name="T7" fmla="*/ 589 h 756"/>
                <a:gd name="T8" fmla="*/ 86 w 160"/>
                <a:gd name="T9" fmla="*/ 481 h 756"/>
                <a:gd name="T10" fmla="*/ 155 w 160"/>
                <a:gd name="T11" fmla="*/ 358 h 756"/>
                <a:gd name="T12" fmla="*/ 88 w 160"/>
                <a:gd name="T13" fmla="*/ 452 h 756"/>
                <a:gd name="T14" fmla="*/ 88 w 160"/>
                <a:gd name="T15" fmla="*/ 309 h 756"/>
                <a:gd name="T16" fmla="*/ 150 w 160"/>
                <a:gd name="T17" fmla="*/ 189 h 756"/>
                <a:gd name="T18" fmla="*/ 88 w 160"/>
                <a:gd name="T19" fmla="*/ 263 h 756"/>
                <a:gd name="T20" fmla="*/ 88 w 160"/>
                <a:gd name="T21" fmla="*/ 169 h 756"/>
                <a:gd name="T22" fmla="*/ 152 w 160"/>
                <a:gd name="T23" fmla="*/ 47 h 756"/>
                <a:gd name="T24" fmla="*/ 88 w 160"/>
                <a:gd name="T25" fmla="*/ 127 h 756"/>
                <a:gd name="T26" fmla="*/ 76 w 160"/>
                <a:gd name="T27" fmla="*/ 81 h 756"/>
                <a:gd name="T28" fmla="*/ 13 w 160"/>
                <a:gd name="T29" fmla="*/ 0 h 756"/>
                <a:gd name="T30" fmla="*/ 75 w 160"/>
                <a:gd name="T31" fmla="*/ 121 h 756"/>
                <a:gd name="T32" fmla="*/ 75 w 160"/>
                <a:gd name="T33" fmla="*/ 234 h 756"/>
                <a:gd name="T34" fmla="*/ 7 w 160"/>
                <a:gd name="T35" fmla="*/ 133 h 756"/>
                <a:gd name="T36" fmla="*/ 75 w 160"/>
                <a:gd name="T37" fmla="*/ 258 h 756"/>
                <a:gd name="T38" fmla="*/ 75 w 160"/>
                <a:gd name="T39" fmla="*/ 380 h 756"/>
                <a:gd name="T40" fmla="*/ 10 w 160"/>
                <a:gd name="T41" fmla="*/ 293 h 756"/>
                <a:gd name="T42" fmla="*/ 75 w 160"/>
                <a:gd name="T43" fmla="*/ 417 h 756"/>
                <a:gd name="T44" fmla="*/ 75 w 160"/>
                <a:gd name="T45" fmla="*/ 533 h 756"/>
                <a:gd name="T46" fmla="*/ 10 w 160"/>
                <a:gd name="T47" fmla="*/ 450 h 756"/>
                <a:gd name="T48" fmla="*/ 75 w 160"/>
                <a:gd name="T49" fmla="*/ 572 h 756"/>
                <a:gd name="T50" fmla="*/ 74 w 160"/>
                <a:gd name="T51" fmla="*/ 707 h 756"/>
                <a:gd name="T52" fmla="*/ 5 w 160"/>
                <a:gd name="T53" fmla="*/ 597 h 756"/>
                <a:gd name="T54" fmla="*/ 74 w 160"/>
                <a:gd name="T55" fmla="*/ 721 h 756"/>
                <a:gd name="T56" fmla="*/ 74 w 160"/>
                <a:gd name="T57" fmla="*/ 756 h 756"/>
                <a:gd name="T58" fmla="*/ 86 w 160"/>
                <a:gd name="T59" fmla="*/ 756 h 756"/>
                <a:gd name="T60" fmla="*/ 86 w 160"/>
                <a:gd name="T61" fmla="*/ 746 h 756"/>
                <a:gd name="T62" fmla="*/ 150 w 160"/>
                <a:gd name="T63" fmla="*/ 625 h 756"/>
                <a:gd name="T64" fmla="*/ 86 w 160"/>
                <a:gd name="T65" fmla="*/ 701 h 7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0" h="756">
                  <a:moveTo>
                    <a:pt x="86" y="701"/>
                  </a:moveTo>
                  <a:cubicBezTo>
                    <a:pt x="86" y="617"/>
                    <a:pt x="86" y="617"/>
                    <a:pt x="86" y="617"/>
                  </a:cubicBezTo>
                  <a:cubicBezTo>
                    <a:pt x="99" y="610"/>
                    <a:pt x="160" y="568"/>
                    <a:pt x="155" y="493"/>
                  </a:cubicBezTo>
                  <a:cubicBezTo>
                    <a:pt x="107" y="517"/>
                    <a:pt x="91" y="560"/>
                    <a:pt x="86" y="589"/>
                  </a:cubicBezTo>
                  <a:cubicBezTo>
                    <a:pt x="86" y="481"/>
                    <a:pt x="86" y="481"/>
                    <a:pt x="86" y="481"/>
                  </a:cubicBezTo>
                  <a:cubicBezTo>
                    <a:pt x="100" y="474"/>
                    <a:pt x="160" y="433"/>
                    <a:pt x="155" y="358"/>
                  </a:cubicBezTo>
                  <a:cubicBezTo>
                    <a:pt x="108" y="381"/>
                    <a:pt x="93" y="423"/>
                    <a:pt x="88" y="452"/>
                  </a:cubicBezTo>
                  <a:cubicBezTo>
                    <a:pt x="88" y="309"/>
                    <a:pt x="88" y="309"/>
                    <a:pt x="88" y="309"/>
                  </a:cubicBezTo>
                  <a:cubicBezTo>
                    <a:pt x="107" y="296"/>
                    <a:pt x="154" y="256"/>
                    <a:pt x="150" y="189"/>
                  </a:cubicBezTo>
                  <a:cubicBezTo>
                    <a:pt x="113" y="207"/>
                    <a:pt x="97" y="236"/>
                    <a:pt x="88" y="263"/>
                  </a:cubicBezTo>
                  <a:cubicBezTo>
                    <a:pt x="88" y="169"/>
                    <a:pt x="88" y="169"/>
                    <a:pt x="88" y="169"/>
                  </a:cubicBezTo>
                  <a:cubicBezTo>
                    <a:pt x="105" y="157"/>
                    <a:pt x="156" y="117"/>
                    <a:pt x="152" y="47"/>
                  </a:cubicBezTo>
                  <a:cubicBezTo>
                    <a:pt x="113" y="66"/>
                    <a:pt x="95" y="100"/>
                    <a:pt x="88" y="127"/>
                  </a:cubicBezTo>
                  <a:cubicBezTo>
                    <a:pt x="76" y="81"/>
                    <a:pt x="76" y="81"/>
                    <a:pt x="76" y="81"/>
                  </a:cubicBezTo>
                  <a:cubicBezTo>
                    <a:pt x="69" y="53"/>
                    <a:pt x="51" y="19"/>
                    <a:pt x="13" y="0"/>
                  </a:cubicBezTo>
                  <a:cubicBezTo>
                    <a:pt x="7" y="67"/>
                    <a:pt x="57" y="108"/>
                    <a:pt x="75" y="121"/>
                  </a:cubicBezTo>
                  <a:cubicBezTo>
                    <a:pt x="75" y="234"/>
                    <a:pt x="75" y="234"/>
                    <a:pt x="75" y="234"/>
                  </a:cubicBezTo>
                  <a:cubicBezTo>
                    <a:pt x="70" y="204"/>
                    <a:pt x="56" y="157"/>
                    <a:pt x="7" y="133"/>
                  </a:cubicBezTo>
                  <a:cubicBezTo>
                    <a:pt x="2" y="209"/>
                    <a:pt x="62" y="250"/>
                    <a:pt x="75" y="258"/>
                  </a:cubicBezTo>
                  <a:cubicBezTo>
                    <a:pt x="75" y="380"/>
                    <a:pt x="75" y="380"/>
                    <a:pt x="75" y="380"/>
                  </a:cubicBezTo>
                  <a:cubicBezTo>
                    <a:pt x="67" y="352"/>
                    <a:pt x="51" y="314"/>
                    <a:pt x="10" y="293"/>
                  </a:cubicBezTo>
                  <a:cubicBezTo>
                    <a:pt x="5" y="364"/>
                    <a:pt x="58" y="405"/>
                    <a:pt x="75" y="417"/>
                  </a:cubicBezTo>
                  <a:cubicBezTo>
                    <a:pt x="75" y="533"/>
                    <a:pt x="75" y="533"/>
                    <a:pt x="75" y="533"/>
                  </a:cubicBezTo>
                  <a:cubicBezTo>
                    <a:pt x="67" y="505"/>
                    <a:pt x="49" y="470"/>
                    <a:pt x="10" y="450"/>
                  </a:cubicBezTo>
                  <a:cubicBezTo>
                    <a:pt x="5" y="519"/>
                    <a:pt x="57" y="560"/>
                    <a:pt x="75" y="572"/>
                  </a:cubicBezTo>
                  <a:cubicBezTo>
                    <a:pt x="74" y="707"/>
                    <a:pt x="74" y="707"/>
                    <a:pt x="74" y="707"/>
                  </a:cubicBezTo>
                  <a:cubicBezTo>
                    <a:pt x="71" y="682"/>
                    <a:pt x="60" y="625"/>
                    <a:pt x="5" y="597"/>
                  </a:cubicBezTo>
                  <a:cubicBezTo>
                    <a:pt x="0" y="677"/>
                    <a:pt x="66" y="718"/>
                    <a:pt x="74" y="721"/>
                  </a:cubicBezTo>
                  <a:cubicBezTo>
                    <a:pt x="74" y="756"/>
                    <a:pt x="74" y="756"/>
                    <a:pt x="74" y="756"/>
                  </a:cubicBezTo>
                  <a:cubicBezTo>
                    <a:pt x="86" y="756"/>
                    <a:pt x="86" y="756"/>
                    <a:pt x="86" y="756"/>
                  </a:cubicBezTo>
                  <a:cubicBezTo>
                    <a:pt x="86" y="746"/>
                    <a:pt x="86" y="746"/>
                    <a:pt x="86" y="746"/>
                  </a:cubicBezTo>
                  <a:cubicBezTo>
                    <a:pt x="105" y="733"/>
                    <a:pt x="154" y="693"/>
                    <a:pt x="150" y="625"/>
                  </a:cubicBezTo>
                  <a:cubicBezTo>
                    <a:pt x="112" y="643"/>
                    <a:pt x="95" y="674"/>
                    <a:pt x="86" y="701"/>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31" name="Hình tự do 94"/>
            <p:cNvSpPr>
              <a:spLocks/>
            </p:cNvSpPr>
            <p:nvPr/>
          </p:nvSpPr>
          <p:spPr bwMode="auto">
            <a:xfrm>
              <a:off x="3249" y="2924"/>
              <a:ext cx="359" cy="560"/>
            </a:xfrm>
            <a:custGeom>
              <a:avLst/>
              <a:gdLst>
                <a:gd name="T0" fmla="*/ 144 w 152"/>
                <a:gd name="T1" fmla="*/ 237 h 237"/>
                <a:gd name="T2" fmla="*/ 11 w 152"/>
                <a:gd name="T3" fmla="*/ 0 h 237"/>
                <a:gd name="T4" fmla="*/ 144 w 152"/>
                <a:gd name="T5" fmla="*/ 237 h 237"/>
              </a:gdLst>
              <a:ahLst/>
              <a:cxnLst>
                <a:cxn ang="0">
                  <a:pos x="T0" y="T1"/>
                </a:cxn>
                <a:cxn ang="0">
                  <a:pos x="T2" y="T3"/>
                </a:cxn>
                <a:cxn ang="0">
                  <a:pos x="T4" y="T5"/>
                </a:cxn>
              </a:cxnLst>
              <a:rect l="0" t="0" r="r" b="b"/>
              <a:pathLst>
                <a:path w="152" h="237">
                  <a:moveTo>
                    <a:pt x="144" y="237"/>
                  </a:moveTo>
                  <a:cubicBezTo>
                    <a:pt x="144" y="237"/>
                    <a:pt x="0" y="159"/>
                    <a:pt x="11" y="0"/>
                  </a:cubicBezTo>
                  <a:cubicBezTo>
                    <a:pt x="152" y="69"/>
                    <a:pt x="144" y="237"/>
                    <a:pt x="144" y="237"/>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32" name="Hình tự do 95"/>
            <p:cNvSpPr>
              <a:spLocks/>
            </p:cNvSpPr>
            <p:nvPr/>
          </p:nvSpPr>
          <p:spPr bwMode="auto">
            <a:xfrm>
              <a:off x="3324" y="2992"/>
              <a:ext cx="305" cy="520"/>
            </a:xfrm>
            <a:custGeom>
              <a:avLst/>
              <a:gdLst>
                <a:gd name="T0" fmla="*/ 112 w 129"/>
                <a:gd name="T1" fmla="*/ 197 h 220"/>
                <a:gd name="T2" fmla="*/ 108 w 129"/>
                <a:gd name="T3" fmla="*/ 190 h 220"/>
                <a:gd name="T4" fmla="*/ 100 w 129"/>
                <a:gd name="T5" fmla="*/ 178 h 220"/>
                <a:gd name="T6" fmla="*/ 96 w 129"/>
                <a:gd name="T7" fmla="*/ 173 h 220"/>
                <a:gd name="T8" fmla="*/ 88 w 129"/>
                <a:gd name="T9" fmla="*/ 158 h 220"/>
                <a:gd name="T10" fmla="*/ 87 w 129"/>
                <a:gd name="T11" fmla="*/ 154 h 220"/>
                <a:gd name="T12" fmla="*/ 82 w 129"/>
                <a:gd name="T13" fmla="*/ 146 h 220"/>
                <a:gd name="T14" fmla="*/ 78 w 129"/>
                <a:gd name="T15" fmla="*/ 139 h 220"/>
                <a:gd name="T16" fmla="*/ 76 w 129"/>
                <a:gd name="T17" fmla="*/ 135 h 220"/>
                <a:gd name="T18" fmla="*/ 74 w 129"/>
                <a:gd name="T19" fmla="*/ 132 h 220"/>
                <a:gd name="T20" fmla="*/ 68 w 129"/>
                <a:gd name="T21" fmla="*/ 124 h 220"/>
                <a:gd name="T22" fmla="*/ 66 w 129"/>
                <a:gd name="T23" fmla="*/ 121 h 220"/>
                <a:gd name="T24" fmla="*/ 63 w 129"/>
                <a:gd name="T25" fmla="*/ 115 h 220"/>
                <a:gd name="T26" fmla="*/ 60 w 129"/>
                <a:gd name="T27" fmla="*/ 110 h 220"/>
                <a:gd name="T28" fmla="*/ 55 w 129"/>
                <a:gd name="T29" fmla="*/ 103 h 220"/>
                <a:gd name="T30" fmla="*/ 51 w 129"/>
                <a:gd name="T31" fmla="*/ 95 h 220"/>
                <a:gd name="T32" fmla="*/ 49 w 129"/>
                <a:gd name="T33" fmla="*/ 92 h 220"/>
                <a:gd name="T34" fmla="*/ 48 w 129"/>
                <a:gd name="T35" fmla="*/ 88 h 220"/>
                <a:gd name="T36" fmla="*/ 46 w 129"/>
                <a:gd name="T37" fmla="*/ 86 h 220"/>
                <a:gd name="T38" fmla="*/ 45 w 129"/>
                <a:gd name="T39" fmla="*/ 85 h 220"/>
                <a:gd name="T40" fmla="*/ 43 w 129"/>
                <a:gd name="T41" fmla="*/ 81 h 220"/>
                <a:gd name="T42" fmla="*/ 36 w 129"/>
                <a:gd name="T43" fmla="*/ 70 h 220"/>
                <a:gd name="T44" fmla="*/ 34 w 129"/>
                <a:gd name="T45" fmla="*/ 66 h 220"/>
                <a:gd name="T46" fmla="*/ 31 w 129"/>
                <a:gd name="T47" fmla="*/ 61 h 220"/>
                <a:gd name="T48" fmla="*/ 27 w 129"/>
                <a:gd name="T49" fmla="*/ 53 h 220"/>
                <a:gd name="T50" fmla="*/ 27 w 129"/>
                <a:gd name="T51" fmla="*/ 49 h 220"/>
                <a:gd name="T52" fmla="*/ 23 w 129"/>
                <a:gd name="T53" fmla="*/ 47 h 220"/>
                <a:gd name="T54" fmla="*/ 20 w 129"/>
                <a:gd name="T55" fmla="*/ 45 h 220"/>
                <a:gd name="T56" fmla="*/ 18 w 129"/>
                <a:gd name="T57" fmla="*/ 40 h 220"/>
                <a:gd name="T58" fmla="*/ 17 w 129"/>
                <a:gd name="T59" fmla="*/ 40 h 220"/>
                <a:gd name="T60" fmla="*/ 16 w 129"/>
                <a:gd name="T61" fmla="*/ 38 h 220"/>
                <a:gd name="T62" fmla="*/ 16 w 129"/>
                <a:gd name="T63" fmla="*/ 33 h 220"/>
                <a:gd name="T64" fmla="*/ 12 w 129"/>
                <a:gd name="T65" fmla="*/ 31 h 220"/>
                <a:gd name="T66" fmla="*/ 12 w 129"/>
                <a:gd name="T67" fmla="*/ 29 h 220"/>
                <a:gd name="T68" fmla="*/ 9 w 129"/>
                <a:gd name="T69" fmla="*/ 26 h 220"/>
                <a:gd name="T70" fmla="*/ 8 w 129"/>
                <a:gd name="T71" fmla="*/ 23 h 220"/>
                <a:gd name="T72" fmla="*/ 10 w 129"/>
                <a:gd name="T73" fmla="*/ 23 h 220"/>
                <a:gd name="T74" fmla="*/ 6 w 129"/>
                <a:gd name="T75" fmla="*/ 18 h 220"/>
                <a:gd name="T76" fmla="*/ 3 w 129"/>
                <a:gd name="T77" fmla="*/ 8 h 220"/>
                <a:gd name="T78" fmla="*/ 2 w 129"/>
                <a:gd name="T79" fmla="*/ 6 h 220"/>
                <a:gd name="T80" fmla="*/ 0 w 129"/>
                <a:gd name="T81" fmla="*/ 0 h 220"/>
                <a:gd name="T82" fmla="*/ 2 w 129"/>
                <a:gd name="T83" fmla="*/ 3 h 220"/>
                <a:gd name="T84" fmla="*/ 3 w 129"/>
                <a:gd name="T85" fmla="*/ 7 h 220"/>
                <a:gd name="T86" fmla="*/ 11 w 129"/>
                <a:gd name="T87" fmla="*/ 16 h 220"/>
                <a:gd name="T88" fmla="*/ 21 w 129"/>
                <a:gd name="T89" fmla="*/ 32 h 220"/>
                <a:gd name="T90" fmla="*/ 31 w 129"/>
                <a:gd name="T91" fmla="*/ 48 h 220"/>
                <a:gd name="T92" fmla="*/ 39 w 129"/>
                <a:gd name="T93" fmla="*/ 61 h 220"/>
                <a:gd name="T94" fmla="*/ 46 w 129"/>
                <a:gd name="T95" fmla="*/ 73 h 220"/>
                <a:gd name="T96" fmla="*/ 57 w 129"/>
                <a:gd name="T97" fmla="*/ 94 h 220"/>
                <a:gd name="T98" fmla="*/ 63 w 129"/>
                <a:gd name="T99" fmla="*/ 105 h 220"/>
                <a:gd name="T100" fmla="*/ 70 w 129"/>
                <a:gd name="T101" fmla="*/ 120 h 220"/>
                <a:gd name="T102" fmla="*/ 101 w 129"/>
                <a:gd name="T103" fmla="*/ 167 h 220"/>
                <a:gd name="T104" fmla="*/ 107 w 129"/>
                <a:gd name="T105" fmla="*/ 180 h 220"/>
                <a:gd name="T106" fmla="*/ 125 w 129"/>
                <a:gd name="T107" fmla="*/ 218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9" h="220">
                  <a:moveTo>
                    <a:pt x="125" y="218"/>
                  </a:moveTo>
                  <a:cubicBezTo>
                    <a:pt x="122" y="217"/>
                    <a:pt x="122" y="213"/>
                    <a:pt x="120" y="210"/>
                  </a:cubicBezTo>
                  <a:cubicBezTo>
                    <a:pt x="119" y="210"/>
                    <a:pt x="120" y="210"/>
                    <a:pt x="120" y="209"/>
                  </a:cubicBezTo>
                  <a:cubicBezTo>
                    <a:pt x="116" y="207"/>
                    <a:pt x="115" y="202"/>
                    <a:pt x="114" y="198"/>
                  </a:cubicBezTo>
                  <a:cubicBezTo>
                    <a:pt x="114" y="198"/>
                    <a:pt x="114" y="198"/>
                    <a:pt x="114" y="198"/>
                  </a:cubicBezTo>
                  <a:cubicBezTo>
                    <a:pt x="114" y="197"/>
                    <a:pt x="113" y="197"/>
                    <a:pt x="112" y="197"/>
                  </a:cubicBezTo>
                  <a:cubicBezTo>
                    <a:pt x="113" y="197"/>
                    <a:pt x="113" y="197"/>
                    <a:pt x="113" y="197"/>
                  </a:cubicBezTo>
                  <a:cubicBezTo>
                    <a:pt x="112" y="197"/>
                    <a:pt x="112" y="196"/>
                    <a:pt x="111" y="196"/>
                  </a:cubicBezTo>
                  <a:cubicBezTo>
                    <a:pt x="111" y="194"/>
                    <a:pt x="112" y="194"/>
                    <a:pt x="112" y="194"/>
                  </a:cubicBezTo>
                  <a:cubicBezTo>
                    <a:pt x="111" y="193"/>
                    <a:pt x="111" y="193"/>
                    <a:pt x="111" y="193"/>
                  </a:cubicBezTo>
                  <a:cubicBezTo>
                    <a:pt x="109" y="193"/>
                    <a:pt x="110" y="191"/>
                    <a:pt x="108" y="190"/>
                  </a:cubicBezTo>
                  <a:cubicBezTo>
                    <a:pt x="108" y="190"/>
                    <a:pt x="108" y="190"/>
                    <a:pt x="108" y="190"/>
                  </a:cubicBezTo>
                  <a:cubicBezTo>
                    <a:pt x="106" y="188"/>
                    <a:pt x="105" y="184"/>
                    <a:pt x="103" y="183"/>
                  </a:cubicBezTo>
                  <a:cubicBezTo>
                    <a:pt x="103" y="182"/>
                    <a:pt x="103" y="182"/>
                    <a:pt x="103" y="182"/>
                  </a:cubicBezTo>
                  <a:cubicBezTo>
                    <a:pt x="103" y="182"/>
                    <a:pt x="102" y="182"/>
                    <a:pt x="102" y="181"/>
                  </a:cubicBezTo>
                  <a:cubicBezTo>
                    <a:pt x="102" y="180"/>
                    <a:pt x="101" y="180"/>
                    <a:pt x="101" y="179"/>
                  </a:cubicBezTo>
                  <a:cubicBezTo>
                    <a:pt x="101" y="179"/>
                    <a:pt x="101" y="179"/>
                    <a:pt x="101" y="179"/>
                  </a:cubicBezTo>
                  <a:cubicBezTo>
                    <a:pt x="100" y="179"/>
                    <a:pt x="101" y="178"/>
                    <a:pt x="100" y="178"/>
                  </a:cubicBezTo>
                  <a:cubicBezTo>
                    <a:pt x="100" y="176"/>
                    <a:pt x="100" y="176"/>
                    <a:pt x="100" y="176"/>
                  </a:cubicBezTo>
                  <a:cubicBezTo>
                    <a:pt x="98" y="176"/>
                    <a:pt x="100" y="176"/>
                    <a:pt x="100" y="175"/>
                  </a:cubicBezTo>
                  <a:cubicBezTo>
                    <a:pt x="98" y="176"/>
                    <a:pt x="98" y="176"/>
                    <a:pt x="98" y="176"/>
                  </a:cubicBezTo>
                  <a:cubicBezTo>
                    <a:pt x="98" y="175"/>
                    <a:pt x="98" y="175"/>
                    <a:pt x="98" y="174"/>
                  </a:cubicBezTo>
                  <a:cubicBezTo>
                    <a:pt x="98" y="174"/>
                    <a:pt x="98" y="174"/>
                    <a:pt x="98" y="174"/>
                  </a:cubicBezTo>
                  <a:cubicBezTo>
                    <a:pt x="97" y="173"/>
                    <a:pt x="97" y="172"/>
                    <a:pt x="96" y="173"/>
                  </a:cubicBezTo>
                  <a:cubicBezTo>
                    <a:pt x="97" y="172"/>
                    <a:pt x="97" y="174"/>
                    <a:pt x="98" y="173"/>
                  </a:cubicBezTo>
                  <a:cubicBezTo>
                    <a:pt x="95" y="170"/>
                    <a:pt x="94" y="166"/>
                    <a:pt x="92" y="163"/>
                  </a:cubicBezTo>
                  <a:cubicBezTo>
                    <a:pt x="92" y="162"/>
                    <a:pt x="92" y="162"/>
                    <a:pt x="92" y="162"/>
                  </a:cubicBezTo>
                  <a:cubicBezTo>
                    <a:pt x="91" y="161"/>
                    <a:pt x="91" y="161"/>
                    <a:pt x="91" y="161"/>
                  </a:cubicBezTo>
                  <a:cubicBezTo>
                    <a:pt x="91" y="159"/>
                    <a:pt x="91" y="159"/>
                    <a:pt x="91" y="159"/>
                  </a:cubicBezTo>
                  <a:cubicBezTo>
                    <a:pt x="91" y="158"/>
                    <a:pt x="90" y="159"/>
                    <a:pt x="88" y="158"/>
                  </a:cubicBezTo>
                  <a:cubicBezTo>
                    <a:pt x="90" y="158"/>
                    <a:pt x="90" y="158"/>
                    <a:pt x="90" y="158"/>
                  </a:cubicBezTo>
                  <a:cubicBezTo>
                    <a:pt x="88" y="157"/>
                    <a:pt x="88" y="156"/>
                    <a:pt x="88" y="156"/>
                  </a:cubicBezTo>
                  <a:cubicBezTo>
                    <a:pt x="88" y="156"/>
                    <a:pt x="88" y="156"/>
                    <a:pt x="88" y="156"/>
                  </a:cubicBezTo>
                  <a:cubicBezTo>
                    <a:pt x="88" y="156"/>
                    <a:pt x="88" y="155"/>
                    <a:pt x="87" y="155"/>
                  </a:cubicBezTo>
                  <a:cubicBezTo>
                    <a:pt x="88" y="155"/>
                    <a:pt x="88" y="155"/>
                    <a:pt x="88" y="155"/>
                  </a:cubicBezTo>
                  <a:cubicBezTo>
                    <a:pt x="88" y="154"/>
                    <a:pt x="87" y="155"/>
                    <a:pt x="87" y="154"/>
                  </a:cubicBezTo>
                  <a:cubicBezTo>
                    <a:pt x="87" y="154"/>
                    <a:pt x="87" y="154"/>
                    <a:pt x="87" y="154"/>
                  </a:cubicBezTo>
                  <a:cubicBezTo>
                    <a:pt x="86" y="153"/>
                    <a:pt x="85" y="152"/>
                    <a:pt x="85" y="150"/>
                  </a:cubicBezTo>
                  <a:cubicBezTo>
                    <a:pt x="85" y="150"/>
                    <a:pt x="85" y="150"/>
                    <a:pt x="85" y="150"/>
                  </a:cubicBezTo>
                  <a:cubicBezTo>
                    <a:pt x="84" y="149"/>
                    <a:pt x="84" y="149"/>
                    <a:pt x="83" y="148"/>
                  </a:cubicBezTo>
                  <a:cubicBezTo>
                    <a:pt x="83" y="147"/>
                    <a:pt x="84" y="148"/>
                    <a:pt x="83" y="147"/>
                  </a:cubicBezTo>
                  <a:cubicBezTo>
                    <a:pt x="82" y="147"/>
                    <a:pt x="82" y="145"/>
                    <a:pt x="82" y="146"/>
                  </a:cubicBezTo>
                  <a:cubicBezTo>
                    <a:pt x="82" y="145"/>
                    <a:pt x="81" y="144"/>
                    <a:pt x="81" y="143"/>
                  </a:cubicBezTo>
                  <a:cubicBezTo>
                    <a:pt x="81" y="143"/>
                    <a:pt x="81" y="142"/>
                    <a:pt x="82" y="143"/>
                  </a:cubicBezTo>
                  <a:cubicBezTo>
                    <a:pt x="82" y="142"/>
                    <a:pt x="82" y="142"/>
                    <a:pt x="82" y="142"/>
                  </a:cubicBezTo>
                  <a:cubicBezTo>
                    <a:pt x="82" y="142"/>
                    <a:pt x="82" y="143"/>
                    <a:pt x="82" y="142"/>
                  </a:cubicBezTo>
                  <a:cubicBezTo>
                    <a:pt x="82" y="142"/>
                    <a:pt x="81" y="141"/>
                    <a:pt x="81" y="141"/>
                  </a:cubicBezTo>
                  <a:cubicBezTo>
                    <a:pt x="79" y="140"/>
                    <a:pt x="78" y="140"/>
                    <a:pt x="78" y="139"/>
                  </a:cubicBezTo>
                  <a:cubicBezTo>
                    <a:pt x="78" y="139"/>
                    <a:pt x="78" y="138"/>
                    <a:pt x="79" y="138"/>
                  </a:cubicBezTo>
                  <a:cubicBezTo>
                    <a:pt x="76" y="138"/>
                    <a:pt x="76" y="138"/>
                    <a:pt x="76" y="138"/>
                  </a:cubicBezTo>
                  <a:cubicBezTo>
                    <a:pt x="76" y="137"/>
                    <a:pt x="77" y="137"/>
                    <a:pt x="76" y="137"/>
                  </a:cubicBezTo>
                  <a:cubicBezTo>
                    <a:pt x="76" y="137"/>
                    <a:pt x="76" y="137"/>
                    <a:pt x="75" y="137"/>
                  </a:cubicBezTo>
                  <a:cubicBezTo>
                    <a:pt x="76" y="137"/>
                    <a:pt x="75" y="135"/>
                    <a:pt x="75" y="135"/>
                  </a:cubicBezTo>
                  <a:cubicBezTo>
                    <a:pt x="76" y="135"/>
                    <a:pt x="76" y="135"/>
                    <a:pt x="76" y="135"/>
                  </a:cubicBezTo>
                  <a:cubicBezTo>
                    <a:pt x="75" y="135"/>
                    <a:pt x="75" y="135"/>
                    <a:pt x="75" y="135"/>
                  </a:cubicBezTo>
                  <a:cubicBezTo>
                    <a:pt x="75" y="133"/>
                    <a:pt x="75" y="133"/>
                    <a:pt x="75" y="133"/>
                  </a:cubicBezTo>
                  <a:cubicBezTo>
                    <a:pt x="75" y="133"/>
                    <a:pt x="75" y="132"/>
                    <a:pt x="74" y="133"/>
                  </a:cubicBezTo>
                  <a:cubicBezTo>
                    <a:pt x="75" y="133"/>
                    <a:pt x="75" y="133"/>
                    <a:pt x="75" y="133"/>
                  </a:cubicBezTo>
                  <a:cubicBezTo>
                    <a:pt x="74" y="133"/>
                    <a:pt x="74" y="132"/>
                    <a:pt x="73" y="132"/>
                  </a:cubicBezTo>
                  <a:cubicBezTo>
                    <a:pt x="74" y="132"/>
                    <a:pt x="74" y="132"/>
                    <a:pt x="74" y="132"/>
                  </a:cubicBezTo>
                  <a:cubicBezTo>
                    <a:pt x="73" y="131"/>
                    <a:pt x="72" y="130"/>
                    <a:pt x="70" y="129"/>
                  </a:cubicBezTo>
                  <a:cubicBezTo>
                    <a:pt x="70" y="130"/>
                    <a:pt x="72" y="129"/>
                    <a:pt x="72" y="130"/>
                  </a:cubicBezTo>
                  <a:cubicBezTo>
                    <a:pt x="72" y="129"/>
                    <a:pt x="69" y="128"/>
                    <a:pt x="69" y="127"/>
                  </a:cubicBezTo>
                  <a:cubicBezTo>
                    <a:pt x="68" y="127"/>
                    <a:pt x="68" y="127"/>
                    <a:pt x="68" y="127"/>
                  </a:cubicBezTo>
                  <a:cubicBezTo>
                    <a:pt x="68" y="127"/>
                    <a:pt x="69" y="126"/>
                    <a:pt x="68" y="126"/>
                  </a:cubicBezTo>
                  <a:cubicBezTo>
                    <a:pt x="69" y="126"/>
                    <a:pt x="68" y="126"/>
                    <a:pt x="68" y="124"/>
                  </a:cubicBezTo>
                  <a:cubicBezTo>
                    <a:pt x="68" y="124"/>
                    <a:pt x="68" y="124"/>
                    <a:pt x="68" y="124"/>
                  </a:cubicBezTo>
                  <a:cubicBezTo>
                    <a:pt x="68" y="124"/>
                    <a:pt x="66" y="122"/>
                    <a:pt x="66" y="121"/>
                  </a:cubicBezTo>
                  <a:cubicBezTo>
                    <a:pt x="66" y="121"/>
                    <a:pt x="65" y="121"/>
                    <a:pt x="65" y="120"/>
                  </a:cubicBezTo>
                  <a:cubicBezTo>
                    <a:pt x="65" y="120"/>
                    <a:pt x="65" y="120"/>
                    <a:pt x="65" y="120"/>
                  </a:cubicBezTo>
                  <a:cubicBezTo>
                    <a:pt x="65" y="119"/>
                    <a:pt x="65" y="119"/>
                    <a:pt x="65" y="119"/>
                  </a:cubicBezTo>
                  <a:cubicBezTo>
                    <a:pt x="64" y="119"/>
                    <a:pt x="67" y="121"/>
                    <a:pt x="66" y="121"/>
                  </a:cubicBezTo>
                  <a:cubicBezTo>
                    <a:pt x="66" y="120"/>
                    <a:pt x="64" y="120"/>
                    <a:pt x="65" y="120"/>
                  </a:cubicBezTo>
                  <a:cubicBezTo>
                    <a:pt x="65" y="119"/>
                    <a:pt x="64" y="119"/>
                    <a:pt x="64" y="118"/>
                  </a:cubicBezTo>
                  <a:cubicBezTo>
                    <a:pt x="64" y="118"/>
                    <a:pt x="65" y="118"/>
                    <a:pt x="65" y="117"/>
                  </a:cubicBezTo>
                  <a:cubicBezTo>
                    <a:pt x="64" y="117"/>
                    <a:pt x="64" y="117"/>
                    <a:pt x="64" y="117"/>
                  </a:cubicBezTo>
                  <a:cubicBezTo>
                    <a:pt x="63" y="115"/>
                    <a:pt x="63" y="115"/>
                    <a:pt x="63" y="115"/>
                  </a:cubicBezTo>
                  <a:cubicBezTo>
                    <a:pt x="63" y="117"/>
                    <a:pt x="63" y="115"/>
                    <a:pt x="63" y="115"/>
                  </a:cubicBezTo>
                  <a:cubicBezTo>
                    <a:pt x="62" y="115"/>
                    <a:pt x="62" y="115"/>
                    <a:pt x="62" y="115"/>
                  </a:cubicBezTo>
                  <a:cubicBezTo>
                    <a:pt x="63" y="114"/>
                    <a:pt x="63" y="114"/>
                    <a:pt x="63" y="114"/>
                  </a:cubicBezTo>
                  <a:cubicBezTo>
                    <a:pt x="62" y="114"/>
                    <a:pt x="62" y="114"/>
                    <a:pt x="62" y="114"/>
                  </a:cubicBezTo>
                  <a:cubicBezTo>
                    <a:pt x="62" y="114"/>
                    <a:pt x="62" y="114"/>
                    <a:pt x="62" y="114"/>
                  </a:cubicBezTo>
                  <a:cubicBezTo>
                    <a:pt x="61" y="114"/>
                    <a:pt x="61" y="113"/>
                    <a:pt x="60" y="113"/>
                  </a:cubicBezTo>
                  <a:cubicBezTo>
                    <a:pt x="60" y="112"/>
                    <a:pt x="59" y="111"/>
                    <a:pt x="60" y="110"/>
                  </a:cubicBezTo>
                  <a:cubicBezTo>
                    <a:pt x="59" y="109"/>
                    <a:pt x="58" y="109"/>
                    <a:pt x="58" y="108"/>
                  </a:cubicBezTo>
                  <a:cubicBezTo>
                    <a:pt x="58" y="108"/>
                    <a:pt x="58" y="109"/>
                    <a:pt x="59" y="108"/>
                  </a:cubicBezTo>
                  <a:cubicBezTo>
                    <a:pt x="58" y="108"/>
                    <a:pt x="58" y="108"/>
                    <a:pt x="58" y="108"/>
                  </a:cubicBezTo>
                  <a:cubicBezTo>
                    <a:pt x="58" y="106"/>
                    <a:pt x="58" y="106"/>
                    <a:pt x="58" y="106"/>
                  </a:cubicBezTo>
                  <a:cubicBezTo>
                    <a:pt x="57" y="105"/>
                    <a:pt x="57" y="106"/>
                    <a:pt x="57" y="106"/>
                  </a:cubicBezTo>
                  <a:cubicBezTo>
                    <a:pt x="57" y="105"/>
                    <a:pt x="55" y="104"/>
                    <a:pt x="55" y="103"/>
                  </a:cubicBezTo>
                  <a:cubicBezTo>
                    <a:pt x="56" y="103"/>
                    <a:pt x="56" y="104"/>
                    <a:pt x="56" y="103"/>
                  </a:cubicBezTo>
                  <a:cubicBezTo>
                    <a:pt x="57" y="102"/>
                    <a:pt x="55" y="102"/>
                    <a:pt x="55" y="101"/>
                  </a:cubicBezTo>
                  <a:cubicBezTo>
                    <a:pt x="55" y="102"/>
                    <a:pt x="55" y="102"/>
                    <a:pt x="55" y="102"/>
                  </a:cubicBezTo>
                  <a:cubicBezTo>
                    <a:pt x="55" y="101"/>
                    <a:pt x="54" y="101"/>
                    <a:pt x="55" y="101"/>
                  </a:cubicBezTo>
                  <a:cubicBezTo>
                    <a:pt x="54" y="101"/>
                    <a:pt x="55" y="100"/>
                    <a:pt x="54" y="101"/>
                  </a:cubicBezTo>
                  <a:cubicBezTo>
                    <a:pt x="54" y="99"/>
                    <a:pt x="50" y="96"/>
                    <a:pt x="51" y="95"/>
                  </a:cubicBezTo>
                  <a:cubicBezTo>
                    <a:pt x="51" y="95"/>
                    <a:pt x="51" y="94"/>
                    <a:pt x="50" y="94"/>
                  </a:cubicBezTo>
                  <a:cubicBezTo>
                    <a:pt x="50" y="95"/>
                    <a:pt x="51" y="95"/>
                    <a:pt x="51" y="95"/>
                  </a:cubicBezTo>
                  <a:cubicBezTo>
                    <a:pt x="50" y="95"/>
                    <a:pt x="50" y="95"/>
                    <a:pt x="50" y="95"/>
                  </a:cubicBezTo>
                  <a:cubicBezTo>
                    <a:pt x="50" y="94"/>
                    <a:pt x="50" y="94"/>
                    <a:pt x="51" y="94"/>
                  </a:cubicBezTo>
                  <a:cubicBezTo>
                    <a:pt x="51" y="94"/>
                    <a:pt x="49" y="94"/>
                    <a:pt x="49" y="93"/>
                  </a:cubicBezTo>
                  <a:cubicBezTo>
                    <a:pt x="49" y="93"/>
                    <a:pt x="49" y="93"/>
                    <a:pt x="49" y="92"/>
                  </a:cubicBezTo>
                  <a:cubicBezTo>
                    <a:pt x="48" y="92"/>
                    <a:pt x="48" y="92"/>
                    <a:pt x="48" y="92"/>
                  </a:cubicBezTo>
                  <a:cubicBezTo>
                    <a:pt x="48" y="91"/>
                    <a:pt x="48" y="91"/>
                    <a:pt x="49" y="91"/>
                  </a:cubicBezTo>
                  <a:cubicBezTo>
                    <a:pt x="48" y="90"/>
                    <a:pt x="48" y="90"/>
                    <a:pt x="48" y="90"/>
                  </a:cubicBezTo>
                  <a:cubicBezTo>
                    <a:pt x="48" y="88"/>
                    <a:pt x="48" y="88"/>
                    <a:pt x="48" y="88"/>
                  </a:cubicBezTo>
                  <a:cubicBezTo>
                    <a:pt x="48" y="90"/>
                    <a:pt x="48" y="88"/>
                    <a:pt x="48" y="88"/>
                  </a:cubicBezTo>
                  <a:cubicBezTo>
                    <a:pt x="48" y="88"/>
                    <a:pt x="48" y="88"/>
                    <a:pt x="48" y="88"/>
                  </a:cubicBezTo>
                  <a:cubicBezTo>
                    <a:pt x="48" y="88"/>
                    <a:pt x="48" y="88"/>
                    <a:pt x="48" y="88"/>
                  </a:cubicBezTo>
                  <a:cubicBezTo>
                    <a:pt x="48" y="88"/>
                    <a:pt x="48" y="88"/>
                    <a:pt x="48" y="88"/>
                  </a:cubicBezTo>
                  <a:cubicBezTo>
                    <a:pt x="47" y="88"/>
                    <a:pt x="47" y="88"/>
                    <a:pt x="47" y="88"/>
                  </a:cubicBezTo>
                  <a:cubicBezTo>
                    <a:pt x="47" y="87"/>
                    <a:pt x="47" y="87"/>
                    <a:pt x="47" y="87"/>
                  </a:cubicBezTo>
                  <a:cubicBezTo>
                    <a:pt x="46" y="87"/>
                    <a:pt x="46" y="87"/>
                    <a:pt x="46" y="87"/>
                  </a:cubicBezTo>
                  <a:cubicBezTo>
                    <a:pt x="46" y="87"/>
                    <a:pt x="45" y="86"/>
                    <a:pt x="46" y="86"/>
                  </a:cubicBezTo>
                  <a:cubicBezTo>
                    <a:pt x="46" y="87"/>
                    <a:pt x="46" y="87"/>
                    <a:pt x="46" y="87"/>
                  </a:cubicBezTo>
                  <a:cubicBezTo>
                    <a:pt x="46" y="86"/>
                    <a:pt x="47" y="86"/>
                    <a:pt x="46" y="86"/>
                  </a:cubicBezTo>
                  <a:cubicBezTo>
                    <a:pt x="46" y="85"/>
                    <a:pt x="45" y="86"/>
                    <a:pt x="45" y="85"/>
                  </a:cubicBezTo>
                  <a:cubicBezTo>
                    <a:pt x="46" y="85"/>
                    <a:pt x="46" y="85"/>
                    <a:pt x="46" y="85"/>
                  </a:cubicBezTo>
                  <a:cubicBezTo>
                    <a:pt x="46" y="85"/>
                    <a:pt x="46" y="85"/>
                    <a:pt x="46" y="85"/>
                  </a:cubicBezTo>
                  <a:cubicBezTo>
                    <a:pt x="45" y="85"/>
                    <a:pt x="45" y="85"/>
                    <a:pt x="45" y="85"/>
                  </a:cubicBezTo>
                  <a:cubicBezTo>
                    <a:pt x="45" y="85"/>
                    <a:pt x="45" y="85"/>
                    <a:pt x="45" y="85"/>
                  </a:cubicBezTo>
                  <a:cubicBezTo>
                    <a:pt x="45" y="85"/>
                    <a:pt x="45" y="84"/>
                    <a:pt x="44" y="84"/>
                  </a:cubicBezTo>
                  <a:cubicBezTo>
                    <a:pt x="44" y="83"/>
                    <a:pt x="44" y="83"/>
                    <a:pt x="44" y="82"/>
                  </a:cubicBezTo>
                  <a:cubicBezTo>
                    <a:pt x="44" y="82"/>
                    <a:pt x="44" y="82"/>
                    <a:pt x="44" y="82"/>
                  </a:cubicBezTo>
                  <a:cubicBezTo>
                    <a:pt x="43" y="81"/>
                    <a:pt x="43" y="81"/>
                    <a:pt x="43" y="81"/>
                  </a:cubicBezTo>
                  <a:cubicBezTo>
                    <a:pt x="43" y="81"/>
                    <a:pt x="43" y="81"/>
                    <a:pt x="43" y="81"/>
                  </a:cubicBezTo>
                  <a:cubicBezTo>
                    <a:pt x="42" y="80"/>
                    <a:pt x="42" y="80"/>
                    <a:pt x="42" y="80"/>
                  </a:cubicBezTo>
                  <a:cubicBezTo>
                    <a:pt x="42" y="79"/>
                    <a:pt x="43" y="79"/>
                    <a:pt x="42" y="78"/>
                  </a:cubicBezTo>
                  <a:cubicBezTo>
                    <a:pt x="41" y="78"/>
                    <a:pt x="41" y="78"/>
                    <a:pt x="41" y="78"/>
                  </a:cubicBezTo>
                  <a:cubicBezTo>
                    <a:pt x="41" y="77"/>
                    <a:pt x="39" y="76"/>
                    <a:pt x="39" y="75"/>
                  </a:cubicBezTo>
                  <a:cubicBezTo>
                    <a:pt x="39" y="75"/>
                    <a:pt x="39" y="75"/>
                    <a:pt x="39" y="75"/>
                  </a:cubicBezTo>
                  <a:cubicBezTo>
                    <a:pt x="38" y="74"/>
                    <a:pt x="36" y="71"/>
                    <a:pt x="36" y="70"/>
                  </a:cubicBezTo>
                  <a:cubicBezTo>
                    <a:pt x="37" y="70"/>
                    <a:pt x="37" y="69"/>
                    <a:pt x="37" y="69"/>
                  </a:cubicBezTo>
                  <a:cubicBezTo>
                    <a:pt x="36" y="69"/>
                    <a:pt x="37" y="68"/>
                    <a:pt x="36" y="69"/>
                  </a:cubicBezTo>
                  <a:cubicBezTo>
                    <a:pt x="36" y="69"/>
                    <a:pt x="36" y="69"/>
                    <a:pt x="36" y="70"/>
                  </a:cubicBezTo>
                  <a:cubicBezTo>
                    <a:pt x="35" y="69"/>
                    <a:pt x="35" y="67"/>
                    <a:pt x="35" y="67"/>
                  </a:cubicBezTo>
                  <a:cubicBezTo>
                    <a:pt x="35" y="67"/>
                    <a:pt x="35" y="67"/>
                    <a:pt x="35" y="67"/>
                  </a:cubicBezTo>
                  <a:cubicBezTo>
                    <a:pt x="35" y="67"/>
                    <a:pt x="35" y="66"/>
                    <a:pt x="34" y="66"/>
                  </a:cubicBezTo>
                  <a:cubicBezTo>
                    <a:pt x="34" y="66"/>
                    <a:pt x="34" y="66"/>
                    <a:pt x="34" y="66"/>
                  </a:cubicBezTo>
                  <a:cubicBezTo>
                    <a:pt x="34" y="66"/>
                    <a:pt x="34" y="66"/>
                    <a:pt x="34" y="66"/>
                  </a:cubicBezTo>
                  <a:cubicBezTo>
                    <a:pt x="34" y="65"/>
                    <a:pt x="32" y="66"/>
                    <a:pt x="32" y="65"/>
                  </a:cubicBezTo>
                  <a:cubicBezTo>
                    <a:pt x="34" y="65"/>
                    <a:pt x="34" y="65"/>
                    <a:pt x="34" y="65"/>
                  </a:cubicBezTo>
                  <a:cubicBezTo>
                    <a:pt x="32" y="64"/>
                    <a:pt x="31" y="64"/>
                    <a:pt x="31" y="62"/>
                  </a:cubicBezTo>
                  <a:cubicBezTo>
                    <a:pt x="31" y="61"/>
                    <a:pt x="31" y="61"/>
                    <a:pt x="31" y="61"/>
                  </a:cubicBezTo>
                  <a:cubicBezTo>
                    <a:pt x="30" y="61"/>
                    <a:pt x="30" y="61"/>
                    <a:pt x="30" y="61"/>
                  </a:cubicBezTo>
                  <a:cubicBezTo>
                    <a:pt x="30" y="60"/>
                    <a:pt x="30" y="60"/>
                    <a:pt x="30" y="60"/>
                  </a:cubicBezTo>
                  <a:cubicBezTo>
                    <a:pt x="28" y="59"/>
                    <a:pt x="27" y="56"/>
                    <a:pt x="26" y="53"/>
                  </a:cubicBezTo>
                  <a:cubicBezTo>
                    <a:pt x="26" y="53"/>
                    <a:pt x="26" y="53"/>
                    <a:pt x="26" y="53"/>
                  </a:cubicBezTo>
                  <a:cubicBezTo>
                    <a:pt x="26" y="53"/>
                    <a:pt x="26" y="53"/>
                    <a:pt x="26" y="53"/>
                  </a:cubicBezTo>
                  <a:cubicBezTo>
                    <a:pt x="26" y="53"/>
                    <a:pt x="26" y="52"/>
                    <a:pt x="27" y="53"/>
                  </a:cubicBezTo>
                  <a:cubicBezTo>
                    <a:pt x="27" y="52"/>
                    <a:pt x="26" y="52"/>
                    <a:pt x="25" y="51"/>
                  </a:cubicBezTo>
                  <a:cubicBezTo>
                    <a:pt x="25" y="52"/>
                    <a:pt x="26" y="52"/>
                    <a:pt x="25" y="52"/>
                  </a:cubicBezTo>
                  <a:cubicBezTo>
                    <a:pt x="25" y="52"/>
                    <a:pt x="25" y="51"/>
                    <a:pt x="23" y="51"/>
                  </a:cubicBezTo>
                  <a:cubicBezTo>
                    <a:pt x="23" y="50"/>
                    <a:pt x="25" y="50"/>
                    <a:pt x="25" y="50"/>
                  </a:cubicBezTo>
                  <a:cubicBezTo>
                    <a:pt x="23" y="50"/>
                    <a:pt x="23" y="50"/>
                    <a:pt x="23" y="50"/>
                  </a:cubicBezTo>
                  <a:cubicBezTo>
                    <a:pt x="25" y="49"/>
                    <a:pt x="27" y="51"/>
                    <a:pt x="27" y="49"/>
                  </a:cubicBezTo>
                  <a:cubicBezTo>
                    <a:pt x="27" y="49"/>
                    <a:pt x="27" y="49"/>
                    <a:pt x="27" y="49"/>
                  </a:cubicBezTo>
                  <a:cubicBezTo>
                    <a:pt x="27" y="48"/>
                    <a:pt x="28" y="50"/>
                    <a:pt x="28" y="49"/>
                  </a:cubicBezTo>
                  <a:cubicBezTo>
                    <a:pt x="27" y="48"/>
                    <a:pt x="26" y="48"/>
                    <a:pt x="26" y="49"/>
                  </a:cubicBezTo>
                  <a:cubicBezTo>
                    <a:pt x="25" y="48"/>
                    <a:pt x="23" y="49"/>
                    <a:pt x="23" y="48"/>
                  </a:cubicBezTo>
                  <a:cubicBezTo>
                    <a:pt x="23" y="48"/>
                    <a:pt x="23" y="49"/>
                    <a:pt x="25" y="49"/>
                  </a:cubicBezTo>
                  <a:cubicBezTo>
                    <a:pt x="25" y="48"/>
                    <a:pt x="23" y="48"/>
                    <a:pt x="23" y="47"/>
                  </a:cubicBezTo>
                  <a:cubicBezTo>
                    <a:pt x="23" y="48"/>
                    <a:pt x="22" y="48"/>
                    <a:pt x="22" y="47"/>
                  </a:cubicBezTo>
                  <a:cubicBezTo>
                    <a:pt x="22" y="47"/>
                    <a:pt x="22" y="47"/>
                    <a:pt x="22" y="47"/>
                  </a:cubicBezTo>
                  <a:cubicBezTo>
                    <a:pt x="22" y="47"/>
                    <a:pt x="22" y="47"/>
                    <a:pt x="22" y="47"/>
                  </a:cubicBezTo>
                  <a:cubicBezTo>
                    <a:pt x="21" y="47"/>
                    <a:pt x="22" y="47"/>
                    <a:pt x="21" y="47"/>
                  </a:cubicBezTo>
                  <a:cubicBezTo>
                    <a:pt x="21" y="45"/>
                    <a:pt x="22" y="47"/>
                    <a:pt x="22" y="45"/>
                  </a:cubicBezTo>
                  <a:cubicBezTo>
                    <a:pt x="22" y="45"/>
                    <a:pt x="21" y="44"/>
                    <a:pt x="20" y="45"/>
                  </a:cubicBezTo>
                  <a:cubicBezTo>
                    <a:pt x="21" y="44"/>
                    <a:pt x="21" y="44"/>
                    <a:pt x="21" y="44"/>
                  </a:cubicBezTo>
                  <a:cubicBezTo>
                    <a:pt x="21" y="44"/>
                    <a:pt x="20" y="44"/>
                    <a:pt x="21" y="43"/>
                  </a:cubicBezTo>
                  <a:cubicBezTo>
                    <a:pt x="20" y="43"/>
                    <a:pt x="20" y="43"/>
                    <a:pt x="20" y="43"/>
                  </a:cubicBezTo>
                  <a:cubicBezTo>
                    <a:pt x="20" y="43"/>
                    <a:pt x="20" y="43"/>
                    <a:pt x="20" y="42"/>
                  </a:cubicBezTo>
                  <a:cubicBezTo>
                    <a:pt x="19" y="41"/>
                    <a:pt x="19" y="41"/>
                    <a:pt x="19" y="41"/>
                  </a:cubicBezTo>
                  <a:cubicBezTo>
                    <a:pt x="19" y="41"/>
                    <a:pt x="19" y="40"/>
                    <a:pt x="18" y="40"/>
                  </a:cubicBezTo>
                  <a:cubicBezTo>
                    <a:pt x="18" y="41"/>
                    <a:pt x="19" y="41"/>
                    <a:pt x="19" y="42"/>
                  </a:cubicBezTo>
                  <a:cubicBezTo>
                    <a:pt x="19" y="41"/>
                    <a:pt x="18" y="41"/>
                    <a:pt x="18" y="40"/>
                  </a:cubicBezTo>
                  <a:cubicBezTo>
                    <a:pt x="18" y="40"/>
                    <a:pt x="18" y="40"/>
                    <a:pt x="18" y="40"/>
                  </a:cubicBezTo>
                  <a:cubicBezTo>
                    <a:pt x="17" y="40"/>
                    <a:pt x="17" y="40"/>
                    <a:pt x="17" y="40"/>
                  </a:cubicBezTo>
                  <a:cubicBezTo>
                    <a:pt x="17" y="40"/>
                    <a:pt x="17" y="40"/>
                    <a:pt x="17" y="40"/>
                  </a:cubicBezTo>
                  <a:cubicBezTo>
                    <a:pt x="17" y="40"/>
                    <a:pt x="17" y="40"/>
                    <a:pt x="17" y="40"/>
                  </a:cubicBezTo>
                  <a:cubicBezTo>
                    <a:pt x="16" y="40"/>
                    <a:pt x="18" y="40"/>
                    <a:pt x="17" y="39"/>
                  </a:cubicBezTo>
                  <a:cubicBezTo>
                    <a:pt x="18" y="39"/>
                    <a:pt x="18" y="39"/>
                    <a:pt x="18" y="39"/>
                  </a:cubicBezTo>
                  <a:cubicBezTo>
                    <a:pt x="18" y="39"/>
                    <a:pt x="18" y="39"/>
                    <a:pt x="17" y="38"/>
                  </a:cubicBezTo>
                  <a:cubicBezTo>
                    <a:pt x="17" y="38"/>
                    <a:pt x="16" y="38"/>
                    <a:pt x="16" y="39"/>
                  </a:cubicBezTo>
                  <a:cubicBezTo>
                    <a:pt x="15" y="38"/>
                    <a:pt x="16" y="38"/>
                    <a:pt x="15" y="38"/>
                  </a:cubicBezTo>
                  <a:cubicBezTo>
                    <a:pt x="16" y="38"/>
                    <a:pt x="16" y="38"/>
                    <a:pt x="16" y="38"/>
                  </a:cubicBezTo>
                  <a:cubicBezTo>
                    <a:pt x="17" y="38"/>
                    <a:pt x="17" y="36"/>
                    <a:pt x="16" y="36"/>
                  </a:cubicBezTo>
                  <a:cubicBezTo>
                    <a:pt x="16" y="35"/>
                    <a:pt x="15" y="35"/>
                    <a:pt x="15" y="36"/>
                  </a:cubicBezTo>
                  <a:cubicBezTo>
                    <a:pt x="15" y="35"/>
                    <a:pt x="15" y="35"/>
                    <a:pt x="15" y="35"/>
                  </a:cubicBezTo>
                  <a:cubicBezTo>
                    <a:pt x="15" y="34"/>
                    <a:pt x="15" y="35"/>
                    <a:pt x="14" y="35"/>
                  </a:cubicBezTo>
                  <a:cubicBezTo>
                    <a:pt x="15" y="34"/>
                    <a:pt x="15" y="33"/>
                    <a:pt x="15" y="33"/>
                  </a:cubicBezTo>
                  <a:cubicBezTo>
                    <a:pt x="16" y="33"/>
                    <a:pt x="16" y="33"/>
                    <a:pt x="16" y="33"/>
                  </a:cubicBezTo>
                  <a:cubicBezTo>
                    <a:pt x="16" y="33"/>
                    <a:pt x="16" y="33"/>
                    <a:pt x="16" y="33"/>
                  </a:cubicBezTo>
                  <a:cubicBezTo>
                    <a:pt x="16" y="33"/>
                    <a:pt x="16" y="33"/>
                    <a:pt x="17" y="33"/>
                  </a:cubicBezTo>
                  <a:cubicBezTo>
                    <a:pt x="16" y="32"/>
                    <a:pt x="16" y="32"/>
                    <a:pt x="16" y="32"/>
                  </a:cubicBezTo>
                  <a:cubicBezTo>
                    <a:pt x="15" y="33"/>
                    <a:pt x="14" y="32"/>
                    <a:pt x="13" y="33"/>
                  </a:cubicBezTo>
                  <a:cubicBezTo>
                    <a:pt x="12" y="32"/>
                    <a:pt x="15" y="31"/>
                    <a:pt x="13" y="30"/>
                  </a:cubicBezTo>
                  <a:cubicBezTo>
                    <a:pt x="13" y="31"/>
                    <a:pt x="12" y="30"/>
                    <a:pt x="12" y="31"/>
                  </a:cubicBezTo>
                  <a:cubicBezTo>
                    <a:pt x="12" y="30"/>
                    <a:pt x="11" y="31"/>
                    <a:pt x="11" y="30"/>
                  </a:cubicBezTo>
                  <a:cubicBezTo>
                    <a:pt x="12" y="30"/>
                    <a:pt x="12" y="29"/>
                    <a:pt x="13" y="29"/>
                  </a:cubicBezTo>
                  <a:cubicBezTo>
                    <a:pt x="12" y="29"/>
                    <a:pt x="13" y="30"/>
                    <a:pt x="13" y="30"/>
                  </a:cubicBezTo>
                  <a:cubicBezTo>
                    <a:pt x="13" y="30"/>
                    <a:pt x="14" y="30"/>
                    <a:pt x="13" y="29"/>
                  </a:cubicBezTo>
                  <a:cubicBezTo>
                    <a:pt x="13" y="27"/>
                    <a:pt x="13" y="27"/>
                    <a:pt x="12" y="27"/>
                  </a:cubicBezTo>
                  <a:cubicBezTo>
                    <a:pt x="12" y="29"/>
                    <a:pt x="13" y="29"/>
                    <a:pt x="12" y="29"/>
                  </a:cubicBezTo>
                  <a:cubicBezTo>
                    <a:pt x="11" y="27"/>
                    <a:pt x="12" y="26"/>
                    <a:pt x="11" y="27"/>
                  </a:cubicBezTo>
                  <a:cubicBezTo>
                    <a:pt x="11" y="27"/>
                    <a:pt x="11" y="29"/>
                    <a:pt x="10" y="29"/>
                  </a:cubicBezTo>
                  <a:cubicBezTo>
                    <a:pt x="10" y="27"/>
                    <a:pt x="10" y="27"/>
                    <a:pt x="10" y="27"/>
                  </a:cubicBezTo>
                  <a:cubicBezTo>
                    <a:pt x="10" y="27"/>
                    <a:pt x="10" y="27"/>
                    <a:pt x="10" y="27"/>
                  </a:cubicBezTo>
                  <a:cubicBezTo>
                    <a:pt x="10" y="26"/>
                    <a:pt x="9" y="27"/>
                    <a:pt x="9" y="26"/>
                  </a:cubicBezTo>
                  <a:cubicBezTo>
                    <a:pt x="9" y="26"/>
                    <a:pt x="9" y="26"/>
                    <a:pt x="9" y="26"/>
                  </a:cubicBezTo>
                  <a:cubicBezTo>
                    <a:pt x="10" y="26"/>
                    <a:pt x="10" y="27"/>
                    <a:pt x="11" y="26"/>
                  </a:cubicBezTo>
                  <a:cubicBezTo>
                    <a:pt x="10" y="26"/>
                    <a:pt x="10" y="26"/>
                    <a:pt x="10" y="26"/>
                  </a:cubicBezTo>
                  <a:cubicBezTo>
                    <a:pt x="10" y="26"/>
                    <a:pt x="10" y="26"/>
                    <a:pt x="10" y="26"/>
                  </a:cubicBezTo>
                  <a:cubicBezTo>
                    <a:pt x="10" y="26"/>
                    <a:pt x="11" y="25"/>
                    <a:pt x="10" y="24"/>
                  </a:cubicBezTo>
                  <a:cubicBezTo>
                    <a:pt x="9" y="24"/>
                    <a:pt x="9" y="24"/>
                    <a:pt x="9" y="25"/>
                  </a:cubicBezTo>
                  <a:cubicBezTo>
                    <a:pt x="8" y="24"/>
                    <a:pt x="8" y="23"/>
                    <a:pt x="8" y="23"/>
                  </a:cubicBezTo>
                  <a:cubicBezTo>
                    <a:pt x="8" y="23"/>
                    <a:pt x="8" y="22"/>
                    <a:pt x="8" y="22"/>
                  </a:cubicBezTo>
                  <a:cubicBezTo>
                    <a:pt x="9" y="24"/>
                    <a:pt x="9" y="24"/>
                    <a:pt x="9" y="24"/>
                  </a:cubicBezTo>
                  <a:cubicBezTo>
                    <a:pt x="10" y="23"/>
                    <a:pt x="10" y="25"/>
                    <a:pt x="11" y="25"/>
                  </a:cubicBezTo>
                  <a:cubicBezTo>
                    <a:pt x="10" y="24"/>
                    <a:pt x="11" y="23"/>
                    <a:pt x="12" y="23"/>
                  </a:cubicBezTo>
                  <a:cubicBezTo>
                    <a:pt x="12" y="23"/>
                    <a:pt x="11" y="23"/>
                    <a:pt x="11" y="22"/>
                  </a:cubicBezTo>
                  <a:cubicBezTo>
                    <a:pt x="10" y="23"/>
                    <a:pt x="11" y="23"/>
                    <a:pt x="10" y="23"/>
                  </a:cubicBezTo>
                  <a:cubicBezTo>
                    <a:pt x="10" y="22"/>
                    <a:pt x="9" y="21"/>
                    <a:pt x="8" y="21"/>
                  </a:cubicBezTo>
                  <a:cubicBezTo>
                    <a:pt x="9" y="21"/>
                    <a:pt x="9" y="21"/>
                    <a:pt x="9" y="21"/>
                  </a:cubicBezTo>
                  <a:cubicBezTo>
                    <a:pt x="8" y="20"/>
                    <a:pt x="8" y="19"/>
                    <a:pt x="8" y="17"/>
                  </a:cubicBezTo>
                  <a:cubicBezTo>
                    <a:pt x="8" y="19"/>
                    <a:pt x="7" y="16"/>
                    <a:pt x="7" y="17"/>
                  </a:cubicBezTo>
                  <a:cubicBezTo>
                    <a:pt x="7" y="18"/>
                    <a:pt x="7" y="19"/>
                    <a:pt x="6" y="19"/>
                  </a:cubicBezTo>
                  <a:cubicBezTo>
                    <a:pt x="6" y="18"/>
                    <a:pt x="6" y="18"/>
                    <a:pt x="6" y="18"/>
                  </a:cubicBezTo>
                  <a:cubicBezTo>
                    <a:pt x="6" y="18"/>
                    <a:pt x="7" y="17"/>
                    <a:pt x="6" y="17"/>
                  </a:cubicBezTo>
                  <a:cubicBezTo>
                    <a:pt x="7" y="18"/>
                    <a:pt x="7" y="17"/>
                    <a:pt x="8" y="16"/>
                  </a:cubicBezTo>
                  <a:cubicBezTo>
                    <a:pt x="7" y="16"/>
                    <a:pt x="8" y="16"/>
                    <a:pt x="8" y="15"/>
                  </a:cubicBezTo>
                  <a:cubicBezTo>
                    <a:pt x="7" y="15"/>
                    <a:pt x="6" y="14"/>
                    <a:pt x="4" y="13"/>
                  </a:cubicBezTo>
                  <a:cubicBezTo>
                    <a:pt x="4" y="12"/>
                    <a:pt x="3" y="12"/>
                    <a:pt x="2" y="10"/>
                  </a:cubicBezTo>
                  <a:cubicBezTo>
                    <a:pt x="2" y="9"/>
                    <a:pt x="3" y="9"/>
                    <a:pt x="3" y="8"/>
                  </a:cubicBezTo>
                  <a:cubicBezTo>
                    <a:pt x="3" y="8"/>
                    <a:pt x="3" y="9"/>
                    <a:pt x="2" y="8"/>
                  </a:cubicBezTo>
                  <a:cubicBezTo>
                    <a:pt x="3" y="8"/>
                    <a:pt x="3" y="8"/>
                    <a:pt x="3" y="8"/>
                  </a:cubicBezTo>
                  <a:cubicBezTo>
                    <a:pt x="2" y="8"/>
                    <a:pt x="2" y="6"/>
                    <a:pt x="2" y="6"/>
                  </a:cubicBezTo>
                  <a:cubicBezTo>
                    <a:pt x="2" y="6"/>
                    <a:pt x="2" y="6"/>
                    <a:pt x="2" y="6"/>
                  </a:cubicBezTo>
                  <a:cubicBezTo>
                    <a:pt x="2" y="6"/>
                    <a:pt x="2" y="6"/>
                    <a:pt x="2" y="6"/>
                  </a:cubicBezTo>
                  <a:cubicBezTo>
                    <a:pt x="2" y="6"/>
                    <a:pt x="2" y="5"/>
                    <a:pt x="2" y="6"/>
                  </a:cubicBezTo>
                  <a:cubicBezTo>
                    <a:pt x="2" y="5"/>
                    <a:pt x="2" y="5"/>
                    <a:pt x="2" y="5"/>
                  </a:cubicBezTo>
                  <a:cubicBezTo>
                    <a:pt x="2" y="5"/>
                    <a:pt x="2" y="5"/>
                    <a:pt x="2" y="5"/>
                  </a:cubicBezTo>
                  <a:cubicBezTo>
                    <a:pt x="1" y="5"/>
                    <a:pt x="1" y="4"/>
                    <a:pt x="0" y="3"/>
                  </a:cubicBezTo>
                  <a:cubicBezTo>
                    <a:pt x="0" y="1"/>
                    <a:pt x="0" y="1"/>
                    <a:pt x="0" y="1"/>
                  </a:cubicBezTo>
                  <a:cubicBezTo>
                    <a:pt x="0" y="1"/>
                    <a:pt x="0" y="1"/>
                    <a:pt x="0" y="1"/>
                  </a:cubicBezTo>
                  <a:cubicBezTo>
                    <a:pt x="0" y="0"/>
                    <a:pt x="0" y="0"/>
                    <a:pt x="0" y="0"/>
                  </a:cubicBezTo>
                  <a:cubicBezTo>
                    <a:pt x="2" y="1"/>
                    <a:pt x="2" y="1"/>
                    <a:pt x="2" y="1"/>
                  </a:cubicBezTo>
                  <a:cubicBezTo>
                    <a:pt x="2" y="3"/>
                    <a:pt x="1" y="1"/>
                    <a:pt x="1" y="1"/>
                  </a:cubicBezTo>
                  <a:cubicBezTo>
                    <a:pt x="0" y="3"/>
                    <a:pt x="1" y="4"/>
                    <a:pt x="2" y="4"/>
                  </a:cubicBezTo>
                  <a:cubicBezTo>
                    <a:pt x="1" y="3"/>
                    <a:pt x="1" y="3"/>
                    <a:pt x="1" y="3"/>
                  </a:cubicBezTo>
                  <a:cubicBezTo>
                    <a:pt x="2" y="3"/>
                    <a:pt x="2" y="3"/>
                    <a:pt x="2" y="3"/>
                  </a:cubicBezTo>
                  <a:cubicBezTo>
                    <a:pt x="2" y="3"/>
                    <a:pt x="2" y="3"/>
                    <a:pt x="2" y="3"/>
                  </a:cubicBezTo>
                  <a:cubicBezTo>
                    <a:pt x="2" y="3"/>
                    <a:pt x="2" y="3"/>
                    <a:pt x="2" y="4"/>
                  </a:cubicBezTo>
                  <a:cubicBezTo>
                    <a:pt x="2" y="4"/>
                    <a:pt x="2" y="4"/>
                    <a:pt x="2" y="4"/>
                  </a:cubicBezTo>
                  <a:cubicBezTo>
                    <a:pt x="2" y="4"/>
                    <a:pt x="3" y="4"/>
                    <a:pt x="3" y="5"/>
                  </a:cubicBezTo>
                  <a:cubicBezTo>
                    <a:pt x="3" y="5"/>
                    <a:pt x="4" y="6"/>
                    <a:pt x="6" y="7"/>
                  </a:cubicBezTo>
                  <a:cubicBezTo>
                    <a:pt x="4" y="7"/>
                    <a:pt x="3" y="6"/>
                    <a:pt x="3" y="6"/>
                  </a:cubicBezTo>
                  <a:cubicBezTo>
                    <a:pt x="3" y="7"/>
                    <a:pt x="3" y="7"/>
                    <a:pt x="3" y="7"/>
                  </a:cubicBezTo>
                  <a:cubicBezTo>
                    <a:pt x="4" y="7"/>
                    <a:pt x="6" y="7"/>
                    <a:pt x="6" y="8"/>
                  </a:cubicBezTo>
                  <a:cubicBezTo>
                    <a:pt x="6" y="8"/>
                    <a:pt x="6" y="8"/>
                    <a:pt x="6" y="8"/>
                  </a:cubicBezTo>
                  <a:cubicBezTo>
                    <a:pt x="6" y="9"/>
                    <a:pt x="7" y="8"/>
                    <a:pt x="7" y="9"/>
                  </a:cubicBezTo>
                  <a:cubicBezTo>
                    <a:pt x="8" y="12"/>
                    <a:pt x="8" y="12"/>
                    <a:pt x="9" y="13"/>
                  </a:cubicBezTo>
                  <a:cubicBezTo>
                    <a:pt x="8" y="14"/>
                    <a:pt x="8" y="14"/>
                    <a:pt x="8" y="14"/>
                  </a:cubicBezTo>
                  <a:cubicBezTo>
                    <a:pt x="9" y="14"/>
                    <a:pt x="10" y="16"/>
                    <a:pt x="11" y="16"/>
                  </a:cubicBezTo>
                  <a:cubicBezTo>
                    <a:pt x="11" y="18"/>
                    <a:pt x="13" y="19"/>
                    <a:pt x="12" y="20"/>
                  </a:cubicBezTo>
                  <a:cubicBezTo>
                    <a:pt x="14" y="22"/>
                    <a:pt x="16" y="24"/>
                    <a:pt x="17" y="26"/>
                  </a:cubicBezTo>
                  <a:cubicBezTo>
                    <a:pt x="16" y="26"/>
                    <a:pt x="16" y="26"/>
                    <a:pt x="16" y="26"/>
                  </a:cubicBezTo>
                  <a:cubicBezTo>
                    <a:pt x="17" y="26"/>
                    <a:pt x="16" y="27"/>
                    <a:pt x="16" y="27"/>
                  </a:cubicBezTo>
                  <a:cubicBezTo>
                    <a:pt x="17" y="26"/>
                    <a:pt x="17" y="27"/>
                    <a:pt x="18" y="27"/>
                  </a:cubicBezTo>
                  <a:cubicBezTo>
                    <a:pt x="18" y="30"/>
                    <a:pt x="20" y="31"/>
                    <a:pt x="21" y="32"/>
                  </a:cubicBezTo>
                  <a:cubicBezTo>
                    <a:pt x="20" y="32"/>
                    <a:pt x="20" y="32"/>
                    <a:pt x="20" y="32"/>
                  </a:cubicBezTo>
                  <a:cubicBezTo>
                    <a:pt x="22" y="33"/>
                    <a:pt x="22" y="33"/>
                    <a:pt x="22" y="35"/>
                  </a:cubicBezTo>
                  <a:cubicBezTo>
                    <a:pt x="22" y="35"/>
                    <a:pt x="22" y="35"/>
                    <a:pt x="22" y="36"/>
                  </a:cubicBezTo>
                  <a:cubicBezTo>
                    <a:pt x="22" y="36"/>
                    <a:pt x="22" y="36"/>
                    <a:pt x="23" y="38"/>
                  </a:cubicBezTo>
                  <a:cubicBezTo>
                    <a:pt x="25" y="39"/>
                    <a:pt x="25" y="40"/>
                    <a:pt x="26" y="40"/>
                  </a:cubicBezTo>
                  <a:cubicBezTo>
                    <a:pt x="28" y="43"/>
                    <a:pt x="28" y="47"/>
                    <a:pt x="31" y="48"/>
                  </a:cubicBezTo>
                  <a:cubicBezTo>
                    <a:pt x="30" y="49"/>
                    <a:pt x="30" y="49"/>
                    <a:pt x="30" y="49"/>
                  </a:cubicBezTo>
                  <a:cubicBezTo>
                    <a:pt x="34" y="51"/>
                    <a:pt x="35" y="55"/>
                    <a:pt x="36" y="57"/>
                  </a:cubicBezTo>
                  <a:cubicBezTo>
                    <a:pt x="35" y="58"/>
                    <a:pt x="35" y="58"/>
                    <a:pt x="35" y="58"/>
                  </a:cubicBezTo>
                  <a:cubicBezTo>
                    <a:pt x="35" y="58"/>
                    <a:pt x="36" y="59"/>
                    <a:pt x="37" y="59"/>
                  </a:cubicBezTo>
                  <a:cubicBezTo>
                    <a:pt x="37" y="60"/>
                    <a:pt x="38" y="60"/>
                    <a:pt x="38" y="60"/>
                  </a:cubicBezTo>
                  <a:cubicBezTo>
                    <a:pt x="38" y="61"/>
                    <a:pt x="39" y="61"/>
                    <a:pt x="39" y="61"/>
                  </a:cubicBezTo>
                  <a:cubicBezTo>
                    <a:pt x="40" y="64"/>
                    <a:pt x="40" y="65"/>
                    <a:pt x="41" y="66"/>
                  </a:cubicBezTo>
                  <a:cubicBezTo>
                    <a:pt x="41" y="66"/>
                    <a:pt x="41" y="66"/>
                    <a:pt x="41" y="66"/>
                  </a:cubicBezTo>
                  <a:cubicBezTo>
                    <a:pt x="40" y="66"/>
                    <a:pt x="40" y="66"/>
                    <a:pt x="40" y="66"/>
                  </a:cubicBezTo>
                  <a:cubicBezTo>
                    <a:pt x="41" y="67"/>
                    <a:pt x="41" y="67"/>
                    <a:pt x="42" y="67"/>
                  </a:cubicBezTo>
                  <a:cubicBezTo>
                    <a:pt x="42" y="68"/>
                    <a:pt x="45" y="70"/>
                    <a:pt x="45" y="73"/>
                  </a:cubicBezTo>
                  <a:cubicBezTo>
                    <a:pt x="45" y="71"/>
                    <a:pt x="45" y="73"/>
                    <a:pt x="46" y="73"/>
                  </a:cubicBezTo>
                  <a:cubicBezTo>
                    <a:pt x="46" y="74"/>
                    <a:pt x="47" y="75"/>
                    <a:pt x="48" y="76"/>
                  </a:cubicBezTo>
                  <a:cubicBezTo>
                    <a:pt x="47" y="76"/>
                    <a:pt x="47" y="76"/>
                    <a:pt x="47" y="76"/>
                  </a:cubicBezTo>
                  <a:cubicBezTo>
                    <a:pt x="48" y="77"/>
                    <a:pt x="48" y="76"/>
                    <a:pt x="48" y="76"/>
                  </a:cubicBezTo>
                  <a:cubicBezTo>
                    <a:pt x="49" y="78"/>
                    <a:pt x="49" y="81"/>
                    <a:pt x="51" y="83"/>
                  </a:cubicBezTo>
                  <a:cubicBezTo>
                    <a:pt x="54" y="87"/>
                    <a:pt x="55" y="91"/>
                    <a:pt x="57" y="94"/>
                  </a:cubicBezTo>
                  <a:cubicBezTo>
                    <a:pt x="57" y="94"/>
                    <a:pt x="57" y="94"/>
                    <a:pt x="57" y="94"/>
                  </a:cubicBezTo>
                  <a:cubicBezTo>
                    <a:pt x="58" y="94"/>
                    <a:pt x="58" y="96"/>
                    <a:pt x="59" y="96"/>
                  </a:cubicBezTo>
                  <a:cubicBezTo>
                    <a:pt x="59" y="97"/>
                    <a:pt x="60" y="99"/>
                    <a:pt x="59" y="99"/>
                  </a:cubicBezTo>
                  <a:cubicBezTo>
                    <a:pt x="60" y="99"/>
                    <a:pt x="60" y="101"/>
                    <a:pt x="62" y="101"/>
                  </a:cubicBezTo>
                  <a:cubicBezTo>
                    <a:pt x="62" y="101"/>
                    <a:pt x="62" y="101"/>
                    <a:pt x="62" y="101"/>
                  </a:cubicBezTo>
                  <a:cubicBezTo>
                    <a:pt x="62" y="103"/>
                    <a:pt x="63" y="104"/>
                    <a:pt x="64" y="105"/>
                  </a:cubicBezTo>
                  <a:cubicBezTo>
                    <a:pt x="63" y="105"/>
                    <a:pt x="63" y="105"/>
                    <a:pt x="63" y="105"/>
                  </a:cubicBezTo>
                  <a:cubicBezTo>
                    <a:pt x="63" y="106"/>
                    <a:pt x="65" y="106"/>
                    <a:pt x="64" y="108"/>
                  </a:cubicBezTo>
                  <a:cubicBezTo>
                    <a:pt x="64" y="108"/>
                    <a:pt x="64" y="108"/>
                    <a:pt x="64" y="106"/>
                  </a:cubicBezTo>
                  <a:cubicBezTo>
                    <a:pt x="66" y="110"/>
                    <a:pt x="68" y="113"/>
                    <a:pt x="69" y="115"/>
                  </a:cubicBezTo>
                  <a:cubicBezTo>
                    <a:pt x="70" y="119"/>
                    <a:pt x="68" y="117"/>
                    <a:pt x="70" y="118"/>
                  </a:cubicBezTo>
                  <a:cubicBezTo>
                    <a:pt x="69" y="119"/>
                    <a:pt x="70" y="118"/>
                    <a:pt x="70" y="118"/>
                  </a:cubicBezTo>
                  <a:cubicBezTo>
                    <a:pt x="72" y="119"/>
                    <a:pt x="69" y="120"/>
                    <a:pt x="70" y="120"/>
                  </a:cubicBezTo>
                  <a:cubicBezTo>
                    <a:pt x="72" y="120"/>
                    <a:pt x="72" y="121"/>
                    <a:pt x="72" y="120"/>
                  </a:cubicBezTo>
                  <a:cubicBezTo>
                    <a:pt x="72" y="122"/>
                    <a:pt x="72" y="122"/>
                    <a:pt x="73" y="122"/>
                  </a:cubicBezTo>
                  <a:cubicBezTo>
                    <a:pt x="73" y="123"/>
                    <a:pt x="73" y="123"/>
                    <a:pt x="73" y="123"/>
                  </a:cubicBezTo>
                  <a:cubicBezTo>
                    <a:pt x="75" y="123"/>
                    <a:pt x="75" y="126"/>
                    <a:pt x="76" y="127"/>
                  </a:cubicBezTo>
                  <a:cubicBezTo>
                    <a:pt x="81" y="133"/>
                    <a:pt x="85" y="139"/>
                    <a:pt x="88" y="146"/>
                  </a:cubicBezTo>
                  <a:cubicBezTo>
                    <a:pt x="93" y="154"/>
                    <a:pt x="96" y="159"/>
                    <a:pt x="101" y="167"/>
                  </a:cubicBezTo>
                  <a:cubicBezTo>
                    <a:pt x="101" y="170"/>
                    <a:pt x="101" y="170"/>
                    <a:pt x="102" y="171"/>
                  </a:cubicBezTo>
                  <a:cubicBezTo>
                    <a:pt x="102" y="171"/>
                    <a:pt x="102" y="170"/>
                    <a:pt x="102" y="171"/>
                  </a:cubicBezTo>
                  <a:cubicBezTo>
                    <a:pt x="102" y="170"/>
                    <a:pt x="102" y="172"/>
                    <a:pt x="102" y="172"/>
                  </a:cubicBezTo>
                  <a:cubicBezTo>
                    <a:pt x="104" y="174"/>
                    <a:pt x="105" y="176"/>
                    <a:pt x="107" y="179"/>
                  </a:cubicBezTo>
                  <a:cubicBezTo>
                    <a:pt x="107" y="179"/>
                    <a:pt x="106" y="179"/>
                    <a:pt x="106" y="180"/>
                  </a:cubicBezTo>
                  <a:cubicBezTo>
                    <a:pt x="107" y="180"/>
                    <a:pt x="107" y="180"/>
                    <a:pt x="107" y="180"/>
                  </a:cubicBezTo>
                  <a:cubicBezTo>
                    <a:pt x="107" y="180"/>
                    <a:pt x="107" y="180"/>
                    <a:pt x="107" y="180"/>
                  </a:cubicBezTo>
                  <a:cubicBezTo>
                    <a:pt x="107" y="180"/>
                    <a:pt x="108" y="181"/>
                    <a:pt x="108" y="180"/>
                  </a:cubicBezTo>
                  <a:cubicBezTo>
                    <a:pt x="112" y="187"/>
                    <a:pt x="115" y="193"/>
                    <a:pt x="119" y="200"/>
                  </a:cubicBezTo>
                  <a:cubicBezTo>
                    <a:pt x="119" y="201"/>
                    <a:pt x="121" y="203"/>
                    <a:pt x="122" y="205"/>
                  </a:cubicBezTo>
                  <a:cubicBezTo>
                    <a:pt x="123" y="211"/>
                    <a:pt x="125" y="216"/>
                    <a:pt x="129" y="219"/>
                  </a:cubicBezTo>
                  <a:cubicBezTo>
                    <a:pt x="129" y="219"/>
                    <a:pt x="128" y="220"/>
                    <a:pt x="125" y="218"/>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33" name="Hình tự do 96"/>
            <p:cNvSpPr>
              <a:spLocks/>
            </p:cNvSpPr>
            <p:nvPr/>
          </p:nvSpPr>
          <p:spPr bwMode="auto">
            <a:xfrm>
              <a:off x="3610" y="375"/>
              <a:ext cx="232" cy="444"/>
            </a:xfrm>
            <a:custGeom>
              <a:avLst/>
              <a:gdLst>
                <a:gd name="T0" fmla="*/ 61 w 98"/>
                <a:gd name="T1" fmla="*/ 4 h 188"/>
                <a:gd name="T2" fmla="*/ 14 w 98"/>
                <a:gd name="T3" fmla="*/ 188 h 188"/>
                <a:gd name="T4" fmla="*/ 79 w 98"/>
                <a:gd name="T5" fmla="*/ 116 h 188"/>
                <a:gd name="T6" fmla="*/ 61 w 98"/>
                <a:gd name="T7" fmla="*/ 4 h 188"/>
              </a:gdLst>
              <a:ahLst/>
              <a:cxnLst>
                <a:cxn ang="0">
                  <a:pos x="T0" y="T1"/>
                </a:cxn>
                <a:cxn ang="0">
                  <a:pos x="T2" y="T3"/>
                </a:cxn>
                <a:cxn ang="0">
                  <a:pos x="T4" y="T5"/>
                </a:cxn>
                <a:cxn ang="0">
                  <a:pos x="T6" y="T7"/>
                </a:cxn>
              </a:cxnLst>
              <a:rect l="0" t="0" r="r" b="b"/>
              <a:pathLst>
                <a:path w="98" h="188">
                  <a:moveTo>
                    <a:pt x="61" y="4"/>
                  </a:moveTo>
                  <a:cubicBezTo>
                    <a:pt x="51" y="0"/>
                    <a:pt x="0" y="79"/>
                    <a:pt x="14" y="188"/>
                  </a:cubicBezTo>
                  <a:cubicBezTo>
                    <a:pt x="32" y="183"/>
                    <a:pt x="79" y="116"/>
                    <a:pt x="79" y="116"/>
                  </a:cubicBezTo>
                  <a:cubicBezTo>
                    <a:pt x="79" y="116"/>
                    <a:pt x="98" y="18"/>
                    <a:pt x="61" y="4"/>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34" name="Hình tự do 97"/>
            <p:cNvSpPr>
              <a:spLocks/>
            </p:cNvSpPr>
            <p:nvPr/>
          </p:nvSpPr>
          <p:spPr bwMode="auto">
            <a:xfrm>
              <a:off x="3712" y="387"/>
              <a:ext cx="118" cy="371"/>
            </a:xfrm>
            <a:custGeom>
              <a:avLst/>
              <a:gdLst>
                <a:gd name="T0" fmla="*/ 18 w 50"/>
                <a:gd name="T1" fmla="*/ 0 h 157"/>
                <a:gd name="T2" fmla="*/ 0 w 50"/>
                <a:gd name="T3" fmla="*/ 157 h 157"/>
                <a:gd name="T4" fmla="*/ 36 w 50"/>
                <a:gd name="T5" fmla="*/ 111 h 157"/>
                <a:gd name="T6" fmla="*/ 18 w 50"/>
                <a:gd name="T7" fmla="*/ 0 h 157"/>
              </a:gdLst>
              <a:ahLst/>
              <a:cxnLst>
                <a:cxn ang="0">
                  <a:pos x="T0" y="T1"/>
                </a:cxn>
                <a:cxn ang="0">
                  <a:pos x="T2" y="T3"/>
                </a:cxn>
                <a:cxn ang="0">
                  <a:pos x="T4" y="T5"/>
                </a:cxn>
                <a:cxn ang="0">
                  <a:pos x="T6" y="T7"/>
                </a:cxn>
              </a:cxnLst>
              <a:rect l="0" t="0" r="r" b="b"/>
              <a:pathLst>
                <a:path w="50" h="157">
                  <a:moveTo>
                    <a:pt x="18" y="0"/>
                  </a:moveTo>
                  <a:cubicBezTo>
                    <a:pt x="0" y="157"/>
                    <a:pt x="0" y="157"/>
                    <a:pt x="0" y="157"/>
                  </a:cubicBezTo>
                  <a:cubicBezTo>
                    <a:pt x="0" y="157"/>
                    <a:pt x="28" y="132"/>
                    <a:pt x="36" y="111"/>
                  </a:cubicBezTo>
                  <a:cubicBezTo>
                    <a:pt x="43" y="88"/>
                    <a:pt x="50" y="12"/>
                    <a:pt x="18"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35" name="Hình tự do 98"/>
            <p:cNvSpPr>
              <a:spLocks/>
            </p:cNvSpPr>
            <p:nvPr/>
          </p:nvSpPr>
          <p:spPr bwMode="auto">
            <a:xfrm>
              <a:off x="3627" y="1757"/>
              <a:ext cx="252" cy="498"/>
            </a:xfrm>
            <a:custGeom>
              <a:avLst/>
              <a:gdLst>
                <a:gd name="T0" fmla="*/ 67 w 107"/>
                <a:gd name="T1" fmla="*/ 4 h 211"/>
                <a:gd name="T2" fmla="*/ 16 w 107"/>
                <a:gd name="T3" fmla="*/ 211 h 211"/>
                <a:gd name="T4" fmla="*/ 87 w 107"/>
                <a:gd name="T5" fmla="*/ 130 h 211"/>
                <a:gd name="T6" fmla="*/ 67 w 107"/>
                <a:gd name="T7" fmla="*/ 4 h 211"/>
              </a:gdLst>
              <a:ahLst/>
              <a:cxnLst>
                <a:cxn ang="0">
                  <a:pos x="T0" y="T1"/>
                </a:cxn>
                <a:cxn ang="0">
                  <a:pos x="T2" y="T3"/>
                </a:cxn>
                <a:cxn ang="0">
                  <a:pos x="T4" y="T5"/>
                </a:cxn>
                <a:cxn ang="0">
                  <a:pos x="T6" y="T7"/>
                </a:cxn>
              </a:cxnLst>
              <a:rect l="0" t="0" r="r" b="b"/>
              <a:pathLst>
                <a:path w="107" h="211">
                  <a:moveTo>
                    <a:pt x="67" y="4"/>
                  </a:moveTo>
                  <a:cubicBezTo>
                    <a:pt x="57" y="0"/>
                    <a:pt x="0" y="88"/>
                    <a:pt x="16" y="211"/>
                  </a:cubicBezTo>
                  <a:cubicBezTo>
                    <a:pt x="34" y="205"/>
                    <a:pt x="87" y="130"/>
                    <a:pt x="87" y="130"/>
                  </a:cubicBezTo>
                  <a:cubicBezTo>
                    <a:pt x="87" y="130"/>
                    <a:pt x="107" y="20"/>
                    <a:pt x="67" y="4"/>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36" name="Hình tự do 99"/>
            <p:cNvSpPr>
              <a:spLocks/>
            </p:cNvSpPr>
            <p:nvPr/>
          </p:nvSpPr>
          <p:spPr bwMode="auto">
            <a:xfrm>
              <a:off x="3740" y="1766"/>
              <a:ext cx="128" cy="416"/>
            </a:xfrm>
            <a:custGeom>
              <a:avLst/>
              <a:gdLst>
                <a:gd name="T0" fmla="*/ 19 w 54"/>
                <a:gd name="T1" fmla="*/ 0 h 176"/>
                <a:gd name="T2" fmla="*/ 0 w 54"/>
                <a:gd name="T3" fmla="*/ 176 h 176"/>
                <a:gd name="T4" fmla="*/ 38 w 54"/>
                <a:gd name="T5" fmla="*/ 125 h 176"/>
                <a:gd name="T6" fmla="*/ 19 w 54"/>
                <a:gd name="T7" fmla="*/ 0 h 176"/>
              </a:gdLst>
              <a:ahLst/>
              <a:cxnLst>
                <a:cxn ang="0">
                  <a:pos x="T0" y="T1"/>
                </a:cxn>
                <a:cxn ang="0">
                  <a:pos x="T2" y="T3"/>
                </a:cxn>
                <a:cxn ang="0">
                  <a:pos x="T4" y="T5"/>
                </a:cxn>
                <a:cxn ang="0">
                  <a:pos x="T6" y="T7"/>
                </a:cxn>
              </a:cxnLst>
              <a:rect l="0" t="0" r="r" b="b"/>
              <a:pathLst>
                <a:path w="54" h="176">
                  <a:moveTo>
                    <a:pt x="19" y="0"/>
                  </a:moveTo>
                  <a:cubicBezTo>
                    <a:pt x="0" y="176"/>
                    <a:pt x="0" y="176"/>
                    <a:pt x="0" y="176"/>
                  </a:cubicBezTo>
                  <a:cubicBezTo>
                    <a:pt x="0" y="176"/>
                    <a:pt x="30" y="149"/>
                    <a:pt x="38" y="125"/>
                  </a:cubicBezTo>
                  <a:cubicBezTo>
                    <a:pt x="46" y="100"/>
                    <a:pt x="54" y="13"/>
                    <a:pt x="19"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37" name="Hình tự do 100"/>
            <p:cNvSpPr>
              <a:spLocks/>
            </p:cNvSpPr>
            <p:nvPr/>
          </p:nvSpPr>
          <p:spPr bwMode="auto">
            <a:xfrm>
              <a:off x="3608" y="3016"/>
              <a:ext cx="255" cy="498"/>
            </a:xfrm>
            <a:custGeom>
              <a:avLst/>
              <a:gdLst>
                <a:gd name="T0" fmla="*/ 68 w 108"/>
                <a:gd name="T1" fmla="*/ 3 h 211"/>
                <a:gd name="T2" fmla="*/ 15 w 108"/>
                <a:gd name="T3" fmla="*/ 211 h 211"/>
                <a:gd name="T4" fmla="*/ 87 w 108"/>
                <a:gd name="T5" fmla="*/ 130 h 211"/>
                <a:gd name="T6" fmla="*/ 68 w 108"/>
                <a:gd name="T7" fmla="*/ 3 h 211"/>
              </a:gdLst>
              <a:ahLst/>
              <a:cxnLst>
                <a:cxn ang="0">
                  <a:pos x="T0" y="T1"/>
                </a:cxn>
                <a:cxn ang="0">
                  <a:pos x="T2" y="T3"/>
                </a:cxn>
                <a:cxn ang="0">
                  <a:pos x="T4" y="T5"/>
                </a:cxn>
                <a:cxn ang="0">
                  <a:pos x="T6" y="T7"/>
                </a:cxn>
              </a:cxnLst>
              <a:rect l="0" t="0" r="r" b="b"/>
              <a:pathLst>
                <a:path w="108" h="211">
                  <a:moveTo>
                    <a:pt x="68" y="3"/>
                  </a:moveTo>
                  <a:cubicBezTo>
                    <a:pt x="56" y="0"/>
                    <a:pt x="0" y="88"/>
                    <a:pt x="15" y="211"/>
                  </a:cubicBezTo>
                  <a:cubicBezTo>
                    <a:pt x="35" y="204"/>
                    <a:pt x="87" y="130"/>
                    <a:pt x="87" y="130"/>
                  </a:cubicBezTo>
                  <a:cubicBezTo>
                    <a:pt x="87" y="130"/>
                    <a:pt x="108" y="20"/>
                    <a:pt x="68" y="3"/>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38" name="Hình tự do 101"/>
            <p:cNvSpPr>
              <a:spLocks/>
            </p:cNvSpPr>
            <p:nvPr/>
          </p:nvSpPr>
          <p:spPr bwMode="auto">
            <a:xfrm>
              <a:off x="3721" y="3025"/>
              <a:ext cx="128" cy="416"/>
            </a:xfrm>
            <a:custGeom>
              <a:avLst/>
              <a:gdLst>
                <a:gd name="T0" fmla="*/ 20 w 54"/>
                <a:gd name="T1" fmla="*/ 0 h 176"/>
                <a:gd name="T2" fmla="*/ 0 w 54"/>
                <a:gd name="T3" fmla="*/ 176 h 176"/>
                <a:gd name="T4" fmla="*/ 39 w 54"/>
                <a:gd name="T5" fmla="*/ 126 h 176"/>
                <a:gd name="T6" fmla="*/ 20 w 54"/>
                <a:gd name="T7" fmla="*/ 0 h 176"/>
              </a:gdLst>
              <a:ahLst/>
              <a:cxnLst>
                <a:cxn ang="0">
                  <a:pos x="T0" y="T1"/>
                </a:cxn>
                <a:cxn ang="0">
                  <a:pos x="T2" y="T3"/>
                </a:cxn>
                <a:cxn ang="0">
                  <a:pos x="T4" y="T5"/>
                </a:cxn>
                <a:cxn ang="0">
                  <a:pos x="T6" y="T7"/>
                </a:cxn>
              </a:cxnLst>
              <a:rect l="0" t="0" r="r" b="b"/>
              <a:pathLst>
                <a:path w="54" h="176">
                  <a:moveTo>
                    <a:pt x="20" y="0"/>
                  </a:moveTo>
                  <a:cubicBezTo>
                    <a:pt x="0" y="176"/>
                    <a:pt x="0" y="176"/>
                    <a:pt x="0" y="176"/>
                  </a:cubicBezTo>
                  <a:cubicBezTo>
                    <a:pt x="0" y="176"/>
                    <a:pt x="30" y="149"/>
                    <a:pt x="39" y="126"/>
                  </a:cubicBezTo>
                  <a:cubicBezTo>
                    <a:pt x="47" y="101"/>
                    <a:pt x="54" y="14"/>
                    <a:pt x="20"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39" name="Hình tự do 102"/>
            <p:cNvSpPr>
              <a:spLocks/>
            </p:cNvSpPr>
            <p:nvPr/>
          </p:nvSpPr>
          <p:spPr bwMode="auto">
            <a:xfrm>
              <a:off x="3329" y="1528"/>
              <a:ext cx="255" cy="496"/>
            </a:xfrm>
            <a:custGeom>
              <a:avLst/>
              <a:gdLst>
                <a:gd name="T0" fmla="*/ 40 w 108"/>
                <a:gd name="T1" fmla="*/ 3 h 210"/>
                <a:gd name="T2" fmla="*/ 92 w 108"/>
                <a:gd name="T3" fmla="*/ 210 h 210"/>
                <a:gd name="T4" fmla="*/ 22 w 108"/>
                <a:gd name="T5" fmla="*/ 128 h 210"/>
                <a:gd name="T6" fmla="*/ 40 w 108"/>
                <a:gd name="T7" fmla="*/ 3 h 210"/>
              </a:gdLst>
              <a:ahLst/>
              <a:cxnLst>
                <a:cxn ang="0">
                  <a:pos x="T0" y="T1"/>
                </a:cxn>
                <a:cxn ang="0">
                  <a:pos x="T2" y="T3"/>
                </a:cxn>
                <a:cxn ang="0">
                  <a:pos x="T4" y="T5"/>
                </a:cxn>
                <a:cxn ang="0">
                  <a:pos x="T6" y="T7"/>
                </a:cxn>
              </a:cxnLst>
              <a:rect l="0" t="0" r="r" b="b"/>
              <a:pathLst>
                <a:path w="108" h="210">
                  <a:moveTo>
                    <a:pt x="40" y="3"/>
                  </a:moveTo>
                  <a:cubicBezTo>
                    <a:pt x="51" y="0"/>
                    <a:pt x="108" y="88"/>
                    <a:pt x="92" y="210"/>
                  </a:cubicBezTo>
                  <a:cubicBezTo>
                    <a:pt x="73" y="204"/>
                    <a:pt x="22" y="128"/>
                    <a:pt x="22" y="128"/>
                  </a:cubicBezTo>
                  <a:cubicBezTo>
                    <a:pt x="22" y="128"/>
                    <a:pt x="0" y="20"/>
                    <a:pt x="40" y="3"/>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40" name="Hình tự do 103"/>
            <p:cNvSpPr>
              <a:spLocks/>
            </p:cNvSpPr>
            <p:nvPr/>
          </p:nvSpPr>
          <p:spPr bwMode="auto">
            <a:xfrm>
              <a:off x="3341" y="1537"/>
              <a:ext cx="127" cy="418"/>
            </a:xfrm>
            <a:custGeom>
              <a:avLst/>
              <a:gdLst>
                <a:gd name="T0" fmla="*/ 35 w 54"/>
                <a:gd name="T1" fmla="*/ 0 h 177"/>
                <a:gd name="T2" fmla="*/ 54 w 54"/>
                <a:gd name="T3" fmla="*/ 177 h 177"/>
                <a:gd name="T4" fmla="*/ 17 w 54"/>
                <a:gd name="T5" fmla="*/ 124 h 177"/>
                <a:gd name="T6" fmla="*/ 35 w 54"/>
                <a:gd name="T7" fmla="*/ 0 h 177"/>
              </a:gdLst>
              <a:ahLst/>
              <a:cxnLst>
                <a:cxn ang="0">
                  <a:pos x="T0" y="T1"/>
                </a:cxn>
                <a:cxn ang="0">
                  <a:pos x="T2" y="T3"/>
                </a:cxn>
                <a:cxn ang="0">
                  <a:pos x="T4" y="T5"/>
                </a:cxn>
                <a:cxn ang="0">
                  <a:pos x="T6" y="T7"/>
                </a:cxn>
              </a:cxnLst>
              <a:rect l="0" t="0" r="r" b="b"/>
              <a:pathLst>
                <a:path w="54" h="177">
                  <a:moveTo>
                    <a:pt x="35" y="0"/>
                  </a:moveTo>
                  <a:cubicBezTo>
                    <a:pt x="54" y="177"/>
                    <a:pt x="54" y="177"/>
                    <a:pt x="54" y="177"/>
                  </a:cubicBezTo>
                  <a:cubicBezTo>
                    <a:pt x="54" y="177"/>
                    <a:pt x="25" y="150"/>
                    <a:pt x="17" y="124"/>
                  </a:cubicBezTo>
                  <a:cubicBezTo>
                    <a:pt x="8" y="100"/>
                    <a:pt x="0" y="14"/>
                    <a:pt x="35"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41" name="Hình tự do 104"/>
            <p:cNvSpPr>
              <a:spLocks/>
            </p:cNvSpPr>
            <p:nvPr/>
          </p:nvSpPr>
          <p:spPr bwMode="auto">
            <a:xfrm>
              <a:off x="3261" y="2272"/>
              <a:ext cx="356" cy="560"/>
            </a:xfrm>
            <a:custGeom>
              <a:avLst/>
              <a:gdLst>
                <a:gd name="T0" fmla="*/ 143 w 151"/>
                <a:gd name="T1" fmla="*/ 237 h 237"/>
                <a:gd name="T2" fmla="*/ 10 w 151"/>
                <a:gd name="T3" fmla="*/ 0 h 237"/>
                <a:gd name="T4" fmla="*/ 143 w 151"/>
                <a:gd name="T5" fmla="*/ 237 h 237"/>
              </a:gdLst>
              <a:ahLst/>
              <a:cxnLst>
                <a:cxn ang="0">
                  <a:pos x="T0" y="T1"/>
                </a:cxn>
                <a:cxn ang="0">
                  <a:pos x="T2" y="T3"/>
                </a:cxn>
                <a:cxn ang="0">
                  <a:pos x="T4" y="T5"/>
                </a:cxn>
              </a:cxnLst>
              <a:rect l="0" t="0" r="r" b="b"/>
              <a:pathLst>
                <a:path w="151" h="237">
                  <a:moveTo>
                    <a:pt x="143" y="237"/>
                  </a:moveTo>
                  <a:cubicBezTo>
                    <a:pt x="143" y="237"/>
                    <a:pt x="0" y="158"/>
                    <a:pt x="10" y="0"/>
                  </a:cubicBezTo>
                  <a:cubicBezTo>
                    <a:pt x="151" y="69"/>
                    <a:pt x="143" y="237"/>
                    <a:pt x="143" y="237"/>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42" name="Hình tự do 105"/>
            <p:cNvSpPr>
              <a:spLocks/>
            </p:cNvSpPr>
            <p:nvPr/>
          </p:nvSpPr>
          <p:spPr bwMode="auto">
            <a:xfrm>
              <a:off x="3615" y="1863"/>
              <a:ext cx="357" cy="560"/>
            </a:xfrm>
            <a:custGeom>
              <a:avLst/>
              <a:gdLst>
                <a:gd name="T0" fmla="*/ 7 w 151"/>
                <a:gd name="T1" fmla="*/ 237 h 237"/>
                <a:gd name="T2" fmla="*/ 140 w 151"/>
                <a:gd name="T3" fmla="*/ 0 h 237"/>
                <a:gd name="T4" fmla="*/ 7 w 151"/>
                <a:gd name="T5" fmla="*/ 237 h 237"/>
              </a:gdLst>
              <a:ahLst/>
              <a:cxnLst>
                <a:cxn ang="0">
                  <a:pos x="T0" y="T1"/>
                </a:cxn>
                <a:cxn ang="0">
                  <a:pos x="T2" y="T3"/>
                </a:cxn>
                <a:cxn ang="0">
                  <a:pos x="T4" y="T5"/>
                </a:cxn>
              </a:cxnLst>
              <a:rect l="0" t="0" r="r" b="b"/>
              <a:pathLst>
                <a:path w="151" h="237">
                  <a:moveTo>
                    <a:pt x="7" y="237"/>
                  </a:moveTo>
                  <a:cubicBezTo>
                    <a:pt x="7" y="237"/>
                    <a:pt x="151" y="159"/>
                    <a:pt x="140" y="0"/>
                  </a:cubicBezTo>
                  <a:cubicBezTo>
                    <a:pt x="0" y="69"/>
                    <a:pt x="7" y="237"/>
                    <a:pt x="7" y="237"/>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43" name="Hình tự do 106"/>
            <p:cNvSpPr>
              <a:spLocks/>
            </p:cNvSpPr>
            <p:nvPr/>
          </p:nvSpPr>
          <p:spPr bwMode="auto">
            <a:xfrm>
              <a:off x="3587" y="2463"/>
              <a:ext cx="356" cy="562"/>
            </a:xfrm>
            <a:custGeom>
              <a:avLst/>
              <a:gdLst>
                <a:gd name="T0" fmla="*/ 8 w 151"/>
                <a:gd name="T1" fmla="*/ 238 h 238"/>
                <a:gd name="T2" fmla="*/ 140 w 151"/>
                <a:gd name="T3" fmla="*/ 0 h 238"/>
                <a:gd name="T4" fmla="*/ 8 w 151"/>
                <a:gd name="T5" fmla="*/ 238 h 238"/>
              </a:gdLst>
              <a:ahLst/>
              <a:cxnLst>
                <a:cxn ang="0">
                  <a:pos x="T0" y="T1"/>
                </a:cxn>
                <a:cxn ang="0">
                  <a:pos x="T2" y="T3"/>
                </a:cxn>
                <a:cxn ang="0">
                  <a:pos x="T4" y="T5"/>
                </a:cxn>
              </a:cxnLst>
              <a:rect l="0" t="0" r="r" b="b"/>
              <a:pathLst>
                <a:path w="151" h="238">
                  <a:moveTo>
                    <a:pt x="8" y="238"/>
                  </a:moveTo>
                  <a:cubicBezTo>
                    <a:pt x="8" y="238"/>
                    <a:pt x="151" y="159"/>
                    <a:pt x="140" y="0"/>
                  </a:cubicBezTo>
                  <a:cubicBezTo>
                    <a:pt x="0" y="70"/>
                    <a:pt x="8" y="238"/>
                    <a:pt x="8" y="238"/>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44" name="Hình tự do 107"/>
            <p:cNvSpPr>
              <a:spLocks/>
            </p:cNvSpPr>
            <p:nvPr/>
          </p:nvSpPr>
          <p:spPr bwMode="auto">
            <a:xfrm>
              <a:off x="3591" y="3096"/>
              <a:ext cx="352" cy="562"/>
            </a:xfrm>
            <a:custGeom>
              <a:avLst/>
              <a:gdLst>
                <a:gd name="T0" fmla="*/ 7 w 149"/>
                <a:gd name="T1" fmla="*/ 238 h 238"/>
                <a:gd name="T2" fmla="*/ 140 w 149"/>
                <a:gd name="T3" fmla="*/ 0 h 238"/>
                <a:gd name="T4" fmla="*/ 7 w 149"/>
                <a:gd name="T5" fmla="*/ 238 h 238"/>
              </a:gdLst>
              <a:ahLst/>
              <a:cxnLst>
                <a:cxn ang="0">
                  <a:pos x="T0" y="T1"/>
                </a:cxn>
                <a:cxn ang="0">
                  <a:pos x="T2" y="T3"/>
                </a:cxn>
                <a:cxn ang="0">
                  <a:pos x="T4" y="T5"/>
                </a:cxn>
              </a:cxnLst>
              <a:rect l="0" t="0" r="r" b="b"/>
              <a:pathLst>
                <a:path w="149" h="238">
                  <a:moveTo>
                    <a:pt x="7" y="238"/>
                  </a:moveTo>
                  <a:cubicBezTo>
                    <a:pt x="7" y="238"/>
                    <a:pt x="149" y="159"/>
                    <a:pt x="140" y="0"/>
                  </a:cubicBezTo>
                  <a:cubicBezTo>
                    <a:pt x="0" y="70"/>
                    <a:pt x="7" y="238"/>
                    <a:pt x="7" y="238"/>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45" name="Hình tự do 108"/>
            <p:cNvSpPr>
              <a:spLocks/>
            </p:cNvSpPr>
            <p:nvPr/>
          </p:nvSpPr>
          <p:spPr bwMode="auto">
            <a:xfrm>
              <a:off x="3244" y="1603"/>
              <a:ext cx="357" cy="555"/>
            </a:xfrm>
            <a:custGeom>
              <a:avLst/>
              <a:gdLst>
                <a:gd name="T0" fmla="*/ 144 w 151"/>
                <a:gd name="T1" fmla="*/ 235 h 235"/>
                <a:gd name="T2" fmla="*/ 11 w 151"/>
                <a:gd name="T3" fmla="*/ 0 h 235"/>
                <a:gd name="T4" fmla="*/ 144 w 151"/>
                <a:gd name="T5" fmla="*/ 235 h 235"/>
              </a:gdLst>
              <a:ahLst/>
              <a:cxnLst>
                <a:cxn ang="0">
                  <a:pos x="T0" y="T1"/>
                </a:cxn>
                <a:cxn ang="0">
                  <a:pos x="T2" y="T3"/>
                </a:cxn>
                <a:cxn ang="0">
                  <a:pos x="T4" y="T5"/>
                </a:cxn>
              </a:cxnLst>
              <a:rect l="0" t="0" r="r" b="b"/>
              <a:pathLst>
                <a:path w="151" h="235">
                  <a:moveTo>
                    <a:pt x="144" y="235"/>
                  </a:moveTo>
                  <a:cubicBezTo>
                    <a:pt x="144" y="235"/>
                    <a:pt x="0" y="157"/>
                    <a:pt x="11" y="0"/>
                  </a:cubicBezTo>
                  <a:cubicBezTo>
                    <a:pt x="151" y="68"/>
                    <a:pt x="144" y="235"/>
                    <a:pt x="144" y="235"/>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46" name="Hình tự do 109"/>
            <p:cNvSpPr>
              <a:spLocks/>
            </p:cNvSpPr>
            <p:nvPr/>
          </p:nvSpPr>
          <p:spPr bwMode="auto">
            <a:xfrm>
              <a:off x="3631" y="1138"/>
              <a:ext cx="355" cy="558"/>
            </a:xfrm>
            <a:custGeom>
              <a:avLst/>
              <a:gdLst>
                <a:gd name="T0" fmla="*/ 6 w 150"/>
                <a:gd name="T1" fmla="*/ 236 h 236"/>
                <a:gd name="T2" fmla="*/ 140 w 150"/>
                <a:gd name="T3" fmla="*/ 0 h 236"/>
                <a:gd name="T4" fmla="*/ 6 w 150"/>
                <a:gd name="T5" fmla="*/ 236 h 236"/>
              </a:gdLst>
              <a:ahLst/>
              <a:cxnLst>
                <a:cxn ang="0">
                  <a:pos x="T0" y="T1"/>
                </a:cxn>
                <a:cxn ang="0">
                  <a:pos x="T2" y="T3"/>
                </a:cxn>
                <a:cxn ang="0">
                  <a:pos x="T4" y="T5"/>
                </a:cxn>
              </a:cxnLst>
              <a:rect l="0" t="0" r="r" b="b"/>
              <a:pathLst>
                <a:path w="150" h="236">
                  <a:moveTo>
                    <a:pt x="6" y="236"/>
                  </a:moveTo>
                  <a:cubicBezTo>
                    <a:pt x="6" y="236"/>
                    <a:pt x="150" y="158"/>
                    <a:pt x="140" y="0"/>
                  </a:cubicBezTo>
                  <a:cubicBezTo>
                    <a:pt x="0" y="69"/>
                    <a:pt x="6" y="236"/>
                    <a:pt x="6" y="236"/>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47" name="Hình tự do 110"/>
            <p:cNvSpPr>
              <a:spLocks/>
            </p:cNvSpPr>
            <p:nvPr/>
          </p:nvSpPr>
          <p:spPr bwMode="auto">
            <a:xfrm>
              <a:off x="3244" y="895"/>
              <a:ext cx="357" cy="560"/>
            </a:xfrm>
            <a:custGeom>
              <a:avLst/>
              <a:gdLst>
                <a:gd name="T0" fmla="*/ 144 w 151"/>
                <a:gd name="T1" fmla="*/ 237 h 237"/>
                <a:gd name="T2" fmla="*/ 11 w 151"/>
                <a:gd name="T3" fmla="*/ 0 h 237"/>
                <a:gd name="T4" fmla="*/ 144 w 151"/>
                <a:gd name="T5" fmla="*/ 237 h 237"/>
              </a:gdLst>
              <a:ahLst/>
              <a:cxnLst>
                <a:cxn ang="0">
                  <a:pos x="T0" y="T1"/>
                </a:cxn>
                <a:cxn ang="0">
                  <a:pos x="T2" y="T3"/>
                </a:cxn>
                <a:cxn ang="0">
                  <a:pos x="T4" y="T5"/>
                </a:cxn>
              </a:cxnLst>
              <a:rect l="0" t="0" r="r" b="b"/>
              <a:pathLst>
                <a:path w="151" h="237">
                  <a:moveTo>
                    <a:pt x="144" y="237"/>
                  </a:moveTo>
                  <a:cubicBezTo>
                    <a:pt x="144" y="237"/>
                    <a:pt x="0" y="159"/>
                    <a:pt x="11" y="0"/>
                  </a:cubicBezTo>
                  <a:cubicBezTo>
                    <a:pt x="151" y="70"/>
                    <a:pt x="144" y="237"/>
                    <a:pt x="144" y="237"/>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48" name="Hình tự do 111"/>
            <p:cNvSpPr>
              <a:spLocks/>
            </p:cNvSpPr>
            <p:nvPr/>
          </p:nvSpPr>
          <p:spPr bwMode="auto">
            <a:xfrm>
              <a:off x="3228" y="236"/>
              <a:ext cx="359" cy="562"/>
            </a:xfrm>
            <a:custGeom>
              <a:avLst/>
              <a:gdLst>
                <a:gd name="T0" fmla="*/ 144 w 152"/>
                <a:gd name="T1" fmla="*/ 238 h 238"/>
                <a:gd name="T2" fmla="*/ 11 w 152"/>
                <a:gd name="T3" fmla="*/ 0 h 238"/>
                <a:gd name="T4" fmla="*/ 144 w 152"/>
                <a:gd name="T5" fmla="*/ 238 h 238"/>
              </a:gdLst>
              <a:ahLst/>
              <a:cxnLst>
                <a:cxn ang="0">
                  <a:pos x="T0" y="T1"/>
                </a:cxn>
                <a:cxn ang="0">
                  <a:pos x="T2" y="T3"/>
                </a:cxn>
                <a:cxn ang="0">
                  <a:pos x="T4" y="T5"/>
                </a:cxn>
              </a:cxnLst>
              <a:rect l="0" t="0" r="r" b="b"/>
              <a:pathLst>
                <a:path w="152" h="238">
                  <a:moveTo>
                    <a:pt x="144" y="238"/>
                  </a:moveTo>
                  <a:cubicBezTo>
                    <a:pt x="144" y="238"/>
                    <a:pt x="0" y="160"/>
                    <a:pt x="11" y="0"/>
                  </a:cubicBezTo>
                  <a:cubicBezTo>
                    <a:pt x="152" y="70"/>
                    <a:pt x="144" y="238"/>
                    <a:pt x="144" y="238"/>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49" name="Hình tự do 112"/>
            <p:cNvSpPr>
              <a:spLocks/>
            </p:cNvSpPr>
            <p:nvPr/>
          </p:nvSpPr>
          <p:spPr bwMode="auto">
            <a:xfrm>
              <a:off x="3601" y="488"/>
              <a:ext cx="321" cy="501"/>
            </a:xfrm>
            <a:custGeom>
              <a:avLst/>
              <a:gdLst>
                <a:gd name="T0" fmla="*/ 6 w 136"/>
                <a:gd name="T1" fmla="*/ 212 h 212"/>
                <a:gd name="T2" fmla="*/ 126 w 136"/>
                <a:gd name="T3" fmla="*/ 0 h 212"/>
                <a:gd name="T4" fmla="*/ 6 w 136"/>
                <a:gd name="T5" fmla="*/ 212 h 212"/>
              </a:gdLst>
              <a:ahLst/>
              <a:cxnLst>
                <a:cxn ang="0">
                  <a:pos x="T0" y="T1"/>
                </a:cxn>
                <a:cxn ang="0">
                  <a:pos x="T2" y="T3"/>
                </a:cxn>
                <a:cxn ang="0">
                  <a:pos x="T4" y="T5"/>
                </a:cxn>
              </a:cxnLst>
              <a:rect l="0" t="0" r="r" b="b"/>
              <a:pathLst>
                <a:path w="136" h="212">
                  <a:moveTo>
                    <a:pt x="6" y="212"/>
                  </a:moveTo>
                  <a:cubicBezTo>
                    <a:pt x="6" y="212"/>
                    <a:pt x="136" y="143"/>
                    <a:pt x="126" y="0"/>
                  </a:cubicBezTo>
                  <a:cubicBezTo>
                    <a:pt x="0" y="63"/>
                    <a:pt x="6" y="212"/>
                    <a:pt x="6" y="212"/>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50" name="Hình tự do 113"/>
            <p:cNvSpPr>
              <a:spLocks/>
            </p:cNvSpPr>
            <p:nvPr/>
          </p:nvSpPr>
          <p:spPr bwMode="auto">
            <a:xfrm>
              <a:off x="3636" y="1863"/>
              <a:ext cx="300" cy="551"/>
            </a:xfrm>
            <a:custGeom>
              <a:avLst/>
              <a:gdLst>
                <a:gd name="T0" fmla="*/ 13 w 127"/>
                <a:gd name="T1" fmla="*/ 206 h 233"/>
                <a:gd name="T2" fmla="*/ 17 w 127"/>
                <a:gd name="T3" fmla="*/ 199 h 233"/>
                <a:gd name="T4" fmla="*/ 23 w 127"/>
                <a:gd name="T5" fmla="*/ 185 h 233"/>
                <a:gd name="T6" fmla="*/ 26 w 127"/>
                <a:gd name="T7" fmla="*/ 179 h 233"/>
                <a:gd name="T8" fmla="*/ 35 w 127"/>
                <a:gd name="T9" fmla="*/ 166 h 233"/>
                <a:gd name="T10" fmla="*/ 37 w 127"/>
                <a:gd name="T11" fmla="*/ 160 h 233"/>
                <a:gd name="T12" fmla="*/ 42 w 127"/>
                <a:gd name="T13" fmla="*/ 152 h 233"/>
                <a:gd name="T14" fmla="*/ 46 w 127"/>
                <a:gd name="T15" fmla="*/ 145 h 233"/>
                <a:gd name="T16" fmla="*/ 49 w 127"/>
                <a:gd name="T17" fmla="*/ 141 h 233"/>
                <a:gd name="T18" fmla="*/ 49 w 127"/>
                <a:gd name="T19" fmla="*/ 137 h 233"/>
                <a:gd name="T20" fmla="*/ 54 w 127"/>
                <a:gd name="T21" fmla="*/ 128 h 233"/>
                <a:gd name="T22" fmla="*/ 56 w 127"/>
                <a:gd name="T23" fmla="*/ 124 h 233"/>
                <a:gd name="T24" fmla="*/ 58 w 127"/>
                <a:gd name="T25" fmla="*/ 119 h 233"/>
                <a:gd name="T26" fmla="*/ 63 w 127"/>
                <a:gd name="T27" fmla="*/ 113 h 233"/>
                <a:gd name="T28" fmla="*/ 66 w 127"/>
                <a:gd name="T29" fmla="*/ 106 h 233"/>
                <a:gd name="T30" fmla="*/ 71 w 127"/>
                <a:gd name="T31" fmla="*/ 98 h 233"/>
                <a:gd name="T32" fmla="*/ 72 w 127"/>
                <a:gd name="T33" fmla="*/ 94 h 233"/>
                <a:gd name="T34" fmla="*/ 75 w 127"/>
                <a:gd name="T35" fmla="*/ 91 h 233"/>
                <a:gd name="T36" fmla="*/ 76 w 127"/>
                <a:gd name="T37" fmla="*/ 87 h 233"/>
                <a:gd name="T38" fmla="*/ 76 w 127"/>
                <a:gd name="T39" fmla="*/ 86 h 233"/>
                <a:gd name="T40" fmla="*/ 79 w 127"/>
                <a:gd name="T41" fmla="*/ 82 h 233"/>
                <a:gd name="T42" fmla="*/ 85 w 127"/>
                <a:gd name="T43" fmla="*/ 71 h 233"/>
                <a:gd name="T44" fmla="*/ 88 w 127"/>
                <a:gd name="T45" fmla="*/ 65 h 233"/>
                <a:gd name="T46" fmla="*/ 90 w 127"/>
                <a:gd name="T47" fmla="*/ 62 h 233"/>
                <a:gd name="T48" fmla="*/ 95 w 127"/>
                <a:gd name="T49" fmla="*/ 52 h 233"/>
                <a:gd name="T50" fmla="*/ 98 w 127"/>
                <a:gd name="T51" fmla="*/ 51 h 233"/>
                <a:gd name="T52" fmla="*/ 99 w 127"/>
                <a:gd name="T53" fmla="*/ 46 h 233"/>
                <a:gd name="T54" fmla="*/ 99 w 127"/>
                <a:gd name="T55" fmla="*/ 43 h 233"/>
                <a:gd name="T56" fmla="*/ 102 w 127"/>
                <a:gd name="T57" fmla="*/ 38 h 233"/>
                <a:gd name="T58" fmla="*/ 102 w 127"/>
                <a:gd name="T59" fmla="*/ 37 h 233"/>
                <a:gd name="T60" fmla="*/ 103 w 127"/>
                <a:gd name="T61" fmla="*/ 35 h 233"/>
                <a:gd name="T62" fmla="*/ 107 w 127"/>
                <a:gd name="T63" fmla="*/ 32 h 233"/>
                <a:gd name="T64" fmla="*/ 108 w 127"/>
                <a:gd name="T65" fmla="*/ 28 h 233"/>
                <a:gd name="T66" fmla="*/ 109 w 127"/>
                <a:gd name="T67" fmla="*/ 26 h 233"/>
                <a:gd name="T68" fmla="*/ 110 w 127"/>
                <a:gd name="T69" fmla="*/ 23 h 233"/>
                <a:gd name="T70" fmla="*/ 111 w 127"/>
                <a:gd name="T71" fmla="*/ 19 h 233"/>
                <a:gd name="T72" fmla="*/ 112 w 127"/>
                <a:gd name="T73" fmla="*/ 23 h 233"/>
                <a:gd name="T74" fmla="*/ 116 w 127"/>
                <a:gd name="T75" fmla="*/ 16 h 233"/>
                <a:gd name="T76" fmla="*/ 122 w 127"/>
                <a:gd name="T77" fmla="*/ 8 h 233"/>
                <a:gd name="T78" fmla="*/ 124 w 127"/>
                <a:gd name="T79" fmla="*/ 6 h 233"/>
                <a:gd name="T80" fmla="*/ 127 w 127"/>
                <a:gd name="T81" fmla="*/ 0 h 233"/>
                <a:gd name="T82" fmla="*/ 127 w 127"/>
                <a:gd name="T83" fmla="*/ 3 h 233"/>
                <a:gd name="T84" fmla="*/ 123 w 127"/>
                <a:gd name="T85" fmla="*/ 8 h 233"/>
                <a:gd name="T86" fmla="*/ 119 w 127"/>
                <a:gd name="T87" fmla="*/ 18 h 233"/>
                <a:gd name="T88" fmla="*/ 110 w 127"/>
                <a:gd name="T89" fmla="*/ 35 h 233"/>
                <a:gd name="T90" fmla="*/ 101 w 127"/>
                <a:gd name="T91" fmla="*/ 54 h 233"/>
                <a:gd name="T92" fmla="*/ 93 w 127"/>
                <a:gd name="T93" fmla="*/ 69 h 233"/>
                <a:gd name="T94" fmla="*/ 88 w 127"/>
                <a:gd name="T95" fmla="*/ 79 h 233"/>
                <a:gd name="T96" fmla="*/ 75 w 127"/>
                <a:gd name="T97" fmla="*/ 101 h 233"/>
                <a:gd name="T98" fmla="*/ 68 w 127"/>
                <a:gd name="T99" fmla="*/ 113 h 233"/>
                <a:gd name="T100" fmla="*/ 58 w 127"/>
                <a:gd name="T101" fmla="*/ 127 h 233"/>
                <a:gd name="T102" fmla="*/ 33 w 127"/>
                <a:gd name="T103" fmla="*/ 179 h 233"/>
                <a:gd name="T104" fmla="*/ 26 w 127"/>
                <a:gd name="T105" fmla="*/ 193 h 233"/>
                <a:gd name="T106" fmla="*/ 1 w 127"/>
                <a:gd name="T107" fmla="*/ 229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7" h="233">
                  <a:moveTo>
                    <a:pt x="1" y="229"/>
                  </a:moveTo>
                  <a:cubicBezTo>
                    <a:pt x="1" y="226"/>
                    <a:pt x="5" y="223"/>
                    <a:pt x="5" y="220"/>
                  </a:cubicBezTo>
                  <a:cubicBezTo>
                    <a:pt x="5" y="220"/>
                    <a:pt x="6" y="220"/>
                    <a:pt x="6" y="220"/>
                  </a:cubicBezTo>
                  <a:cubicBezTo>
                    <a:pt x="7" y="215"/>
                    <a:pt x="9" y="212"/>
                    <a:pt x="12" y="209"/>
                  </a:cubicBezTo>
                  <a:cubicBezTo>
                    <a:pt x="12" y="209"/>
                    <a:pt x="12" y="209"/>
                    <a:pt x="12" y="209"/>
                  </a:cubicBezTo>
                  <a:cubicBezTo>
                    <a:pt x="13" y="207"/>
                    <a:pt x="13" y="206"/>
                    <a:pt x="13" y="206"/>
                  </a:cubicBezTo>
                  <a:cubicBezTo>
                    <a:pt x="13" y="206"/>
                    <a:pt x="13" y="206"/>
                    <a:pt x="15" y="206"/>
                  </a:cubicBezTo>
                  <a:cubicBezTo>
                    <a:pt x="13" y="206"/>
                    <a:pt x="15" y="205"/>
                    <a:pt x="15" y="205"/>
                  </a:cubicBezTo>
                  <a:cubicBezTo>
                    <a:pt x="15" y="204"/>
                    <a:pt x="15" y="205"/>
                    <a:pt x="15" y="204"/>
                  </a:cubicBezTo>
                  <a:cubicBezTo>
                    <a:pt x="15" y="204"/>
                    <a:pt x="15" y="204"/>
                    <a:pt x="15" y="204"/>
                  </a:cubicBezTo>
                  <a:cubicBezTo>
                    <a:pt x="15" y="202"/>
                    <a:pt x="17" y="201"/>
                    <a:pt x="17" y="199"/>
                  </a:cubicBezTo>
                  <a:cubicBezTo>
                    <a:pt x="17" y="199"/>
                    <a:pt x="17" y="199"/>
                    <a:pt x="17" y="199"/>
                  </a:cubicBezTo>
                  <a:cubicBezTo>
                    <a:pt x="18" y="196"/>
                    <a:pt x="20" y="193"/>
                    <a:pt x="21" y="190"/>
                  </a:cubicBezTo>
                  <a:cubicBezTo>
                    <a:pt x="21" y="190"/>
                    <a:pt x="21" y="190"/>
                    <a:pt x="22" y="190"/>
                  </a:cubicBezTo>
                  <a:cubicBezTo>
                    <a:pt x="21" y="190"/>
                    <a:pt x="22" y="189"/>
                    <a:pt x="22" y="188"/>
                  </a:cubicBezTo>
                  <a:cubicBezTo>
                    <a:pt x="23" y="188"/>
                    <a:pt x="22" y="186"/>
                    <a:pt x="23" y="186"/>
                  </a:cubicBezTo>
                  <a:cubicBezTo>
                    <a:pt x="23" y="186"/>
                    <a:pt x="23" y="186"/>
                    <a:pt x="23" y="186"/>
                  </a:cubicBezTo>
                  <a:cubicBezTo>
                    <a:pt x="23" y="186"/>
                    <a:pt x="24" y="186"/>
                    <a:pt x="23" y="185"/>
                  </a:cubicBezTo>
                  <a:cubicBezTo>
                    <a:pt x="24" y="185"/>
                    <a:pt x="24" y="185"/>
                    <a:pt x="24" y="185"/>
                  </a:cubicBezTo>
                  <a:cubicBezTo>
                    <a:pt x="24" y="184"/>
                    <a:pt x="25" y="184"/>
                    <a:pt x="25" y="183"/>
                  </a:cubicBezTo>
                  <a:cubicBezTo>
                    <a:pt x="25" y="183"/>
                    <a:pt x="25" y="183"/>
                    <a:pt x="25" y="183"/>
                  </a:cubicBezTo>
                  <a:cubicBezTo>
                    <a:pt x="25" y="183"/>
                    <a:pt x="26" y="183"/>
                    <a:pt x="26" y="181"/>
                  </a:cubicBezTo>
                  <a:cubicBezTo>
                    <a:pt x="26" y="181"/>
                    <a:pt x="26" y="181"/>
                    <a:pt x="26" y="181"/>
                  </a:cubicBezTo>
                  <a:cubicBezTo>
                    <a:pt x="26" y="180"/>
                    <a:pt x="27" y="179"/>
                    <a:pt x="26" y="179"/>
                  </a:cubicBezTo>
                  <a:cubicBezTo>
                    <a:pt x="27" y="179"/>
                    <a:pt x="26" y="180"/>
                    <a:pt x="27" y="180"/>
                  </a:cubicBezTo>
                  <a:cubicBezTo>
                    <a:pt x="29" y="177"/>
                    <a:pt x="30" y="173"/>
                    <a:pt x="33" y="169"/>
                  </a:cubicBezTo>
                  <a:cubicBezTo>
                    <a:pt x="34" y="169"/>
                    <a:pt x="34" y="169"/>
                    <a:pt x="34" y="169"/>
                  </a:cubicBezTo>
                  <a:cubicBezTo>
                    <a:pt x="34" y="168"/>
                    <a:pt x="35" y="167"/>
                    <a:pt x="35" y="167"/>
                  </a:cubicBezTo>
                  <a:cubicBezTo>
                    <a:pt x="34" y="167"/>
                    <a:pt x="35" y="167"/>
                    <a:pt x="35" y="167"/>
                  </a:cubicBezTo>
                  <a:cubicBezTo>
                    <a:pt x="35" y="166"/>
                    <a:pt x="35" y="166"/>
                    <a:pt x="35" y="166"/>
                  </a:cubicBezTo>
                  <a:cubicBezTo>
                    <a:pt x="35" y="166"/>
                    <a:pt x="35" y="166"/>
                    <a:pt x="35" y="166"/>
                  </a:cubicBezTo>
                  <a:cubicBezTo>
                    <a:pt x="35" y="165"/>
                    <a:pt x="35" y="165"/>
                    <a:pt x="36" y="163"/>
                  </a:cubicBezTo>
                  <a:cubicBezTo>
                    <a:pt x="36" y="163"/>
                    <a:pt x="36" y="163"/>
                    <a:pt x="36" y="163"/>
                  </a:cubicBezTo>
                  <a:cubicBezTo>
                    <a:pt x="36" y="162"/>
                    <a:pt x="37" y="162"/>
                    <a:pt x="37" y="161"/>
                  </a:cubicBezTo>
                  <a:cubicBezTo>
                    <a:pt x="37" y="161"/>
                    <a:pt x="37" y="161"/>
                    <a:pt x="37" y="161"/>
                  </a:cubicBezTo>
                  <a:cubicBezTo>
                    <a:pt x="38" y="160"/>
                    <a:pt x="37" y="161"/>
                    <a:pt x="37" y="160"/>
                  </a:cubicBezTo>
                  <a:cubicBezTo>
                    <a:pt x="38" y="160"/>
                    <a:pt x="38" y="160"/>
                    <a:pt x="38" y="160"/>
                  </a:cubicBezTo>
                  <a:cubicBezTo>
                    <a:pt x="38" y="159"/>
                    <a:pt x="39" y="158"/>
                    <a:pt x="39" y="157"/>
                  </a:cubicBezTo>
                  <a:cubicBezTo>
                    <a:pt x="39" y="157"/>
                    <a:pt x="39" y="157"/>
                    <a:pt x="39" y="157"/>
                  </a:cubicBezTo>
                  <a:cubicBezTo>
                    <a:pt x="40" y="156"/>
                    <a:pt x="40" y="154"/>
                    <a:pt x="42" y="153"/>
                  </a:cubicBezTo>
                  <a:cubicBezTo>
                    <a:pt x="42" y="153"/>
                    <a:pt x="42" y="154"/>
                    <a:pt x="42" y="153"/>
                  </a:cubicBezTo>
                  <a:cubicBezTo>
                    <a:pt x="42" y="153"/>
                    <a:pt x="43" y="152"/>
                    <a:pt x="42" y="152"/>
                  </a:cubicBezTo>
                  <a:cubicBezTo>
                    <a:pt x="42" y="151"/>
                    <a:pt x="43" y="150"/>
                    <a:pt x="43" y="149"/>
                  </a:cubicBezTo>
                  <a:cubicBezTo>
                    <a:pt x="43" y="149"/>
                    <a:pt x="45" y="149"/>
                    <a:pt x="44" y="150"/>
                  </a:cubicBezTo>
                  <a:cubicBezTo>
                    <a:pt x="45" y="149"/>
                    <a:pt x="45" y="149"/>
                    <a:pt x="45" y="149"/>
                  </a:cubicBezTo>
                  <a:cubicBezTo>
                    <a:pt x="45" y="150"/>
                    <a:pt x="45" y="150"/>
                    <a:pt x="45" y="150"/>
                  </a:cubicBezTo>
                  <a:cubicBezTo>
                    <a:pt x="46" y="148"/>
                    <a:pt x="46" y="148"/>
                    <a:pt x="46" y="148"/>
                  </a:cubicBezTo>
                  <a:cubicBezTo>
                    <a:pt x="46" y="147"/>
                    <a:pt x="45" y="146"/>
                    <a:pt x="46" y="145"/>
                  </a:cubicBezTo>
                  <a:cubicBezTo>
                    <a:pt x="47" y="145"/>
                    <a:pt x="47" y="145"/>
                    <a:pt x="47" y="145"/>
                  </a:cubicBezTo>
                  <a:cubicBezTo>
                    <a:pt x="46" y="143"/>
                    <a:pt x="46" y="143"/>
                    <a:pt x="46" y="143"/>
                  </a:cubicBezTo>
                  <a:cubicBezTo>
                    <a:pt x="46" y="142"/>
                    <a:pt x="47" y="143"/>
                    <a:pt x="47" y="142"/>
                  </a:cubicBezTo>
                  <a:cubicBezTo>
                    <a:pt x="47" y="142"/>
                    <a:pt x="47" y="142"/>
                    <a:pt x="47" y="142"/>
                  </a:cubicBezTo>
                  <a:cubicBezTo>
                    <a:pt x="47" y="142"/>
                    <a:pt x="47" y="140"/>
                    <a:pt x="48" y="140"/>
                  </a:cubicBezTo>
                  <a:cubicBezTo>
                    <a:pt x="49" y="140"/>
                    <a:pt x="48" y="141"/>
                    <a:pt x="49" y="141"/>
                  </a:cubicBezTo>
                  <a:cubicBezTo>
                    <a:pt x="49" y="140"/>
                    <a:pt x="49" y="140"/>
                    <a:pt x="49" y="139"/>
                  </a:cubicBezTo>
                  <a:cubicBezTo>
                    <a:pt x="49" y="139"/>
                    <a:pt x="49" y="139"/>
                    <a:pt x="49" y="139"/>
                  </a:cubicBezTo>
                  <a:cubicBezTo>
                    <a:pt x="49" y="139"/>
                    <a:pt x="49" y="137"/>
                    <a:pt x="49" y="139"/>
                  </a:cubicBezTo>
                  <a:cubicBezTo>
                    <a:pt x="49" y="139"/>
                    <a:pt x="49" y="139"/>
                    <a:pt x="49" y="139"/>
                  </a:cubicBezTo>
                  <a:cubicBezTo>
                    <a:pt x="49" y="139"/>
                    <a:pt x="49" y="137"/>
                    <a:pt x="49" y="136"/>
                  </a:cubicBezTo>
                  <a:cubicBezTo>
                    <a:pt x="49" y="136"/>
                    <a:pt x="49" y="136"/>
                    <a:pt x="49" y="137"/>
                  </a:cubicBezTo>
                  <a:cubicBezTo>
                    <a:pt x="49" y="135"/>
                    <a:pt x="49" y="134"/>
                    <a:pt x="51" y="133"/>
                  </a:cubicBezTo>
                  <a:cubicBezTo>
                    <a:pt x="49" y="133"/>
                    <a:pt x="51" y="134"/>
                    <a:pt x="51" y="134"/>
                  </a:cubicBezTo>
                  <a:cubicBezTo>
                    <a:pt x="52" y="133"/>
                    <a:pt x="52" y="132"/>
                    <a:pt x="53" y="131"/>
                  </a:cubicBezTo>
                  <a:cubicBezTo>
                    <a:pt x="53" y="131"/>
                    <a:pt x="52" y="131"/>
                    <a:pt x="53" y="131"/>
                  </a:cubicBezTo>
                  <a:cubicBezTo>
                    <a:pt x="53" y="130"/>
                    <a:pt x="53" y="130"/>
                    <a:pt x="53" y="130"/>
                  </a:cubicBezTo>
                  <a:cubicBezTo>
                    <a:pt x="54" y="130"/>
                    <a:pt x="54" y="128"/>
                    <a:pt x="54" y="128"/>
                  </a:cubicBezTo>
                  <a:cubicBezTo>
                    <a:pt x="54" y="127"/>
                    <a:pt x="54" y="128"/>
                    <a:pt x="54" y="128"/>
                  </a:cubicBezTo>
                  <a:cubicBezTo>
                    <a:pt x="54" y="127"/>
                    <a:pt x="55" y="126"/>
                    <a:pt x="56" y="124"/>
                  </a:cubicBezTo>
                  <a:cubicBezTo>
                    <a:pt x="56" y="123"/>
                    <a:pt x="56" y="123"/>
                    <a:pt x="56" y="123"/>
                  </a:cubicBezTo>
                  <a:cubicBezTo>
                    <a:pt x="56" y="123"/>
                    <a:pt x="56" y="123"/>
                    <a:pt x="56" y="123"/>
                  </a:cubicBezTo>
                  <a:cubicBezTo>
                    <a:pt x="56" y="123"/>
                    <a:pt x="56" y="122"/>
                    <a:pt x="56" y="122"/>
                  </a:cubicBezTo>
                  <a:cubicBezTo>
                    <a:pt x="56" y="121"/>
                    <a:pt x="56" y="125"/>
                    <a:pt x="56" y="124"/>
                  </a:cubicBezTo>
                  <a:cubicBezTo>
                    <a:pt x="56" y="124"/>
                    <a:pt x="56" y="122"/>
                    <a:pt x="56" y="123"/>
                  </a:cubicBezTo>
                  <a:cubicBezTo>
                    <a:pt x="56" y="122"/>
                    <a:pt x="56" y="121"/>
                    <a:pt x="57" y="121"/>
                  </a:cubicBezTo>
                  <a:cubicBezTo>
                    <a:pt x="57" y="121"/>
                    <a:pt x="57" y="122"/>
                    <a:pt x="58" y="121"/>
                  </a:cubicBezTo>
                  <a:cubicBezTo>
                    <a:pt x="58" y="120"/>
                    <a:pt x="58" y="121"/>
                    <a:pt x="58" y="120"/>
                  </a:cubicBezTo>
                  <a:cubicBezTo>
                    <a:pt x="58" y="119"/>
                    <a:pt x="58" y="119"/>
                    <a:pt x="58" y="119"/>
                  </a:cubicBezTo>
                  <a:cubicBezTo>
                    <a:pt x="57" y="119"/>
                    <a:pt x="58" y="119"/>
                    <a:pt x="58" y="119"/>
                  </a:cubicBezTo>
                  <a:cubicBezTo>
                    <a:pt x="58" y="119"/>
                    <a:pt x="58" y="117"/>
                    <a:pt x="60" y="118"/>
                  </a:cubicBezTo>
                  <a:cubicBezTo>
                    <a:pt x="61" y="118"/>
                    <a:pt x="61" y="118"/>
                    <a:pt x="61" y="118"/>
                  </a:cubicBezTo>
                  <a:cubicBezTo>
                    <a:pt x="60" y="117"/>
                    <a:pt x="60" y="117"/>
                    <a:pt x="60" y="117"/>
                  </a:cubicBezTo>
                  <a:cubicBezTo>
                    <a:pt x="60" y="117"/>
                    <a:pt x="60" y="117"/>
                    <a:pt x="61" y="117"/>
                  </a:cubicBezTo>
                  <a:cubicBezTo>
                    <a:pt x="60" y="116"/>
                    <a:pt x="61" y="116"/>
                    <a:pt x="61" y="115"/>
                  </a:cubicBezTo>
                  <a:cubicBezTo>
                    <a:pt x="62" y="114"/>
                    <a:pt x="62" y="113"/>
                    <a:pt x="63" y="113"/>
                  </a:cubicBezTo>
                  <a:cubicBezTo>
                    <a:pt x="63" y="112"/>
                    <a:pt x="63" y="112"/>
                    <a:pt x="63" y="110"/>
                  </a:cubicBezTo>
                  <a:cubicBezTo>
                    <a:pt x="63" y="112"/>
                    <a:pt x="63" y="112"/>
                    <a:pt x="63" y="112"/>
                  </a:cubicBezTo>
                  <a:cubicBezTo>
                    <a:pt x="63" y="110"/>
                    <a:pt x="63" y="110"/>
                    <a:pt x="63" y="110"/>
                  </a:cubicBezTo>
                  <a:cubicBezTo>
                    <a:pt x="63" y="110"/>
                    <a:pt x="64" y="109"/>
                    <a:pt x="65" y="109"/>
                  </a:cubicBezTo>
                  <a:cubicBezTo>
                    <a:pt x="65" y="108"/>
                    <a:pt x="64" y="108"/>
                    <a:pt x="64" y="108"/>
                  </a:cubicBezTo>
                  <a:cubicBezTo>
                    <a:pt x="65" y="108"/>
                    <a:pt x="64" y="106"/>
                    <a:pt x="66" y="106"/>
                  </a:cubicBezTo>
                  <a:cubicBezTo>
                    <a:pt x="66" y="106"/>
                    <a:pt x="65" y="106"/>
                    <a:pt x="66" y="106"/>
                  </a:cubicBezTo>
                  <a:cubicBezTo>
                    <a:pt x="67" y="106"/>
                    <a:pt x="66" y="105"/>
                    <a:pt x="67" y="105"/>
                  </a:cubicBezTo>
                  <a:cubicBezTo>
                    <a:pt x="66" y="105"/>
                    <a:pt x="66" y="105"/>
                    <a:pt x="66" y="105"/>
                  </a:cubicBezTo>
                  <a:cubicBezTo>
                    <a:pt x="67" y="104"/>
                    <a:pt x="66" y="103"/>
                    <a:pt x="67" y="103"/>
                  </a:cubicBezTo>
                  <a:cubicBezTo>
                    <a:pt x="67" y="103"/>
                    <a:pt x="68" y="101"/>
                    <a:pt x="67" y="101"/>
                  </a:cubicBezTo>
                  <a:cubicBezTo>
                    <a:pt x="69" y="100"/>
                    <a:pt x="69" y="98"/>
                    <a:pt x="71" y="98"/>
                  </a:cubicBezTo>
                  <a:cubicBezTo>
                    <a:pt x="71" y="97"/>
                    <a:pt x="71" y="97"/>
                    <a:pt x="71" y="97"/>
                  </a:cubicBezTo>
                  <a:cubicBezTo>
                    <a:pt x="70" y="97"/>
                    <a:pt x="71" y="98"/>
                    <a:pt x="71" y="98"/>
                  </a:cubicBezTo>
                  <a:cubicBezTo>
                    <a:pt x="71" y="97"/>
                    <a:pt x="70" y="97"/>
                    <a:pt x="70" y="97"/>
                  </a:cubicBezTo>
                  <a:cubicBezTo>
                    <a:pt x="71" y="97"/>
                    <a:pt x="71" y="96"/>
                    <a:pt x="71" y="97"/>
                  </a:cubicBezTo>
                  <a:cubicBezTo>
                    <a:pt x="72" y="96"/>
                    <a:pt x="71" y="95"/>
                    <a:pt x="72" y="94"/>
                  </a:cubicBezTo>
                  <a:cubicBezTo>
                    <a:pt x="72" y="94"/>
                    <a:pt x="72" y="94"/>
                    <a:pt x="72" y="94"/>
                  </a:cubicBezTo>
                  <a:cubicBezTo>
                    <a:pt x="72" y="92"/>
                    <a:pt x="72" y="92"/>
                    <a:pt x="72" y="92"/>
                  </a:cubicBezTo>
                  <a:cubicBezTo>
                    <a:pt x="73" y="92"/>
                    <a:pt x="73" y="92"/>
                    <a:pt x="74" y="92"/>
                  </a:cubicBezTo>
                  <a:cubicBezTo>
                    <a:pt x="74" y="92"/>
                    <a:pt x="74" y="92"/>
                    <a:pt x="74" y="91"/>
                  </a:cubicBezTo>
                  <a:cubicBezTo>
                    <a:pt x="75" y="91"/>
                    <a:pt x="75" y="91"/>
                    <a:pt x="75" y="91"/>
                  </a:cubicBezTo>
                  <a:cubicBezTo>
                    <a:pt x="74" y="91"/>
                    <a:pt x="75" y="91"/>
                    <a:pt x="75" y="90"/>
                  </a:cubicBezTo>
                  <a:cubicBezTo>
                    <a:pt x="75" y="91"/>
                    <a:pt x="75" y="91"/>
                    <a:pt x="75" y="91"/>
                  </a:cubicBezTo>
                  <a:cubicBezTo>
                    <a:pt x="75" y="91"/>
                    <a:pt x="75" y="90"/>
                    <a:pt x="76" y="90"/>
                  </a:cubicBezTo>
                  <a:cubicBezTo>
                    <a:pt x="75" y="90"/>
                    <a:pt x="75" y="90"/>
                    <a:pt x="75" y="90"/>
                  </a:cubicBezTo>
                  <a:cubicBezTo>
                    <a:pt x="74" y="90"/>
                    <a:pt x="75" y="90"/>
                    <a:pt x="75" y="89"/>
                  </a:cubicBezTo>
                  <a:cubicBezTo>
                    <a:pt x="75" y="90"/>
                    <a:pt x="75" y="89"/>
                    <a:pt x="76" y="88"/>
                  </a:cubicBezTo>
                  <a:cubicBezTo>
                    <a:pt x="76" y="88"/>
                    <a:pt x="75" y="88"/>
                    <a:pt x="76" y="87"/>
                  </a:cubicBezTo>
                  <a:cubicBezTo>
                    <a:pt x="76" y="88"/>
                    <a:pt x="76" y="87"/>
                    <a:pt x="76" y="87"/>
                  </a:cubicBezTo>
                  <a:cubicBezTo>
                    <a:pt x="76" y="87"/>
                    <a:pt x="76" y="87"/>
                    <a:pt x="76" y="88"/>
                  </a:cubicBezTo>
                  <a:cubicBezTo>
                    <a:pt x="76" y="88"/>
                    <a:pt x="76" y="88"/>
                    <a:pt x="76" y="87"/>
                  </a:cubicBezTo>
                  <a:cubicBezTo>
                    <a:pt x="76" y="87"/>
                    <a:pt x="76" y="87"/>
                    <a:pt x="76" y="86"/>
                  </a:cubicBezTo>
                  <a:cubicBezTo>
                    <a:pt x="76" y="87"/>
                    <a:pt x="76" y="87"/>
                    <a:pt x="76" y="87"/>
                  </a:cubicBezTo>
                  <a:cubicBezTo>
                    <a:pt x="76" y="86"/>
                    <a:pt x="76" y="86"/>
                    <a:pt x="76" y="86"/>
                  </a:cubicBezTo>
                  <a:cubicBezTo>
                    <a:pt x="76" y="86"/>
                    <a:pt x="76" y="86"/>
                    <a:pt x="76" y="86"/>
                  </a:cubicBezTo>
                  <a:cubicBezTo>
                    <a:pt x="76" y="86"/>
                    <a:pt x="76" y="86"/>
                    <a:pt x="76" y="86"/>
                  </a:cubicBezTo>
                  <a:cubicBezTo>
                    <a:pt x="76" y="85"/>
                    <a:pt x="78" y="85"/>
                    <a:pt x="76" y="84"/>
                  </a:cubicBezTo>
                  <a:cubicBezTo>
                    <a:pt x="78" y="83"/>
                    <a:pt x="78" y="83"/>
                    <a:pt x="78" y="83"/>
                  </a:cubicBezTo>
                  <a:cubicBezTo>
                    <a:pt x="78" y="83"/>
                    <a:pt x="78" y="83"/>
                    <a:pt x="78" y="83"/>
                  </a:cubicBezTo>
                  <a:cubicBezTo>
                    <a:pt x="79" y="83"/>
                    <a:pt x="79" y="82"/>
                    <a:pt x="79" y="82"/>
                  </a:cubicBezTo>
                  <a:cubicBezTo>
                    <a:pt x="79" y="82"/>
                    <a:pt x="79" y="82"/>
                    <a:pt x="79" y="82"/>
                  </a:cubicBezTo>
                  <a:cubicBezTo>
                    <a:pt x="79" y="81"/>
                    <a:pt x="79" y="81"/>
                    <a:pt x="79" y="80"/>
                  </a:cubicBezTo>
                  <a:cubicBezTo>
                    <a:pt x="80" y="80"/>
                    <a:pt x="81" y="81"/>
                    <a:pt x="81" y="80"/>
                  </a:cubicBezTo>
                  <a:cubicBezTo>
                    <a:pt x="81" y="79"/>
                    <a:pt x="81" y="79"/>
                    <a:pt x="80" y="79"/>
                  </a:cubicBezTo>
                  <a:cubicBezTo>
                    <a:pt x="81" y="79"/>
                    <a:pt x="81" y="77"/>
                    <a:pt x="83" y="76"/>
                  </a:cubicBezTo>
                  <a:cubicBezTo>
                    <a:pt x="83" y="76"/>
                    <a:pt x="82" y="76"/>
                    <a:pt x="82" y="74"/>
                  </a:cubicBezTo>
                  <a:cubicBezTo>
                    <a:pt x="83" y="73"/>
                    <a:pt x="83" y="71"/>
                    <a:pt x="85" y="71"/>
                  </a:cubicBezTo>
                  <a:cubicBezTo>
                    <a:pt x="85" y="71"/>
                    <a:pt x="85" y="71"/>
                    <a:pt x="85" y="71"/>
                  </a:cubicBezTo>
                  <a:cubicBezTo>
                    <a:pt x="85" y="70"/>
                    <a:pt x="86" y="71"/>
                    <a:pt x="85" y="70"/>
                  </a:cubicBezTo>
                  <a:cubicBezTo>
                    <a:pt x="85" y="70"/>
                    <a:pt x="85" y="70"/>
                    <a:pt x="84" y="70"/>
                  </a:cubicBezTo>
                  <a:cubicBezTo>
                    <a:pt x="85" y="69"/>
                    <a:pt x="86" y="67"/>
                    <a:pt x="86" y="67"/>
                  </a:cubicBezTo>
                  <a:cubicBezTo>
                    <a:pt x="86" y="67"/>
                    <a:pt x="86" y="67"/>
                    <a:pt x="86" y="67"/>
                  </a:cubicBezTo>
                  <a:cubicBezTo>
                    <a:pt x="88" y="67"/>
                    <a:pt x="88" y="65"/>
                    <a:pt x="88" y="65"/>
                  </a:cubicBezTo>
                  <a:cubicBezTo>
                    <a:pt x="88" y="65"/>
                    <a:pt x="88" y="65"/>
                    <a:pt x="88" y="65"/>
                  </a:cubicBezTo>
                  <a:cubicBezTo>
                    <a:pt x="89" y="65"/>
                    <a:pt x="89" y="65"/>
                    <a:pt x="89" y="65"/>
                  </a:cubicBezTo>
                  <a:cubicBezTo>
                    <a:pt x="89" y="65"/>
                    <a:pt x="88" y="65"/>
                    <a:pt x="89" y="64"/>
                  </a:cubicBezTo>
                  <a:cubicBezTo>
                    <a:pt x="89" y="64"/>
                    <a:pt x="89" y="64"/>
                    <a:pt x="89" y="64"/>
                  </a:cubicBezTo>
                  <a:cubicBezTo>
                    <a:pt x="89" y="63"/>
                    <a:pt x="89" y="62"/>
                    <a:pt x="90" y="62"/>
                  </a:cubicBezTo>
                  <a:cubicBezTo>
                    <a:pt x="90" y="62"/>
                    <a:pt x="90" y="62"/>
                    <a:pt x="90" y="62"/>
                  </a:cubicBezTo>
                  <a:cubicBezTo>
                    <a:pt x="90" y="61"/>
                    <a:pt x="90" y="61"/>
                    <a:pt x="90" y="61"/>
                  </a:cubicBezTo>
                  <a:cubicBezTo>
                    <a:pt x="90" y="60"/>
                    <a:pt x="91" y="59"/>
                    <a:pt x="91" y="59"/>
                  </a:cubicBezTo>
                  <a:cubicBezTo>
                    <a:pt x="91" y="57"/>
                    <a:pt x="93" y="54"/>
                    <a:pt x="94" y="52"/>
                  </a:cubicBezTo>
                  <a:cubicBezTo>
                    <a:pt x="94" y="52"/>
                    <a:pt x="94" y="52"/>
                    <a:pt x="94" y="52"/>
                  </a:cubicBezTo>
                  <a:cubicBezTo>
                    <a:pt x="95" y="52"/>
                    <a:pt x="94" y="52"/>
                    <a:pt x="94" y="52"/>
                  </a:cubicBezTo>
                  <a:cubicBezTo>
                    <a:pt x="94" y="52"/>
                    <a:pt x="95" y="52"/>
                    <a:pt x="95" y="52"/>
                  </a:cubicBezTo>
                  <a:cubicBezTo>
                    <a:pt x="96" y="52"/>
                    <a:pt x="95" y="51"/>
                    <a:pt x="95" y="51"/>
                  </a:cubicBezTo>
                  <a:cubicBezTo>
                    <a:pt x="95" y="50"/>
                    <a:pt x="95" y="51"/>
                    <a:pt x="95" y="51"/>
                  </a:cubicBezTo>
                  <a:cubicBezTo>
                    <a:pt x="95" y="51"/>
                    <a:pt x="96" y="50"/>
                    <a:pt x="95" y="48"/>
                  </a:cubicBezTo>
                  <a:cubicBezTo>
                    <a:pt x="96" y="48"/>
                    <a:pt x="96" y="50"/>
                    <a:pt x="96" y="50"/>
                  </a:cubicBezTo>
                  <a:cubicBezTo>
                    <a:pt x="96" y="48"/>
                    <a:pt x="96" y="48"/>
                    <a:pt x="96" y="48"/>
                  </a:cubicBezTo>
                  <a:cubicBezTo>
                    <a:pt x="97" y="48"/>
                    <a:pt x="97" y="51"/>
                    <a:pt x="98" y="51"/>
                  </a:cubicBezTo>
                  <a:cubicBezTo>
                    <a:pt x="98" y="51"/>
                    <a:pt x="98" y="51"/>
                    <a:pt x="98" y="51"/>
                  </a:cubicBezTo>
                  <a:cubicBezTo>
                    <a:pt x="99" y="51"/>
                    <a:pt x="98" y="52"/>
                    <a:pt x="99" y="51"/>
                  </a:cubicBezTo>
                  <a:cubicBezTo>
                    <a:pt x="99" y="51"/>
                    <a:pt x="99" y="50"/>
                    <a:pt x="98" y="50"/>
                  </a:cubicBezTo>
                  <a:cubicBezTo>
                    <a:pt x="98" y="48"/>
                    <a:pt x="97" y="48"/>
                    <a:pt x="98" y="46"/>
                  </a:cubicBezTo>
                  <a:cubicBezTo>
                    <a:pt x="98" y="46"/>
                    <a:pt x="97" y="47"/>
                    <a:pt x="98" y="48"/>
                  </a:cubicBezTo>
                  <a:cubicBezTo>
                    <a:pt x="99" y="47"/>
                    <a:pt x="98" y="46"/>
                    <a:pt x="99" y="46"/>
                  </a:cubicBezTo>
                  <a:cubicBezTo>
                    <a:pt x="98" y="46"/>
                    <a:pt x="98" y="45"/>
                    <a:pt x="98" y="45"/>
                  </a:cubicBezTo>
                  <a:cubicBezTo>
                    <a:pt x="98" y="45"/>
                    <a:pt x="98" y="46"/>
                    <a:pt x="99" y="45"/>
                  </a:cubicBezTo>
                  <a:cubicBezTo>
                    <a:pt x="98" y="45"/>
                    <a:pt x="99" y="45"/>
                    <a:pt x="98" y="45"/>
                  </a:cubicBezTo>
                  <a:cubicBezTo>
                    <a:pt x="97" y="44"/>
                    <a:pt x="99" y="44"/>
                    <a:pt x="98" y="44"/>
                  </a:cubicBezTo>
                  <a:cubicBezTo>
                    <a:pt x="99" y="44"/>
                    <a:pt x="99" y="45"/>
                    <a:pt x="100" y="45"/>
                  </a:cubicBezTo>
                  <a:cubicBezTo>
                    <a:pt x="99" y="44"/>
                    <a:pt x="100" y="43"/>
                    <a:pt x="99" y="43"/>
                  </a:cubicBezTo>
                  <a:cubicBezTo>
                    <a:pt x="99" y="43"/>
                    <a:pt x="99" y="43"/>
                    <a:pt x="100" y="43"/>
                  </a:cubicBezTo>
                  <a:cubicBezTo>
                    <a:pt x="100" y="43"/>
                    <a:pt x="99" y="42"/>
                    <a:pt x="101" y="42"/>
                  </a:cubicBezTo>
                  <a:cubicBezTo>
                    <a:pt x="100" y="41"/>
                    <a:pt x="100" y="41"/>
                    <a:pt x="100" y="41"/>
                  </a:cubicBezTo>
                  <a:cubicBezTo>
                    <a:pt x="101" y="41"/>
                    <a:pt x="101" y="41"/>
                    <a:pt x="101" y="41"/>
                  </a:cubicBezTo>
                  <a:cubicBezTo>
                    <a:pt x="101" y="41"/>
                    <a:pt x="101" y="38"/>
                    <a:pt x="102" y="39"/>
                  </a:cubicBezTo>
                  <a:cubicBezTo>
                    <a:pt x="102" y="39"/>
                    <a:pt x="103" y="38"/>
                    <a:pt x="102" y="38"/>
                  </a:cubicBezTo>
                  <a:cubicBezTo>
                    <a:pt x="101" y="38"/>
                    <a:pt x="102" y="39"/>
                    <a:pt x="101" y="39"/>
                  </a:cubicBezTo>
                  <a:cubicBezTo>
                    <a:pt x="102" y="38"/>
                    <a:pt x="101" y="38"/>
                    <a:pt x="101" y="38"/>
                  </a:cubicBezTo>
                  <a:cubicBezTo>
                    <a:pt x="102" y="38"/>
                    <a:pt x="102" y="38"/>
                    <a:pt x="102" y="38"/>
                  </a:cubicBezTo>
                  <a:cubicBezTo>
                    <a:pt x="102" y="37"/>
                    <a:pt x="102" y="37"/>
                    <a:pt x="102" y="37"/>
                  </a:cubicBezTo>
                  <a:cubicBezTo>
                    <a:pt x="102" y="37"/>
                    <a:pt x="102" y="37"/>
                    <a:pt x="102" y="37"/>
                  </a:cubicBezTo>
                  <a:cubicBezTo>
                    <a:pt x="102" y="37"/>
                    <a:pt x="102" y="37"/>
                    <a:pt x="102" y="37"/>
                  </a:cubicBezTo>
                  <a:cubicBezTo>
                    <a:pt x="102" y="36"/>
                    <a:pt x="103" y="37"/>
                    <a:pt x="103" y="36"/>
                  </a:cubicBezTo>
                  <a:cubicBezTo>
                    <a:pt x="103" y="37"/>
                    <a:pt x="103" y="37"/>
                    <a:pt x="103" y="37"/>
                  </a:cubicBezTo>
                  <a:cubicBezTo>
                    <a:pt x="103" y="37"/>
                    <a:pt x="103" y="37"/>
                    <a:pt x="103" y="36"/>
                  </a:cubicBezTo>
                  <a:cubicBezTo>
                    <a:pt x="103" y="35"/>
                    <a:pt x="103" y="35"/>
                    <a:pt x="103" y="35"/>
                  </a:cubicBezTo>
                  <a:cubicBezTo>
                    <a:pt x="103" y="34"/>
                    <a:pt x="103" y="35"/>
                    <a:pt x="103" y="34"/>
                  </a:cubicBezTo>
                  <a:cubicBezTo>
                    <a:pt x="103" y="35"/>
                    <a:pt x="103" y="35"/>
                    <a:pt x="103" y="35"/>
                  </a:cubicBezTo>
                  <a:cubicBezTo>
                    <a:pt x="103" y="35"/>
                    <a:pt x="105" y="35"/>
                    <a:pt x="105" y="34"/>
                  </a:cubicBezTo>
                  <a:cubicBezTo>
                    <a:pt x="105" y="34"/>
                    <a:pt x="105" y="33"/>
                    <a:pt x="103" y="33"/>
                  </a:cubicBezTo>
                  <a:cubicBezTo>
                    <a:pt x="105" y="33"/>
                    <a:pt x="105" y="33"/>
                    <a:pt x="105" y="33"/>
                  </a:cubicBezTo>
                  <a:cubicBezTo>
                    <a:pt x="105" y="32"/>
                    <a:pt x="103" y="33"/>
                    <a:pt x="105" y="32"/>
                  </a:cubicBezTo>
                  <a:cubicBezTo>
                    <a:pt x="105" y="32"/>
                    <a:pt x="106" y="32"/>
                    <a:pt x="107" y="32"/>
                  </a:cubicBezTo>
                  <a:cubicBezTo>
                    <a:pt x="107" y="32"/>
                    <a:pt x="107" y="32"/>
                    <a:pt x="107" y="32"/>
                  </a:cubicBezTo>
                  <a:cubicBezTo>
                    <a:pt x="107" y="32"/>
                    <a:pt x="107" y="32"/>
                    <a:pt x="107" y="32"/>
                  </a:cubicBezTo>
                  <a:cubicBezTo>
                    <a:pt x="107" y="33"/>
                    <a:pt x="108" y="32"/>
                    <a:pt x="108" y="33"/>
                  </a:cubicBezTo>
                  <a:cubicBezTo>
                    <a:pt x="109" y="32"/>
                    <a:pt x="109" y="32"/>
                    <a:pt x="109" y="32"/>
                  </a:cubicBezTo>
                  <a:cubicBezTo>
                    <a:pt x="107" y="32"/>
                    <a:pt x="108" y="30"/>
                    <a:pt x="107" y="29"/>
                  </a:cubicBezTo>
                  <a:cubicBezTo>
                    <a:pt x="107" y="28"/>
                    <a:pt x="109" y="30"/>
                    <a:pt x="109" y="28"/>
                  </a:cubicBezTo>
                  <a:cubicBezTo>
                    <a:pt x="108" y="28"/>
                    <a:pt x="108" y="27"/>
                    <a:pt x="108" y="28"/>
                  </a:cubicBezTo>
                  <a:cubicBezTo>
                    <a:pt x="108" y="27"/>
                    <a:pt x="107" y="27"/>
                    <a:pt x="108" y="26"/>
                  </a:cubicBezTo>
                  <a:cubicBezTo>
                    <a:pt x="108" y="27"/>
                    <a:pt x="109" y="26"/>
                    <a:pt x="109" y="27"/>
                  </a:cubicBezTo>
                  <a:cubicBezTo>
                    <a:pt x="109" y="27"/>
                    <a:pt x="109" y="27"/>
                    <a:pt x="109" y="28"/>
                  </a:cubicBezTo>
                  <a:cubicBezTo>
                    <a:pt x="109" y="28"/>
                    <a:pt x="110" y="28"/>
                    <a:pt x="110" y="27"/>
                  </a:cubicBezTo>
                  <a:cubicBezTo>
                    <a:pt x="110" y="27"/>
                    <a:pt x="110" y="26"/>
                    <a:pt x="110" y="26"/>
                  </a:cubicBezTo>
                  <a:cubicBezTo>
                    <a:pt x="110" y="26"/>
                    <a:pt x="110" y="27"/>
                    <a:pt x="109" y="26"/>
                  </a:cubicBezTo>
                  <a:cubicBezTo>
                    <a:pt x="110" y="25"/>
                    <a:pt x="110" y="25"/>
                    <a:pt x="110" y="25"/>
                  </a:cubicBezTo>
                  <a:cubicBezTo>
                    <a:pt x="109" y="25"/>
                    <a:pt x="109" y="25"/>
                    <a:pt x="109" y="25"/>
                  </a:cubicBezTo>
                  <a:cubicBezTo>
                    <a:pt x="109" y="25"/>
                    <a:pt x="109" y="25"/>
                    <a:pt x="109" y="25"/>
                  </a:cubicBezTo>
                  <a:cubicBezTo>
                    <a:pt x="109" y="25"/>
                    <a:pt x="109" y="25"/>
                    <a:pt x="109" y="25"/>
                  </a:cubicBezTo>
                  <a:cubicBezTo>
                    <a:pt x="110" y="24"/>
                    <a:pt x="109" y="25"/>
                    <a:pt x="109" y="24"/>
                  </a:cubicBezTo>
                  <a:cubicBezTo>
                    <a:pt x="110" y="23"/>
                    <a:pt x="110" y="23"/>
                    <a:pt x="110" y="23"/>
                  </a:cubicBezTo>
                  <a:cubicBezTo>
                    <a:pt x="110" y="24"/>
                    <a:pt x="109" y="25"/>
                    <a:pt x="110" y="25"/>
                  </a:cubicBezTo>
                  <a:cubicBezTo>
                    <a:pt x="110" y="25"/>
                    <a:pt x="110" y="24"/>
                    <a:pt x="110" y="24"/>
                  </a:cubicBezTo>
                  <a:cubicBezTo>
                    <a:pt x="110" y="24"/>
                    <a:pt x="110" y="24"/>
                    <a:pt x="110" y="24"/>
                  </a:cubicBezTo>
                  <a:cubicBezTo>
                    <a:pt x="110" y="24"/>
                    <a:pt x="112" y="24"/>
                    <a:pt x="111" y="23"/>
                  </a:cubicBezTo>
                  <a:cubicBezTo>
                    <a:pt x="111" y="21"/>
                    <a:pt x="111" y="23"/>
                    <a:pt x="111" y="21"/>
                  </a:cubicBezTo>
                  <a:cubicBezTo>
                    <a:pt x="111" y="20"/>
                    <a:pt x="111" y="20"/>
                    <a:pt x="111" y="19"/>
                  </a:cubicBezTo>
                  <a:cubicBezTo>
                    <a:pt x="112" y="19"/>
                    <a:pt x="112" y="18"/>
                    <a:pt x="112" y="19"/>
                  </a:cubicBezTo>
                  <a:cubicBezTo>
                    <a:pt x="111" y="21"/>
                    <a:pt x="111" y="21"/>
                    <a:pt x="111" y="21"/>
                  </a:cubicBezTo>
                  <a:cubicBezTo>
                    <a:pt x="113" y="21"/>
                    <a:pt x="111" y="23"/>
                    <a:pt x="112" y="24"/>
                  </a:cubicBezTo>
                  <a:cubicBezTo>
                    <a:pt x="112" y="23"/>
                    <a:pt x="113" y="24"/>
                    <a:pt x="113" y="24"/>
                  </a:cubicBezTo>
                  <a:cubicBezTo>
                    <a:pt x="115" y="23"/>
                    <a:pt x="115" y="23"/>
                    <a:pt x="115" y="23"/>
                  </a:cubicBezTo>
                  <a:cubicBezTo>
                    <a:pt x="113" y="23"/>
                    <a:pt x="113" y="23"/>
                    <a:pt x="112" y="23"/>
                  </a:cubicBezTo>
                  <a:cubicBezTo>
                    <a:pt x="113" y="21"/>
                    <a:pt x="113" y="19"/>
                    <a:pt x="113" y="19"/>
                  </a:cubicBezTo>
                  <a:cubicBezTo>
                    <a:pt x="115" y="18"/>
                    <a:pt x="115" y="19"/>
                    <a:pt x="115" y="19"/>
                  </a:cubicBezTo>
                  <a:cubicBezTo>
                    <a:pt x="115" y="18"/>
                    <a:pt x="116" y="18"/>
                    <a:pt x="117" y="17"/>
                  </a:cubicBezTo>
                  <a:cubicBezTo>
                    <a:pt x="116" y="17"/>
                    <a:pt x="117" y="15"/>
                    <a:pt x="117" y="15"/>
                  </a:cubicBezTo>
                  <a:cubicBezTo>
                    <a:pt x="116" y="16"/>
                    <a:pt x="115" y="16"/>
                    <a:pt x="115" y="16"/>
                  </a:cubicBezTo>
                  <a:cubicBezTo>
                    <a:pt x="115" y="15"/>
                    <a:pt x="115" y="16"/>
                    <a:pt x="116" y="16"/>
                  </a:cubicBezTo>
                  <a:cubicBezTo>
                    <a:pt x="115" y="15"/>
                    <a:pt x="117" y="15"/>
                    <a:pt x="116" y="14"/>
                  </a:cubicBezTo>
                  <a:cubicBezTo>
                    <a:pt x="116" y="16"/>
                    <a:pt x="117" y="15"/>
                    <a:pt x="117" y="16"/>
                  </a:cubicBezTo>
                  <a:cubicBezTo>
                    <a:pt x="117" y="15"/>
                    <a:pt x="117" y="16"/>
                    <a:pt x="118" y="15"/>
                  </a:cubicBezTo>
                  <a:cubicBezTo>
                    <a:pt x="118" y="14"/>
                    <a:pt x="118" y="12"/>
                    <a:pt x="118" y="12"/>
                  </a:cubicBezTo>
                  <a:cubicBezTo>
                    <a:pt x="120" y="11"/>
                    <a:pt x="120" y="9"/>
                    <a:pt x="120" y="8"/>
                  </a:cubicBezTo>
                  <a:cubicBezTo>
                    <a:pt x="121" y="8"/>
                    <a:pt x="122" y="9"/>
                    <a:pt x="122" y="8"/>
                  </a:cubicBezTo>
                  <a:cubicBezTo>
                    <a:pt x="122" y="8"/>
                    <a:pt x="121" y="8"/>
                    <a:pt x="122" y="8"/>
                  </a:cubicBezTo>
                  <a:cubicBezTo>
                    <a:pt x="122" y="8"/>
                    <a:pt x="122" y="8"/>
                    <a:pt x="122" y="8"/>
                  </a:cubicBezTo>
                  <a:cubicBezTo>
                    <a:pt x="122" y="7"/>
                    <a:pt x="124" y="6"/>
                    <a:pt x="123" y="5"/>
                  </a:cubicBezTo>
                  <a:cubicBezTo>
                    <a:pt x="123" y="6"/>
                    <a:pt x="123" y="6"/>
                    <a:pt x="123" y="6"/>
                  </a:cubicBezTo>
                  <a:cubicBezTo>
                    <a:pt x="123" y="6"/>
                    <a:pt x="123" y="6"/>
                    <a:pt x="123" y="5"/>
                  </a:cubicBezTo>
                  <a:cubicBezTo>
                    <a:pt x="124" y="6"/>
                    <a:pt x="124" y="5"/>
                    <a:pt x="124" y="6"/>
                  </a:cubicBezTo>
                  <a:cubicBezTo>
                    <a:pt x="125" y="6"/>
                    <a:pt x="125" y="5"/>
                    <a:pt x="125" y="4"/>
                  </a:cubicBezTo>
                  <a:cubicBezTo>
                    <a:pt x="124" y="4"/>
                    <a:pt x="124" y="4"/>
                    <a:pt x="124" y="4"/>
                  </a:cubicBezTo>
                  <a:cubicBezTo>
                    <a:pt x="124" y="3"/>
                    <a:pt x="125" y="2"/>
                    <a:pt x="126" y="1"/>
                  </a:cubicBezTo>
                  <a:cubicBezTo>
                    <a:pt x="126" y="1"/>
                    <a:pt x="126" y="1"/>
                    <a:pt x="126" y="1"/>
                  </a:cubicBezTo>
                  <a:cubicBezTo>
                    <a:pt x="126" y="0"/>
                    <a:pt x="126" y="0"/>
                    <a:pt x="126" y="0"/>
                  </a:cubicBezTo>
                  <a:cubicBezTo>
                    <a:pt x="127" y="1"/>
                    <a:pt x="127" y="0"/>
                    <a:pt x="127" y="0"/>
                  </a:cubicBezTo>
                  <a:cubicBezTo>
                    <a:pt x="127" y="2"/>
                    <a:pt x="127" y="2"/>
                    <a:pt x="127" y="2"/>
                  </a:cubicBezTo>
                  <a:cubicBezTo>
                    <a:pt x="127" y="3"/>
                    <a:pt x="127" y="1"/>
                    <a:pt x="126" y="1"/>
                  </a:cubicBezTo>
                  <a:cubicBezTo>
                    <a:pt x="126" y="1"/>
                    <a:pt x="125" y="3"/>
                    <a:pt x="126" y="3"/>
                  </a:cubicBezTo>
                  <a:cubicBezTo>
                    <a:pt x="126" y="3"/>
                    <a:pt x="126" y="3"/>
                    <a:pt x="126" y="2"/>
                  </a:cubicBezTo>
                  <a:cubicBezTo>
                    <a:pt x="127" y="2"/>
                    <a:pt x="126" y="3"/>
                    <a:pt x="127" y="3"/>
                  </a:cubicBezTo>
                  <a:cubicBezTo>
                    <a:pt x="127" y="3"/>
                    <a:pt x="127" y="3"/>
                    <a:pt x="127" y="3"/>
                  </a:cubicBezTo>
                  <a:cubicBezTo>
                    <a:pt x="127" y="4"/>
                    <a:pt x="127" y="4"/>
                    <a:pt x="126" y="5"/>
                  </a:cubicBezTo>
                  <a:cubicBezTo>
                    <a:pt x="126" y="4"/>
                    <a:pt x="126" y="5"/>
                    <a:pt x="126" y="4"/>
                  </a:cubicBezTo>
                  <a:cubicBezTo>
                    <a:pt x="126" y="5"/>
                    <a:pt x="126" y="5"/>
                    <a:pt x="126" y="6"/>
                  </a:cubicBezTo>
                  <a:cubicBezTo>
                    <a:pt x="125" y="6"/>
                    <a:pt x="125" y="8"/>
                    <a:pt x="124" y="9"/>
                  </a:cubicBezTo>
                  <a:cubicBezTo>
                    <a:pt x="124" y="8"/>
                    <a:pt x="124" y="7"/>
                    <a:pt x="124" y="7"/>
                  </a:cubicBezTo>
                  <a:cubicBezTo>
                    <a:pt x="123" y="7"/>
                    <a:pt x="124" y="7"/>
                    <a:pt x="123" y="8"/>
                  </a:cubicBezTo>
                  <a:cubicBezTo>
                    <a:pt x="123" y="8"/>
                    <a:pt x="124" y="9"/>
                    <a:pt x="124" y="10"/>
                  </a:cubicBezTo>
                  <a:cubicBezTo>
                    <a:pt x="123" y="10"/>
                    <a:pt x="123" y="10"/>
                    <a:pt x="123" y="10"/>
                  </a:cubicBezTo>
                  <a:cubicBezTo>
                    <a:pt x="123" y="10"/>
                    <a:pt x="124" y="11"/>
                    <a:pt x="123" y="12"/>
                  </a:cubicBezTo>
                  <a:cubicBezTo>
                    <a:pt x="122" y="12"/>
                    <a:pt x="121" y="15"/>
                    <a:pt x="120" y="16"/>
                  </a:cubicBezTo>
                  <a:cubicBezTo>
                    <a:pt x="120" y="16"/>
                    <a:pt x="120" y="16"/>
                    <a:pt x="120" y="16"/>
                  </a:cubicBezTo>
                  <a:cubicBezTo>
                    <a:pt x="120" y="17"/>
                    <a:pt x="119" y="18"/>
                    <a:pt x="119" y="18"/>
                  </a:cubicBezTo>
                  <a:cubicBezTo>
                    <a:pt x="118" y="19"/>
                    <a:pt x="118" y="23"/>
                    <a:pt x="117" y="23"/>
                  </a:cubicBezTo>
                  <a:cubicBezTo>
                    <a:pt x="116" y="25"/>
                    <a:pt x="115" y="27"/>
                    <a:pt x="113" y="30"/>
                  </a:cubicBezTo>
                  <a:cubicBezTo>
                    <a:pt x="112" y="29"/>
                    <a:pt x="112" y="29"/>
                    <a:pt x="112" y="29"/>
                  </a:cubicBezTo>
                  <a:cubicBezTo>
                    <a:pt x="112" y="30"/>
                    <a:pt x="112" y="29"/>
                    <a:pt x="111" y="30"/>
                  </a:cubicBezTo>
                  <a:cubicBezTo>
                    <a:pt x="112" y="29"/>
                    <a:pt x="112" y="32"/>
                    <a:pt x="112" y="32"/>
                  </a:cubicBezTo>
                  <a:cubicBezTo>
                    <a:pt x="111" y="32"/>
                    <a:pt x="110" y="34"/>
                    <a:pt x="110" y="35"/>
                  </a:cubicBezTo>
                  <a:cubicBezTo>
                    <a:pt x="110" y="35"/>
                    <a:pt x="110" y="35"/>
                    <a:pt x="110" y="35"/>
                  </a:cubicBezTo>
                  <a:cubicBezTo>
                    <a:pt x="110" y="37"/>
                    <a:pt x="110" y="38"/>
                    <a:pt x="109" y="38"/>
                  </a:cubicBezTo>
                  <a:cubicBezTo>
                    <a:pt x="108" y="38"/>
                    <a:pt x="108" y="38"/>
                    <a:pt x="108" y="38"/>
                  </a:cubicBezTo>
                  <a:cubicBezTo>
                    <a:pt x="108" y="41"/>
                    <a:pt x="108" y="41"/>
                    <a:pt x="108" y="42"/>
                  </a:cubicBezTo>
                  <a:cubicBezTo>
                    <a:pt x="107" y="43"/>
                    <a:pt x="106" y="44"/>
                    <a:pt x="105" y="45"/>
                  </a:cubicBezTo>
                  <a:cubicBezTo>
                    <a:pt x="105" y="47"/>
                    <a:pt x="102" y="51"/>
                    <a:pt x="101" y="54"/>
                  </a:cubicBezTo>
                  <a:cubicBezTo>
                    <a:pt x="101" y="53"/>
                    <a:pt x="101" y="53"/>
                    <a:pt x="101" y="53"/>
                  </a:cubicBezTo>
                  <a:cubicBezTo>
                    <a:pt x="100" y="57"/>
                    <a:pt x="97" y="60"/>
                    <a:pt x="96" y="63"/>
                  </a:cubicBezTo>
                  <a:cubicBezTo>
                    <a:pt x="95" y="62"/>
                    <a:pt x="95" y="62"/>
                    <a:pt x="95" y="62"/>
                  </a:cubicBezTo>
                  <a:cubicBezTo>
                    <a:pt x="95" y="63"/>
                    <a:pt x="95" y="64"/>
                    <a:pt x="95" y="64"/>
                  </a:cubicBezTo>
                  <a:cubicBezTo>
                    <a:pt x="95" y="65"/>
                    <a:pt x="95" y="67"/>
                    <a:pt x="94" y="67"/>
                  </a:cubicBezTo>
                  <a:cubicBezTo>
                    <a:pt x="93" y="68"/>
                    <a:pt x="94" y="68"/>
                    <a:pt x="93" y="69"/>
                  </a:cubicBezTo>
                  <a:cubicBezTo>
                    <a:pt x="92" y="70"/>
                    <a:pt x="92" y="71"/>
                    <a:pt x="91" y="72"/>
                  </a:cubicBezTo>
                  <a:cubicBezTo>
                    <a:pt x="91" y="72"/>
                    <a:pt x="91" y="72"/>
                    <a:pt x="91" y="72"/>
                  </a:cubicBezTo>
                  <a:cubicBezTo>
                    <a:pt x="91" y="72"/>
                    <a:pt x="91" y="72"/>
                    <a:pt x="91" y="72"/>
                  </a:cubicBezTo>
                  <a:cubicBezTo>
                    <a:pt x="91" y="72"/>
                    <a:pt x="90" y="73"/>
                    <a:pt x="91" y="73"/>
                  </a:cubicBezTo>
                  <a:cubicBezTo>
                    <a:pt x="90" y="74"/>
                    <a:pt x="90" y="78"/>
                    <a:pt x="88" y="79"/>
                  </a:cubicBezTo>
                  <a:cubicBezTo>
                    <a:pt x="88" y="79"/>
                    <a:pt x="88" y="79"/>
                    <a:pt x="88" y="79"/>
                  </a:cubicBezTo>
                  <a:cubicBezTo>
                    <a:pt x="88" y="81"/>
                    <a:pt x="85" y="82"/>
                    <a:pt x="85" y="83"/>
                  </a:cubicBezTo>
                  <a:cubicBezTo>
                    <a:pt x="85" y="83"/>
                    <a:pt x="85" y="83"/>
                    <a:pt x="84" y="83"/>
                  </a:cubicBezTo>
                  <a:cubicBezTo>
                    <a:pt x="84" y="84"/>
                    <a:pt x="85" y="83"/>
                    <a:pt x="85" y="84"/>
                  </a:cubicBezTo>
                  <a:cubicBezTo>
                    <a:pt x="84" y="87"/>
                    <a:pt x="82" y="88"/>
                    <a:pt x="81" y="91"/>
                  </a:cubicBezTo>
                  <a:cubicBezTo>
                    <a:pt x="80" y="95"/>
                    <a:pt x="76" y="98"/>
                    <a:pt x="75" y="101"/>
                  </a:cubicBezTo>
                  <a:cubicBezTo>
                    <a:pt x="75" y="101"/>
                    <a:pt x="75" y="101"/>
                    <a:pt x="75" y="101"/>
                  </a:cubicBezTo>
                  <a:cubicBezTo>
                    <a:pt x="75" y="104"/>
                    <a:pt x="73" y="104"/>
                    <a:pt x="73" y="106"/>
                  </a:cubicBezTo>
                  <a:cubicBezTo>
                    <a:pt x="73" y="106"/>
                    <a:pt x="73" y="106"/>
                    <a:pt x="72" y="106"/>
                  </a:cubicBezTo>
                  <a:cubicBezTo>
                    <a:pt x="72" y="107"/>
                    <a:pt x="70" y="108"/>
                    <a:pt x="70" y="110"/>
                  </a:cubicBezTo>
                  <a:cubicBezTo>
                    <a:pt x="70" y="110"/>
                    <a:pt x="70" y="110"/>
                    <a:pt x="70" y="110"/>
                  </a:cubicBezTo>
                  <a:cubicBezTo>
                    <a:pt x="69" y="112"/>
                    <a:pt x="69" y="112"/>
                    <a:pt x="68" y="114"/>
                  </a:cubicBezTo>
                  <a:cubicBezTo>
                    <a:pt x="68" y="113"/>
                    <a:pt x="68" y="113"/>
                    <a:pt x="68" y="113"/>
                  </a:cubicBezTo>
                  <a:cubicBezTo>
                    <a:pt x="67" y="113"/>
                    <a:pt x="68" y="115"/>
                    <a:pt x="67" y="115"/>
                  </a:cubicBezTo>
                  <a:cubicBezTo>
                    <a:pt x="67" y="115"/>
                    <a:pt x="67" y="115"/>
                    <a:pt x="67" y="115"/>
                  </a:cubicBezTo>
                  <a:cubicBezTo>
                    <a:pt x="65" y="118"/>
                    <a:pt x="64" y="122"/>
                    <a:pt x="63" y="125"/>
                  </a:cubicBezTo>
                  <a:cubicBezTo>
                    <a:pt x="61" y="126"/>
                    <a:pt x="61" y="124"/>
                    <a:pt x="61" y="126"/>
                  </a:cubicBezTo>
                  <a:cubicBezTo>
                    <a:pt x="61" y="126"/>
                    <a:pt x="61" y="126"/>
                    <a:pt x="61" y="126"/>
                  </a:cubicBezTo>
                  <a:cubicBezTo>
                    <a:pt x="61" y="127"/>
                    <a:pt x="58" y="127"/>
                    <a:pt x="58" y="127"/>
                  </a:cubicBezTo>
                  <a:cubicBezTo>
                    <a:pt x="60" y="128"/>
                    <a:pt x="60" y="128"/>
                    <a:pt x="60" y="128"/>
                  </a:cubicBezTo>
                  <a:cubicBezTo>
                    <a:pt x="58" y="130"/>
                    <a:pt x="57" y="130"/>
                    <a:pt x="57" y="132"/>
                  </a:cubicBezTo>
                  <a:cubicBezTo>
                    <a:pt x="56" y="132"/>
                    <a:pt x="56" y="132"/>
                    <a:pt x="56" y="132"/>
                  </a:cubicBezTo>
                  <a:cubicBezTo>
                    <a:pt x="57" y="133"/>
                    <a:pt x="56" y="134"/>
                    <a:pt x="56" y="136"/>
                  </a:cubicBezTo>
                  <a:cubicBezTo>
                    <a:pt x="53" y="143"/>
                    <a:pt x="49" y="151"/>
                    <a:pt x="45" y="158"/>
                  </a:cubicBezTo>
                  <a:cubicBezTo>
                    <a:pt x="42" y="166"/>
                    <a:pt x="37" y="172"/>
                    <a:pt x="33" y="179"/>
                  </a:cubicBezTo>
                  <a:cubicBezTo>
                    <a:pt x="31" y="180"/>
                    <a:pt x="31" y="180"/>
                    <a:pt x="30" y="183"/>
                  </a:cubicBezTo>
                  <a:cubicBezTo>
                    <a:pt x="30" y="183"/>
                    <a:pt x="30" y="183"/>
                    <a:pt x="30" y="183"/>
                  </a:cubicBezTo>
                  <a:cubicBezTo>
                    <a:pt x="30" y="183"/>
                    <a:pt x="29" y="184"/>
                    <a:pt x="29" y="185"/>
                  </a:cubicBezTo>
                  <a:cubicBezTo>
                    <a:pt x="29" y="186"/>
                    <a:pt x="28" y="189"/>
                    <a:pt x="26" y="193"/>
                  </a:cubicBezTo>
                  <a:cubicBezTo>
                    <a:pt x="26" y="192"/>
                    <a:pt x="26" y="192"/>
                    <a:pt x="25" y="192"/>
                  </a:cubicBezTo>
                  <a:cubicBezTo>
                    <a:pt x="26" y="193"/>
                    <a:pt x="26" y="193"/>
                    <a:pt x="26" y="193"/>
                  </a:cubicBezTo>
                  <a:cubicBezTo>
                    <a:pt x="25" y="193"/>
                    <a:pt x="25" y="193"/>
                    <a:pt x="25" y="193"/>
                  </a:cubicBezTo>
                  <a:cubicBezTo>
                    <a:pt x="25" y="193"/>
                    <a:pt x="25" y="193"/>
                    <a:pt x="26" y="193"/>
                  </a:cubicBezTo>
                  <a:cubicBezTo>
                    <a:pt x="22" y="200"/>
                    <a:pt x="17" y="206"/>
                    <a:pt x="13" y="213"/>
                  </a:cubicBezTo>
                  <a:cubicBezTo>
                    <a:pt x="12" y="214"/>
                    <a:pt x="11" y="217"/>
                    <a:pt x="10" y="220"/>
                  </a:cubicBezTo>
                  <a:cubicBezTo>
                    <a:pt x="7" y="223"/>
                    <a:pt x="3" y="228"/>
                    <a:pt x="1" y="233"/>
                  </a:cubicBezTo>
                  <a:cubicBezTo>
                    <a:pt x="1" y="233"/>
                    <a:pt x="0" y="232"/>
                    <a:pt x="1" y="229"/>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51" name="Hình tự do 114"/>
            <p:cNvSpPr>
              <a:spLocks/>
            </p:cNvSpPr>
            <p:nvPr/>
          </p:nvSpPr>
          <p:spPr bwMode="auto">
            <a:xfrm>
              <a:off x="3653" y="1157"/>
              <a:ext cx="300" cy="550"/>
            </a:xfrm>
            <a:custGeom>
              <a:avLst/>
              <a:gdLst>
                <a:gd name="T0" fmla="*/ 13 w 127"/>
                <a:gd name="T1" fmla="*/ 206 h 233"/>
                <a:gd name="T2" fmla="*/ 17 w 127"/>
                <a:gd name="T3" fmla="*/ 199 h 233"/>
                <a:gd name="T4" fmla="*/ 23 w 127"/>
                <a:gd name="T5" fmla="*/ 184 h 233"/>
                <a:gd name="T6" fmla="*/ 26 w 127"/>
                <a:gd name="T7" fmla="*/ 179 h 233"/>
                <a:gd name="T8" fmla="*/ 36 w 127"/>
                <a:gd name="T9" fmla="*/ 165 h 233"/>
                <a:gd name="T10" fmla="*/ 37 w 127"/>
                <a:gd name="T11" fmla="*/ 160 h 233"/>
                <a:gd name="T12" fmla="*/ 42 w 127"/>
                <a:gd name="T13" fmla="*/ 151 h 233"/>
                <a:gd name="T14" fmla="*/ 46 w 127"/>
                <a:gd name="T15" fmla="*/ 144 h 233"/>
                <a:gd name="T16" fmla="*/ 49 w 127"/>
                <a:gd name="T17" fmla="*/ 140 h 233"/>
                <a:gd name="T18" fmla="*/ 50 w 127"/>
                <a:gd name="T19" fmla="*/ 137 h 233"/>
                <a:gd name="T20" fmla="*/ 54 w 127"/>
                <a:gd name="T21" fmla="*/ 128 h 233"/>
                <a:gd name="T22" fmla="*/ 57 w 127"/>
                <a:gd name="T23" fmla="*/ 124 h 233"/>
                <a:gd name="T24" fmla="*/ 58 w 127"/>
                <a:gd name="T25" fmla="*/ 118 h 233"/>
                <a:gd name="T26" fmla="*/ 63 w 127"/>
                <a:gd name="T27" fmla="*/ 112 h 233"/>
                <a:gd name="T28" fmla="*/ 66 w 127"/>
                <a:gd name="T29" fmla="*/ 106 h 233"/>
                <a:gd name="T30" fmla="*/ 71 w 127"/>
                <a:gd name="T31" fmla="*/ 97 h 233"/>
                <a:gd name="T32" fmla="*/ 73 w 127"/>
                <a:gd name="T33" fmla="*/ 93 h 233"/>
                <a:gd name="T34" fmla="*/ 75 w 127"/>
                <a:gd name="T35" fmla="*/ 90 h 233"/>
                <a:gd name="T36" fmla="*/ 76 w 127"/>
                <a:gd name="T37" fmla="*/ 88 h 233"/>
                <a:gd name="T38" fmla="*/ 77 w 127"/>
                <a:gd name="T39" fmla="*/ 85 h 233"/>
                <a:gd name="T40" fmla="*/ 79 w 127"/>
                <a:gd name="T41" fmla="*/ 82 h 233"/>
                <a:gd name="T42" fmla="*/ 85 w 127"/>
                <a:gd name="T43" fmla="*/ 70 h 233"/>
                <a:gd name="T44" fmla="*/ 88 w 127"/>
                <a:gd name="T45" fmla="*/ 65 h 233"/>
                <a:gd name="T46" fmla="*/ 91 w 127"/>
                <a:gd name="T47" fmla="*/ 62 h 233"/>
                <a:gd name="T48" fmla="*/ 95 w 127"/>
                <a:gd name="T49" fmla="*/ 52 h 233"/>
                <a:gd name="T50" fmla="*/ 98 w 127"/>
                <a:gd name="T51" fmla="*/ 51 h 233"/>
                <a:gd name="T52" fmla="*/ 99 w 127"/>
                <a:gd name="T53" fmla="*/ 46 h 233"/>
                <a:gd name="T54" fmla="*/ 99 w 127"/>
                <a:gd name="T55" fmla="*/ 42 h 233"/>
                <a:gd name="T56" fmla="*/ 102 w 127"/>
                <a:gd name="T57" fmla="*/ 38 h 233"/>
                <a:gd name="T58" fmla="*/ 102 w 127"/>
                <a:gd name="T59" fmla="*/ 36 h 233"/>
                <a:gd name="T60" fmla="*/ 104 w 127"/>
                <a:gd name="T61" fmla="*/ 35 h 233"/>
                <a:gd name="T62" fmla="*/ 107 w 127"/>
                <a:gd name="T63" fmla="*/ 32 h 233"/>
                <a:gd name="T64" fmla="*/ 108 w 127"/>
                <a:gd name="T65" fmla="*/ 28 h 233"/>
                <a:gd name="T66" fmla="*/ 109 w 127"/>
                <a:gd name="T67" fmla="*/ 27 h 233"/>
                <a:gd name="T68" fmla="*/ 110 w 127"/>
                <a:gd name="T69" fmla="*/ 22 h 233"/>
                <a:gd name="T70" fmla="*/ 111 w 127"/>
                <a:gd name="T71" fmla="*/ 19 h 233"/>
                <a:gd name="T72" fmla="*/ 112 w 127"/>
                <a:gd name="T73" fmla="*/ 21 h 233"/>
                <a:gd name="T74" fmla="*/ 116 w 127"/>
                <a:gd name="T75" fmla="*/ 15 h 233"/>
                <a:gd name="T76" fmla="*/ 123 w 127"/>
                <a:gd name="T77" fmla="*/ 8 h 233"/>
                <a:gd name="T78" fmla="*/ 125 w 127"/>
                <a:gd name="T79" fmla="*/ 6 h 233"/>
                <a:gd name="T80" fmla="*/ 127 w 127"/>
                <a:gd name="T81" fmla="*/ 0 h 233"/>
                <a:gd name="T82" fmla="*/ 127 w 127"/>
                <a:gd name="T83" fmla="*/ 2 h 233"/>
                <a:gd name="T84" fmla="*/ 124 w 127"/>
                <a:gd name="T85" fmla="*/ 8 h 233"/>
                <a:gd name="T86" fmla="*/ 119 w 127"/>
                <a:gd name="T87" fmla="*/ 18 h 233"/>
                <a:gd name="T88" fmla="*/ 111 w 127"/>
                <a:gd name="T89" fmla="*/ 35 h 233"/>
                <a:gd name="T90" fmla="*/ 101 w 127"/>
                <a:gd name="T91" fmla="*/ 54 h 233"/>
                <a:gd name="T92" fmla="*/ 93 w 127"/>
                <a:gd name="T93" fmla="*/ 68 h 233"/>
                <a:gd name="T94" fmla="*/ 88 w 127"/>
                <a:gd name="T95" fmla="*/ 80 h 233"/>
                <a:gd name="T96" fmla="*/ 75 w 127"/>
                <a:gd name="T97" fmla="*/ 101 h 233"/>
                <a:gd name="T98" fmla="*/ 68 w 127"/>
                <a:gd name="T99" fmla="*/ 112 h 233"/>
                <a:gd name="T100" fmla="*/ 58 w 127"/>
                <a:gd name="T101" fmla="*/ 128 h 233"/>
                <a:gd name="T102" fmla="*/ 32 w 127"/>
                <a:gd name="T103" fmla="*/ 179 h 233"/>
                <a:gd name="T104" fmla="*/ 26 w 127"/>
                <a:gd name="T105" fmla="*/ 192 h 233"/>
                <a:gd name="T106" fmla="*/ 1 w 127"/>
                <a:gd name="T107" fmla="*/ 229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7" h="233">
                  <a:moveTo>
                    <a:pt x="1" y="229"/>
                  </a:moveTo>
                  <a:cubicBezTo>
                    <a:pt x="1" y="226"/>
                    <a:pt x="4" y="223"/>
                    <a:pt x="4" y="219"/>
                  </a:cubicBezTo>
                  <a:cubicBezTo>
                    <a:pt x="5" y="219"/>
                    <a:pt x="5" y="219"/>
                    <a:pt x="5" y="219"/>
                  </a:cubicBezTo>
                  <a:cubicBezTo>
                    <a:pt x="6" y="215"/>
                    <a:pt x="10" y="211"/>
                    <a:pt x="12" y="208"/>
                  </a:cubicBezTo>
                  <a:cubicBezTo>
                    <a:pt x="12" y="208"/>
                    <a:pt x="12" y="208"/>
                    <a:pt x="12" y="208"/>
                  </a:cubicBezTo>
                  <a:cubicBezTo>
                    <a:pt x="13" y="208"/>
                    <a:pt x="13" y="206"/>
                    <a:pt x="13" y="206"/>
                  </a:cubicBezTo>
                  <a:cubicBezTo>
                    <a:pt x="13" y="206"/>
                    <a:pt x="13" y="206"/>
                    <a:pt x="14" y="206"/>
                  </a:cubicBezTo>
                  <a:cubicBezTo>
                    <a:pt x="13" y="206"/>
                    <a:pt x="14" y="206"/>
                    <a:pt x="14" y="205"/>
                  </a:cubicBezTo>
                  <a:cubicBezTo>
                    <a:pt x="15" y="205"/>
                    <a:pt x="15" y="205"/>
                    <a:pt x="15" y="205"/>
                  </a:cubicBezTo>
                  <a:cubicBezTo>
                    <a:pt x="15" y="203"/>
                    <a:pt x="15" y="203"/>
                    <a:pt x="15" y="203"/>
                  </a:cubicBezTo>
                  <a:cubicBezTo>
                    <a:pt x="14" y="201"/>
                    <a:pt x="17" y="200"/>
                    <a:pt x="17" y="199"/>
                  </a:cubicBezTo>
                  <a:cubicBezTo>
                    <a:pt x="17" y="199"/>
                    <a:pt x="17" y="199"/>
                    <a:pt x="17" y="199"/>
                  </a:cubicBezTo>
                  <a:cubicBezTo>
                    <a:pt x="18" y="196"/>
                    <a:pt x="20" y="192"/>
                    <a:pt x="21" y="190"/>
                  </a:cubicBezTo>
                  <a:cubicBezTo>
                    <a:pt x="21" y="190"/>
                    <a:pt x="21" y="191"/>
                    <a:pt x="22" y="191"/>
                  </a:cubicBezTo>
                  <a:cubicBezTo>
                    <a:pt x="21" y="190"/>
                    <a:pt x="22" y="189"/>
                    <a:pt x="22" y="188"/>
                  </a:cubicBezTo>
                  <a:cubicBezTo>
                    <a:pt x="23" y="188"/>
                    <a:pt x="22" y="187"/>
                    <a:pt x="23" y="185"/>
                  </a:cubicBezTo>
                  <a:cubicBezTo>
                    <a:pt x="23" y="185"/>
                    <a:pt x="23" y="185"/>
                    <a:pt x="23" y="185"/>
                  </a:cubicBezTo>
                  <a:cubicBezTo>
                    <a:pt x="23" y="185"/>
                    <a:pt x="23" y="185"/>
                    <a:pt x="23" y="184"/>
                  </a:cubicBezTo>
                  <a:cubicBezTo>
                    <a:pt x="23" y="184"/>
                    <a:pt x="23" y="184"/>
                    <a:pt x="23" y="184"/>
                  </a:cubicBezTo>
                  <a:cubicBezTo>
                    <a:pt x="23" y="183"/>
                    <a:pt x="25" y="184"/>
                    <a:pt x="25" y="183"/>
                  </a:cubicBezTo>
                  <a:cubicBezTo>
                    <a:pt x="25" y="183"/>
                    <a:pt x="25" y="183"/>
                    <a:pt x="25" y="183"/>
                  </a:cubicBezTo>
                  <a:cubicBezTo>
                    <a:pt x="25" y="182"/>
                    <a:pt x="26" y="182"/>
                    <a:pt x="26" y="181"/>
                  </a:cubicBezTo>
                  <a:cubicBezTo>
                    <a:pt x="26" y="181"/>
                    <a:pt x="26" y="181"/>
                    <a:pt x="26" y="181"/>
                  </a:cubicBezTo>
                  <a:cubicBezTo>
                    <a:pt x="26" y="180"/>
                    <a:pt x="27" y="180"/>
                    <a:pt x="26" y="179"/>
                  </a:cubicBezTo>
                  <a:cubicBezTo>
                    <a:pt x="27" y="179"/>
                    <a:pt x="26" y="181"/>
                    <a:pt x="27" y="180"/>
                  </a:cubicBezTo>
                  <a:cubicBezTo>
                    <a:pt x="29" y="176"/>
                    <a:pt x="30" y="172"/>
                    <a:pt x="32" y="170"/>
                  </a:cubicBezTo>
                  <a:cubicBezTo>
                    <a:pt x="32" y="169"/>
                    <a:pt x="34" y="169"/>
                    <a:pt x="34" y="169"/>
                  </a:cubicBezTo>
                  <a:cubicBezTo>
                    <a:pt x="34" y="169"/>
                    <a:pt x="35" y="167"/>
                    <a:pt x="35" y="166"/>
                  </a:cubicBezTo>
                  <a:cubicBezTo>
                    <a:pt x="35" y="166"/>
                    <a:pt x="35" y="166"/>
                    <a:pt x="35" y="166"/>
                  </a:cubicBezTo>
                  <a:cubicBezTo>
                    <a:pt x="36" y="165"/>
                    <a:pt x="35" y="165"/>
                    <a:pt x="36" y="165"/>
                  </a:cubicBezTo>
                  <a:cubicBezTo>
                    <a:pt x="36" y="165"/>
                    <a:pt x="36" y="165"/>
                    <a:pt x="36" y="165"/>
                  </a:cubicBezTo>
                  <a:cubicBezTo>
                    <a:pt x="36" y="165"/>
                    <a:pt x="36" y="164"/>
                    <a:pt x="37" y="163"/>
                  </a:cubicBezTo>
                  <a:cubicBezTo>
                    <a:pt x="37" y="164"/>
                    <a:pt x="37" y="164"/>
                    <a:pt x="37" y="164"/>
                  </a:cubicBezTo>
                  <a:cubicBezTo>
                    <a:pt x="37" y="163"/>
                    <a:pt x="37" y="162"/>
                    <a:pt x="37" y="161"/>
                  </a:cubicBezTo>
                  <a:cubicBezTo>
                    <a:pt x="37" y="162"/>
                    <a:pt x="37" y="162"/>
                    <a:pt x="37" y="162"/>
                  </a:cubicBezTo>
                  <a:cubicBezTo>
                    <a:pt x="38" y="161"/>
                    <a:pt x="37" y="161"/>
                    <a:pt x="37" y="160"/>
                  </a:cubicBezTo>
                  <a:cubicBezTo>
                    <a:pt x="37" y="160"/>
                    <a:pt x="38" y="160"/>
                    <a:pt x="38" y="161"/>
                  </a:cubicBezTo>
                  <a:cubicBezTo>
                    <a:pt x="38" y="158"/>
                    <a:pt x="39" y="158"/>
                    <a:pt x="39" y="157"/>
                  </a:cubicBezTo>
                  <a:cubicBezTo>
                    <a:pt x="39" y="157"/>
                    <a:pt x="39" y="157"/>
                    <a:pt x="39" y="157"/>
                  </a:cubicBezTo>
                  <a:cubicBezTo>
                    <a:pt x="40" y="156"/>
                    <a:pt x="40" y="155"/>
                    <a:pt x="41" y="154"/>
                  </a:cubicBezTo>
                  <a:cubicBezTo>
                    <a:pt x="41" y="153"/>
                    <a:pt x="42" y="154"/>
                    <a:pt x="42" y="153"/>
                  </a:cubicBezTo>
                  <a:cubicBezTo>
                    <a:pt x="41" y="153"/>
                    <a:pt x="44" y="151"/>
                    <a:pt x="42" y="151"/>
                  </a:cubicBezTo>
                  <a:cubicBezTo>
                    <a:pt x="42" y="151"/>
                    <a:pt x="44" y="149"/>
                    <a:pt x="44" y="148"/>
                  </a:cubicBezTo>
                  <a:cubicBezTo>
                    <a:pt x="44" y="149"/>
                    <a:pt x="45" y="148"/>
                    <a:pt x="44" y="149"/>
                  </a:cubicBezTo>
                  <a:cubicBezTo>
                    <a:pt x="45" y="149"/>
                    <a:pt x="45" y="149"/>
                    <a:pt x="45" y="149"/>
                  </a:cubicBezTo>
                  <a:cubicBezTo>
                    <a:pt x="45" y="149"/>
                    <a:pt x="45" y="149"/>
                    <a:pt x="45" y="149"/>
                  </a:cubicBezTo>
                  <a:cubicBezTo>
                    <a:pt x="45" y="149"/>
                    <a:pt x="46" y="148"/>
                    <a:pt x="46" y="147"/>
                  </a:cubicBezTo>
                  <a:cubicBezTo>
                    <a:pt x="46" y="146"/>
                    <a:pt x="45" y="145"/>
                    <a:pt x="46" y="144"/>
                  </a:cubicBezTo>
                  <a:cubicBezTo>
                    <a:pt x="46" y="145"/>
                    <a:pt x="47" y="144"/>
                    <a:pt x="47" y="145"/>
                  </a:cubicBezTo>
                  <a:cubicBezTo>
                    <a:pt x="46" y="143"/>
                    <a:pt x="46" y="143"/>
                    <a:pt x="46" y="143"/>
                  </a:cubicBezTo>
                  <a:cubicBezTo>
                    <a:pt x="47" y="143"/>
                    <a:pt x="47" y="143"/>
                    <a:pt x="47" y="143"/>
                  </a:cubicBezTo>
                  <a:cubicBezTo>
                    <a:pt x="47" y="142"/>
                    <a:pt x="47" y="142"/>
                    <a:pt x="47" y="142"/>
                  </a:cubicBezTo>
                  <a:cubicBezTo>
                    <a:pt x="47" y="142"/>
                    <a:pt x="47" y="139"/>
                    <a:pt x="48" y="140"/>
                  </a:cubicBezTo>
                  <a:cubicBezTo>
                    <a:pt x="49" y="140"/>
                    <a:pt x="48" y="140"/>
                    <a:pt x="49" y="140"/>
                  </a:cubicBezTo>
                  <a:cubicBezTo>
                    <a:pt x="49" y="139"/>
                    <a:pt x="49" y="139"/>
                    <a:pt x="49" y="138"/>
                  </a:cubicBezTo>
                  <a:cubicBezTo>
                    <a:pt x="49" y="138"/>
                    <a:pt x="49" y="138"/>
                    <a:pt x="49" y="138"/>
                  </a:cubicBezTo>
                  <a:cubicBezTo>
                    <a:pt x="50" y="138"/>
                    <a:pt x="50" y="137"/>
                    <a:pt x="49" y="137"/>
                  </a:cubicBezTo>
                  <a:cubicBezTo>
                    <a:pt x="49" y="137"/>
                    <a:pt x="50" y="137"/>
                    <a:pt x="49" y="138"/>
                  </a:cubicBezTo>
                  <a:cubicBezTo>
                    <a:pt x="49" y="137"/>
                    <a:pt x="49" y="137"/>
                    <a:pt x="50" y="136"/>
                  </a:cubicBezTo>
                  <a:cubicBezTo>
                    <a:pt x="50" y="137"/>
                    <a:pt x="50" y="137"/>
                    <a:pt x="50" y="137"/>
                  </a:cubicBezTo>
                  <a:cubicBezTo>
                    <a:pt x="50" y="136"/>
                    <a:pt x="50" y="135"/>
                    <a:pt x="51" y="133"/>
                  </a:cubicBezTo>
                  <a:cubicBezTo>
                    <a:pt x="50" y="133"/>
                    <a:pt x="51" y="134"/>
                    <a:pt x="51" y="134"/>
                  </a:cubicBezTo>
                  <a:cubicBezTo>
                    <a:pt x="52" y="133"/>
                    <a:pt x="52" y="131"/>
                    <a:pt x="53" y="130"/>
                  </a:cubicBezTo>
                  <a:cubicBezTo>
                    <a:pt x="53" y="130"/>
                    <a:pt x="52" y="130"/>
                    <a:pt x="53" y="130"/>
                  </a:cubicBezTo>
                  <a:cubicBezTo>
                    <a:pt x="53" y="129"/>
                    <a:pt x="53" y="130"/>
                    <a:pt x="54" y="129"/>
                  </a:cubicBezTo>
                  <a:cubicBezTo>
                    <a:pt x="54" y="129"/>
                    <a:pt x="54" y="129"/>
                    <a:pt x="54" y="128"/>
                  </a:cubicBezTo>
                  <a:cubicBezTo>
                    <a:pt x="54" y="128"/>
                    <a:pt x="54" y="128"/>
                    <a:pt x="54" y="129"/>
                  </a:cubicBezTo>
                  <a:cubicBezTo>
                    <a:pt x="54" y="128"/>
                    <a:pt x="55" y="125"/>
                    <a:pt x="56" y="124"/>
                  </a:cubicBezTo>
                  <a:cubicBezTo>
                    <a:pt x="56" y="124"/>
                    <a:pt x="56" y="124"/>
                    <a:pt x="56" y="122"/>
                  </a:cubicBezTo>
                  <a:cubicBezTo>
                    <a:pt x="57" y="124"/>
                    <a:pt x="57" y="124"/>
                    <a:pt x="57" y="124"/>
                  </a:cubicBezTo>
                  <a:cubicBezTo>
                    <a:pt x="57" y="122"/>
                    <a:pt x="57" y="121"/>
                    <a:pt x="57" y="122"/>
                  </a:cubicBezTo>
                  <a:cubicBezTo>
                    <a:pt x="57" y="121"/>
                    <a:pt x="56" y="125"/>
                    <a:pt x="57" y="124"/>
                  </a:cubicBezTo>
                  <a:cubicBezTo>
                    <a:pt x="57" y="122"/>
                    <a:pt x="57" y="122"/>
                    <a:pt x="57" y="122"/>
                  </a:cubicBezTo>
                  <a:cubicBezTo>
                    <a:pt x="57" y="122"/>
                    <a:pt x="57" y="121"/>
                    <a:pt x="57" y="120"/>
                  </a:cubicBezTo>
                  <a:cubicBezTo>
                    <a:pt x="57" y="120"/>
                    <a:pt x="57" y="121"/>
                    <a:pt x="58" y="121"/>
                  </a:cubicBezTo>
                  <a:cubicBezTo>
                    <a:pt x="58" y="120"/>
                    <a:pt x="58" y="120"/>
                    <a:pt x="58" y="119"/>
                  </a:cubicBezTo>
                  <a:cubicBezTo>
                    <a:pt x="58" y="119"/>
                    <a:pt x="58" y="119"/>
                    <a:pt x="58" y="119"/>
                  </a:cubicBezTo>
                  <a:cubicBezTo>
                    <a:pt x="58" y="118"/>
                    <a:pt x="58" y="118"/>
                    <a:pt x="58" y="118"/>
                  </a:cubicBezTo>
                  <a:cubicBezTo>
                    <a:pt x="58" y="118"/>
                    <a:pt x="58" y="117"/>
                    <a:pt x="59" y="117"/>
                  </a:cubicBezTo>
                  <a:cubicBezTo>
                    <a:pt x="61" y="118"/>
                    <a:pt x="61" y="118"/>
                    <a:pt x="61" y="118"/>
                  </a:cubicBezTo>
                  <a:cubicBezTo>
                    <a:pt x="61" y="117"/>
                    <a:pt x="59" y="117"/>
                    <a:pt x="59" y="117"/>
                  </a:cubicBezTo>
                  <a:cubicBezTo>
                    <a:pt x="59" y="117"/>
                    <a:pt x="59" y="117"/>
                    <a:pt x="61" y="117"/>
                  </a:cubicBezTo>
                  <a:cubicBezTo>
                    <a:pt x="59" y="116"/>
                    <a:pt x="61" y="116"/>
                    <a:pt x="61" y="115"/>
                  </a:cubicBezTo>
                  <a:cubicBezTo>
                    <a:pt x="62" y="115"/>
                    <a:pt x="62" y="112"/>
                    <a:pt x="63" y="112"/>
                  </a:cubicBezTo>
                  <a:cubicBezTo>
                    <a:pt x="63" y="111"/>
                    <a:pt x="63" y="110"/>
                    <a:pt x="63" y="110"/>
                  </a:cubicBezTo>
                  <a:cubicBezTo>
                    <a:pt x="63" y="110"/>
                    <a:pt x="63" y="110"/>
                    <a:pt x="64" y="110"/>
                  </a:cubicBezTo>
                  <a:cubicBezTo>
                    <a:pt x="64" y="110"/>
                    <a:pt x="64" y="110"/>
                    <a:pt x="64" y="110"/>
                  </a:cubicBezTo>
                  <a:cubicBezTo>
                    <a:pt x="64" y="110"/>
                    <a:pt x="64" y="110"/>
                    <a:pt x="65" y="109"/>
                  </a:cubicBezTo>
                  <a:cubicBezTo>
                    <a:pt x="65" y="108"/>
                    <a:pt x="64" y="108"/>
                    <a:pt x="64" y="108"/>
                  </a:cubicBezTo>
                  <a:cubicBezTo>
                    <a:pt x="65" y="108"/>
                    <a:pt x="64" y="106"/>
                    <a:pt x="66" y="106"/>
                  </a:cubicBezTo>
                  <a:cubicBezTo>
                    <a:pt x="66" y="106"/>
                    <a:pt x="66" y="107"/>
                    <a:pt x="66" y="106"/>
                  </a:cubicBezTo>
                  <a:cubicBezTo>
                    <a:pt x="67" y="106"/>
                    <a:pt x="66" y="105"/>
                    <a:pt x="67" y="103"/>
                  </a:cubicBezTo>
                  <a:cubicBezTo>
                    <a:pt x="66" y="103"/>
                    <a:pt x="66" y="103"/>
                    <a:pt x="66" y="103"/>
                  </a:cubicBezTo>
                  <a:cubicBezTo>
                    <a:pt x="67" y="103"/>
                    <a:pt x="66" y="102"/>
                    <a:pt x="67" y="103"/>
                  </a:cubicBezTo>
                  <a:cubicBezTo>
                    <a:pt x="67" y="102"/>
                    <a:pt x="68" y="102"/>
                    <a:pt x="67" y="102"/>
                  </a:cubicBezTo>
                  <a:cubicBezTo>
                    <a:pt x="70" y="100"/>
                    <a:pt x="70" y="98"/>
                    <a:pt x="71" y="97"/>
                  </a:cubicBezTo>
                  <a:cubicBezTo>
                    <a:pt x="71" y="96"/>
                    <a:pt x="71" y="96"/>
                    <a:pt x="71" y="96"/>
                  </a:cubicBezTo>
                  <a:cubicBezTo>
                    <a:pt x="71" y="97"/>
                    <a:pt x="71" y="97"/>
                    <a:pt x="71" y="97"/>
                  </a:cubicBezTo>
                  <a:cubicBezTo>
                    <a:pt x="71" y="97"/>
                    <a:pt x="71" y="97"/>
                    <a:pt x="71" y="97"/>
                  </a:cubicBezTo>
                  <a:cubicBezTo>
                    <a:pt x="71" y="96"/>
                    <a:pt x="71" y="96"/>
                    <a:pt x="71" y="97"/>
                  </a:cubicBezTo>
                  <a:cubicBezTo>
                    <a:pt x="73" y="96"/>
                    <a:pt x="71" y="95"/>
                    <a:pt x="72" y="94"/>
                  </a:cubicBezTo>
                  <a:cubicBezTo>
                    <a:pt x="72" y="94"/>
                    <a:pt x="72" y="94"/>
                    <a:pt x="73" y="93"/>
                  </a:cubicBezTo>
                  <a:cubicBezTo>
                    <a:pt x="72" y="92"/>
                    <a:pt x="72" y="92"/>
                    <a:pt x="72" y="92"/>
                  </a:cubicBezTo>
                  <a:cubicBezTo>
                    <a:pt x="73" y="91"/>
                    <a:pt x="73" y="92"/>
                    <a:pt x="74" y="92"/>
                  </a:cubicBezTo>
                  <a:cubicBezTo>
                    <a:pt x="74" y="91"/>
                    <a:pt x="74" y="91"/>
                    <a:pt x="74" y="91"/>
                  </a:cubicBezTo>
                  <a:cubicBezTo>
                    <a:pt x="75" y="91"/>
                    <a:pt x="75" y="91"/>
                    <a:pt x="75" y="91"/>
                  </a:cubicBezTo>
                  <a:cubicBezTo>
                    <a:pt x="74" y="91"/>
                    <a:pt x="75" y="90"/>
                    <a:pt x="75" y="90"/>
                  </a:cubicBezTo>
                  <a:cubicBezTo>
                    <a:pt x="75" y="90"/>
                    <a:pt x="75" y="90"/>
                    <a:pt x="75" y="90"/>
                  </a:cubicBezTo>
                  <a:cubicBezTo>
                    <a:pt x="75" y="90"/>
                    <a:pt x="76" y="90"/>
                    <a:pt x="76" y="90"/>
                  </a:cubicBezTo>
                  <a:cubicBezTo>
                    <a:pt x="75" y="90"/>
                    <a:pt x="75" y="90"/>
                    <a:pt x="75" y="90"/>
                  </a:cubicBezTo>
                  <a:cubicBezTo>
                    <a:pt x="74" y="90"/>
                    <a:pt x="75" y="90"/>
                    <a:pt x="75" y="90"/>
                  </a:cubicBezTo>
                  <a:cubicBezTo>
                    <a:pt x="75" y="90"/>
                    <a:pt x="75" y="89"/>
                    <a:pt x="76" y="89"/>
                  </a:cubicBezTo>
                  <a:cubicBezTo>
                    <a:pt x="76" y="88"/>
                    <a:pt x="76" y="88"/>
                    <a:pt x="76" y="88"/>
                  </a:cubicBezTo>
                  <a:cubicBezTo>
                    <a:pt x="76" y="88"/>
                    <a:pt x="76" y="86"/>
                    <a:pt x="76" y="88"/>
                  </a:cubicBezTo>
                  <a:cubicBezTo>
                    <a:pt x="76" y="88"/>
                    <a:pt x="76" y="88"/>
                    <a:pt x="76" y="88"/>
                  </a:cubicBezTo>
                  <a:cubicBezTo>
                    <a:pt x="77" y="88"/>
                    <a:pt x="77" y="88"/>
                    <a:pt x="77" y="88"/>
                  </a:cubicBezTo>
                  <a:cubicBezTo>
                    <a:pt x="77" y="86"/>
                    <a:pt x="76" y="86"/>
                    <a:pt x="76" y="85"/>
                  </a:cubicBezTo>
                  <a:cubicBezTo>
                    <a:pt x="76" y="86"/>
                    <a:pt x="77" y="86"/>
                    <a:pt x="77" y="86"/>
                  </a:cubicBezTo>
                  <a:cubicBezTo>
                    <a:pt x="77" y="86"/>
                    <a:pt x="77" y="86"/>
                    <a:pt x="77" y="86"/>
                  </a:cubicBezTo>
                  <a:cubicBezTo>
                    <a:pt x="77" y="85"/>
                    <a:pt x="77" y="85"/>
                    <a:pt x="77" y="85"/>
                  </a:cubicBezTo>
                  <a:cubicBezTo>
                    <a:pt x="77" y="85"/>
                    <a:pt x="77" y="85"/>
                    <a:pt x="77" y="85"/>
                  </a:cubicBezTo>
                  <a:cubicBezTo>
                    <a:pt x="77" y="85"/>
                    <a:pt x="78" y="84"/>
                    <a:pt x="77" y="83"/>
                  </a:cubicBezTo>
                  <a:cubicBezTo>
                    <a:pt x="77" y="83"/>
                    <a:pt x="78" y="83"/>
                    <a:pt x="78" y="83"/>
                  </a:cubicBezTo>
                  <a:cubicBezTo>
                    <a:pt x="78" y="83"/>
                    <a:pt x="78" y="83"/>
                    <a:pt x="78" y="83"/>
                  </a:cubicBezTo>
                  <a:cubicBezTo>
                    <a:pt x="79" y="83"/>
                    <a:pt x="79" y="83"/>
                    <a:pt x="79" y="82"/>
                  </a:cubicBezTo>
                  <a:cubicBezTo>
                    <a:pt x="79" y="82"/>
                    <a:pt x="79" y="82"/>
                    <a:pt x="79" y="82"/>
                  </a:cubicBezTo>
                  <a:cubicBezTo>
                    <a:pt x="79" y="82"/>
                    <a:pt x="80" y="81"/>
                    <a:pt x="79" y="81"/>
                  </a:cubicBezTo>
                  <a:cubicBezTo>
                    <a:pt x="80" y="80"/>
                    <a:pt x="81" y="81"/>
                    <a:pt x="81" y="80"/>
                  </a:cubicBezTo>
                  <a:cubicBezTo>
                    <a:pt x="81" y="80"/>
                    <a:pt x="81" y="79"/>
                    <a:pt x="80" y="79"/>
                  </a:cubicBezTo>
                  <a:cubicBezTo>
                    <a:pt x="81" y="78"/>
                    <a:pt x="81" y="76"/>
                    <a:pt x="83" y="75"/>
                  </a:cubicBezTo>
                  <a:cubicBezTo>
                    <a:pt x="83" y="75"/>
                    <a:pt x="82" y="75"/>
                    <a:pt x="83" y="75"/>
                  </a:cubicBezTo>
                  <a:cubicBezTo>
                    <a:pt x="84" y="73"/>
                    <a:pt x="84" y="71"/>
                    <a:pt x="85" y="70"/>
                  </a:cubicBezTo>
                  <a:cubicBezTo>
                    <a:pt x="85" y="71"/>
                    <a:pt x="85" y="70"/>
                    <a:pt x="85" y="70"/>
                  </a:cubicBezTo>
                  <a:cubicBezTo>
                    <a:pt x="87" y="70"/>
                    <a:pt x="87" y="70"/>
                    <a:pt x="87" y="70"/>
                  </a:cubicBezTo>
                  <a:cubicBezTo>
                    <a:pt x="85" y="69"/>
                    <a:pt x="85" y="69"/>
                    <a:pt x="84" y="70"/>
                  </a:cubicBezTo>
                  <a:cubicBezTo>
                    <a:pt x="85" y="68"/>
                    <a:pt x="87" y="67"/>
                    <a:pt x="87" y="67"/>
                  </a:cubicBezTo>
                  <a:cubicBezTo>
                    <a:pt x="87" y="66"/>
                    <a:pt x="87" y="66"/>
                    <a:pt x="87" y="66"/>
                  </a:cubicBezTo>
                  <a:cubicBezTo>
                    <a:pt x="88" y="67"/>
                    <a:pt x="88" y="66"/>
                    <a:pt x="88" y="65"/>
                  </a:cubicBezTo>
                  <a:cubicBezTo>
                    <a:pt x="88" y="65"/>
                    <a:pt x="88" y="65"/>
                    <a:pt x="88" y="65"/>
                  </a:cubicBezTo>
                  <a:cubicBezTo>
                    <a:pt x="89" y="65"/>
                    <a:pt x="89" y="65"/>
                    <a:pt x="89" y="65"/>
                  </a:cubicBezTo>
                  <a:cubicBezTo>
                    <a:pt x="89" y="64"/>
                    <a:pt x="88" y="64"/>
                    <a:pt x="89" y="64"/>
                  </a:cubicBezTo>
                  <a:cubicBezTo>
                    <a:pt x="89" y="64"/>
                    <a:pt x="89" y="64"/>
                    <a:pt x="89" y="64"/>
                  </a:cubicBezTo>
                  <a:cubicBezTo>
                    <a:pt x="89" y="63"/>
                    <a:pt x="89" y="62"/>
                    <a:pt x="90" y="62"/>
                  </a:cubicBezTo>
                  <a:cubicBezTo>
                    <a:pt x="91" y="62"/>
                    <a:pt x="91" y="62"/>
                    <a:pt x="91" y="62"/>
                  </a:cubicBezTo>
                  <a:cubicBezTo>
                    <a:pt x="91" y="62"/>
                    <a:pt x="91" y="61"/>
                    <a:pt x="90" y="61"/>
                  </a:cubicBezTo>
                  <a:cubicBezTo>
                    <a:pt x="91" y="61"/>
                    <a:pt x="91" y="59"/>
                    <a:pt x="91" y="59"/>
                  </a:cubicBezTo>
                  <a:cubicBezTo>
                    <a:pt x="91" y="56"/>
                    <a:pt x="93" y="54"/>
                    <a:pt x="94" y="52"/>
                  </a:cubicBezTo>
                  <a:cubicBezTo>
                    <a:pt x="94" y="52"/>
                    <a:pt x="94" y="52"/>
                    <a:pt x="94" y="52"/>
                  </a:cubicBezTo>
                  <a:cubicBezTo>
                    <a:pt x="95" y="52"/>
                    <a:pt x="94" y="52"/>
                    <a:pt x="94" y="52"/>
                  </a:cubicBezTo>
                  <a:cubicBezTo>
                    <a:pt x="94" y="52"/>
                    <a:pt x="95" y="51"/>
                    <a:pt x="95" y="52"/>
                  </a:cubicBezTo>
                  <a:cubicBezTo>
                    <a:pt x="97" y="51"/>
                    <a:pt x="95" y="51"/>
                    <a:pt x="97" y="49"/>
                  </a:cubicBezTo>
                  <a:cubicBezTo>
                    <a:pt x="95" y="49"/>
                    <a:pt x="97" y="51"/>
                    <a:pt x="95" y="49"/>
                  </a:cubicBezTo>
                  <a:cubicBezTo>
                    <a:pt x="97" y="49"/>
                    <a:pt x="97" y="49"/>
                    <a:pt x="97" y="49"/>
                  </a:cubicBezTo>
                  <a:cubicBezTo>
                    <a:pt x="97" y="49"/>
                    <a:pt x="97" y="49"/>
                    <a:pt x="97" y="49"/>
                  </a:cubicBezTo>
                  <a:cubicBezTo>
                    <a:pt x="97" y="49"/>
                    <a:pt x="97" y="49"/>
                    <a:pt x="97" y="49"/>
                  </a:cubicBezTo>
                  <a:cubicBezTo>
                    <a:pt x="98" y="48"/>
                    <a:pt x="98" y="51"/>
                    <a:pt x="98" y="51"/>
                  </a:cubicBezTo>
                  <a:cubicBezTo>
                    <a:pt x="98" y="49"/>
                    <a:pt x="98" y="49"/>
                    <a:pt x="98" y="49"/>
                  </a:cubicBezTo>
                  <a:cubicBezTo>
                    <a:pt x="99" y="49"/>
                    <a:pt x="98" y="52"/>
                    <a:pt x="99" y="51"/>
                  </a:cubicBezTo>
                  <a:cubicBezTo>
                    <a:pt x="99" y="49"/>
                    <a:pt x="99" y="49"/>
                    <a:pt x="98" y="49"/>
                  </a:cubicBezTo>
                  <a:cubicBezTo>
                    <a:pt x="98" y="48"/>
                    <a:pt x="98" y="48"/>
                    <a:pt x="98" y="47"/>
                  </a:cubicBezTo>
                  <a:cubicBezTo>
                    <a:pt x="98" y="47"/>
                    <a:pt x="98" y="48"/>
                    <a:pt x="98" y="48"/>
                  </a:cubicBezTo>
                  <a:cubicBezTo>
                    <a:pt x="99" y="48"/>
                    <a:pt x="98" y="47"/>
                    <a:pt x="99" y="46"/>
                  </a:cubicBezTo>
                  <a:cubicBezTo>
                    <a:pt x="98" y="47"/>
                    <a:pt x="98" y="46"/>
                    <a:pt x="98" y="45"/>
                  </a:cubicBezTo>
                  <a:cubicBezTo>
                    <a:pt x="98" y="45"/>
                    <a:pt x="98" y="46"/>
                    <a:pt x="99" y="45"/>
                  </a:cubicBezTo>
                  <a:cubicBezTo>
                    <a:pt x="98" y="45"/>
                    <a:pt x="99" y="44"/>
                    <a:pt x="98" y="45"/>
                  </a:cubicBezTo>
                  <a:cubicBezTo>
                    <a:pt x="98" y="44"/>
                    <a:pt x="99" y="44"/>
                    <a:pt x="98" y="43"/>
                  </a:cubicBezTo>
                  <a:cubicBezTo>
                    <a:pt x="99" y="43"/>
                    <a:pt x="99" y="45"/>
                    <a:pt x="100" y="44"/>
                  </a:cubicBezTo>
                  <a:cubicBezTo>
                    <a:pt x="99" y="44"/>
                    <a:pt x="100" y="42"/>
                    <a:pt x="99" y="42"/>
                  </a:cubicBezTo>
                  <a:cubicBezTo>
                    <a:pt x="99" y="42"/>
                    <a:pt x="100" y="42"/>
                    <a:pt x="100" y="43"/>
                  </a:cubicBezTo>
                  <a:cubicBezTo>
                    <a:pt x="100" y="42"/>
                    <a:pt x="99" y="41"/>
                    <a:pt x="101" y="41"/>
                  </a:cubicBezTo>
                  <a:cubicBezTo>
                    <a:pt x="100" y="41"/>
                    <a:pt x="100" y="41"/>
                    <a:pt x="100" y="41"/>
                  </a:cubicBezTo>
                  <a:cubicBezTo>
                    <a:pt x="101" y="41"/>
                    <a:pt x="101" y="41"/>
                    <a:pt x="101" y="41"/>
                  </a:cubicBezTo>
                  <a:cubicBezTo>
                    <a:pt x="101" y="40"/>
                    <a:pt x="101" y="39"/>
                    <a:pt x="102" y="39"/>
                  </a:cubicBezTo>
                  <a:cubicBezTo>
                    <a:pt x="102" y="39"/>
                    <a:pt x="103" y="38"/>
                    <a:pt x="102" y="38"/>
                  </a:cubicBezTo>
                  <a:cubicBezTo>
                    <a:pt x="101" y="39"/>
                    <a:pt x="102" y="39"/>
                    <a:pt x="101" y="39"/>
                  </a:cubicBezTo>
                  <a:cubicBezTo>
                    <a:pt x="102" y="39"/>
                    <a:pt x="101" y="38"/>
                    <a:pt x="101" y="37"/>
                  </a:cubicBezTo>
                  <a:cubicBezTo>
                    <a:pt x="102" y="38"/>
                    <a:pt x="102" y="38"/>
                    <a:pt x="102" y="38"/>
                  </a:cubicBezTo>
                  <a:cubicBezTo>
                    <a:pt x="102" y="37"/>
                    <a:pt x="102" y="37"/>
                    <a:pt x="102" y="36"/>
                  </a:cubicBezTo>
                  <a:cubicBezTo>
                    <a:pt x="102" y="37"/>
                    <a:pt x="102" y="37"/>
                    <a:pt x="102" y="37"/>
                  </a:cubicBezTo>
                  <a:cubicBezTo>
                    <a:pt x="102" y="36"/>
                    <a:pt x="102" y="36"/>
                    <a:pt x="102" y="36"/>
                  </a:cubicBezTo>
                  <a:cubicBezTo>
                    <a:pt x="102" y="35"/>
                    <a:pt x="103" y="36"/>
                    <a:pt x="103" y="35"/>
                  </a:cubicBezTo>
                  <a:cubicBezTo>
                    <a:pt x="103" y="36"/>
                    <a:pt x="103" y="36"/>
                    <a:pt x="103" y="36"/>
                  </a:cubicBezTo>
                  <a:cubicBezTo>
                    <a:pt x="104" y="36"/>
                    <a:pt x="104" y="36"/>
                    <a:pt x="104" y="36"/>
                  </a:cubicBezTo>
                  <a:cubicBezTo>
                    <a:pt x="104" y="35"/>
                    <a:pt x="103" y="35"/>
                    <a:pt x="103" y="35"/>
                  </a:cubicBezTo>
                  <a:cubicBezTo>
                    <a:pt x="103" y="35"/>
                    <a:pt x="104" y="35"/>
                    <a:pt x="103" y="35"/>
                  </a:cubicBezTo>
                  <a:cubicBezTo>
                    <a:pt x="104" y="35"/>
                    <a:pt x="104" y="35"/>
                    <a:pt x="104" y="35"/>
                  </a:cubicBezTo>
                  <a:cubicBezTo>
                    <a:pt x="104" y="35"/>
                    <a:pt x="105" y="35"/>
                    <a:pt x="105" y="35"/>
                  </a:cubicBezTo>
                  <a:cubicBezTo>
                    <a:pt x="105" y="34"/>
                    <a:pt x="105" y="32"/>
                    <a:pt x="104" y="34"/>
                  </a:cubicBezTo>
                  <a:cubicBezTo>
                    <a:pt x="104" y="32"/>
                    <a:pt x="105" y="32"/>
                    <a:pt x="105" y="34"/>
                  </a:cubicBezTo>
                  <a:cubicBezTo>
                    <a:pt x="105" y="32"/>
                    <a:pt x="104" y="32"/>
                    <a:pt x="105" y="32"/>
                  </a:cubicBezTo>
                  <a:cubicBezTo>
                    <a:pt x="105" y="32"/>
                    <a:pt x="106" y="31"/>
                    <a:pt x="107" y="31"/>
                  </a:cubicBezTo>
                  <a:cubicBezTo>
                    <a:pt x="107" y="32"/>
                    <a:pt x="107" y="32"/>
                    <a:pt x="107" y="32"/>
                  </a:cubicBezTo>
                  <a:cubicBezTo>
                    <a:pt x="107" y="31"/>
                    <a:pt x="107" y="31"/>
                    <a:pt x="107" y="31"/>
                  </a:cubicBezTo>
                  <a:cubicBezTo>
                    <a:pt x="108" y="32"/>
                    <a:pt x="108" y="31"/>
                    <a:pt x="108" y="32"/>
                  </a:cubicBezTo>
                  <a:cubicBezTo>
                    <a:pt x="109" y="32"/>
                    <a:pt x="109" y="31"/>
                    <a:pt x="109" y="31"/>
                  </a:cubicBezTo>
                  <a:cubicBezTo>
                    <a:pt x="107" y="31"/>
                    <a:pt x="108" y="29"/>
                    <a:pt x="107" y="29"/>
                  </a:cubicBezTo>
                  <a:cubicBezTo>
                    <a:pt x="107" y="28"/>
                    <a:pt x="109" y="29"/>
                    <a:pt x="109" y="28"/>
                  </a:cubicBezTo>
                  <a:cubicBezTo>
                    <a:pt x="108" y="28"/>
                    <a:pt x="108" y="27"/>
                    <a:pt x="108" y="28"/>
                  </a:cubicBezTo>
                  <a:cubicBezTo>
                    <a:pt x="108" y="27"/>
                    <a:pt x="107" y="27"/>
                    <a:pt x="108" y="26"/>
                  </a:cubicBezTo>
                  <a:cubicBezTo>
                    <a:pt x="108" y="27"/>
                    <a:pt x="109" y="26"/>
                    <a:pt x="109" y="27"/>
                  </a:cubicBezTo>
                  <a:cubicBezTo>
                    <a:pt x="109" y="28"/>
                    <a:pt x="109" y="28"/>
                    <a:pt x="109" y="28"/>
                  </a:cubicBezTo>
                  <a:cubicBezTo>
                    <a:pt x="109" y="28"/>
                    <a:pt x="110" y="28"/>
                    <a:pt x="110" y="28"/>
                  </a:cubicBezTo>
                  <a:cubicBezTo>
                    <a:pt x="110" y="27"/>
                    <a:pt x="111" y="27"/>
                    <a:pt x="110" y="27"/>
                  </a:cubicBezTo>
                  <a:cubicBezTo>
                    <a:pt x="110" y="26"/>
                    <a:pt x="110" y="27"/>
                    <a:pt x="109" y="27"/>
                  </a:cubicBezTo>
                  <a:cubicBezTo>
                    <a:pt x="110" y="26"/>
                    <a:pt x="111" y="26"/>
                    <a:pt x="110" y="25"/>
                  </a:cubicBezTo>
                  <a:cubicBezTo>
                    <a:pt x="110" y="26"/>
                    <a:pt x="109" y="25"/>
                    <a:pt x="109" y="25"/>
                  </a:cubicBezTo>
                  <a:cubicBezTo>
                    <a:pt x="109" y="24"/>
                    <a:pt x="109" y="24"/>
                    <a:pt x="109" y="24"/>
                  </a:cubicBezTo>
                  <a:cubicBezTo>
                    <a:pt x="109" y="25"/>
                    <a:pt x="109" y="25"/>
                    <a:pt x="109" y="25"/>
                  </a:cubicBezTo>
                  <a:cubicBezTo>
                    <a:pt x="110" y="24"/>
                    <a:pt x="109" y="24"/>
                    <a:pt x="109" y="22"/>
                  </a:cubicBezTo>
                  <a:cubicBezTo>
                    <a:pt x="110" y="22"/>
                    <a:pt x="110" y="22"/>
                    <a:pt x="110" y="22"/>
                  </a:cubicBezTo>
                  <a:cubicBezTo>
                    <a:pt x="111" y="22"/>
                    <a:pt x="109" y="24"/>
                    <a:pt x="110" y="25"/>
                  </a:cubicBezTo>
                  <a:cubicBezTo>
                    <a:pt x="111" y="24"/>
                    <a:pt x="110" y="22"/>
                    <a:pt x="111" y="22"/>
                  </a:cubicBezTo>
                  <a:cubicBezTo>
                    <a:pt x="111" y="22"/>
                    <a:pt x="111" y="22"/>
                    <a:pt x="111" y="24"/>
                  </a:cubicBezTo>
                  <a:cubicBezTo>
                    <a:pt x="111" y="22"/>
                    <a:pt x="112" y="24"/>
                    <a:pt x="111" y="21"/>
                  </a:cubicBezTo>
                  <a:cubicBezTo>
                    <a:pt x="111" y="21"/>
                    <a:pt x="111" y="21"/>
                    <a:pt x="111" y="21"/>
                  </a:cubicBezTo>
                  <a:cubicBezTo>
                    <a:pt x="111" y="21"/>
                    <a:pt x="111" y="20"/>
                    <a:pt x="111" y="19"/>
                  </a:cubicBezTo>
                  <a:cubicBezTo>
                    <a:pt x="112" y="20"/>
                    <a:pt x="112" y="18"/>
                    <a:pt x="114" y="19"/>
                  </a:cubicBezTo>
                  <a:cubicBezTo>
                    <a:pt x="112" y="19"/>
                    <a:pt x="111" y="21"/>
                    <a:pt x="111" y="21"/>
                  </a:cubicBezTo>
                  <a:cubicBezTo>
                    <a:pt x="114" y="21"/>
                    <a:pt x="111" y="22"/>
                    <a:pt x="112" y="22"/>
                  </a:cubicBezTo>
                  <a:cubicBezTo>
                    <a:pt x="112" y="21"/>
                    <a:pt x="114" y="22"/>
                    <a:pt x="115" y="22"/>
                  </a:cubicBezTo>
                  <a:cubicBezTo>
                    <a:pt x="115" y="22"/>
                    <a:pt x="115" y="22"/>
                    <a:pt x="115" y="21"/>
                  </a:cubicBezTo>
                  <a:cubicBezTo>
                    <a:pt x="114" y="21"/>
                    <a:pt x="114" y="21"/>
                    <a:pt x="112" y="21"/>
                  </a:cubicBezTo>
                  <a:cubicBezTo>
                    <a:pt x="114" y="21"/>
                    <a:pt x="114" y="20"/>
                    <a:pt x="114" y="19"/>
                  </a:cubicBezTo>
                  <a:cubicBezTo>
                    <a:pt x="115" y="19"/>
                    <a:pt x="115" y="19"/>
                    <a:pt x="115" y="20"/>
                  </a:cubicBezTo>
                  <a:cubicBezTo>
                    <a:pt x="115" y="18"/>
                    <a:pt x="116" y="17"/>
                    <a:pt x="117" y="16"/>
                  </a:cubicBezTo>
                  <a:cubicBezTo>
                    <a:pt x="116" y="16"/>
                    <a:pt x="118" y="15"/>
                    <a:pt x="117" y="15"/>
                  </a:cubicBezTo>
                  <a:cubicBezTo>
                    <a:pt x="116" y="15"/>
                    <a:pt x="115" y="15"/>
                    <a:pt x="115" y="15"/>
                  </a:cubicBezTo>
                  <a:cubicBezTo>
                    <a:pt x="115" y="15"/>
                    <a:pt x="115" y="15"/>
                    <a:pt x="116" y="15"/>
                  </a:cubicBezTo>
                  <a:cubicBezTo>
                    <a:pt x="115" y="14"/>
                    <a:pt x="117" y="15"/>
                    <a:pt x="116" y="14"/>
                  </a:cubicBezTo>
                  <a:cubicBezTo>
                    <a:pt x="116" y="15"/>
                    <a:pt x="117" y="15"/>
                    <a:pt x="118" y="15"/>
                  </a:cubicBezTo>
                  <a:cubicBezTo>
                    <a:pt x="118" y="14"/>
                    <a:pt x="118" y="15"/>
                    <a:pt x="118" y="15"/>
                  </a:cubicBezTo>
                  <a:cubicBezTo>
                    <a:pt x="118" y="14"/>
                    <a:pt x="118" y="13"/>
                    <a:pt x="118" y="12"/>
                  </a:cubicBezTo>
                  <a:cubicBezTo>
                    <a:pt x="120" y="11"/>
                    <a:pt x="120" y="9"/>
                    <a:pt x="121" y="8"/>
                  </a:cubicBezTo>
                  <a:cubicBezTo>
                    <a:pt x="121" y="8"/>
                    <a:pt x="123" y="8"/>
                    <a:pt x="123" y="8"/>
                  </a:cubicBezTo>
                  <a:cubicBezTo>
                    <a:pt x="123" y="8"/>
                    <a:pt x="121" y="8"/>
                    <a:pt x="123" y="8"/>
                  </a:cubicBezTo>
                  <a:cubicBezTo>
                    <a:pt x="123" y="8"/>
                    <a:pt x="123" y="8"/>
                    <a:pt x="123" y="8"/>
                  </a:cubicBezTo>
                  <a:cubicBezTo>
                    <a:pt x="123" y="8"/>
                    <a:pt x="125" y="7"/>
                    <a:pt x="124" y="6"/>
                  </a:cubicBezTo>
                  <a:cubicBezTo>
                    <a:pt x="124" y="6"/>
                    <a:pt x="124" y="6"/>
                    <a:pt x="124" y="6"/>
                  </a:cubicBezTo>
                  <a:cubicBezTo>
                    <a:pt x="124" y="6"/>
                    <a:pt x="124" y="6"/>
                    <a:pt x="124" y="6"/>
                  </a:cubicBezTo>
                  <a:cubicBezTo>
                    <a:pt x="125" y="6"/>
                    <a:pt x="125" y="6"/>
                    <a:pt x="125" y="6"/>
                  </a:cubicBezTo>
                  <a:cubicBezTo>
                    <a:pt x="125" y="6"/>
                    <a:pt x="125" y="4"/>
                    <a:pt x="125" y="3"/>
                  </a:cubicBezTo>
                  <a:cubicBezTo>
                    <a:pt x="125" y="3"/>
                    <a:pt x="125" y="3"/>
                    <a:pt x="125" y="3"/>
                  </a:cubicBezTo>
                  <a:cubicBezTo>
                    <a:pt x="125" y="2"/>
                    <a:pt x="125" y="2"/>
                    <a:pt x="126" y="1"/>
                  </a:cubicBezTo>
                  <a:cubicBezTo>
                    <a:pt x="126" y="1"/>
                    <a:pt x="126" y="1"/>
                    <a:pt x="126" y="1"/>
                  </a:cubicBezTo>
                  <a:cubicBezTo>
                    <a:pt x="126" y="1"/>
                    <a:pt x="126" y="1"/>
                    <a:pt x="126" y="1"/>
                  </a:cubicBezTo>
                  <a:cubicBezTo>
                    <a:pt x="127" y="1"/>
                    <a:pt x="127" y="1"/>
                    <a:pt x="127" y="0"/>
                  </a:cubicBezTo>
                  <a:cubicBezTo>
                    <a:pt x="127" y="2"/>
                    <a:pt x="127" y="2"/>
                    <a:pt x="127" y="2"/>
                  </a:cubicBezTo>
                  <a:cubicBezTo>
                    <a:pt x="127" y="2"/>
                    <a:pt x="127" y="1"/>
                    <a:pt x="126" y="1"/>
                  </a:cubicBezTo>
                  <a:cubicBezTo>
                    <a:pt x="126" y="2"/>
                    <a:pt x="126" y="2"/>
                    <a:pt x="126" y="2"/>
                  </a:cubicBezTo>
                  <a:cubicBezTo>
                    <a:pt x="126" y="2"/>
                    <a:pt x="126" y="2"/>
                    <a:pt x="126" y="2"/>
                  </a:cubicBezTo>
                  <a:cubicBezTo>
                    <a:pt x="127" y="2"/>
                    <a:pt x="126" y="2"/>
                    <a:pt x="127" y="3"/>
                  </a:cubicBezTo>
                  <a:cubicBezTo>
                    <a:pt x="127" y="3"/>
                    <a:pt x="127" y="3"/>
                    <a:pt x="127" y="2"/>
                  </a:cubicBezTo>
                  <a:cubicBezTo>
                    <a:pt x="127" y="3"/>
                    <a:pt x="127" y="3"/>
                    <a:pt x="126" y="4"/>
                  </a:cubicBezTo>
                  <a:cubicBezTo>
                    <a:pt x="126" y="3"/>
                    <a:pt x="126" y="4"/>
                    <a:pt x="126" y="4"/>
                  </a:cubicBezTo>
                  <a:cubicBezTo>
                    <a:pt x="126" y="4"/>
                    <a:pt x="126" y="6"/>
                    <a:pt x="126" y="7"/>
                  </a:cubicBezTo>
                  <a:cubicBezTo>
                    <a:pt x="125" y="7"/>
                    <a:pt x="125" y="8"/>
                    <a:pt x="125" y="8"/>
                  </a:cubicBezTo>
                  <a:cubicBezTo>
                    <a:pt x="125" y="8"/>
                    <a:pt x="125" y="8"/>
                    <a:pt x="125" y="7"/>
                  </a:cubicBezTo>
                  <a:cubicBezTo>
                    <a:pt x="124" y="8"/>
                    <a:pt x="125" y="8"/>
                    <a:pt x="124" y="8"/>
                  </a:cubicBezTo>
                  <a:cubicBezTo>
                    <a:pt x="124" y="8"/>
                    <a:pt x="125" y="8"/>
                    <a:pt x="125" y="9"/>
                  </a:cubicBezTo>
                  <a:cubicBezTo>
                    <a:pt x="124" y="9"/>
                    <a:pt x="124" y="9"/>
                    <a:pt x="124" y="9"/>
                  </a:cubicBezTo>
                  <a:cubicBezTo>
                    <a:pt x="124" y="10"/>
                    <a:pt x="125" y="10"/>
                    <a:pt x="124" y="11"/>
                  </a:cubicBezTo>
                  <a:cubicBezTo>
                    <a:pt x="123" y="12"/>
                    <a:pt x="121" y="14"/>
                    <a:pt x="120" y="15"/>
                  </a:cubicBezTo>
                  <a:cubicBezTo>
                    <a:pt x="120" y="15"/>
                    <a:pt x="120" y="15"/>
                    <a:pt x="120" y="15"/>
                  </a:cubicBezTo>
                  <a:cubicBezTo>
                    <a:pt x="120" y="16"/>
                    <a:pt x="119" y="17"/>
                    <a:pt x="119" y="18"/>
                  </a:cubicBezTo>
                  <a:cubicBezTo>
                    <a:pt x="118" y="20"/>
                    <a:pt x="118" y="21"/>
                    <a:pt x="117" y="21"/>
                  </a:cubicBezTo>
                  <a:cubicBezTo>
                    <a:pt x="116" y="25"/>
                    <a:pt x="115" y="28"/>
                    <a:pt x="114" y="29"/>
                  </a:cubicBezTo>
                  <a:cubicBezTo>
                    <a:pt x="112" y="28"/>
                    <a:pt x="112" y="28"/>
                    <a:pt x="112" y="28"/>
                  </a:cubicBezTo>
                  <a:cubicBezTo>
                    <a:pt x="112" y="29"/>
                    <a:pt x="112" y="29"/>
                    <a:pt x="112" y="29"/>
                  </a:cubicBezTo>
                  <a:cubicBezTo>
                    <a:pt x="112" y="29"/>
                    <a:pt x="112" y="30"/>
                    <a:pt x="112" y="31"/>
                  </a:cubicBezTo>
                  <a:cubicBezTo>
                    <a:pt x="111" y="32"/>
                    <a:pt x="111" y="35"/>
                    <a:pt x="111" y="35"/>
                  </a:cubicBezTo>
                  <a:cubicBezTo>
                    <a:pt x="111" y="35"/>
                    <a:pt x="111" y="35"/>
                    <a:pt x="111" y="35"/>
                  </a:cubicBezTo>
                  <a:cubicBezTo>
                    <a:pt x="111" y="36"/>
                    <a:pt x="110" y="37"/>
                    <a:pt x="109" y="38"/>
                  </a:cubicBezTo>
                  <a:cubicBezTo>
                    <a:pt x="108" y="38"/>
                    <a:pt x="108" y="38"/>
                    <a:pt x="108" y="39"/>
                  </a:cubicBezTo>
                  <a:cubicBezTo>
                    <a:pt x="108" y="40"/>
                    <a:pt x="108" y="40"/>
                    <a:pt x="108" y="42"/>
                  </a:cubicBezTo>
                  <a:cubicBezTo>
                    <a:pt x="107" y="42"/>
                    <a:pt x="106" y="44"/>
                    <a:pt x="106" y="44"/>
                  </a:cubicBezTo>
                  <a:cubicBezTo>
                    <a:pt x="105" y="48"/>
                    <a:pt x="102" y="51"/>
                    <a:pt x="101" y="54"/>
                  </a:cubicBezTo>
                  <a:cubicBezTo>
                    <a:pt x="101" y="54"/>
                    <a:pt x="101" y="54"/>
                    <a:pt x="101" y="54"/>
                  </a:cubicBezTo>
                  <a:cubicBezTo>
                    <a:pt x="100" y="57"/>
                    <a:pt x="98" y="61"/>
                    <a:pt x="97" y="63"/>
                  </a:cubicBezTo>
                  <a:cubicBezTo>
                    <a:pt x="95" y="62"/>
                    <a:pt x="95" y="62"/>
                    <a:pt x="95" y="62"/>
                  </a:cubicBezTo>
                  <a:cubicBezTo>
                    <a:pt x="95" y="64"/>
                    <a:pt x="95" y="64"/>
                    <a:pt x="95" y="64"/>
                  </a:cubicBezTo>
                  <a:cubicBezTo>
                    <a:pt x="95" y="65"/>
                    <a:pt x="95" y="66"/>
                    <a:pt x="94" y="66"/>
                  </a:cubicBezTo>
                  <a:cubicBezTo>
                    <a:pt x="93" y="67"/>
                    <a:pt x="94" y="67"/>
                    <a:pt x="93" y="68"/>
                  </a:cubicBezTo>
                  <a:cubicBezTo>
                    <a:pt x="92" y="70"/>
                    <a:pt x="92" y="70"/>
                    <a:pt x="91" y="72"/>
                  </a:cubicBezTo>
                  <a:cubicBezTo>
                    <a:pt x="91" y="72"/>
                    <a:pt x="91" y="72"/>
                    <a:pt x="91" y="72"/>
                  </a:cubicBezTo>
                  <a:cubicBezTo>
                    <a:pt x="91" y="71"/>
                    <a:pt x="91" y="71"/>
                    <a:pt x="91" y="71"/>
                  </a:cubicBezTo>
                  <a:cubicBezTo>
                    <a:pt x="91" y="72"/>
                    <a:pt x="90" y="73"/>
                    <a:pt x="91" y="73"/>
                  </a:cubicBezTo>
                  <a:cubicBezTo>
                    <a:pt x="90" y="75"/>
                    <a:pt x="90" y="78"/>
                    <a:pt x="88" y="79"/>
                  </a:cubicBezTo>
                  <a:cubicBezTo>
                    <a:pt x="89" y="79"/>
                    <a:pt x="88" y="79"/>
                    <a:pt x="88" y="80"/>
                  </a:cubicBezTo>
                  <a:cubicBezTo>
                    <a:pt x="88" y="81"/>
                    <a:pt x="85" y="82"/>
                    <a:pt x="85" y="83"/>
                  </a:cubicBezTo>
                  <a:cubicBezTo>
                    <a:pt x="85" y="83"/>
                    <a:pt x="85" y="83"/>
                    <a:pt x="84" y="83"/>
                  </a:cubicBezTo>
                  <a:cubicBezTo>
                    <a:pt x="85" y="83"/>
                    <a:pt x="85" y="83"/>
                    <a:pt x="85" y="83"/>
                  </a:cubicBezTo>
                  <a:cubicBezTo>
                    <a:pt x="84" y="86"/>
                    <a:pt x="82" y="89"/>
                    <a:pt x="81" y="90"/>
                  </a:cubicBezTo>
                  <a:cubicBezTo>
                    <a:pt x="80" y="94"/>
                    <a:pt x="77" y="98"/>
                    <a:pt x="75" y="102"/>
                  </a:cubicBezTo>
                  <a:cubicBezTo>
                    <a:pt x="75" y="101"/>
                    <a:pt x="75" y="101"/>
                    <a:pt x="75" y="101"/>
                  </a:cubicBezTo>
                  <a:cubicBezTo>
                    <a:pt x="75" y="103"/>
                    <a:pt x="73" y="103"/>
                    <a:pt x="73" y="105"/>
                  </a:cubicBezTo>
                  <a:cubicBezTo>
                    <a:pt x="73" y="106"/>
                    <a:pt x="73" y="107"/>
                    <a:pt x="72" y="106"/>
                  </a:cubicBezTo>
                  <a:cubicBezTo>
                    <a:pt x="72" y="107"/>
                    <a:pt x="71" y="109"/>
                    <a:pt x="71" y="110"/>
                  </a:cubicBezTo>
                  <a:cubicBezTo>
                    <a:pt x="71" y="110"/>
                    <a:pt x="71" y="110"/>
                    <a:pt x="71" y="110"/>
                  </a:cubicBezTo>
                  <a:cubicBezTo>
                    <a:pt x="70" y="110"/>
                    <a:pt x="70" y="112"/>
                    <a:pt x="68" y="113"/>
                  </a:cubicBezTo>
                  <a:cubicBezTo>
                    <a:pt x="68" y="112"/>
                    <a:pt x="68" y="112"/>
                    <a:pt x="68" y="112"/>
                  </a:cubicBezTo>
                  <a:cubicBezTo>
                    <a:pt x="67" y="113"/>
                    <a:pt x="68" y="115"/>
                    <a:pt x="67" y="115"/>
                  </a:cubicBezTo>
                  <a:cubicBezTo>
                    <a:pt x="67" y="115"/>
                    <a:pt x="67" y="115"/>
                    <a:pt x="67" y="115"/>
                  </a:cubicBezTo>
                  <a:cubicBezTo>
                    <a:pt x="65" y="117"/>
                    <a:pt x="64" y="121"/>
                    <a:pt x="63" y="125"/>
                  </a:cubicBezTo>
                  <a:cubicBezTo>
                    <a:pt x="61" y="127"/>
                    <a:pt x="61" y="124"/>
                    <a:pt x="61" y="126"/>
                  </a:cubicBezTo>
                  <a:cubicBezTo>
                    <a:pt x="61" y="126"/>
                    <a:pt x="61" y="127"/>
                    <a:pt x="61" y="126"/>
                  </a:cubicBezTo>
                  <a:cubicBezTo>
                    <a:pt x="61" y="127"/>
                    <a:pt x="58" y="127"/>
                    <a:pt x="58" y="128"/>
                  </a:cubicBezTo>
                  <a:cubicBezTo>
                    <a:pt x="59" y="128"/>
                    <a:pt x="59" y="128"/>
                    <a:pt x="59" y="129"/>
                  </a:cubicBezTo>
                  <a:cubicBezTo>
                    <a:pt x="58" y="130"/>
                    <a:pt x="57" y="130"/>
                    <a:pt x="57" y="131"/>
                  </a:cubicBezTo>
                  <a:cubicBezTo>
                    <a:pt x="57" y="131"/>
                    <a:pt x="57" y="131"/>
                    <a:pt x="57" y="131"/>
                  </a:cubicBezTo>
                  <a:cubicBezTo>
                    <a:pt x="57" y="133"/>
                    <a:pt x="56" y="134"/>
                    <a:pt x="57" y="136"/>
                  </a:cubicBezTo>
                  <a:cubicBezTo>
                    <a:pt x="53" y="144"/>
                    <a:pt x="49" y="151"/>
                    <a:pt x="45" y="158"/>
                  </a:cubicBezTo>
                  <a:cubicBezTo>
                    <a:pt x="41" y="165"/>
                    <a:pt x="37" y="172"/>
                    <a:pt x="32" y="179"/>
                  </a:cubicBezTo>
                  <a:cubicBezTo>
                    <a:pt x="31" y="180"/>
                    <a:pt x="31" y="180"/>
                    <a:pt x="30" y="182"/>
                  </a:cubicBezTo>
                  <a:cubicBezTo>
                    <a:pt x="30" y="182"/>
                    <a:pt x="30" y="182"/>
                    <a:pt x="30" y="182"/>
                  </a:cubicBezTo>
                  <a:cubicBezTo>
                    <a:pt x="30" y="183"/>
                    <a:pt x="30" y="183"/>
                    <a:pt x="30" y="184"/>
                  </a:cubicBezTo>
                  <a:cubicBezTo>
                    <a:pt x="29" y="187"/>
                    <a:pt x="28" y="189"/>
                    <a:pt x="26" y="192"/>
                  </a:cubicBezTo>
                  <a:cubicBezTo>
                    <a:pt x="26" y="192"/>
                    <a:pt x="26" y="191"/>
                    <a:pt x="25" y="192"/>
                  </a:cubicBezTo>
                  <a:cubicBezTo>
                    <a:pt x="26" y="192"/>
                    <a:pt x="26" y="192"/>
                    <a:pt x="26" y="192"/>
                  </a:cubicBezTo>
                  <a:cubicBezTo>
                    <a:pt x="25" y="192"/>
                    <a:pt x="25" y="192"/>
                    <a:pt x="25" y="192"/>
                  </a:cubicBezTo>
                  <a:cubicBezTo>
                    <a:pt x="25" y="192"/>
                    <a:pt x="25" y="193"/>
                    <a:pt x="26" y="192"/>
                  </a:cubicBezTo>
                  <a:cubicBezTo>
                    <a:pt x="22" y="200"/>
                    <a:pt x="17" y="206"/>
                    <a:pt x="13" y="212"/>
                  </a:cubicBezTo>
                  <a:cubicBezTo>
                    <a:pt x="12" y="215"/>
                    <a:pt x="11" y="217"/>
                    <a:pt x="10" y="219"/>
                  </a:cubicBezTo>
                  <a:cubicBezTo>
                    <a:pt x="6" y="224"/>
                    <a:pt x="3" y="227"/>
                    <a:pt x="1" y="233"/>
                  </a:cubicBezTo>
                  <a:cubicBezTo>
                    <a:pt x="1" y="233"/>
                    <a:pt x="0" y="231"/>
                    <a:pt x="1" y="229"/>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52" name="Hình tự do 115"/>
            <p:cNvSpPr>
              <a:spLocks/>
            </p:cNvSpPr>
            <p:nvPr/>
          </p:nvSpPr>
          <p:spPr bwMode="auto">
            <a:xfrm>
              <a:off x="3620" y="496"/>
              <a:ext cx="269" cy="493"/>
            </a:xfrm>
            <a:custGeom>
              <a:avLst/>
              <a:gdLst>
                <a:gd name="T0" fmla="*/ 12 w 114"/>
                <a:gd name="T1" fmla="*/ 184 h 209"/>
                <a:gd name="T2" fmla="*/ 16 w 114"/>
                <a:gd name="T3" fmla="*/ 178 h 209"/>
                <a:gd name="T4" fmla="*/ 21 w 114"/>
                <a:gd name="T5" fmla="*/ 165 h 209"/>
                <a:gd name="T6" fmla="*/ 23 w 114"/>
                <a:gd name="T7" fmla="*/ 160 h 209"/>
                <a:gd name="T8" fmla="*/ 31 w 114"/>
                <a:gd name="T9" fmla="*/ 147 h 209"/>
                <a:gd name="T10" fmla="*/ 34 w 114"/>
                <a:gd name="T11" fmla="*/ 144 h 209"/>
                <a:gd name="T12" fmla="*/ 37 w 114"/>
                <a:gd name="T13" fmla="*/ 136 h 209"/>
                <a:gd name="T14" fmla="*/ 42 w 114"/>
                <a:gd name="T15" fmla="*/ 129 h 209"/>
                <a:gd name="T16" fmla="*/ 43 w 114"/>
                <a:gd name="T17" fmla="*/ 126 h 209"/>
                <a:gd name="T18" fmla="*/ 44 w 114"/>
                <a:gd name="T19" fmla="*/ 122 h 209"/>
                <a:gd name="T20" fmla="*/ 48 w 114"/>
                <a:gd name="T21" fmla="*/ 114 h 209"/>
                <a:gd name="T22" fmla="*/ 50 w 114"/>
                <a:gd name="T23" fmla="*/ 111 h 209"/>
                <a:gd name="T24" fmla="*/ 52 w 114"/>
                <a:gd name="T25" fmla="*/ 106 h 209"/>
                <a:gd name="T26" fmla="*/ 56 w 114"/>
                <a:gd name="T27" fmla="*/ 101 h 209"/>
                <a:gd name="T28" fmla="*/ 59 w 114"/>
                <a:gd name="T29" fmla="*/ 94 h 209"/>
                <a:gd name="T30" fmla="*/ 63 w 114"/>
                <a:gd name="T31" fmla="*/ 87 h 209"/>
                <a:gd name="T32" fmla="*/ 64 w 114"/>
                <a:gd name="T33" fmla="*/ 84 h 209"/>
                <a:gd name="T34" fmla="*/ 68 w 114"/>
                <a:gd name="T35" fmla="*/ 81 h 209"/>
                <a:gd name="T36" fmla="*/ 69 w 114"/>
                <a:gd name="T37" fmla="*/ 78 h 209"/>
                <a:gd name="T38" fmla="*/ 69 w 114"/>
                <a:gd name="T39" fmla="*/ 77 h 209"/>
                <a:gd name="T40" fmla="*/ 70 w 114"/>
                <a:gd name="T41" fmla="*/ 73 h 209"/>
                <a:gd name="T42" fmla="*/ 76 w 114"/>
                <a:gd name="T43" fmla="*/ 63 h 209"/>
                <a:gd name="T44" fmla="*/ 78 w 114"/>
                <a:gd name="T45" fmla="*/ 59 h 209"/>
                <a:gd name="T46" fmla="*/ 80 w 114"/>
                <a:gd name="T47" fmla="*/ 55 h 209"/>
                <a:gd name="T48" fmla="*/ 85 w 114"/>
                <a:gd name="T49" fmla="*/ 46 h 209"/>
                <a:gd name="T50" fmla="*/ 88 w 114"/>
                <a:gd name="T51" fmla="*/ 46 h 209"/>
                <a:gd name="T52" fmla="*/ 88 w 114"/>
                <a:gd name="T53" fmla="*/ 41 h 209"/>
                <a:gd name="T54" fmla="*/ 88 w 114"/>
                <a:gd name="T55" fmla="*/ 38 h 209"/>
                <a:gd name="T56" fmla="*/ 90 w 114"/>
                <a:gd name="T57" fmla="*/ 35 h 209"/>
                <a:gd name="T58" fmla="*/ 90 w 114"/>
                <a:gd name="T59" fmla="*/ 32 h 209"/>
                <a:gd name="T60" fmla="*/ 92 w 114"/>
                <a:gd name="T61" fmla="*/ 31 h 209"/>
                <a:gd name="T62" fmla="*/ 96 w 114"/>
                <a:gd name="T63" fmla="*/ 29 h 209"/>
                <a:gd name="T64" fmla="*/ 96 w 114"/>
                <a:gd name="T65" fmla="*/ 26 h 209"/>
                <a:gd name="T66" fmla="*/ 97 w 114"/>
                <a:gd name="T67" fmla="*/ 23 h 209"/>
                <a:gd name="T68" fmla="*/ 98 w 114"/>
                <a:gd name="T69" fmla="*/ 20 h 209"/>
                <a:gd name="T70" fmla="*/ 100 w 114"/>
                <a:gd name="T71" fmla="*/ 18 h 209"/>
                <a:gd name="T72" fmla="*/ 101 w 114"/>
                <a:gd name="T73" fmla="*/ 19 h 209"/>
                <a:gd name="T74" fmla="*/ 103 w 114"/>
                <a:gd name="T75" fmla="*/ 13 h 209"/>
                <a:gd name="T76" fmla="*/ 109 w 114"/>
                <a:gd name="T77" fmla="*/ 8 h 209"/>
                <a:gd name="T78" fmla="*/ 111 w 114"/>
                <a:gd name="T79" fmla="*/ 5 h 209"/>
                <a:gd name="T80" fmla="*/ 114 w 114"/>
                <a:gd name="T81" fmla="*/ 0 h 209"/>
                <a:gd name="T82" fmla="*/ 114 w 114"/>
                <a:gd name="T83" fmla="*/ 3 h 209"/>
                <a:gd name="T84" fmla="*/ 109 w 114"/>
                <a:gd name="T85" fmla="*/ 6 h 209"/>
                <a:gd name="T86" fmla="*/ 107 w 114"/>
                <a:gd name="T87" fmla="*/ 17 h 209"/>
                <a:gd name="T88" fmla="*/ 99 w 114"/>
                <a:gd name="T89" fmla="*/ 32 h 209"/>
                <a:gd name="T90" fmla="*/ 90 w 114"/>
                <a:gd name="T91" fmla="*/ 48 h 209"/>
                <a:gd name="T92" fmla="*/ 83 w 114"/>
                <a:gd name="T93" fmla="*/ 62 h 209"/>
                <a:gd name="T94" fmla="*/ 79 w 114"/>
                <a:gd name="T95" fmla="*/ 72 h 209"/>
                <a:gd name="T96" fmla="*/ 68 w 114"/>
                <a:gd name="T97" fmla="*/ 92 h 209"/>
                <a:gd name="T98" fmla="*/ 61 w 114"/>
                <a:gd name="T99" fmla="*/ 101 h 209"/>
                <a:gd name="T100" fmla="*/ 53 w 114"/>
                <a:gd name="T101" fmla="*/ 114 h 209"/>
                <a:gd name="T102" fmla="*/ 30 w 114"/>
                <a:gd name="T103" fmla="*/ 160 h 209"/>
                <a:gd name="T104" fmla="*/ 23 w 114"/>
                <a:gd name="T105" fmla="*/ 173 h 209"/>
                <a:gd name="T106" fmla="*/ 1 w 114"/>
                <a:gd name="T107" fmla="*/ 205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4" h="209">
                  <a:moveTo>
                    <a:pt x="1" y="205"/>
                  </a:moveTo>
                  <a:cubicBezTo>
                    <a:pt x="1" y="202"/>
                    <a:pt x="4" y="200"/>
                    <a:pt x="4" y="196"/>
                  </a:cubicBezTo>
                  <a:cubicBezTo>
                    <a:pt x="4" y="195"/>
                    <a:pt x="4" y="196"/>
                    <a:pt x="6" y="195"/>
                  </a:cubicBezTo>
                  <a:cubicBezTo>
                    <a:pt x="6" y="193"/>
                    <a:pt x="9" y="189"/>
                    <a:pt x="11" y="186"/>
                  </a:cubicBezTo>
                  <a:cubicBezTo>
                    <a:pt x="11" y="186"/>
                    <a:pt x="11" y="186"/>
                    <a:pt x="11" y="186"/>
                  </a:cubicBezTo>
                  <a:cubicBezTo>
                    <a:pt x="11" y="186"/>
                    <a:pt x="11" y="185"/>
                    <a:pt x="12" y="184"/>
                  </a:cubicBezTo>
                  <a:cubicBezTo>
                    <a:pt x="12" y="185"/>
                    <a:pt x="12" y="185"/>
                    <a:pt x="12" y="185"/>
                  </a:cubicBezTo>
                  <a:cubicBezTo>
                    <a:pt x="12" y="184"/>
                    <a:pt x="12" y="183"/>
                    <a:pt x="12" y="183"/>
                  </a:cubicBezTo>
                  <a:cubicBezTo>
                    <a:pt x="13" y="183"/>
                    <a:pt x="13" y="183"/>
                    <a:pt x="13" y="183"/>
                  </a:cubicBezTo>
                  <a:cubicBezTo>
                    <a:pt x="13" y="182"/>
                    <a:pt x="13" y="182"/>
                    <a:pt x="13" y="182"/>
                  </a:cubicBezTo>
                  <a:cubicBezTo>
                    <a:pt x="12" y="180"/>
                    <a:pt x="16" y="179"/>
                    <a:pt x="16" y="178"/>
                  </a:cubicBezTo>
                  <a:cubicBezTo>
                    <a:pt x="16" y="178"/>
                    <a:pt x="16" y="178"/>
                    <a:pt x="16" y="178"/>
                  </a:cubicBezTo>
                  <a:cubicBezTo>
                    <a:pt x="16" y="175"/>
                    <a:pt x="17" y="173"/>
                    <a:pt x="18" y="171"/>
                  </a:cubicBezTo>
                  <a:cubicBezTo>
                    <a:pt x="19" y="171"/>
                    <a:pt x="19" y="171"/>
                    <a:pt x="19" y="171"/>
                  </a:cubicBezTo>
                  <a:cubicBezTo>
                    <a:pt x="19" y="171"/>
                    <a:pt x="19" y="169"/>
                    <a:pt x="19" y="168"/>
                  </a:cubicBezTo>
                  <a:cubicBezTo>
                    <a:pt x="20" y="168"/>
                    <a:pt x="19" y="166"/>
                    <a:pt x="20" y="166"/>
                  </a:cubicBezTo>
                  <a:cubicBezTo>
                    <a:pt x="20" y="166"/>
                    <a:pt x="20" y="166"/>
                    <a:pt x="20" y="166"/>
                  </a:cubicBezTo>
                  <a:cubicBezTo>
                    <a:pt x="20" y="166"/>
                    <a:pt x="21" y="166"/>
                    <a:pt x="21" y="165"/>
                  </a:cubicBezTo>
                  <a:cubicBezTo>
                    <a:pt x="21" y="165"/>
                    <a:pt x="21" y="165"/>
                    <a:pt x="21" y="165"/>
                  </a:cubicBezTo>
                  <a:cubicBezTo>
                    <a:pt x="21" y="164"/>
                    <a:pt x="22" y="165"/>
                    <a:pt x="22" y="164"/>
                  </a:cubicBezTo>
                  <a:cubicBezTo>
                    <a:pt x="22" y="164"/>
                    <a:pt x="22" y="164"/>
                    <a:pt x="22" y="164"/>
                  </a:cubicBezTo>
                  <a:cubicBezTo>
                    <a:pt x="22" y="163"/>
                    <a:pt x="23" y="163"/>
                    <a:pt x="23" y="163"/>
                  </a:cubicBezTo>
                  <a:cubicBezTo>
                    <a:pt x="23" y="163"/>
                    <a:pt x="23" y="163"/>
                    <a:pt x="23" y="163"/>
                  </a:cubicBezTo>
                  <a:cubicBezTo>
                    <a:pt x="23" y="160"/>
                    <a:pt x="24" y="160"/>
                    <a:pt x="23" y="160"/>
                  </a:cubicBezTo>
                  <a:cubicBezTo>
                    <a:pt x="24" y="160"/>
                    <a:pt x="23" y="162"/>
                    <a:pt x="24" y="162"/>
                  </a:cubicBezTo>
                  <a:cubicBezTo>
                    <a:pt x="25" y="158"/>
                    <a:pt x="27" y="155"/>
                    <a:pt x="29" y="151"/>
                  </a:cubicBezTo>
                  <a:cubicBezTo>
                    <a:pt x="30" y="151"/>
                    <a:pt x="30" y="151"/>
                    <a:pt x="30" y="151"/>
                  </a:cubicBezTo>
                  <a:cubicBezTo>
                    <a:pt x="30" y="150"/>
                    <a:pt x="30" y="150"/>
                    <a:pt x="30" y="149"/>
                  </a:cubicBezTo>
                  <a:cubicBezTo>
                    <a:pt x="30" y="149"/>
                    <a:pt x="30" y="149"/>
                    <a:pt x="30" y="149"/>
                  </a:cubicBezTo>
                  <a:cubicBezTo>
                    <a:pt x="31" y="148"/>
                    <a:pt x="30" y="148"/>
                    <a:pt x="31" y="147"/>
                  </a:cubicBezTo>
                  <a:cubicBezTo>
                    <a:pt x="31" y="148"/>
                    <a:pt x="31" y="148"/>
                    <a:pt x="31" y="148"/>
                  </a:cubicBezTo>
                  <a:cubicBezTo>
                    <a:pt x="31" y="147"/>
                    <a:pt x="31" y="146"/>
                    <a:pt x="33" y="146"/>
                  </a:cubicBezTo>
                  <a:cubicBezTo>
                    <a:pt x="33" y="146"/>
                    <a:pt x="33" y="146"/>
                    <a:pt x="33" y="146"/>
                  </a:cubicBezTo>
                  <a:cubicBezTo>
                    <a:pt x="33" y="146"/>
                    <a:pt x="34" y="146"/>
                    <a:pt x="34" y="145"/>
                  </a:cubicBezTo>
                  <a:cubicBezTo>
                    <a:pt x="34" y="145"/>
                    <a:pt x="34" y="145"/>
                    <a:pt x="34" y="145"/>
                  </a:cubicBezTo>
                  <a:cubicBezTo>
                    <a:pt x="35" y="144"/>
                    <a:pt x="33" y="144"/>
                    <a:pt x="34" y="144"/>
                  </a:cubicBezTo>
                  <a:cubicBezTo>
                    <a:pt x="34" y="144"/>
                    <a:pt x="34" y="144"/>
                    <a:pt x="34" y="144"/>
                  </a:cubicBezTo>
                  <a:cubicBezTo>
                    <a:pt x="34" y="142"/>
                    <a:pt x="35" y="141"/>
                    <a:pt x="35" y="140"/>
                  </a:cubicBezTo>
                  <a:cubicBezTo>
                    <a:pt x="36" y="140"/>
                    <a:pt x="36" y="140"/>
                    <a:pt x="36" y="140"/>
                  </a:cubicBezTo>
                  <a:cubicBezTo>
                    <a:pt x="36" y="140"/>
                    <a:pt x="37" y="139"/>
                    <a:pt x="37" y="138"/>
                  </a:cubicBezTo>
                  <a:cubicBezTo>
                    <a:pt x="37" y="137"/>
                    <a:pt x="37" y="138"/>
                    <a:pt x="37" y="137"/>
                  </a:cubicBezTo>
                  <a:cubicBezTo>
                    <a:pt x="37" y="137"/>
                    <a:pt x="38" y="136"/>
                    <a:pt x="37" y="136"/>
                  </a:cubicBezTo>
                  <a:cubicBezTo>
                    <a:pt x="37" y="135"/>
                    <a:pt x="38" y="133"/>
                    <a:pt x="38" y="133"/>
                  </a:cubicBezTo>
                  <a:cubicBezTo>
                    <a:pt x="38" y="133"/>
                    <a:pt x="40" y="133"/>
                    <a:pt x="39" y="133"/>
                  </a:cubicBezTo>
                  <a:cubicBezTo>
                    <a:pt x="40" y="133"/>
                    <a:pt x="40" y="133"/>
                    <a:pt x="40" y="133"/>
                  </a:cubicBezTo>
                  <a:cubicBezTo>
                    <a:pt x="40" y="133"/>
                    <a:pt x="40" y="133"/>
                    <a:pt x="40" y="133"/>
                  </a:cubicBezTo>
                  <a:cubicBezTo>
                    <a:pt x="40" y="133"/>
                    <a:pt x="40" y="133"/>
                    <a:pt x="42" y="132"/>
                  </a:cubicBezTo>
                  <a:cubicBezTo>
                    <a:pt x="42" y="131"/>
                    <a:pt x="40" y="130"/>
                    <a:pt x="42" y="129"/>
                  </a:cubicBezTo>
                  <a:cubicBezTo>
                    <a:pt x="42" y="130"/>
                    <a:pt x="43" y="129"/>
                    <a:pt x="43" y="130"/>
                  </a:cubicBezTo>
                  <a:cubicBezTo>
                    <a:pt x="42" y="128"/>
                    <a:pt x="42" y="128"/>
                    <a:pt x="42" y="128"/>
                  </a:cubicBezTo>
                  <a:cubicBezTo>
                    <a:pt x="42" y="127"/>
                    <a:pt x="43" y="128"/>
                    <a:pt x="43" y="127"/>
                  </a:cubicBezTo>
                  <a:cubicBezTo>
                    <a:pt x="42" y="127"/>
                    <a:pt x="42" y="127"/>
                    <a:pt x="42" y="127"/>
                  </a:cubicBezTo>
                  <a:cubicBezTo>
                    <a:pt x="42" y="126"/>
                    <a:pt x="43" y="126"/>
                    <a:pt x="43" y="126"/>
                  </a:cubicBezTo>
                  <a:cubicBezTo>
                    <a:pt x="43" y="126"/>
                    <a:pt x="43" y="126"/>
                    <a:pt x="43" y="126"/>
                  </a:cubicBezTo>
                  <a:cubicBezTo>
                    <a:pt x="43" y="126"/>
                    <a:pt x="43" y="126"/>
                    <a:pt x="44" y="124"/>
                  </a:cubicBezTo>
                  <a:cubicBezTo>
                    <a:pt x="44" y="124"/>
                    <a:pt x="44" y="124"/>
                    <a:pt x="44" y="124"/>
                  </a:cubicBezTo>
                  <a:cubicBezTo>
                    <a:pt x="44" y="124"/>
                    <a:pt x="44" y="123"/>
                    <a:pt x="43" y="123"/>
                  </a:cubicBezTo>
                  <a:cubicBezTo>
                    <a:pt x="43" y="123"/>
                    <a:pt x="44" y="123"/>
                    <a:pt x="43" y="124"/>
                  </a:cubicBezTo>
                  <a:cubicBezTo>
                    <a:pt x="43" y="123"/>
                    <a:pt x="43" y="122"/>
                    <a:pt x="44" y="122"/>
                  </a:cubicBezTo>
                  <a:cubicBezTo>
                    <a:pt x="44" y="122"/>
                    <a:pt x="44" y="122"/>
                    <a:pt x="44" y="122"/>
                  </a:cubicBezTo>
                  <a:cubicBezTo>
                    <a:pt x="44" y="121"/>
                    <a:pt x="44" y="120"/>
                    <a:pt x="45" y="119"/>
                  </a:cubicBezTo>
                  <a:cubicBezTo>
                    <a:pt x="44" y="119"/>
                    <a:pt x="45" y="119"/>
                    <a:pt x="45" y="120"/>
                  </a:cubicBezTo>
                  <a:cubicBezTo>
                    <a:pt x="46" y="119"/>
                    <a:pt x="46" y="118"/>
                    <a:pt x="47" y="117"/>
                  </a:cubicBezTo>
                  <a:cubicBezTo>
                    <a:pt x="46" y="117"/>
                    <a:pt x="46" y="117"/>
                    <a:pt x="46" y="117"/>
                  </a:cubicBezTo>
                  <a:cubicBezTo>
                    <a:pt x="47" y="115"/>
                    <a:pt x="47" y="117"/>
                    <a:pt x="47" y="115"/>
                  </a:cubicBezTo>
                  <a:cubicBezTo>
                    <a:pt x="48" y="115"/>
                    <a:pt x="48" y="115"/>
                    <a:pt x="48" y="114"/>
                  </a:cubicBezTo>
                  <a:cubicBezTo>
                    <a:pt x="48" y="114"/>
                    <a:pt x="48" y="114"/>
                    <a:pt x="48" y="114"/>
                  </a:cubicBezTo>
                  <a:cubicBezTo>
                    <a:pt x="48" y="114"/>
                    <a:pt x="49" y="112"/>
                    <a:pt x="50" y="111"/>
                  </a:cubicBezTo>
                  <a:cubicBezTo>
                    <a:pt x="49" y="111"/>
                    <a:pt x="49" y="110"/>
                    <a:pt x="50" y="110"/>
                  </a:cubicBezTo>
                  <a:cubicBezTo>
                    <a:pt x="50" y="110"/>
                    <a:pt x="50" y="110"/>
                    <a:pt x="50" y="110"/>
                  </a:cubicBezTo>
                  <a:cubicBezTo>
                    <a:pt x="50" y="110"/>
                    <a:pt x="50" y="109"/>
                    <a:pt x="51" y="109"/>
                  </a:cubicBezTo>
                  <a:cubicBezTo>
                    <a:pt x="51" y="108"/>
                    <a:pt x="50" y="112"/>
                    <a:pt x="50" y="111"/>
                  </a:cubicBezTo>
                  <a:cubicBezTo>
                    <a:pt x="51" y="111"/>
                    <a:pt x="50" y="109"/>
                    <a:pt x="51" y="110"/>
                  </a:cubicBezTo>
                  <a:cubicBezTo>
                    <a:pt x="51" y="109"/>
                    <a:pt x="51" y="108"/>
                    <a:pt x="51" y="108"/>
                  </a:cubicBezTo>
                  <a:cubicBezTo>
                    <a:pt x="51" y="108"/>
                    <a:pt x="52" y="109"/>
                    <a:pt x="52" y="108"/>
                  </a:cubicBezTo>
                  <a:cubicBezTo>
                    <a:pt x="52" y="107"/>
                    <a:pt x="52" y="108"/>
                    <a:pt x="52" y="107"/>
                  </a:cubicBezTo>
                  <a:cubicBezTo>
                    <a:pt x="52" y="107"/>
                    <a:pt x="52" y="107"/>
                    <a:pt x="52" y="107"/>
                  </a:cubicBezTo>
                  <a:cubicBezTo>
                    <a:pt x="52" y="106"/>
                    <a:pt x="53" y="106"/>
                    <a:pt x="52" y="106"/>
                  </a:cubicBezTo>
                  <a:cubicBezTo>
                    <a:pt x="52" y="106"/>
                    <a:pt x="52" y="105"/>
                    <a:pt x="53" y="105"/>
                  </a:cubicBezTo>
                  <a:cubicBezTo>
                    <a:pt x="54" y="106"/>
                    <a:pt x="54" y="106"/>
                    <a:pt x="54" y="106"/>
                  </a:cubicBezTo>
                  <a:cubicBezTo>
                    <a:pt x="54" y="105"/>
                    <a:pt x="53" y="105"/>
                    <a:pt x="53" y="104"/>
                  </a:cubicBezTo>
                  <a:cubicBezTo>
                    <a:pt x="54" y="104"/>
                    <a:pt x="54" y="104"/>
                    <a:pt x="54" y="104"/>
                  </a:cubicBezTo>
                  <a:cubicBezTo>
                    <a:pt x="53" y="104"/>
                    <a:pt x="54" y="103"/>
                    <a:pt x="54" y="103"/>
                  </a:cubicBezTo>
                  <a:cubicBezTo>
                    <a:pt x="54" y="102"/>
                    <a:pt x="55" y="101"/>
                    <a:pt x="56" y="101"/>
                  </a:cubicBezTo>
                  <a:cubicBezTo>
                    <a:pt x="56" y="100"/>
                    <a:pt x="56" y="99"/>
                    <a:pt x="56" y="99"/>
                  </a:cubicBezTo>
                  <a:cubicBezTo>
                    <a:pt x="56" y="99"/>
                    <a:pt x="56" y="99"/>
                    <a:pt x="56" y="99"/>
                  </a:cubicBezTo>
                  <a:cubicBezTo>
                    <a:pt x="57" y="99"/>
                    <a:pt x="57" y="99"/>
                    <a:pt x="57" y="99"/>
                  </a:cubicBezTo>
                  <a:cubicBezTo>
                    <a:pt x="57" y="99"/>
                    <a:pt x="57" y="99"/>
                    <a:pt x="57" y="97"/>
                  </a:cubicBezTo>
                  <a:cubicBezTo>
                    <a:pt x="57" y="97"/>
                    <a:pt x="57" y="96"/>
                    <a:pt x="57" y="96"/>
                  </a:cubicBezTo>
                  <a:cubicBezTo>
                    <a:pt x="59" y="96"/>
                    <a:pt x="57" y="94"/>
                    <a:pt x="59" y="94"/>
                  </a:cubicBezTo>
                  <a:cubicBezTo>
                    <a:pt x="59" y="95"/>
                    <a:pt x="59" y="95"/>
                    <a:pt x="59" y="95"/>
                  </a:cubicBezTo>
                  <a:cubicBezTo>
                    <a:pt x="61" y="95"/>
                    <a:pt x="59" y="93"/>
                    <a:pt x="60" y="93"/>
                  </a:cubicBezTo>
                  <a:cubicBezTo>
                    <a:pt x="59" y="93"/>
                    <a:pt x="59" y="93"/>
                    <a:pt x="59" y="93"/>
                  </a:cubicBezTo>
                  <a:cubicBezTo>
                    <a:pt x="60" y="93"/>
                    <a:pt x="60" y="92"/>
                    <a:pt x="60" y="92"/>
                  </a:cubicBezTo>
                  <a:cubicBezTo>
                    <a:pt x="60" y="92"/>
                    <a:pt x="61" y="92"/>
                    <a:pt x="60" y="91"/>
                  </a:cubicBezTo>
                  <a:cubicBezTo>
                    <a:pt x="62" y="90"/>
                    <a:pt x="62" y="87"/>
                    <a:pt x="63" y="87"/>
                  </a:cubicBezTo>
                  <a:cubicBezTo>
                    <a:pt x="63" y="86"/>
                    <a:pt x="63" y="86"/>
                    <a:pt x="63" y="86"/>
                  </a:cubicBezTo>
                  <a:cubicBezTo>
                    <a:pt x="63" y="86"/>
                    <a:pt x="63" y="86"/>
                    <a:pt x="63" y="86"/>
                  </a:cubicBezTo>
                  <a:cubicBezTo>
                    <a:pt x="63" y="86"/>
                    <a:pt x="63" y="86"/>
                    <a:pt x="63" y="86"/>
                  </a:cubicBezTo>
                  <a:cubicBezTo>
                    <a:pt x="63" y="86"/>
                    <a:pt x="63" y="86"/>
                    <a:pt x="63" y="86"/>
                  </a:cubicBezTo>
                  <a:cubicBezTo>
                    <a:pt x="64" y="86"/>
                    <a:pt x="63" y="85"/>
                    <a:pt x="64" y="84"/>
                  </a:cubicBezTo>
                  <a:cubicBezTo>
                    <a:pt x="64" y="84"/>
                    <a:pt x="64" y="84"/>
                    <a:pt x="64" y="84"/>
                  </a:cubicBezTo>
                  <a:cubicBezTo>
                    <a:pt x="64" y="83"/>
                    <a:pt x="64" y="83"/>
                    <a:pt x="64" y="83"/>
                  </a:cubicBezTo>
                  <a:cubicBezTo>
                    <a:pt x="65" y="82"/>
                    <a:pt x="65" y="83"/>
                    <a:pt x="66" y="83"/>
                  </a:cubicBezTo>
                  <a:cubicBezTo>
                    <a:pt x="66" y="82"/>
                    <a:pt x="66" y="82"/>
                    <a:pt x="66" y="82"/>
                  </a:cubicBezTo>
                  <a:cubicBezTo>
                    <a:pt x="68" y="82"/>
                    <a:pt x="68" y="82"/>
                    <a:pt x="68" y="82"/>
                  </a:cubicBezTo>
                  <a:cubicBezTo>
                    <a:pt x="66" y="82"/>
                    <a:pt x="68" y="81"/>
                    <a:pt x="68" y="81"/>
                  </a:cubicBezTo>
                  <a:cubicBezTo>
                    <a:pt x="68" y="81"/>
                    <a:pt x="68" y="81"/>
                    <a:pt x="68" y="81"/>
                  </a:cubicBezTo>
                  <a:cubicBezTo>
                    <a:pt x="68" y="81"/>
                    <a:pt x="68" y="81"/>
                    <a:pt x="68" y="80"/>
                  </a:cubicBezTo>
                  <a:cubicBezTo>
                    <a:pt x="66" y="81"/>
                    <a:pt x="66" y="81"/>
                    <a:pt x="66" y="81"/>
                  </a:cubicBezTo>
                  <a:cubicBezTo>
                    <a:pt x="66" y="80"/>
                    <a:pt x="66" y="80"/>
                    <a:pt x="66" y="80"/>
                  </a:cubicBezTo>
                  <a:cubicBezTo>
                    <a:pt x="68" y="80"/>
                    <a:pt x="68" y="79"/>
                    <a:pt x="68" y="79"/>
                  </a:cubicBezTo>
                  <a:cubicBezTo>
                    <a:pt x="68" y="78"/>
                    <a:pt x="68" y="78"/>
                    <a:pt x="68" y="78"/>
                  </a:cubicBezTo>
                  <a:cubicBezTo>
                    <a:pt x="68" y="78"/>
                    <a:pt x="68" y="77"/>
                    <a:pt x="69" y="78"/>
                  </a:cubicBezTo>
                  <a:cubicBezTo>
                    <a:pt x="69" y="78"/>
                    <a:pt x="68" y="78"/>
                    <a:pt x="68" y="79"/>
                  </a:cubicBezTo>
                  <a:cubicBezTo>
                    <a:pt x="69" y="78"/>
                    <a:pt x="69" y="79"/>
                    <a:pt x="69" y="78"/>
                  </a:cubicBezTo>
                  <a:cubicBezTo>
                    <a:pt x="69" y="77"/>
                    <a:pt x="68" y="77"/>
                    <a:pt x="69" y="77"/>
                  </a:cubicBezTo>
                  <a:cubicBezTo>
                    <a:pt x="69" y="77"/>
                    <a:pt x="69" y="77"/>
                    <a:pt x="69" y="78"/>
                  </a:cubicBezTo>
                  <a:cubicBezTo>
                    <a:pt x="70" y="77"/>
                    <a:pt x="70" y="77"/>
                    <a:pt x="70" y="77"/>
                  </a:cubicBezTo>
                  <a:cubicBezTo>
                    <a:pt x="69" y="77"/>
                    <a:pt x="69" y="77"/>
                    <a:pt x="69" y="77"/>
                  </a:cubicBezTo>
                  <a:cubicBezTo>
                    <a:pt x="69" y="77"/>
                    <a:pt x="69" y="77"/>
                    <a:pt x="69" y="77"/>
                  </a:cubicBezTo>
                  <a:cubicBezTo>
                    <a:pt x="69" y="76"/>
                    <a:pt x="70" y="76"/>
                    <a:pt x="69" y="75"/>
                  </a:cubicBezTo>
                  <a:cubicBezTo>
                    <a:pt x="70" y="75"/>
                    <a:pt x="70" y="75"/>
                    <a:pt x="70" y="74"/>
                  </a:cubicBezTo>
                  <a:cubicBezTo>
                    <a:pt x="70" y="74"/>
                    <a:pt x="70" y="74"/>
                    <a:pt x="70" y="74"/>
                  </a:cubicBezTo>
                  <a:cubicBezTo>
                    <a:pt x="70" y="74"/>
                    <a:pt x="70" y="73"/>
                    <a:pt x="70" y="73"/>
                  </a:cubicBezTo>
                  <a:cubicBezTo>
                    <a:pt x="70" y="73"/>
                    <a:pt x="70" y="73"/>
                    <a:pt x="70" y="73"/>
                  </a:cubicBezTo>
                  <a:cubicBezTo>
                    <a:pt x="70" y="73"/>
                    <a:pt x="70" y="73"/>
                    <a:pt x="70" y="73"/>
                  </a:cubicBezTo>
                  <a:cubicBezTo>
                    <a:pt x="71" y="72"/>
                    <a:pt x="72" y="73"/>
                    <a:pt x="72" y="72"/>
                  </a:cubicBezTo>
                  <a:cubicBezTo>
                    <a:pt x="72" y="72"/>
                    <a:pt x="72" y="70"/>
                    <a:pt x="71" y="70"/>
                  </a:cubicBezTo>
                  <a:cubicBezTo>
                    <a:pt x="72" y="69"/>
                    <a:pt x="72" y="68"/>
                    <a:pt x="73" y="67"/>
                  </a:cubicBezTo>
                  <a:cubicBezTo>
                    <a:pt x="73" y="67"/>
                    <a:pt x="73" y="67"/>
                    <a:pt x="73" y="66"/>
                  </a:cubicBezTo>
                  <a:cubicBezTo>
                    <a:pt x="74" y="66"/>
                    <a:pt x="74" y="64"/>
                    <a:pt x="76" y="63"/>
                  </a:cubicBezTo>
                  <a:cubicBezTo>
                    <a:pt x="76" y="64"/>
                    <a:pt x="76" y="63"/>
                    <a:pt x="77" y="64"/>
                  </a:cubicBezTo>
                  <a:cubicBezTo>
                    <a:pt x="77" y="63"/>
                    <a:pt x="77" y="63"/>
                    <a:pt x="77" y="63"/>
                  </a:cubicBezTo>
                  <a:cubicBezTo>
                    <a:pt x="76" y="63"/>
                    <a:pt x="76" y="62"/>
                    <a:pt x="76" y="63"/>
                  </a:cubicBezTo>
                  <a:cubicBezTo>
                    <a:pt x="76" y="62"/>
                    <a:pt x="77" y="59"/>
                    <a:pt x="77" y="59"/>
                  </a:cubicBezTo>
                  <a:cubicBezTo>
                    <a:pt x="77" y="59"/>
                    <a:pt x="77" y="59"/>
                    <a:pt x="77" y="59"/>
                  </a:cubicBezTo>
                  <a:cubicBezTo>
                    <a:pt x="78" y="59"/>
                    <a:pt x="78" y="59"/>
                    <a:pt x="78" y="59"/>
                  </a:cubicBezTo>
                  <a:cubicBezTo>
                    <a:pt x="78" y="58"/>
                    <a:pt x="78" y="58"/>
                    <a:pt x="78" y="58"/>
                  </a:cubicBezTo>
                  <a:cubicBezTo>
                    <a:pt x="79" y="58"/>
                    <a:pt x="79" y="58"/>
                    <a:pt x="79" y="58"/>
                  </a:cubicBezTo>
                  <a:cubicBezTo>
                    <a:pt x="79" y="58"/>
                    <a:pt x="78" y="58"/>
                    <a:pt x="78" y="57"/>
                  </a:cubicBezTo>
                  <a:cubicBezTo>
                    <a:pt x="79" y="57"/>
                    <a:pt x="79" y="57"/>
                    <a:pt x="79" y="57"/>
                  </a:cubicBezTo>
                  <a:cubicBezTo>
                    <a:pt x="79" y="57"/>
                    <a:pt x="79" y="56"/>
                    <a:pt x="79" y="55"/>
                  </a:cubicBezTo>
                  <a:cubicBezTo>
                    <a:pt x="80" y="55"/>
                    <a:pt x="80" y="55"/>
                    <a:pt x="80" y="55"/>
                  </a:cubicBezTo>
                  <a:cubicBezTo>
                    <a:pt x="80" y="55"/>
                    <a:pt x="80" y="54"/>
                    <a:pt x="80" y="55"/>
                  </a:cubicBezTo>
                  <a:cubicBezTo>
                    <a:pt x="81" y="54"/>
                    <a:pt x="81" y="53"/>
                    <a:pt x="82" y="53"/>
                  </a:cubicBezTo>
                  <a:cubicBezTo>
                    <a:pt x="82" y="51"/>
                    <a:pt x="83" y="48"/>
                    <a:pt x="83" y="46"/>
                  </a:cubicBezTo>
                  <a:cubicBezTo>
                    <a:pt x="83" y="46"/>
                    <a:pt x="83" y="46"/>
                    <a:pt x="83" y="46"/>
                  </a:cubicBezTo>
                  <a:cubicBezTo>
                    <a:pt x="85" y="46"/>
                    <a:pt x="83" y="46"/>
                    <a:pt x="83" y="46"/>
                  </a:cubicBezTo>
                  <a:cubicBezTo>
                    <a:pt x="85" y="46"/>
                    <a:pt x="85" y="46"/>
                    <a:pt x="85" y="46"/>
                  </a:cubicBezTo>
                  <a:cubicBezTo>
                    <a:pt x="86" y="46"/>
                    <a:pt x="85" y="46"/>
                    <a:pt x="86" y="45"/>
                  </a:cubicBezTo>
                  <a:cubicBezTo>
                    <a:pt x="85" y="45"/>
                    <a:pt x="86" y="46"/>
                    <a:pt x="85" y="45"/>
                  </a:cubicBezTo>
                  <a:cubicBezTo>
                    <a:pt x="85" y="45"/>
                    <a:pt x="86" y="45"/>
                    <a:pt x="86" y="44"/>
                  </a:cubicBezTo>
                  <a:cubicBezTo>
                    <a:pt x="86" y="44"/>
                    <a:pt x="86" y="44"/>
                    <a:pt x="86" y="45"/>
                  </a:cubicBezTo>
                  <a:cubicBezTo>
                    <a:pt x="86" y="44"/>
                    <a:pt x="86" y="44"/>
                    <a:pt x="86" y="44"/>
                  </a:cubicBezTo>
                  <a:cubicBezTo>
                    <a:pt x="87" y="44"/>
                    <a:pt x="87" y="46"/>
                    <a:pt x="88" y="46"/>
                  </a:cubicBezTo>
                  <a:cubicBezTo>
                    <a:pt x="88" y="46"/>
                    <a:pt x="88" y="46"/>
                    <a:pt x="88" y="46"/>
                  </a:cubicBezTo>
                  <a:cubicBezTo>
                    <a:pt x="89" y="45"/>
                    <a:pt x="88" y="46"/>
                    <a:pt x="89" y="46"/>
                  </a:cubicBezTo>
                  <a:cubicBezTo>
                    <a:pt x="89" y="45"/>
                    <a:pt x="89" y="45"/>
                    <a:pt x="88" y="45"/>
                  </a:cubicBezTo>
                  <a:cubicBezTo>
                    <a:pt x="88" y="44"/>
                    <a:pt x="87" y="44"/>
                    <a:pt x="87" y="42"/>
                  </a:cubicBezTo>
                  <a:cubicBezTo>
                    <a:pt x="88" y="41"/>
                    <a:pt x="87" y="42"/>
                    <a:pt x="88" y="42"/>
                  </a:cubicBezTo>
                  <a:cubicBezTo>
                    <a:pt x="88" y="41"/>
                    <a:pt x="88" y="41"/>
                    <a:pt x="88" y="41"/>
                  </a:cubicBezTo>
                  <a:cubicBezTo>
                    <a:pt x="88" y="41"/>
                    <a:pt x="88" y="41"/>
                    <a:pt x="88" y="40"/>
                  </a:cubicBezTo>
                  <a:cubicBezTo>
                    <a:pt x="88" y="40"/>
                    <a:pt x="88" y="41"/>
                    <a:pt x="88" y="40"/>
                  </a:cubicBezTo>
                  <a:cubicBezTo>
                    <a:pt x="88" y="39"/>
                    <a:pt x="88" y="39"/>
                    <a:pt x="88" y="39"/>
                  </a:cubicBezTo>
                  <a:cubicBezTo>
                    <a:pt x="87" y="39"/>
                    <a:pt x="88" y="39"/>
                    <a:pt x="88" y="39"/>
                  </a:cubicBezTo>
                  <a:cubicBezTo>
                    <a:pt x="89" y="39"/>
                    <a:pt x="89" y="40"/>
                    <a:pt x="89" y="39"/>
                  </a:cubicBezTo>
                  <a:cubicBezTo>
                    <a:pt x="89" y="39"/>
                    <a:pt x="89" y="38"/>
                    <a:pt x="88" y="38"/>
                  </a:cubicBezTo>
                  <a:cubicBezTo>
                    <a:pt x="89" y="38"/>
                    <a:pt x="89" y="38"/>
                    <a:pt x="89" y="39"/>
                  </a:cubicBezTo>
                  <a:cubicBezTo>
                    <a:pt x="89" y="39"/>
                    <a:pt x="89" y="37"/>
                    <a:pt x="89" y="38"/>
                  </a:cubicBezTo>
                  <a:cubicBezTo>
                    <a:pt x="89" y="37"/>
                    <a:pt x="89" y="37"/>
                    <a:pt x="89" y="37"/>
                  </a:cubicBezTo>
                  <a:cubicBezTo>
                    <a:pt x="89" y="37"/>
                    <a:pt x="89" y="37"/>
                    <a:pt x="90" y="37"/>
                  </a:cubicBezTo>
                  <a:cubicBezTo>
                    <a:pt x="90" y="36"/>
                    <a:pt x="90" y="35"/>
                    <a:pt x="90" y="36"/>
                  </a:cubicBezTo>
                  <a:cubicBezTo>
                    <a:pt x="90" y="35"/>
                    <a:pt x="91" y="35"/>
                    <a:pt x="90" y="35"/>
                  </a:cubicBezTo>
                  <a:cubicBezTo>
                    <a:pt x="90" y="35"/>
                    <a:pt x="90" y="35"/>
                    <a:pt x="89" y="35"/>
                  </a:cubicBezTo>
                  <a:cubicBezTo>
                    <a:pt x="90" y="35"/>
                    <a:pt x="90" y="33"/>
                    <a:pt x="90" y="33"/>
                  </a:cubicBezTo>
                  <a:cubicBezTo>
                    <a:pt x="90" y="33"/>
                    <a:pt x="90" y="33"/>
                    <a:pt x="90" y="33"/>
                  </a:cubicBezTo>
                  <a:cubicBezTo>
                    <a:pt x="90" y="32"/>
                    <a:pt x="90" y="32"/>
                    <a:pt x="90" y="32"/>
                  </a:cubicBezTo>
                  <a:cubicBezTo>
                    <a:pt x="90" y="32"/>
                    <a:pt x="90" y="32"/>
                    <a:pt x="91" y="32"/>
                  </a:cubicBezTo>
                  <a:cubicBezTo>
                    <a:pt x="90" y="32"/>
                    <a:pt x="90" y="32"/>
                    <a:pt x="90" y="32"/>
                  </a:cubicBezTo>
                  <a:cubicBezTo>
                    <a:pt x="90" y="32"/>
                    <a:pt x="91" y="32"/>
                    <a:pt x="91" y="32"/>
                  </a:cubicBezTo>
                  <a:cubicBezTo>
                    <a:pt x="92" y="32"/>
                    <a:pt x="92" y="32"/>
                    <a:pt x="92" y="32"/>
                  </a:cubicBezTo>
                  <a:cubicBezTo>
                    <a:pt x="92" y="32"/>
                    <a:pt x="92" y="32"/>
                    <a:pt x="92" y="32"/>
                  </a:cubicBezTo>
                  <a:cubicBezTo>
                    <a:pt x="91" y="31"/>
                    <a:pt x="91" y="31"/>
                    <a:pt x="91" y="31"/>
                  </a:cubicBezTo>
                  <a:cubicBezTo>
                    <a:pt x="91" y="31"/>
                    <a:pt x="92" y="31"/>
                    <a:pt x="92" y="30"/>
                  </a:cubicBezTo>
                  <a:cubicBezTo>
                    <a:pt x="92" y="31"/>
                    <a:pt x="92" y="31"/>
                    <a:pt x="92" y="31"/>
                  </a:cubicBezTo>
                  <a:cubicBezTo>
                    <a:pt x="92" y="32"/>
                    <a:pt x="94" y="31"/>
                    <a:pt x="94" y="31"/>
                  </a:cubicBezTo>
                  <a:cubicBezTo>
                    <a:pt x="94" y="30"/>
                    <a:pt x="94" y="29"/>
                    <a:pt x="92" y="30"/>
                  </a:cubicBezTo>
                  <a:cubicBezTo>
                    <a:pt x="92" y="30"/>
                    <a:pt x="94" y="29"/>
                    <a:pt x="94" y="30"/>
                  </a:cubicBezTo>
                  <a:cubicBezTo>
                    <a:pt x="94" y="29"/>
                    <a:pt x="94" y="29"/>
                    <a:pt x="94" y="29"/>
                  </a:cubicBezTo>
                  <a:cubicBezTo>
                    <a:pt x="94" y="29"/>
                    <a:pt x="95" y="28"/>
                    <a:pt x="96" y="28"/>
                  </a:cubicBezTo>
                  <a:cubicBezTo>
                    <a:pt x="96" y="29"/>
                    <a:pt x="96" y="29"/>
                    <a:pt x="96" y="29"/>
                  </a:cubicBezTo>
                  <a:cubicBezTo>
                    <a:pt x="96" y="29"/>
                    <a:pt x="96" y="29"/>
                    <a:pt x="96" y="29"/>
                  </a:cubicBezTo>
                  <a:cubicBezTo>
                    <a:pt x="96" y="29"/>
                    <a:pt x="96" y="29"/>
                    <a:pt x="96" y="29"/>
                  </a:cubicBezTo>
                  <a:cubicBezTo>
                    <a:pt x="97" y="29"/>
                    <a:pt x="97" y="29"/>
                    <a:pt x="97" y="28"/>
                  </a:cubicBezTo>
                  <a:cubicBezTo>
                    <a:pt x="96" y="28"/>
                    <a:pt x="96" y="26"/>
                    <a:pt x="96" y="26"/>
                  </a:cubicBezTo>
                  <a:cubicBezTo>
                    <a:pt x="96" y="26"/>
                    <a:pt x="97" y="27"/>
                    <a:pt x="96" y="26"/>
                  </a:cubicBezTo>
                  <a:cubicBezTo>
                    <a:pt x="96" y="26"/>
                    <a:pt x="96" y="24"/>
                    <a:pt x="96" y="26"/>
                  </a:cubicBezTo>
                  <a:cubicBezTo>
                    <a:pt x="96" y="24"/>
                    <a:pt x="96" y="24"/>
                    <a:pt x="96" y="23"/>
                  </a:cubicBezTo>
                  <a:cubicBezTo>
                    <a:pt x="96" y="24"/>
                    <a:pt x="97" y="23"/>
                    <a:pt x="97" y="24"/>
                  </a:cubicBezTo>
                  <a:cubicBezTo>
                    <a:pt x="97" y="26"/>
                    <a:pt x="97" y="26"/>
                    <a:pt x="97" y="26"/>
                  </a:cubicBezTo>
                  <a:cubicBezTo>
                    <a:pt x="97" y="26"/>
                    <a:pt x="97" y="26"/>
                    <a:pt x="98" y="26"/>
                  </a:cubicBezTo>
                  <a:cubicBezTo>
                    <a:pt x="98" y="24"/>
                    <a:pt x="98" y="24"/>
                    <a:pt x="98" y="23"/>
                  </a:cubicBezTo>
                  <a:cubicBezTo>
                    <a:pt x="97" y="23"/>
                    <a:pt x="97" y="24"/>
                    <a:pt x="97" y="23"/>
                  </a:cubicBezTo>
                  <a:cubicBezTo>
                    <a:pt x="97" y="23"/>
                    <a:pt x="98" y="23"/>
                    <a:pt x="98" y="22"/>
                  </a:cubicBezTo>
                  <a:cubicBezTo>
                    <a:pt x="97" y="23"/>
                    <a:pt x="97" y="22"/>
                    <a:pt x="96" y="22"/>
                  </a:cubicBezTo>
                  <a:cubicBezTo>
                    <a:pt x="96" y="21"/>
                    <a:pt x="96" y="21"/>
                    <a:pt x="96" y="21"/>
                  </a:cubicBezTo>
                  <a:cubicBezTo>
                    <a:pt x="97" y="22"/>
                    <a:pt x="97" y="22"/>
                    <a:pt x="97" y="22"/>
                  </a:cubicBezTo>
                  <a:cubicBezTo>
                    <a:pt x="98" y="21"/>
                    <a:pt x="96" y="21"/>
                    <a:pt x="97" y="20"/>
                  </a:cubicBezTo>
                  <a:cubicBezTo>
                    <a:pt x="98" y="20"/>
                    <a:pt x="98" y="20"/>
                    <a:pt x="98" y="20"/>
                  </a:cubicBezTo>
                  <a:cubicBezTo>
                    <a:pt x="98" y="21"/>
                    <a:pt x="97" y="21"/>
                    <a:pt x="98" y="22"/>
                  </a:cubicBezTo>
                  <a:cubicBezTo>
                    <a:pt x="98" y="21"/>
                    <a:pt x="98" y="21"/>
                    <a:pt x="99" y="20"/>
                  </a:cubicBezTo>
                  <a:cubicBezTo>
                    <a:pt x="98" y="21"/>
                    <a:pt x="98" y="21"/>
                    <a:pt x="98" y="21"/>
                  </a:cubicBezTo>
                  <a:cubicBezTo>
                    <a:pt x="99" y="20"/>
                    <a:pt x="100" y="21"/>
                    <a:pt x="100" y="20"/>
                  </a:cubicBezTo>
                  <a:cubicBezTo>
                    <a:pt x="100" y="19"/>
                    <a:pt x="100" y="19"/>
                    <a:pt x="99" y="19"/>
                  </a:cubicBezTo>
                  <a:cubicBezTo>
                    <a:pt x="100" y="19"/>
                    <a:pt x="99" y="19"/>
                    <a:pt x="100" y="18"/>
                  </a:cubicBezTo>
                  <a:cubicBezTo>
                    <a:pt x="100" y="18"/>
                    <a:pt x="100" y="17"/>
                    <a:pt x="101" y="18"/>
                  </a:cubicBezTo>
                  <a:cubicBezTo>
                    <a:pt x="100" y="18"/>
                    <a:pt x="99" y="19"/>
                    <a:pt x="100" y="19"/>
                  </a:cubicBezTo>
                  <a:cubicBezTo>
                    <a:pt x="101" y="19"/>
                    <a:pt x="99" y="20"/>
                    <a:pt x="100" y="21"/>
                  </a:cubicBezTo>
                  <a:cubicBezTo>
                    <a:pt x="100" y="20"/>
                    <a:pt x="101" y="20"/>
                    <a:pt x="103" y="20"/>
                  </a:cubicBezTo>
                  <a:cubicBezTo>
                    <a:pt x="103" y="20"/>
                    <a:pt x="103" y="20"/>
                    <a:pt x="103" y="20"/>
                  </a:cubicBezTo>
                  <a:cubicBezTo>
                    <a:pt x="103" y="19"/>
                    <a:pt x="101" y="20"/>
                    <a:pt x="101" y="19"/>
                  </a:cubicBezTo>
                  <a:cubicBezTo>
                    <a:pt x="101" y="19"/>
                    <a:pt x="103" y="18"/>
                    <a:pt x="101" y="18"/>
                  </a:cubicBezTo>
                  <a:cubicBezTo>
                    <a:pt x="103" y="18"/>
                    <a:pt x="103" y="18"/>
                    <a:pt x="103" y="18"/>
                  </a:cubicBezTo>
                  <a:cubicBezTo>
                    <a:pt x="103" y="17"/>
                    <a:pt x="103" y="15"/>
                    <a:pt x="104" y="14"/>
                  </a:cubicBezTo>
                  <a:cubicBezTo>
                    <a:pt x="103" y="14"/>
                    <a:pt x="105" y="13"/>
                    <a:pt x="104" y="13"/>
                  </a:cubicBezTo>
                  <a:cubicBezTo>
                    <a:pt x="103" y="13"/>
                    <a:pt x="103" y="13"/>
                    <a:pt x="103" y="13"/>
                  </a:cubicBezTo>
                  <a:cubicBezTo>
                    <a:pt x="103" y="13"/>
                    <a:pt x="103" y="13"/>
                    <a:pt x="103" y="13"/>
                  </a:cubicBezTo>
                  <a:cubicBezTo>
                    <a:pt x="103" y="12"/>
                    <a:pt x="104" y="13"/>
                    <a:pt x="103" y="12"/>
                  </a:cubicBezTo>
                  <a:cubicBezTo>
                    <a:pt x="103" y="13"/>
                    <a:pt x="104" y="13"/>
                    <a:pt x="105" y="13"/>
                  </a:cubicBezTo>
                  <a:cubicBezTo>
                    <a:pt x="105" y="12"/>
                    <a:pt x="105" y="14"/>
                    <a:pt x="106" y="13"/>
                  </a:cubicBezTo>
                  <a:cubicBezTo>
                    <a:pt x="106" y="12"/>
                    <a:pt x="106" y="12"/>
                    <a:pt x="106" y="11"/>
                  </a:cubicBezTo>
                  <a:cubicBezTo>
                    <a:pt x="107" y="10"/>
                    <a:pt x="108" y="9"/>
                    <a:pt x="108" y="8"/>
                  </a:cubicBezTo>
                  <a:cubicBezTo>
                    <a:pt x="109" y="6"/>
                    <a:pt x="109" y="8"/>
                    <a:pt x="109" y="8"/>
                  </a:cubicBezTo>
                  <a:cubicBezTo>
                    <a:pt x="109" y="6"/>
                    <a:pt x="109" y="8"/>
                    <a:pt x="109" y="6"/>
                  </a:cubicBezTo>
                  <a:cubicBezTo>
                    <a:pt x="109" y="6"/>
                    <a:pt x="109" y="6"/>
                    <a:pt x="109" y="6"/>
                  </a:cubicBezTo>
                  <a:cubicBezTo>
                    <a:pt x="109" y="6"/>
                    <a:pt x="111" y="6"/>
                    <a:pt x="109" y="5"/>
                  </a:cubicBezTo>
                  <a:cubicBezTo>
                    <a:pt x="111" y="6"/>
                    <a:pt x="111" y="6"/>
                    <a:pt x="111" y="6"/>
                  </a:cubicBezTo>
                  <a:cubicBezTo>
                    <a:pt x="111" y="5"/>
                    <a:pt x="111" y="5"/>
                    <a:pt x="111" y="5"/>
                  </a:cubicBezTo>
                  <a:cubicBezTo>
                    <a:pt x="111" y="5"/>
                    <a:pt x="111" y="5"/>
                    <a:pt x="111" y="5"/>
                  </a:cubicBezTo>
                  <a:cubicBezTo>
                    <a:pt x="112" y="5"/>
                    <a:pt x="112" y="4"/>
                    <a:pt x="112" y="4"/>
                  </a:cubicBezTo>
                  <a:cubicBezTo>
                    <a:pt x="112" y="4"/>
                    <a:pt x="112" y="4"/>
                    <a:pt x="112" y="4"/>
                  </a:cubicBezTo>
                  <a:cubicBezTo>
                    <a:pt x="112" y="3"/>
                    <a:pt x="113" y="2"/>
                    <a:pt x="113" y="1"/>
                  </a:cubicBezTo>
                  <a:cubicBezTo>
                    <a:pt x="113" y="1"/>
                    <a:pt x="113" y="1"/>
                    <a:pt x="113" y="1"/>
                  </a:cubicBezTo>
                  <a:cubicBezTo>
                    <a:pt x="113" y="1"/>
                    <a:pt x="113" y="1"/>
                    <a:pt x="113" y="1"/>
                  </a:cubicBezTo>
                  <a:cubicBezTo>
                    <a:pt x="114" y="1"/>
                    <a:pt x="114" y="1"/>
                    <a:pt x="114" y="0"/>
                  </a:cubicBezTo>
                  <a:cubicBezTo>
                    <a:pt x="114" y="2"/>
                    <a:pt x="114" y="2"/>
                    <a:pt x="114" y="2"/>
                  </a:cubicBezTo>
                  <a:cubicBezTo>
                    <a:pt x="114" y="3"/>
                    <a:pt x="114" y="2"/>
                    <a:pt x="114" y="2"/>
                  </a:cubicBezTo>
                  <a:cubicBezTo>
                    <a:pt x="113" y="2"/>
                    <a:pt x="113" y="3"/>
                    <a:pt x="113" y="3"/>
                  </a:cubicBezTo>
                  <a:cubicBezTo>
                    <a:pt x="113" y="3"/>
                    <a:pt x="113" y="3"/>
                    <a:pt x="113" y="2"/>
                  </a:cubicBezTo>
                  <a:cubicBezTo>
                    <a:pt x="114" y="2"/>
                    <a:pt x="114" y="3"/>
                    <a:pt x="114" y="3"/>
                  </a:cubicBezTo>
                  <a:cubicBezTo>
                    <a:pt x="114" y="3"/>
                    <a:pt x="114" y="3"/>
                    <a:pt x="114" y="3"/>
                  </a:cubicBezTo>
                  <a:cubicBezTo>
                    <a:pt x="114" y="4"/>
                    <a:pt x="114" y="4"/>
                    <a:pt x="114" y="4"/>
                  </a:cubicBezTo>
                  <a:cubicBezTo>
                    <a:pt x="113" y="4"/>
                    <a:pt x="113" y="4"/>
                    <a:pt x="113" y="4"/>
                  </a:cubicBezTo>
                  <a:cubicBezTo>
                    <a:pt x="114" y="5"/>
                    <a:pt x="113" y="5"/>
                    <a:pt x="113" y="6"/>
                  </a:cubicBezTo>
                  <a:cubicBezTo>
                    <a:pt x="112" y="6"/>
                    <a:pt x="113" y="6"/>
                    <a:pt x="112" y="8"/>
                  </a:cubicBezTo>
                  <a:cubicBezTo>
                    <a:pt x="112" y="8"/>
                    <a:pt x="111" y="6"/>
                    <a:pt x="111" y="6"/>
                  </a:cubicBezTo>
                  <a:cubicBezTo>
                    <a:pt x="111" y="6"/>
                    <a:pt x="111" y="6"/>
                    <a:pt x="109" y="6"/>
                  </a:cubicBezTo>
                  <a:cubicBezTo>
                    <a:pt x="111" y="8"/>
                    <a:pt x="111" y="8"/>
                    <a:pt x="111" y="9"/>
                  </a:cubicBezTo>
                  <a:cubicBezTo>
                    <a:pt x="111" y="9"/>
                    <a:pt x="111" y="9"/>
                    <a:pt x="111" y="9"/>
                  </a:cubicBezTo>
                  <a:cubicBezTo>
                    <a:pt x="111" y="10"/>
                    <a:pt x="111" y="10"/>
                    <a:pt x="111" y="11"/>
                  </a:cubicBezTo>
                  <a:cubicBezTo>
                    <a:pt x="109" y="12"/>
                    <a:pt x="109" y="12"/>
                    <a:pt x="108" y="13"/>
                  </a:cubicBezTo>
                  <a:cubicBezTo>
                    <a:pt x="108" y="13"/>
                    <a:pt x="108" y="13"/>
                    <a:pt x="108" y="13"/>
                  </a:cubicBezTo>
                  <a:cubicBezTo>
                    <a:pt x="108" y="14"/>
                    <a:pt x="107" y="15"/>
                    <a:pt x="107" y="17"/>
                  </a:cubicBezTo>
                  <a:cubicBezTo>
                    <a:pt x="106" y="19"/>
                    <a:pt x="106" y="20"/>
                    <a:pt x="105" y="20"/>
                  </a:cubicBezTo>
                  <a:cubicBezTo>
                    <a:pt x="104" y="22"/>
                    <a:pt x="103" y="26"/>
                    <a:pt x="101" y="27"/>
                  </a:cubicBezTo>
                  <a:cubicBezTo>
                    <a:pt x="101" y="26"/>
                    <a:pt x="101" y="26"/>
                    <a:pt x="101" y="26"/>
                  </a:cubicBezTo>
                  <a:cubicBezTo>
                    <a:pt x="101" y="27"/>
                    <a:pt x="100" y="26"/>
                    <a:pt x="100" y="27"/>
                  </a:cubicBezTo>
                  <a:cubicBezTo>
                    <a:pt x="101" y="27"/>
                    <a:pt x="101" y="28"/>
                    <a:pt x="101" y="28"/>
                  </a:cubicBezTo>
                  <a:cubicBezTo>
                    <a:pt x="100" y="29"/>
                    <a:pt x="99" y="31"/>
                    <a:pt x="99" y="32"/>
                  </a:cubicBezTo>
                  <a:cubicBezTo>
                    <a:pt x="99" y="32"/>
                    <a:pt x="99" y="32"/>
                    <a:pt x="99" y="32"/>
                  </a:cubicBezTo>
                  <a:cubicBezTo>
                    <a:pt x="99" y="32"/>
                    <a:pt x="98" y="33"/>
                    <a:pt x="97" y="35"/>
                  </a:cubicBezTo>
                  <a:cubicBezTo>
                    <a:pt x="97" y="35"/>
                    <a:pt x="96" y="35"/>
                    <a:pt x="96" y="36"/>
                  </a:cubicBezTo>
                  <a:cubicBezTo>
                    <a:pt x="96" y="37"/>
                    <a:pt x="96" y="37"/>
                    <a:pt x="96" y="38"/>
                  </a:cubicBezTo>
                  <a:cubicBezTo>
                    <a:pt x="96" y="39"/>
                    <a:pt x="96" y="39"/>
                    <a:pt x="95" y="40"/>
                  </a:cubicBezTo>
                  <a:cubicBezTo>
                    <a:pt x="95" y="44"/>
                    <a:pt x="91" y="46"/>
                    <a:pt x="90" y="48"/>
                  </a:cubicBezTo>
                  <a:cubicBezTo>
                    <a:pt x="90" y="48"/>
                    <a:pt x="90" y="48"/>
                    <a:pt x="90" y="48"/>
                  </a:cubicBezTo>
                  <a:cubicBezTo>
                    <a:pt x="89" y="51"/>
                    <a:pt x="88" y="54"/>
                    <a:pt x="87" y="57"/>
                  </a:cubicBezTo>
                  <a:cubicBezTo>
                    <a:pt x="86" y="56"/>
                    <a:pt x="86" y="56"/>
                    <a:pt x="86" y="56"/>
                  </a:cubicBezTo>
                  <a:cubicBezTo>
                    <a:pt x="85" y="57"/>
                    <a:pt x="85" y="58"/>
                    <a:pt x="86" y="58"/>
                  </a:cubicBezTo>
                  <a:cubicBezTo>
                    <a:pt x="86" y="59"/>
                    <a:pt x="86" y="59"/>
                    <a:pt x="85" y="59"/>
                  </a:cubicBezTo>
                  <a:cubicBezTo>
                    <a:pt x="83" y="60"/>
                    <a:pt x="85" y="60"/>
                    <a:pt x="83" y="62"/>
                  </a:cubicBezTo>
                  <a:cubicBezTo>
                    <a:pt x="83" y="63"/>
                    <a:pt x="83" y="64"/>
                    <a:pt x="82" y="65"/>
                  </a:cubicBezTo>
                  <a:cubicBezTo>
                    <a:pt x="83" y="65"/>
                    <a:pt x="83" y="65"/>
                    <a:pt x="83" y="65"/>
                  </a:cubicBezTo>
                  <a:cubicBezTo>
                    <a:pt x="82" y="65"/>
                    <a:pt x="82" y="64"/>
                    <a:pt x="82" y="65"/>
                  </a:cubicBezTo>
                  <a:cubicBezTo>
                    <a:pt x="82" y="65"/>
                    <a:pt x="81" y="66"/>
                    <a:pt x="82" y="66"/>
                  </a:cubicBezTo>
                  <a:cubicBezTo>
                    <a:pt x="80" y="67"/>
                    <a:pt x="80" y="69"/>
                    <a:pt x="79" y="70"/>
                  </a:cubicBezTo>
                  <a:cubicBezTo>
                    <a:pt x="79" y="72"/>
                    <a:pt x="79" y="72"/>
                    <a:pt x="79" y="72"/>
                  </a:cubicBezTo>
                  <a:cubicBezTo>
                    <a:pt x="78" y="73"/>
                    <a:pt x="77" y="73"/>
                    <a:pt x="77" y="75"/>
                  </a:cubicBezTo>
                  <a:cubicBezTo>
                    <a:pt x="77" y="75"/>
                    <a:pt x="77" y="74"/>
                    <a:pt x="76" y="75"/>
                  </a:cubicBezTo>
                  <a:cubicBezTo>
                    <a:pt x="77" y="75"/>
                    <a:pt x="77" y="75"/>
                    <a:pt x="77" y="75"/>
                  </a:cubicBezTo>
                  <a:cubicBezTo>
                    <a:pt x="76" y="78"/>
                    <a:pt x="74" y="79"/>
                    <a:pt x="73" y="81"/>
                  </a:cubicBezTo>
                  <a:cubicBezTo>
                    <a:pt x="71" y="85"/>
                    <a:pt x="70" y="87"/>
                    <a:pt x="68" y="92"/>
                  </a:cubicBezTo>
                  <a:cubicBezTo>
                    <a:pt x="68" y="92"/>
                    <a:pt x="68" y="92"/>
                    <a:pt x="68" y="92"/>
                  </a:cubicBezTo>
                  <a:cubicBezTo>
                    <a:pt x="68" y="93"/>
                    <a:pt x="65" y="93"/>
                    <a:pt x="66" y="94"/>
                  </a:cubicBezTo>
                  <a:cubicBezTo>
                    <a:pt x="65" y="94"/>
                    <a:pt x="65" y="95"/>
                    <a:pt x="65" y="95"/>
                  </a:cubicBezTo>
                  <a:cubicBezTo>
                    <a:pt x="65" y="96"/>
                    <a:pt x="63" y="97"/>
                    <a:pt x="63" y="99"/>
                  </a:cubicBezTo>
                  <a:cubicBezTo>
                    <a:pt x="63" y="99"/>
                    <a:pt x="63" y="99"/>
                    <a:pt x="63" y="99"/>
                  </a:cubicBezTo>
                  <a:cubicBezTo>
                    <a:pt x="63" y="99"/>
                    <a:pt x="63" y="101"/>
                    <a:pt x="62" y="102"/>
                  </a:cubicBezTo>
                  <a:cubicBezTo>
                    <a:pt x="62" y="102"/>
                    <a:pt x="62" y="101"/>
                    <a:pt x="61" y="101"/>
                  </a:cubicBezTo>
                  <a:cubicBezTo>
                    <a:pt x="61" y="101"/>
                    <a:pt x="62" y="103"/>
                    <a:pt x="61" y="103"/>
                  </a:cubicBezTo>
                  <a:cubicBezTo>
                    <a:pt x="60" y="103"/>
                    <a:pt x="61" y="103"/>
                    <a:pt x="61" y="103"/>
                  </a:cubicBezTo>
                  <a:cubicBezTo>
                    <a:pt x="59" y="106"/>
                    <a:pt x="57" y="109"/>
                    <a:pt x="56" y="112"/>
                  </a:cubicBezTo>
                  <a:cubicBezTo>
                    <a:pt x="55" y="113"/>
                    <a:pt x="55" y="111"/>
                    <a:pt x="54" y="113"/>
                  </a:cubicBezTo>
                  <a:cubicBezTo>
                    <a:pt x="54" y="113"/>
                    <a:pt x="55" y="113"/>
                    <a:pt x="54" y="113"/>
                  </a:cubicBezTo>
                  <a:cubicBezTo>
                    <a:pt x="54" y="114"/>
                    <a:pt x="53" y="113"/>
                    <a:pt x="53" y="114"/>
                  </a:cubicBezTo>
                  <a:cubicBezTo>
                    <a:pt x="54" y="114"/>
                    <a:pt x="53" y="115"/>
                    <a:pt x="54" y="115"/>
                  </a:cubicBezTo>
                  <a:cubicBezTo>
                    <a:pt x="52" y="117"/>
                    <a:pt x="52" y="117"/>
                    <a:pt x="52" y="118"/>
                  </a:cubicBezTo>
                  <a:cubicBezTo>
                    <a:pt x="51" y="118"/>
                    <a:pt x="51" y="118"/>
                    <a:pt x="51" y="118"/>
                  </a:cubicBezTo>
                  <a:cubicBezTo>
                    <a:pt x="52" y="119"/>
                    <a:pt x="50" y="120"/>
                    <a:pt x="51" y="121"/>
                  </a:cubicBezTo>
                  <a:cubicBezTo>
                    <a:pt x="47" y="128"/>
                    <a:pt x="44" y="135"/>
                    <a:pt x="40" y="141"/>
                  </a:cubicBezTo>
                  <a:cubicBezTo>
                    <a:pt x="37" y="147"/>
                    <a:pt x="34" y="154"/>
                    <a:pt x="30" y="160"/>
                  </a:cubicBezTo>
                  <a:cubicBezTo>
                    <a:pt x="28" y="162"/>
                    <a:pt x="28" y="162"/>
                    <a:pt x="28" y="164"/>
                  </a:cubicBezTo>
                  <a:cubicBezTo>
                    <a:pt x="28" y="164"/>
                    <a:pt x="28" y="163"/>
                    <a:pt x="27" y="164"/>
                  </a:cubicBezTo>
                  <a:cubicBezTo>
                    <a:pt x="28" y="164"/>
                    <a:pt x="27" y="165"/>
                    <a:pt x="27" y="165"/>
                  </a:cubicBezTo>
                  <a:cubicBezTo>
                    <a:pt x="26" y="167"/>
                    <a:pt x="25" y="169"/>
                    <a:pt x="23" y="173"/>
                  </a:cubicBezTo>
                  <a:cubicBezTo>
                    <a:pt x="24" y="172"/>
                    <a:pt x="23" y="172"/>
                    <a:pt x="23" y="172"/>
                  </a:cubicBezTo>
                  <a:cubicBezTo>
                    <a:pt x="23" y="173"/>
                    <a:pt x="23" y="173"/>
                    <a:pt x="23" y="173"/>
                  </a:cubicBezTo>
                  <a:cubicBezTo>
                    <a:pt x="23" y="173"/>
                    <a:pt x="23" y="173"/>
                    <a:pt x="23" y="173"/>
                  </a:cubicBezTo>
                  <a:cubicBezTo>
                    <a:pt x="23" y="173"/>
                    <a:pt x="23" y="173"/>
                    <a:pt x="23" y="173"/>
                  </a:cubicBezTo>
                  <a:cubicBezTo>
                    <a:pt x="20" y="179"/>
                    <a:pt x="16" y="185"/>
                    <a:pt x="12" y="191"/>
                  </a:cubicBezTo>
                  <a:cubicBezTo>
                    <a:pt x="11" y="193"/>
                    <a:pt x="10" y="194"/>
                    <a:pt x="10" y="196"/>
                  </a:cubicBezTo>
                  <a:cubicBezTo>
                    <a:pt x="7" y="200"/>
                    <a:pt x="3" y="204"/>
                    <a:pt x="1" y="209"/>
                  </a:cubicBezTo>
                  <a:cubicBezTo>
                    <a:pt x="1" y="209"/>
                    <a:pt x="0" y="207"/>
                    <a:pt x="1" y="205"/>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53" name="Hình tự do 116"/>
            <p:cNvSpPr>
              <a:spLocks/>
            </p:cNvSpPr>
            <p:nvPr/>
          </p:nvSpPr>
          <p:spPr bwMode="auto">
            <a:xfrm>
              <a:off x="3265" y="273"/>
              <a:ext cx="319" cy="530"/>
            </a:xfrm>
            <a:custGeom>
              <a:avLst/>
              <a:gdLst>
                <a:gd name="T0" fmla="*/ 118 w 135"/>
                <a:gd name="T1" fmla="*/ 200 h 224"/>
                <a:gd name="T2" fmla="*/ 113 w 135"/>
                <a:gd name="T3" fmla="*/ 193 h 224"/>
                <a:gd name="T4" fmla="*/ 104 w 135"/>
                <a:gd name="T5" fmla="*/ 180 h 224"/>
                <a:gd name="T6" fmla="*/ 102 w 135"/>
                <a:gd name="T7" fmla="*/ 176 h 224"/>
                <a:gd name="T8" fmla="*/ 93 w 135"/>
                <a:gd name="T9" fmla="*/ 160 h 224"/>
                <a:gd name="T10" fmla="*/ 91 w 135"/>
                <a:gd name="T11" fmla="*/ 156 h 224"/>
                <a:gd name="T12" fmla="*/ 86 w 135"/>
                <a:gd name="T13" fmla="*/ 149 h 224"/>
                <a:gd name="T14" fmla="*/ 82 w 135"/>
                <a:gd name="T15" fmla="*/ 141 h 224"/>
                <a:gd name="T16" fmla="*/ 79 w 135"/>
                <a:gd name="T17" fmla="*/ 137 h 224"/>
                <a:gd name="T18" fmla="*/ 77 w 135"/>
                <a:gd name="T19" fmla="*/ 134 h 224"/>
                <a:gd name="T20" fmla="*/ 73 w 135"/>
                <a:gd name="T21" fmla="*/ 126 h 224"/>
                <a:gd name="T22" fmla="*/ 69 w 135"/>
                <a:gd name="T23" fmla="*/ 123 h 224"/>
                <a:gd name="T24" fmla="*/ 66 w 135"/>
                <a:gd name="T25" fmla="*/ 118 h 224"/>
                <a:gd name="T26" fmla="*/ 63 w 135"/>
                <a:gd name="T27" fmla="*/ 112 h 224"/>
                <a:gd name="T28" fmla="*/ 59 w 135"/>
                <a:gd name="T29" fmla="*/ 106 h 224"/>
                <a:gd name="T30" fmla="*/ 55 w 135"/>
                <a:gd name="T31" fmla="*/ 97 h 224"/>
                <a:gd name="T32" fmla="*/ 52 w 135"/>
                <a:gd name="T33" fmla="*/ 93 h 224"/>
                <a:gd name="T34" fmla="*/ 51 w 135"/>
                <a:gd name="T35" fmla="*/ 90 h 224"/>
                <a:gd name="T36" fmla="*/ 48 w 135"/>
                <a:gd name="T37" fmla="*/ 87 h 224"/>
                <a:gd name="T38" fmla="*/ 47 w 135"/>
                <a:gd name="T39" fmla="*/ 86 h 224"/>
                <a:gd name="T40" fmla="*/ 46 w 135"/>
                <a:gd name="T41" fmla="*/ 82 h 224"/>
                <a:gd name="T42" fmla="*/ 39 w 135"/>
                <a:gd name="T43" fmla="*/ 71 h 224"/>
                <a:gd name="T44" fmla="*/ 36 w 135"/>
                <a:gd name="T45" fmla="*/ 66 h 224"/>
                <a:gd name="T46" fmla="*/ 33 w 135"/>
                <a:gd name="T47" fmla="*/ 63 h 224"/>
                <a:gd name="T48" fmla="*/ 28 w 135"/>
                <a:gd name="T49" fmla="*/ 53 h 224"/>
                <a:gd name="T50" fmla="*/ 29 w 135"/>
                <a:gd name="T51" fmla="*/ 50 h 224"/>
                <a:gd name="T52" fmla="*/ 25 w 135"/>
                <a:gd name="T53" fmla="*/ 47 h 224"/>
                <a:gd name="T54" fmla="*/ 22 w 135"/>
                <a:gd name="T55" fmla="*/ 45 h 224"/>
                <a:gd name="T56" fmla="*/ 20 w 135"/>
                <a:gd name="T57" fmla="*/ 40 h 224"/>
                <a:gd name="T58" fmla="*/ 19 w 135"/>
                <a:gd name="T59" fmla="*/ 39 h 224"/>
                <a:gd name="T60" fmla="*/ 19 w 135"/>
                <a:gd name="T61" fmla="*/ 38 h 224"/>
                <a:gd name="T62" fmla="*/ 17 w 135"/>
                <a:gd name="T63" fmla="*/ 34 h 224"/>
                <a:gd name="T64" fmla="*/ 13 w 135"/>
                <a:gd name="T65" fmla="*/ 31 h 224"/>
                <a:gd name="T66" fmla="*/ 13 w 135"/>
                <a:gd name="T67" fmla="*/ 29 h 224"/>
                <a:gd name="T68" fmla="*/ 11 w 135"/>
                <a:gd name="T69" fmla="*/ 26 h 224"/>
                <a:gd name="T70" fmla="*/ 8 w 135"/>
                <a:gd name="T71" fmla="*/ 23 h 224"/>
                <a:gd name="T72" fmla="*/ 12 w 135"/>
                <a:gd name="T73" fmla="*/ 23 h 224"/>
                <a:gd name="T74" fmla="*/ 6 w 135"/>
                <a:gd name="T75" fmla="*/ 19 h 224"/>
                <a:gd name="T76" fmla="*/ 5 w 135"/>
                <a:gd name="T77" fmla="*/ 9 h 224"/>
                <a:gd name="T78" fmla="*/ 4 w 135"/>
                <a:gd name="T79" fmla="*/ 5 h 224"/>
                <a:gd name="T80" fmla="*/ 0 w 135"/>
                <a:gd name="T81" fmla="*/ 0 h 224"/>
                <a:gd name="T82" fmla="*/ 3 w 135"/>
                <a:gd name="T83" fmla="*/ 2 h 224"/>
                <a:gd name="T84" fmla="*/ 5 w 135"/>
                <a:gd name="T85" fmla="*/ 8 h 224"/>
                <a:gd name="T86" fmla="*/ 12 w 135"/>
                <a:gd name="T87" fmla="*/ 17 h 224"/>
                <a:gd name="T88" fmla="*/ 22 w 135"/>
                <a:gd name="T89" fmla="*/ 32 h 224"/>
                <a:gd name="T90" fmla="*/ 32 w 135"/>
                <a:gd name="T91" fmla="*/ 49 h 224"/>
                <a:gd name="T92" fmla="*/ 41 w 135"/>
                <a:gd name="T93" fmla="*/ 63 h 224"/>
                <a:gd name="T94" fmla="*/ 48 w 135"/>
                <a:gd name="T95" fmla="*/ 73 h 224"/>
                <a:gd name="T96" fmla="*/ 59 w 135"/>
                <a:gd name="T97" fmla="*/ 94 h 224"/>
                <a:gd name="T98" fmla="*/ 66 w 135"/>
                <a:gd name="T99" fmla="*/ 107 h 224"/>
                <a:gd name="T100" fmla="*/ 74 w 135"/>
                <a:gd name="T101" fmla="*/ 121 h 224"/>
                <a:gd name="T102" fmla="*/ 105 w 135"/>
                <a:gd name="T103" fmla="*/ 170 h 224"/>
                <a:gd name="T104" fmla="*/ 112 w 135"/>
                <a:gd name="T105" fmla="*/ 182 h 224"/>
                <a:gd name="T106" fmla="*/ 131 w 135"/>
                <a:gd name="T107" fmla="*/ 222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35" h="224">
                  <a:moveTo>
                    <a:pt x="131" y="222"/>
                  </a:moveTo>
                  <a:cubicBezTo>
                    <a:pt x="128" y="220"/>
                    <a:pt x="127" y="215"/>
                    <a:pt x="124" y="213"/>
                  </a:cubicBezTo>
                  <a:cubicBezTo>
                    <a:pt x="124" y="213"/>
                    <a:pt x="125" y="213"/>
                    <a:pt x="125" y="213"/>
                  </a:cubicBezTo>
                  <a:cubicBezTo>
                    <a:pt x="122" y="210"/>
                    <a:pt x="120" y="206"/>
                    <a:pt x="120" y="200"/>
                  </a:cubicBezTo>
                  <a:cubicBezTo>
                    <a:pt x="120" y="200"/>
                    <a:pt x="120" y="200"/>
                    <a:pt x="120" y="200"/>
                  </a:cubicBezTo>
                  <a:cubicBezTo>
                    <a:pt x="118" y="200"/>
                    <a:pt x="118" y="200"/>
                    <a:pt x="118" y="200"/>
                  </a:cubicBezTo>
                  <a:cubicBezTo>
                    <a:pt x="118" y="199"/>
                    <a:pt x="118" y="200"/>
                    <a:pt x="119" y="199"/>
                  </a:cubicBezTo>
                  <a:cubicBezTo>
                    <a:pt x="118" y="199"/>
                    <a:pt x="118" y="198"/>
                    <a:pt x="117" y="198"/>
                  </a:cubicBezTo>
                  <a:cubicBezTo>
                    <a:pt x="117" y="197"/>
                    <a:pt x="117" y="197"/>
                    <a:pt x="117" y="197"/>
                  </a:cubicBezTo>
                  <a:cubicBezTo>
                    <a:pt x="117" y="197"/>
                    <a:pt x="117" y="197"/>
                    <a:pt x="117" y="197"/>
                  </a:cubicBezTo>
                  <a:cubicBezTo>
                    <a:pt x="114" y="197"/>
                    <a:pt x="114" y="194"/>
                    <a:pt x="113" y="193"/>
                  </a:cubicBezTo>
                  <a:cubicBezTo>
                    <a:pt x="113" y="193"/>
                    <a:pt x="113" y="193"/>
                    <a:pt x="113" y="193"/>
                  </a:cubicBezTo>
                  <a:cubicBezTo>
                    <a:pt x="112" y="191"/>
                    <a:pt x="110" y="187"/>
                    <a:pt x="108" y="186"/>
                  </a:cubicBezTo>
                  <a:cubicBezTo>
                    <a:pt x="108" y="186"/>
                    <a:pt x="109" y="186"/>
                    <a:pt x="109" y="185"/>
                  </a:cubicBezTo>
                  <a:cubicBezTo>
                    <a:pt x="108" y="186"/>
                    <a:pt x="106" y="185"/>
                    <a:pt x="106" y="183"/>
                  </a:cubicBezTo>
                  <a:cubicBezTo>
                    <a:pt x="106" y="182"/>
                    <a:pt x="106" y="182"/>
                    <a:pt x="105" y="181"/>
                  </a:cubicBezTo>
                  <a:cubicBezTo>
                    <a:pt x="106" y="181"/>
                    <a:pt x="106" y="181"/>
                    <a:pt x="106" y="181"/>
                  </a:cubicBezTo>
                  <a:cubicBezTo>
                    <a:pt x="105" y="181"/>
                    <a:pt x="105" y="180"/>
                    <a:pt x="104" y="180"/>
                  </a:cubicBezTo>
                  <a:cubicBezTo>
                    <a:pt x="105" y="180"/>
                    <a:pt x="105" y="180"/>
                    <a:pt x="105" y="180"/>
                  </a:cubicBezTo>
                  <a:cubicBezTo>
                    <a:pt x="104" y="180"/>
                    <a:pt x="104" y="179"/>
                    <a:pt x="104" y="179"/>
                  </a:cubicBezTo>
                  <a:cubicBezTo>
                    <a:pt x="104" y="179"/>
                    <a:pt x="104" y="179"/>
                    <a:pt x="104" y="179"/>
                  </a:cubicBezTo>
                  <a:cubicBezTo>
                    <a:pt x="103" y="178"/>
                    <a:pt x="103" y="178"/>
                    <a:pt x="103" y="177"/>
                  </a:cubicBezTo>
                  <a:cubicBezTo>
                    <a:pt x="103" y="177"/>
                    <a:pt x="103" y="177"/>
                    <a:pt x="103" y="177"/>
                  </a:cubicBezTo>
                  <a:cubicBezTo>
                    <a:pt x="102" y="176"/>
                    <a:pt x="102" y="174"/>
                    <a:pt x="102" y="176"/>
                  </a:cubicBezTo>
                  <a:cubicBezTo>
                    <a:pt x="102" y="174"/>
                    <a:pt x="102" y="177"/>
                    <a:pt x="103" y="176"/>
                  </a:cubicBezTo>
                  <a:cubicBezTo>
                    <a:pt x="100" y="172"/>
                    <a:pt x="98" y="169"/>
                    <a:pt x="96" y="165"/>
                  </a:cubicBezTo>
                  <a:cubicBezTo>
                    <a:pt x="96" y="164"/>
                    <a:pt x="96" y="164"/>
                    <a:pt x="96" y="164"/>
                  </a:cubicBezTo>
                  <a:cubicBezTo>
                    <a:pt x="96" y="163"/>
                    <a:pt x="95" y="162"/>
                    <a:pt x="94" y="162"/>
                  </a:cubicBezTo>
                  <a:cubicBezTo>
                    <a:pt x="95" y="162"/>
                    <a:pt x="95" y="162"/>
                    <a:pt x="95" y="162"/>
                  </a:cubicBezTo>
                  <a:cubicBezTo>
                    <a:pt x="94" y="161"/>
                    <a:pt x="93" y="161"/>
                    <a:pt x="93" y="160"/>
                  </a:cubicBezTo>
                  <a:cubicBezTo>
                    <a:pt x="94" y="161"/>
                    <a:pt x="94" y="161"/>
                    <a:pt x="94" y="160"/>
                  </a:cubicBezTo>
                  <a:cubicBezTo>
                    <a:pt x="93" y="160"/>
                    <a:pt x="93" y="159"/>
                    <a:pt x="93" y="159"/>
                  </a:cubicBezTo>
                  <a:cubicBezTo>
                    <a:pt x="93" y="159"/>
                    <a:pt x="93" y="159"/>
                    <a:pt x="93" y="159"/>
                  </a:cubicBezTo>
                  <a:cubicBezTo>
                    <a:pt x="93" y="159"/>
                    <a:pt x="93" y="158"/>
                    <a:pt x="92" y="156"/>
                  </a:cubicBezTo>
                  <a:cubicBezTo>
                    <a:pt x="93" y="158"/>
                    <a:pt x="93" y="158"/>
                    <a:pt x="93" y="158"/>
                  </a:cubicBezTo>
                  <a:cubicBezTo>
                    <a:pt x="92" y="155"/>
                    <a:pt x="92" y="158"/>
                    <a:pt x="91" y="156"/>
                  </a:cubicBezTo>
                  <a:cubicBezTo>
                    <a:pt x="92" y="156"/>
                    <a:pt x="92" y="156"/>
                    <a:pt x="92" y="155"/>
                  </a:cubicBezTo>
                  <a:cubicBezTo>
                    <a:pt x="91" y="155"/>
                    <a:pt x="90" y="153"/>
                    <a:pt x="88" y="153"/>
                  </a:cubicBezTo>
                  <a:cubicBezTo>
                    <a:pt x="88" y="153"/>
                    <a:pt x="88" y="153"/>
                    <a:pt x="88" y="153"/>
                  </a:cubicBezTo>
                  <a:cubicBezTo>
                    <a:pt x="88" y="153"/>
                    <a:pt x="87" y="151"/>
                    <a:pt x="86" y="150"/>
                  </a:cubicBezTo>
                  <a:cubicBezTo>
                    <a:pt x="86" y="150"/>
                    <a:pt x="87" y="150"/>
                    <a:pt x="87" y="149"/>
                  </a:cubicBezTo>
                  <a:cubicBezTo>
                    <a:pt x="86" y="150"/>
                    <a:pt x="86" y="146"/>
                    <a:pt x="86" y="149"/>
                  </a:cubicBezTo>
                  <a:cubicBezTo>
                    <a:pt x="85" y="147"/>
                    <a:pt x="85" y="146"/>
                    <a:pt x="84" y="145"/>
                  </a:cubicBezTo>
                  <a:cubicBezTo>
                    <a:pt x="85" y="146"/>
                    <a:pt x="85" y="145"/>
                    <a:pt x="85" y="145"/>
                  </a:cubicBezTo>
                  <a:cubicBezTo>
                    <a:pt x="86" y="144"/>
                    <a:pt x="86" y="144"/>
                    <a:pt x="86" y="144"/>
                  </a:cubicBezTo>
                  <a:cubicBezTo>
                    <a:pt x="86" y="145"/>
                    <a:pt x="86" y="145"/>
                    <a:pt x="86" y="145"/>
                  </a:cubicBezTo>
                  <a:cubicBezTo>
                    <a:pt x="86" y="144"/>
                    <a:pt x="85" y="143"/>
                    <a:pt x="85" y="143"/>
                  </a:cubicBezTo>
                  <a:cubicBezTo>
                    <a:pt x="84" y="142"/>
                    <a:pt x="83" y="142"/>
                    <a:pt x="82" y="141"/>
                  </a:cubicBezTo>
                  <a:cubicBezTo>
                    <a:pt x="83" y="142"/>
                    <a:pt x="83" y="140"/>
                    <a:pt x="83" y="141"/>
                  </a:cubicBezTo>
                  <a:cubicBezTo>
                    <a:pt x="81" y="140"/>
                    <a:pt x="81" y="140"/>
                    <a:pt x="81" y="140"/>
                  </a:cubicBezTo>
                  <a:cubicBezTo>
                    <a:pt x="79" y="140"/>
                    <a:pt x="81" y="140"/>
                    <a:pt x="81" y="139"/>
                  </a:cubicBezTo>
                  <a:cubicBezTo>
                    <a:pt x="79" y="139"/>
                    <a:pt x="79" y="139"/>
                    <a:pt x="79" y="139"/>
                  </a:cubicBezTo>
                  <a:cubicBezTo>
                    <a:pt x="79" y="139"/>
                    <a:pt x="79" y="138"/>
                    <a:pt x="79" y="137"/>
                  </a:cubicBezTo>
                  <a:cubicBezTo>
                    <a:pt x="79" y="137"/>
                    <a:pt x="79" y="138"/>
                    <a:pt x="79" y="137"/>
                  </a:cubicBezTo>
                  <a:cubicBezTo>
                    <a:pt x="79" y="136"/>
                    <a:pt x="79" y="136"/>
                    <a:pt x="79" y="136"/>
                  </a:cubicBezTo>
                  <a:cubicBezTo>
                    <a:pt x="79" y="136"/>
                    <a:pt x="79" y="136"/>
                    <a:pt x="79" y="136"/>
                  </a:cubicBezTo>
                  <a:cubicBezTo>
                    <a:pt x="79" y="135"/>
                    <a:pt x="78" y="134"/>
                    <a:pt x="78" y="135"/>
                  </a:cubicBezTo>
                  <a:cubicBezTo>
                    <a:pt x="78" y="136"/>
                    <a:pt x="78" y="135"/>
                    <a:pt x="78" y="135"/>
                  </a:cubicBezTo>
                  <a:cubicBezTo>
                    <a:pt x="77" y="135"/>
                    <a:pt x="77" y="135"/>
                    <a:pt x="76" y="134"/>
                  </a:cubicBezTo>
                  <a:cubicBezTo>
                    <a:pt x="77" y="134"/>
                    <a:pt x="77" y="134"/>
                    <a:pt x="77" y="134"/>
                  </a:cubicBezTo>
                  <a:cubicBezTo>
                    <a:pt x="76" y="133"/>
                    <a:pt x="75" y="133"/>
                    <a:pt x="74" y="133"/>
                  </a:cubicBezTo>
                  <a:cubicBezTo>
                    <a:pt x="75" y="133"/>
                    <a:pt x="75" y="133"/>
                    <a:pt x="75" y="133"/>
                  </a:cubicBezTo>
                  <a:cubicBezTo>
                    <a:pt x="75" y="130"/>
                    <a:pt x="73" y="129"/>
                    <a:pt x="73" y="128"/>
                  </a:cubicBezTo>
                  <a:cubicBezTo>
                    <a:pt x="73" y="128"/>
                    <a:pt x="73" y="128"/>
                    <a:pt x="73" y="128"/>
                  </a:cubicBezTo>
                  <a:cubicBezTo>
                    <a:pt x="73" y="128"/>
                    <a:pt x="73" y="127"/>
                    <a:pt x="73" y="127"/>
                  </a:cubicBezTo>
                  <a:cubicBezTo>
                    <a:pt x="73" y="127"/>
                    <a:pt x="73" y="127"/>
                    <a:pt x="73" y="126"/>
                  </a:cubicBezTo>
                  <a:cubicBezTo>
                    <a:pt x="71" y="126"/>
                    <a:pt x="73" y="126"/>
                    <a:pt x="73" y="126"/>
                  </a:cubicBezTo>
                  <a:cubicBezTo>
                    <a:pt x="71" y="126"/>
                    <a:pt x="69" y="125"/>
                    <a:pt x="69" y="123"/>
                  </a:cubicBezTo>
                  <a:cubicBezTo>
                    <a:pt x="69" y="123"/>
                    <a:pt x="68" y="123"/>
                    <a:pt x="68" y="121"/>
                  </a:cubicBezTo>
                  <a:cubicBezTo>
                    <a:pt x="68" y="121"/>
                    <a:pt x="68" y="121"/>
                    <a:pt x="68" y="121"/>
                  </a:cubicBezTo>
                  <a:cubicBezTo>
                    <a:pt x="68" y="120"/>
                    <a:pt x="68" y="120"/>
                    <a:pt x="68" y="120"/>
                  </a:cubicBezTo>
                  <a:cubicBezTo>
                    <a:pt x="67" y="119"/>
                    <a:pt x="70" y="123"/>
                    <a:pt x="69" y="123"/>
                  </a:cubicBezTo>
                  <a:cubicBezTo>
                    <a:pt x="69" y="121"/>
                    <a:pt x="67" y="121"/>
                    <a:pt x="68" y="120"/>
                  </a:cubicBezTo>
                  <a:cubicBezTo>
                    <a:pt x="68" y="120"/>
                    <a:pt x="67" y="120"/>
                    <a:pt x="67" y="119"/>
                  </a:cubicBezTo>
                  <a:cubicBezTo>
                    <a:pt x="67" y="119"/>
                    <a:pt x="68" y="119"/>
                    <a:pt x="68" y="119"/>
                  </a:cubicBezTo>
                  <a:cubicBezTo>
                    <a:pt x="67" y="118"/>
                    <a:pt x="67" y="119"/>
                    <a:pt x="67" y="119"/>
                  </a:cubicBezTo>
                  <a:cubicBezTo>
                    <a:pt x="66" y="118"/>
                    <a:pt x="66" y="118"/>
                    <a:pt x="66" y="118"/>
                  </a:cubicBezTo>
                  <a:cubicBezTo>
                    <a:pt x="66" y="118"/>
                    <a:pt x="66" y="117"/>
                    <a:pt x="66" y="118"/>
                  </a:cubicBezTo>
                  <a:cubicBezTo>
                    <a:pt x="66" y="118"/>
                    <a:pt x="65" y="117"/>
                    <a:pt x="66" y="116"/>
                  </a:cubicBezTo>
                  <a:cubicBezTo>
                    <a:pt x="66" y="116"/>
                    <a:pt x="66" y="116"/>
                    <a:pt x="66" y="116"/>
                  </a:cubicBezTo>
                  <a:cubicBezTo>
                    <a:pt x="66" y="116"/>
                    <a:pt x="66" y="116"/>
                    <a:pt x="65" y="116"/>
                  </a:cubicBezTo>
                  <a:cubicBezTo>
                    <a:pt x="66" y="116"/>
                    <a:pt x="66" y="115"/>
                    <a:pt x="66" y="115"/>
                  </a:cubicBezTo>
                  <a:cubicBezTo>
                    <a:pt x="65" y="116"/>
                    <a:pt x="65" y="114"/>
                    <a:pt x="64" y="114"/>
                  </a:cubicBezTo>
                  <a:cubicBezTo>
                    <a:pt x="64" y="112"/>
                    <a:pt x="63" y="112"/>
                    <a:pt x="63" y="112"/>
                  </a:cubicBezTo>
                  <a:cubicBezTo>
                    <a:pt x="63" y="111"/>
                    <a:pt x="61" y="111"/>
                    <a:pt x="61" y="110"/>
                  </a:cubicBezTo>
                  <a:cubicBezTo>
                    <a:pt x="61" y="110"/>
                    <a:pt x="61" y="110"/>
                    <a:pt x="61" y="110"/>
                  </a:cubicBezTo>
                  <a:cubicBezTo>
                    <a:pt x="61" y="109"/>
                    <a:pt x="61" y="109"/>
                    <a:pt x="61" y="109"/>
                  </a:cubicBezTo>
                  <a:cubicBezTo>
                    <a:pt x="61" y="109"/>
                    <a:pt x="61" y="108"/>
                    <a:pt x="61" y="107"/>
                  </a:cubicBezTo>
                  <a:cubicBezTo>
                    <a:pt x="60" y="107"/>
                    <a:pt x="60" y="107"/>
                    <a:pt x="59" y="107"/>
                  </a:cubicBezTo>
                  <a:cubicBezTo>
                    <a:pt x="60" y="106"/>
                    <a:pt x="59" y="106"/>
                    <a:pt x="59" y="106"/>
                  </a:cubicBezTo>
                  <a:cubicBezTo>
                    <a:pt x="59" y="106"/>
                    <a:pt x="59" y="106"/>
                    <a:pt x="59" y="106"/>
                  </a:cubicBezTo>
                  <a:cubicBezTo>
                    <a:pt x="60" y="105"/>
                    <a:pt x="59" y="105"/>
                    <a:pt x="59" y="103"/>
                  </a:cubicBezTo>
                  <a:cubicBezTo>
                    <a:pt x="58" y="103"/>
                    <a:pt x="58" y="103"/>
                    <a:pt x="58" y="103"/>
                  </a:cubicBezTo>
                  <a:cubicBezTo>
                    <a:pt x="57" y="102"/>
                    <a:pt x="57" y="102"/>
                    <a:pt x="57" y="102"/>
                  </a:cubicBezTo>
                  <a:cubicBezTo>
                    <a:pt x="57" y="102"/>
                    <a:pt x="57" y="101"/>
                    <a:pt x="56" y="101"/>
                  </a:cubicBezTo>
                  <a:cubicBezTo>
                    <a:pt x="56" y="99"/>
                    <a:pt x="54" y="99"/>
                    <a:pt x="55" y="97"/>
                  </a:cubicBezTo>
                  <a:cubicBezTo>
                    <a:pt x="54" y="97"/>
                    <a:pt x="54" y="96"/>
                    <a:pt x="54" y="97"/>
                  </a:cubicBezTo>
                  <a:cubicBezTo>
                    <a:pt x="54" y="97"/>
                    <a:pt x="54" y="97"/>
                    <a:pt x="54" y="97"/>
                  </a:cubicBezTo>
                  <a:cubicBezTo>
                    <a:pt x="54" y="97"/>
                    <a:pt x="54" y="97"/>
                    <a:pt x="54" y="97"/>
                  </a:cubicBezTo>
                  <a:cubicBezTo>
                    <a:pt x="54" y="97"/>
                    <a:pt x="53" y="96"/>
                    <a:pt x="54" y="96"/>
                  </a:cubicBezTo>
                  <a:cubicBezTo>
                    <a:pt x="54" y="94"/>
                    <a:pt x="52" y="96"/>
                    <a:pt x="52" y="93"/>
                  </a:cubicBezTo>
                  <a:cubicBezTo>
                    <a:pt x="52" y="93"/>
                    <a:pt x="52" y="93"/>
                    <a:pt x="52" y="93"/>
                  </a:cubicBezTo>
                  <a:cubicBezTo>
                    <a:pt x="51" y="92"/>
                    <a:pt x="51" y="92"/>
                    <a:pt x="51" y="92"/>
                  </a:cubicBezTo>
                  <a:cubicBezTo>
                    <a:pt x="51" y="92"/>
                    <a:pt x="52" y="92"/>
                    <a:pt x="52" y="92"/>
                  </a:cubicBezTo>
                  <a:cubicBezTo>
                    <a:pt x="51" y="91"/>
                    <a:pt x="51" y="91"/>
                    <a:pt x="51" y="91"/>
                  </a:cubicBezTo>
                  <a:cubicBezTo>
                    <a:pt x="51" y="90"/>
                    <a:pt x="51" y="90"/>
                    <a:pt x="51" y="90"/>
                  </a:cubicBezTo>
                  <a:cubicBezTo>
                    <a:pt x="51" y="91"/>
                    <a:pt x="51" y="90"/>
                    <a:pt x="50" y="90"/>
                  </a:cubicBezTo>
                  <a:cubicBezTo>
                    <a:pt x="51" y="90"/>
                    <a:pt x="51" y="90"/>
                    <a:pt x="51" y="90"/>
                  </a:cubicBezTo>
                  <a:cubicBezTo>
                    <a:pt x="50" y="89"/>
                    <a:pt x="50" y="89"/>
                    <a:pt x="50" y="89"/>
                  </a:cubicBezTo>
                  <a:cubicBezTo>
                    <a:pt x="50" y="90"/>
                    <a:pt x="50" y="90"/>
                    <a:pt x="50" y="90"/>
                  </a:cubicBezTo>
                  <a:cubicBezTo>
                    <a:pt x="50" y="90"/>
                    <a:pt x="50" y="90"/>
                    <a:pt x="49" y="90"/>
                  </a:cubicBezTo>
                  <a:cubicBezTo>
                    <a:pt x="50" y="89"/>
                    <a:pt x="49" y="89"/>
                    <a:pt x="49" y="88"/>
                  </a:cubicBezTo>
                  <a:cubicBezTo>
                    <a:pt x="48" y="88"/>
                    <a:pt x="48" y="88"/>
                    <a:pt x="48" y="88"/>
                  </a:cubicBezTo>
                  <a:cubicBezTo>
                    <a:pt x="48" y="87"/>
                    <a:pt x="48" y="87"/>
                    <a:pt x="48" y="87"/>
                  </a:cubicBezTo>
                  <a:cubicBezTo>
                    <a:pt x="48" y="87"/>
                    <a:pt x="48" y="88"/>
                    <a:pt x="49" y="88"/>
                  </a:cubicBezTo>
                  <a:cubicBezTo>
                    <a:pt x="49" y="87"/>
                    <a:pt x="49" y="87"/>
                    <a:pt x="48" y="87"/>
                  </a:cubicBezTo>
                  <a:cubicBezTo>
                    <a:pt x="48" y="87"/>
                    <a:pt x="48" y="87"/>
                    <a:pt x="47" y="86"/>
                  </a:cubicBezTo>
                  <a:cubicBezTo>
                    <a:pt x="48" y="87"/>
                    <a:pt x="48" y="87"/>
                    <a:pt x="48" y="87"/>
                  </a:cubicBezTo>
                  <a:cubicBezTo>
                    <a:pt x="48" y="86"/>
                    <a:pt x="48" y="86"/>
                    <a:pt x="48" y="86"/>
                  </a:cubicBezTo>
                  <a:cubicBezTo>
                    <a:pt x="47" y="86"/>
                    <a:pt x="47" y="86"/>
                    <a:pt x="47" y="86"/>
                  </a:cubicBezTo>
                  <a:cubicBezTo>
                    <a:pt x="48" y="86"/>
                    <a:pt x="48" y="86"/>
                    <a:pt x="48" y="86"/>
                  </a:cubicBezTo>
                  <a:cubicBezTo>
                    <a:pt x="47" y="86"/>
                    <a:pt x="47" y="85"/>
                    <a:pt x="46" y="85"/>
                  </a:cubicBezTo>
                  <a:cubicBezTo>
                    <a:pt x="46" y="84"/>
                    <a:pt x="46" y="84"/>
                    <a:pt x="46" y="83"/>
                  </a:cubicBezTo>
                  <a:cubicBezTo>
                    <a:pt x="46" y="83"/>
                    <a:pt x="46" y="83"/>
                    <a:pt x="46" y="83"/>
                  </a:cubicBezTo>
                  <a:cubicBezTo>
                    <a:pt x="46" y="82"/>
                    <a:pt x="46" y="82"/>
                    <a:pt x="46" y="82"/>
                  </a:cubicBezTo>
                  <a:cubicBezTo>
                    <a:pt x="46" y="82"/>
                    <a:pt x="46" y="82"/>
                    <a:pt x="46" y="82"/>
                  </a:cubicBezTo>
                  <a:cubicBezTo>
                    <a:pt x="44" y="81"/>
                    <a:pt x="44" y="81"/>
                    <a:pt x="44" y="81"/>
                  </a:cubicBezTo>
                  <a:cubicBezTo>
                    <a:pt x="44" y="80"/>
                    <a:pt x="46" y="80"/>
                    <a:pt x="46" y="79"/>
                  </a:cubicBezTo>
                  <a:cubicBezTo>
                    <a:pt x="44" y="79"/>
                    <a:pt x="43" y="79"/>
                    <a:pt x="43" y="79"/>
                  </a:cubicBezTo>
                  <a:cubicBezTo>
                    <a:pt x="43" y="79"/>
                    <a:pt x="41" y="77"/>
                    <a:pt x="41" y="76"/>
                  </a:cubicBezTo>
                  <a:cubicBezTo>
                    <a:pt x="41" y="76"/>
                    <a:pt x="41" y="76"/>
                    <a:pt x="41" y="75"/>
                  </a:cubicBezTo>
                  <a:cubicBezTo>
                    <a:pt x="40" y="74"/>
                    <a:pt x="39" y="72"/>
                    <a:pt x="39" y="71"/>
                  </a:cubicBezTo>
                  <a:cubicBezTo>
                    <a:pt x="39" y="72"/>
                    <a:pt x="39" y="71"/>
                    <a:pt x="39" y="71"/>
                  </a:cubicBezTo>
                  <a:cubicBezTo>
                    <a:pt x="39" y="71"/>
                    <a:pt x="39" y="70"/>
                    <a:pt x="39" y="70"/>
                  </a:cubicBezTo>
                  <a:cubicBezTo>
                    <a:pt x="39" y="71"/>
                    <a:pt x="38" y="71"/>
                    <a:pt x="39" y="71"/>
                  </a:cubicBezTo>
                  <a:cubicBezTo>
                    <a:pt x="38" y="71"/>
                    <a:pt x="37" y="68"/>
                    <a:pt x="37" y="67"/>
                  </a:cubicBezTo>
                  <a:cubicBezTo>
                    <a:pt x="37" y="68"/>
                    <a:pt x="37" y="67"/>
                    <a:pt x="36" y="67"/>
                  </a:cubicBezTo>
                  <a:cubicBezTo>
                    <a:pt x="37" y="67"/>
                    <a:pt x="37" y="66"/>
                    <a:pt x="36" y="66"/>
                  </a:cubicBezTo>
                  <a:cubicBezTo>
                    <a:pt x="36" y="66"/>
                    <a:pt x="36" y="66"/>
                    <a:pt x="36" y="66"/>
                  </a:cubicBezTo>
                  <a:cubicBezTo>
                    <a:pt x="36" y="65"/>
                    <a:pt x="36" y="65"/>
                    <a:pt x="36" y="65"/>
                  </a:cubicBezTo>
                  <a:cubicBezTo>
                    <a:pt x="36" y="65"/>
                    <a:pt x="34" y="66"/>
                    <a:pt x="34" y="65"/>
                  </a:cubicBezTo>
                  <a:cubicBezTo>
                    <a:pt x="34" y="65"/>
                    <a:pt x="34" y="65"/>
                    <a:pt x="34" y="65"/>
                  </a:cubicBezTo>
                  <a:cubicBezTo>
                    <a:pt x="33" y="64"/>
                    <a:pt x="33" y="64"/>
                    <a:pt x="33" y="64"/>
                  </a:cubicBezTo>
                  <a:cubicBezTo>
                    <a:pt x="33" y="63"/>
                    <a:pt x="33" y="63"/>
                    <a:pt x="33" y="63"/>
                  </a:cubicBezTo>
                  <a:cubicBezTo>
                    <a:pt x="33" y="63"/>
                    <a:pt x="32" y="62"/>
                    <a:pt x="32" y="63"/>
                  </a:cubicBezTo>
                  <a:cubicBezTo>
                    <a:pt x="32" y="62"/>
                    <a:pt x="32" y="61"/>
                    <a:pt x="32" y="60"/>
                  </a:cubicBezTo>
                  <a:cubicBezTo>
                    <a:pt x="30" y="59"/>
                    <a:pt x="29" y="56"/>
                    <a:pt x="28" y="54"/>
                  </a:cubicBezTo>
                  <a:cubicBezTo>
                    <a:pt x="28" y="54"/>
                    <a:pt x="28" y="54"/>
                    <a:pt x="28" y="54"/>
                  </a:cubicBezTo>
                  <a:cubicBezTo>
                    <a:pt x="28" y="53"/>
                    <a:pt x="27" y="54"/>
                    <a:pt x="27" y="54"/>
                  </a:cubicBezTo>
                  <a:cubicBezTo>
                    <a:pt x="28" y="54"/>
                    <a:pt x="28" y="53"/>
                    <a:pt x="28" y="53"/>
                  </a:cubicBezTo>
                  <a:cubicBezTo>
                    <a:pt x="28" y="52"/>
                    <a:pt x="27" y="52"/>
                    <a:pt x="27" y="52"/>
                  </a:cubicBezTo>
                  <a:cubicBezTo>
                    <a:pt x="26" y="52"/>
                    <a:pt x="27" y="52"/>
                    <a:pt x="27" y="52"/>
                  </a:cubicBezTo>
                  <a:cubicBezTo>
                    <a:pt x="26" y="52"/>
                    <a:pt x="26" y="52"/>
                    <a:pt x="26" y="52"/>
                  </a:cubicBezTo>
                  <a:cubicBezTo>
                    <a:pt x="26" y="52"/>
                    <a:pt x="26" y="52"/>
                    <a:pt x="27" y="52"/>
                  </a:cubicBezTo>
                  <a:cubicBezTo>
                    <a:pt x="26" y="50"/>
                    <a:pt x="26" y="50"/>
                    <a:pt x="26" y="50"/>
                  </a:cubicBezTo>
                  <a:cubicBezTo>
                    <a:pt x="26" y="49"/>
                    <a:pt x="28" y="52"/>
                    <a:pt x="29" y="50"/>
                  </a:cubicBezTo>
                  <a:cubicBezTo>
                    <a:pt x="28" y="49"/>
                    <a:pt x="28" y="49"/>
                    <a:pt x="28" y="49"/>
                  </a:cubicBezTo>
                  <a:cubicBezTo>
                    <a:pt x="29" y="49"/>
                    <a:pt x="30" y="50"/>
                    <a:pt x="29" y="49"/>
                  </a:cubicBezTo>
                  <a:cubicBezTo>
                    <a:pt x="27" y="49"/>
                    <a:pt x="27" y="49"/>
                    <a:pt x="27" y="49"/>
                  </a:cubicBezTo>
                  <a:cubicBezTo>
                    <a:pt x="27" y="48"/>
                    <a:pt x="26" y="50"/>
                    <a:pt x="25" y="48"/>
                  </a:cubicBezTo>
                  <a:cubicBezTo>
                    <a:pt x="26" y="49"/>
                    <a:pt x="26" y="49"/>
                    <a:pt x="26" y="49"/>
                  </a:cubicBezTo>
                  <a:cubicBezTo>
                    <a:pt x="26" y="48"/>
                    <a:pt x="25" y="48"/>
                    <a:pt x="25" y="47"/>
                  </a:cubicBezTo>
                  <a:cubicBezTo>
                    <a:pt x="25" y="48"/>
                    <a:pt x="24" y="48"/>
                    <a:pt x="24" y="48"/>
                  </a:cubicBezTo>
                  <a:cubicBezTo>
                    <a:pt x="24" y="47"/>
                    <a:pt x="25" y="48"/>
                    <a:pt x="24" y="47"/>
                  </a:cubicBezTo>
                  <a:cubicBezTo>
                    <a:pt x="24" y="47"/>
                    <a:pt x="23" y="46"/>
                    <a:pt x="23" y="47"/>
                  </a:cubicBezTo>
                  <a:cubicBezTo>
                    <a:pt x="22" y="47"/>
                    <a:pt x="23" y="46"/>
                    <a:pt x="22" y="46"/>
                  </a:cubicBezTo>
                  <a:cubicBezTo>
                    <a:pt x="23" y="45"/>
                    <a:pt x="24" y="46"/>
                    <a:pt x="24" y="45"/>
                  </a:cubicBezTo>
                  <a:cubicBezTo>
                    <a:pt x="23" y="45"/>
                    <a:pt x="22" y="45"/>
                    <a:pt x="22" y="45"/>
                  </a:cubicBezTo>
                  <a:cubicBezTo>
                    <a:pt x="22" y="45"/>
                    <a:pt x="22" y="45"/>
                    <a:pt x="23" y="45"/>
                  </a:cubicBezTo>
                  <a:cubicBezTo>
                    <a:pt x="23" y="45"/>
                    <a:pt x="21" y="45"/>
                    <a:pt x="22" y="44"/>
                  </a:cubicBezTo>
                  <a:cubicBezTo>
                    <a:pt x="21" y="44"/>
                    <a:pt x="21" y="44"/>
                    <a:pt x="21" y="44"/>
                  </a:cubicBezTo>
                  <a:cubicBezTo>
                    <a:pt x="21" y="44"/>
                    <a:pt x="21" y="44"/>
                    <a:pt x="21" y="43"/>
                  </a:cubicBezTo>
                  <a:cubicBezTo>
                    <a:pt x="21" y="43"/>
                    <a:pt x="20" y="41"/>
                    <a:pt x="21" y="41"/>
                  </a:cubicBezTo>
                  <a:cubicBezTo>
                    <a:pt x="20" y="40"/>
                    <a:pt x="20" y="40"/>
                    <a:pt x="20" y="40"/>
                  </a:cubicBezTo>
                  <a:cubicBezTo>
                    <a:pt x="20" y="41"/>
                    <a:pt x="20" y="41"/>
                    <a:pt x="20" y="43"/>
                  </a:cubicBezTo>
                  <a:cubicBezTo>
                    <a:pt x="20" y="41"/>
                    <a:pt x="19" y="41"/>
                    <a:pt x="19" y="41"/>
                  </a:cubicBezTo>
                  <a:cubicBezTo>
                    <a:pt x="19" y="40"/>
                    <a:pt x="19" y="40"/>
                    <a:pt x="19" y="40"/>
                  </a:cubicBezTo>
                  <a:cubicBezTo>
                    <a:pt x="19" y="40"/>
                    <a:pt x="19" y="40"/>
                    <a:pt x="19" y="40"/>
                  </a:cubicBezTo>
                  <a:cubicBezTo>
                    <a:pt x="19" y="40"/>
                    <a:pt x="19" y="40"/>
                    <a:pt x="19" y="39"/>
                  </a:cubicBezTo>
                  <a:cubicBezTo>
                    <a:pt x="19" y="39"/>
                    <a:pt x="19" y="39"/>
                    <a:pt x="19" y="39"/>
                  </a:cubicBezTo>
                  <a:cubicBezTo>
                    <a:pt x="17" y="39"/>
                    <a:pt x="19" y="39"/>
                    <a:pt x="19" y="39"/>
                  </a:cubicBezTo>
                  <a:cubicBezTo>
                    <a:pt x="19" y="39"/>
                    <a:pt x="19" y="39"/>
                    <a:pt x="19" y="39"/>
                  </a:cubicBezTo>
                  <a:cubicBezTo>
                    <a:pt x="19" y="39"/>
                    <a:pt x="19" y="39"/>
                    <a:pt x="19" y="38"/>
                  </a:cubicBezTo>
                  <a:cubicBezTo>
                    <a:pt x="19" y="39"/>
                    <a:pt x="17" y="39"/>
                    <a:pt x="17" y="39"/>
                  </a:cubicBezTo>
                  <a:cubicBezTo>
                    <a:pt x="16" y="38"/>
                    <a:pt x="17" y="38"/>
                    <a:pt x="17" y="38"/>
                  </a:cubicBezTo>
                  <a:cubicBezTo>
                    <a:pt x="19" y="38"/>
                    <a:pt x="19" y="38"/>
                    <a:pt x="19" y="38"/>
                  </a:cubicBezTo>
                  <a:cubicBezTo>
                    <a:pt x="19" y="37"/>
                    <a:pt x="19" y="37"/>
                    <a:pt x="19" y="37"/>
                  </a:cubicBezTo>
                  <a:cubicBezTo>
                    <a:pt x="17" y="36"/>
                    <a:pt x="16" y="36"/>
                    <a:pt x="16" y="37"/>
                  </a:cubicBezTo>
                  <a:cubicBezTo>
                    <a:pt x="16" y="37"/>
                    <a:pt x="16" y="36"/>
                    <a:pt x="17" y="36"/>
                  </a:cubicBezTo>
                  <a:cubicBezTo>
                    <a:pt x="16" y="35"/>
                    <a:pt x="16" y="36"/>
                    <a:pt x="16" y="36"/>
                  </a:cubicBezTo>
                  <a:cubicBezTo>
                    <a:pt x="16" y="34"/>
                    <a:pt x="16" y="34"/>
                    <a:pt x="16" y="34"/>
                  </a:cubicBezTo>
                  <a:cubicBezTo>
                    <a:pt x="17" y="34"/>
                    <a:pt x="17" y="34"/>
                    <a:pt x="17" y="34"/>
                  </a:cubicBezTo>
                  <a:cubicBezTo>
                    <a:pt x="17" y="34"/>
                    <a:pt x="17" y="34"/>
                    <a:pt x="17" y="34"/>
                  </a:cubicBezTo>
                  <a:cubicBezTo>
                    <a:pt x="19" y="34"/>
                    <a:pt x="17" y="32"/>
                    <a:pt x="19" y="32"/>
                  </a:cubicBezTo>
                  <a:cubicBezTo>
                    <a:pt x="17" y="32"/>
                    <a:pt x="17" y="32"/>
                    <a:pt x="17" y="32"/>
                  </a:cubicBezTo>
                  <a:cubicBezTo>
                    <a:pt x="16" y="34"/>
                    <a:pt x="15" y="32"/>
                    <a:pt x="14" y="32"/>
                  </a:cubicBezTo>
                  <a:cubicBezTo>
                    <a:pt x="13" y="32"/>
                    <a:pt x="16" y="31"/>
                    <a:pt x="14" y="30"/>
                  </a:cubicBezTo>
                  <a:cubicBezTo>
                    <a:pt x="14" y="31"/>
                    <a:pt x="13" y="30"/>
                    <a:pt x="13" y="31"/>
                  </a:cubicBezTo>
                  <a:cubicBezTo>
                    <a:pt x="13" y="30"/>
                    <a:pt x="12" y="31"/>
                    <a:pt x="12" y="30"/>
                  </a:cubicBezTo>
                  <a:cubicBezTo>
                    <a:pt x="13" y="30"/>
                    <a:pt x="13" y="29"/>
                    <a:pt x="14" y="29"/>
                  </a:cubicBezTo>
                  <a:cubicBezTo>
                    <a:pt x="13" y="29"/>
                    <a:pt x="14" y="30"/>
                    <a:pt x="14" y="30"/>
                  </a:cubicBezTo>
                  <a:cubicBezTo>
                    <a:pt x="14" y="30"/>
                    <a:pt x="15" y="30"/>
                    <a:pt x="14" y="29"/>
                  </a:cubicBezTo>
                  <a:cubicBezTo>
                    <a:pt x="14" y="28"/>
                    <a:pt x="14" y="28"/>
                    <a:pt x="13" y="28"/>
                  </a:cubicBezTo>
                  <a:cubicBezTo>
                    <a:pt x="13" y="28"/>
                    <a:pt x="14" y="29"/>
                    <a:pt x="13" y="29"/>
                  </a:cubicBezTo>
                  <a:cubicBezTo>
                    <a:pt x="12" y="28"/>
                    <a:pt x="13" y="27"/>
                    <a:pt x="12" y="28"/>
                  </a:cubicBezTo>
                  <a:cubicBezTo>
                    <a:pt x="12" y="28"/>
                    <a:pt x="12" y="29"/>
                    <a:pt x="12" y="29"/>
                  </a:cubicBezTo>
                  <a:cubicBezTo>
                    <a:pt x="12" y="28"/>
                    <a:pt x="12" y="28"/>
                    <a:pt x="12" y="28"/>
                  </a:cubicBezTo>
                  <a:cubicBezTo>
                    <a:pt x="12" y="28"/>
                    <a:pt x="12" y="28"/>
                    <a:pt x="12" y="28"/>
                  </a:cubicBezTo>
                  <a:cubicBezTo>
                    <a:pt x="12" y="27"/>
                    <a:pt x="11" y="28"/>
                    <a:pt x="11" y="27"/>
                  </a:cubicBezTo>
                  <a:cubicBezTo>
                    <a:pt x="11" y="26"/>
                    <a:pt x="11" y="26"/>
                    <a:pt x="11" y="26"/>
                  </a:cubicBezTo>
                  <a:cubicBezTo>
                    <a:pt x="12" y="26"/>
                    <a:pt x="12" y="28"/>
                    <a:pt x="12" y="27"/>
                  </a:cubicBezTo>
                  <a:cubicBezTo>
                    <a:pt x="12" y="26"/>
                    <a:pt x="12" y="26"/>
                    <a:pt x="12" y="26"/>
                  </a:cubicBezTo>
                  <a:cubicBezTo>
                    <a:pt x="12" y="26"/>
                    <a:pt x="12" y="26"/>
                    <a:pt x="12" y="26"/>
                  </a:cubicBezTo>
                  <a:cubicBezTo>
                    <a:pt x="12" y="26"/>
                    <a:pt x="12" y="25"/>
                    <a:pt x="12" y="24"/>
                  </a:cubicBezTo>
                  <a:cubicBezTo>
                    <a:pt x="11" y="24"/>
                    <a:pt x="11" y="24"/>
                    <a:pt x="11" y="24"/>
                  </a:cubicBezTo>
                  <a:cubicBezTo>
                    <a:pt x="10" y="23"/>
                    <a:pt x="10" y="23"/>
                    <a:pt x="8" y="23"/>
                  </a:cubicBezTo>
                  <a:cubicBezTo>
                    <a:pt x="10" y="22"/>
                    <a:pt x="8" y="21"/>
                    <a:pt x="10" y="22"/>
                  </a:cubicBezTo>
                  <a:cubicBezTo>
                    <a:pt x="8" y="22"/>
                    <a:pt x="10" y="24"/>
                    <a:pt x="11" y="24"/>
                  </a:cubicBezTo>
                  <a:cubicBezTo>
                    <a:pt x="12" y="23"/>
                    <a:pt x="12" y="25"/>
                    <a:pt x="12" y="25"/>
                  </a:cubicBezTo>
                  <a:cubicBezTo>
                    <a:pt x="12" y="24"/>
                    <a:pt x="12" y="23"/>
                    <a:pt x="13" y="23"/>
                  </a:cubicBezTo>
                  <a:cubicBezTo>
                    <a:pt x="12" y="22"/>
                    <a:pt x="12" y="22"/>
                    <a:pt x="12" y="22"/>
                  </a:cubicBezTo>
                  <a:cubicBezTo>
                    <a:pt x="12" y="22"/>
                    <a:pt x="12" y="23"/>
                    <a:pt x="12" y="23"/>
                  </a:cubicBezTo>
                  <a:cubicBezTo>
                    <a:pt x="12" y="22"/>
                    <a:pt x="11" y="21"/>
                    <a:pt x="10" y="21"/>
                  </a:cubicBezTo>
                  <a:cubicBezTo>
                    <a:pt x="10" y="20"/>
                    <a:pt x="11" y="20"/>
                    <a:pt x="11" y="21"/>
                  </a:cubicBezTo>
                  <a:cubicBezTo>
                    <a:pt x="10" y="20"/>
                    <a:pt x="8" y="19"/>
                    <a:pt x="8" y="18"/>
                  </a:cubicBezTo>
                  <a:cubicBezTo>
                    <a:pt x="7" y="19"/>
                    <a:pt x="7" y="17"/>
                    <a:pt x="6" y="18"/>
                  </a:cubicBezTo>
                  <a:cubicBezTo>
                    <a:pt x="7" y="19"/>
                    <a:pt x="6" y="19"/>
                    <a:pt x="6" y="19"/>
                  </a:cubicBezTo>
                  <a:cubicBezTo>
                    <a:pt x="6" y="19"/>
                    <a:pt x="6" y="19"/>
                    <a:pt x="6" y="19"/>
                  </a:cubicBezTo>
                  <a:cubicBezTo>
                    <a:pt x="6" y="19"/>
                    <a:pt x="7" y="18"/>
                    <a:pt x="6" y="18"/>
                  </a:cubicBezTo>
                  <a:cubicBezTo>
                    <a:pt x="6" y="19"/>
                    <a:pt x="7" y="17"/>
                    <a:pt x="7" y="17"/>
                  </a:cubicBezTo>
                  <a:cubicBezTo>
                    <a:pt x="7" y="15"/>
                    <a:pt x="8" y="17"/>
                    <a:pt x="7" y="15"/>
                  </a:cubicBezTo>
                  <a:cubicBezTo>
                    <a:pt x="7" y="14"/>
                    <a:pt x="6" y="14"/>
                    <a:pt x="6" y="13"/>
                  </a:cubicBezTo>
                  <a:cubicBezTo>
                    <a:pt x="6" y="12"/>
                    <a:pt x="5" y="11"/>
                    <a:pt x="4" y="10"/>
                  </a:cubicBezTo>
                  <a:cubicBezTo>
                    <a:pt x="4" y="9"/>
                    <a:pt x="5" y="9"/>
                    <a:pt x="5" y="9"/>
                  </a:cubicBezTo>
                  <a:cubicBezTo>
                    <a:pt x="4" y="8"/>
                    <a:pt x="4" y="10"/>
                    <a:pt x="4" y="9"/>
                  </a:cubicBezTo>
                  <a:cubicBezTo>
                    <a:pt x="4" y="9"/>
                    <a:pt x="4" y="9"/>
                    <a:pt x="4" y="9"/>
                  </a:cubicBezTo>
                  <a:cubicBezTo>
                    <a:pt x="4" y="8"/>
                    <a:pt x="4" y="5"/>
                    <a:pt x="2" y="7"/>
                  </a:cubicBezTo>
                  <a:cubicBezTo>
                    <a:pt x="3" y="7"/>
                    <a:pt x="3" y="7"/>
                    <a:pt x="3" y="7"/>
                  </a:cubicBezTo>
                  <a:cubicBezTo>
                    <a:pt x="3" y="5"/>
                    <a:pt x="3" y="5"/>
                    <a:pt x="3" y="5"/>
                  </a:cubicBezTo>
                  <a:cubicBezTo>
                    <a:pt x="3" y="5"/>
                    <a:pt x="3" y="5"/>
                    <a:pt x="4" y="5"/>
                  </a:cubicBezTo>
                  <a:cubicBezTo>
                    <a:pt x="4" y="5"/>
                    <a:pt x="3" y="5"/>
                    <a:pt x="2" y="4"/>
                  </a:cubicBezTo>
                  <a:cubicBezTo>
                    <a:pt x="2" y="5"/>
                    <a:pt x="2" y="5"/>
                    <a:pt x="2" y="5"/>
                  </a:cubicBezTo>
                  <a:cubicBezTo>
                    <a:pt x="1" y="4"/>
                    <a:pt x="1" y="3"/>
                    <a:pt x="0" y="2"/>
                  </a:cubicBezTo>
                  <a:cubicBezTo>
                    <a:pt x="1" y="2"/>
                    <a:pt x="1" y="2"/>
                    <a:pt x="1" y="2"/>
                  </a:cubicBezTo>
                  <a:cubicBezTo>
                    <a:pt x="0" y="1"/>
                    <a:pt x="0" y="1"/>
                    <a:pt x="0" y="1"/>
                  </a:cubicBezTo>
                  <a:cubicBezTo>
                    <a:pt x="1" y="1"/>
                    <a:pt x="1" y="0"/>
                    <a:pt x="0" y="0"/>
                  </a:cubicBezTo>
                  <a:cubicBezTo>
                    <a:pt x="2" y="1"/>
                    <a:pt x="2" y="1"/>
                    <a:pt x="2" y="1"/>
                  </a:cubicBezTo>
                  <a:cubicBezTo>
                    <a:pt x="2" y="2"/>
                    <a:pt x="1" y="1"/>
                    <a:pt x="1" y="2"/>
                  </a:cubicBezTo>
                  <a:cubicBezTo>
                    <a:pt x="2" y="3"/>
                    <a:pt x="2" y="3"/>
                    <a:pt x="2" y="3"/>
                  </a:cubicBezTo>
                  <a:cubicBezTo>
                    <a:pt x="2" y="3"/>
                    <a:pt x="2" y="3"/>
                    <a:pt x="2" y="2"/>
                  </a:cubicBezTo>
                  <a:cubicBezTo>
                    <a:pt x="2" y="2"/>
                    <a:pt x="2" y="2"/>
                    <a:pt x="3" y="3"/>
                  </a:cubicBezTo>
                  <a:cubicBezTo>
                    <a:pt x="3" y="2"/>
                    <a:pt x="3" y="2"/>
                    <a:pt x="3" y="2"/>
                  </a:cubicBezTo>
                  <a:cubicBezTo>
                    <a:pt x="3" y="2"/>
                    <a:pt x="3" y="3"/>
                    <a:pt x="4" y="3"/>
                  </a:cubicBezTo>
                  <a:cubicBezTo>
                    <a:pt x="3" y="3"/>
                    <a:pt x="4" y="4"/>
                    <a:pt x="3" y="4"/>
                  </a:cubicBezTo>
                  <a:cubicBezTo>
                    <a:pt x="4" y="3"/>
                    <a:pt x="4" y="4"/>
                    <a:pt x="5" y="5"/>
                  </a:cubicBezTo>
                  <a:cubicBezTo>
                    <a:pt x="4" y="5"/>
                    <a:pt x="6" y="5"/>
                    <a:pt x="6" y="7"/>
                  </a:cubicBezTo>
                  <a:cubicBezTo>
                    <a:pt x="6" y="7"/>
                    <a:pt x="5" y="7"/>
                    <a:pt x="4" y="5"/>
                  </a:cubicBezTo>
                  <a:cubicBezTo>
                    <a:pt x="4" y="7"/>
                    <a:pt x="5" y="7"/>
                    <a:pt x="5" y="8"/>
                  </a:cubicBezTo>
                  <a:cubicBezTo>
                    <a:pt x="5" y="8"/>
                    <a:pt x="6" y="8"/>
                    <a:pt x="6" y="8"/>
                  </a:cubicBezTo>
                  <a:cubicBezTo>
                    <a:pt x="6" y="8"/>
                    <a:pt x="6" y="8"/>
                    <a:pt x="6" y="8"/>
                  </a:cubicBezTo>
                  <a:cubicBezTo>
                    <a:pt x="6" y="9"/>
                    <a:pt x="7" y="9"/>
                    <a:pt x="7" y="10"/>
                  </a:cubicBezTo>
                  <a:cubicBezTo>
                    <a:pt x="8" y="11"/>
                    <a:pt x="10" y="12"/>
                    <a:pt x="10" y="13"/>
                  </a:cubicBezTo>
                  <a:cubicBezTo>
                    <a:pt x="10" y="13"/>
                    <a:pt x="10" y="13"/>
                    <a:pt x="10" y="13"/>
                  </a:cubicBezTo>
                  <a:cubicBezTo>
                    <a:pt x="11" y="13"/>
                    <a:pt x="11" y="15"/>
                    <a:pt x="12" y="17"/>
                  </a:cubicBezTo>
                  <a:cubicBezTo>
                    <a:pt x="12" y="18"/>
                    <a:pt x="14" y="19"/>
                    <a:pt x="13" y="20"/>
                  </a:cubicBezTo>
                  <a:cubicBezTo>
                    <a:pt x="15" y="22"/>
                    <a:pt x="17" y="24"/>
                    <a:pt x="19" y="27"/>
                  </a:cubicBezTo>
                  <a:cubicBezTo>
                    <a:pt x="17" y="27"/>
                    <a:pt x="17" y="27"/>
                    <a:pt x="17" y="27"/>
                  </a:cubicBezTo>
                  <a:cubicBezTo>
                    <a:pt x="19" y="27"/>
                    <a:pt x="17" y="28"/>
                    <a:pt x="17" y="28"/>
                  </a:cubicBezTo>
                  <a:cubicBezTo>
                    <a:pt x="19" y="27"/>
                    <a:pt x="19" y="28"/>
                    <a:pt x="19" y="28"/>
                  </a:cubicBezTo>
                  <a:cubicBezTo>
                    <a:pt x="19" y="30"/>
                    <a:pt x="21" y="31"/>
                    <a:pt x="22" y="32"/>
                  </a:cubicBezTo>
                  <a:cubicBezTo>
                    <a:pt x="21" y="32"/>
                    <a:pt x="21" y="32"/>
                    <a:pt x="21" y="32"/>
                  </a:cubicBezTo>
                  <a:cubicBezTo>
                    <a:pt x="23" y="32"/>
                    <a:pt x="23" y="34"/>
                    <a:pt x="23" y="36"/>
                  </a:cubicBezTo>
                  <a:cubicBezTo>
                    <a:pt x="23" y="36"/>
                    <a:pt x="23" y="36"/>
                    <a:pt x="23" y="37"/>
                  </a:cubicBezTo>
                  <a:cubicBezTo>
                    <a:pt x="24" y="37"/>
                    <a:pt x="25" y="38"/>
                    <a:pt x="26" y="38"/>
                  </a:cubicBezTo>
                  <a:cubicBezTo>
                    <a:pt x="26" y="39"/>
                    <a:pt x="27" y="39"/>
                    <a:pt x="27" y="40"/>
                  </a:cubicBezTo>
                  <a:cubicBezTo>
                    <a:pt x="30" y="44"/>
                    <a:pt x="31" y="46"/>
                    <a:pt x="32" y="49"/>
                  </a:cubicBezTo>
                  <a:cubicBezTo>
                    <a:pt x="32" y="49"/>
                    <a:pt x="32" y="49"/>
                    <a:pt x="32" y="49"/>
                  </a:cubicBezTo>
                  <a:cubicBezTo>
                    <a:pt x="34" y="52"/>
                    <a:pt x="37" y="56"/>
                    <a:pt x="39" y="58"/>
                  </a:cubicBezTo>
                  <a:cubicBezTo>
                    <a:pt x="38" y="58"/>
                    <a:pt x="38" y="58"/>
                    <a:pt x="38" y="58"/>
                  </a:cubicBezTo>
                  <a:cubicBezTo>
                    <a:pt x="38" y="59"/>
                    <a:pt x="39" y="60"/>
                    <a:pt x="39" y="59"/>
                  </a:cubicBezTo>
                  <a:cubicBezTo>
                    <a:pt x="39" y="60"/>
                    <a:pt x="40" y="61"/>
                    <a:pt x="39" y="62"/>
                  </a:cubicBezTo>
                  <a:cubicBezTo>
                    <a:pt x="40" y="63"/>
                    <a:pt x="40" y="63"/>
                    <a:pt x="41" y="63"/>
                  </a:cubicBezTo>
                  <a:cubicBezTo>
                    <a:pt x="42" y="65"/>
                    <a:pt x="42" y="65"/>
                    <a:pt x="43" y="66"/>
                  </a:cubicBezTo>
                  <a:cubicBezTo>
                    <a:pt x="43" y="66"/>
                    <a:pt x="43" y="66"/>
                    <a:pt x="43" y="66"/>
                  </a:cubicBezTo>
                  <a:cubicBezTo>
                    <a:pt x="43" y="65"/>
                    <a:pt x="42" y="66"/>
                    <a:pt x="42" y="66"/>
                  </a:cubicBezTo>
                  <a:cubicBezTo>
                    <a:pt x="43" y="66"/>
                    <a:pt x="43" y="68"/>
                    <a:pt x="44" y="67"/>
                  </a:cubicBezTo>
                  <a:cubicBezTo>
                    <a:pt x="44" y="70"/>
                    <a:pt x="47" y="72"/>
                    <a:pt x="47" y="73"/>
                  </a:cubicBezTo>
                  <a:cubicBezTo>
                    <a:pt x="47" y="72"/>
                    <a:pt x="47" y="73"/>
                    <a:pt x="48" y="73"/>
                  </a:cubicBezTo>
                  <a:cubicBezTo>
                    <a:pt x="48" y="74"/>
                    <a:pt x="49" y="76"/>
                    <a:pt x="50" y="77"/>
                  </a:cubicBezTo>
                  <a:cubicBezTo>
                    <a:pt x="49" y="77"/>
                    <a:pt x="49" y="77"/>
                    <a:pt x="49" y="77"/>
                  </a:cubicBezTo>
                  <a:cubicBezTo>
                    <a:pt x="50" y="79"/>
                    <a:pt x="50" y="77"/>
                    <a:pt x="50" y="77"/>
                  </a:cubicBezTo>
                  <a:cubicBezTo>
                    <a:pt x="52" y="79"/>
                    <a:pt x="52" y="82"/>
                    <a:pt x="54" y="84"/>
                  </a:cubicBezTo>
                  <a:cubicBezTo>
                    <a:pt x="56" y="88"/>
                    <a:pt x="58" y="92"/>
                    <a:pt x="60" y="94"/>
                  </a:cubicBezTo>
                  <a:cubicBezTo>
                    <a:pt x="59" y="94"/>
                    <a:pt x="59" y="94"/>
                    <a:pt x="59" y="94"/>
                  </a:cubicBezTo>
                  <a:cubicBezTo>
                    <a:pt x="61" y="96"/>
                    <a:pt x="60" y="99"/>
                    <a:pt x="63" y="99"/>
                  </a:cubicBezTo>
                  <a:cubicBezTo>
                    <a:pt x="63" y="99"/>
                    <a:pt x="63" y="99"/>
                    <a:pt x="63" y="99"/>
                  </a:cubicBezTo>
                  <a:cubicBezTo>
                    <a:pt x="64" y="100"/>
                    <a:pt x="64" y="102"/>
                    <a:pt x="65" y="103"/>
                  </a:cubicBezTo>
                  <a:cubicBezTo>
                    <a:pt x="65" y="103"/>
                    <a:pt x="65" y="103"/>
                    <a:pt x="65" y="103"/>
                  </a:cubicBezTo>
                  <a:cubicBezTo>
                    <a:pt x="66" y="105"/>
                    <a:pt x="66" y="106"/>
                    <a:pt x="66" y="107"/>
                  </a:cubicBezTo>
                  <a:cubicBezTo>
                    <a:pt x="66" y="107"/>
                    <a:pt x="66" y="107"/>
                    <a:pt x="66" y="107"/>
                  </a:cubicBezTo>
                  <a:cubicBezTo>
                    <a:pt x="66" y="107"/>
                    <a:pt x="67" y="107"/>
                    <a:pt x="67" y="108"/>
                  </a:cubicBezTo>
                  <a:cubicBezTo>
                    <a:pt x="67" y="109"/>
                    <a:pt x="67" y="108"/>
                    <a:pt x="67" y="108"/>
                  </a:cubicBezTo>
                  <a:cubicBezTo>
                    <a:pt x="69" y="111"/>
                    <a:pt x="71" y="115"/>
                    <a:pt x="73" y="118"/>
                  </a:cubicBezTo>
                  <a:cubicBezTo>
                    <a:pt x="74" y="119"/>
                    <a:pt x="73" y="119"/>
                    <a:pt x="74" y="119"/>
                  </a:cubicBezTo>
                  <a:cubicBezTo>
                    <a:pt x="73" y="120"/>
                    <a:pt x="74" y="119"/>
                    <a:pt x="74" y="119"/>
                  </a:cubicBezTo>
                  <a:cubicBezTo>
                    <a:pt x="75" y="120"/>
                    <a:pt x="73" y="121"/>
                    <a:pt x="74" y="121"/>
                  </a:cubicBezTo>
                  <a:cubicBezTo>
                    <a:pt x="75" y="121"/>
                    <a:pt x="75" y="121"/>
                    <a:pt x="75" y="121"/>
                  </a:cubicBezTo>
                  <a:cubicBezTo>
                    <a:pt x="76" y="124"/>
                    <a:pt x="75" y="125"/>
                    <a:pt x="76" y="125"/>
                  </a:cubicBezTo>
                  <a:cubicBezTo>
                    <a:pt x="76" y="125"/>
                    <a:pt x="76" y="125"/>
                    <a:pt x="76" y="125"/>
                  </a:cubicBezTo>
                  <a:cubicBezTo>
                    <a:pt x="78" y="126"/>
                    <a:pt x="78" y="127"/>
                    <a:pt x="79" y="128"/>
                  </a:cubicBezTo>
                  <a:cubicBezTo>
                    <a:pt x="84" y="135"/>
                    <a:pt x="88" y="142"/>
                    <a:pt x="93" y="149"/>
                  </a:cubicBezTo>
                  <a:cubicBezTo>
                    <a:pt x="96" y="155"/>
                    <a:pt x="101" y="162"/>
                    <a:pt x="105" y="170"/>
                  </a:cubicBezTo>
                  <a:cubicBezTo>
                    <a:pt x="105" y="172"/>
                    <a:pt x="105" y="172"/>
                    <a:pt x="106" y="173"/>
                  </a:cubicBezTo>
                  <a:cubicBezTo>
                    <a:pt x="106" y="173"/>
                    <a:pt x="106" y="173"/>
                    <a:pt x="106" y="173"/>
                  </a:cubicBezTo>
                  <a:cubicBezTo>
                    <a:pt x="106" y="173"/>
                    <a:pt x="106" y="174"/>
                    <a:pt x="108" y="174"/>
                  </a:cubicBezTo>
                  <a:cubicBezTo>
                    <a:pt x="109" y="177"/>
                    <a:pt x="111" y="180"/>
                    <a:pt x="112" y="182"/>
                  </a:cubicBezTo>
                  <a:cubicBezTo>
                    <a:pt x="112" y="181"/>
                    <a:pt x="111" y="181"/>
                    <a:pt x="112" y="182"/>
                  </a:cubicBezTo>
                  <a:cubicBezTo>
                    <a:pt x="112" y="182"/>
                    <a:pt x="112" y="182"/>
                    <a:pt x="112" y="182"/>
                  </a:cubicBezTo>
                  <a:cubicBezTo>
                    <a:pt x="112" y="182"/>
                    <a:pt x="112" y="182"/>
                    <a:pt x="112" y="182"/>
                  </a:cubicBezTo>
                  <a:cubicBezTo>
                    <a:pt x="113" y="183"/>
                    <a:pt x="113" y="183"/>
                    <a:pt x="113" y="182"/>
                  </a:cubicBezTo>
                  <a:cubicBezTo>
                    <a:pt x="118" y="189"/>
                    <a:pt x="120" y="196"/>
                    <a:pt x="124" y="203"/>
                  </a:cubicBezTo>
                  <a:cubicBezTo>
                    <a:pt x="124" y="205"/>
                    <a:pt x="126" y="206"/>
                    <a:pt x="127" y="208"/>
                  </a:cubicBezTo>
                  <a:cubicBezTo>
                    <a:pt x="129" y="213"/>
                    <a:pt x="131" y="219"/>
                    <a:pt x="135" y="223"/>
                  </a:cubicBezTo>
                  <a:cubicBezTo>
                    <a:pt x="135" y="223"/>
                    <a:pt x="133" y="224"/>
                    <a:pt x="131" y="222"/>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54" name="Hình tự do 117"/>
            <p:cNvSpPr>
              <a:spLocks/>
            </p:cNvSpPr>
            <p:nvPr/>
          </p:nvSpPr>
          <p:spPr bwMode="auto">
            <a:xfrm>
              <a:off x="3279" y="916"/>
              <a:ext cx="319" cy="529"/>
            </a:xfrm>
            <a:custGeom>
              <a:avLst/>
              <a:gdLst>
                <a:gd name="T0" fmla="*/ 118 w 135"/>
                <a:gd name="T1" fmla="*/ 198 h 224"/>
                <a:gd name="T2" fmla="*/ 114 w 135"/>
                <a:gd name="T3" fmla="*/ 193 h 224"/>
                <a:gd name="T4" fmla="*/ 104 w 135"/>
                <a:gd name="T5" fmla="*/ 180 h 224"/>
                <a:gd name="T6" fmla="*/ 102 w 135"/>
                <a:gd name="T7" fmla="*/ 176 h 224"/>
                <a:gd name="T8" fmla="*/ 93 w 135"/>
                <a:gd name="T9" fmla="*/ 160 h 224"/>
                <a:gd name="T10" fmla="*/ 91 w 135"/>
                <a:gd name="T11" fmla="*/ 155 h 224"/>
                <a:gd name="T12" fmla="*/ 86 w 135"/>
                <a:gd name="T13" fmla="*/ 148 h 224"/>
                <a:gd name="T14" fmla="*/ 82 w 135"/>
                <a:gd name="T15" fmla="*/ 141 h 224"/>
                <a:gd name="T16" fmla="*/ 80 w 135"/>
                <a:gd name="T17" fmla="*/ 137 h 224"/>
                <a:gd name="T18" fmla="*/ 78 w 135"/>
                <a:gd name="T19" fmla="*/ 134 h 224"/>
                <a:gd name="T20" fmla="*/ 72 w 135"/>
                <a:gd name="T21" fmla="*/ 126 h 224"/>
                <a:gd name="T22" fmla="*/ 70 w 135"/>
                <a:gd name="T23" fmla="*/ 122 h 224"/>
                <a:gd name="T24" fmla="*/ 65 w 135"/>
                <a:gd name="T25" fmla="*/ 117 h 224"/>
                <a:gd name="T26" fmla="*/ 63 w 135"/>
                <a:gd name="T27" fmla="*/ 111 h 224"/>
                <a:gd name="T28" fmla="*/ 58 w 135"/>
                <a:gd name="T29" fmla="*/ 105 h 224"/>
                <a:gd name="T30" fmla="*/ 55 w 135"/>
                <a:gd name="T31" fmla="*/ 97 h 224"/>
                <a:gd name="T32" fmla="*/ 52 w 135"/>
                <a:gd name="T33" fmla="*/ 94 h 224"/>
                <a:gd name="T34" fmla="*/ 51 w 135"/>
                <a:gd name="T35" fmla="*/ 90 h 224"/>
                <a:gd name="T36" fmla="*/ 48 w 135"/>
                <a:gd name="T37" fmla="*/ 87 h 224"/>
                <a:gd name="T38" fmla="*/ 47 w 135"/>
                <a:gd name="T39" fmla="*/ 86 h 224"/>
                <a:gd name="T40" fmla="*/ 45 w 135"/>
                <a:gd name="T41" fmla="*/ 82 h 224"/>
                <a:gd name="T42" fmla="*/ 38 w 135"/>
                <a:gd name="T43" fmla="*/ 70 h 224"/>
                <a:gd name="T44" fmla="*/ 36 w 135"/>
                <a:gd name="T45" fmla="*/ 67 h 224"/>
                <a:gd name="T46" fmla="*/ 34 w 135"/>
                <a:gd name="T47" fmla="*/ 63 h 224"/>
                <a:gd name="T48" fmla="*/ 28 w 135"/>
                <a:gd name="T49" fmla="*/ 53 h 224"/>
                <a:gd name="T50" fmla="*/ 29 w 135"/>
                <a:gd name="T51" fmla="*/ 50 h 224"/>
                <a:gd name="T52" fmla="*/ 25 w 135"/>
                <a:gd name="T53" fmla="*/ 47 h 224"/>
                <a:gd name="T54" fmla="*/ 22 w 135"/>
                <a:gd name="T55" fmla="*/ 45 h 224"/>
                <a:gd name="T56" fmla="*/ 20 w 135"/>
                <a:gd name="T57" fmla="*/ 41 h 224"/>
                <a:gd name="T58" fmla="*/ 18 w 135"/>
                <a:gd name="T59" fmla="*/ 40 h 224"/>
                <a:gd name="T60" fmla="*/ 18 w 135"/>
                <a:gd name="T61" fmla="*/ 37 h 224"/>
                <a:gd name="T62" fmla="*/ 17 w 135"/>
                <a:gd name="T63" fmla="*/ 34 h 224"/>
                <a:gd name="T64" fmla="*/ 13 w 135"/>
                <a:gd name="T65" fmla="*/ 31 h 224"/>
                <a:gd name="T66" fmla="*/ 13 w 135"/>
                <a:gd name="T67" fmla="*/ 29 h 224"/>
                <a:gd name="T68" fmla="*/ 10 w 135"/>
                <a:gd name="T69" fmla="*/ 26 h 224"/>
                <a:gd name="T70" fmla="*/ 9 w 135"/>
                <a:gd name="T71" fmla="*/ 23 h 224"/>
                <a:gd name="T72" fmla="*/ 11 w 135"/>
                <a:gd name="T73" fmla="*/ 23 h 224"/>
                <a:gd name="T74" fmla="*/ 7 w 135"/>
                <a:gd name="T75" fmla="*/ 18 h 224"/>
                <a:gd name="T76" fmla="*/ 4 w 135"/>
                <a:gd name="T77" fmla="*/ 9 h 224"/>
                <a:gd name="T78" fmla="*/ 4 w 135"/>
                <a:gd name="T79" fmla="*/ 6 h 224"/>
                <a:gd name="T80" fmla="*/ 0 w 135"/>
                <a:gd name="T81" fmla="*/ 0 h 224"/>
                <a:gd name="T82" fmla="*/ 3 w 135"/>
                <a:gd name="T83" fmla="*/ 2 h 224"/>
                <a:gd name="T84" fmla="*/ 4 w 135"/>
                <a:gd name="T85" fmla="*/ 8 h 224"/>
                <a:gd name="T86" fmla="*/ 11 w 135"/>
                <a:gd name="T87" fmla="*/ 16 h 224"/>
                <a:gd name="T88" fmla="*/ 22 w 135"/>
                <a:gd name="T89" fmla="*/ 32 h 224"/>
                <a:gd name="T90" fmla="*/ 32 w 135"/>
                <a:gd name="T91" fmla="*/ 50 h 224"/>
                <a:gd name="T92" fmla="*/ 41 w 135"/>
                <a:gd name="T93" fmla="*/ 63 h 224"/>
                <a:gd name="T94" fmla="*/ 48 w 135"/>
                <a:gd name="T95" fmla="*/ 73 h 224"/>
                <a:gd name="T96" fmla="*/ 60 w 135"/>
                <a:gd name="T97" fmla="*/ 95 h 224"/>
                <a:gd name="T98" fmla="*/ 66 w 135"/>
                <a:gd name="T99" fmla="*/ 107 h 224"/>
                <a:gd name="T100" fmla="*/ 74 w 135"/>
                <a:gd name="T101" fmla="*/ 122 h 224"/>
                <a:gd name="T102" fmla="*/ 105 w 135"/>
                <a:gd name="T103" fmla="*/ 169 h 224"/>
                <a:gd name="T104" fmla="*/ 112 w 135"/>
                <a:gd name="T105" fmla="*/ 182 h 224"/>
                <a:gd name="T106" fmla="*/ 131 w 135"/>
                <a:gd name="T107" fmla="*/ 222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35" h="224">
                  <a:moveTo>
                    <a:pt x="131" y="222"/>
                  </a:moveTo>
                  <a:cubicBezTo>
                    <a:pt x="128" y="220"/>
                    <a:pt x="127" y="215"/>
                    <a:pt x="124" y="213"/>
                  </a:cubicBezTo>
                  <a:cubicBezTo>
                    <a:pt x="125" y="212"/>
                    <a:pt x="125" y="212"/>
                    <a:pt x="125" y="212"/>
                  </a:cubicBezTo>
                  <a:cubicBezTo>
                    <a:pt x="123" y="211"/>
                    <a:pt x="121" y="204"/>
                    <a:pt x="119" y="200"/>
                  </a:cubicBezTo>
                  <a:cubicBezTo>
                    <a:pt x="119" y="200"/>
                    <a:pt x="119" y="200"/>
                    <a:pt x="119" y="200"/>
                  </a:cubicBezTo>
                  <a:cubicBezTo>
                    <a:pt x="119" y="200"/>
                    <a:pt x="118" y="199"/>
                    <a:pt x="118" y="198"/>
                  </a:cubicBezTo>
                  <a:cubicBezTo>
                    <a:pt x="118" y="198"/>
                    <a:pt x="118" y="199"/>
                    <a:pt x="118" y="198"/>
                  </a:cubicBezTo>
                  <a:cubicBezTo>
                    <a:pt x="118" y="198"/>
                    <a:pt x="118" y="197"/>
                    <a:pt x="117" y="197"/>
                  </a:cubicBezTo>
                  <a:cubicBezTo>
                    <a:pt x="118" y="197"/>
                    <a:pt x="118" y="197"/>
                    <a:pt x="118" y="197"/>
                  </a:cubicBezTo>
                  <a:cubicBezTo>
                    <a:pt x="117" y="197"/>
                    <a:pt x="117" y="197"/>
                    <a:pt x="117" y="197"/>
                  </a:cubicBezTo>
                  <a:cubicBezTo>
                    <a:pt x="115" y="196"/>
                    <a:pt x="115" y="194"/>
                    <a:pt x="114" y="193"/>
                  </a:cubicBezTo>
                  <a:cubicBezTo>
                    <a:pt x="114" y="193"/>
                    <a:pt x="114" y="193"/>
                    <a:pt x="114" y="193"/>
                  </a:cubicBezTo>
                  <a:cubicBezTo>
                    <a:pt x="112" y="191"/>
                    <a:pt x="110" y="187"/>
                    <a:pt x="108" y="185"/>
                  </a:cubicBezTo>
                  <a:cubicBezTo>
                    <a:pt x="108" y="185"/>
                    <a:pt x="109" y="185"/>
                    <a:pt x="109" y="184"/>
                  </a:cubicBezTo>
                  <a:cubicBezTo>
                    <a:pt x="108" y="184"/>
                    <a:pt x="108" y="184"/>
                    <a:pt x="107" y="184"/>
                  </a:cubicBezTo>
                  <a:cubicBezTo>
                    <a:pt x="107" y="182"/>
                    <a:pt x="106" y="182"/>
                    <a:pt x="105" y="181"/>
                  </a:cubicBezTo>
                  <a:cubicBezTo>
                    <a:pt x="106" y="181"/>
                    <a:pt x="106" y="181"/>
                    <a:pt x="106" y="181"/>
                  </a:cubicBezTo>
                  <a:cubicBezTo>
                    <a:pt x="105" y="181"/>
                    <a:pt x="105" y="180"/>
                    <a:pt x="104" y="180"/>
                  </a:cubicBezTo>
                  <a:cubicBezTo>
                    <a:pt x="105" y="179"/>
                    <a:pt x="105" y="179"/>
                    <a:pt x="105" y="179"/>
                  </a:cubicBezTo>
                  <a:cubicBezTo>
                    <a:pt x="104" y="179"/>
                    <a:pt x="104" y="178"/>
                    <a:pt x="104" y="177"/>
                  </a:cubicBezTo>
                  <a:cubicBezTo>
                    <a:pt x="104" y="178"/>
                    <a:pt x="104" y="178"/>
                    <a:pt x="104" y="178"/>
                  </a:cubicBezTo>
                  <a:cubicBezTo>
                    <a:pt x="104" y="177"/>
                    <a:pt x="104" y="177"/>
                    <a:pt x="104" y="177"/>
                  </a:cubicBezTo>
                  <a:cubicBezTo>
                    <a:pt x="104" y="177"/>
                    <a:pt x="104" y="177"/>
                    <a:pt x="104" y="177"/>
                  </a:cubicBezTo>
                  <a:cubicBezTo>
                    <a:pt x="102" y="176"/>
                    <a:pt x="102" y="175"/>
                    <a:pt x="102" y="176"/>
                  </a:cubicBezTo>
                  <a:cubicBezTo>
                    <a:pt x="102" y="175"/>
                    <a:pt x="102" y="177"/>
                    <a:pt x="104" y="176"/>
                  </a:cubicBezTo>
                  <a:cubicBezTo>
                    <a:pt x="100" y="171"/>
                    <a:pt x="98" y="168"/>
                    <a:pt x="97" y="165"/>
                  </a:cubicBezTo>
                  <a:cubicBezTo>
                    <a:pt x="97" y="164"/>
                    <a:pt x="97" y="164"/>
                    <a:pt x="97" y="164"/>
                  </a:cubicBezTo>
                  <a:cubicBezTo>
                    <a:pt x="97" y="163"/>
                    <a:pt x="96" y="162"/>
                    <a:pt x="95" y="162"/>
                  </a:cubicBezTo>
                  <a:cubicBezTo>
                    <a:pt x="96" y="162"/>
                    <a:pt x="96" y="162"/>
                    <a:pt x="96" y="162"/>
                  </a:cubicBezTo>
                  <a:cubicBezTo>
                    <a:pt x="95" y="161"/>
                    <a:pt x="93" y="161"/>
                    <a:pt x="93" y="160"/>
                  </a:cubicBezTo>
                  <a:cubicBezTo>
                    <a:pt x="95" y="161"/>
                    <a:pt x="95" y="161"/>
                    <a:pt x="95" y="160"/>
                  </a:cubicBezTo>
                  <a:cubicBezTo>
                    <a:pt x="93" y="160"/>
                    <a:pt x="93" y="159"/>
                    <a:pt x="92" y="158"/>
                  </a:cubicBezTo>
                  <a:cubicBezTo>
                    <a:pt x="92" y="158"/>
                    <a:pt x="93" y="159"/>
                    <a:pt x="93" y="158"/>
                  </a:cubicBezTo>
                  <a:cubicBezTo>
                    <a:pt x="92" y="158"/>
                    <a:pt x="92" y="157"/>
                    <a:pt x="91" y="157"/>
                  </a:cubicBezTo>
                  <a:cubicBezTo>
                    <a:pt x="92" y="157"/>
                    <a:pt x="92" y="157"/>
                    <a:pt x="92" y="157"/>
                  </a:cubicBezTo>
                  <a:cubicBezTo>
                    <a:pt x="92" y="155"/>
                    <a:pt x="91" y="157"/>
                    <a:pt x="91" y="155"/>
                  </a:cubicBezTo>
                  <a:cubicBezTo>
                    <a:pt x="91" y="157"/>
                    <a:pt x="91" y="155"/>
                    <a:pt x="91" y="155"/>
                  </a:cubicBezTo>
                  <a:cubicBezTo>
                    <a:pt x="91" y="155"/>
                    <a:pt x="90" y="153"/>
                    <a:pt x="89" y="152"/>
                  </a:cubicBezTo>
                  <a:cubicBezTo>
                    <a:pt x="89" y="152"/>
                    <a:pt x="89" y="152"/>
                    <a:pt x="89" y="152"/>
                  </a:cubicBezTo>
                  <a:cubicBezTo>
                    <a:pt x="89" y="151"/>
                    <a:pt x="88" y="150"/>
                    <a:pt x="87" y="150"/>
                  </a:cubicBezTo>
                  <a:cubicBezTo>
                    <a:pt x="87" y="150"/>
                    <a:pt x="88" y="150"/>
                    <a:pt x="88" y="149"/>
                  </a:cubicBezTo>
                  <a:cubicBezTo>
                    <a:pt x="87" y="149"/>
                    <a:pt x="86" y="146"/>
                    <a:pt x="86" y="148"/>
                  </a:cubicBezTo>
                  <a:cubicBezTo>
                    <a:pt x="84" y="146"/>
                    <a:pt x="84" y="145"/>
                    <a:pt x="84" y="144"/>
                  </a:cubicBezTo>
                  <a:cubicBezTo>
                    <a:pt x="84" y="145"/>
                    <a:pt x="84" y="144"/>
                    <a:pt x="84" y="144"/>
                  </a:cubicBezTo>
                  <a:cubicBezTo>
                    <a:pt x="86" y="144"/>
                    <a:pt x="86" y="144"/>
                    <a:pt x="86" y="144"/>
                  </a:cubicBezTo>
                  <a:cubicBezTo>
                    <a:pt x="86" y="144"/>
                    <a:pt x="86" y="144"/>
                    <a:pt x="86" y="144"/>
                  </a:cubicBezTo>
                  <a:cubicBezTo>
                    <a:pt x="86" y="144"/>
                    <a:pt x="84" y="143"/>
                    <a:pt x="84" y="143"/>
                  </a:cubicBezTo>
                  <a:cubicBezTo>
                    <a:pt x="84" y="142"/>
                    <a:pt x="83" y="142"/>
                    <a:pt x="82" y="141"/>
                  </a:cubicBezTo>
                  <a:cubicBezTo>
                    <a:pt x="83" y="142"/>
                    <a:pt x="83" y="140"/>
                    <a:pt x="83" y="141"/>
                  </a:cubicBezTo>
                  <a:cubicBezTo>
                    <a:pt x="81" y="140"/>
                    <a:pt x="81" y="140"/>
                    <a:pt x="81" y="140"/>
                  </a:cubicBezTo>
                  <a:cubicBezTo>
                    <a:pt x="80" y="140"/>
                    <a:pt x="81" y="140"/>
                    <a:pt x="81" y="139"/>
                  </a:cubicBezTo>
                  <a:cubicBezTo>
                    <a:pt x="80" y="139"/>
                    <a:pt x="80" y="139"/>
                    <a:pt x="80" y="139"/>
                  </a:cubicBezTo>
                  <a:cubicBezTo>
                    <a:pt x="80" y="139"/>
                    <a:pt x="79" y="138"/>
                    <a:pt x="79" y="137"/>
                  </a:cubicBezTo>
                  <a:cubicBezTo>
                    <a:pt x="80" y="137"/>
                    <a:pt x="80" y="137"/>
                    <a:pt x="80" y="137"/>
                  </a:cubicBezTo>
                  <a:cubicBezTo>
                    <a:pt x="80" y="136"/>
                    <a:pt x="79" y="136"/>
                    <a:pt x="79" y="136"/>
                  </a:cubicBezTo>
                  <a:cubicBezTo>
                    <a:pt x="79" y="136"/>
                    <a:pt x="79" y="136"/>
                    <a:pt x="79" y="136"/>
                  </a:cubicBezTo>
                  <a:cubicBezTo>
                    <a:pt x="79" y="135"/>
                    <a:pt x="78" y="134"/>
                    <a:pt x="78" y="135"/>
                  </a:cubicBezTo>
                  <a:cubicBezTo>
                    <a:pt x="78" y="135"/>
                    <a:pt x="78" y="135"/>
                    <a:pt x="78" y="135"/>
                  </a:cubicBezTo>
                  <a:cubicBezTo>
                    <a:pt x="78" y="135"/>
                    <a:pt x="78" y="135"/>
                    <a:pt x="78" y="134"/>
                  </a:cubicBezTo>
                  <a:cubicBezTo>
                    <a:pt x="78" y="134"/>
                    <a:pt x="78" y="134"/>
                    <a:pt x="78" y="134"/>
                  </a:cubicBezTo>
                  <a:cubicBezTo>
                    <a:pt x="76" y="133"/>
                    <a:pt x="75" y="132"/>
                    <a:pt x="74" y="131"/>
                  </a:cubicBezTo>
                  <a:cubicBezTo>
                    <a:pt x="74" y="132"/>
                    <a:pt x="75" y="131"/>
                    <a:pt x="75" y="132"/>
                  </a:cubicBezTo>
                  <a:cubicBezTo>
                    <a:pt x="75" y="130"/>
                    <a:pt x="73" y="130"/>
                    <a:pt x="73" y="128"/>
                  </a:cubicBezTo>
                  <a:cubicBezTo>
                    <a:pt x="73" y="128"/>
                    <a:pt x="73" y="128"/>
                    <a:pt x="73" y="128"/>
                  </a:cubicBezTo>
                  <a:cubicBezTo>
                    <a:pt x="72" y="128"/>
                    <a:pt x="73" y="127"/>
                    <a:pt x="72" y="127"/>
                  </a:cubicBezTo>
                  <a:cubicBezTo>
                    <a:pt x="73" y="127"/>
                    <a:pt x="72" y="126"/>
                    <a:pt x="72" y="126"/>
                  </a:cubicBezTo>
                  <a:cubicBezTo>
                    <a:pt x="71" y="126"/>
                    <a:pt x="72" y="126"/>
                    <a:pt x="72" y="126"/>
                  </a:cubicBezTo>
                  <a:cubicBezTo>
                    <a:pt x="71" y="126"/>
                    <a:pt x="70" y="124"/>
                    <a:pt x="70" y="123"/>
                  </a:cubicBezTo>
                  <a:cubicBezTo>
                    <a:pt x="70" y="123"/>
                    <a:pt x="69" y="123"/>
                    <a:pt x="69" y="122"/>
                  </a:cubicBezTo>
                  <a:cubicBezTo>
                    <a:pt x="69" y="122"/>
                    <a:pt x="69" y="122"/>
                    <a:pt x="69" y="122"/>
                  </a:cubicBezTo>
                  <a:cubicBezTo>
                    <a:pt x="69" y="121"/>
                    <a:pt x="69" y="121"/>
                    <a:pt x="69" y="121"/>
                  </a:cubicBezTo>
                  <a:cubicBezTo>
                    <a:pt x="67" y="119"/>
                    <a:pt x="71" y="123"/>
                    <a:pt x="70" y="122"/>
                  </a:cubicBezTo>
                  <a:cubicBezTo>
                    <a:pt x="70" y="122"/>
                    <a:pt x="67" y="122"/>
                    <a:pt x="69" y="121"/>
                  </a:cubicBezTo>
                  <a:cubicBezTo>
                    <a:pt x="67" y="119"/>
                    <a:pt x="67" y="119"/>
                    <a:pt x="67" y="119"/>
                  </a:cubicBezTo>
                  <a:cubicBezTo>
                    <a:pt x="67" y="119"/>
                    <a:pt x="69" y="119"/>
                    <a:pt x="69" y="118"/>
                  </a:cubicBezTo>
                  <a:cubicBezTo>
                    <a:pt x="67" y="117"/>
                    <a:pt x="67" y="118"/>
                    <a:pt x="67" y="117"/>
                  </a:cubicBezTo>
                  <a:cubicBezTo>
                    <a:pt x="66" y="117"/>
                    <a:pt x="66" y="117"/>
                    <a:pt x="66" y="117"/>
                  </a:cubicBezTo>
                  <a:cubicBezTo>
                    <a:pt x="66" y="117"/>
                    <a:pt x="66" y="117"/>
                    <a:pt x="65" y="117"/>
                  </a:cubicBezTo>
                  <a:cubicBezTo>
                    <a:pt x="66" y="117"/>
                    <a:pt x="64" y="117"/>
                    <a:pt x="65" y="116"/>
                  </a:cubicBezTo>
                  <a:cubicBezTo>
                    <a:pt x="66" y="116"/>
                    <a:pt x="66" y="116"/>
                    <a:pt x="66" y="116"/>
                  </a:cubicBezTo>
                  <a:cubicBezTo>
                    <a:pt x="65" y="116"/>
                    <a:pt x="65" y="116"/>
                    <a:pt x="65" y="116"/>
                  </a:cubicBezTo>
                  <a:cubicBezTo>
                    <a:pt x="65" y="115"/>
                    <a:pt x="65" y="115"/>
                    <a:pt x="65" y="115"/>
                  </a:cubicBezTo>
                  <a:cubicBezTo>
                    <a:pt x="64" y="116"/>
                    <a:pt x="64" y="114"/>
                    <a:pt x="64" y="114"/>
                  </a:cubicBezTo>
                  <a:cubicBezTo>
                    <a:pt x="64" y="113"/>
                    <a:pt x="63" y="112"/>
                    <a:pt x="63" y="111"/>
                  </a:cubicBezTo>
                  <a:cubicBezTo>
                    <a:pt x="63" y="111"/>
                    <a:pt x="62" y="111"/>
                    <a:pt x="62" y="110"/>
                  </a:cubicBezTo>
                  <a:cubicBezTo>
                    <a:pt x="62" y="110"/>
                    <a:pt x="62" y="110"/>
                    <a:pt x="62" y="110"/>
                  </a:cubicBezTo>
                  <a:cubicBezTo>
                    <a:pt x="62" y="109"/>
                    <a:pt x="62" y="109"/>
                    <a:pt x="62" y="109"/>
                  </a:cubicBezTo>
                  <a:cubicBezTo>
                    <a:pt x="62" y="109"/>
                    <a:pt x="62" y="108"/>
                    <a:pt x="62" y="107"/>
                  </a:cubicBezTo>
                  <a:cubicBezTo>
                    <a:pt x="61" y="107"/>
                    <a:pt x="61" y="107"/>
                    <a:pt x="60" y="107"/>
                  </a:cubicBezTo>
                  <a:cubicBezTo>
                    <a:pt x="61" y="106"/>
                    <a:pt x="58" y="106"/>
                    <a:pt x="58" y="105"/>
                  </a:cubicBezTo>
                  <a:cubicBezTo>
                    <a:pt x="60" y="105"/>
                    <a:pt x="60" y="105"/>
                    <a:pt x="60" y="105"/>
                  </a:cubicBezTo>
                  <a:cubicBezTo>
                    <a:pt x="61" y="104"/>
                    <a:pt x="58" y="104"/>
                    <a:pt x="58" y="103"/>
                  </a:cubicBezTo>
                  <a:cubicBezTo>
                    <a:pt x="57" y="103"/>
                    <a:pt x="57" y="103"/>
                    <a:pt x="57" y="103"/>
                  </a:cubicBezTo>
                  <a:cubicBezTo>
                    <a:pt x="57" y="103"/>
                    <a:pt x="57" y="103"/>
                    <a:pt x="57" y="103"/>
                  </a:cubicBezTo>
                  <a:cubicBezTo>
                    <a:pt x="57" y="103"/>
                    <a:pt x="57" y="101"/>
                    <a:pt x="56" y="101"/>
                  </a:cubicBezTo>
                  <a:cubicBezTo>
                    <a:pt x="56" y="99"/>
                    <a:pt x="54" y="98"/>
                    <a:pt x="55" y="97"/>
                  </a:cubicBezTo>
                  <a:cubicBezTo>
                    <a:pt x="54" y="97"/>
                    <a:pt x="54" y="96"/>
                    <a:pt x="54" y="96"/>
                  </a:cubicBezTo>
                  <a:cubicBezTo>
                    <a:pt x="54" y="97"/>
                    <a:pt x="54" y="97"/>
                    <a:pt x="54" y="97"/>
                  </a:cubicBezTo>
                  <a:cubicBezTo>
                    <a:pt x="54" y="97"/>
                    <a:pt x="54" y="97"/>
                    <a:pt x="54" y="97"/>
                  </a:cubicBezTo>
                  <a:cubicBezTo>
                    <a:pt x="54" y="96"/>
                    <a:pt x="54" y="96"/>
                    <a:pt x="54" y="96"/>
                  </a:cubicBezTo>
                  <a:cubicBezTo>
                    <a:pt x="54" y="95"/>
                    <a:pt x="53" y="96"/>
                    <a:pt x="52" y="94"/>
                  </a:cubicBezTo>
                  <a:cubicBezTo>
                    <a:pt x="52" y="94"/>
                    <a:pt x="52" y="94"/>
                    <a:pt x="52" y="94"/>
                  </a:cubicBezTo>
                  <a:cubicBezTo>
                    <a:pt x="51" y="92"/>
                    <a:pt x="51" y="92"/>
                    <a:pt x="51" y="92"/>
                  </a:cubicBezTo>
                  <a:cubicBezTo>
                    <a:pt x="51" y="91"/>
                    <a:pt x="52" y="91"/>
                    <a:pt x="52" y="91"/>
                  </a:cubicBezTo>
                  <a:cubicBezTo>
                    <a:pt x="51" y="90"/>
                    <a:pt x="51" y="90"/>
                    <a:pt x="51" y="90"/>
                  </a:cubicBezTo>
                  <a:cubicBezTo>
                    <a:pt x="51" y="90"/>
                    <a:pt x="51" y="90"/>
                    <a:pt x="51" y="90"/>
                  </a:cubicBezTo>
                  <a:cubicBezTo>
                    <a:pt x="51" y="90"/>
                    <a:pt x="51" y="90"/>
                    <a:pt x="50" y="90"/>
                  </a:cubicBezTo>
                  <a:cubicBezTo>
                    <a:pt x="51" y="90"/>
                    <a:pt x="51" y="90"/>
                    <a:pt x="51" y="90"/>
                  </a:cubicBezTo>
                  <a:cubicBezTo>
                    <a:pt x="50" y="89"/>
                    <a:pt x="50" y="89"/>
                    <a:pt x="50" y="89"/>
                  </a:cubicBezTo>
                  <a:cubicBezTo>
                    <a:pt x="50" y="90"/>
                    <a:pt x="50" y="90"/>
                    <a:pt x="50" y="90"/>
                  </a:cubicBezTo>
                  <a:cubicBezTo>
                    <a:pt x="50" y="90"/>
                    <a:pt x="50" y="90"/>
                    <a:pt x="49" y="89"/>
                  </a:cubicBezTo>
                  <a:cubicBezTo>
                    <a:pt x="50" y="89"/>
                    <a:pt x="49" y="88"/>
                    <a:pt x="49" y="88"/>
                  </a:cubicBezTo>
                  <a:cubicBezTo>
                    <a:pt x="48" y="88"/>
                    <a:pt x="48" y="88"/>
                    <a:pt x="48" y="88"/>
                  </a:cubicBezTo>
                  <a:cubicBezTo>
                    <a:pt x="48" y="87"/>
                    <a:pt x="48" y="87"/>
                    <a:pt x="48" y="87"/>
                  </a:cubicBezTo>
                  <a:cubicBezTo>
                    <a:pt x="49" y="87"/>
                    <a:pt x="48" y="88"/>
                    <a:pt x="49" y="88"/>
                  </a:cubicBezTo>
                  <a:cubicBezTo>
                    <a:pt x="49" y="87"/>
                    <a:pt x="49" y="87"/>
                    <a:pt x="48" y="87"/>
                  </a:cubicBezTo>
                  <a:cubicBezTo>
                    <a:pt x="48" y="86"/>
                    <a:pt x="48" y="87"/>
                    <a:pt x="47" y="86"/>
                  </a:cubicBezTo>
                  <a:cubicBezTo>
                    <a:pt x="48" y="87"/>
                    <a:pt x="48" y="86"/>
                    <a:pt x="48" y="87"/>
                  </a:cubicBezTo>
                  <a:cubicBezTo>
                    <a:pt x="48" y="86"/>
                    <a:pt x="48" y="86"/>
                    <a:pt x="48" y="86"/>
                  </a:cubicBezTo>
                  <a:cubicBezTo>
                    <a:pt x="47" y="86"/>
                    <a:pt x="47" y="86"/>
                    <a:pt x="47" y="86"/>
                  </a:cubicBezTo>
                  <a:cubicBezTo>
                    <a:pt x="48" y="86"/>
                    <a:pt x="48" y="86"/>
                    <a:pt x="48" y="86"/>
                  </a:cubicBezTo>
                  <a:cubicBezTo>
                    <a:pt x="47" y="86"/>
                    <a:pt x="47" y="85"/>
                    <a:pt x="46" y="85"/>
                  </a:cubicBezTo>
                  <a:cubicBezTo>
                    <a:pt x="46" y="84"/>
                    <a:pt x="46" y="84"/>
                    <a:pt x="46" y="83"/>
                  </a:cubicBezTo>
                  <a:cubicBezTo>
                    <a:pt x="46" y="83"/>
                    <a:pt x="46" y="83"/>
                    <a:pt x="46" y="83"/>
                  </a:cubicBezTo>
                  <a:cubicBezTo>
                    <a:pt x="45" y="82"/>
                    <a:pt x="45" y="82"/>
                    <a:pt x="45" y="82"/>
                  </a:cubicBezTo>
                  <a:cubicBezTo>
                    <a:pt x="45" y="82"/>
                    <a:pt x="45" y="82"/>
                    <a:pt x="45" y="82"/>
                  </a:cubicBezTo>
                  <a:cubicBezTo>
                    <a:pt x="44" y="81"/>
                    <a:pt x="44" y="81"/>
                    <a:pt x="44" y="81"/>
                  </a:cubicBezTo>
                  <a:cubicBezTo>
                    <a:pt x="44" y="80"/>
                    <a:pt x="46" y="80"/>
                    <a:pt x="45" y="79"/>
                  </a:cubicBezTo>
                  <a:cubicBezTo>
                    <a:pt x="44" y="79"/>
                    <a:pt x="44" y="79"/>
                    <a:pt x="44" y="79"/>
                  </a:cubicBezTo>
                  <a:cubicBezTo>
                    <a:pt x="44" y="78"/>
                    <a:pt x="41" y="77"/>
                    <a:pt x="41" y="76"/>
                  </a:cubicBezTo>
                  <a:cubicBezTo>
                    <a:pt x="41" y="76"/>
                    <a:pt x="41" y="76"/>
                    <a:pt x="41" y="76"/>
                  </a:cubicBezTo>
                  <a:cubicBezTo>
                    <a:pt x="40" y="74"/>
                    <a:pt x="38" y="72"/>
                    <a:pt x="38" y="70"/>
                  </a:cubicBezTo>
                  <a:cubicBezTo>
                    <a:pt x="39" y="71"/>
                    <a:pt x="39" y="70"/>
                    <a:pt x="39" y="70"/>
                  </a:cubicBezTo>
                  <a:cubicBezTo>
                    <a:pt x="38" y="70"/>
                    <a:pt x="39" y="70"/>
                    <a:pt x="38" y="70"/>
                  </a:cubicBezTo>
                  <a:cubicBezTo>
                    <a:pt x="38" y="70"/>
                    <a:pt x="37" y="70"/>
                    <a:pt x="38" y="70"/>
                  </a:cubicBezTo>
                  <a:cubicBezTo>
                    <a:pt x="37" y="70"/>
                    <a:pt x="37" y="69"/>
                    <a:pt x="37" y="68"/>
                  </a:cubicBezTo>
                  <a:cubicBezTo>
                    <a:pt x="37" y="69"/>
                    <a:pt x="37" y="68"/>
                    <a:pt x="36" y="68"/>
                  </a:cubicBezTo>
                  <a:cubicBezTo>
                    <a:pt x="37" y="68"/>
                    <a:pt x="37" y="67"/>
                    <a:pt x="36" y="67"/>
                  </a:cubicBezTo>
                  <a:cubicBezTo>
                    <a:pt x="36" y="67"/>
                    <a:pt x="36" y="67"/>
                    <a:pt x="36" y="67"/>
                  </a:cubicBezTo>
                  <a:cubicBezTo>
                    <a:pt x="36" y="65"/>
                    <a:pt x="36" y="65"/>
                    <a:pt x="36" y="65"/>
                  </a:cubicBezTo>
                  <a:cubicBezTo>
                    <a:pt x="35" y="65"/>
                    <a:pt x="35" y="65"/>
                    <a:pt x="35" y="65"/>
                  </a:cubicBezTo>
                  <a:cubicBezTo>
                    <a:pt x="35" y="64"/>
                    <a:pt x="35" y="64"/>
                    <a:pt x="35" y="64"/>
                  </a:cubicBezTo>
                  <a:cubicBezTo>
                    <a:pt x="34" y="63"/>
                    <a:pt x="34" y="63"/>
                    <a:pt x="34" y="63"/>
                  </a:cubicBezTo>
                  <a:cubicBezTo>
                    <a:pt x="34" y="63"/>
                    <a:pt x="34" y="63"/>
                    <a:pt x="34" y="63"/>
                  </a:cubicBezTo>
                  <a:cubicBezTo>
                    <a:pt x="34" y="62"/>
                    <a:pt x="32" y="62"/>
                    <a:pt x="32" y="63"/>
                  </a:cubicBezTo>
                  <a:cubicBezTo>
                    <a:pt x="32" y="61"/>
                    <a:pt x="32" y="61"/>
                    <a:pt x="32" y="60"/>
                  </a:cubicBezTo>
                  <a:cubicBezTo>
                    <a:pt x="31" y="59"/>
                    <a:pt x="29" y="56"/>
                    <a:pt x="28" y="54"/>
                  </a:cubicBezTo>
                  <a:cubicBezTo>
                    <a:pt x="28" y="54"/>
                    <a:pt x="28" y="54"/>
                    <a:pt x="28" y="54"/>
                  </a:cubicBezTo>
                  <a:cubicBezTo>
                    <a:pt x="28" y="53"/>
                    <a:pt x="27" y="54"/>
                    <a:pt x="27" y="53"/>
                  </a:cubicBezTo>
                  <a:cubicBezTo>
                    <a:pt x="28" y="53"/>
                    <a:pt x="28" y="53"/>
                    <a:pt x="28" y="53"/>
                  </a:cubicBezTo>
                  <a:cubicBezTo>
                    <a:pt x="28" y="52"/>
                    <a:pt x="27" y="52"/>
                    <a:pt x="27" y="52"/>
                  </a:cubicBezTo>
                  <a:cubicBezTo>
                    <a:pt x="26" y="52"/>
                    <a:pt x="27" y="52"/>
                    <a:pt x="27" y="52"/>
                  </a:cubicBezTo>
                  <a:cubicBezTo>
                    <a:pt x="26" y="52"/>
                    <a:pt x="26" y="51"/>
                    <a:pt x="26" y="51"/>
                  </a:cubicBezTo>
                  <a:cubicBezTo>
                    <a:pt x="26" y="51"/>
                    <a:pt x="26" y="51"/>
                    <a:pt x="27" y="51"/>
                  </a:cubicBezTo>
                  <a:cubicBezTo>
                    <a:pt x="26" y="50"/>
                    <a:pt x="26" y="50"/>
                    <a:pt x="26" y="50"/>
                  </a:cubicBezTo>
                  <a:cubicBezTo>
                    <a:pt x="26" y="50"/>
                    <a:pt x="28" y="51"/>
                    <a:pt x="29" y="50"/>
                  </a:cubicBezTo>
                  <a:cubicBezTo>
                    <a:pt x="28" y="50"/>
                    <a:pt x="28" y="50"/>
                    <a:pt x="28" y="50"/>
                  </a:cubicBezTo>
                  <a:cubicBezTo>
                    <a:pt x="29" y="50"/>
                    <a:pt x="30" y="50"/>
                    <a:pt x="29" y="50"/>
                  </a:cubicBezTo>
                  <a:cubicBezTo>
                    <a:pt x="27" y="50"/>
                    <a:pt x="27" y="50"/>
                    <a:pt x="27" y="50"/>
                  </a:cubicBezTo>
                  <a:cubicBezTo>
                    <a:pt x="27" y="49"/>
                    <a:pt x="26" y="50"/>
                    <a:pt x="25" y="49"/>
                  </a:cubicBezTo>
                  <a:cubicBezTo>
                    <a:pt x="26" y="50"/>
                    <a:pt x="26" y="50"/>
                    <a:pt x="26" y="50"/>
                  </a:cubicBezTo>
                  <a:cubicBezTo>
                    <a:pt x="26" y="49"/>
                    <a:pt x="25" y="49"/>
                    <a:pt x="25" y="47"/>
                  </a:cubicBezTo>
                  <a:cubicBezTo>
                    <a:pt x="25" y="49"/>
                    <a:pt x="24" y="49"/>
                    <a:pt x="24" y="49"/>
                  </a:cubicBezTo>
                  <a:cubicBezTo>
                    <a:pt x="24" y="47"/>
                    <a:pt x="25" y="49"/>
                    <a:pt x="24" y="47"/>
                  </a:cubicBezTo>
                  <a:cubicBezTo>
                    <a:pt x="24" y="47"/>
                    <a:pt x="23" y="46"/>
                    <a:pt x="23" y="47"/>
                  </a:cubicBezTo>
                  <a:cubicBezTo>
                    <a:pt x="22" y="47"/>
                    <a:pt x="23" y="46"/>
                    <a:pt x="22" y="46"/>
                  </a:cubicBezTo>
                  <a:cubicBezTo>
                    <a:pt x="23" y="45"/>
                    <a:pt x="24" y="46"/>
                    <a:pt x="24" y="45"/>
                  </a:cubicBezTo>
                  <a:cubicBezTo>
                    <a:pt x="23" y="45"/>
                    <a:pt x="22" y="44"/>
                    <a:pt x="22" y="45"/>
                  </a:cubicBezTo>
                  <a:cubicBezTo>
                    <a:pt x="22" y="45"/>
                    <a:pt x="22" y="44"/>
                    <a:pt x="23" y="45"/>
                  </a:cubicBezTo>
                  <a:cubicBezTo>
                    <a:pt x="23" y="44"/>
                    <a:pt x="21" y="44"/>
                    <a:pt x="22" y="43"/>
                  </a:cubicBezTo>
                  <a:cubicBezTo>
                    <a:pt x="21" y="43"/>
                    <a:pt x="21" y="43"/>
                    <a:pt x="21" y="43"/>
                  </a:cubicBezTo>
                  <a:cubicBezTo>
                    <a:pt x="21" y="43"/>
                    <a:pt x="21" y="43"/>
                    <a:pt x="21" y="43"/>
                  </a:cubicBezTo>
                  <a:cubicBezTo>
                    <a:pt x="21" y="43"/>
                    <a:pt x="20" y="42"/>
                    <a:pt x="21" y="42"/>
                  </a:cubicBezTo>
                  <a:cubicBezTo>
                    <a:pt x="20" y="41"/>
                    <a:pt x="20" y="41"/>
                    <a:pt x="20" y="41"/>
                  </a:cubicBezTo>
                  <a:cubicBezTo>
                    <a:pt x="20" y="42"/>
                    <a:pt x="21" y="42"/>
                    <a:pt x="20" y="43"/>
                  </a:cubicBezTo>
                  <a:cubicBezTo>
                    <a:pt x="20" y="42"/>
                    <a:pt x="19" y="42"/>
                    <a:pt x="19" y="42"/>
                  </a:cubicBezTo>
                  <a:cubicBezTo>
                    <a:pt x="19" y="41"/>
                    <a:pt x="19" y="41"/>
                    <a:pt x="19" y="41"/>
                  </a:cubicBezTo>
                  <a:cubicBezTo>
                    <a:pt x="19" y="41"/>
                    <a:pt x="19" y="41"/>
                    <a:pt x="18" y="41"/>
                  </a:cubicBezTo>
                  <a:cubicBezTo>
                    <a:pt x="19" y="41"/>
                    <a:pt x="19" y="41"/>
                    <a:pt x="19" y="40"/>
                  </a:cubicBezTo>
                  <a:cubicBezTo>
                    <a:pt x="18" y="40"/>
                    <a:pt x="18" y="40"/>
                    <a:pt x="18" y="40"/>
                  </a:cubicBezTo>
                  <a:cubicBezTo>
                    <a:pt x="17" y="40"/>
                    <a:pt x="19" y="40"/>
                    <a:pt x="18" y="39"/>
                  </a:cubicBezTo>
                  <a:cubicBezTo>
                    <a:pt x="19" y="39"/>
                    <a:pt x="19" y="39"/>
                    <a:pt x="19" y="39"/>
                  </a:cubicBezTo>
                  <a:cubicBezTo>
                    <a:pt x="19" y="39"/>
                    <a:pt x="19" y="39"/>
                    <a:pt x="19" y="37"/>
                  </a:cubicBezTo>
                  <a:cubicBezTo>
                    <a:pt x="18" y="37"/>
                    <a:pt x="17" y="37"/>
                    <a:pt x="17" y="39"/>
                  </a:cubicBezTo>
                  <a:cubicBezTo>
                    <a:pt x="17" y="37"/>
                    <a:pt x="17" y="37"/>
                    <a:pt x="17" y="37"/>
                  </a:cubicBezTo>
                  <a:cubicBezTo>
                    <a:pt x="18" y="37"/>
                    <a:pt x="18" y="37"/>
                    <a:pt x="18" y="37"/>
                  </a:cubicBezTo>
                  <a:cubicBezTo>
                    <a:pt x="18" y="36"/>
                    <a:pt x="18" y="36"/>
                    <a:pt x="18" y="36"/>
                  </a:cubicBezTo>
                  <a:cubicBezTo>
                    <a:pt x="17" y="36"/>
                    <a:pt x="17" y="36"/>
                    <a:pt x="17" y="36"/>
                  </a:cubicBezTo>
                  <a:cubicBezTo>
                    <a:pt x="17" y="36"/>
                    <a:pt x="17" y="36"/>
                    <a:pt x="17" y="36"/>
                  </a:cubicBezTo>
                  <a:cubicBezTo>
                    <a:pt x="17" y="35"/>
                    <a:pt x="17" y="36"/>
                    <a:pt x="17" y="36"/>
                  </a:cubicBezTo>
                  <a:cubicBezTo>
                    <a:pt x="17" y="35"/>
                    <a:pt x="17" y="34"/>
                    <a:pt x="17" y="34"/>
                  </a:cubicBezTo>
                  <a:cubicBezTo>
                    <a:pt x="17" y="34"/>
                    <a:pt x="17" y="34"/>
                    <a:pt x="17" y="34"/>
                  </a:cubicBezTo>
                  <a:cubicBezTo>
                    <a:pt x="17" y="33"/>
                    <a:pt x="17" y="33"/>
                    <a:pt x="17" y="33"/>
                  </a:cubicBezTo>
                  <a:cubicBezTo>
                    <a:pt x="18" y="34"/>
                    <a:pt x="17" y="33"/>
                    <a:pt x="18" y="33"/>
                  </a:cubicBezTo>
                  <a:cubicBezTo>
                    <a:pt x="18" y="32"/>
                    <a:pt x="17" y="32"/>
                    <a:pt x="17" y="32"/>
                  </a:cubicBezTo>
                  <a:cubicBezTo>
                    <a:pt x="17" y="33"/>
                    <a:pt x="15" y="32"/>
                    <a:pt x="14" y="33"/>
                  </a:cubicBezTo>
                  <a:cubicBezTo>
                    <a:pt x="13" y="32"/>
                    <a:pt x="17" y="31"/>
                    <a:pt x="14" y="30"/>
                  </a:cubicBezTo>
                  <a:cubicBezTo>
                    <a:pt x="14" y="30"/>
                    <a:pt x="13" y="30"/>
                    <a:pt x="13" y="31"/>
                  </a:cubicBezTo>
                  <a:cubicBezTo>
                    <a:pt x="13" y="30"/>
                    <a:pt x="12" y="31"/>
                    <a:pt x="12" y="30"/>
                  </a:cubicBezTo>
                  <a:cubicBezTo>
                    <a:pt x="13" y="30"/>
                    <a:pt x="13" y="29"/>
                    <a:pt x="14" y="29"/>
                  </a:cubicBezTo>
                  <a:cubicBezTo>
                    <a:pt x="13" y="29"/>
                    <a:pt x="14" y="30"/>
                    <a:pt x="14" y="30"/>
                  </a:cubicBezTo>
                  <a:cubicBezTo>
                    <a:pt x="14" y="29"/>
                    <a:pt x="15" y="29"/>
                    <a:pt x="14" y="29"/>
                  </a:cubicBezTo>
                  <a:cubicBezTo>
                    <a:pt x="14" y="28"/>
                    <a:pt x="14" y="28"/>
                    <a:pt x="13" y="28"/>
                  </a:cubicBezTo>
                  <a:cubicBezTo>
                    <a:pt x="13" y="28"/>
                    <a:pt x="14" y="29"/>
                    <a:pt x="13" y="29"/>
                  </a:cubicBezTo>
                  <a:cubicBezTo>
                    <a:pt x="12" y="28"/>
                    <a:pt x="13" y="27"/>
                    <a:pt x="12" y="27"/>
                  </a:cubicBezTo>
                  <a:cubicBezTo>
                    <a:pt x="12" y="28"/>
                    <a:pt x="12" y="28"/>
                    <a:pt x="11" y="29"/>
                  </a:cubicBezTo>
                  <a:cubicBezTo>
                    <a:pt x="11" y="28"/>
                    <a:pt x="11" y="28"/>
                    <a:pt x="11" y="28"/>
                  </a:cubicBezTo>
                  <a:cubicBezTo>
                    <a:pt x="11" y="28"/>
                    <a:pt x="11" y="28"/>
                    <a:pt x="11" y="28"/>
                  </a:cubicBezTo>
                  <a:cubicBezTo>
                    <a:pt x="11" y="27"/>
                    <a:pt x="10" y="28"/>
                    <a:pt x="10" y="27"/>
                  </a:cubicBezTo>
                  <a:cubicBezTo>
                    <a:pt x="10" y="26"/>
                    <a:pt x="10" y="26"/>
                    <a:pt x="10" y="26"/>
                  </a:cubicBezTo>
                  <a:cubicBezTo>
                    <a:pt x="11" y="26"/>
                    <a:pt x="11" y="28"/>
                    <a:pt x="12" y="27"/>
                  </a:cubicBezTo>
                  <a:cubicBezTo>
                    <a:pt x="11" y="26"/>
                    <a:pt x="11" y="26"/>
                    <a:pt x="11" y="26"/>
                  </a:cubicBezTo>
                  <a:cubicBezTo>
                    <a:pt x="11" y="26"/>
                    <a:pt x="11" y="26"/>
                    <a:pt x="11" y="26"/>
                  </a:cubicBezTo>
                  <a:cubicBezTo>
                    <a:pt x="11" y="26"/>
                    <a:pt x="12" y="25"/>
                    <a:pt x="11" y="24"/>
                  </a:cubicBezTo>
                  <a:cubicBezTo>
                    <a:pt x="10" y="24"/>
                    <a:pt x="10" y="24"/>
                    <a:pt x="10" y="24"/>
                  </a:cubicBezTo>
                  <a:cubicBezTo>
                    <a:pt x="10" y="23"/>
                    <a:pt x="10" y="23"/>
                    <a:pt x="9" y="23"/>
                  </a:cubicBezTo>
                  <a:cubicBezTo>
                    <a:pt x="10" y="23"/>
                    <a:pt x="9" y="22"/>
                    <a:pt x="10" y="23"/>
                  </a:cubicBezTo>
                  <a:cubicBezTo>
                    <a:pt x="10" y="24"/>
                    <a:pt x="10" y="24"/>
                    <a:pt x="10" y="24"/>
                  </a:cubicBezTo>
                  <a:cubicBezTo>
                    <a:pt x="11" y="23"/>
                    <a:pt x="11" y="25"/>
                    <a:pt x="12" y="24"/>
                  </a:cubicBezTo>
                  <a:cubicBezTo>
                    <a:pt x="11" y="24"/>
                    <a:pt x="12" y="23"/>
                    <a:pt x="13" y="23"/>
                  </a:cubicBezTo>
                  <a:cubicBezTo>
                    <a:pt x="12" y="23"/>
                    <a:pt x="12" y="23"/>
                    <a:pt x="12" y="23"/>
                  </a:cubicBezTo>
                  <a:cubicBezTo>
                    <a:pt x="11" y="23"/>
                    <a:pt x="12" y="23"/>
                    <a:pt x="11" y="23"/>
                  </a:cubicBezTo>
                  <a:cubicBezTo>
                    <a:pt x="11" y="23"/>
                    <a:pt x="10" y="22"/>
                    <a:pt x="10" y="22"/>
                  </a:cubicBezTo>
                  <a:cubicBezTo>
                    <a:pt x="10" y="20"/>
                    <a:pt x="10" y="20"/>
                    <a:pt x="10" y="22"/>
                  </a:cubicBezTo>
                  <a:cubicBezTo>
                    <a:pt x="10" y="19"/>
                    <a:pt x="9" y="18"/>
                    <a:pt x="9" y="17"/>
                  </a:cubicBezTo>
                  <a:cubicBezTo>
                    <a:pt x="8" y="18"/>
                    <a:pt x="8" y="16"/>
                    <a:pt x="8" y="17"/>
                  </a:cubicBezTo>
                  <a:cubicBezTo>
                    <a:pt x="7" y="18"/>
                    <a:pt x="7" y="18"/>
                    <a:pt x="7" y="18"/>
                  </a:cubicBezTo>
                  <a:cubicBezTo>
                    <a:pt x="7" y="18"/>
                    <a:pt x="7" y="18"/>
                    <a:pt x="7" y="18"/>
                  </a:cubicBezTo>
                  <a:cubicBezTo>
                    <a:pt x="7" y="18"/>
                    <a:pt x="8" y="17"/>
                    <a:pt x="7" y="16"/>
                  </a:cubicBezTo>
                  <a:cubicBezTo>
                    <a:pt x="7" y="17"/>
                    <a:pt x="8" y="16"/>
                    <a:pt x="8" y="16"/>
                  </a:cubicBezTo>
                  <a:cubicBezTo>
                    <a:pt x="8" y="16"/>
                    <a:pt x="9" y="16"/>
                    <a:pt x="9" y="16"/>
                  </a:cubicBezTo>
                  <a:cubicBezTo>
                    <a:pt x="8" y="15"/>
                    <a:pt x="7" y="15"/>
                    <a:pt x="5" y="14"/>
                  </a:cubicBezTo>
                  <a:cubicBezTo>
                    <a:pt x="5" y="12"/>
                    <a:pt x="4" y="10"/>
                    <a:pt x="4" y="9"/>
                  </a:cubicBezTo>
                  <a:cubicBezTo>
                    <a:pt x="4" y="9"/>
                    <a:pt x="4" y="9"/>
                    <a:pt x="4" y="9"/>
                  </a:cubicBezTo>
                  <a:cubicBezTo>
                    <a:pt x="4" y="8"/>
                    <a:pt x="4" y="9"/>
                    <a:pt x="4" y="8"/>
                  </a:cubicBezTo>
                  <a:cubicBezTo>
                    <a:pt x="4" y="8"/>
                    <a:pt x="4" y="8"/>
                    <a:pt x="4" y="8"/>
                  </a:cubicBezTo>
                  <a:cubicBezTo>
                    <a:pt x="4" y="8"/>
                    <a:pt x="4" y="6"/>
                    <a:pt x="2" y="7"/>
                  </a:cubicBezTo>
                  <a:cubicBezTo>
                    <a:pt x="3" y="7"/>
                    <a:pt x="3" y="7"/>
                    <a:pt x="3" y="7"/>
                  </a:cubicBezTo>
                  <a:cubicBezTo>
                    <a:pt x="3" y="6"/>
                    <a:pt x="3" y="6"/>
                    <a:pt x="3" y="6"/>
                  </a:cubicBezTo>
                  <a:cubicBezTo>
                    <a:pt x="3" y="6"/>
                    <a:pt x="3" y="6"/>
                    <a:pt x="4" y="6"/>
                  </a:cubicBezTo>
                  <a:cubicBezTo>
                    <a:pt x="4" y="5"/>
                    <a:pt x="3" y="5"/>
                    <a:pt x="2" y="4"/>
                  </a:cubicBezTo>
                  <a:cubicBezTo>
                    <a:pt x="2" y="5"/>
                    <a:pt x="2" y="5"/>
                    <a:pt x="2" y="5"/>
                  </a:cubicBezTo>
                  <a:cubicBezTo>
                    <a:pt x="1" y="4"/>
                    <a:pt x="1" y="3"/>
                    <a:pt x="0" y="2"/>
                  </a:cubicBezTo>
                  <a:cubicBezTo>
                    <a:pt x="1" y="2"/>
                    <a:pt x="1" y="2"/>
                    <a:pt x="1" y="2"/>
                  </a:cubicBezTo>
                  <a:cubicBezTo>
                    <a:pt x="0" y="1"/>
                    <a:pt x="0" y="1"/>
                    <a:pt x="0" y="1"/>
                  </a:cubicBezTo>
                  <a:cubicBezTo>
                    <a:pt x="1" y="1"/>
                    <a:pt x="1" y="0"/>
                    <a:pt x="0" y="0"/>
                  </a:cubicBezTo>
                  <a:cubicBezTo>
                    <a:pt x="2" y="1"/>
                    <a:pt x="2" y="1"/>
                    <a:pt x="2" y="1"/>
                  </a:cubicBezTo>
                  <a:cubicBezTo>
                    <a:pt x="2" y="2"/>
                    <a:pt x="1" y="1"/>
                    <a:pt x="1" y="2"/>
                  </a:cubicBezTo>
                  <a:cubicBezTo>
                    <a:pt x="2" y="3"/>
                    <a:pt x="2" y="3"/>
                    <a:pt x="2" y="3"/>
                  </a:cubicBezTo>
                  <a:cubicBezTo>
                    <a:pt x="2" y="2"/>
                    <a:pt x="2" y="2"/>
                    <a:pt x="2" y="2"/>
                  </a:cubicBezTo>
                  <a:cubicBezTo>
                    <a:pt x="2" y="2"/>
                    <a:pt x="2" y="2"/>
                    <a:pt x="3" y="2"/>
                  </a:cubicBezTo>
                  <a:cubicBezTo>
                    <a:pt x="3" y="2"/>
                    <a:pt x="3" y="2"/>
                    <a:pt x="3" y="2"/>
                  </a:cubicBezTo>
                  <a:cubicBezTo>
                    <a:pt x="3" y="2"/>
                    <a:pt x="3" y="2"/>
                    <a:pt x="4" y="3"/>
                  </a:cubicBezTo>
                  <a:cubicBezTo>
                    <a:pt x="3" y="3"/>
                    <a:pt x="4" y="4"/>
                    <a:pt x="3" y="4"/>
                  </a:cubicBezTo>
                  <a:cubicBezTo>
                    <a:pt x="4" y="3"/>
                    <a:pt x="4" y="4"/>
                    <a:pt x="4" y="5"/>
                  </a:cubicBezTo>
                  <a:cubicBezTo>
                    <a:pt x="4" y="6"/>
                    <a:pt x="5" y="6"/>
                    <a:pt x="5" y="7"/>
                  </a:cubicBezTo>
                  <a:cubicBezTo>
                    <a:pt x="5" y="7"/>
                    <a:pt x="4" y="7"/>
                    <a:pt x="4" y="6"/>
                  </a:cubicBezTo>
                  <a:cubicBezTo>
                    <a:pt x="4" y="7"/>
                    <a:pt x="4" y="7"/>
                    <a:pt x="4" y="8"/>
                  </a:cubicBezTo>
                  <a:cubicBezTo>
                    <a:pt x="4" y="8"/>
                    <a:pt x="5" y="8"/>
                    <a:pt x="7" y="8"/>
                  </a:cubicBezTo>
                  <a:cubicBezTo>
                    <a:pt x="5" y="8"/>
                    <a:pt x="5" y="8"/>
                    <a:pt x="5" y="8"/>
                  </a:cubicBezTo>
                  <a:cubicBezTo>
                    <a:pt x="7" y="9"/>
                    <a:pt x="8" y="9"/>
                    <a:pt x="8" y="9"/>
                  </a:cubicBezTo>
                  <a:cubicBezTo>
                    <a:pt x="9" y="10"/>
                    <a:pt x="10" y="13"/>
                    <a:pt x="10" y="14"/>
                  </a:cubicBezTo>
                  <a:cubicBezTo>
                    <a:pt x="10" y="14"/>
                    <a:pt x="10" y="14"/>
                    <a:pt x="10" y="14"/>
                  </a:cubicBezTo>
                  <a:cubicBezTo>
                    <a:pt x="10" y="14"/>
                    <a:pt x="10" y="16"/>
                    <a:pt x="11" y="16"/>
                  </a:cubicBezTo>
                  <a:cubicBezTo>
                    <a:pt x="12" y="17"/>
                    <a:pt x="14" y="19"/>
                    <a:pt x="13" y="20"/>
                  </a:cubicBezTo>
                  <a:cubicBezTo>
                    <a:pt x="15" y="23"/>
                    <a:pt x="17" y="24"/>
                    <a:pt x="18" y="27"/>
                  </a:cubicBezTo>
                  <a:cubicBezTo>
                    <a:pt x="17" y="27"/>
                    <a:pt x="17" y="27"/>
                    <a:pt x="17" y="27"/>
                  </a:cubicBezTo>
                  <a:cubicBezTo>
                    <a:pt x="18" y="27"/>
                    <a:pt x="17" y="27"/>
                    <a:pt x="18" y="28"/>
                  </a:cubicBezTo>
                  <a:cubicBezTo>
                    <a:pt x="18" y="27"/>
                    <a:pt x="19" y="28"/>
                    <a:pt x="19" y="28"/>
                  </a:cubicBezTo>
                  <a:cubicBezTo>
                    <a:pt x="19" y="30"/>
                    <a:pt x="21" y="31"/>
                    <a:pt x="22" y="32"/>
                  </a:cubicBezTo>
                  <a:cubicBezTo>
                    <a:pt x="21" y="32"/>
                    <a:pt x="21" y="32"/>
                    <a:pt x="21" y="32"/>
                  </a:cubicBezTo>
                  <a:cubicBezTo>
                    <a:pt x="23" y="33"/>
                    <a:pt x="23" y="34"/>
                    <a:pt x="23" y="36"/>
                  </a:cubicBezTo>
                  <a:cubicBezTo>
                    <a:pt x="23" y="36"/>
                    <a:pt x="23" y="36"/>
                    <a:pt x="23" y="36"/>
                  </a:cubicBezTo>
                  <a:cubicBezTo>
                    <a:pt x="25" y="36"/>
                    <a:pt x="25" y="36"/>
                    <a:pt x="26" y="37"/>
                  </a:cubicBezTo>
                  <a:cubicBezTo>
                    <a:pt x="26" y="39"/>
                    <a:pt x="27" y="40"/>
                    <a:pt x="27" y="41"/>
                  </a:cubicBezTo>
                  <a:cubicBezTo>
                    <a:pt x="30" y="43"/>
                    <a:pt x="31" y="46"/>
                    <a:pt x="32" y="50"/>
                  </a:cubicBezTo>
                  <a:cubicBezTo>
                    <a:pt x="32" y="50"/>
                    <a:pt x="32" y="50"/>
                    <a:pt x="32" y="50"/>
                  </a:cubicBezTo>
                  <a:cubicBezTo>
                    <a:pt x="35" y="51"/>
                    <a:pt x="37" y="56"/>
                    <a:pt x="38" y="58"/>
                  </a:cubicBezTo>
                  <a:cubicBezTo>
                    <a:pt x="37" y="58"/>
                    <a:pt x="37" y="58"/>
                    <a:pt x="37" y="58"/>
                  </a:cubicBezTo>
                  <a:cubicBezTo>
                    <a:pt x="37" y="59"/>
                    <a:pt x="38" y="60"/>
                    <a:pt x="38" y="59"/>
                  </a:cubicBezTo>
                  <a:cubicBezTo>
                    <a:pt x="39" y="60"/>
                    <a:pt x="40" y="61"/>
                    <a:pt x="39" y="62"/>
                  </a:cubicBezTo>
                  <a:cubicBezTo>
                    <a:pt x="40" y="63"/>
                    <a:pt x="40" y="62"/>
                    <a:pt x="41" y="63"/>
                  </a:cubicBezTo>
                  <a:cubicBezTo>
                    <a:pt x="43" y="64"/>
                    <a:pt x="43" y="64"/>
                    <a:pt x="44" y="67"/>
                  </a:cubicBezTo>
                  <a:cubicBezTo>
                    <a:pt x="44" y="65"/>
                    <a:pt x="44" y="65"/>
                    <a:pt x="44" y="65"/>
                  </a:cubicBezTo>
                  <a:cubicBezTo>
                    <a:pt x="43" y="67"/>
                    <a:pt x="43" y="67"/>
                    <a:pt x="43" y="67"/>
                  </a:cubicBezTo>
                  <a:cubicBezTo>
                    <a:pt x="44" y="67"/>
                    <a:pt x="44" y="69"/>
                    <a:pt x="44" y="68"/>
                  </a:cubicBezTo>
                  <a:cubicBezTo>
                    <a:pt x="44" y="70"/>
                    <a:pt x="47" y="70"/>
                    <a:pt x="47" y="73"/>
                  </a:cubicBezTo>
                  <a:cubicBezTo>
                    <a:pt x="47" y="72"/>
                    <a:pt x="47" y="73"/>
                    <a:pt x="48" y="73"/>
                  </a:cubicBezTo>
                  <a:cubicBezTo>
                    <a:pt x="48" y="74"/>
                    <a:pt x="49" y="76"/>
                    <a:pt x="50" y="77"/>
                  </a:cubicBezTo>
                  <a:cubicBezTo>
                    <a:pt x="49" y="77"/>
                    <a:pt x="49" y="77"/>
                    <a:pt x="49" y="77"/>
                  </a:cubicBezTo>
                  <a:cubicBezTo>
                    <a:pt x="50" y="78"/>
                    <a:pt x="50" y="77"/>
                    <a:pt x="50" y="77"/>
                  </a:cubicBezTo>
                  <a:cubicBezTo>
                    <a:pt x="52" y="79"/>
                    <a:pt x="52" y="82"/>
                    <a:pt x="54" y="84"/>
                  </a:cubicBezTo>
                  <a:cubicBezTo>
                    <a:pt x="56" y="88"/>
                    <a:pt x="57" y="91"/>
                    <a:pt x="61" y="95"/>
                  </a:cubicBezTo>
                  <a:cubicBezTo>
                    <a:pt x="60" y="95"/>
                    <a:pt x="60" y="95"/>
                    <a:pt x="60" y="95"/>
                  </a:cubicBezTo>
                  <a:cubicBezTo>
                    <a:pt x="62" y="96"/>
                    <a:pt x="61" y="98"/>
                    <a:pt x="63" y="98"/>
                  </a:cubicBezTo>
                  <a:cubicBezTo>
                    <a:pt x="63" y="98"/>
                    <a:pt x="64" y="99"/>
                    <a:pt x="63" y="99"/>
                  </a:cubicBezTo>
                  <a:cubicBezTo>
                    <a:pt x="64" y="100"/>
                    <a:pt x="64" y="103"/>
                    <a:pt x="65" y="103"/>
                  </a:cubicBezTo>
                  <a:cubicBezTo>
                    <a:pt x="64" y="103"/>
                    <a:pt x="64" y="103"/>
                    <a:pt x="64" y="103"/>
                  </a:cubicBezTo>
                  <a:cubicBezTo>
                    <a:pt x="65" y="104"/>
                    <a:pt x="66" y="105"/>
                    <a:pt x="66" y="107"/>
                  </a:cubicBezTo>
                  <a:cubicBezTo>
                    <a:pt x="66" y="107"/>
                    <a:pt x="66" y="106"/>
                    <a:pt x="66" y="107"/>
                  </a:cubicBezTo>
                  <a:cubicBezTo>
                    <a:pt x="66" y="107"/>
                    <a:pt x="67" y="107"/>
                    <a:pt x="67" y="108"/>
                  </a:cubicBezTo>
                  <a:cubicBezTo>
                    <a:pt x="67" y="109"/>
                    <a:pt x="67" y="108"/>
                    <a:pt x="67" y="108"/>
                  </a:cubicBezTo>
                  <a:cubicBezTo>
                    <a:pt x="70" y="111"/>
                    <a:pt x="71" y="114"/>
                    <a:pt x="73" y="117"/>
                  </a:cubicBezTo>
                  <a:cubicBezTo>
                    <a:pt x="74" y="119"/>
                    <a:pt x="72" y="118"/>
                    <a:pt x="74" y="119"/>
                  </a:cubicBezTo>
                  <a:cubicBezTo>
                    <a:pt x="73" y="119"/>
                    <a:pt x="74" y="119"/>
                    <a:pt x="74" y="119"/>
                  </a:cubicBezTo>
                  <a:cubicBezTo>
                    <a:pt x="75" y="121"/>
                    <a:pt x="73" y="122"/>
                    <a:pt x="74" y="122"/>
                  </a:cubicBezTo>
                  <a:cubicBezTo>
                    <a:pt x="75" y="122"/>
                    <a:pt x="75" y="122"/>
                    <a:pt x="75" y="122"/>
                  </a:cubicBezTo>
                  <a:cubicBezTo>
                    <a:pt x="76" y="123"/>
                    <a:pt x="75" y="123"/>
                    <a:pt x="76" y="124"/>
                  </a:cubicBezTo>
                  <a:cubicBezTo>
                    <a:pt x="76" y="124"/>
                    <a:pt x="76" y="124"/>
                    <a:pt x="76" y="124"/>
                  </a:cubicBezTo>
                  <a:cubicBezTo>
                    <a:pt x="78" y="125"/>
                    <a:pt x="78" y="127"/>
                    <a:pt x="80" y="128"/>
                  </a:cubicBezTo>
                  <a:cubicBezTo>
                    <a:pt x="84" y="135"/>
                    <a:pt x="89" y="142"/>
                    <a:pt x="92" y="149"/>
                  </a:cubicBezTo>
                  <a:cubicBezTo>
                    <a:pt x="97" y="155"/>
                    <a:pt x="101" y="162"/>
                    <a:pt x="105" y="169"/>
                  </a:cubicBezTo>
                  <a:cubicBezTo>
                    <a:pt x="105" y="171"/>
                    <a:pt x="105" y="171"/>
                    <a:pt x="106" y="172"/>
                  </a:cubicBezTo>
                  <a:cubicBezTo>
                    <a:pt x="106" y="172"/>
                    <a:pt x="106" y="172"/>
                    <a:pt x="106" y="173"/>
                  </a:cubicBezTo>
                  <a:cubicBezTo>
                    <a:pt x="107" y="172"/>
                    <a:pt x="107" y="175"/>
                    <a:pt x="108" y="175"/>
                  </a:cubicBezTo>
                  <a:cubicBezTo>
                    <a:pt x="109" y="177"/>
                    <a:pt x="111" y="179"/>
                    <a:pt x="112" y="181"/>
                  </a:cubicBezTo>
                  <a:cubicBezTo>
                    <a:pt x="112" y="181"/>
                    <a:pt x="111" y="181"/>
                    <a:pt x="112" y="182"/>
                  </a:cubicBezTo>
                  <a:cubicBezTo>
                    <a:pt x="112" y="182"/>
                    <a:pt x="112" y="182"/>
                    <a:pt x="112" y="182"/>
                  </a:cubicBezTo>
                  <a:cubicBezTo>
                    <a:pt x="112" y="182"/>
                    <a:pt x="112" y="182"/>
                    <a:pt x="112" y="182"/>
                  </a:cubicBezTo>
                  <a:cubicBezTo>
                    <a:pt x="113" y="182"/>
                    <a:pt x="113" y="184"/>
                    <a:pt x="113" y="182"/>
                  </a:cubicBezTo>
                  <a:cubicBezTo>
                    <a:pt x="118" y="189"/>
                    <a:pt x="119" y="196"/>
                    <a:pt x="124" y="203"/>
                  </a:cubicBezTo>
                  <a:cubicBezTo>
                    <a:pt x="124" y="204"/>
                    <a:pt x="126" y="206"/>
                    <a:pt x="127" y="208"/>
                  </a:cubicBezTo>
                  <a:cubicBezTo>
                    <a:pt x="130" y="213"/>
                    <a:pt x="131" y="217"/>
                    <a:pt x="135" y="223"/>
                  </a:cubicBezTo>
                  <a:cubicBezTo>
                    <a:pt x="135" y="223"/>
                    <a:pt x="133" y="224"/>
                    <a:pt x="131" y="222"/>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55" name="Hình tự do 118"/>
            <p:cNvSpPr>
              <a:spLocks/>
            </p:cNvSpPr>
            <p:nvPr/>
          </p:nvSpPr>
          <p:spPr bwMode="auto">
            <a:xfrm>
              <a:off x="3289" y="1625"/>
              <a:ext cx="305" cy="517"/>
            </a:xfrm>
            <a:custGeom>
              <a:avLst/>
              <a:gdLst>
                <a:gd name="T0" fmla="*/ 112 w 129"/>
                <a:gd name="T1" fmla="*/ 195 h 219"/>
                <a:gd name="T2" fmla="*/ 109 w 129"/>
                <a:gd name="T3" fmla="*/ 188 h 219"/>
                <a:gd name="T4" fmla="*/ 100 w 129"/>
                <a:gd name="T5" fmla="*/ 176 h 219"/>
                <a:gd name="T6" fmla="*/ 96 w 129"/>
                <a:gd name="T7" fmla="*/ 172 h 219"/>
                <a:gd name="T8" fmla="*/ 89 w 129"/>
                <a:gd name="T9" fmla="*/ 157 h 219"/>
                <a:gd name="T10" fmla="*/ 86 w 129"/>
                <a:gd name="T11" fmla="*/ 153 h 219"/>
                <a:gd name="T12" fmla="*/ 82 w 129"/>
                <a:gd name="T13" fmla="*/ 145 h 219"/>
                <a:gd name="T14" fmla="*/ 77 w 129"/>
                <a:gd name="T15" fmla="*/ 138 h 219"/>
                <a:gd name="T16" fmla="*/ 76 w 129"/>
                <a:gd name="T17" fmla="*/ 134 h 219"/>
                <a:gd name="T18" fmla="*/ 74 w 129"/>
                <a:gd name="T19" fmla="*/ 132 h 219"/>
                <a:gd name="T20" fmla="*/ 68 w 129"/>
                <a:gd name="T21" fmla="*/ 124 h 219"/>
                <a:gd name="T22" fmla="*/ 66 w 129"/>
                <a:gd name="T23" fmla="*/ 119 h 219"/>
                <a:gd name="T24" fmla="*/ 62 w 129"/>
                <a:gd name="T25" fmla="*/ 115 h 219"/>
                <a:gd name="T26" fmla="*/ 59 w 129"/>
                <a:gd name="T27" fmla="*/ 109 h 219"/>
                <a:gd name="T28" fmla="*/ 56 w 129"/>
                <a:gd name="T29" fmla="*/ 102 h 219"/>
                <a:gd name="T30" fmla="*/ 51 w 129"/>
                <a:gd name="T31" fmla="*/ 93 h 219"/>
                <a:gd name="T32" fmla="*/ 49 w 129"/>
                <a:gd name="T33" fmla="*/ 91 h 219"/>
                <a:gd name="T34" fmla="*/ 48 w 129"/>
                <a:gd name="T35" fmla="*/ 87 h 219"/>
                <a:gd name="T36" fmla="*/ 46 w 129"/>
                <a:gd name="T37" fmla="*/ 85 h 219"/>
                <a:gd name="T38" fmla="*/ 45 w 129"/>
                <a:gd name="T39" fmla="*/ 84 h 219"/>
                <a:gd name="T40" fmla="*/ 42 w 129"/>
                <a:gd name="T41" fmla="*/ 80 h 219"/>
                <a:gd name="T42" fmla="*/ 36 w 129"/>
                <a:gd name="T43" fmla="*/ 69 h 219"/>
                <a:gd name="T44" fmla="*/ 33 w 129"/>
                <a:gd name="T45" fmla="*/ 65 h 219"/>
                <a:gd name="T46" fmla="*/ 31 w 129"/>
                <a:gd name="T47" fmla="*/ 61 h 219"/>
                <a:gd name="T48" fmla="*/ 27 w 129"/>
                <a:gd name="T49" fmla="*/ 52 h 219"/>
                <a:gd name="T50" fmla="*/ 27 w 129"/>
                <a:gd name="T51" fmla="*/ 48 h 219"/>
                <a:gd name="T52" fmla="*/ 22 w 129"/>
                <a:gd name="T53" fmla="*/ 47 h 219"/>
                <a:gd name="T54" fmla="*/ 20 w 129"/>
                <a:gd name="T55" fmla="*/ 45 h 219"/>
                <a:gd name="T56" fmla="*/ 18 w 129"/>
                <a:gd name="T57" fmla="*/ 40 h 219"/>
                <a:gd name="T58" fmla="*/ 16 w 129"/>
                <a:gd name="T59" fmla="*/ 39 h 219"/>
                <a:gd name="T60" fmla="*/ 16 w 129"/>
                <a:gd name="T61" fmla="*/ 37 h 219"/>
                <a:gd name="T62" fmla="*/ 16 w 129"/>
                <a:gd name="T63" fmla="*/ 33 h 219"/>
                <a:gd name="T64" fmla="*/ 12 w 129"/>
                <a:gd name="T65" fmla="*/ 30 h 219"/>
                <a:gd name="T66" fmla="*/ 12 w 129"/>
                <a:gd name="T67" fmla="*/ 28 h 219"/>
                <a:gd name="T68" fmla="*/ 9 w 129"/>
                <a:gd name="T69" fmla="*/ 26 h 219"/>
                <a:gd name="T70" fmla="*/ 7 w 129"/>
                <a:gd name="T71" fmla="*/ 22 h 219"/>
                <a:gd name="T72" fmla="*/ 10 w 129"/>
                <a:gd name="T73" fmla="*/ 22 h 219"/>
                <a:gd name="T74" fmla="*/ 5 w 129"/>
                <a:gd name="T75" fmla="*/ 18 h 219"/>
                <a:gd name="T76" fmla="*/ 3 w 129"/>
                <a:gd name="T77" fmla="*/ 8 h 219"/>
                <a:gd name="T78" fmla="*/ 3 w 129"/>
                <a:gd name="T79" fmla="*/ 5 h 219"/>
                <a:gd name="T80" fmla="*/ 0 w 129"/>
                <a:gd name="T81" fmla="*/ 0 h 219"/>
                <a:gd name="T82" fmla="*/ 2 w 129"/>
                <a:gd name="T83" fmla="*/ 1 h 219"/>
                <a:gd name="T84" fmla="*/ 3 w 129"/>
                <a:gd name="T85" fmla="*/ 7 h 219"/>
                <a:gd name="T86" fmla="*/ 10 w 129"/>
                <a:gd name="T87" fmla="*/ 16 h 219"/>
                <a:gd name="T88" fmla="*/ 20 w 129"/>
                <a:gd name="T89" fmla="*/ 31 h 219"/>
                <a:gd name="T90" fmla="*/ 30 w 129"/>
                <a:gd name="T91" fmla="*/ 47 h 219"/>
                <a:gd name="T92" fmla="*/ 39 w 129"/>
                <a:gd name="T93" fmla="*/ 61 h 219"/>
                <a:gd name="T94" fmla="*/ 45 w 129"/>
                <a:gd name="T95" fmla="*/ 72 h 219"/>
                <a:gd name="T96" fmla="*/ 57 w 129"/>
                <a:gd name="T97" fmla="*/ 93 h 219"/>
                <a:gd name="T98" fmla="*/ 63 w 129"/>
                <a:gd name="T99" fmla="*/ 105 h 219"/>
                <a:gd name="T100" fmla="*/ 70 w 129"/>
                <a:gd name="T101" fmla="*/ 119 h 219"/>
                <a:gd name="T102" fmla="*/ 100 w 129"/>
                <a:gd name="T103" fmla="*/ 165 h 219"/>
                <a:gd name="T104" fmla="*/ 108 w 129"/>
                <a:gd name="T105" fmla="*/ 179 h 219"/>
                <a:gd name="T106" fmla="*/ 126 w 129"/>
                <a:gd name="T107" fmla="*/ 217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9" h="219">
                  <a:moveTo>
                    <a:pt x="126" y="217"/>
                  </a:moveTo>
                  <a:cubicBezTo>
                    <a:pt x="122" y="215"/>
                    <a:pt x="122" y="210"/>
                    <a:pt x="119" y="208"/>
                  </a:cubicBezTo>
                  <a:cubicBezTo>
                    <a:pt x="119" y="208"/>
                    <a:pt x="120" y="208"/>
                    <a:pt x="120" y="207"/>
                  </a:cubicBezTo>
                  <a:cubicBezTo>
                    <a:pt x="117" y="206"/>
                    <a:pt x="115" y="201"/>
                    <a:pt x="114" y="197"/>
                  </a:cubicBezTo>
                  <a:cubicBezTo>
                    <a:pt x="114" y="197"/>
                    <a:pt x="114" y="197"/>
                    <a:pt x="114" y="197"/>
                  </a:cubicBezTo>
                  <a:cubicBezTo>
                    <a:pt x="114" y="196"/>
                    <a:pt x="113" y="196"/>
                    <a:pt x="112" y="195"/>
                  </a:cubicBezTo>
                  <a:cubicBezTo>
                    <a:pt x="113" y="195"/>
                    <a:pt x="113" y="195"/>
                    <a:pt x="113" y="195"/>
                  </a:cubicBezTo>
                  <a:cubicBezTo>
                    <a:pt x="112" y="195"/>
                    <a:pt x="112" y="193"/>
                    <a:pt x="111" y="193"/>
                  </a:cubicBezTo>
                  <a:cubicBezTo>
                    <a:pt x="111" y="193"/>
                    <a:pt x="112" y="193"/>
                    <a:pt x="112" y="192"/>
                  </a:cubicBezTo>
                  <a:cubicBezTo>
                    <a:pt x="111" y="192"/>
                    <a:pt x="111" y="192"/>
                    <a:pt x="111" y="192"/>
                  </a:cubicBezTo>
                  <a:cubicBezTo>
                    <a:pt x="109" y="192"/>
                    <a:pt x="109" y="189"/>
                    <a:pt x="109" y="188"/>
                  </a:cubicBezTo>
                  <a:cubicBezTo>
                    <a:pt x="109" y="188"/>
                    <a:pt x="109" y="188"/>
                    <a:pt x="109" y="188"/>
                  </a:cubicBezTo>
                  <a:cubicBezTo>
                    <a:pt x="106" y="187"/>
                    <a:pt x="104" y="183"/>
                    <a:pt x="102" y="180"/>
                  </a:cubicBezTo>
                  <a:cubicBezTo>
                    <a:pt x="103" y="180"/>
                    <a:pt x="103" y="180"/>
                    <a:pt x="103" y="180"/>
                  </a:cubicBezTo>
                  <a:cubicBezTo>
                    <a:pt x="103" y="180"/>
                    <a:pt x="102" y="180"/>
                    <a:pt x="102" y="180"/>
                  </a:cubicBezTo>
                  <a:cubicBezTo>
                    <a:pt x="102" y="179"/>
                    <a:pt x="101" y="179"/>
                    <a:pt x="101" y="178"/>
                  </a:cubicBezTo>
                  <a:cubicBezTo>
                    <a:pt x="101" y="178"/>
                    <a:pt x="101" y="178"/>
                    <a:pt x="101" y="178"/>
                  </a:cubicBezTo>
                  <a:cubicBezTo>
                    <a:pt x="100" y="177"/>
                    <a:pt x="101" y="177"/>
                    <a:pt x="100" y="176"/>
                  </a:cubicBezTo>
                  <a:cubicBezTo>
                    <a:pt x="100" y="176"/>
                    <a:pt x="100" y="176"/>
                    <a:pt x="100" y="176"/>
                  </a:cubicBezTo>
                  <a:cubicBezTo>
                    <a:pt x="99" y="176"/>
                    <a:pt x="100" y="174"/>
                    <a:pt x="99" y="174"/>
                  </a:cubicBezTo>
                  <a:cubicBezTo>
                    <a:pt x="99" y="174"/>
                    <a:pt x="99" y="174"/>
                    <a:pt x="99" y="174"/>
                  </a:cubicBezTo>
                  <a:cubicBezTo>
                    <a:pt x="99" y="173"/>
                    <a:pt x="99" y="173"/>
                    <a:pt x="99" y="173"/>
                  </a:cubicBezTo>
                  <a:cubicBezTo>
                    <a:pt x="99" y="173"/>
                    <a:pt x="99" y="173"/>
                    <a:pt x="99" y="173"/>
                  </a:cubicBezTo>
                  <a:cubicBezTo>
                    <a:pt x="97" y="172"/>
                    <a:pt x="97" y="171"/>
                    <a:pt x="96" y="172"/>
                  </a:cubicBezTo>
                  <a:cubicBezTo>
                    <a:pt x="97" y="171"/>
                    <a:pt x="97" y="172"/>
                    <a:pt x="97" y="171"/>
                  </a:cubicBezTo>
                  <a:cubicBezTo>
                    <a:pt x="96" y="168"/>
                    <a:pt x="94" y="164"/>
                    <a:pt x="92" y="161"/>
                  </a:cubicBezTo>
                  <a:cubicBezTo>
                    <a:pt x="92" y="160"/>
                    <a:pt x="92" y="160"/>
                    <a:pt x="92" y="160"/>
                  </a:cubicBezTo>
                  <a:cubicBezTo>
                    <a:pt x="91" y="160"/>
                    <a:pt x="91" y="159"/>
                    <a:pt x="90" y="159"/>
                  </a:cubicBezTo>
                  <a:cubicBezTo>
                    <a:pt x="90" y="159"/>
                    <a:pt x="91" y="159"/>
                    <a:pt x="90" y="159"/>
                  </a:cubicBezTo>
                  <a:cubicBezTo>
                    <a:pt x="90" y="157"/>
                    <a:pt x="89" y="157"/>
                    <a:pt x="89" y="157"/>
                  </a:cubicBezTo>
                  <a:cubicBezTo>
                    <a:pt x="90" y="157"/>
                    <a:pt x="90" y="157"/>
                    <a:pt x="90" y="156"/>
                  </a:cubicBezTo>
                  <a:cubicBezTo>
                    <a:pt x="89" y="156"/>
                    <a:pt x="89" y="155"/>
                    <a:pt x="88" y="155"/>
                  </a:cubicBezTo>
                  <a:cubicBezTo>
                    <a:pt x="89" y="155"/>
                    <a:pt x="89" y="155"/>
                    <a:pt x="89" y="155"/>
                  </a:cubicBezTo>
                  <a:cubicBezTo>
                    <a:pt x="88" y="154"/>
                    <a:pt x="88" y="154"/>
                    <a:pt x="87" y="154"/>
                  </a:cubicBezTo>
                  <a:cubicBezTo>
                    <a:pt x="88" y="154"/>
                    <a:pt x="88" y="154"/>
                    <a:pt x="88" y="154"/>
                  </a:cubicBezTo>
                  <a:cubicBezTo>
                    <a:pt x="88" y="152"/>
                    <a:pt x="87" y="154"/>
                    <a:pt x="86" y="153"/>
                  </a:cubicBezTo>
                  <a:cubicBezTo>
                    <a:pt x="87" y="153"/>
                    <a:pt x="87" y="153"/>
                    <a:pt x="87" y="153"/>
                  </a:cubicBezTo>
                  <a:cubicBezTo>
                    <a:pt x="86" y="152"/>
                    <a:pt x="85" y="151"/>
                    <a:pt x="84" y="150"/>
                  </a:cubicBezTo>
                  <a:cubicBezTo>
                    <a:pt x="85" y="150"/>
                    <a:pt x="85" y="150"/>
                    <a:pt x="85" y="150"/>
                  </a:cubicBezTo>
                  <a:cubicBezTo>
                    <a:pt x="84" y="149"/>
                    <a:pt x="84" y="147"/>
                    <a:pt x="83" y="147"/>
                  </a:cubicBezTo>
                  <a:cubicBezTo>
                    <a:pt x="83" y="146"/>
                    <a:pt x="84" y="146"/>
                    <a:pt x="83" y="145"/>
                  </a:cubicBezTo>
                  <a:cubicBezTo>
                    <a:pt x="82" y="146"/>
                    <a:pt x="82" y="144"/>
                    <a:pt x="82" y="145"/>
                  </a:cubicBezTo>
                  <a:cubicBezTo>
                    <a:pt x="82" y="144"/>
                    <a:pt x="81" y="142"/>
                    <a:pt x="81" y="142"/>
                  </a:cubicBezTo>
                  <a:cubicBezTo>
                    <a:pt x="81" y="142"/>
                    <a:pt x="81" y="141"/>
                    <a:pt x="82" y="142"/>
                  </a:cubicBezTo>
                  <a:cubicBezTo>
                    <a:pt x="82" y="141"/>
                    <a:pt x="82" y="141"/>
                    <a:pt x="82" y="141"/>
                  </a:cubicBezTo>
                  <a:cubicBezTo>
                    <a:pt x="82" y="141"/>
                    <a:pt x="82" y="141"/>
                    <a:pt x="82" y="141"/>
                  </a:cubicBezTo>
                  <a:cubicBezTo>
                    <a:pt x="82" y="141"/>
                    <a:pt x="81" y="140"/>
                    <a:pt x="81" y="139"/>
                  </a:cubicBezTo>
                  <a:cubicBezTo>
                    <a:pt x="79" y="139"/>
                    <a:pt x="78" y="139"/>
                    <a:pt x="77" y="138"/>
                  </a:cubicBezTo>
                  <a:cubicBezTo>
                    <a:pt x="78" y="138"/>
                    <a:pt x="78" y="137"/>
                    <a:pt x="78" y="137"/>
                  </a:cubicBezTo>
                  <a:cubicBezTo>
                    <a:pt x="76" y="137"/>
                    <a:pt x="76" y="137"/>
                    <a:pt x="76" y="137"/>
                  </a:cubicBezTo>
                  <a:cubicBezTo>
                    <a:pt x="76" y="136"/>
                    <a:pt x="77" y="136"/>
                    <a:pt x="76" y="136"/>
                  </a:cubicBezTo>
                  <a:cubicBezTo>
                    <a:pt x="76" y="136"/>
                    <a:pt x="76" y="136"/>
                    <a:pt x="76" y="136"/>
                  </a:cubicBezTo>
                  <a:cubicBezTo>
                    <a:pt x="76" y="135"/>
                    <a:pt x="75" y="134"/>
                    <a:pt x="76" y="134"/>
                  </a:cubicBezTo>
                  <a:cubicBezTo>
                    <a:pt x="76" y="134"/>
                    <a:pt x="76" y="134"/>
                    <a:pt x="76" y="134"/>
                  </a:cubicBezTo>
                  <a:cubicBezTo>
                    <a:pt x="76" y="134"/>
                    <a:pt x="76" y="134"/>
                    <a:pt x="75" y="133"/>
                  </a:cubicBezTo>
                  <a:cubicBezTo>
                    <a:pt x="75" y="133"/>
                    <a:pt x="75" y="133"/>
                    <a:pt x="75" y="133"/>
                  </a:cubicBezTo>
                  <a:cubicBezTo>
                    <a:pt x="75" y="133"/>
                    <a:pt x="74" y="132"/>
                    <a:pt x="74" y="133"/>
                  </a:cubicBezTo>
                  <a:cubicBezTo>
                    <a:pt x="74" y="133"/>
                    <a:pt x="75" y="132"/>
                    <a:pt x="75" y="133"/>
                  </a:cubicBezTo>
                  <a:cubicBezTo>
                    <a:pt x="74" y="133"/>
                    <a:pt x="73" y="132"/>
                    <a:pt x="73" y="132"/>
                  </a:cubicBezTo>
                  <a:cubicBezTo>
                    <a:pt x="73" y="132"/>
                    <a:pt x="73" y="132"/>
                    <a:pt x="74" y="132"/>
                  </a:cubicBezTo>
                  <a:cubicBezTo>
                    <a:pt x="73" y="130"/>
                    <a:pt x="72" y="129"/>
                    <a:pt x="70" y="128"/>
                  </a:cubicBezTo>
                  <a:cubicBezTo>
                    <a:pt x="70" y="128"/>
                    <a:pt x="72" y="128"/>
                    <a:pt x="72" y="129"/>
                  </a:cubicBezTo>
                  <a:cubicBezTo>
                    <a:pt x="72" y="127"/>
                    <a:pt x="69" y="127"/>
                    <a:pt x="69" y="126"/>
                  </a:cubicBezTo>
                  <a:cubicBezTo>
                    <a:pt x="69" y="126"/>
                    <a:pt x="69" y="126"/>
                    <a:pt x="69" y="126"/>
                  </a:cubicBezTo>
                  <a:cubicBezTo>
                    <a:pt x="69" y="125"/>
                    <a:pt x="69" y="125"/>
                    <a:pt x="69" y="125"/>
                  </a:cubicBezTo>
                  <a:cubicBezTo>
                    <a:pt x="69" y="125"/>
                    <a:pt x="69" y="124"/>
                    <a:pt x="68" y="124"/>
                  </a:cubicBezTo>
                  <a:cubicBezTo>
                    <a:pt x="68" y="124"/>
                    <a:pt x="68" y="124"/>
                    <a:pt x="69" y="124"/>
                  </a:cubicBezTo>
                  <a:cubicBezTo>
                    <a:pt x="68" y="124"/>
                    <a:pt x="66" y="121"/>
                    <a:pt x="66" y="120"/>
                  </a:cubicBezTo>
                  <a:cubicBezTo>
                    <a:pt x="66" y="120"/>
                    <a:pt x="65" y="120"/>
                    <a:pt x="64" y="119"/>
                  </a:cubicBezTo>
                  <a:cubicBezTo>
                    <a:pt x="65" y="119"/>
                    <a:pt x="65" y="119"/>
                    <a:pt x="65" y="119"/>
                  </a:cubicBezTo>
                  <a:cubicBezTo>
                    <a:pt x="65" y="119"/>
                    <a:pt x="64" y="118"/>
                    <a:pt x="65" y="118"/>
                  </a:cubicBezTo>
                  <a:cubicBezTo>
                    <a:pt x="64" y="117"/>
                    <a:pt x="67" y="120"/>
                    <a:pt x="66" y="119"/>
                  </a:cubicBezTo>
                  <a:cubicBezTo>
                    <a:pt x="66" y="119"/>
                    <a:pt x="64" y="119"/>
                    <a:pt x="65" y="118"/>
                  </a:cubicBezTo>
                  <a:cubicBezTo>
                    <a:pt x="64" y="117"/>
                    <a:pt x="64" y="117"/>
                    <a:pt x="64" y="117"/>
                  </a:cubicBezTo>
                  <a:cubicBezTo>
                    <a:pt x="64" y="117"/>
                    <a:pt x="65" y="117"/>
                    <a:pt x="65" y="116"/>
                  </a:cubicBezTo>
                  <a:cubicBezTo>
                    <a:pt x="64" y="115"/>
                    <a:pt x="64" y="116"/>
                    <a:pt x="64" y="115"/>
                  </a:cubicBezTo>
                  <a:cubicBezTo>
                    <a:pt x="63" y="115"/>
                    <a:pt x="63" y="115"/>
                    <a:pt x="63" y="115"/>
                  </a:cubicBezTo>
                  <a:cubicBezTo>
                    <a:pt x="63" y="115"/>
                    <a:pt x="63" y="114"/>
                    <a:pt x="62" y="115"/>
                  </a:cubicBezTo>
                  <a:cubicBezTo>
                    <a:pt x="63" y="115"/>
                    <a:pt x="61" y="114"/>
                    <a:pt x="62" y="114"/>
                  </a:cubicBezTo>
                  <a:cubicBezTo>
                    <a:pt x="63" y="114"/>
                    <a:pt x="63" y="114"/>
                    <a:pt x="63" y="114"/>
                  </a:cubicBezTo>
                  <a:cubicBezTo>
                    <a:pt x="63" y="114"/>
                    <a:pt x="62" y="114"/>
                    <a:pt x="61" y="114"/>
                  </a:cubicBezTo>
                  <a:cubicBezTo>
                    <a:pt x="61" y="114"/>
                    <a:pt x="62" y="114"/>
                    <a:pt x="62" y="112"/>
                  </a:cubicBezTo>
                  <a:cubicBezTo>
                    <a:pt x="61" y="114"/>
                    <a:pt x="61" y="112"/>
                    <a:pt x="60" y="111"/>
                  </a:cubicBezTo>
                  <a:cubicBezTo>
                    <a:pt x="60" y="110"/>
                    <a:pt x="59" y="109"/>
                    <a:pt x="59" y="109"/>
                  </a:cubicBezTo>
                  <a:cubicBezTo>
                    <a:pt x="59" y="108"/>
                    <a:pt x="58" y="108"/>
                    <a:pt x="58" y="107"/>
                  </a:cubicBezTo>
                  <a:cubicBezTo>
                    <a:pt x="58" y="107"/>
                    <a:pt x="58" y="107"/>
                    <a:pt x="58" y="107"/>
                  </a:cubicBezTo>
                  <a:cubicBezTo>
                    <a:pt x="58" y="107"/>
                    <a:pt x="58" y="107"/>
                    <a:pt x="58" y="107"/>
                  </a:cubicBezTo>
                  <a:cubicBezTo>
                    <a:pt x="58" y="107"/>
                    <a:pt x="58" y="106"/>
                    <a:pt x="58" y="105"/>
                  </a:cubicBezTo>
                  <a:cubicBezTo>
                    <a:pt x="57" y="105"/>
                    <a:pt x="57" y="105"/>
                    <a:pt x="56" y="106"/>
                  </a:cubicBezTo>
                  <a:cubicBezTo>
                    <a:pt x="57" y="103"/>
                    <a:pt x="56" y="103"/>
                    <a:pt x="56" y="102"/>
                  </a:cubicBezTo>
                  <a:cubicBezTo>
                    <a:pt x="56" y="102"/>
                    <a:pt x="56" y="103"/>
                    <a:pt x="56" y="102"/>
                  </a:cubicBezTo>
                  <a:cubicBezTo>
                    <a:pt x="57" y="101"/>
                    <a:pt x="56" y="101"/>
                    <a:pt x="56" y="100"/>
                  </a:cubicBezTo>
                  <a:cubicBezTo>
                    <a:pt x="55" y="101"/>
                    <a:pt x="55" y="101"/>
                    <a:pt x="55" y="101"/>
                  </a:cubicBezTo>
                  <a:cubicBezTo>
                    <a:pt x="55" y="100"/>
                    <a:pt x="54" y="100"/>
                    <a:pt x="55" y="100"/>
                  </a:cubicBezTo>
                  <a:cubicBezTo>
                    <a:pt x="54" y="100"/>
                    <a:pt x="54" y="99"/>
                    <a:pt x="54" y="100"/>
                  </a:cubicBezTo>
                  <a:cubicBezTo>
                    <a:pt x="52" y="98"/>
                    <a:pt x="50" y="96"/>
                    <a:pt x="51" y="93"/>
                  </a:cubicBezTo>
                  <a:cubicBezTo>
                    <a:pt x="51" y="93"/>
                    <a:pt x="51" y="93"/>
                    <a:pt x="50" y="93"/>
                  </a:cubicBezTo>
                  <a:cubicBezTo>
                    <a:pt x="50" y="94"/>
                    <a:pt x="51" y="93"/>
                    <a:pt x="51" y="94"/>
                  </a:cubicBezTo>
                  <a:cubicBezTo>
                    <a:pt x="50" y="93"/>
                    <a:pt x="50" y="94"/>
                    <a:pt x="50" y="94"/>
                  </a:cubicBezTo>
                  <a:cubicBezTo>
                    <a:pt x="50" y="93"/>
                    <a:pt x="50" y="93"/>
                    <a:pt x="51" y="93"/>
                  </a:cubicBezTo>
                  <a:cubicBezTo>
                    <a:pt x="51" y="92"/>
                    <a:pt x="49" y="93"/>
                    <a:pt x="49" y="92"/>
                  </a:cubicBezTo>
                  <a:cubicBezTo>
                    <a:pt x="49" y="92"/>
                    <a:pt x="49" y="92"/>
                    <a:pt x="49" y="91"/>
                  </a:cubicBezTo>
                  <a:cubicBezTo>
                    <a:pt x="49" y="91"/>
                    <a:pt x="49" y="91"/>
                    <a:pt x="49" y="91"/>
                  </a:cubicBezTo>
                  <a:cubicBezTo>
                    <a:pt x="48" y="90"/>
                    <a:pt x="49" y="90"/>
                    <a:pt x="49" y="90"/>
                  </a:cubicBezTo>
                  <a:cubicBezTo>
                    <a:pt x="49" y="89"/>
                    <a:pt x="49" y="89"/>
                    <a:pt x="48" y="89"/>
                  </a:cubicBezTo>
                  <a:cubicBezTo>
                    <a:pt x="49" y="88"/>
                    <a:pt x="49" y="88"/>
                    <a:pt x="49" y="88"/>
                  </a:cubicBezTo>
                  <a:cubicBezTo>
                    <a:pt x="48" y="88"/>
                    <a:pt x="48" y="87"/>
                    <a:pt x="48" y="87"/>
                  </a:cubicBezTo>
                  <a:cubicBezTo>
                    <a:pt x="48" y="87"/>
                    <a:pt x="48" y="87"/>
                    <a:pt x="48" y="87"/>
                  </a:cubicBezTo>
                  <a:cubicBezTo>
                    <a:pt x="48" y="87"/>
                    <a:pt x="48" y="87"/>
                    <a:pt x="48" y="87"/>
                  </a:cubicBezTo>
                  <a:cubicBezTo>
                    <a:pt x="47" y="87"/>
                    <a:pt x="48" y="87"/>
                    <a:pt x="48" y="88"/>
                  </a:cubicBezTo>
                  <a:cubicBezTo>
                    <a:pt x="47" y="88"/>
                    <a:pt x="47" y="87"/>
                    <a:pt x="47" y="87"/>
                  </a:cubicBezTo>
                  <a:cubicBezTo>
                    <a:pt x="47" y="87"/>
                    <a:pt x="47" y="86"/>
                    <a:pt x="46" y="86"/>
                  </a:cubicBezTo>
                  <a:cubicBezTo>
                    <a:pt x="46" y="85"/>
                    <a:pt x="46" y="86"/>
                    <a:pt x="46" y="85"/>
                  </a:cubicBezTo>
                  <a:cubicBezTo>
                    <a:pt x="46" y="85"/>
                    <a:pt x="45" y="85"/>
                    <a:pt x="46" y="85"/>
                  </a:cubicBezTo>
                  <a:cubicBezTo>
                    <a:pt x="46" y="85"/>
                    <a:pt x="46" y="85"/>
                    <a:pt x="46" y="85"/>
                  </a:cubicBezTo>
                  <a:cubicBezTo>
                    <a:pt x="46" y="85"/>
                    <a:pt x="47" y="85"/>
                    <a:pt x="46" y="84"/>
                  </a:cubicBezTo>
                  <a:cubicBezTo>
                    <a:pt x="46" y="84"/>
                    <a:pt x="45" y="85"/>
                    <a:pt x="45" y="84"/>
                  </a:cubicBezTo>
                  <a:cubicBezTo>
                    <a:pt x="45" y="84"/>
                    <a:pt x="45" y="84"/>
                    <a:pt x="46" y="84"/>
                  </a:cubicBezTo>
                  <a:cubicBezTo>
                    <a:pt x="45" y="83"/>
                    <a:pt x="45" y="83"/>
                    <a:pt x="45" y="83"/>
                  </a:cubicBezTo>
                  <a:cubicBezTo>
                    <a:pt x="45" y="84"/>
                    <a:pt x="45" y="84"/>
                    <a:pt x="45" y="84"/>
                  </a:cubicBezTo>
                  <a:cubicBezTo>
                    <a:pt x="45" y="83"/>
                    <a:pt x="45" y="83"/>
                    <a:pt x="45" y="83"/>
                  </a:cubicBezTo>
                  <a:cubicBezTo>
                    <a:pt x="43" y="82"/>
                    <a:pt x="43" y="82"/>
                    <a:pt x="43" y="82"/>
                  </a:cubicBezTo>
                  <a:cubicBezTo>
                    <a:pt x="42" y="82"/>
                    <a:pt x="43" y="81"/>
                    <a:pt x="42" y="81"/>
                  </a:cubicBezTo>
                  <a:cubicBezTo>
                    <a:pt x="42" y="81"/>
                    <a:pt x="42" y="81"/>
                    <a:pt x="42" y="81"/>
                  </a:cubicBezTo>
                  <a:cubicBezTo>
                    <a:pt x="43" y="80"/>
                    <a:pt x="42" y="80"/>
                    <a:pt x="42" y="80"/>
                  </a:cubicBezTo>
                  <a:cubicBezTo>
                    <a:pt x="42" y="80"/>
                    <a:pt x="42" y="80"/>
                    <a:pt x="42" y="80"/>
                  </a:cubicBezTo>
                  <a:cubicBezTo>
                    <a:pt x="42" y="80"/>
                    <a:pt x="42" y="80"/>
                    <a:pt x="42" y="80"/>
                  </a:cubicBezTo>
                  <a:cubicBezTo>
                    <a:pt x="42" y="79"/>
                    <a:pt x="42" y="79"/>
                    <a:pt x="42" y="78"/>
                  </a:cubicBezTo>
                  <a:cubicBezTo>
                    <a:pt x="41" y="78"/>
                    <a:pt x="41" y="78"/>
                    <a:pt x="41" y="78"/>
                  </a:cubicBezTo>
                  <a:cubicBezTo>
                    <a:pt x="40" y="76"/>
                    <a:pt x="39" y="75"/>
                    <a:pt x="39" y="74"/>
                  </a:cubicBezTo>
                  <a:cubicBezTo>
                    <a:pt x="39" y="73"/>
                    <a:pt x="39" y="74"/>
                    <a:pt x="38" y="73"/>
                  </a:cubicBezTo>
                  <a:cubicBezTo>
                    <a:pt x="38" y="73"/>
                    <a:pt x="36" y="71"/>
                    <a:pt x="36" y="69"/>
                  </a:cubicBezTo>
                  <a:cubicBezTo>
                    <a:pt x="36" y="70"/>
                    <a:pt x="36" y="69"/>
                    <a:pt x="37" y="69"/>
                  </a:cubicBezTo>
                  <a:cubicBezTo>
                    <a:pt x="36" y="69"/>
                    <a:pt x="37" y="67"/>
                    <a:pt x="36" y="67"/>
                  </a:cubicBezTo>
                  <a:cubicBezTo>
                    <a:pt x="36" y="69"/>
                    <a:pt x="36" y="69"/>
                    <a:pt x="36" y="69"/>
                  </a:cubicBezTo>
                  <a:cubicBezTo>
                    <a:pt x="36" y="69"/>
                    <a:pt x="34" y="67"/>
                    <a:pt x="34" y="66"/>
                  </a:cubicBezTo>
                  <a:cubicBezTo>
                    <a:pt x="34" y="67"/>
                    <a:pt x="34" y="66"/>
                    <a:pt x="33" y="66"/>
                  </a:cubicBezTo>
                  <a:cubicBezTo>
                    <a:pt x="34" y="66"/>
                    <a:pt x="34" y="65"/>
                    <a:pt x="33" y="65"/>
                  </a:cubicBezTo>
                  <a:cubicBezTo>
                    <a:pt x="33" y="65"/>
                    <a:pt x="33" y="65"/>
                    <a:pt x="33" y="65"/>
                  </a:cubicBezTo>
                  <a:cubicBezTo>
                    <a:pt x="33" y="64"/>
                    <a:pt x="33" y="64"/>
                    <a:pt x="33" y="64"/>
                  </a:cubicBezTo>
                  <a:cubicBezTo>
                    <a:pt x="33" y="64"/>
                    <a:pt x="32" y="65"/>
                    <a:pt x="32" y="64"/>
                  </a:cubicBezTo>
                  <a:cubicBezTo>
                    <a:pt x="32" y="64"/>
                    <a:pt x="32" y="64"/>
                    <a:pt x="32" y="63"/>
                  </a:cubicBezTo>
                  <a:cubicBezTo>
                    <a:pt x="32" y="63"/>
                    <a:pt x="31" y="63"/>
                    <a:pt x="31" y="62"/>
                  </a:cubicBezTo>
                  <a:cubicBezTo>
                    <a:pt x="31" y="61"/>
                    <a:pt x="31" y="61"/>
                    <a:pt x="31" y="61"/>
                  </a:cubicBezTo>
                  <a:cubicBezTo>
                    <a:pt x="31" y="61"/>
                    <a:pt x="30" y="60"/>
                    <a:pt x="30" y="61"/>
                  </a:cubicBezTo>
                  <a:cubicBezTo>
                    <a:pt x="30" y="60"/>
                    <a:pt x="30" y="59"/>
                    <a:pt x="30" y="58"/>
                  </a:cubicBezTo>
                  <a:cubicBezTo>
                    <a:pt x="29" y="57"/>
                    <a:pt x="27" y="55"/>
                    <a:pt x="25" y="53"/>
                  </a:cubicBezTo>
                  <a:cubicBezTo>
                    <a:pt x="25" y="53"/>
                    <a:pt x="25" y="53"/>
                    <a:pt x="25" y="53"/>
                  </a:cubicBezTo>
                  <a:cubicBezTo>
                    <a:pt x="25" y="53"/>
                    <a:pt x="25" y="53"/>
                    <a:pt x="25" y="53"/>
                  </a:cubicBezTo>
                  <a:cubicBezTo>
                    <a:pt x="25" y="53"/>
                    <a:pt x="25" y="52"/>
                    <a:pt x="27" y="52"/>
                  </a:cubicBezTo>
                  <a:cubicBezTo>
                    <a:pt x="25" y="50"/>
                    <a:pt x="24" y="52"/>
                    <a:pt x="24" y="50"/>
                  </a:cubicBezTo>
                  <a:cubicBezTo>
                    <a:pt x="24" y="50"/>
                    <a:pt x="24" y="50"/>
                    <a:pt x="24" y="52"/>
                  </a:cubicBezTo>
                  <a:cubicBezTo>
                    <a:pt x="24" y="52"/>
                    <a:pt x="24" y="49"/>
                    <a:pt x="23" y="50"/>
                  </a:cubicBezTo>
                  <a:cubicBezTo>
                    <a:pt x="23" y="49"/>
                    <a:pt x="24" y="49"/>
                    <a:pt x="24" y="49"/>
                  </a:cubicBezTo>
                  <a:cubicBezTo>
                    <a:pt x="23" y="49"/>
                    <a:pt x="23" y="49"/>
                    <a:pt x="23" y="49"/>
                  </a:cubicBezTo>
                  <a:cubicBezTo>
                    <a:pt x="24" y="48"/>
                    <a:pt x="25" y="49"/>
                    <a:pt x="27" y="48"/>
                  </a:cubicBezTo>
                  <a:cubicBezTo>
                    <a:pt x="25" y="48"/>
                    <a:pt x="25" y="48"/>
                    <a:pt x="25" y="48"/>
                  </a:cubicBezTo>
                  <a:cubicBezTo>
                    <a:pt x="27" y="47"/>
                    <a:pt x="28" y="49"/>
                    <a:pt x="27" y="47"/>
                  </a:cubicBezTo>
                  <a:cubicBezTo>
                    <a:pt x="27" y="47"/>
                    <a:pt x="25" y="47"/>
                    <a:pt x="25" y="48"/>
                  </a:cubicBezTo>
                  <a:cubicBezTo>
                    <a:pt x="24" y="47"/>
                    <a:pt x="23" y="48"/>
                    <a:pt x="22" y="47"/>
                  </a:cubicBezTo>
                  <a:cubicBezTo>
                    <a:pt x="23" y="47"/>
                    <a:pt x="23" y="48"/>
                    <a:pt x="23" y="47"/>
                  </a:cubicBezTo>
                  <a:cubicBezTo>
                    <a:pt x="24" y="47"/>
                    <a:pt x="22" y="47"/>
                    <a:pt x="22" y="47"/>
                  </a:cubicBezTo>
                  <a:cubicBezTo>
                    <a:pt x="22" y="47"/>
                    <a:pt x="22" y="47"/>
                    <a:pt x="22" y="47"/>
                  </a:cubicBezTo>
                  <a:cubicBezTo>
                    <a:pt x="22" y="46"/>
                    <a:pt x="22" y="47"/>
                    <a:pt x="22" y="46"/>
                  </a:cubicBezTo>
                  <a:cubicBezTo>
                    <a:pt x="22" y="46"/>
                    <a:pt x="22" y="46"/>
                    <a:pt x="22" y="47"/>
                  </a:cubicBezTo>
                  <a:cubicBezTo>
                    <a:pt x="21" y="47"/>
                    <a:pt x="21" y="46"/>
                    <a:pt x="21" y="46"/>
                  </a:cubicBezTo>
                  <a:cubicBezTo>
                    <a:pt x="21" y="45"/>
                    <a:pt x="22" y="46"/>
                    <a:pt x="22" y="45"/>
                  </a:cubicBezTo>
                  <a:cubicBezTo>
                    <a:pt x="22" y="45"/>
                    <a:pt x="21" y="44"/>
                    <a:pt x="20" y="45"/>
                  </a:cubicBezTo>
                  <a:cubicBezTo>
                    <a:pt x="20" y="44"/>
                    <a:pt x="21" y="44"/>
                    <a:pt x="21" y="44"/>
                  </a:cubicBezTo>
                  <a:cubicBezTo>
                    <a:pt x="21" y="43"/>
                    <a:pt x="19" y="44"/>
                    <a:pt x="20" y="43"/>
                  </a:cubicBezTo>
                  <a:cubicBezTo>
                    <a:pt x="20" y="43"/>
                    <a:pt x="20" y="43"/>
                    <a:pt x="20" y="43"/>
                  </a:cubicBezTo>
                  <a:cubicBezTo>
                    <a:pt x="20" y="42"/>
                    <a:pt x="20" y="42"/>
                    <a:pt x="20" y="42"/>
                  </a:cubicBezTo>
                  <a:cubicBezTo>
                    <a:pt x="20" y="40"/>
                    <a:pt x="18" y="40"/>
                    <a:pt x="19" y="40"/>
                  </a:cubicBezTo>
                  <a:cubicBezTo>
                    <a:pt x="19" y="40"/>
                    <a:pt x="19" y="39"/>
                    <a:pt x="18" y="40"/>
                  </a:cubicBezTo>
                  <a:cubicBezTo>
                    <a:pt x="18" y="40"/>
                    <a:pt x="19" y="40"/>
                    <a:pt x="18" y="40"/>
                  </a:cubicBezTo>
                  <a:cubicBezTo>
                    <a:pt x="19" y="40"/>
                    <a:pt x="18" y="40"/>
                    <a:pt x="16" y="40"/>
                  </a:cubicBezTo>
                  <a:cubicBezTo>
                    <a:pt x="18" y="40"/>
                    <a:pt x="18" y="40"/>
                    <a:pt x="18" y="40"/>
                  </a:cubicBezTo>
                  <a:cubicBezTo>
                    <a:pt x="16" y="40"/>
                    <a:pt x="16" y="39"/>
                    <a:pt x="16" y="39"/>
                  </a:cubicBezTo>
                  <a:cubicBezTo>
                    <a:pt x="16" y="39"/>
                    <a:pt x="16" y="39"/>
                    <a:pt x="16" y="39"/>
                  </a:cubicBezTo>
                  <a:cubicBezTo>
                    <a:pt x="16" y="39"/>
                    <a:pt x="16" y="39"/>
                    <a:pt x="16" y="39"/>
                  </a:cubicBezTo>
                  <a:cubicBezTo>
                    <a:pt x="16" y="38"/>
                    <a:pt x="16" y="38"/>
                    <a:pt x="16" y="38"/>
                  </a:cubicBezTo>
                  <a:cubicBezTo>
                    <a:pt x="16" y="38"/>
                    <a:pt x="16" y="38"/>
                    <a:pt x="16" y="38"/>
                  </a:cubicBezTo>
                  <a:cubicBezTo>
                    <a:pt x="16" y="38"/>
                    <a:pt x="18" y="37"/>
                    <a:pt x="16" y="37"/>
                  </a:cubicBezTo>
                  <a:cubicBezTo>
                    <a:pt x="16" y="37"/>
                    <a:pt x="16" y="37"/>
                    <a:pt x="16" y="37"/>
                  </a:cubicBezTo>
                  <a:cubicBezTo>
                    <a:pt x="15" y="37"/>
                    <a:pt x="16" y="37"/>
                    <a:pt x="15" y="37"/>
                  </a:cubicBezTo>
                  <a:cubicBezTo>
                    <a:pt x="16" y="37"/>
                    <a:pt x="16" y="37"/>
                    <a:pt x="16" y="37"/>
                  </a:cubicBezTo>
                  <a:cubicBezTo>
                    <a:pt x="16" y="37"/>
                    <a:pt x="16" y="36"/>
                    <a:pt x="16" y="35"/>
                  </a:cubicBezTo>
                  <a:cubicBezTo>
                    <a:pt x="16" y="35"/>
                    <a:pt x="15" y="35"/>
                    <a:pt x="15" y="36"/>
                  </a:cubicBezTo>
                  <a:cubicBezTo>
                    <a:pt x="15" y="35"/>
                    <a:pt x="15" y="35"/>
                    <a:pt x="15" y="35"/>
                  </a:cubicBezTo>
                  <a:cubicBezTo>
                    <a:pt x="15" y="34"/>
                    <a:pt x="15" y="35"/>
                    <a:pt x="14" y="35"/>
                  </a:cubicBezTo>
                  <a:cubicBezTo>
                    <a:pt x="14" y="34"/>
                    <a:pt x="14" y="33"/>
                    <a:pt x="14" y="32"/>
                  </a:cubicBezTo>
                  <a:cubicBezTo>
                    <a:pt x="16" y="33"/>
                    <a:pt x="16" y="33"/>
                    <a:pt x="16" y="33"/>
                  </a:cubicBezTo>
                  <a:cubicBezTo>
                    <a:pt x="15" y="32"/>
                    <a:pt x="15" y="32"/>
                    <a:pt x="15" y="32"/>
                  </a:cubicBezTo>
                  <a:cubicBezTo>
                    <a:pt x="16" y="32"/>
                    <a:pt x="16" y="32"/>
                    <a:pt x="16" y="32"/>
                  </a:cubicBezTo>
                  <a:cubicBezTo>
                    <a:pt x="16" y="31"/>
                    <a:pt x="16" y="31"/>
                    <a:pt x="16" y="31"/>
                  </a:cubicBezTo>
                  <a:cubicBezTo>
                    <a:pt x="15" y="32"/>
                    <a:pt x="14" y="31"/>
                    <a:pt x="13" y="32"/>
                  </a:cubicBezTo>
                  <a:cubicBezTo>
                    <a:pt x="12" y="30"/>
                    <a:pt x="15" y="29"/>
                    <a:pt x="13" y="29"/>
                  </a:cubicBezTo>
                  <a:cubicBezTo>
                    <a:pt x="12" y="29"/>
                    <a:pt x="11" y="29"/>
                    <a:pt x="12" y="30"/>
                  </a:cubicBezTo>
                  <a:cubicBezTo>
                    <a:pt x="12" y="29"/>
                    <a:pt x="11" y="30"/>
                    <a:pt x="11" y="29"/>
                  </a:cubicBezTo>
                  <a:cubicBezTo>
                    <a:pt x="12" y="29"/>
                    <a:pt x="11" y="28"/>
                    <a:pt x="12" y="28"/>
                  </a:cubicBezTo>
                  <a:cubicBezTo>
                    <a:pt x="12" y="28"/>
                    <a:pt x="12" y="29"/>
                    <a:pt x="13" y="29"/>
                  </a:cubicBezTo>
                  <a:cubicBezTo>
                    <a:pt x="13" y="28"/>
                    <a:pt x="14" y="28"/>
                    <a:pt x="13" y="28"/>
                  </a:cubicBezTo>
                  <a:cubicBezTo>
                    <a:pt x="13" y="27"/>
                    <a:pt x="12" y="27"/>
                    <a:pt x="12" y="27"/>
                  </a:cubicBezTo>
                  <a:cubicBezTo>
                    <a:pt x="11" y="27"/>
                    <a:pt x="12" y="28"/>
                    <a:pt x="12" y="28"/>
                  </a:cubicBezTo>
                  <a:cubicBezTo>
                    <a:pt x="11" y="27"/>
                    <a:pt x="12" y="26"/>
                    <a:pt x="11" y="26"/>
                  </a:cubicBezTo>
                  <a:cubicBezTo>
                    <a:pt x="11" y="27"/>
                    <a:pt x="11" y="27"/>
                    <a:pt x="10" y="28"/>
                  </a:cubicBezTo>
                  <a:cubicBezTo>
                    <a:pt x="10" y="27"/>
                    <a:pt x="10" y="27"/>
                    <a:pt x="10" y="27"/>
                  </a:cubicBezTo>
                  <a:cubicBezTo>
                    <a:pt x="10" y="27"/>
                    <a:pt x="10" y="27"/>
                    <a:pt x="10" y="27"/>
                  </a:cubicBezTo>
                  <a:cubicBezTo>
                    <a:pt x="10" y="26"/>
                    <a:pt x="9" y="27"/>
                    <a:pt x="9" y="26"/>
                  </a:cubicBezTo>
                  <a:cubicBezTo>
                    <a:pt x="9" y="26"/>
                    <a:pt x="9" y="26"/>
                    <a:pt x="9" y="26"/>
                  </a:cubicBezTo>
                  <a:cubicBezTo>
                    <a:pt x="10" y="26"/>
                    <a:pt x="10" y="27"/>
                    <a:pt x="11" y="26"/>
                  </a:cubicBezTo>
                  <a:cubicBezTo>
                    <a:pt x="10" y="26"/>
                    <a:pt x="10" y="26"/>
                    <a:pt x="9" y="26"/>
                  </a:cubicBezTo>
                  <a:cubicBezTo>
                    <a:pt x="10" y="26"/>
                    <a:pt x="10" y="26"/>
                    <a:pt x="10" y="26"/>
                  </a:cubicBezTo>
                  <a:cubicBezTo>
                    <a:pt x="10" y="26"/>
                    <a:pt x="11" y="25"/>
                    <a:pt x="10" y="23"/>
                  </a:cubicBezTo>
                  <a:cubicBezTo>
                    <a:pt x="9" y="23"/>
                    <a:pt x="9" y="23"/>
                    <a:pt x="9" y="23"/>
                  </a:cubicBezTo>
                  <a:cubicBezTo>
                    <a:pt x="9" y="22"/>
                    <a:pt x="9" y="22"/>
                    <a:pt x="7" y="22"/>
                  </a:cubicBezTo>
                  <a:cubicBezTo>
                    <a:pt x="9" y="21"/>
                    <a:pt x="6" y="20"/>
                    <a:pt x="9" y="21"/>
                  </a:cubicBezTo>
                  <a:cubicBezTo>
                    <a:pt x="7" y="21"/>
                    <a:pt x="9" y="23"/>
                    <a:pt x="9" y="23"/>
                  </a:cubicBezTo>
                  <a:cubicBezTo>
                    <a:pt x="10" y="22"/>
                    <a:pt x="10" y="25"/>
                    <a:pt x="11" y="23"/>
                  </a:cubicBezTo>
                  <a:cubicBezTo>
                    <a:pt x="10" y="23"/>
                    <a:pt x="11" y="22"/>
                    <a:pt x="11" y="22"/>
                  </a:cubicBezTo>
                  <a:cubicBezTo>
                    <a:pt x="11" y="21"/>
                    <a:pt x="11" y="21"/>
                    <a:pt x="11" y="21"/>
                  </a:cubicBezTo>
                  <a:cubicBezTo>
                    <a:pt x="10" y="21"/>
                    <a:pt x="10" y="22"/>
                    <a:pt x="10" y="22"/>
                  </a:cubicBezTo>
                  <a:cubicBezTo>
                    <a:pt x="10" y="21"/>
                    <a:pt x="9" y="20"/>
                    <a:pt x="9" y="20"/>
                  </a:cubicBezTo>
                  <a:cubicBezTo>
                    <a:pt x="9" y="20"/>
                    <a:pt x="9" y="20"/>
                    <a:pt x="9" y="20"/>
                  </a:cubicBezTo>
                  <a:cubicBezTo>
                    <a:pt x="9" y="20"/>
                    <a:pt x="7" y="18"/>
                    <a:pt x="7" y="17"/>
                  </a:cubicBezTo>
                  <a:cubicBezTo>
                    <a:pt x="6" y="18"/>
                    <a:pt x="6" y="16"/>
                    <a:pt x="6" y="17"/>
                  </a:cubicBezTo>
                  <a:cubicBezTo>
                    <a:pt x="6" y="18"/>
                    <a:pt x="5" y="18"/>
                    <a:pt x="5" y="18"/>
                  </a:cubicBezTo>
                  <a:cubicBezTo>
                    <a:pt x="5" y="18"/>
                    <a:pt x="5" y="18"/>
                    <a:pt x="5" y="18"/>
                  </a:cubicBezTo>
                  <a:cubicBezTo>
                    <a:pt x="5" y="18"/>
                    <a:pt x="6" y="17"/>
                    <a:pt x="5" y="17"/>
                  </a:cubicBezTo>
                  <a:cubicBezTo>
                    <a:pt x="5" y="18"/>
                    <a:pt x="6" y="16"/>
                    <a:pt x="6" y="16"/>
                  </a:cubicBezTo>
                  <a:cubicBezTo>
                    <a:pt x="6" y="16"/>
                    <a:pt x="7" y="16"/>
                    <a:pt x="7" y="14"/>
                  </a:cubicBezTo>
                  <a:cubicBezTo>
                    <a:pt x="6" y="14"/>
                    <a:pt x="5" y="13"/>
                    <a:pt x="4" y="13"/>
                  </a:cubicBezTo>
                  <a:cubicBezTo>
                    <a:pt x="4" y="12"/>
                    <a:pt x="3" y="10"/>
                    <a:pt x="3" y="9"/>
                  </a:cubicBezTo>
                  <a:cubicBezTo>
                    <a:pt x="3" y="9"/>
                    <a:pt x="3" y="9"/>
                    <a:pt x="3" y="8"/>
                  </a:cubicBezTo>
                  <a:cubicBezTo>
                    <a:pt x="3" y="7"/>
                    <a:pt x="3" y="9"/>
                    <a:pt x="3" y="8"/>
                  </a:cubicBezTo>
                  <a:cubicBezTo>
                    <a:pt x="3" y="8"/>
                    <a:pt x="3" y="8"/>
                    <a:pt x="3" y="8"/>
                  </a:cubicBezTo>
                  <a:cubicBezTo>
                    <a:pt x="3" y="8"/>
                    <a:pt x="3" y="6"/>
                    <a:pt x="2" y="6"/>
                  </a:cubicBezTo>
                  <a:cubicBezTo>
                    <a:pt x="3" y="6"/>
                    <a:pt x="3" y="6"/>
                    <a:pt x="3" y="6"/>
                  </a:cubicBezTo>
                  <a:cubicBezTo>
                    <a:pt x="2" y="6"/>
                    <a:pt x="2" y="6"/>
                    <a:pt x="2" y="6"/>
                  </a:cubicBezTo>
                  <a:cubicBezTo>
                    <a:pt x="2" y="5"/>
                    <a:pt x="3" y="5"/>
                    <a:pt x="3" y="5"/>
                  </a:cubicBezTo>
                  <a:cubicBezTo>
                    <a:pt x="3" y="4"/>
                    <a:pt x="2" y="4"/>
                    <a:pt x="2" y="4"/>
                  </a:cubicBezTo>
                  <a:cubicBezTo>
                    <a:pt x="1" y="4"/>
                    <a:pt x="1" y="4"/>
                    <a:pt x="1" y="4"/>
                  </a:cubicBezTo>
                  <a:cubicBezTo>
                    <a:pt x="0" y="3"/>
                    <a:pt x="1" y="2"/>
                    <a:pt x="0" y="1"/>
                  </a:cubicBezTo>
                  <a:cubicBezTo>
                    <a:pt x="0" y="1"/>
                    <a:pt x="0" y="1"/>
                    <a:pt x="0" y="1"/>
                  </a:cubicBezTo>
                  <a:cubicBezTo>
                    <a:pt x="0" y="1"/>
                    <a:pt x="0" y="1"/>
                    <a:pt x="0" y="1"/>
                  </a:cubicBezTo>
                  <a:cubicBezTo>
                    <a:pt x="0" y="0"/>
                    <a:pt x="0" y="0"/>
                    <a:pt x="0" y="0"/>
                  </a:cubicBezTo>
                  <a:cubicBezTo>
                    <a:pt x="2" y="1"/>
                    <a:pt x="2" y="1"/>
                    <a:pt x="2" y="1"/>
                  </a:cubicBezTo>
                  <a:cubicBezTo>
                    <a:pt x="2" y="1"/>
                    <a:pt x="1" y="1"/>
                    <a:pt x="0" y="1"/>
                  </a:cubicBezTo>
                  <a:cubicBezTo>
                    <a:pt x="0" y="2"/>
                    <a:pt x="1" y="2"/>
                    <a:pt x="1" y="2"/>
                  </a:cubicBezTo>
                  <a:cubicBezTo>
                    <a:pt x="1" y="2"/>
                    <a:pt x="1" y="2"/>
                    <a:pt x="1" y="2"/>
                  </a:cubicBezTo>
                  <a:cubicBezTo>
                    <a:pt x="1" y="1"/>
                    <a:pt x="2" y="2"/>
                    <a:pt x="2" y="2"/>
                  </a:cubicBezTo>
                  <a:cubicBezTo>
                    <a:pt x="2" y="1"/>
                    <a:pt x="2" y="1"/>
                    <a:pt x="2" y="1"/>
                  </a:cubicBezTo>
                  <a:cubicBezTo>
                    <a:pt x="3" y="2"/>
                    <a:pt x="3" y="2"/>
                    <a:pt x="3" y="3"/>
                  </a:cubicBezTo>
                  <a:cubicBezTo>
                    <a:pt x="3" y="2"/>
                    <a:pt x="3" y="3"/>
                    <a:pt x="3" y="3"/>
                  </a:cubicBezTo>
                  <a:cubicBezTo>
                    <a:pt x="3" y="3"/>
                    <a:pt x="3" y="3"/>
                    <a:pt x="3" y="4"/>
                  </a:cubicBezTo>
                  <a:cubicBezTo>
                    <a:pt x="3" y="5"/>
                    <a:pt x="4" y="5"/>
                    <a:pt x="5" y="6"/>
                  </a:cubicBezTo>
                  <a:cubicBezTo>
                    <a:pt x="4" y="6"/>
                    <a:pt x="3" y="6"/>
                    <a:pt x="3" y="6"/>
                  </a:cubicBezTo>
                  <a:cubicBezTo>
                    <a:pt x="3" y="6"/>
                    <a:pt x="3" y="6"/>
                    <a:pt x="3" y="7"/>
                  </a:cubicBezTo>
                  <a:cubicBezTo>
                    <a:pt x="4" y="7"/>
                    <a:pt x="4" y="7"/>
                    <a:pt x="5" y="7"/>
                  </a:cubicBezTo>
                  <a:cubicBezTo>
                    <a:pt x="5" y="8"/>
                    <a:pt x="5" y="8"/>
                    <a:pt x="5" y="8"/>
                  </a:cubicBezTo>
                  <a:cubicBezTo>
                    <a:pt x="5" y="8"/>
                    <a:pt x="6" y="8"/>
                    <a:pt x="6" y="9"/>
                  </a:cubicBezTo>
                  <a:cubicBezTo>
                    <a:pt x="7" y="10"/>
                    <a:pt x="9" y="12"/>
                    <a:pt x="9" y="13"/>
                  </a:cubicBezTo>
                  <a:cubicBezTo>
                    <a:pt x="9" y="13"/>
                    <a:pt x="9" y="13"/>
                    <a:pt x="9" y="13"/>
                  </a:cubicBezTo>
                  <a:cubicBezTo>
                    <a:pt x="9" y="13"/>
                    <a:pt x="9" y="14"/>
                    <a:pt x="10" y="16"/>
                  </a:cubicBezTo>
                  <a:cubicBezTo>
                    <a:pt x="11" y="18"/>
                    <a:pt x="13" y="19"/>
                    <a:pt x="12" y="20"/>
                  </a:cubicBezTo>
                  <a:cubicBezTo>
                    <a:pt x="14" y="21"/>
                    <a:pt x="16" y="23"/>
                    <a:pt x="16" y="26"/>
                  </a:cubicBezTo>
                  <a:cubicBezTo>
                    <a:pt x="16" y="26"/>
                    <a:pt x="16" y="26"/>
                    <a:pt x="16" y="26"/>
                  </a:cubicBezTo>
                  <a:cubicBezTo>
                    <a:pt x="16" y="26"/>
                    <a:pt x="16" y="26"/>
                    <a:pt x="16" y="27"/>
                  </a:cubicBezTo>
                  <a:cubicBezTo>
                    <a:pt x="16" y="26"/>
                    <a:pt x="16" y="27"/>
                    <a:pt x="18" y="27"/>
                  </a:cubicBezTo>
                  <a:cubicBezTo>
                    <a:pt x="18" y="29"/>
                    <a:pt x="19" y="30"/>
                    <a:pt x="20" y="31"/>
                  </a:cubicBezTo>
                  <a:cubicBezTo>
                    <a:pt x="20" y="31"/>
                    <a:pt x="20" y="31"/>
                    <a:pt x="20" y="31"/>
                  </a:cubicBezTo>
                  <a:cubicBezTo>
                    <a:pt x="21" y="31"/>
                    <a:pt x="21" y="33"/>
                    <a:pt x="22" y="34"/>
                  </a:cubicBezTo>
                  <a:cubicBezTo>
                    <a:pt x="22" y="35"/>
                    <a:pt x="22" y="35"/>
                    <a:pt x="22" y="36"/>
                  </a:cubicBezTo>
                  <a:cubicBezTo>
                    <a:pt x="22" y="36"/>
                    <a:pt x="22" y="36"/>
                    <a:pt x="23" y="37"/>
                  </a:cubicBezTo>
                  <a:cubicBezTo>
                    <a:pt x="24" y="38"/>
                    <a:pt x="24" y="39"/>
                    <a:pt x="24" y="40"/>
                  </a:cubicBezTo>
                  <a:cubicBezTo>
                    <a:pt x="28" y="42"/>
                    <a:pt x="29" y="46"/>
                    <a:pt x="30" y="47"/>
                  </a:cubicBezTo>
                  <a:cubicBezTo>
                    <a:pt x="30" y="48"/>
                    <a:pt x="30" y="48"/>
                    <a:pt x="30" y="48"/>
                  </a:cubicBezTo>
                  <a:cubicBezTo>
                    <a:pt x="33" y="50"/>
                    <a:pt x="34" y="54"/>
                    <a:pt x="36" y="56"/>
                  </a:cubicBezTo>
                  <a:cubicBezTo>
                    <a:pt x="36" y="56"/>
                    <a:pt x="36" y="56"/>
                    <a:pt x="36" y="56"/>
                  </a:cubicBezTo>
                  <a:cubicBezTo>
                    <a:pt x="36" y="57"/>
                    <a:pt x="36" y="58"/>
                    <a:pt x="36" y="57"/>
                  </a:cubicBezTo>
                  <a:cubicBezTo>
                    <a:pt x="37" y="58"/>
                    <a:pt x="38" y="59"/>
                    <a:pt x="37" y="60"/>
                  </a:cubicBezTo>
                  <a:cubicBezTo>
                    <a:pt x="38" y="61"/>
                    <a:pt x="38" y="61"/>
                    <a:pt x="39" y="61"/>
                  </a:cubicBezTo>
                  <a:cubicBezTo>
                    <a:pt x="40" y="63"/>
                    <a:pt x="40" y="64"/>
                    <a:pt x="41" y="65"/>
                  </a:cubicBezTo>
                  <a:cubicBezTo>
                    <a:pt x="41" y="65"/>
                    <a:pt x="41" y="65"/>
                    <a:pt x="41" y="65"/>
                  </a:cubicBezTo>
                  <a:cubicBezTo>
                    <a:pt x="40" y="64"/>
                    <a:pt x="40" y="65"/>
                    <a:pt x="40" y="65"/>
                  </a:cubicBezTo>
                  <a:cubicBezTo>
                    <a:pt x="41" y="66"/>
                    <a:pt x="41" y="67"/>
                    <a:pt x="42" y="66"/>
                  </a:cubicBezTo>
                  <a:cubicBezTo>
                    <a:pt x="42" y="67"/>
                    <a:pt x="45" y="70"/>
                    <a:pt x="45" y="72"/>
                  </a:cubicBezTo>
                  <a:cubicBezTo>
                    <a:pt x="45" y="71"/>
                    <a:pt x="45" y="72"/>
                    <a:pt x="45" y="72"/>
                  </a:cubicBezTo>
                  <a:cubicBezTo>
                    <a:pt x="46" y="73"/>
                    <a:pt x="46" y="74"/>
                    <a:pt x="48" y="75"/>
                  </a:cubicBezTo>
                  <a:cubicBezTo>
                    <a:pt x="47" y="75"/>
                    <a:pt x="47" y="75"/>
                    <a:pt x="47" y="75"/>
                  </a:cubicBezTo>
                  <a:cubicBezTo>
                    <a:pt x="48" y="75"/>
                    <a:pt x="48" y="75"/>
                    <a:pt x="48" y="75"/>
                  </a:cubicBezTo>
                  <a:cubicBezTo>
                    <a:pt x="49" y="78"/>
                    <a:pt x="49" y="80"/>
                    <a:pt x="50" y="82"/>
                  </a:cubicBezTo>
                  <a:cubicBezTo>
                    <a:pt x="54" y="85"/>
                    <a:pt x="56" y="89"/>
                    <a:pt x="57" y="93"/>
                  </a:cubicBezTo>
                  <a:cubicBezTo>
                    <a:pt x="57" y="93"/>
                    <a:pt x="57" y="93"/>
                    <a:pt x="57" y="93"/>
                  </a:cubicBezTo>
                  <a:cubicBezTo>
                    <a:pt x="58" y="93"/>
                    <a:pt x="58" y="96"/>
                    <a:pt x="59" y="96"/>
                  </a:cubicBezTo>
                  <a:cubicBezTo>
                    <a:pt x="59" y="97"/>
                    <a:pt x="60" y="97"/>
                    <a:pt x="59" y="97"/>
                  </a:cubicBezTo>
                  <a:cubicBezTo>
                    <a:pt x="60" y="98"/>
                    <a:pt x="60" y="100"/>
                    <a:pt x="62" y="100"/>
                  </a:cubicBezTo>
                  <a:cubicBezTo>
                    <a:pt x="62" y="100"/>
                    <a:pt x="62" y="100"/>
                    <a:pt x="61" y="100"/>
                  </a:cubicBezTo>
                  <a:cubicBezTo>
                    <a:pt x="62" y="102"/>
                    <a:pt x="63" y="102"/>
                    <a:pt x="63" y="105"/>
                  </a:cubicBezTo>
                  <a:cubicBezTo>
                    <a:pt x="63" y="105"/>
                    <a:pt x="63" y="105"/>
                    <a:pt x="63" y="105"/>
                  </a:cubicBezTo>
                  <a:cubicBezTo>
                    <a:pt x="63" y="106"/>
                    <a:pt x="64" y="106"/>
                    <a:pt x="64" y="106"/>
                  </a:cubicBezTo>
                  <a:cubicBezTo>
                    <a:pt x="64" y="107"/>
                    <a:pt x="64" y="106"/>
                    <a:pt x="64" y="106"/>
                  </a:cubicBezTo>
                  <a:cubicBezTo>
                    <a:pt x="66" y="109"/>
                    <a:pt x="68" y="112"/>
                    <a:pt x="69" y="115"/>
                  </a:cubicBezTo>
                  <a:cubicBezTo>
                    <a:pt x="70" y="117"/>
                    <a:pt x="69" y="116"/>
                    <a:pt x="69" y="117"/>
                  </a:cubicBezTo>
                  <a:cubicBezTo>
                    <a:pt x="70" y="117"/>
                    <a:pt x="70" y="117"/>
                    <a:pt x="70" y="117"/>
                  </a:cubicBezTo>
                  <a:cubicBezTo>
                    <a:pt x="70" y="118"/>
                    <a:pt x="69" y="119"/>
                    <a:pt x="70" y="119"/>
                  </a:cubicBezTo>
                  <a:cubicBezTo>
                    <a:pt x="70" y="119"/>
                    <a:pt x="70" y="119"/>
                    <a:pt x="72" y="119"/>
                  </a:cubicBezTo>
                  <a:cubicBezTo>
                    <a:pt x="72" y="120"/>
                    <a:pt x="72" y="120"/>
                    <a:pt x="73" y="121"/>
                  </a:cubicBezTo>
                  <a:cubicBezTo>
                    <a:pt x="73" y="121"/>
                    <a:pt x="73" y="121"/>
                    <a:pt x="73" y="121"/>
                  </a:cubicBezTo>
                  <a:cubicBezTo>
                    <a:pt x="74" y="123"/>
                    <a:pt x="75" y="125"/>
                    <a:pt x="76" y="125"/>
                  </a:cubicBezTo>
                  <a:cubicBezTo>
                    <a:pt x="81" y="133"/>
                    <a:pt x="84" y="138"/>
                    <a:pt x="89" y="145"/>
                  </a:cubicBezTo>
                  <a:cubicBezTo>
                    <a:pt x="92" y="152"/>
                    <a:pt x="96" y="159"/>
                    <a:pt x="100" y="165"/>
                  </a:cubicBezTo>
                  <a:cubicBezTo>
                    <a:pt x="101" y="168"/>
                    <a:pt x="101" y="168"/>
                    <a:pt x="102" y="169"/>
                  </a:cubicBezTo>
                  <a:cubicBezTo>
                    <a:pt x="102" y="169"/>
                    <a:pt x="102" y="169"/>
                    <a:pt x="102" y="169"/>
                  </a:cubicBezTo>
                  <a:cubicBezTo>
                    <a:pt x="102" y="169"/>
                    <a:pt x="102" y="171"/>
                    <a:pt x="102" y="170"/>
                  </a:cubicBezTo>
                  <a:cubicBezTo>
                    <a:pt x="104" y="173"/>
                    <a:pt x="105" y="174"/>
                    <a:pt x="108" y="178"/>
                  </a:cubicBezTo>
                  <a:cubicBezTo>
                    <a:pt x="106" y="178"/>
                    <a:pt x="106" y="178"/>
                    <a:pt x="106" y="178"/>
                  </a:cubicBezTo>
                  <a:cubicBezTo>
                    <a:pt x="108" y="179"/>
                    <a:pt x="108" y="179"/>
                    <a:pt x="108" y="179"/>
                  </a:cubicBezTo>
                  <a:cubicBezTo>
                    <a:pt x="108" y="179"/>
                    <a:pt x="108" y="179"/>
                    <a:pt x="108" y="179"/>
                  </a:cubicBezTo>
                  <a:cubicBezTo>
                    <a:pt x="109" y="179"/>
                    <a:pt x="109" y="179"/>
                    <a:pt x="109" y="179"/>
                  </a:cubicBezTo>
                  <a:cubicBezTo>
                    <a:pt x="112" y="184"/>
                    <a:pt x="115" y="192"/>
                    <a:pt x="119" y="198"/>
                  </a:cubicBezTo>
                  <a:cubicBezTo>
                    <a:pt x="119" y="200"/>
                    <a:pt x="121" y="201"/>
                    <a:pt x="122" y="204"/>
                  </a:cubicBezTo>
                  <a:cubicBezTo>
                    <a:pt x="123" y="208"/>
                    <a:pt x="126" y="214"/>
                    <a:pt x="129" y="218"/>
                  </a:cubicBezTo>
                  <a:cubicBezTo>
                    <a:pt x="129" y="218"/>
                    <a:pt x="127" y="219"/>
                    <a:pt x="126" y="217"/>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56" name="Hình tự do 119"/>
            <p:cNvSpPr>
              <a:spLocks/>
            </p:cNvSpPr>
            <p:nvPr/>
          </p:nvSpPr>
          <p:spPr bwMode="auto">
            <a:xfrm>
              <a:off x="3291" y="2277"/>
              <a:ext cx="310" cy="517"/>
            </a:xfrm>
            <a:custGeom>
              <a:avLst/>
              <a:gdLst>
                <a:gd name="T0" fmla="*/ 115 w 131"/>
                <a:gd name="T1" fmla="*/ 195 h 219"/>
                <a:gd name="T2" fmla="*/ 111 w 131"/>
                <a:gd name="T3" fmla="*/ 189 h 219"/>
                <a:gd name="T4" fmla="*/ 102 w 131"/>
                <a:gd name="T5" fmla="*/ 176 h 219"/>
                <a:gd name="T6" fmla="*/ 100 w 131"/>
                <a:gd name="T7" fmla="*/ 172 h 219"/>
                <a:gd name="T8" fmla="*/ 92 w 131"/>
                <a:gd name="T9" fmla="*/ 157 h 219"/>
                <a:gd name="T10" fmla="*/ 89 w 131"/>
                <a:gd name="T11" fmla="*/ 153 h 219"/>
                <a:gd name="T12" fmla="*/ 84 w 131"/>
                <a:gd name="T13" fmla="*/ 146 h 219"/>
                <a:gd name="T14" fmla="*/ 80 w 131"/>
                <a:gd name="T15" fmla="*/ 139 h 219"/>
                <a:gd name="T16" fmla="*/ 78 w 131"/>
                <a:gd name="T17" fmla="*/ 134 h 219"/>
                <a:gd name="T18" fmla="*/ 75 w 131"/>
                <a:gd name="T19" fmla="*/ 131 h 219"/>
                <a:gd name="T20" fmla="*/ 70 w 131"/>
                <a:gd name="T21" fmla="*/ 124 h 219"/>
                <a:gd name="T22" fmla="*/ 68 w 131"/>
                <a:gd name="T23" fmla="*/ 120 h 219"/>
                <a:gd name="T24" fmla="*/ 65 w 131"/>
                <a:gd name="T25" fmla="*/ 115 h 219"/>
                <a:gd name="T26" fmla="*/ 61 w 131"/>
                <a:gd name="T27" fmla="*/ 109 h 219"/>
                <a:gd name="T28" fmla="*/ 58 w 131"/>
                <a:gd name="T29" fmla="*/ 103 h 219"/>
                <a:gd name="T30" fmla="*/ 53 w 131"/>
                <a:gd name="T31" fmla="*/ 94 h 219"/>
                <a:gd name="T32" fmla="*/ 51 w 131"/>
                <a:gd name="T33" fmla="*/ 92 h 219"/>
                <a:gd name="T34" fmla="*/ 50 w 131"/>
                <a:gd name="T35" fmla="*/ 87 h 219"/>
                <a:gd name="T36" fmla="*/ 48 w 131"/>
                <a:gd name="T37" fmla="*/ 86 h 219"/>
                <a:gd name="T38" fmla="*/ 47 w 131"/>
                <a:gd name="T39" fmla="*/ 84 h 219"/>
                <a:gd name="T40" fmla="*/ 44 w 131"/>
                <a:gd name="T41" fmla="*/ 80 h 219"/>
                <a:gd name="T42" fmla="*/ 38 w 131"/>
                <a:gd name="T43" fmla="*/ 69 h 219"/>
                <a:gd name="T44" fmla="*/ 35 w 131"/>
                <a:gd name="T45" fmla="*/ 66 h 219"/>
                <a:gd name="T46" fmla="*/ 33 w 131"/>
                <a:gd name="T47" fmla="*/ 61 h 219"/>
                <a:gd name="T48" fmla="*/ 28 w 131"/>
                <a:gd name="T49" fmla="*/ 52 h 219"/>
                <a:gd name="T50" fmla="*/ 28 w 131"/>
                <a:gd name="T51" fmla="*/ 49 h 219"/>
                <a:gd name="T52" fmla="*/ 25 w 131"/>
                <a:gd name="T53" fmla="*/ 47 h 219"/>
                <a:gd name="T54" fmla="*/ 22 w 131"/>
                <a:gd name="T55" fmla="*/ 45 h 219"/>
                <a:gd name="T56" fmla="*/ 20 w 131"/>
                <a:gd name="T57" fmla="*/ 40 h 219"/>
                <a:gd name="T58" fmla="*/ 18 w 131"/>
                <a:gd name="T59" fmla="*/ 40 h 219"/>
                <a:gd name="T60" fmla="*/ 18 w 131"/>
                <a:gd name="T61" fmla="*/ 38 h 219"/>
                <a:gd name="T62" fmla="*/ 17 w 131"/>
                <a:gd name="T63" fmla="*/ 33 h 219"/>
                <a:gd name="T64" fmla="*/ 14 w 131"/>
                <a:gd name="T65" fmla="*/ 31 h 219"/>
                <a:gd name="T66" fmla="*/ 13 w 131"/>
                <a:gd name="T67" fmla="*/ 28 h 219"/>
                <a:gd name="T68" fmla="*/ 12 w 131"/>
                <a:gd name="T69" fmla="*/ 26 h 219"/>
                <a:gd name="T70" fmla="*/ 9 w 131"/>
                <a:gd name="T71" fmla="*/ 22 h 219"/>
                <a:gd name="T72" fmla="*/ 12 w 131"/>
                <a:gd name="T73" fmla="*/ 23 h 219"/>
                <a:gd name="T74" fmla="*/ 7 w 131"/>
                <a:gd name="T75" fmla="*/ 18 h 219"/>
                <a:gd name="T76" fmla="*/ 5 w 131"/>
                <a:gd name="T77" fmla="*/ 8 h 219"/>
                <a:gd name="T78" fmla="*/ 4 w 131"/>
                <a:gd name="T79" fmla="*/ 6 h 219"/>
                <a:gd name="T80" fmla="*/ 0 w 131"/>
                <a:gd name="T81" fmla="*/ 0 h 219"/>
                <a:gd name="T82" fmla="*/ 3 w 131"/>
                <a:gd name="T83" fmla="*/ 2 h 219"/>
                <a:gd name="T84" fmla="*/ 5 w 131"/>
                <a:gd name="T85" fmla="*/ 7 h 219"/>
                <a:gd name="T86" fmla="*/ 13 w 131"/>
                <a:gd name="T87" fmla="*/ 16 h 219"/>
                <a:gd name="T88" fmla="*/ 22 w 131"/>
                <a:gd name="T89" fmla="*/ 31 h 219"/>
                <a:gd name="T90" fmla="*/ 33 w 131"/>
                <a:gd name="T91" fmla="*/ 48 h 219"/>
                <a:gd name="T92" fmla="*/ 41 w 131"/>
                <a:gd name="T93" fmla="*/ 61 h 219"/>
                <a:gd name="T94" fmla="*/ 48 w 131"/>
                <a:gd name="T95" fmla="*/ 71 h 219"/>
                <a:gd name="T96" fmla="*/ 59 w 131"/>
                <a:gd name="T97" fmla="*/ 93 h 219"/>
                <a:gd name="T98" fmla="*/ 65 w 131"/>
                <a:gd name="T99" fmla="*/ 105 h 219"/>
                <a:gd name="T100" fmla="*/ 73 w 131"/>
                <a:gd name="T101" fmla="*/ 120 h 219"/>
                <a:gd name="T102" fmla="*/ 103 w 131"/>
                <a:gd name="T103" fmla="*/ 166 h 219"/>
                <a:gd name="T104" fmla="*/ 110 w 131"/>
                <a:gd name="T105" fmla="*/ 178 h 219"/>
                <a:gd name="T106" fmla="*/ 128 w 131"/>
                <a:gd name="T107" fmla="*/ 217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31" h="219">
                  <a:moveTo>
                    <a:pt x="128" y="217"/>
                  </a:moveTo>
                  <a:cubicBezTo>
                    <a:pt x="124" y="216"/>
                    <a:pt x="124" y="211"/>
                    <a:pt x="122" y="209"/>
                  </a:cubicBezTo>
                  <a:cubicBezTo>
                    <a:pt x="121" y="208"/>
                    <a:pt x="123" y="208"/>
                    <a:pt x="122" y="208"/>
                  </a:cubicBezTo>
                  <a:cubicBezTo>
                    <a:pt x="119" y="206"/>
                    <a:pt x="117" y="201"/>
                    <a:pt x="116" y="197"/>
                  </a:cubicBezTo>
                  <a:cubicBezTo>
                    <a:pt x="117" y="197"/>
                    <a:pt x="117" y="197"/>
                    <a:pt x="117" y="197"/>
                  </a:cubicBezTo>
                  <a:cubicBezTo>
                    <a:pt x="116" y="197"/>
                    <a:pt x="115" y="195"/>
                    <a:pt x="115" y="195"/>
                  </a:cubicBezTo>
                  <a:cubicBezTo>
                    <a:pt x="115" y="194"/>
                    <a:pt x="115" y="195"/>
                    <a:pt x="115" y="194"/>
                  </a:cubicBezTo>
                  <a:cubicBezTo>
                    <a:pt x="114" y="194"/>
                    <a:pt x="114" y="194"/>
                    <a:pt x="114" y="194"/>
                  </a:cubicBezTo>
                  <a:cubicBezTo>
                    <a:pt x="114" y="194"/>
                    <a:pt x="114" y="194"/>
                    <a:pt x="114" y="193"/>
                  </a:cubicBezTo>
                  <a:cubicBezTo>
                    <a:pt x="113" y="193"/>
                    <a:pt x="113" y="193"/>
                    <a:pt x="113" y="193"/>
                  </a:cubicBezTo>
                  <a:cubicBezTo>
                    <a:pt x="111" y="193"/>
                    <a:pt x="112" y="190"/>
                    <a:pt x="110" y="189"/>
                  </a:cubicBezTo>
                  <a:cubicBezTo>
                    <a:pt x="111" y="189"/>
                    <a:pt x="111" y="189"/>
                    <a:pt x="111" y="189"/>
                  </a:cubicBezTo>
                  <a:cubicBezTo>
                    <a:pt x="109" y="187"/>
                    <a:pt x="107" y="184"/>
                    <a:pt x="105" y="181"/>
                  </a:cubicBezTo>
                  <a:cubicBezTo>
                    <a:pt x="106" y="181"/>
                    <a:pt x="106" y="181"/>
                    <a:pt x="106" y="181"/>
                  </a:cubicBezTo>
                  <a:cubicBezTo>
                    <a:pt x="105" y="181"/>
                    <a:pt x="104" y="180"/>
                    <a:pt x="104" y="180"/>
                  </a:cubicBezTo>
                  <a:cubicBezTo>
                    <a:pt x="104" y="180"/>
                    <a:pt x="103" y="180"/>
                    <a:pt x="103" y="177"/>
                  </a:cubicBezTo>
                  <a:cubicBezTo>
                    <a:pt x="103" y="177"/>
                    <a:pt x="103" y="177"/>
                    <a:pt x="103" y="177"/>
                  </a:cubicBezTo>
                  <a:cubicBezTo>
                    <a:pt x="103" y="177"/>
                    <a:pt x="103" y="176"/>
                    <a:pt x="102" y="176"/>
                  </a:cubicBezTo>
                  <a:cubicBezTo>
                    <a:pt x="103" y="176"/>
                    <a:pt x="103" y="176"/>
                    <a:pt x="103" y="176"/>
                  </a:cubicBezTo>
                  <a:cubicBezTo>
                    <a:pt x="102" y="176"/>
                    <a:pt x="102" y="174"/>
                    <a:pt x="102" y="174"/>
                  </a:cubicBezTo>
                  <a:cubicBezTo>
                    <a:pt x="102" y="174"/>
                    <a:pt x="102" y="174"/>
                    <a:pt x="102" y="174"/>
                  </a:cubicBezTo>
                  <a:cubicBezTo>
                    <a:pt x="101" y="174"/>
                    <a:pt x="101" y="174"/>
                    <a:pt x="101" y="174"/>
                  </a:cubicBezTo>
                  <a:cubicBezTo>
                    <a:pt x="101" y="174"/>
                    <a:pt x="101" y="174"/>
                    <a:pt x="101" y="174"/>
                  </a:cubicBezTo>
                  <a:cubicBezTo>
                    <a:pt x="100" y="173"/>
                    <a:pt x="100" y="172"/>
                    <a:pt x="100" y="172"/>
                  </a:cubicBezTo>
                  <a:cubicBezTo>
                    <a:pt x="100" y="172"/>
                    <a:pt x="100" y="173"/>
                    <a:pt x="101" y="172"/>
                  </a:cubicBezTo>
                  <a:cubicBezTo>
                    <a:pt x="97" y="168"/>
                    <a:pt x="96" y="165"/>
                    <a:pt x="94" y="162"/>
                  </a:cubicBezTo>
                  <a:cubicBezTo>
                    <a:pt x="94" y="161"/>
                    <a:pt x="94" y="161"/>
                    <a:pt x="94" y="161"/>
                  </a:cubicBezTo>
                  <a:cubicBezTo>
                    <a:pt x="94" y="160"/>
                    <a:pt x="93" y="159"/>
                    <a:pt x="93" y="159"/>
                  </a:cubicBezTo>
                  <a:cubicBezTo>
                    <a:pt x="93" y="159"/>
                    <a:pt x="93" y="159"/>
                    <a:pt x="93" y="158"/>
                  </a:cubicBezTo>
                  <a:cubicBezTo>
                    <a:pt x="93" y="158"/>
                    <a:pt x="92" y="158"/>
                    <a:pt x="92" y="157"/>
                  </a:cubicBezTo>
                  <a:cubicBezTo>
                    <a:pt x="92" y="157"/>
                    <a:pt x="92" y="157"/>
                    <a:pt x="92" y="157"/>
                  </a:cubicBezTo>
                  <a:cubicBezTo>
                    <a:pt x="92" y="157"/>
                    <a:pt x="91" y="156"/>
                    <a:pt x="91" y="155"/>
                  </a:cubicBezTo>
                  <a:cubicBezTo>
                    <a:pt x="91" y="155"/>
                    <a:pt x="91" y="156"/>
                    <a:pt x="91" y="155"/>
                  </a:cubicBezTo>
                  <a:cubicBezTo>
                    <a:pt x="90" y="155"/>
                    <a:pt x="90" y="154"/>
                    <a:pt x="90" y="154"/>
                  </a:cubicBezTo>
                  <a:cubicBezTo>
                    <a:pt x="90" y="154"/>
                    <a:pt x="90" y="154"/>
                    <a:pt x="90" y="154"/>
                  </a:cubicBezTo>
                  <a:cubicBezTo>
                    <a:pt x="90" y="153"/>
                    <a:pt x="89" y="154"/>
                    <a:pt x="89" y="153"/>
                  </a:cubicBezTo>
                  <a:cubicBezTo>
                    <a:pt x="89" y="154"/>
                    <a:pt x="89" y="153"/>
                    <a:pt x="89" y="153"/>
                  </a:cubicBezTo>
                  <a:cubicBezTo>
                    <a:pt x="88" y="153"/>
                    <a:pt x="88" y="150"/>
                    <a:pt x="87" y="150"/>
                  </a:cubicBezTo>
                  <a:cubicBezTo>
                    <a:pt x="87" y="149"/>
                    <a:pt x="87" y="149"/>
                    <a:pt x="87" y="149"/>
                  </a:cubicBezTo>
                  <a:cubicBezTo>
                    <a:pt x="86" y="149"/>
                    <a:pt x="86" y="147"/>
                    <a:pt x="85" y="147"/>
                  </a:cubicBezTo>
                  <a:cubicBezTo>
                    <a:pt x="85" y="147"/>
                    <a:pt x="86" y="147"/>
                    <a:pt x="85" y="146"/>
                  </a:cubicBezTo>
                  <a:cubicBezTo>
                    <a:pt x="85" y="147"/>
                    <a:pt x="84" y="145"/>
                    <a:pt x="84" y="146"/>
                  </a:cubicBezTo>
                  <a:cubicBezTo>
                    <a:pt x="83" y="145"/>
                    <a:pt x="83" y="142"/>
                    <a:pt x="82" y="142"/>
                  </a:cubicBezTo>
                  <a:cubicBezTo>
                    <a:pt x="83" y="142"/>
                    <a:pt x="83" y="141"/>
                    <a:pt x="83" y="141"/>
                  </a:cubicBezTo>
                  <a:cubicBezTo>
                    <a:pt x="83" y="141"/>
                    <a:pt x="83" y="141"/>
                    <a:pt x="83" y="141"/>
                  </a:cubicBezTo>
                  <a:cubicBezTo>
                    <a:pt x="84" y="140"/>
                    <a:pt x="84" y="141"/>
                    <a:pt x="84" y="141"/>
                  </a:cubicBezTo>
                  <a:cubicBezTo>
                    <a:pt x="84" y="140"/>
                    <a:pt x="83" y="140"/>
                    <a:pt x="83" y="140"/>
                  </a:cubicBezTo>
                  <a:cubicBezTo>
                    <a:pt x="82" y="140"/>
                    <a:pt x="80" y="140"/>
                    <a:pt x="80" y="139"/>
                  </a:cubicBezTo>
                  <a:cubicBezTo>
                    <a:pt x="80" y="139"/>
                    <a:pt x="80" y="138"/>
                    <a:pt x="82" y="138"/>
                  </a:cubicBezTo>
                  <a:cubicBezTo>
                    <a:pt x="78" y="137"/>
                    <a:pt x="78" y="137"/>
                    <a:pt x="78" y="137"/>
                  </a:cubicBezTo>
                  <a:cubicBezTo>
                    <a:pt x="78" y="137"/>
                    <a:pt x="79" y="137"/>
                    <a:pt x="78" y="136"/>
                  </a:cubicBezTo>
                  <a:cubicBezTo>
                    <a:pt x="78" y="137"/>
                    <a:pt x="78" y="136"/>
                    <a:pt x="78" y="136"/>
                  </a:cubicBezTo>
                  <a:cubicBezTo>
                    <a:pt x="78" y="136"/>
                    <a:pt x="77" y="135"/>
                    <a:pt x="77" y="134"/>
                  </a:cubicBezTo>
                  <a:cubicBezTo>
                    <a:pt x="78" y="134"/>
                    <a:pt x="78" y="135"/>
                    <a:pt x="78" y="134"/>
                  </a:cubicBezTo>
                  <a:cubicBezTo>
                    <a:pt x="77" y="134"/>
                    <a:pt x="77" y="134"/>
                    <a:pt x="77" y="133"/>
                  </a:cubicBezTo>
                  <a:cubicBezTo>
                    <a:pt x="77" y="133"/>
                    <a:pt x="77" y="133"/>
                    <a:pt x="77" y="133"/>
                  </a:cubicBezTo>
                  <a:cubicBezTo>
                    <a:pt x="77" y="133"/>
                    <a:pt x="76" y="132"/>
                    <a:pt x="76" y="133"/>
                  </a:cubicBezTo>
                  <a:cubicBezTo>
                    <a:pt x="76" y="133"/>
                    <a:pt x="76" y="132"/>
                    <a:pt x="76" y="133"/>
                  </a:cubicBezTo>
                  <a:cubicBezTo>
                    <a:pt x="75" y="133"/>
                    <a:pt x="75" y="132"/>
                    <a:pt x="75" y="131"/>
                  </a:cubicBezTo>
                  <a:cubicBezTo>
                    <a:pt x="75" y="132"/>
                    <a:pt x="75" y="131"/>
                    <a:pt x="75" y="131"/>
                  </a:cubicBezTo>
                  <a:cubicBezTo>
                    <a:pt x="75" y="131"/>
                    <a:pt x="74" y="130"/>
                    <a:pt x="73" y="129"/>
                  </a:cubicBezTo>
                  <a:cubicBezTo>
                    <a:pt x="74" y="129"/>
                    <a:pt x="74" y="129"/>
                    <a:pt x="74" y="129"/>
                  </a:cubicBezTo>
                  <a:cubicBezTo>
                    <a:pt x="74" y="128"/>
                    <a:pt x="71" y="127"/>
                    <a:pt x="71" y="125"/>
                  </a:cubicBezTo>
                  <a:cubicBezTo>
                    <a:pt x="71" y="127"/>
                    <a:pt x="71" y="127"/>
                    <a:pt x="71" y="127"/>
                  </a:cubicBezTo>
                  <a:cubicBezTo>
                    <a:pt x="70" y="125"/>
                    <a:pt x="71" y="125"/>
                    <a:pt x="71" y="125"/>
                  </a:cubicBezTo>
                  <a:cubicBezTo>
                    <a:pt x="71" y="124"/>
                    <a:pt x="70" y="124"/>
                    <a:pt x="70" y="124"/>
                  </a:cubicBezTo>
                  <a:cubicBezTo>
                    <a:pt x="69" y="124"/>
                    <a:pt x="70" y="124"/>
                    <a:pt x="70" y="124"/>
                  </a:cubicBezTo>
                  <a:cubicBezTo>
                    <a:pt x="70" y="123"/>
                    <a:pt x="68" y="121"/>
                    <a:pt x="68" y="120"/>
                  </a:cubicBezTo>
                  <a:cubicBezTo>
                    <a:pt x="67" y="120"/>
                    <a:pt x="67" y="120"/>
                    <a:pt x="67" y="120"/>
                  </a:cubicBezTo>
                  <a:cubicBezTo>
                    <a:pt x="67" y="120"/>
                    <a:pt x="67" y="120"/>
                    <a:pt x="67" y="120"/>
                  </a:cubicBezTo>
                  <a:cubicBezTo>
                    <a:pt x="68" y="119"/>
                    <a:pt x="67" y="119"/>
                    <a:pt x="67" y="119"/>
                  </a:cubicBezTo>
                  <a:cubicBezTo>
                    <a:pt x="66" y="118"/>
                    <a:pt x="68" y="120"/>
                    <a:pt x="68" y="120"/>
                  </a:cubicBezTo>
                  <a:cubicBezTo>
                    <a:pt x="68" y="120"/>
                    <a:pt x="67" y="119"/>
                    <a:pt x="68" y="119"/>
                  </a:cubicBezTo>
                  <a:cubicBezTo>
                    <a:pt x="67" y="119"/>
                    <a:pt x="66" y="118"/>
                    <a:pt x="66" y="117"/>
                  </a:cubicBezTo>
                  <a:cubicBezTo>
                    <a:pt x="66" y="118"/>
                    <a:pt x="67" y="118"/>
                    <a:pt x="67" y="117"/>
                  </a:cubicBezTo>
                  <a:cubicBezTo>
                    <a:pt x="66" y="115"/>
                    <a:pt x="67" y="117"/>
                    <a:pt x="66" y="115"/>
                  </a:cubicBezTo>
                  <a:cubicBezTo>
                    <a:pt x="66" y="115"/>
                    <a:pt x="66" y="115"/>
                    <a:pt x="66" y="115"/>
                  </a:cubicBezTo>
                  <a:cubicBezTo>
                    <a:pt x="65" y="115"/>
                    <a:pt x="65" y="114"/>
                    <a:pt x="65" y="115"/>
                  </a:cubicBezTo>
                  <a:cubicBezTo>
                    <a:pt x="65" y="114"/>
                    <a:pt x="64" y="114"/>
                    <a:pt x="65" y="114"/>
                  </a:cubicBezTo>
                  <a:cubicBezTo>
                    <a:pt x="65" y="114"/>
                    <a:pt x="65" y="114"/>
                    <a:pt x="65" y="114"/>
                  </a:cubicBezTo>
                  <a:cubicBezTo>
                    <a:pt x="64" y="114"/>
                    <a:pt x="64" y="114"/>
                    <a:pt x="64" y="114"/>
                  </a:cubicBezTo>
                  <a:cubicBezTo>
                    <a:pt x="64" y="113"/>
                    <a:pt x="64" y="113"/>
                    <a:pt x="64" y="113"/>
                  </a:cubicBezTo>
                  <a:cubicBezTo>
                    <a:pt x="62" y="114"/>
                    <a:pt x="64" y="112"/>
                    <a:pt x="62" y="112"/>
                  </a:cubicBezTo>
                  <a:cubicBezTo>
                    <a:pt x="61" y="111"/>
                    <a:pt x="61" y="110"/>
                    <a:pt x="61" y="109"/>
                  </a:cubicBezTo>
                  <a:cubicBezTo>
                    <a:pt x="61" y="109"/>
                    <a:pt x="61" y="109"/>
                    <a:pt x="60" y="108"/>
                  </a:cubicBezTo>
                  <a:cubicBezTo>
                    <a:pt x="61" y="108"/>
                    <a:pt x="61" y="108"/>
                    <a:pt x="61" y="108"/>
                  </a:cubicBezTo>
                  <a:cubicBezTo>
                    <a:pt x="61" y="107"/>
                    <a:pt x="61" y="107"/>
                    <a:pt x="60" y="107"/>
                  </a:cubicBezTo>
                  <a:cubicBezTo>
                    <a:pt x="60" y="107"/>
                    <a:pt x="60" y="106"/>
                    <a:pt x="60" y="105"/>
                  </a:cubicBezTo>
                  <a:cubicBezTo>
                    <a:pt x="59" y="105"/>
                    <a:pt x="59" y="105"/>
                    <a:pt x="59" y="105"/>
                  </a:cubicBezTo>
                  <a:cubicBezTo>
                    <a:pt x="59" y="104"/>
                    <a:pt x="57" y="104"/>
                    <a:pt x="58" y="103"/>
                  </a:cubicBezTo>
                  <a:cubicBezTo>
                    <a:pt x="59" y="103"/>
                    <a:pt x="59" y="103"/>
                    <a:pt x="59" y="103"/>
                  </a:cubicBezTo>
                  <a:cubicBezTo>
                    <a:pt x="59" y="102"/>
                    <a:pt x="57" y="102"/>
                    <a:pt x="57" y="101"/>
                  </a:cubicBezTo>
                  <a:cubicBezTo>
                    <a:pt x="57" y="101"/>
                    <a:pt x="57" y="101"/>
                    <a:pt x="57" y="101"/>
                  </a:cubicBezTo>
                  <a:cubicBezTo>
                    <a:pt x="57" y="101"/>
                    <a:pt x="55" y="100"/>
                    <a:pt x="56" y="100"/>
                  </a:cubicBezTo>
                  <a:cubicBezTo>
                    <a:pt x="56" y="100"/>
                    <a:pt x="56" y="100"/>
                    <a:pt x="55" y="100"/>
                  </a:cubicBezTo>
                  <a:cubicBezTo>
                    <a:pt x="55" y="97"/>
                    <a:pt x="53" y="96"/>
                    <a:pt x="53" y="94"/>
                  </a:cubicBezTo>
                  <a:cubicBezTo>
                    <a:pt x="53" y="94"/>
                    <a:pt x="53" y="93"/>
                    <a:pt x="53" y="94"/>
                  </a:cubicBezTo>
                  <a:cubicBezTo>
                    <a:pt x="52" y="94"/>
                    <a:pt x="53" y="94"/>
                    <a:pt x="53" y="94"/>
                  </a:cubicBezTo>
                  <a:cubicBezTo>
                    <a:pt x="53" y="94"/>
                    <a:pt x="53" y="94"/>
                    <a:pt x="53" y="94"/>
                  </a:cubicBezTo>
                  <a:cubicBezTo>
                    <a:pt x="52" y="94"/>
                    <a:pt x="52" y="93"/>
                    <a:pt x="53" y="93"/>
                  </a:cubicBezTo>
                  <a:cubicBezTo>
                    <a:pt x="53" y="93"/>
                    <a:pt x="51" y="93"/>
                    <a:pt x="51" y="93"/>
                  </a:cubicBezTo>
                  <a:cubicBezTo>
                    <a:pt x="51" y="92"/>
                    <a:pt x="51" y="92"/>
                    <a:pt x="51" y="92"/>
                  </a:cubicBezTo>
                  <a:cubicBezTo>
                    <a:pt x="50" y="92"/>
                    <a:pt x="50" y="92"/>
                    <a:pt x="50" y="92"/>
                  </a:cubicBezTo>
                  <a:cubicBezTo>
                    <a:pt x="50" y="91"/>
                    <a:pt x="50" y="91"/>
                    <a:pt x="51" y="89"/>
                  </a:cubicBezTo>
                  <a:cubicBezTo>
                    <a:pt x="50" y="88"/>
                    <a:pt x="50" y="88"/>
                    <a:pt x="50" y="88"/>
                  </a:cubicBezTo>
                  <a:cubicBezTo>
                    <a:pt x="50" y="87"/>
                    <a:pt x="50" y="87"/>
                    <a:pt x="50" y="87"/>
                  </a:cubicBezTo>
                  <a:cubicBezTo>
                    <a:pt x="50" y="88"/>
                    <a:pt x="50" y="87"/>
                    <a:pt x="49" y="87"/>
                  </a:cubicBezTo>
                  <a:cubicBezTo>
                    <a:pt x="50" y="87"/>
                    <a:pt x="50" y="87"/>
                    <a:pt x="50" y="87"/>
                  </a:cubicBezTo>
                  <a:cubicBezTo>
                    <a:pt x="50" y="87"/>
                    <a:pt x="49" y="87"/>
                    <a:pt x="49" y="87"/>
                  </a:cubicBezTo>
                  <a:cubicBezTo>
                    <a:pt x="49" y="87"/>
                    <a:pt x="49" y="87"/>
                    <a:pt x="49" y="88"/>
                  </a:cubicBezTo>
                  <a:cubicBezTo>
                    <a:pt x="49" y="87"/>
                    <a:pt x="49" y="87"/>
                    <a:pt x="48" y="87"/>
                  </a:cubicBezTo>
                  <a:cubicBezTo>
                    <a:pt x="49" y="87"/>
                    <a:pt x="48" y="87"/>
                    <a:pt x="48" y="87"/>
                  </a:cubicBezTo>
                  <a:cubicBezTo>
                    <a:pt x="48" y="86"/>
                    <a:pt x="48" y="86"/>
                    <a:pt x="48" y="86"/>
                  </a:cubicBezTo>
                  <a:cubicBezTo>
                    <a:pt x="48" y="86"/>
                    <a:pt x="48" y="86"/>
                    <a:pt x="48" y="86"/>
                  </a:cubicBezTo>
                  <a:cubicBezTo>
                    <a:pt x="48" y="86"/>
                    <a:pt x="48" y="86"/>
                    <a:pt x="48" y="86"/>
                  </a:cubicBezTo>
                  <a:cubicBezTo>
                    <a:pt x="48" y="86"/>
                    <a:pt x="48" y="86"/>
                    <a:pt x="48" y="85"/>
                  </a:cubicBezTo>
                  <a:cubicBezTo>
                    <a:pt x="48" y="85"/>
                    <a:pt x="48" y="86"/>
                    <a:pt x="47" y="85"/>
                  </a:cubicBezTo>
                  <a:cubicBezTo>
                    <a:pt x="48" y="85"/>
                    <a:pt x="48" y="85"/>
                    <a:pt x="48" y="85"/>
                  </a:cubicBezTo>
                  <a:cubicBezTo>
                    <a:pt x="48" y="84"/>
                    <a:pt x="48" y="84"/>
                    <a:pt x="48" y="84"/>
                  </a:cubicBezTo>
                  <a:cubicBezTo>
                    <a:pt x="47" y="84"/>
                    <a:pt x="47" y="84"/>
                    <a:pt x="47" y="84"/>
                  </a:cubicBezTo>
                  <a:cubicBezTo>
                    <a:pt x="48" y="84"/>
                    <a:pt x="48" y="84"/>
                    <a:pt x="48" y="84"/>
                  </a:cubicBezTo>
                  <a:cubicBezTo>
                    <a:pt x="47" y="84"/>
                    <a:pt x="47" y="83"/>
                    <a:pt x="45" y="83"/>
                  </a:cubicBezTo>
                  <a:cubicBezTo>
                    <a:pt x="45" y="82"/>
                    <a:pt x="45" y="82"/>
                    <a:pt x="45" y="82"/>
                  </a:cubicBezTo>
                  <a:cubicBezTo>
                    <a:pt x="45" y="82"/>
                    <a:pt x="45" y="82"/>
                    <a:pt x="45" y="82"/>
                  </a:cubicBezTo>
                  <a:cubicBezTo>
                    <a:pt x="45" y="80"/>
                    <a:pt x="44" y="80"/>
                    <a:pt x="44" y="80"/>
                  </a:cubicBezTo>
                  <a:cubicBezTo>
                    <a:pt x="44" y="80"/>
                    <a:pt x="44" y="80"/>
                    <a:pt x="44" y="80"/>
                  </a:cubicBezTo>
                  <a:cubicBezTo>
                    <a:pt x="44" y="80"/>
                    <a:pt x="43" y="80"/>
                    <a:pt x="43" y="80"/>
                  </a:cubicBezTo>
                  <a:cubicBezTo>
                    <a:pt x="43" y="79"/>
                    <a:pt x="45" y="78"/>
                    <a:pt x="44" y="78"/>
                  </a:cubicBezTo>
                  <a:cubicBezTo>
                    <a:pt x="43" y="77"/>
                    <a:pt x="42" y="77"/>
                    <a:pt x="42" y="78"/>
                  </a:cubicBezTo>
                  <a:cubicBezTo>
                    <a:pt x="42" y="77"/>
                    <a:pt x="41" y="76"/>
                    <a:pt x="41" y="74"/>
                  </a:cubicBezTo>
                  <a:cubicBezTo>
                    <a:pt x="41" y="74"/>
                    <a:pt x="41" y="74"/>
                    <a:pt x="41" y="74"/>
                  </a:cubicBezTo>
                  <a:cubicBezTo>
                    <a:pt x="40" y="73"/>
                    <a:pt x="38" y="71"/>
                    <a:pt x="38" y="69"/>
                  </a:cubicBezTo>
                  <a:cubicBezTo>
                    <a:pt x="39" y="69"/>
                    <a:pt x="39" y="69"/>
                    <a:pt x="39" y="69"/>
                  </a:cubicBezTo>
                  <a:cubicBezTo>
                    <a:pt x="38" y="69"/>
                    <a:pt x="39" y="68"/>
                    <a:pt x="38" y="68"/>
                  </a:cubicBezTo>
                  <a:cubicBezTo>
                    <a:pt x="38" y="69"/>
                    <a:pt x="38" y="69"/>
                    <a:pt x="38" y="69"/>
                  </a:cubicBezTo>
                  <a:cubicBezTo>
                    <a:pt x="36" y="68"/>
                    <a:pt x="35" y="67"/>
                    <a:pt x="35" y="67"/>
                  </a:cubicBezTo>
                  <a:cubicBezTo>
                    <a:pt x="35" y="67"/>
                    <a:pt x="35" y="67"/>
                    <a:pt x="35" y="67"/>
                  </a:cubicBezTo>
                  <a:cubicBezTo>
                    <a:pt x="36" y="67"/>
                    <a:pt x="35" y="66"/>
                    <a:pt x="35" y="66"/>
                  </a:cubicBezTo>
                  <a:cubicBezTo>
                    <a:pt x="34" y="66"/>
                    <a:pt x="34" y="66"/>
                    <a:pt x="34" y="66"/>
                  </a:cubicBezTo>
                  <a:cubicBezTo>
                    <a:pt x="34" y="65"/>
                    <a:pt x="34" y="65"/>
                    <a:pt x="34" y="65"/>
                  </a:cubicBezTo>
                  <a:cubicBezTo>
                    <a:pt x="34" y="65"/>
                    <a:pt x="34" y="65"/>
                    <a:pt x="34" y="65"/>
                  </a:cubicBezTo>
                  <a:cubicBezTo>
                    <a:pt x="34" y="65"/>
                    <a:pt x="34" y="64"/>
                    <a:pt x="34" y="64"/>
                  </a:cubicBezTo>
                  <a:cubicBezTo>
                    <a:pt x="34" y="64"/>
                    <a:pt x="33" y="62"/>
                    <a:pt x="33" y="62"/>
                  </a:cubicBezTo>
                  <a:cubicBezTo>
                    <a:pt x="33" y="61"/>
                    <a:pt x="33" y="61"/>
                    <a:pt x="33" y="61"/>
                  </a:cubicBezTo>
                  <a:cubicBezTo>
                    <a:pt x="33" y="60"/>
                    <a:pt x="33" y="60"/>
                    <a:pt x="33" y="61"/>
                  </a:cubicBezTo>
                  <a:cubicBezTo>
                    <a:pt x="32" y="60"/>
                    <a:pt x="32" y="60"/>
                    <a:pt x="32" y="59"/>
                  </a:cubicBezTo>
                  <a:cubicBezTo>
                    <a:pt x="30" y="58"/>
                    <a:pt x="29" y="55"/>
                    <a:pt x="27" y="53"/>
                  </a:cubicBezTo>
                  <a:cubicBezTo>
                    <a:pt x="28" y="53"/>
                    <a:pt x="28" y="53"/>
                    <a:pt x="28" y="53"/>
                  </a:cubicBezTo>
                  <a:cubicBezTo>
                    <a:pt x="28" y="52"/>
                    <a:pt x="27" y="53"/>
                    <a:pt x="27" y="53"/>
                  </a:cubicBezTo>
                  <a:cubicBezTo>
                    <a:pt x="27" y="53"/>
                    <a:pt x="27" y="52"/>
                    <a:pt x="28" y="52"/>
                  </a:cubicBezTo>
                  <a:cubicBezTo>
                    <a:pt x="28" y="51"/>
                    <a:pt x="27" y="51"/>
                    <a:pt x="26" y="51"/>
                  </a:cubicBezTo>
                  <a:cubicBezTo>
                    <a:pt x="26" y="51"/>
                    <a:pt x="27" y="51"/>
                    <a:pt x="26" y="51"/>
                  </a:cubicBezTo>
                  <a:cubicBezTo>
                    <a:pt x="26" y="51"/>
                    <a:pt x="26" y="50"/>
                    <a:pt x="25" y="50"/>
                  </a:cubicBezTo>
                  <a:cubicBezTo>
                    <a:pt x="26" y="50"/>
                    <a:pt x="26" y="50"/>
                    <a:pt x="26" y="50"/>
                  </a:cubicBezTo>
                  <a:cubicBezTo>
                    <a:pt x="26" y="50"/>
                    <a:pt x="26" y="50"/>
                    <a:pt x="26" y="50"/>
                  </a:cubicBezTo>
                  <a:cubicBezTo>
                    <a:pt x="26" y="48"/>
                    <a:pt x="28" y="50"/>
                    <a:pt x="28" y="49"/>
                  </a:cubicBezTo>
                  <a:cubicBezTo>
                    <a:pt x="28" y="49"/>
                    <a:pt x="28" y="49"/>
                    <a:pt x="28" y="49"/>
                  </a:cubicBezTo>
                  <a:cubicBezTo>
                    <a:pt x="28" y="48"/>
                    <a:pt x="29" y="49"/>
                    <a:pt x="29" y="48"/>
                  </a:cubicBezTo>
                  <a:cubicBezTo>
                    <a:pt x="28" y="48"/>
                    <a:pt x="27" y="48"/>
                    <a:pt x="27" y="48"/>
                  </a:cubicBezTo>
                  <a:cubicBezTo>
                    <a:pt x="26" y="48"/>
                    <a:pt x="25" y="49"/>
                    <a:pt x="25" y="48"/>
                  </a:cubicBezTo>
                  <a:cubicBezTo>
                    <a:pt x="25" y="47"/>
                    <a:pt x="25" y="49"/>
                    <a:pt x="26" y="48"/>
                  </a:cubicBezTo>
                  <a:cubicBezTo>
                    <a:pt x="26" y="47"/>
                    <a:pt x="25" y="47"/>
                    <a:pt x="25" y="47"/>
                  </a:cubicBezTo>
                  <a:cubicBezTo>
                    <a:pt x="24" y="47"/>
                    <a:pt x="24" y="47"/>
                    <a:pt x="24" y="47"/>
                  </a:cubicBezTo>
                  <a:cubicBezTo>
                    <a:pt x="24" y="47"/>
                    <a:pt x="25" y="47"/>
                    <a:pt x="24" y="47"/>
                  </a:cubicBezTo>
                  <a:cubicBezTo>
                    <a:pt x="23" y="47"/>
                    <a:pt x="23" y="47"/>
                    <a:pt x="23" y="47"/>
                  </a:cubicBezTo>
                  <a:cubicBezTo>
                    <a:pt x="22" y="47"/>
                    <a:pt x="23" y="45"/>
                    <a:pt x="22" y="45"/>
                  </a:cubicBezTo>
                  <a:cubicBezTo>
                    <a:pt x="22" y="45"/>
                    <a:pt x="24" y="45"/>
                    <a:pt x="24" y="44"/>
                  </a:cubicBezTo>
                  <a:cubicBezTo>
                    <a:pt x="23" y="45"/>
                    <a:pt x="22" y="44"/>
                    <a:pt x="22" y="45"/>
                  </a:cubicBezTo>
                  <a:cubicBezTo>
                    <a:pt x="22" y="44"/>
                    <a:pt x="22" y="44"/>
                    <a:pt x="22" y="44"/>
                  </a:cubicBezTo>
                  <a:cubicBezTo>
                    <a:pt x="23" y="43"/>
                    <a:pt x="21" y="43"/>
                    <a:pt x="22" y="42"/>
                  </a:cubicBezTo>
                  <a:cubicBezTo>
                    <a:pt x="21" y="43"/>
                    <a:pt x="21" y="43"/>
                    <a:pt x="21" y="43"/>
                  </a:cubicBezTo>
                  <a:cubicBezTo>
                    <a:pt x="21" y="42"/>
                    <a:pt x="21" y="42"/>
                    <a:pt x="21" y="42"/>
                  </a:cubicBezTo>
                  <a:cubicBezTo>
                    <a:pt x="21" y="41"/>
                    <a:pt x="20" y="41"/>
                    <a:pt x="21" y="40"/>
                  </a:cubicBezTo>
                  <a:cubicBezTo>
                    <a:pt x="21" y="40"/>
                    <a:pt x="20" y="40"/>
                    <a:pt x="20" y="40"/>
                  </a:cubicBezTo>
                  <a:cubicBezTo>
                    <a:pt x="20" y="41"/>
                    <a:pt x="20" y="40"/>
                    <a:pt x="20" y="41"/>
                  </a:cubicBezTo>
                  <a:cubicBezTo>
                    <a:pt x="20" y="40"/>
                    <a:pt x="20" y="40"/>
                    <a:pt x="20" y="40"/>
                  </a:cubicBezTo>
                  <a:cubicBezTo>
                    <a:pt x="20" y="40"/>
                    <a:pt x="20" y="40"/>
                    <a:pt x="20" y="40"/>
                  </a:cubicBezTo>
                  <a:cubicBezTo>
                    <a:pt x="20" y="40"/>
                    <a:pt x="20" y="40"/>
                    <a:pt x="18" y="40"/>
                  </a:cubicBezTo>
                  <a:cubicBezTo>
                    <a:pt x="20" y="40"/>
                    <a:pt x="20" y="40"/>
                    <a:pt x="20" y="40"/>
                  </a:cubicBezTo>
                  <a:cubicBezTo>
                    <a:pt x="18" y="40"/>
                    <a:pt x="18" y="40"/>
                    <a:pt x="18" y="40"/>
                  </a:cubicBezTo>
                  <a:cubicBezTo>
                    <a:pt x="17" y="39"/>
                    <a:pt x="20" y="39"/>
                    <a:pt x="18" y="38"/>
                  </a:cubicBezTo>
                  <a:cubicBezTo>
                    <a:pt x="20" y="39"/>
                    <a:pt x="20" y="39"/>
                    <a:pt x="20" y="39"/>
                  </a:cubicBezTo>
                  <a:cubicBezTo>
                    <a:pt x="20" y="38"/>
                    <a:pt x="20" y="38"/>
                    <a:pt x="20" y="38"/>
                  </a:cubicBezTo>
                  <a:cubicBezTo>
                    <a:pt x="18" y="38"/>
                    <a:pt x="17" y="38"/>
                    <a:pt x="17" y="38"/>
                  </a:cubicBezTo>
                  <a:cubicBezTo>
                    <a:pt x="17" y="38"/>
                    <a:pt x="17" y="38"/>
                    <a:pt x="17" y="36"/>
                  </a:cubicBezTo>
                  <a:cubicBezTo>
                    <a:pt x="18" y="38"/>
                    <a:pt x="18" y="38"/>
                    <a:pt x="18" y="38"/>
                  </a:cubicBezTo>
                  <a:cubicBezTo>
                    <a:pt x="18" y="38"/>
                    <a:pt x="18" y="36"/>
                    <a:pt x="18" y="35"/>
                  </a:cubicBezTo>
                  <a:cubicBezTo>
                    <a:pt x="17" y="35"/>
                    <a:pt x="16" y="35"/>
                    <a:pt x="16" y="35"/>
                  </a:cubicBezTo>
                  <a:cubicBezTo>
                    <a:pt x="16" y="35"/>
                    <a:pt x="16" y="34"/>
                    <a:pt x="17" y="35"/>
                  </a:cubicBezTo>
                  <a:cubicBezTo>
                    <a:pt x="16" y="34"/>
                    <a:pt x="16" y="35"/>
                    <a:pt x="16" y="34"/>
                  </a:cubicBezTo>
                  <a:cubicBezTo>
                    <a:pt x="16" y="34"/>
                    <a:pt x="16" y="33"/>
                    <a:pt x="16" y="33"/>
                  </a:cubicBezTo>
                  <a:cubicBezTo>
                    <a:pt x="17" y="33"/>
                    <a:pt x="17" y="33"/>
                    <a:pt x="17" y="33"/>
                  </a:cubicBezTo>
                  <a:cubicBezTo>
                    <a:pt x="17" y="33"/>
                    <a:pt x="17" y="33"/>
                    <a:pt x="17" y="33"/>
                  </a:cubicBezTo>
                  <a:cubicBezTo>
                    <a:pt x="18" y="33"/>
                    <a:pt x="17" y="32"/>
                    <a:pt x="18" y="32"/>
                  </a:cubicBezTo>
                  <a:cubicBezTo>
                    <a:pt x="17" y="32"/>
                    <a:pt x="17" y="32"/>
                    <a:pt x="17" y="32"/>
                  </a:cubicBezTo>
                  <a:cubicBezTo>
                    <a:pt x="17" y="33"/>
                    <a:pt x="15" y="31"/>
                    <a:pt x="14" y="32"/>
                  </a:cubicBezTo>
                  <a:cubicBezTo>
                    <a:pt x="13" y="31"/>
                    <a:pt x="16" y="30"/>
                    <a:pt x="14" y="30"/>
                  </a:cubicBezTo>
                  <a:cubicBezTo>
                    <a:pt x="14" y="30"/>
                    <a:pt x="13" y="30"/>
                    <a:pt x="14" y="31"/>
                  </a:cubicBezTo>
                  <a:cubicBezTo>
                    <a:pt x="13" y="30"/>
                    <a:pt x="13" y="31"/>
                    <a:pt x="13" y="30"/>
                  </a:cubicBezTo>
                  <a:cubicBezTo>
                    <a:pt x="13" y="30"/>
                    <a:pt x="13" y="28"/>
                    <a:pt x="14" y="29"/>
                  </a:cubicBezTo>
                  <a:cubicBezTo>
                    <a:pt x="14" y="30"/>
                    <a:pt x="14" y="30"/>
                    <a:pt x="14" y="30"/>
                  </a:cubicBezTo>
                  <a:cubicBezTo>
                    <a:pt x="14" y="29"/>
                    <a:pt x="15" y="29"/>
                    <a:pt x="15" y="28"/>
                  </a:cubicBezTo>
                  <a:cubicBezTo>
                    <a:pt x="14" y="28"/>
                    <a:pt x="14" y="26"/>
                    <a:pt x="13" y="28"/>
                  </a:cubicBezTo>
                  <a:cubicBezTo>
                    <a:pt x="13" y="28"/>
                    <a:pt x="14" y="28"/>
                    <a:pt x="13" y="28"/>
                  </a:cubicBezTo>
                  <a:cubicBezTo>
                    <a:pt x="13" y="28"/>
                    <a:pt x="13" y="26"/>
                    <a:pt x="13" y="26"/>
                  </a:cubicBezTo>
                  <a:cubicBezTo>
                    <a:pt x="13" y="28"/>
                    <a:pt x="13" y="28"/>
                    <a:pt x="13" y="28"/>
                  </a:cubicBezTo>
                  <a:cubicBezTo>
                    <a:pt x="12" y="28"/>
                    <a:pt x="12" y="28"/>
                    <a:pt x="12" y="28"/>
                  </a:cubicBezTo>
                  <a:cubicBezTo>
                    <a:pt x="12" y="28"/>
                    <a:pt x="12" y="28"/>
                    <a:pt x="12" y="28"/>
                  </a:cubicBezTo>
                  <a:cubicBezTo>
                    <a:pt x="12" y="26"/>
                    <a:pt x="12" y="28"/>
                    <a:pt x="11" y="26"/>
                  </a:cubicBezTo>
                  <a:cubicBezTo>
                    <a:pt x="12" y="26"/>
                    <a:pt x="12" y="26"/>
                    <a:pt x="12" y="26"/>
                  </a:cubicBezTo>
                  <a:cubicBezTo>
                    <a:pt x="12" y="26"/>
                    <a:pt x="12" y="26"/>
                    <a:pt x="13" y="26"/>
                  </a:cubicBezTo>
                  <a:cubicBezTo>
                    <a:pt x="13" y="26"/>
                    <a:pt x="12" y="26"/>
                    <a:pt x="12" y="25"/>
                  </a:cubicBezTo>
                  <a:cubicBezTo>
                    <a:pt x="12" y="26"/>
                    <a:pt x="12" y="26"/>
                    <a:pt x="12" y="26"/>
                  </a:cubicBezTo>
                  <a:cubicBezTo>
                    <a:pt x="12" y="25"/>
                    <a:pt x="13" y="24"/>
                    <a:pt x="12" y="24"/>
                  </a:cubicBezTo>
                  <a:cubicBezTo>
                    <a:pt x="12" y="24"/>
                    <a:pt x="12" y="24"/>
                    <a:pt x="11" y="24"/>
                  </a:cubicBezTo>
                  <a:cubicBezTo>
                    <a:pt x="11" y="23"/>
                    <a:pt x="9" y="23"/>
                    <a:pt x="9" y="22"/>
                  </a:cubicBezTo>
                  <a:cubicBezTo>
                    <a:pt x="9" y="22"/>
                    <a:pt x="8" y="21"/>
                    <a:pt x="9" y="21"/>
                  </a:cubicBezTo>
                  <a:cubicBezTo>
                    <a:pt x="9" y="22"/>
                    <a:pt x="11" y="24"/>
                    <a:pt x="12" y="24"/>
                  </a:cubicBezTo>
                  <a:cubicBezTo>
                    <a:pt x="12" y="23"/>
                    <a:pt x="12" y="25"/>
                    <a:pt x="13" y="24"/>
                  </a:cubicBezTo>
                  <a:cubicBezTo>
                    <a:pt x="13" y="23"/>
                    <a:pt x="13" y="23"/>
                    <a:pt x="13" y="22"/>
                  </a:cubicBezTo>
                  <a:cubicBezTo>
                    <a:pt x="13" y="22"/>
                    <a:pt x="13" y="22"/>
                    <a:pt x="13" y="22"/>
                  </a:cubicBezTo>
                  <a:cubicBezTo>
                    <a:pt x="13" y="22"/>
                    <a:pt x="13" y="23"/>
                    <a:pt x="12" y="23"/>
                  </a:cubicBezTo>
                  <a:cubicBezTo>
                    <a:pt x="12" y="22"/>
                    <a:pt x="11" y="21"/>
                    <a:pt x="9" y="21"/>
                  </a:cubicBezTo>
                  <a:cubicBezTo>
                    <a:pt x="9" y="20"/>
                    <a:pt x="11" y="20"/>
                    <a:pt x="11" y="20"/>
                  </a:cubicBezTo>
                  <a:cubicBezTo>
                    <a:pt x="9" y="20"/>
                    <a:pt x="9" y="18"/>
                    <a:pt x="8" y="17"/>
                  </a:cubicBezTo>
                  <a:cubicBezTo>
                    <a:pt x="8" y="18"/>
                    <a:pt x="7" y="16"/>
                    <a:pt x="7" y="17"/>
                  </a:cubicBezTo>
                  <a:cubicBezTo>
                    <a:pt x="7" y="17"/>
                    <a:pt x="7" y="18"/>
                    <a:pt x="6" y="18"/>
                  </a:cubicBezTo>
                  <a:cubicBezTo>
                    <a:pt x="7" y="18"/>
                    <a:pt x="7" y="18"/>
                    <a:pt x="7" y="18"/>
                  </a:cubicBezTo>
                  <a:cubicBezTo>
                    <a:pt x="6" y="17"/>
                    <a:pt x="7" y="17"/>
                    <a:pt x="6" y="16"/>
                  </a:cubicBezTo>
                  <a:cubicBezTo>
                    <a:pt x="7" y="17"/>
                    <a:pt x="7" y="16"/>
                    <a:pt x="8" y="16"/>
                  </a:cubicBezTo>
                  <a:cubicBezTo>
                    <a:pt x="7" y="15"/>
                    <a:pt x="8" y="16"/>
                    <a:pt x="8" y="15"/>
                  </a:cubicBezTo>
                  <a:cubicBezTo>
                    <a:pt x="7" y="14"/>
                    <a:pt x="6" y="14"/>
                    <a:pt x="6" y="13"/>
                  </a:cubicBezTo>
                  <a:cubicBezTo>
                    <a:pt x="6" y="12"/>
                    <a:pt x="5" y="11"/>
                    <a:pt x="5" y="9"/>
                  </a:cubicBezTo>
                  <a:cubicBezTo>
                    <a:pt x="5" y="8"/>
                    <a:pt x="6" y="8"/>
                    <a:pt x="5" y="8"/>
                  </a:cubicBezTo>
                  <a:cubicBezTo>
                    <a:pt x="5" y="7"/>
                    <a:pt x="5" y="9"/>
                    <a:pt x="5" y="8"/>
                  </a:cubicBezTo>
                  <a:cubicBezTo>
                    <a:pt x="5" y="8"/>
                    <a:pt x="5" y="8"/>
                    <a:pt x="5" y="8"/>
                  </a:cubicBezTo>
                  <a:cubicBezTo>
                    <a:pt x="5" y="7"/>
                    <a:pt x="4" y="6"/>
                    <a:pt x="3" y="6"/>
                  </a:cubicBezTo>
                  <a:cubicBezTo>
                    <a:pt x="4" y="6"/>
                    <a:pt x="4" y="6"/>
                    <a:pt x="4" y="6"/>
                  </a:cubicBezTo>
                  <a:cubicBezTo>
                    <a:pt x="4" y="6"/>
                    <a:pt x="4" y="6"/>
                    <a:pt x="4" y="6"/>
                  </a:cubicBezTo>
                  <a:cubicBezTo>
                    <a:pt x="4" y="6"/>
                    <a:pt x="4" y="6"/>
                    <a:pt x="4" y="6"/>
                  </a:cubicBezTo>
                  <a:cubicBezTo>
                    <a:pt x="5" y="5"/>
                    <a:pt x="4" y="5"/>
                    <a:pt x="3" y="4"/>
                  </a:cubicBezTo>
                  <a:cubicBezTo>
                    <a:pt x="3" y="5"/>
                    <a:pt x="3" y="5"/>
                    <a:pt x="3" y="5"/>
                  </a:cubicBezTo>
                  <a:cubicBezTo>
                    <a:pt x="2" y="4"/>
                    <a:pt x="2" y="3"/>
                    <a:pt x="0" y="2"/>
                  </a:cubicBezTo>
                  <a:cubicBezTo>
                    <a:pt x="2" y="2"/>
                    <a:pt x="2" y="2"/>
                    <a:pt x="2" y="2"/>
                  </a:cubicBezTo>
                  <a:cubicBezTo>
                    <a:pt x="0" y="0"/>
                    <a:pt x="0" y="0"/>
                    <a:pt x="0" y="0"/>
                  </a:cubicBezTo>
                  <a:cubicBezTo>
                    <a:pt x="2" y="0"/>
                    <a:pt x="2" y="0"/>
                    <a:pt x="0" y="0"/>
                  </a:cubicBezTo>
                  <a:cubicBezTo>
                    <a:pt x="3" y="0"/>
                    <a:pt x="3" y="0"/>
                    <a:pt x="3" y="0"/>
                  </a:cubicBezTo>
                  <a:cubicBezTo>
                    <a:pt x="3" y="2"/>
                    <a:pt x="2" y="0"/>
                    <a:pt x="2" y="2"/>
                  </a:cubicBezTo>
                  <a:cubicBezTo>
                    <a:pt x="2" y="2"/>
                    <a:pt x="2" y="3"/>
                    <a:pt x="3" y="3"/>
                  </a:cubicBezTo>
                  <a:cubicBezTo>
                    <a:pt x="3" y="3"/>
                    <a:pt x="3" y="3"/>
                    <a:pt x="2" y="3"/>
                  </a:cubicBezTo>
                  <a:cubicBezTo>
                    <a:pt x="3" y="2"/>
                    <a:pt x="3" y="3"/>
                    <a:pt x="4" y="3"/>
                  </a:cubicBezTo>
                  <a:cubicBezTo>
                    <a:pt x="4" y="2"/>
                    <a:pt x="4" y="2"/>
                    <a:pt x="3" y="2"/>
                  </a:cubicBezTo>
                  <a:cubicBezTo>
                    <a:pt x="4" y="2"/>
                    <a:pt x="4" y="3"/>
                    <a:pt x="5" y="3"/>
                  </a:cubicBezTo>
                  <a:cubicBezTo>
                    <a:pt x="4" y="3"/>
                    <a:pt x="4" y="4"/>
                    <a:pt x="4" y="4"/>
                  </a:cubicBezTo>
                  <a:cubicBezTo>
                    <a:pt x="5" y="3"/>
                    <a:pt x="5" y="4"/>
                    <a:pt x="5" y="5"/>
                  </a:cubicBezTo>
                  <a:cubicBezTo>
                    <a:pt x="5" y="6"/>
                    <a:pt x="6" y="6"/>
                    <a:pt x="6" y="6"/>
                  </a:cubicBezTo>
                  <a:cubicBezTo>
                    <a:pt x="6" y="6"/>
                    <a:pt x="6" y="6"/>
                    <a:pt x="5" y="6"/>
                  </a:cubicBezTo>
                  <a:cubicBezTo>
                    <a:pt x="5" y="6"/>
                    <a:pt x="5" y="6"/>
                    <a:pt x="5" y="7"/>
                  </a:cubicBezTo>
                  <a:cubicBezTo>
                    <a:pt x="6" y="7"/>
                    <a:pt x="6" y="7"/>
                    <a:pt x="6" y="7"/>
                  </a:cubicBezTo>
                  <a:cubicBezTo>
                    <a:pt x="6" y="8"/>
                    <a:pt x="6" y="8"/>
                    <a:pt x="6" y="8"/>
                  </a:cubicBezTo>
                  <a:cubicBezTo>
                    <a:pt x="7" y="8"/>
                    <a:pt x="7" y="8"/>
                    <a:pt x="8" y="9"/>
                  </a:cubicBezTo>
                  <a:cubicBezTo>
                    <a:pt x="8" y="11"/>
                    <a:pt x="9" y="13"/>
                    <a:pt x="11" y="13"/>
                  </a:cubicBezTo>
                  <a:cubicBezTo>
                    <a:pt x="9" y="13"/>
                    <a:pt x="9" y="13"/>
                    <a:pt x="9" y="13"/>
                  </a:cubicBezTo>
                  <a:cubicBezTo>
                    <a:pt x="12" y="13"/>
                    <a:pt x="12" y="15"/>
                    <a:pt x="13" y="16"/>
                  </a:cubicBezTo>
                  <a:cubicBezTo>
                    <a:pt x="13" y="17"/>
                    <a:pt x="14" y="20"/>
                    <a:pt x="14" y="20"/>
                  </a:cubicBezTo>
                  <a:cubicBezTo>
                    <a:pt x="15" y="22"/>
                    <a:pt x="17" y="24"/>
                    <a:pt x="18" y="26"/>
                  </a:cubicBezTo>
                  <a:cubicBezTo>
                    <a:pt x="18" y="26"/>
                    <a:pt x="18" y="26"/>
                    <a:pt x="18" y="26"/>
                  </a:cubicBezTo>
                  <a:cubicBezTo>
                    <a:pt x="18" y="26"/>
                    <a:pt x="17" y="26"/>
                    <a:pt x="18" y="28"/>
                  </a:cubicBezTo>
                  <a:cubicBezTo>
                    <a:pt x="18" y="26"/>
                    <a:pt x="20" y="28"/>
                    <a:pt x="20" y="28"/>
                  </a:cubicBezTo>
                  <a:cubicBezTo>
                    <a:pt x="20" y="29"/>
                    <a:pt x="21" y="31"/>
                    <a:pt x="22" y="31"/>
                  </a:cubicBezTo>
                  <a:cubicBezTo>
                    <a:pt x="21" y="32"/>
                    <a:pt x="21" y="32"/>
                    <a:pt x="21" y="32"/>
                  </a:cubicBezTo>
                  <a:cubicBezTo>
                    <a:pt x="23" y="32"/>
                    <a:pt x="23" y="33"/>
                    <a:pt x="24" y="34"/>
                  </a:cubicBezTo>
                  <a:cubicBezTo>
                    <a:pt x="23" y="34"/>
                    <a:pt x="23" y="35"/>
                    <a:pt x="23" y="35"/>
                  </a:cubicBezTo>
                  <a:cubicBezTo>
                    <a:pt x="25" y="36"/>
                    <a:pt x="25" y="36"/>
                    <a:pt x="26" y="38"/>
                  </a:cubicBezTo>
                  <a:cubicBezTo>
                    <a:pt x="26" y="39"/>
                    <a:pt x="27" y="40"/>
                    <a:pt x="27" y="40"/>
                  </a:cubicBezTo>
                  <a:cubicBezTo>
                    <a:pt x="29" y="42"/>
                    <a:pt x="30" y="45"/>
                    <a:pt x="33" y="48"/>
                  </a:cubicBezTo>
                  <a:cubicBezTo>
                    <a:pt x="32" y="48"/>
                    <a:pt x="32" y="48"/>
                    <a:pt x="32" y="48"/>
                  </a:cubicBezTo>
                  <a:cubicBezTo>
                    <a:pt x="34" y="51"/>
                    <a:pt x="35" y="55"/>
                    <a:pt x="38" y="57"/>
                  </a:cubicBezTo>
                  <a:cubicBezTo>
                    <a:pt x="36" y="57"/>
                    <a:pt x="36" y="57"/>
                    <a:pt x="36" y="57"/>
                  </a:cubicBezTo>
                  <a:cubicBezTo>
                    <a:pt x="36" y="58"/>
                    <a:pt x="38" y="59"/>
                    <a:pt x="39" y="58"/>
                  </a:cubicBezTo>
                  <a:cubicBezTo>
                    <a:pt x="39" y="59"/>
                    <a:pt x="40" y="60"/>
                    <a:pt x="40" y="60"/>
                  </a:cubicBezTo>
                  <a:cubicBezTo>
                    <a:pt x="40" y="61"/>
                    <a:pt x="41" y="60"/>
                    <a:pt x="41" y="61"/>
                  </a:cubicBezTo>
                  <a:cubicBezTo>
                    <a:pt x="41" y="64"/>
                    <a:pt x="41" y="64"/>
                    <a:pt x="42" y="66"/>
                  </a:cubicBezTo>
                  <a:cubicBezTo>
                    <a:pt x="42" y="65"/>
                    <a:pt x="42" y="65"/>
                    <a:pt x="42" y="65"/>
                  </a:cubicBezTo>
                  <a:cubicBezTo>
                    <a:pt x="42" y="65"/>
                    <a:pt x="42" y="65"/>
                    <a:pt x="42" y="66"/>
                  </a:cubicBezTo>
                  <a:cubicBezTo>
                    <a:pt x="42" y="66"/>
                    <a:pt x="43" y="67"/>
                    <a:pt x="43" y="67"/>
                  </a:cubicBezTo>
                  <a:cubicBezTo>
                    <a:pt x="44" y="68"/>
                    <a:pt x="47" y="69"/>
                    <a:pt x="47" y="71"/>
                  </a:cubicBezTo>
                  <a:cubicBezTo>
                    <a:pt x="48" y="71"/>
                    <a:pt x="48" y="71"/>
                    <a:pt x="48" y="71"/>
                  </a:cubicBezTo>
                  <a:cubicBezTo>
                    <a:pt x="48" y="73"/>
                    <a:pt x="48" y="75"/>
                    <a:pt x="49" y="75"/>
                  </a:cubicBezTo>
                  <a:cubicBezTo>
                    <a:pt x="49" y="76"/>
                    <a:pt x="48" y="75"/>
                    <a:pt x="49" y="76"/>
                  </a:cubicBezTo>
                  <a:cubicBezTo>
                    <a:pt x="49" y="76"/>
                    <a:pt x="49" y="76"/>
                    <a:pt x="49" y="76"/>
                  </a:cubicBezTo>
                  <a:cubicBezTo>
                    <a:pt x="51" y="78"/>
                    <a:pt x="51" y="80"/>
                    <a:pt x="53" y="83"/>
                  </a:cubicBezTo>
                  <a:cubicBezTo>
                    <a:pt x="55" y="86"/>
                    <a:pt x="57" y="89"/>
                    <a:pt x="59" y="93"/>
                  </a:cubicBezTo>
                  <a:cubicBezTo>
                    <a:pt x="59" y="93"/>
                    <a:pt x="59" y="93"/>
                    <a:pt x="59" y="93"/>
                  </a:cubicBezTo>
                  <a:cubicBezTo>
                    <a:pt x="61" y="93"/>
                    <a:pt x="60" y="96"/>
                    <a:pt x="61" y="96"/>
                  </a:cubicBezTo>
                  <a:cubicBezTo>
                    <a:pt x="61" y="97"/>
                    <a:pt x="61" y="97"/>
                    <a:pt x="61" y="97"/>
                  </a:cubicBezTo>
                  <a:cubicBezTo>
                    <a:pt x="62" y="98"/>
                    <a:pt x="62" y="100"/>
                    <a:pt x="64" y="101"/>
                  </a:cubicBezTo>
                  <a:cubicBezTo>
                    <a:pt x="64" y="101"/>
                    <a:pt x="64" y="101"/>
                    <a:pt x="64" y="101"/>
                  </a:cubicBezTo>
                  <a:cubicBezTo>
                    <a:pt x="64" y="102"/>
                    <a:pt x="65" y="103"/>
                    <a:pt x="66" y="105"/>
                  </a:cubicBezTo>
                  <a:cubicBezTo>
                    <a:pt x="66" y="105"/>
                    <a:pt x="65" y="104"/>
                    <a:pt x="65" y="105"/>
                  </a:cubicBezTo>
                  <a:cubicBezTo>
                    <a:pt x="65" y="105"/>
                    <a:pt x="67" y="105"/>
                    <a:pt x="66" y="106"/>
                  </a:cubicBezTo>
                  <a:cubicBezTo>
                    <a:pt x="66" y="107"/>
                    <a:pt x="67" y="106"/>
                    <a:pt x="67" y="106"/>
                  </a:cubicBezTo>
                  <a:cubicBezTo>
                    <a:pt x="68" y="109"/>
                    <a:pt x="70" y="112"/>
                    <a:pt x="73" y="114"/>
                  </a:cubicBezTo>
                  <a:cubicBezTo>
                    <a:pt x="73" y="118"/>
                    <a:pt x="70" y="117"/>
                    <a:pt x="73" y="118"/>
                  </a:cubicBezTo>
                  <a:cubicBezTo>
                    <a:pt x="73" y="118"/>
                    <a:pt x="73" y="118"/>
                    <a:pt x="73" y="118"/>
                  </a:cubicBezTo>
                  <a:cubicBezTo>
                    <a:pt x="74" y="119"/>
                    <a:pt x="73" y="120"/>
                    <a:pt x="73" y="120"/>
                  </a:cubicBezTo>
                  <a:cubicBezTo>
                    <a:pt x="74" y="119"/>
                    <a:pt x="74" y="120"/>
                    <a:pt x="74" y="120"/>
                  </a:cubicBezTo>
                  <a:cubicBezTo>
                    <a:pt x="75" y="121"/>
                    <a:pt x="74" y="121"/>
                    <a:pt x="75" y="122"/>
                  </a:cubicBezTo>
                  <a:cubicBezTo>
                    <a:pt x="75" y="122"/>
                    <a:pt x="75" y="122"/>
                    <a:pt x="75" y="122"/>
                  </a:cubicBezTo>
                  <a:cubicBezTo>
                    <a:pt x="76" y="123"/>
                    <a:pt x="76" y="125"/>
                    <a:pt x="78" y="125"/>
                  </a:cubicBezTo>
                  <a:cubicBezTo>
                    <a:pt x="82" y="132"/>
                    <a:pt x="87" y="139"/>
                    <a:pt x="91" y="146"/>
                  </a:cubicBezTo>
                  <a:cubicBezTo>
                    <a:pt x="95" y="153"/>
                    <a:pt x="98" y="159"/>
                    <a:pt x="103" y="166"/>
                  </a:cubicBezTo>
                  <a:cubicBezTo>
                    <a:pt x="103" y="167"/>
                    <a:pt x="103" y="167"/>
                    <a:pt x="103" y="169"/>
                  </a:cubicBezTo>
                  <a:cubicBezTo>
                    <a:pt x="103" y="169"/>
                    <a:pt x="103" y="169"/>
                    <a:pt x="103" y="169"/>
                  </a:cubicBezTo>
                  <a:cubicBezTo>
                    <a:pt x="104" y="169"/>
                    <a:pt x="104" y="171"/>
                    <a:pt x="105" y="171"/>
                  </a:cubicBezTo>
                  <a:cubicBezTo>
                    <a:pt x="106" y="174"/>
                    <a:pt x="109" y="175"/>
                    <a:pt x="110" y="178"/>
                  </a:cubicBezTo>
                  <a:cubicBezTo>
                    <a:pt x="110" y="178"/>
                    <a:pt x="109" y="178"/>
                    <a:pt x="110" y="178"/>
                  </a:cubicBezTo>
                  <a:cubicBezTo>
                    <a:pt x="110" y="178"/>
                    <a:pt x="110" y="178"/>
                    <a:pt x="110" y="178"/>
                  </a:cubicBezTo>
                  <a:cubicBezTo>
                    <a:pt x="110" y="180"/>
                    <a:pt x="110" y="180"/>
                    <a:pt x="110" y="180"/>
                  </a:cubicBezTo>
                  <a:cubicBezTo>
                    <a:pt x="110" y="180"/>
                    <a:pt x="110" y="180"/>
                    <a:pt x="110" y="180"/>
                  </a:cubicBezTo>
                  <a:cubicBezTo>
                    <a:pt x="115" y="185"/>
                    <a:pt x="117" y="193"/>
                    <a:pt x="121" y="199"/>
                  </a:cubicBezTo>
                  <a:cubicBezTo>
                    <a:pt x="122" y="201"/>
                    <a:pt x="123" y="202"/>
                    <a:pt x="124" y="204"/>
                  </a:cubicBezTo>
                  <a:cubicBezTo>
                    <a:pt x="126" y="209"/>
                    <a:pt x="128" y="214"/>
                    <a:pt x="131" y="219"/>
                  </a:cubicBezTo>
                  <a:cubicBezTo>
                    <a:pt x="131" y="219"/>
                    <a:pt x="130" y="219"/>
                    <a:pt x="128" y="217"/>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57" name="Hình tự do 120"/>
            <p:cNvSpPr>
              <a:spLocks/>
            </p:cNvSpPr>
            <p:nvPr/>
          </p:nvSpPr>
          <p:spPr bwMode="auto">
            <a:xfrm>
              <a:off x="3608" y="2437"/>
              <a:ext cx="300" cy="551"/>
            </a:xfrm>
            <a:custGeom>
              <a:avLst/>
              <a:gdLst>
                <a:gd name="T0" fmla="*/ 14 w 127"/>
                <a:gd name="T1" fmla="*/ 205 h 233"/>
                <a:gd name="T2" fmla="*/ 17 w 127"/>
                <a:gd name="T3" fmla="*/ 199 h 233"/>
                <a:gd name="T4" fmla="*/ 23 w 127"/>
                <a:gd name="T5" fmla="*/ 185 h 233"/>
                <a:gd name="T6" fmla="*/ 27 w 127"/>
                <a:gd name="T7" fmla="*/ 179 h 233"/>
                <a:gd name="T8" fmla="*/ 35 w 127"/>
                <a:gd name="T9" fmla="*/ 165 h 233"/>
                <a:gd name="T10" fmla="*/ 38 w 127"/>
                <a:gd name="T11" fmla="*/ 160 h 233"/>
                <a:gd name="T12" fmla="*/ 41 w 127"/>
                <a:gd name="T13" fmla="*/ 152 h 233"/>
                <a:gd name="T14" fmla="*/ 46 w 127"/>
                <a:gd name="T15" fmla="*/ 145 h 233"/>
                <a:gd name="T16" fmla="*/ 48 w 127"/>
                <a:gd name="T17" fmla="*/ 141 h 233"/>
                <a:gd name="T18" fmla="*/ 49 w 127"/>
                <a:gd name="T19" fmla="*/ 137 h 233"/>
                <a:gd name="T20" fmla="*/ 54 w 127"/>
                <a:gd name="T21" fmla="*/ 128 h 233"/>
                <a:gd name="T22" fmla="*/ 56 w 127"/>
                <a:gd name="T23" fmla="*/ 124 h 233"/>
                <a:gd name="T24" fmla="*/ 58 w 127"/>
                <a:gd name="T25" fmla="*/ 118 h 233"/>
                <a:gd name="T26" fmla="*/ 62 w 127"/>
                <a:gd name="T27" fmla="*/ 112 h 233"/>
                <a:gd name="T28" fmla="*/ 66 w 127"/>
                <a:gd name="T29" fmla="*/ 105 h 233"/>
                <a:gd name="T30" fmla="*/ 71 w 127"/>
                <a:gd name="T31" fmla="*/ 98 h 233"/>
                <a:gd name="T32" fmla="*/ 73 w 127"/>
                <a:gd name="T33" fmla="*/ 93 h 233"/>
                <a:gd name="T34" fmla="*/ 74 w 127"/>
                <a:gd name="T35" fmla="*/ 91 h 233"/>
                <a:gd name="T36" fmla="*/ 76 w 127"/>
                <a:gd name="T37" fmla="*/ 87 h 233"/>
                <a:gd name="T38" fmla="*/ 76 w 127"/>
                <a:gd name="T39" fmla="*/ 85 h 233"/>
                <a:gd name="T40" fmla="*/ 78 w 127"/>
                <a:gd name="T41" fmla="*/ 82 h 233"/>
                <a:gd name="T42" fmla="*/ 85 w 127"/>
                <a:gd name="T43" fmla="*/ 71 h 233"/>
                <a:gd name="T44" fmla="*/ 88 w 127"/>
                <a:gd name="T45" fmla="*/ 65 h 233"/>
                <a:gd name="T46" fmla="*/ 90 w 127"/>
                <a:gd name="T47" fmla="*/ 62 h 233"/>
                <a:gd name="T48" fmla="*/ 95 w 127"/>
                <a:gd name="T49" fmla="*/ 52 h 233"/>
                <a:gd name="T50" fmla="*/ 98 w 127"/>
                <a:gd name="T51" fmla="*/ 50 h 233"/>
                <a:gd name="T52" fmla="*/ 99 w 127"/>
                <a:gd name="T53" fmla="*/ 46 h 233"/>
                <a:gd name="T54" fmla="*/ 99 w 127"/>
                <a:gd name="T55" fmla="*/ 43 h 233"/>
                <a:gd name="T56" fmla="*/ 101 w 127"/>
                <a:gd name="T57" fmla="*/ 38 h 233"/>
                <a:gd name="T58" fmla="*/ 101 w 127"/>
                <a:gd name="T59" fmla="*/ 37 h 233"/>
                <a:gd name="T60" fmla="*/ 103 w 127"/>
                <a:gd name="T61" fmla="*/ 35 h 233"/>
                <a:gd name="T62" fmla="*/ 107 w 127"/>
                <a:gd name="T63" fmla="*/ 31 h 233"/>
                <a:gd name="T64" fmla="*/ 107 w 127"/>
                <a:gd name="T65" fmla="*/ 28 h 233"/>
                <a:gd name="T66" fmla="*/ 109 w 127"/>
                <a:gd name="T67" fmla="*/ 26 h 233"/>
                <a:gd name="T68" fmla="*/ 110 w 127"/>
                <a:gd name="T69" fmla="*/ 23 h 233"/>
                <a:gd name="T70" fmla="*/ 112 w 127"/>
                <a:gd name="T71" fmla="*/ 19 h 233"/>
                <a:gd name="T72" fmla="*/ 113 w 127"/>
                <a:gd name="T73" fmla="*/ 22 h 233"/>
                <a:gd name="T74" fmla="*/ 115 w 127"/>
                <a:gd name="T75" fmla="*/ 15 h 233"/>
                <a:gd name="T76" fmla="*/ 121 w 127"/>
                <a:gd name="T77" fmla="*/ 8 h 233"/>
                <a:gd name="T78" fmla="*/ 124 w 127"/>
                <a:gd name="T79" fmla="*/ 5 h 233"/>
                <a:gd name="T80" fmla="*/ 127 w 127"/>
                <a:gd name="T81" fmla="*/ 0 h 233"/>
                <a:gd name="T82" fmla="*/ 127 w 127"/>
                <a:gd name="T83" fmla="*/ 3 h 233"/>
                <a:gd name="T84" fmla="*/ 122 w 127"/>
                <a:gd name="T85" fmla="*/ 8 h 233"/>
                <a:gd name="T86" fmla="*/ 119 w 127"/>
                <a:gd name="T87" fmla="*/ 18 h 233"/>
                <a:gd name="T88" fmla="*/ 111 w 127"/>
                <a:gd name="T89" fmla="*/ 36 h 233"/>
                <a:gd name="T90" fmla="*/ 101 w 127"/>
                <a:gd name="T91" fmla="*/ 54 h 233"/>
                <a:gd name="T92" fmla="*/ 94 w 127"/>
                <a:gd name="T93" fmla="*/ 68 h 233"/>
                <a:gd name="T94" fmla="*/ 88 w 127"/>
                <a:gd name="T95" fmla="*/ 79 h 233"/>
                <a:gd name="T96" fmla="*/ 75 w 127"/>
                <a:gd name="T97" fmla="*/ 101 h 233"/>
                <a:gd name="T98" fmla="*/ 68 w 127"/>
                <a:gd name="T99" fmla="*/ 112 h 233"/>
                <a:gd name="T100" fmla="*/ 59 w 127"/>
                <a:gd name="T101" fmla="*/ 128 h 233"/>
                <a:gd name="T102" fmla="*/ 33 w 127"/>
                <a:gd name="T103" fmla="*/ 179 h 233"/>
                <a:gd name="T104" fmla="*/ 26 w 127"/>
                <a:gd name="T105" fmla="*/ 192 h 233"/>
                <a:gd name="T106" fmla="*/ 1 w 127"/>
                <a:gd name="T107" fmla="*/ 230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7" h="233">
                  <a:moveTo>
                    <a:pt x="1" y="230"/>
                  </a:moveTo>
                  <a:cubicBezTo>
                    <a:pt x="1" y="226"/>
                    <a:pt x="4" y="223"/>
                    <a:pt x="5" y="219"/>
                  </a:cubicBezTo>
                  <a:cubicBezTo>
                    <a:pt x="5" y="219"/>
                    <a:pt x="6" y="220"/>
                    <a:pt x="6" y="219"/>
                  </a:cubicBezTo>
                  <a:cubicBezTo>
                    <a:pt x="6" y="215"/>
                    <a:pt x="10" y="212"/>
                    <a:pt x="13" y="208"/>
                  </a:cubicBezTo>
                  <a:cubicBezTo>
                    <a:pt x="13" y="208"/>
                    <a:pt x="13" y="208"/>
                    <a:pt x="13" y="208"/>
                  </a:cubicBezTo>
                  <a:cubicBezTo>
                    <a:pt x="13" y="207"/>
                    <a:pt x="13" y="206"/>
                    <a:pt x="14" y="205"/>
                  </a:cubicBezTo>
                  <a:cubicBezTo>
                    <a:pt x="14" y="206"/>
                    <a:pt x="14" y="206"/>
                    <a:pt x="14" y="206"/>
                  </a:cubicBezTo>
                  <a:cubicBezTo>
                    <a:pt x="14" y="205"/>
                    <a:pt x="15" y="205"/>
                    <a:pt x="14" y="205"/>
                  </a:cubicBezTo>
                  <a:cubicBezTo>
                    <a:pt x="15" y="205"/>
                    <a:pt x="15" y="205"/>
                    <a:pt x="15" y="205"/>
                  </a:cubicBezTo>
                  <a:cubicBezTo>
                    <a:pt x="15" y="204"/>
                    <a:pt x="15" y="204"/>
                    <a:pt x="15" y="204"/>
                  </a:cubicBezTo>
                  <a:cubicBezTo>
                    <a:pt x="14" y="201"/>
                    <a:pt x="17" y="200"/>
                    <a:pt x="17" y="199"/>
                  </a:cubicBezTo>
                  <a:cubicBezTo>
                    <a:pt x="17" y="199"/>
                    <a:pt x="17" y="199"/>
                    <a:pt x="17" y="199"/>
                  </a:cubicBezTo>
                  <a:cubicBezTo>
                    <a:pt x="18" y="196"/>
                    <a:pt x="20" y="192"/>
                    <a:pt x="21" y="190"/>
                  </a:cubicBezTo>
                  <a:cubicBezTo>
                    <a:pt x="21" y="190"/>
                    <a:pt x="21" y="190"/>
                    <a:pt x="21" y="190"/>
                  </a:cubicBezTo>
                  <a:cubicBezTo>
                    <a:pt x="21" y="190"/>
                    <a:pt x="21" y="189"/>
                    <a:pt x="21" y="188"/>
                  </a:cubicBezTo>
                  <a:cubicBezTo>
                    <a:pt x="22" y="188"/>
                    <a:pt x="21" y="186"/>
                    <a:pt x="22" y="186"/>
                  </a:cubicBezTo>
                  <a:cubicBezTo>
                    <a:pt x="22" y="186"/>
                    <a:pt x="22" y="186"/>
                    <a:pt x="22" y="186"/>
                  </a:cubicBezTo>
                  <a:cubicBezTo>
                    <a:pt x="22" y="185"/>
                    <a:pt x="23" y="185"/>
                    <a:pt x="23" y="185"/>
                  </a:cubicBezTo>
                  <a:cubicBezTo>
                    <a:pt x="24" y="185"/>
                    <a:pt x="24" y="185"/>
                    <a:pt x="24" y="185"/>
                  </a:cubicBezTo>
                  <a:cubicBezTo>
                    <a:pt x="23" y="183"/>
                    <a:pt x="26" y="183"/>
                    <a:pt x="24" y="182"/>
                  </a:cubicBezTo>
                  <a:cubicBezTo>
                    <a:pt x="24" y="182"/>
                    <a:pt x="24" y="182"/>
                    <a:pt x="24" y="182"/>
                  </a:cubicBezTo>
                  <a:cubicBezTo>
                    <a:pt x="24" y="182"/>
                    <a:pt x="26" y="182"/>
                    <a:pt x="26" y="181"/>
                  </a:cubicBezTo>
                  <a:cubicBezTo>
                    <a:pt x="26" y="181"/>
                    <a:pt x="26" y="181"/>
                    <a:pt x="26" y="181"/>
                  </a:cubicBezTo>
                  <a:cubicBezTo>
                    <a:pt x="27" y="180"/>
                    <a:pt x="27" y="179"/>
                    <a:pt x="27" y="179"/>
                  </a:cubicBezTo>
                  <a:cubicBezTo>
                    <a:pt x="27" y="179"/>
                    <a:pt x="26" y="180"/>
                    <a:pt x="27" y="180"/>
                  </a:cubicBezTo>
                  <a:cubicBezTo>
                    <a:pt x="28" y="177"/>
                    <a:pt x="30" y="172"/>
                    <a:pt x="32" y="169"/>
                  </a:cubicBezTo>
                  <a:cubicBezTo>
                    <a:pt x="33" y="169"/>
                    <a:pt x="33" y="169"/>
                    <a:pt x="33" y="169"/>
                  </a:cubicBezTo>
                  <a:cubicBezTo>
                    <a:pt x="33" y="168"/>
                    <a:pt x="34" y="167"/>
                    <a:pt x="34" y="167"/>
                  </a:cubicBezTo>
                  <a:cubicBezTo>
                    <a:pt x="34" y="167"/>
                    <a:pt x="34" y="167"/>
                    <a:pt x="35" y="167"/>
                  </a:cubicBezTo>
                  <a:cubicBezTo>
                    <a:pt x="35" y="165"/>
                    <a:pt x="34" y="165"/>
                    <a:pt x="35" y="165"/>
                  </a:cubicBezTo>
                  <a:cubicBezTo>
                    <a:pt x="35" y="165"/>
                    <a:pt x="35" y="165"/>
                    <a:pt x="35" y="165"/>
                  </a:cubicBezTo>
                  <a:cubicBezTo>
                    <a:pt x="35" y="165"/>
                    <a:pt x="36" y="164"/>
                    <a:pt x="36" y="163"/>
                  </a:cubicBezTo>
                  <a:cubicBezTo>
                    <a:pt x="36" y="163"/>
                    <a:pt x="36" y="163"/>
                    <a:pt x="36" y="163"/>
                  </a:cubicBezTo>
                  <a:cubicBezTo>
                    <a:pt x="36" y="162"/>
                    <a:pt x="37" y="162"/>
                    <a:pt x="37" y="161"/>
                  </a:cubicBezTo>
                  <a:cubicBezTo>
                    <a:pt x="38" y="162"/>
                    <a:pt x="38" y="162"/>
                    <a:pt x="38" y="162"/>
                  </a:cubicBezTo>
                  <a:cubicBezTo>
                    <a:pt x="39" y="161"/>
                    <a:pt x="37" y="161"/>
                    <a:pt x="38" y="160"/>
                  </a:cubicBezTo>
                  <a:cubicBezTo>
                    <a:pt x="38" y="160"/>
                    <a:pt x="38" y="160"/>
                    <a:pt x="38" y="160"/>
                  </a:cubicBezTo>
                  <a:cubicBezTo>
                    <a:pt x="38" y="159"/>
                    <a:pt x="39" y="158"/>
                    <a:pt x="39" y="156"/>
                  </a:cubicBezTo>
                  <a:cubicBezTo>
                    <a:pt x="39" y="157"/>
                    <a:pt x="39" y="157"/>
                    <a:pt x="39" y="157"/>
                  </a:cubicBezTo>
                  <a:cubicBezTo>
                    <a:pt x="40" y="156"/>
                    <a:pt x="41" y="155"/>
                    <a:pt x="41" y="153"/>
                  </a:cubicBezTo>
                  <a:cubicBezTo>
                    <a:pt x="41" y="153"/>
                    <a:pt x="41" y="154"/>
                    <a:pt x="41" y="153"/>
                  </a:cubicBezTo>
                  <a:cubicBezTo>
                    <a:pt x="41" y="152"/>
                    <a:pt x="42" y="152"/>
                    <a:pt x="41" y="152"/>
                  </a:cubicBezTo>
                  <a:cubicBezTo>
                    <a:pt x="42" y="151"/>
                    <a:pt x="44" y="150"/>
                    <a:pt x="44" y="148"/>
                  </a:cubicBezTo>
                  <a:cubicBezTo>
                    <a:pt x="44" y="148"/>
                    <a:pt x="45" y="148"/>
                    <a:pt x="45" y="150"/>
                  </a:cubicBezTo>
                  <a:cubicBezTo>
                    <a:pt x="45" y="148"/>
                    <a:pt x="45" y="148"/>
                    <a:pt x="45" y="148"/>
                  </a:cubicBezTo>
                  <a:cubicBezTo>
                    <a:pt x="46" y="150"/>
                    <a:pt x="45" y="150"/>
                    <a:pt x="45" y="150"/>
                  </a:cubicBezTo>
                  <a:cubicBezTo>
                    <a:pt x="46" y="150"/>
                    <a:pt x="46" y="147"/>
                    <a:pt x="46" y="147"/>
                  </a:cubicBezTo>
                  <a:cubicBezTo>
                    <a:pt x="46" y="146"/>
                    <a:pt x="46" y="145"/>
                    <a:pt x="46" y="145"/>
                  </a:cubicBezTo>
                  <a:cubicBezTo>
                    <a:pt x="47" y="145"/>
                    <a:pt x="47" y="145"/>
                    <a:pt x="47" y="145"/>
                  </a:cubicBezTo>
                  <a:cubicBezTo>
                    <a:pt x="47" y="143"/>
                    <a:pt x="47" y="143"/>
                    <a:pt x="47" y="143"/>
                  </a:cubicBezTo>
                  <a:cubicBezTo>
                    <a:pt x="47" y="142"/>
                    <a:pt x="47" y="143"/>
                    <a:pt x="47" y="142"/>
                  </a:cubicBezTo>
                  <a:cubicBezTo>
                    <a:pt x="47" y="142"/>
                    <a:pt x="47" y="142"/>
                    <a:pt x="47" y="142"/>
                  </a:cubicBezTo>
                  <a:cubicBezTo>
                    <a:pt x="47" y="142"/>
                    <a:pt x="48" y="140"/>
                    <a:pt x="48" y="140"/>
                  </a:cubicBezTo>
                  <a:cubicBezTo>
                    <a:pt x="48" y="140"/>
                    <a:pt x="48" y="141"/>
                    <a:pt x="48" y="141"/>
                  </a:cubicBezTo>
                  <a:cubicBezTo>
                    <a:pt x="48" y="140"/>
                    <a:pt x="48" y="140"/>
                    <a:pt x="49" y="138"/>
                  </a:cubicBezTo>
                  <a:cubicBezTo>
                    <a:pt x="49" y="138"/>
                    <a:pt x="49" y="138"/>
                    <a:pt x="49" y="138"/>
                  </a:cubicBezTo>
                  <a:cubicBezTo>
                    <a:pt x="49" y="138"/>
                    <a:pt x="49" y="138"/>
                    <a:pt x="48" y="138"/>
                  </a:cubicBezTo>
                  <a:cubicBezTo>
                    <a:pt x="48" y="138"/>
                    <a:pt x="49" y="138"/>
                    <a:pt x="48" y="138"/>
                  </a:cubicBezTo>
                  <a:cubicBezTo>
                    <a:pt x="48" y="138"/>
                    <a:pt x="48" y="137"/>
                    <a:pt x="49" y="136"/>
                  </a:cubicBezTo>
                  <a:cubicBezTo>
                    <a:pt x="49" y="137"/>
                    <a:pt x="49" y="137"/>
                    <a:pt x="49" y="137"/>
                  </a:cubicBezTo>
                  <a:cubicBezTo>
                    <a:pt x="49" y="135"/>
                    <a:pt x="50" y="134"/>
                    <a:pt x="50" y="133"/>
                  </a:cubicBezTo>
                  <a:cubicBezTo>
                    <a:pt x="50" y="134"/>
                    <a:pt x="50" y="134"/>
                    <a:pt x="50" y="134"/>
                  </a:cubicBezTo>
                  <a:cubicBezTo>
                    <a:pt x="51" y="133"/>
                    <a:pt x="51" y="132"/>
                    <a:pt x="53" y="130"/>
                  </a:cubicBezTo>
                  <a:cubicBezTo>
                    <a:pt x="53" y="130"/>
                    <a:pt x="53" y="130"/>
                    <a:pt x="53" y="130"/>
                  </a:cubicBezTo>
                  <a:cubicBezTo>
                    <a:pt x="53" y="129"/>
                    <a:pt x="54" y="129"/>
                    <a:pt x="54" y="129"/>
                  </a:cubicBezTo>
                  <a:cubicBezTo>
                    <a:pt x="54" y="128"/>
                    <a:pt x="54" y="128"/>
                    <a:pt x="54" y="128"/>
                  </a:cubicBezTo>
                  <a:cubicBezTo>
                    <a:pt x="54" y="128"/>
                    <a:pt x="54" y="128"/>
                    <a:pt x="54" y="128"/>
                  </a:cubicBezTo>
                  <a:cubicBezTo>
                    <a:pt x="54" y="127"/>
                    <a:pt x="54" y="125"/>
                    <a:pt x="55" y="125"/>
                  </a:cubicBezTo>
                  <a:cubicBezTo>
                    <a:pt x="55" y="124"/>
                    <a:pt x="55" y="123"/>
                    <a:pt x="55" y="123"/>
                  </a:cubicBezTo>
                  <a:cubicBezTo>
                    <a:pt x="56" y="123"/>
                    <a:pt x="56" y="123"/>
                    <a:pt x="56" y="123"/>
                  </a:cubicBezTo>
                  <a:cubicBezTo>
                    <a:pt x="56" y="123"/>
                    <a:pt x="56" y="121"/>
                    <a:pt x="57" y="121"/>
                  </a:cubicBezTo>
                  <a:cubicBezTo>
                    <a:pt x="57" y="120"/>
                    <a:pt x="56" y="125"/>
                    <a:pt x="56" y="124"/>
                  </a:cubicBezTo>
                  <a:cubicBezTo>
                    <a:pt x="56" y="124"/>
                    <a:pt x="56" y="121"/>
                    <a:pt x="56" y="123"/>
                  </a:cubicBezTo>
                  <a:cubicBezTo>
                    <a:pt x="57" y="121"/>
                    <a:pt x="57" y="120"/>
                    <a:pt x="57" y="120"/>
                  </a:cubicBezTo>
                  <a:cubicBezTo>
                    <a:pt x="57" y="120"/>
                    <a:pt x="58" y="121"/>
                    <a:pt x="58" y="120"/>
                  </a:cubicBezTo>
                  <a:cubicBezTo>
                    <a:pt x="58" y="119"/>
                    <a:pt x="58" y="120"/>
                    <a:pt x="58" y="119"/>
                  </a:cubicBezTo>
                  <a:cubicBezTo>
                    <a:pt x="58" y="118"/>
                    <a:pt x="58" y="118"/>
                    <a:pt x="58" y="118"/>
                  </a:cubicBezTo>
                  <a:cubicBezTo>
                    <a:pt x="58" y="118"/>
                    <a:pt x="59" y="118"/>
                    <a:pt x="58" y="118"/>
                  </a:cubicBezTo>
                  <a:cubicBezTo>
                    <a:pt x="59" y="118"/>
                    <a:pt x="59" y="117"/>
                    <a:pt x="59" y="118"/>
                  </a:cubicBezTo>
                  <a:cubicBezTo>
                    <a:pt x="60" y="118"/>
                    <a:pt x="60" y="118"/>
                    <a:pt x="60" y="118"/>
                  </a:cubicBezTo>
                  <a:cubicBezTo>
                    <a:pt x="60" y="117"/>
                    <a:pt x="60" y="117"/>
                    <a:pt x="60" y="117"/>
                  </a:cubicBezTo>
                  <a:cubicBezTo>
                    <a:pt x="60" y="117"/>
                    <a:pt x="60" y="117"/>
                    <a:pt x="60" y="117"/>
                  </a:cubicBezTo>
                  <a:cubicBezTo>
                    <a:pt x="59" y="116"/>
                    <a:pt x="60" y="116"/>
                    <a:pt x="60" y="115"/>
                  </a:cubicBezTo>
                  <a:cubicBezTo>
                    <a:pt x="61" y="114"/>
                    <a:pt x="61" y="112"/>
                    <a:pt x="62" y="112"/>
                  </a:cubicBezTo>
                  <a:cubicBezTo>
                    <a:pt x="62" y="111"/>
                    <a:pt x="62" y="111"/>
                    <a:pt x="63" y="110"/>
                  </a:cubicBezTo>
                  <a:cubicBezTo>
                    <a:pt x="63" y="111"/>
                    <a:pt x="63" y="111"/>
                    <a:pt x="63" y="111"/>
                  </a:cubicBezTo>
                  <a:cubicBezTo>
                    <a:pt x="63" y="110"/>
                    <a:pt x="63" y="110"/>
                    <a:pt x="63" y="110"/>
                  </a:cubicBezTo>
                  <a:cubicBezTo>
                    <a:pt x="63" y="110"/>
                    <a:pt x="64" y="109"/>
                    <a:pt x="65" y="109"/>
                  </a:cubicBezTo>
                  <a:cubicBezTo>
                    <a:pt x="65" y="108"/>
                    <a:pt x="64" y="108"/>
                    <a:pt x="64" y="108"/>
                  </a:cubicBezTo>
                  <a:cubicBezTo>
                    <a:pt x="65" y="108"/>
                    <a:pt x="65" y="106"/>
                    <a:pt x="66" y="105"/>
                  </a:cubicBezTo>
                  <a:cubicBezTo>
                    <a:pt x="66" y="106"/>
                    <a:pt x="66" y="107"/>
                    <a:pt x="66" y="106"/>
                  </a:cubicBezTo>
                  <a:cubicBezTo>
                    <a:pt x="68" y="106"/>
                    <a:pt x="66" y="105"/>
                    <a:pt x="67" y="104"/>
                  </a:cubicBezTo>
                  <a:cubicBezTo>
                    <a:pt x="66" y="104"/>
                    <a:pt x="66" y="104"/>
                    <a:pt x="66" y="104"/>
                  </a:cubicBezTo>
                  <a:cubicBezTo>
                    <a:pt x="67" y="104"/>
                    <a:pt x="67" y="102"/>
                    <a:pt x="68" y="103"/>
                  </a:cubicBezTo>
                  <a:cubicBezTo>
                    <a:pt x="67" y="102"/>
                    <a:pt x="68" y="102"/>
                    <a:pt x="68" y="101"/>
                  </a:cubicBezTo>
                  <a:cubicBezTo>
                    <a:pt x="68" y="100"/>
                    <a:pt x="68" y="98"/>
                    <a:pt x="71" y="98"/>
                  </a:cubicBezTo>
                  <a:cubicBezTo>
                    <a:pt x="71" y="98"/>
                    <a:pt x="72" y="97"/>
                    <a:pt x="71" y="97"/>
                  </a:cubicBezTo>
                  <a:cubicBezTo>
                    <a:pt x="71" y="98"/>
                    <a:pt x="71" y="98"/>
                    <a:pt x="71" y="98"/>
                  </a:cubicBezTo>
                  <a:cubicBezTo>
                    <a:pt x="71" y="97"/>
                    <a:pt x="71" y="97"/>
                    <a:pt x="71" y="97"/>
                  </a:cubicBezTo>
                  <a:cubicBezTo>
                    <a:pt x="71" y="97"/>
                    <a:pt x="71" y="97"/>
                    <a:pt x="72" y="97"/>
                  </a:cubicBezTo>
                  <a:cubicBezTo>
                    <a:pt x="73" y="97"/>
                    <a:pt x="71" y="96"/>
                    <a:pt x="72" y="93"/>
                  </a:cubicBezTo>
                  <a:cubicBezTo>
                    <a:pt x="72" y="94"/>
                    <a:pt x="73" y="94"/>
                    <a:pt x="73" y="93"/>
                  </a:cubicBezTo>
                  <a:cubicBezTo>
                    <a:pt x="73" y="92"/>
                    <a:pt x="73" y="92"/>
                    <a:pt x="73" y="92"/>
                  </a:cubicBezTo>
                  <a:cubicBezTo>
                    <a:pt x="73" y="91"/>
                    <a:pt x="74" y="92"/>
                    <a:pt x="74" y="92"/>
                  </a:cubicBezTo>
                  <a:cubicBezTo>
                    <a:pt x="74" y="91"/>
                    <a:pt x="74" y="91"/>
                    <a:pt x="74" y="91"/>
                  </a:cubicBezTo>
                  <a:cubicBezTo>
                    <a:pt x="74" y="91"/>
                    <a:pt x="74" y="91"/>
                    <a:pt x="74" y="91"/>
                  </a:cubicBezTo>
                  <a:cubicBezTo>
                    <a:pt x="74" y="91"/>
                    <a:pt x="74" y="91"/>
                    <a:pt x="74" y="91"/>
                  </a:cubicBezTo>
                  <a:cubicBezTo>
                    <a:pt x="74" y="91"/>
                    <a:pt x="74" y="91"/>
                    <a:pt x="74" y="91"/>
                  </a:cubicBezTo>
                  <a:cubicBezTo>
                    <a:pt x="75" y="91"/>
                    <a:pt x="75" y="90"/>
                    <a:pt x="75" y="90"/>
                  </a:cubicBezTo>
                  <a:cubicBezTo>
                    <a:pt x="75" y="90"/>
                    <a:pt x="74" y="90"/>
                    <a:pt x="74" y="91"/>
                  </a:cubicBezTo>
                  <a:cubicBezTo>
                    <a:pt x="74" y="90"/>
                    <a:pt x="74" y="90"/>
                    <a:pt x="74" y="89"/>
                  </a:cubicBezTo>
                  <a:cubicBezTo>
                    <a:pt x="74" y="90"/>
                    <a:pt x="75" y="89"/>
                    <a:pt x="75" y="88"/>
                  </a:cubicBezTo>
                  <a:cubicBezTo>
                    <a:pt x="75" y="88"/>
                    <a:pt x="75" y="88"/>
                    <a:pt x="75" y="88"/>
                  </a:cubicBezTo>
                  <a:cubicBezTo>
                    <a:pt x="75" y="88"/>
                    <a:pt x="75" y="87"/>
                    <a:pt x="76" y="87"/>
                  </a:cubicBezTo>
                  <a:cubicBezTo>
                    <a:pt x="76" y="88"/>
                    <a:pt x="75" y="88"/>
                    <a:pt x="75" y="88"/>
                  </a:cubicBezTo>
                  <a:cubicBezTo>
                    <a:pt x="76" y="88"/>
                    <a:pt x="76" y="88"/>
                    <a:pt x="76" y="87"/>
                  </a:cubicBezTo>
                  <a:cubicBezTo>
                    <a:pt x="76" y="87"/>
                    <a:pt x="75" y="87"/>
                    <a:pt x="76" y="85"/>
                  </a:cubicBezTo>
                  <a:cubicBezTo>
                    <a:pt x="76" y="87"/>
                    <a:pt x="76" y="87"/>
                    <a:pt x="76" y="87"/>
                  </a:cubicBezTo>
                  <a:cubicBezTo>
                    <a:pt x="77" y="85"/>
                    <a:pt x="77" y="85"/>
                    <a:pt x="77" y="85"/>
                  </a:cubicBezTo>
                  <a:cubicBezTo>
                    <a:pt x="76" y="85"/>
                    <a:pt x="76" y="85"/>
                    <a:pt x="76" y="85"/>
                  </a:cubicBezTo>
                  <a:cubicBezTo>
                    <a:pt x="76" y="85"/>
                    <a:pt x="76" y="85"/>
                    <a:pt x="77" y="85"/>
                  </a:cubicBezTo>
                  <a:cubicBezTo>
                    <a:pt x="76" y="84"/>
                    <a:pt x="77" y="84"/>
                    <a:pt x="77" y="84"/>
                  </a:cubicBezTo>
                  <a:cubicBezTo>
                    <a:pt x="77" y="84"/>
                    <a:pt x="77" y="84"/>
                    <a:pt x="78" y="83"/>
                  </a:cubicBezTo>
                  <a:cubicBezTo>
                    <a:pt x="78" y="83"/>
                    <a:pt x="78" y="83"/>
                    <a:pt x="78" y="83"/>
                  </a:cubicBezTo>
                  <a:cubicBezTo>
                    <a:pt x="78" y="82"/>
                    <a:pt x="78" y="82"/>
                    <a:pt x="78" y="82"/>
                  </a:cubicBezTo>
                  <a:cubicBezTo>
                    <a:pt x="78" y="82"/>
                    <a:pt x="78" y="82"/>
                    <a:pt x="78" y="82"/>
                  </a:cubicBezTo>
                  <a:cubicBezTo>
                    <a:pt x="80" y="81"/>
                    <a:pt x="80" y="81"/>
                    <a:pt x="80" y="80"/>
                  </a:cubicBezTo>
                  <a:cubicBezTo>
                    <a:pt x="80" y="80"/>
                    <a:pt x="81" y="81"/>
                    <a:pt x="81" y="80"/>
                  </a:cubicBezTo>
                  <a:cubicBezTo>
                    <a:pt x="81" y="79"/>
                    <a:pt x="81" y="79"/>
                    <a:pt x="81" y="79"/>
                  </a:cubicBezTo>
                  <a:cubicBezTo>
                    <a:pt x="81" y="78"/>
                    <a:pt x="81" y="76"/>
                    <a:pt x="82" y="75"/>
                  </a:cubicBezTo>
                  <a:cubicBezTo>
                    <a:pt x="82" y="75"/>
                    <a:pt x="82" y="75"/>
                    <a:pt x="82" y="75"/>
                  </a:cubicBezTo>
                  <a:cubicBezTo>
                    <a:pt x="83" y="73"/>
                    <a:pt x="83" y="71"/>
                    <a:pt x="85" y="71"/>
                  </a:cubicBezTo>
                  <a:cubicBezTo>
                    <a:pt x="85" y="71"/>
                    <a:pt x="85" y="71"/>
                    <a:pt x="86" y="71"/>
                  </a:cubicBezTo>
                  <a:cubicBezTo>
                    <a:pt x="86" y="70"/>
                    <a:pt x="86" y="71"/>
                    <a:pt x="86" y="70"/>
                  </a:cubicBezTo>
                  <a:cubicBezTo>
                    <a:pt x="85" y="70"/>
                    <a:pt x="85" y="70"/>
                    <a:pt x="85" y="70"/>
                  </a:cubicBezTo>
                  <a:cubicBezTo>
                    <a:pt x="85" y="68"/>
                    <a:pt x="86" y="67"/>
                    <a:pt x="87" y="66"/>
                  </a:cubicBezTo>
                  <a:cubicBezTo>
                    <a:pt x="86" y="66"/>
                    <a:pt x="86" y="66"/>
                    <a:pt x="86" y="66"/>
                  </a:cubicBezTo>
                  <a:cubicBezTo>
                    <a:pt x="87" y="66"/>
                    <a:pt x="88" y="66"/>
                    <a:pt x="88" y="65"/>
                  </a:cubicBezTo>
                  <a:cubicBezTo>
                    <a:pt x="87" y="65"/>
                    <a:pt x="87" y="65"/>
                    <a:pt x="87" y="65"/>
                  </a:cubicBezTo>
                  <a:cubicBezTo>
                    <a:pt x="88" y="64"/>
                    <a:pt x="88" y="64"/>
                    <a:pt x="88" y="64"/>
                  </a:cubicBezTo>
                  <a:cubicBezTo>
                    <a:pt x="88" y="64"/>
                    <a:pt x="87" y="64"/>
                    <a:pt x="88" y="64"/>
                  </a:cubicBezTo>
                  <a:cubicBezTo>
                    <a:pt x="88" y="64"/>
                    <a:pt x="88" y="64"/>
                    <a:pt x="88" y="64"/>
                  </a:cubicBezTo>
                  <a:cubicBezTo>
                    <a:pt x="88" y="64"/>
                    <a:pt x="88" y="62"/>
                    <a:pt x="89" y="62"/>
                  </a:cubicBezTo>
                  <a:cubicBezTo>
                    <a:pt x="90" y="62"/>
                    <a:pt x="90" y="62"/>
                    <a:pt x="90" y="62"/>
                  </a:cubicBezTo>
                  <a:cubicBezTo>
                    <a:pt x="90" y="61"/>
                    <a:pt x="90" y="61"/>
                    <a:pt x="89" y="61"/>
                  </a:cubicBezTo>
                  <a:cubicBezTo>
                    <a:pt x="90" y="59"/>
                    <a:pt x="91" y="59"/>
                    <a:pt x="92" y="59"/>
                  </a:cubicBezTo>
                  <a:cubicBezTo>
                    <a:pt x="91" y="57"/>
                    <a:pt x="93" y="54"/>
                    <a:pt x="94" y="52"/>
                  </a:cubicBezTo>
                  <a:cubicBezTo>
                    <a:pt x="94" y="52"/>
                    <a:pt x="94" y="52"/>
                    <a:pt x="94" y="52"/>
                  </a:cubicBezTo>
                  <a:cubicBezTo>
                    <a:pt x="94" y="52"/>
                    <a:pt x="94" y="52"/>
                    <a:pt x="94" y="51"/>
                  </a:cubicBezTo>
                  <a:cubicBezTo>
                    <a:pt x="94" y="52"/>
                    <a:pt x="94" y="51"/>
                    <a:pt x="95" y="52"/>
                  </a:cubicBezTo>
                  <a:cubicBezTo>
                    <a:pt x="95" y="51"/>
                    <a:pt x="95" y="50"/>
                    <a:pt x="95" y="50"/>
                  </a:cubicBezTo>
                  <a:cubicBezTo>
                    <a:pt x="94" y="49"/>
                    <a:pt x="95" y="50"/>
                    <a:pt x="94" y="50"/>
                  </a:cubicBezTo>
                  <a:cubicBezTo>
                    <a:pt x="94" y="50"/>
                    <a:pt x="95" y="49"/>
                    <a:pt x="95" y="48"/>
                  </a:cubicBezTo>
                  <a:cubicBezTo>
                    <a:pt x="97" y="49"/>
                    <a:pt x="97" y="49"/>
                    <a:pt x="97" y="49"/>
                  </a:cubicBezTo>
                  <a:cubicBezTo>
                    <a:pt x="97" y="48"/>
                    <a:pt x="97" y="48"/>
                    <a:pt x="97" y="48"/>
                  </a:cubicBezTo>
                  <a:cubicBezTo>
                    <a:pt x="98" y="48"/>
                    <a:pt x="97" y="51"/>
                    <a:pt x="98" y="50"/>
                  </a:cubicBezTo>
                  <a:cubicBezTo>
                    <a:pt x="99" y="50"/>
                    <a:pt x="99" y="50"/>
                    <a:pt x="99" y="50"/>
                  </a:cubicBezTo>
                  <a:cubicBezTo>
                    <a:pt x="100" y="50"/>
                    <a:pt x="99" y="52"/>
                    <a:pt x="100" y="50"/>
                  </a:cubicBezTo>
                  <a:cubicBezTo>
                    <a:pt x="100" y="50"/>
                    <a:pt x="99" y="49"/>
                    <a:pt x="98" y="49"/>
                  </a:cubicBezTo>
                  <a:cubicBezTo>
                    <a:pt x="99" y="48"/>
                    <a:pt x="97" y="48"/>
                    <a:pt x="98" y="47"/>
                  </a:cubicBezTo>
                  <a:cubicBezTo>
                    <a:pt x="98" y="47"/>
                    <a:pt x="97" y="48"/>
                    <a:pt x="98" y="48"/>
                  </a:cubicBezTo>
                  <a:cubicBezTo>
                    <a:pt x="99" y="47"/>
                    <a:pt x="98" y="46"/>
                    <a:pt x="99" y="46"/>
                  </a:cubicBezTo>
                  <a:cubicBezTo>
                    <a:pt x="98" y="46"/>
                    <a:pt x="98" y="46"/>
                    <a:pt x="98" y="45"/>
                  </a:cubicBezTo>
                  <a:cubicBezTo>
                    <a:pt x="99" y="45"/>
                    <a:pt x="98" y="46"/>
                    <a:pt x="99" y="45"/>
                  </a:cubicBezTo>
                  <a:cubicBezTo>
                    <a:pt x="99" y="45"/>
                    <a:pt x="99" y="44"/>
                    <a:pt x="98" y="44"/>
                  </a:cubicBezTo>
                  <a:cubicBezTo>
                    <a:pt x="98" y="44"/>
                    <a:pt x="99" y="44"/>
                    <a:pt x="99" y="44"/>
                  </a:cubicBezTo>
                  <a:cubicBezTo>
                    <a:pt x="99" y="44"/>
                    <a:pt x="99" y="44"/>
                    <a:pt x="100" y="44"/>
                  </a:cubicBezTo>
                  <a:cubicBezTo>
                    <a:pt x="100" y="44"/>
                    <a:pt x="100" y="43"/>
                    <a:pt x="99" y="43"/>
                  </a:cubicBezTo>
                  <a:cubicBezTo>
                    <a:pt x="100" y="43"/>
                    <a:pt x="100" y="43"/>
                    <a:pt x="100" y="43"/>
                  </a:cubicBezTo>
                  <a:cubicBezTo>
                    <a:pt x="101" y="43"/>
                    <a:pt x="100" y="41"/>
                    <a:pt x="101" y="41"/>
                  </a:cubicBezTo>
                  <a:cubicBezTo>
                    <a:pt x="100" y="41"/>
                    <a:pt x="100" y="41"/>
                    <a:pt x="100" y="41"/>
                  </a:cubicBezTo>
                  <a:cubicBezTo>
                    <a:pt x="101" y="41"/>
                    <a:pt x="101" y="40"/>
                    <a:pt x="101" y="40"/>
                  </a:cubicBezTo>
                  <a:cubicBezTo>
                    <a:pt x="101" y="40"/>
                    <a:pt x="101" y="38"/>
                    <a:pt x="101" y="39"/>
                  </a:cubicBezTo>
                  <a:cubicBezTo>
                    <a:pt x="101" y="39"/>
                    <a:pt x="102" y="38"/>
                    <a:pt x="101" y="38"/>
                  </a:cubicBezTo>
                  <a:cubicBezTo>
                    <a:pt x="101" y="38"/>
                    <a:pt x="101" y="39"/>
                    <a:pt x="101" y="39"/>
                  </a:cubicBezTo>
                  <a:cubicBezTo>
                    <a:pt x="101" y="39"/>
                    <a:pt x="101" y="38"/>
                    <a:pt x="101" y="37"/>
                  </a:cubicBezTo>
                  <a:cubicBezTo>
                    <a:pt x="101" y="37"/>
                    <a:pt x="101" y="37"/>
                    <a:pt x="101" y="37"/>
                  </a:cubicBezTo>
                  <a:cubicBezTo>
                    <a:pt x="101" y="37"/>
                    <a:pt x="101" y="37"/>
                    <a:pt x="101" y="37"/>
                  </a:cubicBezTo>
                  <a:cubicBezTo>
                    <a:pt x="101" y="37"/>
                    <a:pt x="101" y="37"/>
                    <a:pt x="102" y="37"/>
                  </a:cubicBezTo>
                  <a:cubicBezTo>
                    <a:pt x="101" y="37"/>
                    <a:pt x="101" y="37"/>
                    <a:pt x="101" y="37"/>
                  </a:cubicBezTo>
                  <a:cubicBezTo>
                    <a:pt x="101" y="36"/>
                    <a:pt x="102" y="37"/>
                    <a:pt x="103" y="36"/>
                  </a:cubicBezTo>
                  <a:cubicBezTo>
                    <a:pt x="103" y="37"/>
                    <a:pt x="103" y="37"/>
                    <a:pt x="103" y="37"/>
                  </a:cubicBezTo>
                  <a:cubicBezTo>
                    <a:pt x="103" y="37"/>
                    <a:pt x="103" y="37"/>
                    <a:pt x="103" y="36"/>
                  </a:cubicBezTo>
                  <a:cubicBezTo>
                    <a:pt x="103" y="36"/>
                    <a:pt x="103" y="35"/>
                    <a:pt x="102" y="35"/>
                  </a:cubicBezTo>
                  <a:cubicBezTo>
                    <a:pt x="102" y="34"/>
                    <a:pt x="103" y="35"/>
                    <a:pt x="103" y="34"/>
                  </a:cubicBezTo>
                  <a:cubicBezTo>
                    <a:pt x="103" y="35"/>
                    <a:pt x="103" y="35"/>
                    <a:pt x="103" y="35"/>
                  </a:cubicBezTo>
                  <a:cubicBezTo>
                    <a:pt x="104" y="35"/>
                    <a:pt x="104" y="35"/>
                    <a:pt x="104" y="35"/>
                  </a:cubicBezTo>
                  <a:cubicBezTo>
                    <a:pt x="104" y="34"/>
                    <a:pt x="104" y="32"/>
                    <a:pt x="103" y="34"/>
                  </a:cubicBezTo>
                  <a:cubicBezTo>
                    <a:pt x="104" y="32"/>
                    <a:pt x="104" y="32"/>
                    <a:pt x="104" y="32"/>
                  </a:cubicBezTo>
                  <a:cubicBezTo>
                    <a:pt x="105" y="31"/>
                    <a:pt x="104" y="32"/>
                    <a:pt x="104" y="31"/>
                  </a:cubicBezTo>
                  <a:cubicBezTo>
                    <a:pt x="104" y="31"/>
                    <a:pt x="105" y="31"/>
                    <a:pt x="107" y="31"/>
                  </a:cubicBezTo>
                  <a:cubicBezTo>
                    <a:pt x="107" y="31"/>
                    <a:pt x="107" y="31"/>
                    <a:pt x="107" y="31"/>
                  </a:cubicBezTo>
                  <a:cubicBezTo>
                    <a:pt x="107" y="31"/>
                    <a:pt x="107" y="31"/>
                    <a:pt x="107" y="31"/>
                  </a:cubicBezTo>
                  <a:cubicBezTo>
                    <a:pt x="107" y="32"/>
                    <a:pt x="107" y="31"/>
                    <a:pt x="108" y="32"/>
                  </a:cubicBezTo>
                  <a:cubicBezTo>
                    <a:pt x="108" y="31"/>
                    <a:pt x="108" y="31"/>
                    <a:pt x="108" y="31"/>
                  </a:cubicBezTo>
                  <a:cubicBezTo>
                    <a:pt x="107" y="31"/>
                    <a:pt x="107" y="30"/>
                    <a:pt x="107" y="29"/>
                  </a:cubicBezTo>
                  <a:cubicBezTo>
                    <a:pt x="107" y="28"/>
                    <a:pt x="109" y="30"/>
                    <a:pt x="108" y="28"/>
                  </a:cubicBezTo>
                  <a:cubicBezTo>
                    <a:pt x="108" y="28"/>
                    <a:pt x="107" y="27"/>
                    <a:pt x="107" y="28"/>
                  </a:cubicBezTo>
                  <a:cubicBezTo>
                    <a:pt x="108" y="27"/>
                    <a:pt x="107" y="27"/>
                    <a:pt x="107" y="26"/>
                  </a:cubicBezTo>
                  <a:cubicBezTo>
                    <a:pt x="107" y="27"/>
                    <a:pt x="109" y="26"/>
                    <a:pt x="109" y="27"/>
                  </a:cubicBezTo>
                  <a:cubicBezTo>
                    <a:pt x="108" y="27"/>
                    <a:pt x="108" y="28"/>
                    <a:pt x="108" y="28"/>
                  </a:cubicBezTo>
                  <a:cubicBezTo>
                    <a:pt x="109" y="28"/>
                    <a:pt x="109" y="28"/>
                    <a:pt x="109" y="28"/>
                  </a:cubicBezTo>
                  <a:cubicBezTo>
                    <a:pt x="110" y="27"/>
                    <a:pt x="110" y="26"/>
                    <a:pt x="109" y="26"/>
                  </a:cubicBezTo>
                  <a:cubicBezTo>
                    <a:pt x="109" y="26"/>
                    <a:pt x="109" y="27"/>
                    <a:pt x="109" y="26"/>
                  </a:cubicBezTo>
                  <a:cubicBezTo>
                    <a:pt x="109" y="25"/>
                    <a:pt x="110" y="26"/>
                    <a:pt x="109" y="25"/>
                  </a:cubicBezTo>
                  <a:cubicBezTo>
                    <a:pt x="108" y="25"/>
                    <a:pt x="108" y="25"/>
                    <a:pt x="108" y="25"/>
                  </a:cubicBezTo>
                  <a:cubicBezTo>
                    <a:pt x="108" y="24"/>
                    <a:pt x="108" y="24"/>
                    <a:pt x="108" y="24"/>
                  </a:cubicBezTo>
                  <a:cubicBezTo>
                    <a:pt x="108" y="24"/>
                    <a:pt x="108" y="24"/>
                    <a:pt x="108" y="24"/>
                  </a:cubicBezTo>
                  <a:cubicBezTo>
                    <a:pt x="109" y="23"/>
                    <a:pt x="108" y="24"/>
                    <a:pt x="109" y="23"/>
                  </a:cubicBezTo>
                  <a:cubicBezTo>
                    <a:pt x="110" y="23"/>
                    <a:pt x="110" y="23"/>
                    <a:pt x="110" y="23"/>
                  </a:cubicBezTo>
                  <a:cubicBezTo>
                    <a:pt x="110" y="23"/>
                    <a:pt x="109" y="24"/>
                    <a:pt x="110" y="24"/>
                  </a:cubicBezTo>
                  <a:cubicBezTo>
                    <a:pt x="110" y="23"/>
                    <a:pt x="110" y="23"/>
                    <a:pt x="110" y="23"/>
                  </a:cubicBezTo>
                  <a:cubicBezTo>
                    <a:pt x="110" y="23"/>
                    <a:pt x="110" y="23"/>
                    <a:pt x="110" y="23"/>
                  </a:cubicBezTo>
                  <a:cubicBezTo>
                    <a:pt x="110" y="23"/>
                    <a:pt x="112" y="24"/>
                    <a:pt x="112" y="22"/>
                  </a:cubicBezTo>
                  <a:cubicBezTo>
                    <a:pt x="112" y="21"/>
                    <a:pt x="111" y="22"/>
                    <a:pt x="111" y="22"/>
                  </a:cubicBezTo>
                  <a:cubicBezTo>
                    <a:pt x="112" y="20"/>
                    <a:pt x="111" y="20"/>
                    <a:pt x="112" y="19"/>
                  </a:cubicBezTo>
                  <a:cubicBezTo>
                    <a:pt x="112" y="20"/>
                    <a:pt x="113" y="18"/>
                    <a:pt x="113" y="19"/>
                  </a:cubicBezTo>
                  <a:cubicBezTo>
                    <a:pt x="112" y="19"/>
                    <a:pt x="111" y="21"/>
                    <a:pt x="112" y="22"/>
                  </a:cubicBezTo>
                  <a:cubicBezTo>
                    <a:pt x="113" y="22"/>
                    <a:pt x="111" y="22"/>
                    <a:pt x="112" y="23"/>
                  </a:cubicBezTo>
                  <a:cubicBezTo>
                    <a:pt x="112" y="22"/>
                    <a:pt x="113" y="23"/>
                    <a:pt x="114" y="23"/>
                  </a:cubicBezTo>
                  <a:cubicBezTo>
                    <a:pt x="114" y="22"/>
                    <a:pt x="114" y="22"/>
                    <a:pt x="114" y="22"/>
                  </a:cubicBezTo>
                  <a:cubicBezTo>
                    <a:pt x="113" y="22"/>
                    <a:pt x="113" y="22"/>
                    <a:pt x="113" y="22"/>
                  </a:cubicBezTo>
                  <a:cubicBezTo>
                    <a:pt x="113" y="21"/>
                    <a:pt x="114" y="20"/>
                    <a:pt x="114" y="19"/>
                  </a:cubicBezTo>
                  <a:cubicBezTo>
                    <a:pt x="114" y="19"/>
                    <a:pt x="114" y="19"/>
                    <a:pt x="114" y="19"/>
                  </a:cubicBezTo>
                  <a:cubicBezTo>
                    <a:pt x="115" y="18"/>
                    <a:pt x="116" y="17"/>
                    <a:pt x="116" y="17"/>
                  </a:cubicBezTo>
                  <a:cubicBezTo>
                    <a:pt x="115" y="17"/>
                    <a:pt x="117" y="14"/>
                    <a:pt x="116" y="14"/>
                  </a:cubicBezTo>
                  <a:cubicBezTo>
                    <a:pt x="115" y="15"/>
                    <a:pt x="115" y="15"/>
                    <a:pt x="114" y="15"/>
                  </a:cubicBezTo>
                  <a:cubicBezTo>
                    <a:pt x="115" y="14"/>
                    <a:pt x="115" y="15"/>
                    <a:pt x="115" y="15"/>
                  </a:cubicBezTo>
                  <a:cubicBezTo>
                    <a:pt x="115" y="14"/>
                    <a:pt x="116" y="14"/>
                    <a:pt x="116" y="14"/>
                  </a:cubicBezTo>
                  <a:cubicBezTo>
                    <a:pt x="115" y="15"/>
                    <a:pt x="117" y="14"/>
                    <a:pt x="117" y="15"/>
                  </a:cubicBezTo>
                  <a:cubicBezTo>
                    <a:pt x="117" y="14"/>
                    <a:pt x="118" y="15"/>
                    <a:pt x="118" y="14"/>
                  </a:cubicBezTo>
                  <a:cubicBezTo>
                    <a:pt x="118" y="13"/>
                    <a:pt x="118" y="12"/>
                    <a:pt x="119" y="11"/>
                  </a:cubicBezTo>
                  <a:cubicBezTo>
                    <a:pt x="120" y="11"/>
                    <a:pt x="120" y="9"/>
                    <a:pt x="121" y="8"/>
                  </a:cubicBezTo>
                  <a:cubicBezTo>
                    <a:pt x="121" y="8"/>
                    <a:pt x="121" y="9"/>
                    <a:pt x="121" y="8"/>
                  </a:cubicBezTo>
                  <a:cubicBezTo>
                    <a:pt x="122" y="8"/>
                    <a:pt x="121" y="8"/>
                    <a:pt x="121" y="8"/>
                  </a:cubicBezTo>
                  <a:cubicBezTo>
                    <a:pt x="121" y="8"/>
                    <a:pt x="121" y="8"/>
                    <a:pt x="121" y="8"/>
                  </a:cubicBezTo>
                  <a:cubicBezTo>
                    <a:pt x="121" y="7"/>
                    <a:pt x="124" y="5"/>
                    <a:pt x="122" y="4"/>
                  </a:cubicBezTo>
                  <a:cubicBezTo>
                    <a:pt x="124" y="5"/>
                    <a:pt x="124" y="5"/>
                    <a:pt x="124" y="5"/>
                  </a:cubicBezTo>
                  <a:cubicBezTo>
                    <a:pt x="124" y="5"/>
                    <a:pt x="124" y="5"/>
                    <a:pt x="124" y="5"/>
                  </a:cubicBezTo>
                  <a:cubicBezTo>
                    <a:pt x="124" y="5"/>
                    <a:pt x="124" y="5"/>
                    <a:pt x="124" y="5"/>
                  </a:cubicBezTo>
                  <a:cubicBezTo>
                    <a:pt x="125" y="5"/>
                    <a:pt x="125" y="4"/>
                    <a:pt x="125" y="4"/>
                  </a:cubicBezTo>
                  <a:cubicBezTo>
                    <a:pt x="125" y="4"/>
                    <a:pt x="125" y="4"/>
                    <a:pt x="125" y="4"/>
                  </a:cubicBezTo>
                  <a:cubicBezTo>
                    <a:pt x="125" y="3"/>
                    <a:pt x="126" y="2"/>
                    <a:pt x="126" y="1"/>
                  </a:cubicBezTo>
                  <a:cubicBezTo>
                    <a:pt x="127" y="1"/>
                    <a:pt x="127" y="1"/>
                    <a:pt x="127" y="1"/>
                  </a:cubicBezTo>
                  <a:cubicBezTo>
                    <a:pt x="127" y="1"/>
                    <a:pt x="127" y="1"/>
                    <a:pt x="127" y="1"/>
                  </a:cubicBezTo>
                  <a:cubicBezTo>
                    <a:pt x="127" y="1"/>
                    <a:pt x="127" y="1"/>
                    <a:pt x="127" y="0"/>
                  </a:cubicBezTo>
                  <a:cubicBezTo>
                    <a:pt x="127" y="2"/>
                    <a:pt x="127" y="2"/>
                    <a:pt x="127" y="2"/>
                  </a:cubicBezTo>
                  <a:cubicBezTo>
                    <a:pt x="127" y="3"/>
                    <a:pt x="127" y="2"/>
                    <a:pt x="127" y="2"/>
                  </a:cubicBezTo>
                  <a:cubicBezTo>
                    <a:pt x="126" y="2"/>
                    <a:pt x="126" y="3"/>
                    <a:pt x="126" y="3"/>
                  </a:cubicBezTo>
                  <a:cubicBezTo>
                    <a:pt x="126" y="3"/>
                    <a:pt x="126" y="3"/>
                    <a:pt x="126" y="2"/>
                  </a:cubicBezTo>
                  <a:cubicBezTo>
                    <a:pt x="127" y="3"/>
                    <a:pt x="127" y="3"/>
                    <a:pt x="127" y="4"/>
                  </a:cubicBezTo>
                  <a:cubicBezTo>
                    <a:pt x="127" y="3"/>
                    <a:pt x="127" y="3"/>
                    <a:pt x="127" y="3"/>
                  </a:cubicBezTo>
                  <a:cubicBezTo>
                    <a:pt x="127" y="4"/>
                    <a:pt x="127" y="4"/>
                    <a:pt x="127" y="4"/>
                  </a:cubicBezTo>
                  <a:cubicBezTo>
                    <a:pt x="127" y="4"/>
                    <a:pt x="126" y="4"/>
                    <a:pt x="126" y="4"/>
                  </a:cubicBezTo>
                  <a:cubicBezTo>
                    <a:pt x="127" y="4"/>
                    <a:pt x="127" y="5"/>
                    <a:pt x="126" y="5"/>
                  </a:cubicBezTo>
                  <a:cubicBezTo>
                    <a:pt x="125" y="7"/>
                    <a:pt x="125" y="8"/>
                    <a:pt x="125" y="9"/>
                  </a:cubicBezTo>
                  <a:cubicBezTo>
                    <a:pt x="124" y="8"/>
                    <a:pt x="124" y="7"/>
                    <a:pt x="124" y="7"/>
                  </a:cubicBezTo>
                  <a:cubicBezTo>
                    <a:pt x="124" y="7"/>
                    <a:pt x="124" y="7"/>
                    <a:pt x="122" y="8"/>
                  </a:cubicBezTo>
                  <a:cubicBezTo>
                    <a:pt x="124" y="8"/>
                    <a:pt x="124" y="9"/>
                    <a:pt x="124" y="10"/>
                  </a:cubicBezTo>
                  <a:cubicBezTo>
                    <a:pt x="124" y="10"/>
                    <a:pt x="124" y="10"/>
                    <a:pt x="124" y="10"/>
                  </a:cubicBezTo>
                  <a:cubicBezTo>
                    <a:pt x="122" y="11"/>
                    <a:pt x="124" y="11"/>
                    <a:pt x="122" y="11"/>
                  </a:cubicBezTo>
                  <a:cubicBezTo>
                    <a:pt x="121" y="12"/>
                    <a:pt x="121" y="14"/>
                    <a:pt x="121" y="15"/>
                  </a:cubicBezTo>
                  <a:cubicBezTo>
                    <a:pt x="120" y="15"/>
                    <a:pt x="120" y="15"/>
                    <a:pt x="120" y="15"/>
                  </a:cubicBezTo>
                  <a:cubicBezTo>
                    <a:pt x="121" y="17"/>
                    <a:pt x="119" y="17"/>
                    <a:pt x="119" y="18"/>
                  </a:cubicBezTo>
                  <a:cubicBezTo>
                    <a:pt x="118" y="19"/>
                    <a:pt x="118" y="22"/>
                    <a:pt x="117" y="22"/>
                  </a:cubicBezTo>
                  <a:cubicBezTo>
                    <a:pt x="116" y="25"/>
                    <a:pt x="115" y="27"/>
                    <a:pt x="113" y="30"/>
                  </a:cubicBezTo>
                  <a:cubicBezTo>
                    <a:pt x="113" y="29"/>
                    <a:pt x="113" y="29"/>
                    <a:pt x="113" y="29"/>
                  </a:cubicBezTo>
                  <a:cubicBezTo>
                    <a:pt x="113" y="30"/>
                    <a:pt x="112" y="29"/>
                    <a:pt x="112" y="30"/>
                  </a:cubicBezTo>
                  <a:cubicBezTo>
                    <a:pt x="113" y="30"/>
                    <a:pt x="112" y="31"/>
                    <a:pt x="112" y="31"/>
                  </a:cubicBezTo>
                  <a:cubicBezTo>
                    <a:pt x="111" y="31"/>
                    <a:pt x="111" y="34"/>
                    <a:pt x="111" y="36"/>
                  </a:cubicBezTo>
                  <a:cubicBezTo>
                    <a:pt x="110" y="35"/>
                    <a:pt x="110" y="35"/>
                    <a:pt x="110" y="35"/>
                  </a:cubicBezTo>
                  <a:cubicBezTo>
                    <a:pt x="110" y="37"/>
                    <a:pt x="109" y="37"/>
                    <a:pt x="108" y="38"/>
                  </a:cubicBezTo>
                  <a:cubicBezTo>
                    <a:pt x="108" y="38"/>
                    <a:pt x="107" y="38"/>
                    <a:pt x="107" y="39"/>
                  </a:cubicBezTo>
                  <a:cubicBezTo>
                    <a:pt x="107" y="40"/>
                    <a:pt x="107" y="40"/>
                    <a:pt x="107" y="41"/>
                  </a:cubicBezTo>
                  <a:cubicBezTo>
                    <a:pt x="107" y="43"/>
                    <a:pt x="107" y="44"/>
                    <a:pt x="105" y="44"/>
                  </a:cubicBezTo>
                  <a:cubicBezTo>
                    <a:pt x="104" y="48"/>
                    <a:pt x="102" y="50"/>
                    <a:pt x="101" y="54"/>
                  </a:cubicBezTo>
                  <a:cubicBezTo>
                    <a:pt x="101" y="54"/>
                    <a:pt x="101" y="54"/>
                    <a:pt x="101" y="54"/>
                  </a:cubicBezTo>
                  <a:cubicBezTo>
                    <a:pt x="100" y="57"/>
                    <a:pt x="97" y="59"/>
                    <a:pt x="97" y="63"/>
                  </a:cubicBezTo>
                  <a:cubicBezTo>
                    <a:pt x="95" y="63"/>
                    <a:pt x="95" y="63"/>
                    <a:pt x="95" y="63"/>
                  </a:cubicBezTo>
                  <a:cubicBezTo>
                    <a:pt x="94" y="63"/>
                    <a:pt x="94" y="64"/>
                    <a:pt x="95" y="64"/>
                  </a:cubicBezTo>
                  <a:cubicBezTo>
                    <a:pt x="94" y="64"/>
                    <a:pt x="94" y="66"/>
                    <a:pt x="94" y="66"/>
                  </a:cubicBezTo>
                  <a:cubicBezTo>
                    <a:pt x="93" y="67"/>
                    <a:pt x="94" y="67"/>
                    <a:pt x="94" y="68"/>
                  </a:cubicBezTo>
                  <a:cubicBezTo>
                    <a:pt x="92" y="70"/>
                    <a:pt x="92" y="71"/>
                    <a:pt x="91" y="72"/>
                  </a:cubicBezTo>
                  <a:cubicBezTo>
                    <a:pt x="92" y="71"/>
                    <a:pt x="92" y="71"/>
                    <a:pt x="92" y="71"/>
                  </a:cubicBezTo>
                  <a:cubicBezTo>
                    <a:pt x="91" y="71"/>
                    <a:pt x="91" y="71"/>
                    <a:pt x="91" y="71"/>
                  </a:cubicBezTo>
                  <a:cubicBezTo>
                    <a:pt x="91" y="72"/>
                    <a:pt x="90" y="73"/>
                    <a:pt x="91" y="73"/>
                  </a:cubicBezTo>
                  <a:cubicBezTo>
                    <a:pt x="89" y="75"/>
                    <a:pt x="89" y="77"/>
                    <a:pt x="87" y="78"/>
                  </a:cubicBezTo>
                  <a:cubicBezTo>
                    <a:pt x="88" y="79"/>
                    <a:pt x="88" y="79"/>
                    <a:pt x="88" y="79"/>
                  </a:cubicBezTo>
                  <a:cubicBezTo>
                    <a:pt x="87" y="81"/>
                    <a:pt x="86" y="82"/>
                    <a:pt x="85" y="83"/>
                  </a:cubicBezTo>
                  <a:cubicBezTo>
                    <a:pt x="85" y="83"/>
                    <a:pt x="85" y="83"/>
                    <a:pt x="85" y="83"/>
                  </a:cubicBezTo>
                  <a:cubicBezTo>
                    <a:pt x="85" y="84"/>
                    <a:pt x="85" y="83"/>
                    <a:pt x="85" y="84"/>
                  </a:cubicBezTo>
                  <a:cubicBezTo>
                    <a:pt x="84" y="87"/>
                    <a:pt x="82" y="88"/>
                    <a:pt x="81" y="91"/>
                  </a:cubicBezTo>
                  <a:cubicBezTo>
                    <a:pt x="80" y="94"/>
                    <a:pt x="77" y="98"/>
                    <a:pt x="75" y="101"/>
                  </a:cubicBezTo>
                  <a:cubicBezTo>
                    <a:pt x="75" y="101"/>
                    <a:pt x="75" y="101"/>
                    <a:pt x="75" y="101"/>
                  </a:cubicBezTo>
                  <a:cubicBezTo>
                    <a:pt x="75" y="103"/>
                    <a:pt x="73" y="104"/>
                    <a:pt x="74" y="105"/>
                  </a:cubicBezTo>
                  <a:cubicBezTo>
                    <a:pt x="73" y="105"/>
                    <a:pt x="73" y="106"/>
                    <a:pt x="73" y="106"/>
                  </a:cubicBezTo>
                  <a:cubicBezTo>
                    <a:pt x="73" y="107"/>
                    <a:pt x="71" y="108"/>
                    <a:pt x="71" y="110"/>
                  </a:cubicBezTo>
                  <a:cubicBezTo>
                    <a:pt x="71" y="110"/>
                    <a:pt x="71" y="110"/>
                    <a:pt x="71" y="110"/>
                  </a:cubicBezTo>
                  <a:cubicBezTo>
                    <a:pt x="69" y="111"/>
                    <a:pt x="68" y="111"/>
                    <a:pt x="68" y="114"/>
                  </a:cubicBezTo>
                  <a:cubicBezTo>
                    <a:pt x="68" y="112"/>
                    <a:pt x="68" y="112"/>
                    <a:pt x="68" y="112"/>
                  </a:cubicBezTo>
                  <a:cubicBezTo>
                    <a:pt x="67" y="112"/>
                    <a:pt x="68" y="115"/>
                    <a:pt x="67" y="115"/>
                  </a:cubicBezTo>
                  <a:cubicBezTo>
                    <a:pt x="67" y="115"/>
                    <a:pt x="67" y="115"/>
                    <a:pt x="67" y="115"/>
                  </a:cubicBezTo>
                  <a:cubicBezTo>
                    <a:pt x="65" y="118"/>
                    <a:pt x="64" y="121"/>
                    <a:pt x="62" y="125"/>
                  </a:cubicBezTo>
                  <a:cubicBezTo>
                    <a:pt x="60" y="127"/>
                    <a:pt x="61" y="125"/>
                    <a:pt x="60" y="126"/>
                  </a:cubicBezTo>
                  <a:cubicBezTo>
                    <a:pt x="60" y="126"/>
                    <a:pt x="60" y="126"/>
                    <a:pt x="60" y="126"/>
                  </a:cubicBezTo>
                  <a:cubicBezTo>
                    <a:pt x="60" y="127"/>
                    <a:pt x="59" y="127"/>
                    <a:pt x="59" y="128"/>
                  </a:cubicBezTo>
                  <a:cubicBezTo>
                    <a:pt x="59" y="128"/>
                    <a:pt x="59" y="128"/>
                    <a:pt x="59" y="128"/>
                  </a:cubicBezTo>
                  <a:cubicBezTo>
                    <a:pt x="58" y="130"/>
                    <a:pt x="57" y="130"/>
                    <a:pt x="57" y="132"/>
                  </a:cubicBezTo>
                  <a:cubicBezTo>
                    <a:pt x="57" y="132"/>
                    <a:pt x="57" y="132"/>
                    <a:pt x="57" y="132"/>
                  </a:cubicBezTo>
                  <a:cubicBezTo>
                    <a:pt x="57" y="133"/>
                    <a:pt x="56" y="134"/>
                    <a:pt x="56" y="136"/>
                  </a:cubicBezTo>
                  <a:cubicBezTo>
                    <a:pt x="53" y="143"/>
                    <a:pt x="48" y="151"/>
                    <a:pt x="45" y="158"/>
                  </a:cubicBezTo>
                  <a:cubicBezTo>
                    <a:pt x="41" y="165"/>
                    <a:pt x="37" y="172"/>
                    <a:pt x="33" y="179"/>
                  </a:cubicBezTo>
                  <a:cubicBezTo>
                    <a:pt x="31" y="180"/>
                    <a:pt x="31" y="180"/>
                    <a:pt x="30" y="182"/>
                  </a:cubicBezTo>
                  <a:cubicBezTo>
                    <a:pt x="30" y="182"/>
                    <a:pt x="30" y="182"/>
                    <a:pt x="30" y="182"/>
                  </a:cubicBezTo>
                  <a:cubicBezTo>
                    <a:pt x="31" y="182"/>
                    <a:pt x="29" y="183"/>
                    <a:pt x="30" y="185"/>
                  </a:cubicBezTo>
                  <a:cubicBezTo>
                    <a:pt x="28" y="186"/>
                    <a:pt x="28" y="189"/>
                    <a:pt x="26" y="192"/>
                  </a:cubicBezTo>
                  <a:cubicBezTo>
                    <a:pt x="26" y="191"/>
                    <a:pt x="26" y="191"/>
                    <a:pt x="26" y="191"/>
                  </a:cubicBezTo>
                  <a:cubicBezTo>
                    <a:pt x="26" y="192"/>
                    <a:pt x="26" y="192"/>
                    <a:pt x="26" y="192"/>
                  </a:cubicBezTo>
                  <a:cubicBezTo>
                    <a:pt x="26" y="192"/>
                    <a:pt x="26" y="192"/>
                    <a:pt x="26" y="192"/>
                  </a:cubicBezTo>
                  <a:cubicBezTo>
                    <a:pt x="26" y="192"/>
                    <a:pt x="26" y="192"/>
                    <a:pt x="26" y="192"/>
                  </a:cubicBezTo>
                  <a:cubicBezTo>
                    <a:pt x="22" y="200"/>
                    <a:pt x="17" y="206"/>
                    <a:pt x="14" y="213"/>
                  </a:cubicBezTo>
                  <a:cubicBezTo>
                    <a:pt x="12" y="214"/>
                    <a:pt x="11" y="217"/>
                    <a:pt x="11" y="219"/>
                  </a:cubicBezTo>
                  <a:cubicBezTo>
                    <a:pt x="7" y="224"/>
                    <a:pt x="3" y="227"/>
                    <a:pt x="2" y="233"/>
                  </a:cubicBezTo>
                  <a:cubicBezTo>
                    <a:pt x="2" y="233"/>
                    <a:pt x="0" y="232"/>
                    <a:pt x="1" y="230"/>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58" name="Hình tự do 121"/>
            <p:cNvSpPr>
              <a:spLocks/>
            </p:cNvSpPr>
            <p:nvPr/>
          </p:nvSpPr>
          <p:spPr bwMode="auto">
            <a:xfrm>
              <a:off x="3608" y="3089"/>
              <a:ext cx="300" cy="551"/>
            </a:xfrm>
            <a:custGeom>
              <a:avLst/>
              <a:gdLst>
                <a:gd name="T0" fmla="*/ 14 w 127"/>
                <a:gd name="T1" fmla="*/ 205 h 233"/>
                <a:gd name="T2" fmla="*/ 18 w 127"/>
                <a:gd name="T3" fmla="*/ 199 h 233"/>
                <a:gd name="T4" fmla="*/ 25 w 127"/>
                <a:gd name="T5" fmla="*/ 184 h 233"/>
                <a:gd name="T6" fmla="*/ 26 w 127"/>
                <a:gd name="T7" fmla="*/ 179 h 233"/>
                <a:gd name="T8" fmla="*/ 36 w 127"/>
                <a:gd name="T9" fmla="*/ 165 h 233"/>
                <a:gd name="T10" fmla="*/ 39 w 127"/>
                <a:gd name="T11" fmla="*/ 160 h 233"/>
                <a:gd name="T12" fmla="*/ 43 w 127"/>
                <a:gd name="T13" fmla="*/ 151 h 233"/>
                <a:gd name="T14" fmla="*/ 46 w 127"/>
                <a:gd name="T15" fmla="*/ 145 h 233"/>
                <a:gd name="T16" fmla="*/ 50 w 127"/>
                <a:gd name="T17" fmla="*/ 140 h 233"/>
                <a:gd name="T18" fmla="*/ 51 w 127"/>
                <a:gd name="T19" fmla="*/ 137 h 233"/>
                <a:gd name="T20" fmla="*/ 54 w 127"/>
                <a:gd name="T21" fmla="*/ 128 h 233"/>
                <a:gd name="T22" fmla="*/ 57 w 127"/>
                <a:gd name="T23" fmla="*/ 123 h 233"/>
                <a:gd name="T24" fmla="*/ 59 w 127"/>
                <a:gd name="T25" fmla="*/ 119 h 233"/>
                <a:gd name="T26" fmla="*/ 63 w 127"/>
                <a:gd name="T27" fmla="*/ 113 h 233"/>
                <a:gd name="T28" fmla="*/ 66 w 127"/>
                <a:gd name="T29" fmla="*/ 105 h 233"/>
                <a:gd name="T30" fmla="*/ 72 w 127"/>
                <a:gd name="T31" fmla="*/ 97 h 233"/>
                <a:gd name="T32" fmla="*/ 73 w 127"/>
                <a:gd name="T33" fmla="*/ 93 h 233"/>
                <a:gd name="T34" fmla="*/ 75 w 127"/>
                <a:gd name="T35" fmla="*/ 91 h 233"/>
                <a:gd name="T36" fmla="*/ 77 w 127"/>
                <a:gd name="T37" fmla="*/ 86 h 233"/>
                <a:gd name="T38" fmla="*/ 78 w 127"/>
                <a:gd name="T39" fmla="*/ 86 h 233"/>
                <a:gd name="T40" fmla="*/ 80 w 127"/>
                <a:gd name="T41" fmla="*/ 82 h 233"/>
                <a:gd name="T42" fmla="*/ 87 w 127"/>
                <a:gd name="T43" fmla="*/ 70 h 233"/>
                <a:gd name="T44" fmla="*/ 88 w 127"/>
                <a:gd name="T45" fmla="*/ 65 h 233"/>
                <a:gd name="T46" fmla="*/ 91 w 127"/>
                <a:gd name="T47" fmla="*/ 61 h 233"/>
                <a:gd name="T48" fmla="*/ 96 w 127"/>
                <a:gd name="T49" fmla="*/ 52 h 233"/>
                <a:gd name="T50" fmla="*/ 99 w 127"/>
                <a:gd name="T51" fmla="*/ 50 h 233"/>
                <a:gd name="T52" fmla="*/ 100 w 127"/>
                <a:gd name="T53" fmla="*/ 46 h 233"/>
                <a:gd name="T54" fmla="*/ 100 w 127"/>
                <a:gd name="T55" fmla="*/ 42 h 233"/>
                <a:gd name="T56" fmla="*/ 102 w 127"/>
                <a:gd name="T57" fmla="*/ 38 h 233"/>
                <a:gd name="T58" fmla="*/ 102 w 127"/>
                <a:gd name="T59" fmla="*/ 37 h 233"/>
                <a:gd name="T60" fmla="*/ 105 w 127"/>
                <a:gd name="T61" fmla="*/ 34 h 233"/>
                <a:gd name="T62" fmla="*/ 107 w 127"/>
                <a:gd name="T63" fmla="*/ 32 h 233"/>
                <a:gd name="T64" fmla="*/ 108 w 127"/>
                <a:gd name="T65" fmla="*/ 28 h 233"/>
                <a:gd name="T66" fmla="*/ 109 w 127"/>
                <a:gd name="T67" fmla="*/ 25 h 233"/>
                <a:gd name="T68" fmla="*/ 110 w 127"/>
                <a:gd name="T69" fmla="*/ 23 h 233"/>
                <a:gd name="T70" fmla="*/ 112 w 127"/>
                <a:gd name="T71" fmla="*/ 19 h 233"/>
                <a:gd name="T72" fmla="*/ 114 w 127"/>
                <a:gd name="T73" fmla="*/ 22 h 233"/>
                <a:gd name="T74" fmla="*/ 116 w 127"/>
                <a:gd name="T75" fmla="*/ 15 h 233"/>
                <a:gd name="T76" fmla="*/ 123 w 127"/>
                <a:gd name="T77" fmla="*/ 7 h 233"/>
                <a:gd name="T78" fmla="*/ 125 w 127"/>
                <a:gd name="T79" fmla="*/ 5 h 233"/>
                <a:gd name="T80" fmla="*/ 127 w 127"/>
                <a:gd name="T81" fmla="*/ 0 h 233"/>
                <a:gd name="T82" fmla="*/ 127 w 127"/>
                <a:gd name="T83" fmla="*/ 3 h 233"/>
                <a:gd name="T84" fmla="*/ 124 w 127"/>
                <a:gd name="T85" fmla="*/ 7 h 233"/>
                <a:gd name="T86" fmla="*/ 120 w 127"/>
                <a:gd name="T87" fmla="*/ 18 h 233"/>
                <a:gd name="T88" fmla="*/ 111 w 127"/>
                <a:gd name="T89" fmla="*/ 35 h 233"/>
                <a:gd name="T90" fmla="*/ 101 w 127"/>
                <a:gd name="T91" fmla="*/ 54 h 233"/>
                <a:gd name="T92" fmla="*/ 93 w 127"/>
                <a:gd name="T93" fmla="*/ 68 h 233"/>
                <a:gd name="T94" fmla="*/ 88 w 127"/>
                <a:gd name="T95" fmla="*/ 79 h 233"/>
                <a:gd name="T96" fmla="*/ 75 w 127"/>
                <a:gd name="T97" fmla="*/ 101 h 233"/>
                <a:gd name="T98" fmla="*/ 69 w 127"/>
                <a:gd name="T99" fmla="*/ 113 h 233"/>
                <a:gd name="T100" fmla="*/ 59 w 127"/>
                <a:gd name="T101" fmla="*/ 128 h 233"/>
                <a:gd name="T102" fmla="*/ 33 w 127"/>
                <a:gd name="T103" fmla="*/ 179 h 233"/>
                <a:gd name="T104" fmla="*/ 26 w 127"/>
                <a:gd name="T105" fmla="*/ 192 h 233"/>
                <a:gd name="T106" fmla="*/ 1 w 127"/>
                <a:gd name="T107" fmla="*/ 229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7" h="233">
                  <a:moveTo>
                    <a:pt x="1" y="229"/>
                  </a:moveTo>
                  <a:cubicBezTo>
                    <a:pt x="1" y="226"/>
                    <a:pt x="5" y="222"/>
                    <a:pt x="5" y="219"/>
                  </a:cubicBezTo>
                  <a:cubicBezTo>
                    <a:pt x="6" y="219"/>
                    <a:pt x="6" y="220"/>
                    <a:pt x="7" y="219"/>
                  </a:cubicBezTo>
                  <a:cubicBezTo>
                    <a:pt x="7" y="215"/>
                    <a:pt x="10" y="211"/>
                    <a:pt x="13" y="208"/>
                  </a:cubicBezTo>
                  <a:cubicBezTo>
                    <a:pt x="14" y="208"/>
                    <a:pt x="14" y="208"/>
                    <a:pt x="14" y="208"/>
                  </a:cubicBezTo>
                  <a:cubicBezTo>
                    <a:pt x="14" y="208"/>
                    <a:pt x="14" y="206"/>
                    <a:pt x="14" y="205"/>
                  </a:cubicBezTo>
                  <a:cubicBezTo>
                    <a:pt x="14" y="206"/>
                    <a:pt x="14" y="206"/>
                    <a:pt x="15" y="206"/>
                  </a:cubicBezTo>
                  <a:cubicBezTo>
                    <a:pt x="14" y="205"/>
                    <a:pt x="15" y="204"/>
                    <a:pt x="15" y="204"/>
                  </a:cubicBezTo>
                  <a:cubicBezTo>
                    <a:pt x="16" y="204"/>
                    <a:pt x="16" y="204"/>
                    <a:pt x="16" y="204"/>
                  </a:cubicBezTo>
                  <a:cubicBezTo>
                    <a:pt x="16" y="203"/>
                    <a:pt x="16" y="203"/>
                    <a:pt x="16" y="203"/>
                  </a:cubicBezTo>
                  <a:cubicBezTo>
                    <a:pt x="15" y="201"/>
                    <a:pt x="18" y="201"/>
                    <a:pt x="18" y="199"/>
                  </a:cubicBezTo>
                  <a:cubicBezTo>
                    <a:pt x="18" y="199"/>
                    <a:pt x="18" y="199"/>
                    <a:pt x="18" y="199"/>
                  </a:cubicBezTo>
                  <a:cubicBezTo>
                    <a:pt x="19" y="195"/>
                    <a:pt x="20" y="193"/>
                    <a:pt x="22" y="190"/>
                  </a:cubicBezTo>
                  <a:cubicBezTo>
                    <a:pt x="22" y="190"/>
                    <a:pt x="22" y="191"/>
                    <a:pt x="23" y="190"/>
                  </a:cubicBezTo>
                  <a:cubicBezTo>
                    <a:pt x="22" y="190"/>
                    <a:pt x="23" y="188"/>
                    <a:pt x="23" y="188"/>
                  </a:cubicBezTo>
                  <a:cubicBezTo>
                    <a:pt x="24" y="188"/>
                    <a:pt x="23" y="187"/>
                    <a:pt x="24" y="186"/>
                  </a:cubicBezTo>
                  <a:cubicBezTo>
                    <a:pt x="24" y="186"/>
                    <a:pt x="24" y="186"/>
                    <a:pt x="24" y="186"/>
                  </a:cubicBezTo>
                  <a:cubicBezTo>
                    <a:pt x="24" y="185"/>
                    <a:pt x="25" y="185"/>
                    <a:pt x="25" y="184"/>
                  </a:cubicBezTo>
                  <a:cubicBezTo>
                    <a:pt x="25" y="184"/>
                    <a:pt x="25" y="184"/>
                    <a:pt x="25" y="184"/>
                  </a:cubicBezTo>
                  <a:cubicBezTo>
                    <a:pt x="25" y="183"/>
                    <a:pt x="26" y="183"/>
                    <a:pt x="26" y="183"/>
                  </a:cubicBezTo>
                  <a:cubicBezTo>
                    <a:pt x="26" y="182"/>
                    <a:pt x="26" y="182"/>
                    <a:pt x="26" y="182"/>
                  </a:cubicBezTo>
                  <a:cubicBezTo>
                    <a:pt x="26" y="182"/>
                    <a:pt x="26" y="182"/>
                    <a:pt x="26" y="181"/>
                  </a:cubicBezTo>
                  <a:cubicBezTo>
                    <a:pt x="26" y="181"/>
                    <a:pt x="26" y="181"/>
                    <a:pt x="26" y="181"/>
                  </a:cubicBezTo>
                  <a:cubicBezTo>
                    <a:pt x="26" y="181"/>
                    <a:pt x="27" y="181"/>
                    <a:pt x="26" y="179"/>
                  </a:cubicBezTo>
                  <a:cubicBezTo>
                    <a:pt x="27" y="179"/>
                    <a:pt x="26" y="181"/>
                    <a:pt x="27" y="181"/>
                  </a:cubicBezTo>
                  <a:cubicBezTo>
                    <a:pt x="29" y="176"/>
                    <a:pt x="32" y="173"/>
                    <a:pt x="33" y="168"/>
                  </a:cubicBezTo>
                  <a:cubicBezTo>
                    <a:pt x="34" y="168"/>
                    <a:pt x="34" y="168"/>
                    <a:pt x="34" y="168"/>
                  </a:cubicBezTo>
                  <a:cubicBezTo>
                    <a:pt x="35" y="167"/>
                    <a:pt x="35" y="167"/>
                    <a:pt x="35" y="167"/>
                  </a:cubicBezTo>
                  <a:cubicBezTo>
                    <a:pt x="35" y="167"/>
                    <a:pt x="35" y="167"/>
                    <a:pt x="35" y="167"/>
                  </a:cubicBezTo>
                  <a:cubicBezTo>
                    <a:pt x="36" y="166"/>
                    <a:pt x="35" y="166"/>
                    <a:pt x="36" y="165"/>
                  </a:cubicBezTo>
                  <a:cubicBezTo>
                    <a:pt x="36" y="166"/>
                    <a:pt x="36" y="166"/>
                    <a:pt x="36" y="166"/>
                  </a:cubicBezTo>
                  <a:cubicBezTo>
                    <a:pt x="36" y="165"/>
                    <a:pt x="37" y="164"/>
                    <a:pt x="37" y="163"/>
                  </a:cubicBezTo>
                  <a:cubicBezTo>
                    <a:pt x="37" y="163"/>
                    <a:pt x="37" y="163"/>
                    <a:pt x="37" y="164"/>
                  </a:cubicBezTo>
                  <a:cubicBezTo>
                    <a:pt x="37" y="161"/>
                    <a:pt x="38" y="161"/>
                    <a:pt x="38" y="160"/>
                  </a:cubicBezTo>
                  <a:cubicBezTo>
                    <a:pt x="38" y="161"/>
                    <a:pt x="38" y="161"/>
                    <a:pt x="38" y="161"/>
                  </a:cubicBezTo>
                  <a:cubicBezTo>
                    <a:pt x="39" y="160"/>
                    <a:pt x="38" y="160"/>
                    <a:pt x="39" y="160"/>
                  </a:cubicBezTo>
                  <a:cubicBezTo>
                    <a:pt x="38" y="160"/>
                    <a:pt x="39" y="160"/>
                    <a:pt x="39" y="160"/>
                  </a:cubicBezTo>
                  <a:cubicBezTo>
                    <a:pt x="39" y="159"/>
                    <a:pt x="40" y="158"/>
                    <a:pt x="40" y="157"/>
                  </a:cubicBezTo>
                  <a:cubicBezTo>
                    <a:pt x="40" y="157"/>
                    <a:pt x="40" y="157"/>
                    <a:pt x="40" y="157"/>
                  </a:cubicBezTo>
                  <a:cubicBezTo>
                    <a:pt x="41" y="156"/>
                    <a:pt x="41" y="155"/>
                    <a:pt x="42" y="154"/>
                  </a:cubicBezTo>
                  <a:cubicBezTo>
                    <a:pt x="42" y="154"/>
                    <a:pt x="43" y="154"/>
                    <a:pt x="43" y="154"/>
                  </a:cubicBezTo>
                  <a:cubicBezTo>
                    <a:pt x="42" y="152"/>
                    <a:pt x="44" y="151"/>
                    <a:pt x="43" y="151"/>
                  </a:cubicBezTo>
                  <a:cubicBezTo>
                    <a:pt x="43" y="150"/>
                    <a:pt x="44" y="149"/>
                    <a:pt x="44" y="148"/>
                  </a:cubicBezTo>
                  <a:cubicBezTo>
                    <a:pt x="45" y="149"/>
                    <a:pt x="46" y="148"/>
                    <a:pt x="45" y="149"/>
                  </a:cubicBezTo>
                  <a:cubicBezTo>
                    <a:pt x="46" y="149"/>
                    <a:pt x="46" y="149"/>
                    <a:pt x="46" y="149"/>
                  </a:cubicBezTo>
                  <a:cubicBezTo>
                    <a:pt x="46" y="149"/>
                    <a:pt x="46" y="149"/>
                    <a:pt x="46" y="149"/>
                  </a:cubicBezTo>
                  <a:cubicBezTo>
                    <a:pt x="46" y="147"/>
                    <a:pt x="46" y="147"/>
                    <a:pt x="46" y="147"/>
                  </a:cubicBezTo>
                  <a:cubicBezTo>
                    <a:pt x="46" y="147"/>
                    <a:pt x="46" y="146"/>
                    <a:pt x="46" y="145"/>
                  </a:cubicBezTo>
                  <a:cubicBezTo>
                    <a:pt x="47" y="145"/>
                    <a:pt x="47" y="145"/>
                    <a:pt x="47" y="145"/>
                  </a:cubicBezTo>
                  <a:cubicBezTo>
                    <a:pt x="46" y="142"/>
                    <a:pt x="46" y="142"/>
                    <a:pt x="46" y="142"/>
                  </a:cubicBezTo>
                  <a:cubicBezTo>
                    <a:pt x="47" y="142"/>
                    <a:pt x="47" y="142"/>
                    <a:pt x="47" y="142"/>
                  </a:cubicBezTo>
                  <a:cubicBezTo>
                    <a:pt x="47" y="141"/>
                    <a:pt x="47" y="141"/>
                    <a:pt x="47" y="141"/>
                  </a:cubicBezTo>
                  <a:cubicBezTo>
                    <a:pt x="48" y="140"/>
                    <a:pt x="48" y="140"/>
                    <a:pt x="48" y="140"/>
                  </a:cubicBezTo>
                  <a:cubicBezTo>
                    <a:pt x="50" y="140"/>
                    <a:pt x="48" y="140"/>
                    <a:pt x="50" y="140"/>
                  </a:cubicBezTo>
                  <a:cubicBezTo>
                    <a:pt x="50" y="140"/>
                    <a:pt x="50" y="140"/>
                    <a:pt x="50" y="139"/>
                  </a:cubicBezTo>
                  <a:cubicBezTo>
                    <a:pt x="50" y="139"/>
                    <a:pt x="50" y="139"/>
                    <a:pt x="50" y="139"/>
                  </a:cubicBezTo>
                  <a:cubicBezTo>
                    <a:pt x="51" y="139"/>
                    <a:pt x="51" y="138"/>
                    <a:pt x="50" y="138"/>
                  </a:cubicBezTo>
                  <a:cubicBezTo>
                    <a:pt x="50" y="138"/>
                    <a:pt x="51" y="138"/>
                    <a:pt x="50" y="138"/>
                  </a:cubicBezTo>
                  <a:cubicBezTo>
                    <a:pt x="50" y="138"/>
                    <a:pt x="50" y="137"/>
                    <a:pt x="51" y="136"/>
                  </a:cubicBezTo>
                  <a:cubicBezTo>
                    <a:pt x="51" y="137"/>
                    <a:pt x="51" y="137"/>
                    <a:pt x="51" y="137"/>
                  </a:cubicBezTo>
                  <a:cubicBezTo>
                    <a:pt x="51" y="136"/>
                    <a:pt x="51" y="133"/>
                    <a:pt x="52" y="133"/>
                  </a:cubicBezTo>
                  <a:cubicBezTo>
                    <a:pt x="51" y="133"/>
                    <a:pt x="52" y="133"/>
                    <a:pt x="52" y="133"/>
                  </a:cubicBezTo>
                  <a:cubicBezTo>
                    <a:pt x="53" y="133"/>
                    <a:pt x="53" y="131"/>
                    <a:pt x="53" y="130"/>
                  </a:cubicBezTo>
                  <a:cubicBezTo>
                    <a:pt x="53" y="130"/>
                    <a:pt x="53" y="130"/>
                    <a:pt x="53" y="130"/>
                  </a:cubicBezTo>
                  <a:cubicBezTo>
                    <a:pt x="53" y="129"/>
                    <a:pt x="54" y="130"/>
                    <a:pt x="54" y="129"/>
                  </a:cubicBezTo>
                  <a:cubicBezTo>
                    <a:pt x="54" y="128"/>
                    <a:pt x="54" y="128"/>
                    <a:pt x="54" y="128"/>
                  </a:cubicBezTo>
                  <a:cubicBezTo>
                    <a:pt x="54" y="128"/>
                    <a:pt x="54" y="128"/>
                    <a:pt x="54" y="128"/>
                  </a:cubicBezTo>
                  <a:cubicBezTo>
                    <a:pt x="54" y="128"/>
                    <a:pt x="55" y="125"/>
                    <a:pt x="56" y="124"/>
                  </a:cubicBezTo>
                  <a:cubicBezTo>
                    <a:pt x="56" y="122"/>
                    <a:pt x="56" y="122"/>
                    <a:pt x="56" y="122"/>
                  </a:cubicBezTo>
                  <a:cubicBezTo>
                    <a:pt x="57" y="122"/>
                    <a:pt x="57" y="122"/>
                    <a:pt x="57" y="122"/>
                  </a:cubicBezTo>
                  <a:cubicBezTo>
                    <a:pt x="57" y="122"/>
                    <a:pt x="57" y="121"/>
                    <a:pt x="59" y="121"/>
                  </a:cubicBezTo>
                  <a:cubicBezTo>
                    <a:pt x="57" y="120"/>
                    <a:pt x="57" y="124"/>
                    <a:pt x="57" y="123"/>
                  </a:cubicBezTo>
                  <a:cubicBezTo>
                    <a:pt x="57" y="123"/>
                    <a:pt x="57" y="121"/>
                    <a:pt x="57" y="122"/>
                  </a:cubicBezTo>
                  <a:cubicBezTo>
                    <a:pt x="59" y="121"/>
                    <a:pt x="57" y="120"/>
                    <a:pt x="59" y="120"/>
                  </a:cubicBezTo>
                  <a:cubicBezTo>
                    <a:pt x="59" y="120"/>
                    <a:pt x="59" y="121"/>
                    <a:pt x="59" y="120"/>
                  </a:cubicBezTo>
                  <a:cubicBezTo>
                    <a:pt x="59" y="120"/>
                    <a:pt x="59" y="120"/>
                    <a:pt x="59" y="120"/>
                  </a:cubicBezTo>
                  <a:cubicBezTo>
                    <a:pt x="59" y="120"/>
                    <a:pt x="59" y="120"/>
                    <a:pt x="59" y="120"/>
                  </a:cubicBezTo>
                  <a:cubicBezTo>
                    <a:pt x="59" y="119"/>
                    <a:pt x="60" y="119"/>
                    <a:pt x="59" y="119"/>
                  </a:cubicBezTo>
                  <a:cubicBezTo>
                    <a:pt x="59" y="119"/>
                    <a:pt x="59" y="116"/>
                    <a:pt x="60" y="118"/>
                  </a:cubicBezTo>
                  <a:cubicBezTo>
                    <a:pt x="61" y="118"/>
                    <a:pt x="61" y="118"/>
                    <a:pt x="61" y="118"/>
                  </a:cubicBezTo>
                  <a:cubicBezTo>
                    <a:pt x="60" y="116"/>
                    <a:pt x="60" y="116"/>
                    <a:pt x="60" y="116"/>
                  </a:cubicBezTo>
                  <a:cubicBezTo>
                    <a:pt x="61" y="116"/>
                    <a:pt x="61" y="116"/>
                    <a:pt x="61" y="116"/>
                  </a:cubicBezTo>
                  <a:cubicBezTo>
                    <a:pt x="60" y="115"/>
                    <a:pt x="61" y="115"/>
                    <a:pt x="61" y="114"/>
                  </a:cubicBezTo>
                  <a:cubicBezTo>
                    <a:pt x="62" y="113"/>
                    <a:pt x="62" y="113"/>
                    <a:pt x="63" y="113"/>
                  </a:cubicBezTo>
                  <a:cubicBezTo>
                    <a:pt x="63" y="112"/>
                    <a:pt x="63" y="111"/>
                    <a:pt x="64" y="111"/>
                  </a:cubicBezTo>
                  <a:cubicBezTo>
                    <a:pt x="64" y="111"/>
                    <a:pt x="63" y="111"/>
                    <a:pt x="64" y="111"/>
                  </a:cubicBezTo>
                  <a:cubicBezTo>
                    <a:pt x="64" y="111"/>
                    <a:pt x="64" y="111"/>
                    <a:pt x="64" y="110"/>
                  </a:cubicBezTo>
                  <a:cubicBezTo>
                    <a:pt x="64" y="110"/>
                    <a:pt x="65" y="109"/>
                    <a:pt x="66" y="109"/>
                  </a:cubicBezTo>
                  <a:cubicBezTo>
                    <a:pt x="66" y="108"/>
                    <a:pt x="65" y="108"/>
                    <a:pt x="65" y="108"/>
                  </a:cubicBezTo>
                  <a:cubicBezTo>
                    <a:pt x="66" y="108"/>
                    <a:pt x="65" y="106"/>
                    <a:pt x="66" y="105"/>
                  </a:cubicBezTo>
                  <a:cubicBezTo>
                    <a:pt x="66" y="106"/>
                    <a:pt x="66" y="106"/>
                    <a:pt x="66" y="106"/>
                  </a:cubicBezTo>
                  <a:cubicBezTo>
                    <a:pt x="68" y="106"/>
                    <a:pt x="66" y="105"/>
                    <a:pt x="68" y="104"/>
                  </a:cubicBezTo>
                  <a:cubicBezTo>
                    <a:pt x="66" y="104"/>
                    <a:pt x="66" y="104"/>
                    <a:pt x="66" y="104"/>
                  </a:cubicBezTo>
                  <a:cubicBezTo>
                    <a:pt x="68" y="104"/>
                    <a:pt x="68" y="102"/>
                    <a:pt x="68" y="103"/>
                  </a:cubicBezTo>
                  <a:cubicBezTo>
                    <a:pt x="68" y="102"/>
                    <a:pt x="69" y="102"/>
                    <a:pt x="68" y="101"/>
                  </a:cubicBezTo>
                  <a:cubicBezTo>
                    <a:pt x="70" y="100"/>
                    <a:pt x="70" y="97"/>
                    <a:pt x="72" y="97"/>
                  </a:cubicBezTo>
                  <a:cubicBezTo>
                    <a:pt x="72" y="96"/>
                    <a:pt x="72" y="96"/>
                    <a:pt x="72" y="96"/>
                  </a:cubicBezTo>
                  <a:cubicBezTo>
                    <a:pt x="71" y="96"/>
                    <a:pt x="72" y="97"/>
                    <a:pt x="72" y="97"/>
                  </a:cubicBezTo>
                  <a:cubicBezTo>
                    <a:pt x="72" y="97"/>
                    <a:pt x="72" y="96"/>
                    <a:pt x="71" y="96"/>
                  </a:cubicBezTo>
                  <a:cubicBezTo>
                    <a:pt x="72" y="96"/>
                    <a:pt x="72" y="96"/>
                    <a:pt x="73" y="96"/>
                  </a:cubicBezTo>
                  <a:cubicBezTo>
                    <a:pt x="73" y="96"/>
                    <a:pt x="72" y="95"/>
                    <a:pt x="73" y="93"/>
                  </a:cubicBezTo>
                  <a:cubicBezTo>
                    <a:pt x="73" y="94"/>
                    <a:pt x="73" y="94"/>
                    <a:pt x="73" y="93"/>
                  </a:cubicBezTo>
                  <a:cubicBezTo>
                    <a:pt x="73" y="92"/>
                    <a:pt x="73" y="92"/>
                    <a:pt x="73" y="92"/>
                  </a:cubicBezTo>
                  <a:cubicBezTo>
                    <a:pt x="73" y="92"/>
                    <a:pt x="73" y="92"/>
                    <a:pt x="74" y="92"/>
                  </a:cubicBezTo>
                  <a:cubicBezTo>
                    <a:pt x="74" y="92"/>
                    <a:pt x="75" y="92"/>
                    <a:pt x="74" y="92"/>
                  </a:cubicBezTo>
                  <a:cubicBezTo>
                    <a:pt x="75" y="91"/>
                    <a:pt x="75" y="91"/>
                    <a:pt x="75" y="91"/>
                  </a:cubicBezTo>
                  <a:cubicBezTo>
                    <a:pt x="75" y="92"/>
                    <a:pt x="75" y="91"/>
                    <a:pt x="75" y="91"/>
                  </a:cubicBezTo>
                  <a:cubicBezTo>
                    <a:pt x="75" y="91"/>
                    <a:pt x="75" y="91"/>
                    <a:pt x="75" y="91"/>
                  </a:cubicBezTo>
                  <a:cubicBezTo>
                    <a:pt x="77" y="89"/>
                    <a:pt x="77" y="89"/>
                    <a:pt x="77" y="89"/>
                  </a:cubicBezTo>
                  <a:cubicBezTo>
                    <a:pt x="75" y="89"/>
                    <a:pt x="75" y="89"/>
                    <a:pt x="75" y="91"/>
                  </a:cubicBezTo>
                  <a:cubicBezTo>
                    <a:pt x="75" y="89"/>
                    <a:pt x="75" y="89"/>
                    <a:pt x="75" y="88"/>
                  </a:cubicBezTo>
                  <a:cubicBezTo>
                    <a:pt x="75" y="89"/>
                    <a:pt x="75" y="88"/>
                    <a:pt x="77" y="88"/>
                  </a:cubicBezTo>
                  <a:cubicBezTo>
                    <a:pt x="77" y="87"/>
                    <a:pt x="77" y="87"/>
                    <a:pt x="77" y="87"/>
                  </a:cubicBezTo>
                  <a:cubicBezTo>
                    <a:pt x="77" y="86"/>
                    <a:pt x="77" y="86"/>
                    <a:pt x="77" y="86"/>
                  </a:cubicBezTo>
                  <a:cubicBezTo>
                    <a:pt x="77" y="87"/>
                    <a:pt x="77" y="87"/>
                    <a:pt x="77" y="87"/>
                  </a:cubicBezTo>
                  <a:cubicBezTo>
                    <a:pt x="77" y="87"/>
                    <a:pt x="78" y="87"/>
                    <a:pt x="78" y="86"/>
                  </a:cubicBezTo>
                  <a:cubicBezTo>
                    <a:pt x="78" y="86"/>
                    <a:pt x="77" y="86"/>
                    <a:pt x="77" y="86"/>
                  </a:cubicBezTo>
                  <a:cubicBezTo>
                    <a:pt x="77" y="86"/>
                    <a:pt x="78" y="86"/>
                    <a:pt x="78" y="86"/>
                  </a:cubicBezTo>
                  <a:cubicBezTo>
                    <a:pt x="78" y="86"/>
                    <a:pt x="78" y="86"/>
                    <a:pt x="78" y="86"/>
                  </a:cubicBezTo>
                  <a:cubicBezTo>
                    <a:pt x="78" y="86"/>
                    <a:pt x="78" y="86"/>
                    <a:pt x="78" y="86"/>
                  </a:cubicBezTo>
                  <a:cubicBezTo>
                    <a:pt x="78" y="86"/>
                    <a:pt x="78" y="86"/>
                    <a:pt x="78" y="86"/>
                  </a:cubicBezTo>
                  <a:cubicBezTo>
                    <a:pt x="78" y="86"/>
                    <a:pt x="79" y="85"/>
                    <a:pt x="78" y="84"/>
                  </a:cubicBezTo>
                  <a:cubicBezTo>
                    <a:pt x="79" y="84"/>
                    <a:pt x="79" y="84"/>
                    <a:pt x="79" y="83"/>
                  </a:cubicBezTo>
                  <a:cubicBezTo>
                    <a:pt x="79" y="83"/>
                    <a:pt x="79" y="83"/>
                    <a:pt x="79" y="83"/>
                  </a:cubicBezTo>
                  <a:cubicBezTo>
                    <a:pt x="80" y="83"/>
                    <a:pt x="80" y="82"/>
                    <a:pt x="80" y="82"/>
                  </a:cubicBezTo>
                  <a:cubicBezTo>
                    <a:pt x="80" y="82"/>
                    <a:pt x="80" y="82"/>
                    <a:pt x="80" y="82"/>
                  </a:cubicBezTo>
                  <a:cubicBezTo>
                    <a:pt x="80" y="82"/>
                    <a:pt x="80" y="81"/>
                    <a:pt x="80" y="79"/>
                  </a:cubicBezTo>
                  <a:cubicBezTo>
                    <a:pt x="80" y="79"/>
                    <a:pt x="81" y="81"/>
                    <a:pt x="81" y="79"/>
                  </a:cubicBezTo>
                  <a:cubicBezTo>
                    <a:pt x="82" y="79"/>
                    <a:pt x="81" y="79"/>
                    <a:pt x="80" y="79"/>
                  </a:cubicBezTo>
                  <a:cubicBezTo>
                    <a:pt x="81" y="78"/>
                    <a:pt x="81" y="76"/>
                    <a:pt x="83" y="75"/>
                  </a:cubicBezTo>
                  <a:cubicBezTo>
                    <a:pt x="83" y="75"/>
                    <a:pt x="82" y="75"/>
                    <a:pt x="83" y="75"/>
                  </a:cubicBezTo>
                  <a:cubicBezTo>
                    <a:pt x="84" y="73"/>
                    <a:pt x="84" y="71"/>
                    <a:pt x="87" y="70"/>
                  </a:cubicBezTo>
                  <a:cubicBezTo>
                    <a:pt x="87" y="70"/>
                    <a:pt x="87" y="70"/>
                    <a:pt x="87" y="70"/>
                  </a:cubicBezTo>
                  <a:cubicBezTo>
                    <a:pt x="87" y="70"/>
                    <a:pt x="87" y="70"/>
                    <a:pt x="87" y="69"/>
                  </a:cubicBezTo>
                  <a:cubicBezTo>
                    <a:pt x="87" y="69"/>
                    <a:pt x="87" y="69"/>
                    <a:pt x="85" y="69"/>
                  </a:cubicBezTo>
                  <a:cubicBezTo>
                    <a:pt x="87" y="68"/>
                    <a:pt x="87" y="67"/>
                    <a:pt x="87" y="66"/>
                  </a:cubicBezTo>
                  <a:cubicBezTo>
                    <a:pt x="87" y="66"/>
                    <a:pt x="87" y="66"/>
                    <a:pt x="87" y="66"/>
                  </a:cubicBezTo>
                  <a:cubicBezTo>
                    <a:pt x="88" y="66"/>
                    <a:pt x="88" y="66"/>
                    <a:pt x="88" y="65"/>
                  </a:cubicBezTo>
                  <a:cubicBezTo>
                    <a:pt x="88" y="65"/>
                    <a:pt x="88" y="65"/>
                    <a:pt x="88" y="65"/>
                  </a:cubicBezTo>
                  <a:cubicBezTo>
                    <a:pt x="89" y="65"/>
                    <a:pt x="89" y="65"/>
                    <a:pt x="89" y="65"/>
                  </a:cubicBezTo>
                  <a:cubicBezTo>
                    <a:pt x="89" y="65"/>
                    <a:pt x="88" y="65"/>
                    <a:pt x="89" y="64"/>
                  </a:cubicBezTo>
                  <a:cubicBezTo>
                    <a:pt x="89" y="64"/>
                    <a:pt x="89" y="65"/>
                    <a:pt x="89" y="64"/>
                  </a:cubicBezTo>
                  <a:cubicBezTo>
                    <a:pt x="89" y="64"/>
                    <a:pt x="89" y="62"/>
                    <a:pt x="90" y="61"/>
                  </a:cubicBezTo>
                  <a:cubicBezTo>
                    <a:pt x="91" y="61"/>
                    <a:pt x="91" y="61"/>
                    <a:pt x="91" y="61"/>
                  </a:cubicBezTo>
                  <a:cubicBezTo>
                    <a:pt x="91" y="61"/>
                    <a:pt x="91" y="60"/>
                    <a:pt x="90" y="60"/>
                  </a:cubicBezTo>
                  <a:cubicBezTo>
                    <a:pt x="91" y="59"/>
                    <a:pt x="92" y="59"/>
                    <a:pt x="92" y="59"/>
                  </a:cubicBezTo>
                  <a:cubicBezTo>
                    <a:pt x="92" y="57"/>
                    <a:pt x="93" y="54"/>
                    <a:pt x="95" y="52"/>
                  </a:cubicBezTo>
                  <a:cubicBezTo>
                    <a:pt x="95" y="52"/>
                    <a:pt x="95" y="52"/>
                    <a:pt x="95" y="52"/>
                  </a:cubicBezTo>
                  <a:cubicBezTo>
                    <a:pt x="96" y="52"/>
                    <a:pt x="95" y="52"/>
                    <a:pt x="95" y="51"/>
                  </a:cubicBezTo>
                  <a:cubicBezTo>
                    <a:pt x="96" y="52"/>
                    <a:pt x="96" y="51"/>
                    <a:pt x="96" y="52"/>
                  </a:cubicBezTo>
                  <a:cubicBezTo>
                    <a:pt x="97" y="51"/>
                    <a:pt x="96" y="50"/>
                    <a:pt x="97" y="50"/>
                  </a:cubicBezTo>
                  <a:cubicBezTo>
                    <a:pt x="96" y="50"/>
                    <a:pt x="97" y="50"/>
                    <a:pt x="96" y="50"/>
                  </a:cubicBezTo>
                  <a:cubicBezTo>
                    <a:pt x="97" y="49"/>
                    <a:pt x="97" y="49"/>
                    <a:pt x="97" y="49"/>
                  </a:cubicBezTo>
                  <a:cubicBezTo>
                    <a:pt x="97" y="48"/>
                    <a:pt x="97" y="49"/>
                    <a:pt x="97" y="49"/>
                  </a:cubicBezTo>
                  <a:cubicBezTo>
                    <a:pt x="97" y="48"/>
                    <a:pt x="97" y="48"/>
                    <a:pt x="97" y="48"/>
                  </a:cubicBezTo>
                  <a:cubicBezTo>
                    <a:pt x="99" y="48"/>
                    <a:pt x="98" y="51"/>
                    <a:pt x="99" y="50"/>
                  </a:cubicBezTo>
                  <a:cubicBezTo>
                    <a:pt x="99" y="50"/>
                    <a:pt x="99" y="50"/>
                    <a:pt x="99" y="50"/>
                  </a:cubicBezTo>
                  <a:cubicBezTo>
                    <a:pt x="100" y="50"/>
                    <a:pt x="99" y="52"/>
                    <a:pt x="100" y="50"/>
                  </a:cubicBezTo>
                  <a:cubicBezTo>
                    <a:pt x="100" y="50"/>
                    <a:pt x="100" y="49"/>
                    <a:pt x="99" y="49"/>
                  </a:cubicBezTo>
                  <a:cubicBezTo>
                    <a:pt x="100" y="48"/>
                    <a:pt x="98" y="48"/>
                    <a:pt x="99" y="47"/>
                  </a:cubicBezTo>
                  <a:cubicBezTo>
                    <a:pt x="99" y="47"/>
                    <a:pt x="98" y="48"/>
                    <a:pt x="99" y="48"/>
                  </a:cubicBezTo>
                  <a:cubicBezTo>
                    <a:pt x="100" y="47"/>
                    <a:pt x="99" y="46"/>
                    <a:pt x="100" y="46"/>
                  </a:cubicBezTo>
                  <a:cubicBezTo>
                    <a:pt x="99" y="47"/>
                    <a:pt x="99" y="46"/>
                    <a:pt x="99" y="45"/>
                  </a:cubicBezTo>
                  <a:cubicBezTo>
                    <a:pt x="99" y="45"/>
                    <a:pt x="99" y="46"/>
                    <a:pt x="100" y="45"/>
                  </a:cubicBezTo>
                  <a:cubicBezTo>
                    <a:pt x="99" y="45"/>
                    <a:pt x="100" y="44"/>
                    <a:pt x="99" y="44"/>
                  </a:cubicBezTo>
                  <a:cubicBezTo>
                    <a:pt x="98" y="44"/>
                    <a:pt x="100" y="44"/>
                    <a:pt x="99" y="43"/>
                  </a:cubicBezTo>
                  <a:cubicBezTo>
                    <a:pt x="100" y="43"/>
                    <a:pt x="100" y="44"/>
                    <a:pt x="100" y="44"/>
                  </a:cubicBezTo>
                  <a:cubicBezTo>
                    <a:pt x="100" y="44"/>
                    <a:pt x="100" y="42"/>
                    <a:pt x="100" y="42"/>
                  </a:cubicBezTo>
                  <a:cubicBezTo>
                    <a:pt x="100" y="42"/>
                    <a:pt x="100" y="42"/>
                    <a:pt x="100" y="43"/>
                  </a:cubicBezTo>
                  <a:cubicBezTo>
                    <a:pt x="100" y="42"/>
                    <a:pt x="100" y="41"/>
                    <a:pt x="101" y="41"/>
                  </a:cubicBezTo>
                  <a:cubicBezTo>
                    <a:pt x="100" y="41"/>
                    <a:pt x="100" y="41"/>
                    <a:pt x="100" y="41"/>
                  </a:cubicBezTo>
                  <a:cubicBezTo>
                    <a:pt x="101" y="40"/>
                    <a:pt x="101" y="40"/>
                    <a:pt x="101" y="40"/>
                  </a:cubicBezTo>
                  <a:cubicBezTo>
                    <a:pt x="101" y="40"/>
                    <a:pt x="101" y="38"/>
                    <a:pt x="102" y="39"/>
                  </a:cubicBezTo>
                  <a:cubicBezTo>
                    <a:pt x="102" y="39"/>
                    <a:pt x="103" y="38"/>
                    <a:pt x="102" y="38"/>
                  </a:cubicBezTo>
                  <a:cubicBezTo>
                    <a:pt x="101" y="38"/>
                    <a:pt x="102" y="39"/>
                    <a:pt x="101" y="39"/>
                  </a:cubicBezTo>
                  <a:cubicBezTo>
                    <a:pt x="102" y="39"/>
                    <a:pt x="101" y="38"/>
                    <a:pt x="101" y="38"/>
                  </a:cubicBezTo>
                  <a:cubicBezTo>
                    <a:pt x="102" y="38"/>
                    <a:pt x="102" y="38"/>
                    <a:pt x="102" y="38"/>
                  </a:cubicBezTo>
                  <a:cubicBezTo>
                    <a:pt x="102" y="38"/>
                    <a:pt x="102" y="38"/>
                    <a:pt x="102" y="37"/>
                  </a:cubicBezTo>
                  <a:cubicBezTo>
                    <a:pt x="102" y="38"/>
                    <a:pt x="102" y="38"/>
                    <a:pt x="102" y="37"/>
                  </a:cubicBezTo>
                  <a:cubicBezTo>
                    <a:pt x="102" y="37"/>
                    <a:pt x="102" y="37"/>
                    <a:pt x="102" y="37"/>
                  </a:cubicBezTo>
                  <a:cubicBezTo>
                    <a:pt x="102" y="35"/>
                    <a:pt x="103" y="37"/>
                    <a:pt x="103" y="35"/>
                  </a:cubicBezTo>
                  <a:cubicBezTo>
                    <a:pt x="103" y="37"/>
                    <a:pt x="103" y="37"/>
                    <a:pt x="103" y="37"/>
                  </a:cubicBezTo>
                  <a:cubicBezTo>
                    <a:pt x="103" y="37"/>
                    <a:pt x="105" y="37"/>
                    <a:pt x="105" y="35"/>
                  </a:cubicBezTo>
                  <a:cubicBezTo>
                    <a:pt x="103" y="34"/>
                    <a:pt x="103" y="34"/>
                    <a:pt x="103" y="34"/>
                  </a:cubicBezTo>
                  <a:cubicBezTo>
                    <a:pt x="103" y="33"/>
                    <a:pt x="105" y="34"/>
                    <a:pt x="103" y="33"/>
                  </a:cubicBezTo>
                  <a:cubicBezTo>
                    <a:pt x="105" y="34"/>
                    <a:pt x="105" y="34"/>
                    <a:pt x="105" y="34"/>
                  </a:cubicBezTo>
                  <a:cubicBezTo>
                    <a:pt x="106" y="34"/>
                    <a:pt x="106" y="34"/>
                    <a:pt x="106" y="34"/>
                  </a:cubicBezTo>
                  <a:cubicBezTo>
                    <a:pt x="106" y="33"/>
                    <a:pt x="106" y="32"/>
                    <a:pt x="105" y="33"/>
                  </a:cubicBezTo>
                  <a:cubicBezTo>
                    <a:pt x="105" y="32"/>
                    <a:pt x="106" y="32"/>
                    <a:pt x="106" y="32"/>
                  </a:cubicBezTo>
                  <a:cubicBezTo>
                    <a:pt x="106" y="32"/>
                    <a:pt x="106" y="32"/>
                    <a:pt x="106" y="31"/>
                  </a:cubicBezTo>
                  <a:cubicBezTo>
                    <a:pt x="106" y="31"/>
                    <a:pt x="107" y="31"/>
                    <a:pt x="107" y="31"/>
                  </a:cubicBezTo>
                  <a:cubicBezTo>
                    <a:pt x="107" y="32"/>
                    <a:pt x="107" y="32"/>
                    <a:pt x="107" y="32"/>
                  </a:cubicBezTo>
                  <a:cubicBezTo>
                    <a:pt x="107" y="31"/>
                    <a:pt x="107" y="31"/>
                    <a:pt x="107" y="31"/>
                  </a:cubicBezTo>
                  <a:cubicBezTo>
                    <a:pt x="108" y="32"/>
                    <a:pt x="108" y="31"/>
                    <a:pt x="108" y="32"/>
                  </a:cubicBezTo>
                  <a:cubicBezTo>
                    <a:pt x="109" y="31"/>
                    <a:pt x="109" y="31"/>
                    <a:pt x="109" y="31"/>
                  </a:cubicBezTo>
                  <a:cubicBezTo>
                    <a:pt x="107" y="31"/>
                    <a:pt x="108" y="30"/>
                    <a:pt x="107" y="30"/>
                  </a:cubicBezTo>
                  <a:cubicBezTo>
                    <a:pt x="107" y="28"/>
                    <a:pt x="109" y="30"/>
                    <a:pt x="109" y="28"/>
                  </a:cubicBezTo>
                  <a:cubicBezTo>
                    <a:pt x="108" y="28"/>
                    <a:pt x="108" y="27"/>
                    <a:pt x="108" y="28"/>
                  </a:cubicBezTo>
                  <a:cubicBezTo>
                    <a:pt x="108" y="27"/>
                    <a:pt x="107" y="27"/>
                    <a:pt x="108" y="25"/>
                  </a:cubicBezTo>
                  <a:cubicBezTo>
                    <a:pt x="108" y="27"/>
                    <a:pt x="109" y="25"/>
                    <a:pt x="109" y="27"/>
                  </a:cubicBezTo>
                  <a:cubicBezTo>
                    <a:pt x="109" y="28"/>
                    <a:pt x="109" y="28"/>
                    <a:pt x="109" y="28"/>
                  </a:cubicBezTo>
                  <a:cubicBezTo>
                    <a:pt x="110" y="28"/>
                    <a:pt x="110" y="28"/>
                    <a:pt x="110" y="28"/>
                  </a:cubicBezTo>
                  <a:cubicBezTo>
                    <a:pt x="110" y="27"/>
                    <a:pt x="111" y="25"/>
                    <a:pt x="110" y="25"/>
                  </a:cubicBezTo>
                  <a:cubicBezTo>
                    <a:pt x="110" y="25"/>
                    <a:pt x="110" y="27"/>
                    <a:pt x="109" y="25"/>
                  </a:cubicBezTo>
                  <a:cubicBezTo>
                    <a:pt x="110" y="24"/>
                    <a:pt x="111" y="25"/>
                    <a:pt x="110" y="24"/>
                  </a:cubicBezTo>
                  <a:cubicBezTo>
                    <a:pt x="109" y="24"/>
                    <a:pt x="109" y="24"/>
                    <a:pt x="109" y="24"/>
                  </a:cubicBezTo>
                  <a:cubicBezTo>
                    <a:pt x="109" y="24"/>
                    <a:pt x="109" y="24"/>
                    <a:pt x="109" y="24"/>
                  </a:cubicBezTo>
                  <a:cubicBezTo>
                    <a:pt x="109" y="24"/>
                    <a:pt x="109" y="24"/>
                    <a:pt x="109" y="24"/>
                  </a:cubicBezTo>
                  <a:cubicBezTo>
                    <a:pt x="110" y="24"/>
                    <a:pt x="109" y="24"/>
                    <a:pt x="109" y="23"/>
                  </a:cubicBezTo>
                  <a:cubicBezTo>
                    <a:pt x="110" y="23"/>
                    <a:pt x="110" y="23"/>
                    <a:pt x="110" y="23"/>
                  </a:cubicBezTo>
                  <a:cubicBezTo>
                    <a:pt x="111" y="23"/>
                    <a:pt x="109" y="24"/>
                    <a:pt x="110" y="24"/>
                  </a:cubicBezTo>
                  <a:cubicBezTo>
                    <a:pt x="111" y="24"/>
                    <a:pt x="110" y="23"/>
                    <a:pt x="111" y="23"/>
                  </a:cubicBezTo>
                  <a:cubicBezTo>
                    <a:pt x="111" y="23"/>
                    <a:pt x="111" y="23"/>
                    <a:pt x="111" y="23"/>
                  </a:cubicBezTo>
                  <a:cubicBezTo>
                    <a:pt x="111" y="23"/>
                    <a:pt x="114" y="24"/>
                    <a:pt x="112" y="22"/>
                  </a:cubicBezTo>
                  <a:cubicBezTo>
                    <a:pt x="112" y="21"/>
                    <a:pt x="112" y="22"/>
                    <a:pt x="112" y="22"/>
                  </a:cubicBezTo>
                  <a:cubicBezTo>
                    <a:pt x="112" y="20"/>
                    <a:pt x="112" y="20"/>
                    <a:pt x="112" y="19"/>
                  </a:cubicBezTo>
                  <a:cubicBezTo>
                    <a:pt x="114" y="20"/>
                    <a:pt x="114" y="18"/>
                    <a:pt x="114" y="19"/>
                  </a:cubicBezTo>
                  <a:cubicBezTo>
                    <a:pt x="114" y="19"/>
                    <a:pt x="112" y="21"/>
                    <a:pt x="114" y="22"/>
                  </a:cubicBezTo>
                  <a:cubicBezTo>
                    <a:pt x="114" y="22"/>
                    <a:pt x="112" y="22"/>
                    <a:pt x="114" y="23"/>
                  </a:cubicBezTo>
                  <a:cubicBezTo>
                    <a:pt x="114" y="22"/>
                    <a:pt x="114" y="23"/>
                    <a:pt x="115" y="23"/>
                  </a:cubicBezTo>
                  <a:cubicBezTo>
                    <a:pt x="115" y="22"/>
                    <a:pt x="115" y="22"/>
                    <a:pt x="115" y="22"/>
                  </a:cubicBezTo>
                  <a:cubicBezTo>
                    <a:pt x="114" y="22"/>
                    <a:pt x="114" y="22"/>
                    <a:pt x="114" y="22"/>
                  </a:cubicBezTo>
                  <a:cubicBezTo>
                    <a:pt x="114" y="21"/>
                    <a:pt x="114" y="20"/>
                    <a:pt x="114" y="19"/>
                  </a:cubicBezTo>
                  <a:cubicBezTo>
                    <a:pt x="115" y="19"/>
                    <a:pt x="115" y="19"/>
                    <a:pt x="115" y="19"/>
                  </a:cubicBezTo>
                  <a:cubicBezTo>
                    <a:pt x="116" y="18"/>
                    <a:pt x="116" y="17"/>
                    <a:pt x="117" y="16"/>
                  </a:cubicBezTo>
                  <a:cubicBezTo>
                    <a:pt x="116" y="16"/>
                    <a:pt x="118" y="14"/>
                    <a:pt x="117" y="15"/>
                  </a:cubicBezTo>
                  <a:cubicBezTo>
                    <a:pt x="116" y="15"/>
                    <a:pt x="115" y="15"/>
                    <a:pt x="115" y="15"/>
                  </a:cubicBezTo>
                  <a:cubicBezTo>
                    <a:pt x="115" y="14"/>
                    <a:pt x="115" y="15"/>
                    <a:pt x="116" y="15"/>
                  </a:cubicBezTo>
                  <a:cubicBezTo>
                    <a:pt x="116" y="14"/>
                    <a:pt x="117" y="15"/>
                    <a:pt x="116" y="14"/>
                  </a:cubicBezTo>
                  <a:cubicBezTo>
                    <a:pt x="116" y="15"/>
                    <a:pt x="117" y="14"/>
                    <a:pt x="118" y="15"/>
                  </a:cubicBezTo>
                  <a:cubicBezTo>
                    <a:pt x="118" y="14"/>
                    <a:pt x="118" y="15"/>
                    <a:pt x="119" y="14"/>
                  </a:cubicBezTo>
                  <a:cubicBezTo>
                    <a:pt x="119" y="13"/>
                    <a:pt x="119" y="12"/>
                    <a:pt x="119" y="11"/>
                  </a:cubicBezTo>
                  <a:cubicBezTo>
                    <a:pt x="120" y="11"/>
                    <a:pt x="120" y="10"/>
                    <a:pt x="121" y="9"/>
                  </a:cubicBezTo>
                  <a:cubicBezTo>
                    <a:pt x="121" y="7"/>
                    <a:pt x="123" y="9"/>
                    <a:pt x="123" y="7"/>
                  </a:cubicBezTo>
                  <a:cubicBezTo>
                    <a:pt x="124" y="7"/>
                    <a:pt x="121" y="9"/>
                    <a:pt x="123" y="7"/>
                  </a:cubicBezTo>
                  <a:cubicBezTo>
                    <a:pt x="123" y="7"/>
                    <a:pt x="123" y="7"/>
                    <a:pt x="123" y="7"/>
                  </a:cubicBezTo>
                  <a:cubicBezTo>
                    <a:pt x="123" y="7"/>
                    <a:pt x="125" y="5"/>
                    <a:pt x="124" y="4"/>
                  </a:cubicBezTo>
                  <a:cubicBezTo>
                    <a:pt x="124" y="5"/>
                    <a:pt x="124" y="5"/>
                    <a:pt x="124" y="5"/>
                  </a:cubicBezTo>
                  <a:cubicBezTo>
                    <a:pt x="125" y="5"/>
                    <a:pt x="124" y="5"/>
                    <a:pt x="124" y="5"/>
                  </a:cubicBezTo>
                  <a:cubicBezTo>
                    <a:pt x="125" y="5"/>
                    <a:pt x="125" y="5"/>
                    <a:pt x="125" y="5"/>
                  </a:cubicBezTo>
                  <a:cubicBezTo>
                    <a:pt x="126" y="5"/>
                    <a:pt x="126" y="4"/>
                    <a:pt x="126" y="4"/>
                  </a:cubicBezTo>
                  <a:cubicBezTo>
                    <a:pt x="125" y="4"/>
                    <a:pt x="125" y="4"/>
                    <a:pt x="125" y="4"/>
                  </a:cubicBezTo>
                  <a:cubicBezTo>
                    <a:pt x="126" y="3"/>
                    <a:pt x="126" y="2"/>
                    <a:pt x="127" y="1"/>
                  </a:cubicBezTo>
                  <a:cubicBezTo>
                    <a:pt x="127" y="2"/>
                    <a:pt x="127" y="2"/>
                    <a:pt x="127" y="2"/>
                  </a:cubicBezTo>
                  <a:cubicBezTo>
                    <a:pt x="127" y="1"/>
                    <a:pt x="127" y="1"/>
                    <a:pt x="127" y="1"/>
                  </a:cubicBezTo>
                  <a:cubicBezTo>
                    <a:pt x="127" y="1"/>
                    <a:pt x="127" y="1"/>
                    <a:pt x="127" y="0"/>
                  </a:cubicBezTo>
                  <a:cubicBezTo>
                    <a:pt x="127" y="2"/>
                    <a:pt x="127" y="2"/>
                    <a:pt x="127" y="2"/>
                  </a:cubicBezTo>
                  <a:cubicBezTo>
                    <a:pt x="127" y="3"/>
                    <a:pt x="127" y="2"/>
                    <a:pt x="127" y="2"/>
                  </a:cubicBezTo>
                  <a:cubicBezTo>
                    <a:pt x="127" y="2"/>
                    <a:pt x="127" y="3"/>
                    <a:pt x="127" y="3"/>
                  </a:cubicBezTo>
                  <a:cubicBezTo>
                    <a:pt x="127" y="3"/>
                    <a:pt x="127" y="3"/>
                    <a:pt x="127" y="2"/>
                  </a:cubicBezTo>
                  <a:cubicBezTo>
                    <a:pt x="127" y="3"/>
                    <a:pt x="127" y="3"/>
                    <a:pt x="127" y="4"/>
                  </a:cubicBezTo>
                  <a:cubicBezTo>
                    <a:pt x="127" y="3"/>
                    <a:pt x="127" y="3"/>
                    <a:pt x="127" y="3"/>
                  </a:cubicBezTo>
                  <a:cubicBezTo>
                    <a:pt x="127" y="4"/>
                    <a:pt x="127" y="4"/>
                    <a:pt x="127" y="4"/>
                  </a:cubicBezTo>
                  <a:cubicBezTo>
                    <a:pt x="127" y="4"/>
                    <a:pt x="127" y="4"/>
                    <a:pt x="127" y="4"/>
                  </a:cubicBezTo>
                  <a:cubicBezTo>
                    <a:pt x="127" y="5"/>
                    <a:pt x="127" y="5"/>
                    <a:pt x="127" y="5"/>
                  </a:cubicBezTo>
                  <a:cubicBezTo>
                    <a:pt x="126" y="6"/>
                    <a:pt x="126" y="7"/>
                    <a:pt x="126" y="9"/>
                  </a:cubicBezTo>
                  <a:cubicBezTo>
                    <a:pt x="125" y="7"/>
                    <a:pt x="125" y="7"/>
                    <a:pt x="125" y="6"/>
                  </a:cubicBezTo>
                  <a:cubicBezTo>
                    <a:pt x="124" y="6"/>
                    <a:pt x="125" y="7"/>
                    <a:pt x="124" y="7"/>
                  </a:cubicBezTo>
                  <a:cubicBezTo>
                    <a:pt x="124" y="9"/>
                    <a:pt x="125" y="9"/>
                    <a:pt x="125" y="10"/>
                  </a:cubicBezTo>
                  <a:cubicBezTo>
                    <a:pt x="124" y="10"/>
                    <a:pt x="124" y="10"/>
                    <a:pt x="124" y="10"/>
                  </a:cubicBezTo>
                  <a:cubicBezTo>
                    <a:pt x="124" y="11"/>
                    <a:pt x="125" y="11"/>
                    <a:pt x="124" y="11"/>
                  </a:cubicBezTo>
                  <a:cubicBezTo>
                    <a:pt x="123" y="12"/>
                    <a:pt x="121" y="14"/>
                    <a:pt x="120" y="15"/>
                  </a:cubicBezTo>
                  <a:cubicBezTo>
                    <a:pt x="120" y="15"/>
                    <a:pt x="120" y="15"/>
                    <a:pt x="120" y="15"/>
                  </a:cubicBezTo>
                  <a:cubicBezTo>
                    <a:pt x="121" y="16"/>
                    <a:pt x="120" y="17"/>
                    <a:pt x="120" y="18"/>
                  </a:cubicBezTo>
                  <a:cubicBezTo>
                    <a:pt x="119" y="20"/>
                    <a:pt x="119" y="22"/>
                    <a:pt x="117" y="22"/>
                  </a:cubicBezTo>
                  <a:cubicBezTo>
                    <a:pt x="116" y="24"/>
                    <a:pt x="115" y="27"/>
                    <a:pt x="114" y="30"/>
                  </a:cubicBezTo>
                  <a:cubicBezTo>
                    <a:pt x="114" y="29"/>
                    <a:pt x="114" y="29"/>
                    <a:pt x="114" y="29"/>
                  </a:cubicBezTo>
                  <a:cubicBezTo>
                    <a:pt x="114" y="30"/>
                    <a:pt x="114" y="29"/>
                    <a:pt x="114" y="30"/>
                  </a:cubicBezTo>
                  <a:cubicBezTo>
                    <a:pt x="114" y="30"/>
                    <a:pt x="114" y="31"/>
                    <a:pt x="114" y="31"/>
                  </a:cubicBezTo>
                  <a:cubicBezTo>
                    <a:pt x="112" y="31"/>
                    <a:pt x="112" y="33"/>
                    <a:pt x="111" y="35"/>
                  </a:cubicBezTo>
                  <a:cubicBezTo>
                    <a:pt x="111" y="34"/>
                    <a:pt x="111" y="34"/>
                    <a:pt x="111" y="34"/>
                  </a:cubicBezTo>
                  <a:cubicBezTo>
                    <a:pt x="111" y="37"/>
                    <a:pt x="110" y="38"/>
                    <a:pt x="109" y="38"/>
                  </a:cubicBezTo>
                  <a:cubicBezTo>
                    <a:pt x="108" y="38"/>
                    <a:pt x="108" y="38"/>
                    <a:pt x="108" y="39"/>
                  </a:cubicBezTo>
                  <a:cubicBezTo>
                    <a:pt x="108" y="40"/>
                    <a:pt x="108" y="40"/>
                    <a:pt x="108" y="42"/>
                  </a:cubicBezTo>
                  <a:cubicBezTo>
                    <a:pt x="107" y="42"/>
                    <a:pt x="107" y="43"/>
                    <a:pt x="107" y="44"/>
                  </a:cubicBezTo>
                  <a:cubicBezTo>
                    <a:pt x="106" y="48"/>
                    <a:pt x="103" y="50"/>
                    <a:pt x="101" y="54"/>
                  </a:cubicBezTo>
                  <a:cubicBezTo>
                    <a:pt x="101" y="54"/>
                    <a:pt x="101" y="54"/>
                    <a:pt x="101" y="54"/>
                  </a:cubicBezTo>
                  <a:cubicBezTo>
                    <a:pt x="100" y="57"/>
                    <a:pt x="98" y="59"/>
                    <a:pt x="97" y="62"/>
                  </a:cubicBezTo>
                  <a:cubicBezTo>
                    <a:pt x="97" y="62"/>
                    <a:pt x="97" y="62"/>
                    <a:pt x="97" y="62"/>
                  </a:cubicBezTo>
                  <a:cubicBezTo>
                    <a:pt x="96" y="62"/>
                    <a:pt x="96" y="65"/>
                    <a:pt x="96" y="65"/>
                  </a:cubicBezTo>
                  <a:cubicBezTo>
                    <a:pt x="96" y="65"/>
                    <a:pt x="96" y="66"/>
                    <a:pt x="95" y="66"/>
                  </a:cubicBezTo>
                  <a:cubicBezTo>
                    <a:pt x="93" y="67"/>
                    <a:pt x="95" y="67"/>
                    <a:pt x="93" y="68"/>
                  </a:cubicBezTo>
                  <a:cubicBezTo>
                    <a:pt x="93" y="69"/>
                    <a:pt x="93" y="70"/>
                    <a:pt x="92" y="72"/>
                  </a:cubicBezTo>
                  <a:cubicBezTo>
                    <a:pt x="92" y="71"/>
                    <a:pt x="92" y="71"/>
                    <a:pt x="92" y="71"/>
                  </a:cubicBezTo>
                  <a:cubicBezTo>
                    <a:pt x="92" y="71"/>
                    <a:pt x="92" y="71"/>
                    <a:pt x="92" y="71"/>
                  </a:cubicBezTo>
                  <a:cubicBezTo>
                    <a:pt x="92" y="72"/>
                    <a:pt x="90" y="73"/>
                    <a:pt x="92" y="73"/>
                  </a:cubicBezTo>
                  <a:cubicBezTo>
                    <a:pt x="90" y="75"/>
                    <a:pt x="90" y="77"/>
                    <a:pt x="88" y="79"/>
                  </a:cubicBezTo>
                  <a:cubicBezTo>
                    <a:pt x="89" y="79"/>
                    <a:pt x="88" y="79"/>
                    <a:pt x="88" y="79"/>
                  </a:cubicBezTo>
                  <a:cubicBezTo>
                    <a:pt x="88" y="81"/>
                    <a:pt x="87" y="82"/>
                    <a:pt x="87" y="83"/>
                  </a:cubicBezTo>
                  <a:cubicBezTo>
                    <a:pt x="87" y="84"/>
                    <a:pt x="87" y="83"/>
                    <a:pt x="85" y="83"/>
                  </a:cubicBezTo>
                  <a:cubicBezTo>
                    <a:pt x="85" y="84"/>
                    <a:pt x="87" y="84"/>
                    <a:pt x="87" y="84"/>
                  </a:cubicBezTo>
                  <a:cubicBezTo>
                    <a:pt x="85" y="86"/>
                    <a:pt x="83" y="88"/>
                    <a:pt x="81" y="91"/>
                  </a:cubicBezTo>
                  <a:cubicBezTo>
                    <a:pt x="80" y="94"/>
                    <a:pt x="78" y="98"/>
                    <a:pt x="75" y="101"/>
                  </a:cubicBezTo>
                  <a:cubicBezTo>
                    <a:pt x="75" y="101"/>
                    <a:pt x="75" y="101"/>
                    <a:pt x="75" y="101"/>
                  </a:cubicBezTo>
                  <a:cubicBezTo>
                    <a:pt x="75" y="103"/>
                    <a:pt x="73" y="104"/>
                    <a:pt x="74" y="105"/>
                  </a:cubicBezTo>
                  <a:cubicBezTo>
                    <a:pt x="73" y="105"/>
                    <a:pt x="73" y="106"/>
                    <a:pt x="73" y="106"/>
                  </a:cubicBezTo>
                  <a:cubicBezTo>
                    <a:pt x="73" y="106"/>
                    <a:pt x="71" y="108"/>
                    <a:pt x="71" y="110"/>
                  </a:cubicBezTo>
                  <a:cubicBezTo>
                    <a:pt x="71" y="110"/>
                    <a:pt x="71" y="110"/>
                    <a:pt x="71" y="110"/>
                  </a:cubicBezTo>
                  <a:cubicBezTo>
                    <a:pt x="70" y="111"/>
                    <a:pt x="70" y="113"/>
                    <a:pt x="69" y="113"/>
                  </a:cubicBezTo>
                  <a:cubicBezTo>
                    <a:pt x="69" y="113"/>
                    <a:pt x="69" y="113"/>
                    <a:pt x="69" y="113"/>
                  </a:cubicBezTo>
                  <a:cubicBezTo>
                    <a:pt x="68" y="113"/>
                    <a:pt x="69" y="114"/>
                    <a:pt x="68" y="114"/>
                  </a:cubicBezTo>
                  <a:cubicBezTo>
                    <a:pt x="68" y="114"/>
                    <a:pt x="68" y="114"/>
                    <a:pt x="68" y="114"/>
                  </a:cubicBezTo>
                  <a:cubicBezTo>
                    <a:pt x="66" y="118"/>
                    <a:pt x="65" y="121"/>
                    <a:pt x="63" y="124"/>
                  </a:cubicBezTo>
                  <a:cubicBezTo>
                    <a:pt x="61" y="127"/>
                    <a:pt x="61" y="124"/>
                    <a:pt x="61" y="126"/>
                  </a:cubicBezTo>
                  <a:cubicBezTo>
                    <a:pt x="61" y="126"/>
                    <a:pt x="61" y="126"/>
                    <a:pt x="61" y="126"/>
                  </a:cubicBezTo>
                  <a:cubicBezTo>
                    <a:pt x="61" y="127"/>
                    <a:pt x="59" y="127"/>
                    <a:pt x="59" y="128"/>
                  </a:cubicBezTo>
                  <a:cubicBezTo>
                    <a:pt x="60" y="128"/>
                    <a:pt x="60" y="128"/>
                    <a:pt x="60" y="128"/>
                  </a:cubicBezTo>
                  <a:cubicBezTo>
                    <a:pt x="59" y="130"/>
                    <a:pt x="59" y="130"/>
                    <a:pt x="59" y="131"/>
                  </a:cubicBezTo>
                  <a:cubicBezTo>
                    <a:pt x="59" y="131"/>
                    <a:pt x="59" y="131"/>
                    <a:pt x="59" y="131"/>
                  </a:cubicBezTo>
                  <a:cubicBezTo>
                    <a:pt x="59" y="133"/>
                    <a:pt x="56" y="133"/>
                    <a:pt x="57" y="136"/>
                  </a:cubicBezTo>
                  <a:cubicBezTo>
                    <a:pt x="53" y="143"/>
                    <a:pt x="50" y="150"/>
                    <a:pt x="46" y="158"/>
                  </a:cubicBezTo>
                  <a:cubicBezTo>
                    <a:pt x="42" y="165"/>
                    <a:pt x="38" y="172"/>
                    <a:pt x="33" y="179"/>
                  </a:cubicBezTo>
                  <a:cubicBezTo>
                    <a:pt x="32" y="181"/>
                    <a:pt x="32" y="181"/>
                    <a:pt x="32" y="182"/>
                  </a:cubicBezTo>
                  <a:cubicBezTo>
                    <a:pt x="32" y="182"/>
                    <a:pt x="32" y="182"/>
                    <a:pt x="32" y="182"/>
                  </a:cubicBezTo>
                  <a:cubicBezTo>
                    <a:pt x="32" y="182"/>
                    <a:pt x="30" y="183"/>
                    <a:pt x="30" y="184"/>
                  </a:cubicBezTo>
                  <a:cubicBezTo>
                    <a:pt x="29" y="187"/>
                    <a:pt x="28" y="188"/>
                    <a:pt x="26" y="192"/>
                  </a:cubicBezTo>
                  <a:cubicBezTo>
                    <a:pt x="26" y="192"/>
                    <a:pt x="26" y="191"/>
                    <a:pt x="26" y="192"/>
                  </a:cubicBezTo>
                  <a:cubicBezTo>
                    <a:pt x="26" y="192"/>
                    <a:pt x="26" y="192"/>
                    <a:pt x="26" y="192"/>
                  </a:cubicBezTo>
                  <a:cubicBezTo>
                    <a:pt x="26" y="192"/>
                    <a:pt x="26" y="192"/>
                    <a:pt x="26" y="192"/>
                  </a:cubicBezTo>
                  <a:cubicBezTo>
                    <a:pt x="26" y="193"/>
                    <a:pt x="26" y="193"/>
                    <a:pt x="26" y="193"/>
                  </a:cubicBezTo>
                  <a:cubicBezTo>
                    <a:pt x="23" y="201"/>
                    <a:pt x="18" y="206"/>
                    <a:pt x="14" y="213"/>
                  </a:cubicBezTo>
                  <a:cubicBezTo>
                    <a:pt x="13" y="214"/>
                    <a:pt x="12" y="217"/>
                    <a:pt x="11" y="219"/>
                  </a:cubicBezTo>
                  <a:cubicBezTo>
                    <a:pt x="7" y="223"/>
                    <a:pt x="5" y="228"/>
                    <a:pt x="2" y="233"/>
                  </a:cubicBezTo>
                  <a:cubicBezTo>
                    <a:pt x="2" y="233"/>
                    <a:pt x="0" y="231"/>
                    <a:pt x="1" y="229"/>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59" name="Hình tự do 122"/>
            <p:cNvSpPr>
              <a:spLocks/>
            </p:cNvSpPr>
            <p:nvPr/>
          </p:nvSpPr>
          <p:spPr bwMode="auto">
            <a:xfrm>
              <a:off x="3575" y="751"/>
              <a:ext cx="68" cy="2938"/>
            </a:xfrm>
            <a:custGeom>
              <a:avLst/>
              <a:gdLst>
                <a:gd name="T0" fmla="*/ 4 w 29"/>
                <a:gd name="T1" fmla="*/ 0 h 1244"/>
                <a:gd name="T2" fmla="*/ 9 w 29"/>
                <a:gd name="T3" fmla="*/ 616 h 1244"/>
                <a:gd name="T4" fmla="*/ 0 w 29"/>
                <a:gd name="T5" fmla="*/ 1244 h 1244"/>
                <a:gd name="T6" fmla="*/ 26 w 29"/>
                <a:gd name="T7" fmla="*/ 1244 h 1244"/>
                <a:gd name="T8" fmla="*/ 17 w 29"/>
                <a:gd name="T9" fmla="*/ 901 h 1244"/>
                <a:gd name="T10" fmla="*/ 29 w 29"/>
                <a:gd name="T11" fmla="*/ 283 h 1244"/>
                <a:gd name="T12" fmla="*/ 20 w 29"/>
                <a:gd name="T13" fmla="*/ 0 h 1244"/>
                <a:gd name="T14" fmla="*/ 4 w 29"/>
                <a:gd name="T15" fmla="*/ 0 h 1244"/>
                <a:gd name="T16" fmla="*/ 4 w 29"/>
                <a:gd name="T17" fmla="*/ 0 h 1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1244">
                  <a:moveTo>
                    <a:pt x="4" y="0"/>
                  </a:moveTo>
                  <a:cubicBezTo>
                    <a:pt x="9" y="616"/>
                    <a:pt x="9" y="616"/>
                    <a:pt x="9" y="616"/>
                  </a:cubicBezTo>
                  <a:cubicBezTo>
                    <a:pt x="0" y="1244"/>
                    <a:pt x="0" y="1244"/>
                    <a:pt x="0" y="1244"/>
                  </a:cubicBezTo>
                  <a:cubicBezTo>
                    <a:pt x="26" y="1244"/>
                    <a:pt x="26" y="1244"/>
                    <a:pt x="26" y="1244"/>
                  </a:cubicBezTo>
                  <a:cubicBezTo>
                    <a:pt x="17" y="901"/>
                    <a:pt x="17" y="901"/>
                    <a:pt x="17" y="901"/>
                  </a:cubicBezTo>
                  <a:cubicBezTo>
                    <a:pt x="29" y="283"/>
                    <a:pt x="29" y="283"/>
                    <a:pt x="29" y="283"/>
                  </a:cubicBezTo>
                  <a:cubicBezTo>
                    <a:pt x="20" y="0"/>
                    <a:pt x="20" y="0"/>
                    <a:pt x="20" y="0"/>
                  </a:cubicBezTo>
                  <a:cubicBezTo>
                    <a:pt x="4" y="0"/>
                    <a:pt x="4" y="0"/>
                    <a:pt x="4" y="0"/>
                  </a:cubicBezTo>
                  <a:cubicBezTo>
                    <a:pt x="4" y="0"/>
                    <a:pt x="4" y="0"/>
                    <a:pt x="4" y="0"/>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60" name="Hình tự do 123"/>
            <p:cNvSpPr>
              <a:spLocks/>
            </p:cNvSpPr>
            <p:nvPr/>
          </p:nvSpPr>
          <p:spPr bwMode="auto">
            <a:xfrm>
              <a:off x="4061" y="1280"/>
              <a:ext cx="194" cy="385"/>
            </a:xfrm>
            <a:custGeom>
              <a:avLst/>
              <a:gdLst>
                <a:gd name="T0" fmla="*/ 30 w 82"/>
                <a:gd name="T1" fmla="*/ 5 h 163"/>
                <a:gd name="T2" fmla="*/ 69 w 82"/>
                <a:gd name="T3" fmla="*/ 163 h 163"/>
                <a:gd name="T4" fmla="*/ 15 w 82"/>
                <a:gd name="T5" fmla="*/ 101 h 163"/>
                <a:gd name="T6" fmla="*/ 30 w 82"/>
                <a:gd name="T7" fmla="*/ 5 h 163"/>
              </a:gdLst>
              <a:ahLst/>
              <a:cxnLst>
                <a:cxn ang="0">
                  <a:pos x="T0" y="T1"/>
                </a:cxn>
                <a:cxn ang="0">
                  <a:pos x="T2" y="T3"/>
                </a:cxn>
                <a:cxn ang="0">
                  <a:pos x="T4" y="T5"/>
                </a:cxn>
                <a:cxn ang="0">
                  <a:pos x="T6" y="T7"/>
                </a:cxn>
              </a:cxnLst>
              <a:rect l="0" t="0" r="r" b="b"/>
              <a:pathLst>
                <a:path w="82" h="163">
                  <a:moveTo>
                    <a:pt x="30" y="5"/>
                  </a:moveTo>
                  <a:cubicBezTo>
                    <a:pt x="39" y="0"/>
                    <a:pt x="82" y="68"/>
                    <a:pt x="69" y="163"/>
                  </a:cubicBezTo>
                  <a:cubicBezTo>
                    <a:pt x="54" y="158"/>
                    <a:pt x="15" y="101"/>
                    <a:pt x="15" y="101"/>
                  </a:cubicBezTo>
                  <a:cubicBezTo>
                    <a:pt x="15" y="101"/>
                    <a:pt x="0" y="16"/>
                    <a:pt x="30" y="5"/>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61" name="Hình tự do 124"/>
            <p:cNvSpPr>
              <a:spLocks/>
            </p:cNvSpPr>
            <p:nvPr/>
          </p:nvSpPr>
          <p:spPr bwMode="auto">
            <a:xfrm>
              <a:off x="4068" y="1292"/>
              <a:ext cx="102" cy="318"/>
            </a:xfrm>
            <a:custGeom>
              <a:avLst/>
              <a:gdLst>
                <a:gd name="T0" fmla="*/ 28 w 43"/>
                <a:gd name="T1" fmla="*/ 0 h 135"/>
                <a:gd name="T2" fmla="*/ 43 w 43"/>
                <a:gd name="T3" fmla="*/ 135 h 135"/>
                <a:gd name="T4" fmla="*/ 13 w 43"/>
                <a:gd name="T5" fmla="*/ 96 h 135"/>
                <a:gd name="T6" fmla="*/ 28 w 43"/>
                <a:gd name="T7" fmla="*/ 0 h 135"/>
              </a:gdLst>
              <a:ahLst/>
              <a:cxnLst>
                <a:cxn ang="0">
                  <a:pos x="T0" y="T1"/>
                </a:cxn>
                <a:cxn ang="0">
                  <a:pos x="T2" y="T3"/>
                </a:cxn>
                <a:cxn ang="0">
                  <a:pos x="T4" y="T5"/>
                </a:cxn>
                <a:cxn ang="0">
                  <a:pos x="T6" y="T7"/>
                </a:cxn>
              </a:cxnLst>
              <a:rect l="0" t="0" r="r" b="b"/>
              <a:pathLst>
                <a:path w="43" h="135">
                  <a:moveTo>
                    <a:pt x="28" y="0"/>
                  </a:moveTo>
                  <a:cubicBezTo>
                    <a:pt x="43" y="135"/>
                    <a:pt x="43" y="135"/>
                    <a:pt x="43" y="135"/>
                  </a:cubicBezTo>
                  <a:cubicBezTo>
                    <a:pt x="43" y="135"/>
                    <a:pt x="19" y="115"/>
                    <a:pt x="13" y="96"/>
                  </a:cubicBezTo>
                  <a:cubicBezTo>
                    <a:pt x="8" y="77"/>
                    <a:pt x="0" y="9"/>
                    <a:pt x="28"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62" name="Hình tự do 125"/>
            <p:cNvSpPr>
              <a:spLocks/>
            </p:cNvSpPr>
            <p:nvPr/>
          </p:nvSpPr>
          <p:spPr bwMode="auto">
            <a:xfrm>
              <a:off x="4040" y="2484"/>
              <a:ext cx="220" cy="426"/>
            </a:xfrm>
            <a:custGeom>
              <a:avLst/>
              <a:gdLst>
                <a:gd name="T0" fmla="*/ 35 w 93"/>
                <a:gd name="T1" fmla="*/ 4 h 180"/>
                <a:gd name="T2" fmla="*/ 80 w 93"/>
                <a:gd name="T3" fmla="*/ 180 h 180"/>
                <a:gd name="T4" fmla="*/ 18 w 93"/>
                <a:gd name="T5" fmla="*/ 109 h 180"/>
                <a:gd name="T6" fmla="*/ 35 w 93"/>
                <a:gd name="T7" fmla="*/ 4 h 180"/>
              </a:gdLst>
              <a:ahLst/>
              <a:cxnLst>
                <a:cxn ang="0">
                  <a:pos x="T0" y="T1"/>
                </a:cxn>
                <a:cxn ang="0">
                  <a:pos x="T2" y="T3"/>
                </a:cxn>
                <a:cxn ang="0">
                  <a:pos x="T4" y="T5"/>
                </a:cxn>
                <a:cxn ang="0">
                  <a:pos x="T6" y="T7"/>
                </a:cxn>
              </a:cxnLst>
              <a:rect l="0" t="0" r="r" b="b"/>
              <a:pathLst>
                <a:path w="93" h="180">
                  <a:moveTo>
                    <a:pt x="35" y="4"/>
                  </a:moveTo>
                  <a:cubicBezTo>
                    <a:pt x="43" y="0"/>
                    <a:pt x="93" y="75"/>
                    <a:pt x="80" y="180"/>
                  </a:cubicBezTo>
                  <a:cubicBezTo>
                    <a:pt x="63" y="175"/>
                    <a:pt x="18" y="109"/>
                    <a:pt x="18" y="109"/>
                  </a:cubicBezTo>
                  <a:cubicBezTo>
                    <a:pt x="18" y="109"/>
                    <a:pt x="0" y="18"/>
                    <a:pt x="35" y="4"/>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63" name="Hình tự do 126"/>
            <p:cNvSpPr>
              <a:spLocks/>
            </p:cNvSpPr>
            <p:nvPr/>
          </p:nvSpPr>
          <p:spPr bwMode="auto">
            <a:xfrm>
              <a:off x="4050" y="2492"/>
              <a:ext cx="111" cy="359"/>
            </a:xfrm>
            <a:custGeom>
              <a:avLst/>
              <a:gdLst>
                <a:gd name="T0" fmla="*/ 31 w 47"/>
                <a:gd name="T1" fmla="*/ 0 h 152"/>
                <a:gd name="T2" fmla="*/ 47 w 47"/>
                <a:gd name="T3" fmla="*/ 152 h 152"/>
                <a:gd name="T4" fmla="*/ 14 w 47"/>
                <a:gd name="T5" fmla="*/ 107 h 152"/>
                <a:gd name="T6" fmla="*/ 31 w 47"/>
                <a:gd name="T7" fmla="*/ 0 h 152"/>
              </a:gdLst>
              <a:ahLst/>
              <a:cxnLst>
                <a:cxn ang="0">
                  <a:pos x="T0" y="T1"/>
                </a:cxn>
                <a:cxn ang="0">
                  <a:pos x="T2" y="T3"/>
                </a:cxn>
                <a:cxn ang="0">
                  <a:pos x="T4" y="T5"/>
                </a:cxn>
                <a:cxn ang="0">
                  <a:pos x="T6" y="T7"/>
                </a:cxn>
              </a:cxnLst>
              <a:rect l="0" t="0" r="r" b="b"/>
              <a:pathLst>
                <a:path w="47" h="152">
                  <a:moveTo>
                    <a:pt x="31" y="0"/>
                  </a:moveTo>
                  <a:cubicBezTo>
                    <a:pt x="47" y="152"/>
                    <a:pt x="47" y="152"/>
                    <a:pt x="47" y="152"/>
                  </a:cubicBezTo>
                  <a:cubicBezTo>
                    <a:pt x="47" y="152"/>
                    <a:pt x="22" y="129"/>
                    <a:pt x="14" y="107"/>
                  </a:cubicBezTo>
                  <a:cubicBezTo>
                    <a:pt x="8" y="87"/>
                    <a:pt x="0" y="11"/>
                    <a:pt x="31"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64" name="Hình tự do 127"/>
            <p:cNvSpPr>
              <a:spLocks/>
            </p:cNvSpPr>
            <p:nvPr/>
          </p:nvSpPr>
          <p:spPr bwMode="auto">
            <a:xfrm>
              <a:off x="4050" y="3545"/>
              <a:ext cx="222" cy="428"/>
            </a:xfrm>
            <a:custGeom>
              <a:avLst/>
              <a:gdLst>
                <a:gd name="T0" fmla="*/ 35 w 94"/>
                <a:gd name="T1" fmla="*/ 5 h 181"/>
                <a:gd name="T2" fmla="*/ 79 w 94"/>
                <a:gd name="T3" fmla="*/ 181 h 181"/>
                <a:gd name="T4" fmla="*/ 19 w 94"/>
                <a:gd name="T5" fmla="*/ 112 h 181"/>
                <a:gd name="T6" fmla="*/ 35 w 94"/>
                <a:gd name="T7" fmla="*/ 5 h 181"/>
              </a:gdLst>
              <a:ahLst/>
              <a:cxnLst>
                <a:cxn ang="0">
                  <a:pos x="T0" y="T1"/>
                </a:cxn>
                <a:cxn ang="0">
                  <a:pos x="T2" y="T3"/>
                </a:cxn>
                <a:cxn ang="0">
                  <a:pos x="T4" y="T5"/>
                </a:cxn>
                <a:cxn ang="0">
                  <a:pos x="T6" y="T7"/>
                </a:cxn>
              </a:cxnLst>
              <a:rect l="0" t="0" r="r" b="b"/>
              <a:pathLst>
                <a:path w="94" h="181">
                  <a:moveTo>
                    <a:pt x="35" y="5"/>
                  </a:moveTo>
                  <a:cubicBezTo>
                    <a:pt x="45" y="0"/>
                    <a:pt x="94" y="76"/>
                    <a:pt x="79" y="181"/>
                  </a:cubicBezTo>
                  <a:cubicBezTo>
                    <a:pt x="64" y="177"/>
                    <a:pt x="19" y="112"/>
                    <a:pt x="19" y="112"/>
                  </a:cubicBezTo>
                  <a:cubicBezTo>
                    <a:pt x="19" y="112"/>
                    <a:pt x="0" y="19"/>
                    <a:pt x="35" y="5"/>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65" name="Hình tự do 128"/>
            <p:cNvSpPr>
              <a:spLocks/>
            </p:cNvSpPr>
            <p:nvPr/>
          </p:nvSpPr>
          <p:spPr bwMode="auto">
            <a:xfrm>
              <a:off x="4066" y="3557"/>
              <a:ext cx="106" cy="354"/>
            </a:xfrm>
            <a:custGeom>
              <a:avLst/>
              <a:gdLst>
                <a:gd name="T0" fmla="*/ 28 w 45"/>
                <a:gd name="T1" fmla="*/ 0 h 150"/>
                <a:gd name="T2" fmla="*/ 45 w 45"/>
                <a:gd name="T3" fmla="*/ 150 h 150"/>
                <a:gd name="T4" fmla="*/ 13 w 45"/>
                <a:gd name="T5" fmla="*/ 107 h 150"/>
                <a:gd name="T6" fmla="*/ 28 w 45"/>
                <a:gd name="T7" fmla="*/ 0 h 150"/>
              </a:gdLst>
              <a:ahLst/>
              <a:cxnLst>
                <a:cxn ang="0">
                  <a:pos x="T0" y="T1"/>
                </a:cxn>
                <a:cxn ang="0">
                  <a:pos x="T2" y="T3"/>
                </a:cxn>
                <a:cxn ang="0">
                  <a:pos x="T4" y="T5"/>
                </a:cxn>
                <a:cxn ang="0">
                  <a:pos x="T6" y="T7"/>
                </a:cxn>
              </a:cxnLst>
              <a:rect l="0" t="0" r="r" b="b"/>
              <a:pathLst>
                <a:path w="45" h="150">
                  <a:moveTo>
                    <a:pt x="28" y="0"/>
                  </a:moveTo>
                  <a:cubicBezTo>
                    <a:pt x="45" y="150"/>
                    <a:pt x="45" y="150"/>
                    <a:pt x="45" y="150"/>
                  </a:cubicBezTo>
                  <a:cubicBezTo>
                    <a:pt x="45" y="150"/>
                    <a:pt x="19" y="126"/>
                    <a:pt x="13" y="107"/>
                  </a:cubicBezTo>
                  <a:cubicBezTo>
                    <a:pt x="5" y="84"/>
                    <a:pt x="0" y="10"/>
                    <a:pt x="28"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66" name="Hình tự do 129"/>
            <p:cNvSpPr>
              <a:spLocks/>
            </p:cNvSpPr>
            <p:nvPr/>
          </p:nvSpPr>
          <p:spPr bwMode="auto">
            <a:xfrm>
              <a:off x="4269" y="2321"/>
              <a:ext cx="218" cy="433"/>
            </a:xfrm>
            <a:custGeom>
              <a:avLst/>
              <a:gdLst>
                <a:gd name="T0" fmla="*/ 57 w 92"/>
                <a:gd name="T1" fmla="*/ 5 h 183"/>
                <a:gd name="T2" fmla="*/ 13 w 92"/>
                <a:gd name="T3" fmla="*/ 183 h 183"/>
                <a:gd name="T4" fmla="*/ 72 w 92"/>
                <a:gd name="T5" fmla="*/ 111 h 183"/>
                <a:gd name="T6" fmla="*/ 57 w 92"/>
                <a:gd name="T7" fmla="*/ 5 h 183"/>
              </a:gdLst>
              <a:ahLst/>
              <a:cxnLst>
                <a:cxn ang="0">
                  <a:pos x="T0" y="T1"/>
                </a:cxn>
                <a:cxn ang="0">
                  <a:pos x="T2" y="T3"/>
                </a:cxn>
                <a:cxn ang="0">
                  <a:pos x="T4" y="T5"/>
                </a:cxn>
                <a:cxn ang="0">
                  <a:pos x="T6" y="T7"/>
                </a:cxn>
              </a:cxnLst>
              <a:rect l="0" t="0" r="r" b="b"/>
              <a:pathLst>
                <a:path w="92" h="183">
                  <a:moveTo>
                    <a:pt x="57" y="5"/>
                  </a:moveTo>
                  <a:cubicBezTo>
                    <a:pt x="49" y="0"/>
                    <a:pt x="0" y="75"/>
                    <a:pt x="13" y="183"/>
                  </a:cubicBezTo>
                  <a:cubicBezTo>
                    <a:pt x="29" y="176"/>
                    <a:pt x="72" y="111"/>
                    <a:pt x="72" y="111"/>
                  </a:cubicBezTo>
                  <a:cubicBezTo>
                    <a:pt x="72" y="111"/>
                    <a:pt x="92" y="18"/>
                    <a:pt x="57" y="5"/>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67" name="Hình tự do 130"/>
            <p:cNvSpPr>
              <a:spLocks/>
            </p:cNvSpPr>
            <p:nvPr/>
          </p:nvSpPr>
          <p:spPr bwMode="auto">
            <a:xfrm>
              <a:off x="4366" y="2333"/>
              <a:ext cx="111" cy="355"/>
            </a:xfrm>
            <a:custGeom>
              <a:avLst/>
              <a:gdLst>
                <a:gd name="T0" fmla="*/ 17 w 47"/>
                <a:gd name="T1" fmla="*/ 0 h 150"/>
                <a:gd name="T2" fmla="*/ 0 w 47"/>
                <a:gd name="T3" fmla="*/ 150 h 150"/>
                <a:gd name="T4" fmla="*/ 33 w 47"/>
                <a:gd name="T5" fmla="*/ 106 h 150"/>
                <a:gd name="T6" fmla="*/ 17 w 47"/>
                <a:gd name="T7" fmla="*/ 0 h 150"/>
              </a:gdLst>
              <a:ahLst/>
              <a:cxnLst>
                <a:cxn ang="0">
                  <a:pos x="T0" y="T1"/>
                </a:cxn>
                <a:cxn ang="0">
                  <a:pos x="T2" y="T3"/>
                </a:cxn>
                <a:cxn ang="0">
                  <a:pos x="T4" y="T5"/>
                </a:cxn>
                <a:cxn ang="0">
                  <a:pos x="T6" y="T7"/>
                </a:cxn>
              </a:cxnLst>
              <a:rect l="0" t="0" r="r" b="b"/>
              <a:pathLst>
                <a:path w="47" h="150">
                  <a:moveTo>
                    <a:pt x="17" y="0"/>
                  </a:moveTo>
                  <a:cubicBezTo>
                    <a:pt x="0" y="150"/>
                    <a:pt x="0" y="150"/>
                    <a:pt x="0" y="150"/>
                  </a:cubicBezTo>
                  <a:cubicBezTo>
                    <a:pt x="0" y="150"/>
                    <a:pt x="25" y="128"/>
                    <a:pt x="33" y="106"/>
                  </a:cubicBezTo>
                  <a:cubicBezTo>
                    <a:pt x="39" y="86"/>
                    <a:pt x="47" y="12"/>
                    <a:pt x="17"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68" name="Hình tự do 131"/>
            <p:cNvSpPr>
              <a:spLocks/>
            </p:cNvSpPr>
            <p:nvPr/>
          </p:nvSpPr>
          <p:spPr bwMode="auto">
            <a:xfrm>
              <a:off x="4253" y="2955"/>
              <a:ext cx="304" cy="481"/>
            </a:xfrm>
            <a:custGeom>
              <a:avLst/>
              <a:gdLst>
                <a:gd name="T0" fmla="*/ 6 w 129"/>
                <a:gd name="T1" fmla="*/ 204 h 204"/>
                <a:gd name="T2" fmla="*/ 120 w 129"/>
                <a:gd name="T3" fmla="*/ 0 h 204"/>
                <a:gd name="T4" fmla="*/ 6 w 129"/>
                <a:gd name="T5" fmla="*/ 204 h 204"/>
              </a:gdLst>
              <a:ahLst/>
              <a:cxnLst>
                <a:cxn ang="0">
                  <a:pos x="T0" y="T1"/>
                </a:cxn>
                <a:cxn ang="0">
                  <a:pos x="T2" y="T3"/>
                </a:cxn>
                <a:cxn ang="0">
                  <a:pos x="T4" y="T5"/>
                </a:cxn>
              </a:cxnLst>
              <a:rect l="0" t="0" r="r" b="b"/>
              <a:pathLst>
                <a:path w="129" h="204">
                  <a:moveTo>
                    <a:pt x="6" y="204"/>
                  </a:moveTo>
                  <a:cubicBezTo>
                    <a:pt x="6" y="204"/>
                    <a:pt x="129" y="136"/>
                    <a:pt x="120" y="0"/>
                  </a:cubicBezTo>
                  <a:cubicBezTo>
                    <a:pt x="0" y="59"/>
                    <a:pt x="6" y="204"/>
                    <a:pt x="6" y="204"/>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69" name="Hình tự do 132"/>
            <p:cNvSpPr>
              <a:spLocks/>
            </p:cNvSpPr>
            <p:nvPr/>
          </p:nvSpPr>
          <p:spPr bwMode="auto">
            <a:xfrm>
              <a:off x="3964" y="2577"/>
              <a:ext cx="305" cy="477"/>
            </a:xfrm>
            <a:custGeom>
              <a:avLst/>
              <a:gdLst>
                <a:gd name="T0" fmla="*/ 123 w 129"/>
                <a:gd name="T1" fmla="*/ 202 h 202"/>
                <a:gd name="T2" fmla="*/ 10 w 129"/>
                <a:gd name="T3" fmla="*/ 0 h 202"/>
                <a:gd name="T4" fmla="*/ 123 w 129"/>
                <a:gd name="T5" fmla="*/ 202 h 202"/>
              </a:gdLst>
              <a:ahLst/>
              <a:cxnLst>
                <a:cxn ang="0">
                  <a:pos x="T0" y="T1"/>
                </a:cxn>
                <a:cxn ang="0">
                  <a:pos x="T2" y="T3"/>
                </a:cxn>
                <a:cxn ang="0">
                  <a:pos x="T4" y="T5"/>
                </a:cxn>
              </a:cxnLst>
              <a:rect l="0" t="0" r="r" b="b"/>
              <a:pathLst>
                <a:path w="129" h="202">
                  <a:moveTo>
                    <a:pt x="123" y="202"/>
                  </a:moveTo>
                  <a:cubicBezTo>
                    <a:pt x="123" y="202"/>
                    <a:pt x="0" y="136"/>
                    <a:pt x="10" y="0"/>
                  </a:cubicBezTo>
                  <a:cubicBezTo>
                    <a:pt x="129" y="59"/>
                    <a:pt x="123" y="202"/>
                    <a:pt x="123" y="202"/>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70" name="Hình tự do 133"/>
            <p:cNvSpPr>
              <a:spLocks/>
            </p:cNvSpPr>
            <p:nvPr/>
          </p:nvSpPr>
          <p:spPr bwMode="auto">
            <a:xfrm>
              <a:off x="4262" y="3590"/>
              <a:ext cx="305" cy="479"/>
            </a:xfrm>
            <a:custGeom>
              <a:avLst/>
              <a:gdLst>
                <a:gd name="T0" fmla="*/ 6 w 129"/>
                <a:gd name="T1" fmla="*/ 203 h 203"/>
                <a:gd name="T2" fmla="*/ 120 w 129"/>
                <a:gd name="T3" fmla="*/ 0 h 203"/>
                <a:gd name="T4" fmla="*/ 6 w 129"/>
                <a:gd name="T5" fmla="*/ 203 h 203"/>
              </a:gdLst>
              <a:ahLst/>
              <a:cxnLst>
                <a:cxn ang="0">
                  <a:pos x="T0" y="T1"/>
                </a:cxn>
                <a:cxn ang="0">
                  <a:pos x="T2" y="T3"/>
                </a:cxn>
                <a:cxn ang="0">
                  <a:pos x="T4" y="T5"/>
                </a:cxn>
              </a:cxnLst>
              <a:rect l="0" t="0" r="r" b="b"/>
              <a:pathLst>
                <a:path w="129" h="203">
                  <a:moveTo>
                    <a:pt x="6" y="203"/>
                  </a:moveTo>
                  <a:cubicBezTo>
                    <a:pt x="6" y="203"/>
                    <a:pt x="129" y="136"/>
                    <a:pt x="120" y="0"/>
                  </a:cubicBezTo>
                  <a:cubicBezTo>
                    <a:pt x="0" y="59"/>
                    <a:pt x="6" y="203"/>
                    <a:pt x="6" y="203"/>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71" name="Hình tự do 134"/>
            <p:cNvSpPr>
              <a:spLocks/>
            </p:cNvSpPr>
            <p:nvPr/>
          </p:nvSpPr>
          <p:spPr bwMode="auto">
            <a:xfrm>
              <a:off x="3972" y="3122"/>
              <a:ext cx="304" cy="475"/>
            </a:xfrm>
            <a:custGeom>
              <a:avLst/>
              <a:gdLst>
                <a:gd name="T0" fmla="*/ 124 w 129"/>
                <a:gd name="T1" fmla="*/ 201 h 201"/>
                <a:gd name="T2" fmla="*/ 9 w 129"/>
                <a:gd name="T3" fmla="*/ 0 h 201"/>
                <a:gd name="T4" fmla="*/ 124 w 129"/>
                <a:gd name="T5" fmla="*/ 201 h 201"/>
              </a:gdLst>
              <a:ahLst/>
              <a:cxnLst>
                <a:cxn ang="0">
                  <a:pos x="T0" y="T1"/>
                </a:cxn>
                <a:cxn ang="0">
                  <a:pos x="T2" y="T3"/>
                </a:cxn>
                <a:cxn ang="0">
                  <a:pos x="T4" y="T5"/>
                </a:cxn>
              </a:cxnLst>
              <a:rect l="0" t="0" r="r" b="b"/>
              <a:pathLst>
                <a:path w="129" h="201">
                  <a:moveTo>
                    <a:pt x="124" y="201"/>
                  </a:moveTo>
                  <a:cubicBezTo>
                    <a:pt x="124" y="201"/>
                    <a:pt x="0" y="135"/>
                    <a:pt x="9" y="0"/>
                  </a:cubicBezTo>
                  <a:cubicBezTo>
                    <a:pt x="129" y="58"/>
                    <a:pt x="124" y="201"/>
                    <a:pt x="124" y="201"/>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72" name="Hình tự do 135"/>
            <p:cNvSpPr>
              <a:spLocks/>
            </p:cNvSpPr>
            <p:nvPr/>
          </p:nvSpPr>
          <p:spPr bwMode="auto">
            <a:xfrm>
              <a:off x="3981" y="3595"/>
              <a:ext cx="305" cy="482"/>
            </a:xfrm>
            <a:custGeom>
              <a:avLst/>
              <a:gdLst>
                <a:gd name="T0" fmla="*/ 124 w 129"/>
                <a:gd name="T1" fmla="*/ 204 h 204"/>
                <a:gd name="T2" fmla="*/ 9 w 129"/>
                <a:gd name="T3" fmla="*/ 0 h 204"/>
                <a:gd name="T4" fmla="*/ 124 w 129"/>
                <a:gd name="T5" fmla="*/ 204 h 204"/>
              </a:gdLst>
              <a:ahLst/>
              <a:cxnLst>
                <a:cxn ang="0">
                  <a:pos x="T0" y="T1"/>
                </a:cxn>
                <a:cxn ang="0">
                  <a:pos x="T2" y="T3"/>
                </a:cxn>
                <a:cxn ang="0">
                  <a:pos x="T4" y="T5"/>
                </a:cxn>
              </a:cxnLst>
              <a:rect l="0" t="0" r="r" b="b"/>
              <a:pathLst>
                <a:path w="129" h="204">
                  <a:moveTo>
                    <a:pt x="124" y="204"/>
                  </a:moveTo>
                  <a:cubicBezTo>
                    <a:pt x="124" y="204"/>
                    <a:pt x="0" y="136"/>
                    <a:pt x="9" y="0"/>
                  </a:cubicBezTo>
                  <a:cubicBezTo>
                    <a:pt x="129" y="60"/>
                    <a:pt x="124" y="204"/>
                    <a:pt x="124" y="204"/>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73" name="Hình tự do 136"/>
            <p:cNvSpPr>
              <a:spLocks/>
            </p:cNvSpPr>
            <p:nvPr/>
          </p:nvSpPr>
          <p:spPr bwMode="auto">
            <a:xfrm>
              <a:off x="4253" y="2385"/>
              <a:ext cx="304" cy="482"/>
            </a:xfrm>
            <a:custGeom>
              <a:avLst/>
              <a:gdLst>
                <a:gd name="T0" fmla="*/ 6 w 129"/>
                <a:gd name="T1" fmla="*/ 204 h 204"/>
                <a:gd name="T2" fmla="*/ 120 w 129"/>
                <a:gd name="T3" fmla="*/ 0 h 204"/>
                <a:gd name="T4" fmla="*/ 6 w 129"/>
                <a:gd name="T5" fmla="*/ 204 h 204"/>
              </a:gdLst>
              <a:ahLst/>
              <a:cxnLst>
                <a:cxn ang="0">
                  <a:pos x="T0" y="T1"/>
                </a:cxn>
                <a:cxn ang="0">
                  <a:pos x="T2" y="T3"/>
                </a:cxn>
                <a:cxn ang="0">
                  <a:pos x="T4" y="T5"/>
                </a:cxn>
              </a:cxnLst>
              <a:rect l="0" t="0" r="r" b="b"/>
              <a:pathLst>
                <a:path w="129" h="204">
                  <a:moveTo>
                    <a:pt x="6" y="204"/>
                  </a:moveTo>
                  <a:cubicBezTo>
                    <a:pt x="6" y="204"/>
                    <a:pt x="129" y="137"/>
                    <a:pt x="120" y="0"/>
                  </a:cubicBezTo>
                  <a:cubicBezTo>
                    <a:pt x="0" y="60"/>
                    <a:pt x="6" y="204"/>
                    <a:pt x="6" y="204"/>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74" name="Hình tự do 137"/>
            <p:cNvSpPr>
              <a:spLocks/>
            </p:cNvSpPr>
            <p:nvPr/>
          </p:nvSpPr>
          <p:spPr bwMode="auto">
            <a:xfrm>
              <a:off x="3950" y="1946"/>
              <a:ext cx="305" cy="484"/>
            </a:xfrm>
            <a:custGeom>
              <a:avLst/>
              <a:gdLst>
                <a:gd name="T0" fmla="*/ 122 w 129"/>
                <a:gd name="T1" fmla="*/ 205 h 205"/>
                <a:gd name="T2" fmla="*/ 8 w 129"/>
                <a:gd name="T3" fmla="*/ 0 h 205"/>
                <a:gd name="T4" fmla="*/ 122 w 129"/>
                <a:gd name="T5" fmla="*/ 205 h 205"/>
              </a:gdLst>
              <a:ahLst/>
              <a:cxnLst>
                <a:cxn ang="0">
                  <a:pos x="T0" y="T1"/>
                </a:cxn>
                <a:cxn ang="0">
                  <a:pos x="T2" y="T3"/>
                </a:cxn>
                <a:cxn ang="0">
                  <a:pos x="T4" y="T5"/>
                </a:cxn>
              </a:cxnLst>
              <a:rect l="0" t="0" r="r" b="b"/>
              <a:pathLst>
                <a:path w="129" h="205">
                  <a:moveTo>
                    <a:pt x="122" y="205"/>
                  </a:moveTo>
                  <a:cubicBezTo>
                    <a:pt x="122" y="205"/>
                    <a:pt x="0" y="137"/>
                    <a:pt x="8" y="0"/>
                  </a:cubicBezTo>
                  <a:cubicBezTo>
                    <a:pt x="129" y="60"/>
                    <a:pt x="122" y="205"/>
                    <a:pt x="122" y="205"/>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75" name="Hình tự do 138"/>
            <p:cNvSpPr>
              <a:spLocks/>
            </p:cNvSpPr>
            <p:nvPr/>
          </p:nvSpPr>
          <p:spPr bwMode="auto">
            <a:xfrm>
              <a:off x="4253" y="1747"/>
              <a:ext cx="304" cy="478"/>
            </a:xfrm>
            <a:custGeom>
              <a:avLst/>
              <a:gdLst>
                <a:gd name="T0" fmla="*/ 6 w 129"/>
                <a:gd name="T1" fmla="*/ 202 h 202"/>
                <a:gd name="T2" fmla="*/ 120 w 129"/>
                <a:gd name="T3" fmla="*/ 0 h 202"/>
                <a:gd name="T4" fmla="*/ 6 w 129"/>
                <a:gd name="T5" fmla="*/ 202 h 202"/>
              </a:gdLst>
              <a:ahLst/>
              <a:cxnLst>
                <a:cxn ang="0">
                  <a:pos x="T0" y="T1"/>
                </a:cxn>
                <a:cxn ang="0">
                  <a:pos x="T2" y="T3"/>
                </a:cxn>
                <a:cxn ang="0">
                  <a:pos x="T4" y="T5"/>
                </a:cxn>
              </a:cxnLst>
              <a:rect l="0" t="0" r="r" b="b"/>
              <a:pathLst>
                <a:path w="129" h="202">
                  <a:moveTo>
                    <a:pt x="6" y="202"/>
                  </a:moveTo>
                  <a:cubicBezTo>
                    <a:pt x="6" y="202"/>
                    <a:pt x="129" y="136"/>
                    <a:pt x="120" y="0"/>
                  </a:cubicBezTo>
                  <a:cubicBezTo>
                    <a:pt x="0" y="59"/>
                    <a:pt x="6" y="202"/>
                    <a:pt x="6" y="202"/>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76" name="Hình tự do 139"/>
            <p:cNvSpPr>
              <a:spLocks/>
            </p:cNvSpPr>
            <p:nvPr/>
          </p:nvSpPr>
          <p:spPr bwMode="auto">
            <a:xfrm>
              <a:off x="4248" y="1211"/>
              <a:ext cx="307" cy="475"/>
            </a:xfrm>
            <a:custGeom>
              <a:avLst/>
              <a:gdLst>
                <a:gd name="T0" fmla="*/ 7 w 130"/>
                <a:gd name="T1" fmla="*/ 201 h 201"/>
                <a:gd name="T2" fmla="*/ 120 w 130"/>
                <a:gd name="T3" fmla="*/ 0 h 201"/>
                <a:gd name="T4" fmla="*/ 7 w 130"/>
                <a:gd name="T5" fmla="*/ 201 h 201"/>
              </a:gdLst>
              <a:ahLst/>
              <a:cxnLst>
                <a:cxn ang="0">
                  <a:pos x="T0" y="T1"/>
                </a:cxn>
                <a:cxn ang="0">
                  <a:pos x="T2" y="T3"/>
                </a:cxn>
                <a:cxn ang="0">
                  <a:pos x="T4" y="T5"/>
                </a:cxn>
              </a:cxnLst>
              <a:rect l="0" t="0" r="r" b="b"/>
              <a:pathLst>
                <a:path w="130" h="201">
                  <a:moveTo>
                    <a:pt x="7" y="201"/>
                  </a:moveTo>
                  <a:cubicBezTo>
                    <a:pt x="7" y="201"/>
                    <a:pt x="130" y="135"/>
                    <a:pt x="120" y="0"/>
                  </a:cubicBezTo>
                  <a:cubicBezTo>
                    <a:pt x="0" y="59"/>
                    <a:pt x="7" y="201"/>
                    <a:pt x="7" y="201"/>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77" name="Hình tự do 140"/>
            <p:cNvSpPr>
              <a:spLocks/>
            </p:cNvSpPr>
            <p:nvPr/>
          </p:nvSpPr>
          <p:spPr bwMode="auto">
            <a:xfrm>
              <a:off x="3990" y="1381"/>
              <a:ext cx="274" cy="428"/>
            </a:xfrm>
            <a:custGeom>
              <a:avLst/>
              <a:gdLst>
                <a:gd name="T0" fmla="*/ 112 w 116"/>
                <a:gd name="T1" fmla="*/ 181 h 181"/>
                <a:gd name="T2" fmla="*/ 8 w 116"/>
                <a:gd name="T3" fmla="*/ 0 h 181"/>
                <a:gd name="T4" fmla="*/ 112 w 116"/>
                <a:gd name="T5" fmla="*/ 181 h 181"/>
              </a:gdLst>
              <a:ahLst/>
              <a:cxnLst>
                <a:cxn ang="0">
                  <a:pos x="T0" y="T1"/>
                </a:cxn>
                <a:cxn ang="0">
                  <a:pos x="T2" y="T3"/>
                </a:cxn>
                <a:cxn ang="0">
                  <a:pos x="T4" y="T5"/>
                </a:cxn>
              </a:cxnLst>
              <a:rect l="0" t="0" r="r" b="b"/>
              <a:pathLst>
                <a:path w="116" h="181">
                  <a:moveTo>
                    <a:pt x="112" y="181"/>
                  </a:moveTo>
                  <a:cubicBezTo>
                    <a:pt x="112" y="181"/>
                    <a:pt x="0" y="121"/>
                    <a:pt x="8" y="0"/>
                  </a:cubicBezTo>
                  <a:cubicBezTo>
                    <a:pt x="116" y="54"/>
                    <a:pt x="112" y="181"/>
                    <a:pt x="112" y="181"/>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78" name="Hình tự do 141"/>
            <p:cNvSpPr>
              <a:spLocks/>
            </p:cNvSpPr>
            <p:nvPr/>
          </p:nvSpPr>
          <p:spPr bwMode="auto">
            <a:xfrm>
              <a:off x="3993" y="2577"/>
              <a:ext cx="260" cy="474"/>
            </a:xfrm>
            <a:custGeom>
              <a:avLst/>
              <a:gdLst>
                <a:gd name="T0" fmla="*/ 97 w 110"/>
                <a:gd name="T1" fmla="*/ 176 h 201"/>
                <a:gd name="T2" fmla="*/ 93 w 110"/>
                <a:gd name="T3" fmla="*/ 169 h 201"/>
                <a:gd name="T4" fmla="*/ 89 w 110"/>
                <a:gd name="T5" fmla="*/ 156 h 201"/>
                <a:gd name="T6" fmla="*/ 88 w 110"/>
                <a:gd name="T7" fmla="*/ 153 h 201"/>
                <a:gd name="T8" fmla="*/ 79 w 110"/>
                <a:gd name="T9" fmla="*/ 140 h 201"/>
                <a:gd name="T10" fmla="*/ 76 w 110"/>
                <a:gd name="T11" fmla="*/ 136 h 201"/>
                <a:gd name="T12" fmla="*/ 73 w 110"/>
                <a:gd name="T13" fmla="*/ 128 h 201"/>
                <a:gd name="T14" fmla="*/ 71 w 110"/>
                <a:gd name="T15" fmla="*/ 123 h 201"/>
                <a:gd name="T16" fmla="*/ 68 w 110"/>
                <a:gd name="T17" fmla="*/ 120 h 201"/>
                <a:gd name="T18" fmla="*/ 68 w 110"/>
                <a:gd name="T19" fmla="*/ 116 h 201"/>
                <a:gd name="T20" fmla="*/ 64 w 110"/>
                <a:gd name="T21" fmla="*/ 108 h 201"/>
                <a:gd name="T22" fmla="*/ 62 w 110"/>
                <a:gd name="T23" fmla="*/ 104 h 201"/>
                <a:gd name="T24" fmla="*/ 60 w 110"/>
                <a:gd name="T25" fmla="*/ 99 h 201"/>
                <a:gd name="T26" fmla="*/ 58 w 110"/>
                <a:gd name="T27" fmla="*/ 95 h 201"/>
                <a:gd name="T28" fmla="*/ 55 w 110"/>
                <a:gd name="T29" fmla="*/ 89 h 201"/>
                <a:gd name="T30" fmla="*/ 49 w 110"/>
                <a:gd name="T31" fmla="*/ 82 h 201"/>
                <a:gd name="T32" fmla="*/ 49 w 110"/>
                <a:gd name="T33" fmla="*/ 80 h 201"/>
                <a:gd name="T34" fmla="*/ 46 w 110"/>
                <a:gd name="T35" fmla="*/ 76 h 201"/>
                <a:gd name="T36" fmla="*/ 45 w 110"/>
                <a:gd name="T37" fmla="*/ 73 h 201"/>
                <a:gd name="T38" fmla="*/ 45 w 110"/>
                <a:gd name="T39" fmla="*/ 72 h 201"/>
                <a:gd name="T40" fmla="*/ 43 w 110"/>
                <a:gd name="T41" fmla="*/ 69 h 201"/>
                <a:gd name="T42" fmla="*/ 37 w 110"/>
                <a:gd name="T43" fmla="*/ 59 h 201"/>
                <a:gd name="T44" fmla="*/ 36 w 110"/>
                <a:gd name="T45" fmla="*/ 55 h 201"/>
                <a:gd name="T46" fmla="*/ 33 w 110"/>
                <a:gd name="T47" fmla="*/ 51 h 201"/>
                <a:gd name="T48" fmla="*/ 29 w 110"/>
                <a:gd name="T49" fmla="*/ 43 h 201"/>
                <a:gd name="T50" fmla="*/ 27 w 110"/>
                <a:gd name="T51" fmla="*/ 42 h 201"/>
                <a:gd name="T52" fmla="*/ 27 w 110"/>
                <a:gd name="T53" fmla="*/ 39 h 201"/>
                <a:gd name="T54" fmla="*/ 28 w 110"/>
                <a:gd name="T55" fmla="*/ 34 h 201"/>
                <a:gd name="T56" fmla="*/ 24 w 110"/>
                <a:gd name="T57" fmla="*/ 31 h 201"/>
                <a:gd name="T58" fmla="*/ 24 w 110"/>
                <a:gd name="T59" fmla="*/ 29 h 201"/>
                <a:gd name="T60" fmla="*/ 23 w 110"/>
                <a:gd name="T61" fmla="*/ 29 h 201"/>
                <a:gd name="T62" fmla="*/ 19 w 110"/>
                <a:gd name="T63" fmla="*/ 26 h 201"/>
                <a:gd name="T64" fmla="*/ 20 w 110"/>
                <a:gd name="T65" fmla="*/ 21 h 201"/>
                <a:gd name="T66" fmla="*/ 17 w 110"/>
                <a:gd name="T67" fmla="*/ 21 h 201"/>
                <a:gd name="T68" fmla="*/ 17 w 110"/>
                <a:gd name="T69" fmla="*/ 17 h 201"/>
                <a:gd name="T70" fmla="*/ 16 w 110"/>
                <a:gd name="T71" fmla="*/ 14 h 201"/>
                <a:gd name="T72" fmla="*/ 15 w 110"/>
                <a:gd name="T73" fmla="*/ 17 h 201"/>
                <a:gd name="T74" fmla="*/ 13 w 110"/>
                <a:gd name="T75" fmla="*/ 11 h 201"/>
                <a:gd name="T76" fmla="*/ 4 w 110"/>
                <a:gd name="T77" fmla="*/ 5 h 201"/>
                <a:gd name="T78" fmla="*/ 3 w 110"/>
                <a:gd name="T79" fmla="*/ 4 h 201"/>
                <a:gd name="T80" fmla="*/ 0 w 110"/>
                <a:gd name="T81" fmla="*/ 0 h 201"/>
                <a:gd name="T82" fmla="*/ 0 w 110"/>
                <a:gd name="T83" fmla="*/ 3 h 201"/>
                <a:gd name="T84" fmla="*/ 4 w 110"/>
                <a:gd name="T85" fmla="*/ 5 h 201"/>
                <a:gd name="T86" fmla="*/ 6 w 110"/>
                <a:gd name="T87" fmla="*/ 16 h 201"/>
                <a:gd name="T88" fmla="*/ 13 w 110"/>
                <a:gd name="T89" fmla="*/ 30 h 201"/>
                <a:gd name="T90" fmla="*/ 20 w 110"/>
                <a:gd name="T91" fmla="*/ 46 h 201"/>
                <a:gd name="T92" fmla="*/ 28 w 110"/>
                <a:gd name="T93" fmla="*/ 59 h 201"/>
                <a:gd name="T94" fmla="*/ 32 w 110"/>
                <a:gd name="T95" fmla="*/ 69 h 201"/>
                <a:gd name="T96" fmla="*/ 43 w 110"/>
                <a:gd name="T97" fmla="*/ 87 h 201"/>
                <a:gd name="T98" fmla="*/ 49 w 110"/>
                <a:gd name="T99" fmla="*/ 97 h 201"/>
                <a:gd name="T100" fmla="*/ 58 w 110"/>
                <a:gd name="T101" fmla="*/ 110 h 201"/>
                <a:gd name="T102" fmla="*/ 77 w 110"/>
                <a:gd name="T103" fmla="*/ 154 h 201"/>
                <a:gd name="T104" fmla="*/ 85 w 110"/>
                <a:gd name="T105" fmla="*/ 166 h 201"/>
                <a:gd name="T106" fmla="*/ 109 w 110"/>
                <a:gd name="T107" fmla="*/ 196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0" h="201">
                  <a:moveTo>
                    <a:pt x="109" y="196"/>
                  </a:moveTo>
                  <a:cubicBezTo>
                    <a:pt x="110" y="192"/>
                    <a:pt x="105" y="190"/>
                    <a:pt x="105" y="188"/>
                  </a:cubicBezTo>
                  <a:cubicBezTo>
                    <a:pt x="105" y="186"/>
                    <a:pt x="103" y="188"/>
                    <a:pt x="103" y="188"/>
                  </a:cubicBezTo>
                  <a:cubicBezTo>
                    <a:pt x="103" y="183"/>
                    <a:pt x="101" y="180"/>
                    <a:pt x="98" y="177"/>
                  </a:cubicBezTo>
                  <a:cubicBezTo>
                    <a:pt x="98" y="177"/>
                    <a:pt x="98" y="177"/>
                    <a:pt x="98" y="177"/>
                  </a:cubicBezTo>
                  <a:cubicBezTo>
                    <a:pt x="97" y="177"/>
                    <a:pt x="98" y="176"/>
                    <a:pt x="97" y="176"/>
                  </a:cubicBezTo>
                  <a:cubicBezTo>
                    <a:pt x="97" y="176"/>
                    <a:pt x="97" y="176"/>
                    <a:pt x="97" y="176"/>
                  </a:cubicBezTo>
                  <a:cubicBezTo>
                    <a:pt x="97" y="175"/>
                    <a:pt x="97" y="175"/>
                    <a:pt x="97" y="175"/>
                  </a:cubicBezTo>
                  <a:cubicBezTo>
                    <a:pt x="96" y="175"/>
                    <a:pt x="96" y="175"/>
                    <a:pt x="96" y="175"/>
                  </a:cubicBezTo>
                  <a:cubicBezTo>
                    <a:pt x="96" y="173"/>
                    <a:pt x="96" y="173"/>
                    <a:pt x="96" y="173"/>
                  </a:cubicBezTo>
                  <a:cubicBezTo>
                    <a:pt x="97" y="171"/>
                    <a:pt x="93" y="171"/>
                    <a:pt x="96" y="168"/>
                  </a:cubicBezTo>
                  <a:cubicBezTo>
                    <a:pt x="96" y="169"/>
                    <a:pt x="93" y="169"/>
                    <a:pt x="93" y="169"/>
                  </a:cubicBezTo>
                  <a:cubicBezTo>
                    <a:pt x="93" y="167"/>
                    <a:pt x="92" y="164"/>
                    <a:pt x="90" y="162"/>
                  </a:cubicBezTo>
                  <a:cubicBezTo>
                    <a:pt x="90" y="163"/>
                    <a:pt x="90" y="163"/>
                    <a:pt x="90" y="163"/>
                  </a:cubicBezTo>
                  <a:cubicBezTo>
                    <a:pt x="90" y="162"/>
                    <a:pt x="90" y="162"/>
                    <a:pt x="90" y="160"/>
                  </a:cubicBezTo>
                  <a:cubicBezTo>
                    <a:pt x="89" y="160"/>
                    <a:pt x="90" y="159"/>
                    <a:pt x="89" y="159"/>
                  </a:cubicBezTo>
                  <a:cubicBezTo>
                    <a:pt x="89" y="159"/>
                    <a:pt x="89" y="159"/>
                    <a:pt x="89" y="159"/>
                  </a:cubicBezTo>
                  <a:cubicBezTo>
                    <a:pt x="90" y="156"/>
                    <a:pt x="89" y="156"/>
                    <a:pt x="89" y="156"/>
                  </a:cubicBezTo>
                  <a:cubicBezTo>
                    <a:pt x="89" y="156"/>
                    <a:pt x="89" y="156"/>
                    <a:pt x="89" y="156"/>
                  </a:cubicBezTo>
                  <a:cubicBezTo>
                    <a:pt x="89" y="155"/>
                    <a:pt x="88" y="155"/>
                    <a:pt x="88" y="155"/>
                  </a:cubicBezTo>
                  <a:cubicBezTo>
                    <a:pt x="88" y="155"/>
                    <a:pt x="88" y="155"/>
                    <a:pt x="88" y="155"/>
                  </a:cubicBezTo>
                  <a:cubicBezTo>
                    <a:pt x="88" y="154"/>
                    <a:pt x="88" y="154"/>
                    <a:pt x="88" y="154"/>
                  </a:cubicBezTo>
                  <a:cubicBezTo>
                    <a:pt x="88" y="154"/>
                    <a:pt x="88" y="154"/>
                    <a:pt x="88" y="154"/>
                  </a:cubicBezTo>
                  <a:cubicBezTo>
                    <a:pt x="88" y="153"/>
                    <a:pt x="86" y="153"/>
                    <a:pt x="88" y="153"/>
                  </a:cubicBezTo>
                  <a:cubicBezTo>
                    <a:pt x="86" y="153"/>
                    <a:pt x="88" y="154"/>
                    <a:pt x="86" y="154"/>
                  </a:cubicBezTo>
                  <a:cubicBezTo>
                    <a:pt x="85" y="150"/>
                    <a:pt x="84" y="147"/>
                    <a:pt x="83" y="143"/>
                  </a:cubicBezTo>
                  <a:cubicBezTo>
                    <a:pt x="81" y="143"/>
                    <a:pt x="81" y="143"/>
                    <a:pt x="81" y="143"/>
                  </a:cubicBezTo>
                  <a:cubicBezTo>
                    <a:pt x="81" y="142"/>
                    <a:pt x="79" y="142"/>
                    <a:pt x="81" y="141"/>
                  </a:cubicBezTo>
                  <a:cubicBezTo>
                    <a:pt x="81" y="142"/>
                    <a:pt x="79" y="142"/>
                    <a:pt x="79" y="141"/>
                  </a:cubicBezTo>
                  <a:cubicBezTo>
                    <a:pt x="79" y="141"/>
                    <a:pt x="81" y="141"/>
                    <a:pt x="79" y="140"/>
                  </a:cubicBezTo>
                  <a:cubicBezTo>
                    <a:pt x="79" y="141"/>
                    <a:pt x="79" y="141"/>
                    <a:pt x="79" y="141"/>
                  </a:cubicBezTo>
                  <a:cubicBezTo>
                    <a:pt x="79" y="140"/>
                    <a:pt x="77" y="140"/>
                    <a:pt x="77" y="138"/>
                  </a:cubicBezTo>
                  <a:cubicBezTo>
                    <a:pt x="77" y="138"/>
                    <a:pt x="77" y="138"/>
                    <a:pt x="77" y="140"/>
                  </a:cubicBezTo>
                  <a:cubicBezTo>
                    <a:pt x="77" y="138"/>
                    <a:pt x="77" y="138"/>
                    <a:pt x="77" y="137"/>
                  </a:cubicBezTo>
                  <a:cubicBezTo>
                    <a:pt x="76" y="138"/>
                    <a:pt x="76" y="138"/>
                    <a:pt x="76" y="138"/>
                  </a:cubicBezTo>
                  <a:cubicBezTo>
                    <a:pt x="75" y="137"/>
                    <a:pt x="77" y="137"/>
                    <a:pt x="76" y="136"/>
                  </a:cubicBezTo>
                  <a:cubicBezTo>
                    <a:pt x="76" y="137"/>
                    <a:pt x="76" y="137"/>
                    <a:pt x="76" y="137"/>
                  </a:cubicBezTo>
                  <a:cubicBezTo>
                    <a:pt x="76" y="136"/>
                    <a:pt x="76" y="134"/>
                    <a:pt x="76" y="133"/>
                  </a:cubicBezTo>
                  <a:cubicBezTo>
                    <a:pt x="76" y="134"/>
                    <a:pt x="76" y="134"/>
                    <a:pt x="76" y="134"/>
                  </a:cubicBezTo>
                  <a:cubicBezTo>
                    <a:pt x="75" y="133"/>
                    <a:pt x="75" y="130"/>
                    <a:pt x="75" y="130"/>
                  </a:cubicBezTo>
                  <a:cubicBezTo>
                    <a:pt x="73" y="129"/>
                    <a:pt x="73" y="130"/>
                    <a:pt x="73" y="129"/>
                  </a:cubicBezTo>
                  <a:cubicBezTo>
                    <a:pt x="73" y="129"/>
                    <a:pt x="72" y="128"/>
                    <a:pt x="73" y="128"/>
                  </a:cubicBezTo>
                  <a:cubicBezTo>
                    <a:pt x="73" y="128"/>
                    <a:pt x="72" y="126"/>
                    <a:pt x="72" y="125"/>
                  </a:cubicBezTo>
                  <a:cubicBezTo>
                    <a:pt x="72" y="126"/>
                    <a:pt x="71" y="126"/>
                    <a:pt x="71" y="126"/>
                  </a:cubicBezTo>
                  <a:cubicBezTo>
                    <a:pt x="71" y="126"/>
                    <a:pt x="71" y="126"/>
                    <a:pt x="71" y="126"/>
                  </a:cubicBezTo>
                  <a:cubicBezTo>
                    <a:pt x="70" y="126"/>
                    <a:pt x="71" y="126"/>
                    <a:pt x="71" y="128"/>
                  </a:cubicBezTo>
                  <a:cubicBezTo>
                    <a:pt x="70" y="126"/>
                    <a:pt x="70" y="126"/>
                    <a:pt x="70" y="125"/>
                  </a:cubicBezTo>
                  <a:cubicBezTo>
                    <a:pt x="70" y="125"/>
                    <a:pt x="71" y="124"/>
                    <a:pt x="71" y="123"/>
                  </a:cubicBezTo>
                  <a:cubicBezTo>
                    <a:pt x="71" y="124"/>
                    <a:pt x="70" y="123"/>
                    <a:pt x="70" y="124"/>
                  </a:cubicBezTo>
                  <a:cubicBezTo>
                    <a:pt x="71" y="121"/>
                    <a:pt x="71" y="121"/>
                    <a:pt x="71" y="121"/>
                  </a:cubicBezTo>
                  <a:cubicBezTo>
                    <a:pt x="70" y="121"/>
                    <a:pt x="70" y="121"/>
                    <a:pt x="70" y="121"/>
                  </a:cubicBezTo>
                  <a:cubicBezTo>
                    <a:pt x="70" y="121"/>
                    <a:pt x="70" y="120"/>
                    <a:pt x="71" y="120"/>
                  </a:cubicBezTo>
                  <a:cubicBezTo>
                    <a:pt x="70" y="120"/>
                    <a:pt x="70" y="117"/>
                    <a:pt x="68" y="120"/>
                  </a:cubicBezTo>
                  <a:cubicBezTo>
                    <a:pt x="68" y="120"/>
                    <a:pt x="68" y="120"/>
                    <a:pt x="68" y="120"/>
                  </a:cubicBezTo>
                  <a:cubicBezTo>
                    <a:pt x="68" y="117"/>
                    <a:pt x="68" y="117"/>
                    <a:pt x="68" y="117"/>
                  </a:cubicBezTo>
                  <a:cubicBezTo>
                    <a:pt x="68" y="117"/>
                    <a:pt x="68" y="117"/>
                    <a:pt x="68" y="117"/>
                  </a:cubicBezTo>
                  <a:cubicBezTo>
                    <a:pt x="66" y="117"/>
                    <a:pt x="68" y="116"/>
                    <a:pt x="68" y="116"/>
                  </a:cubicBezTo>
                  <a:cubicBezTo>
                    <a:pt x="68" y="116"/>
                    <a:pt x="68" y="116"/>
                    <a:pt x="68" y="116"/>
                  </a:cubicBezTo>
                  <a:cubicBezTo>
                    <a:pt x="68" y="115"/>
                    <a:pt x="68" y="115"/>
                    <a:pt x="68" y="115"/>
                  </a:cubicBezTo>
                  <a:cubicBezTo>
                    <a:pt x="68" y="115"/>
                    <a:pt x="68" y="115"/>
                    <a:pt x="68" y="116"/>
                  </a:cubicBezTo>
                  <a:cubicBezTo>
                    <a:pt x="68" y="115"/>
                    <a:pt x="68" y="113"/>
                    <a:pt x="68" y="112"/>
                  </a:cubicBezTo>
                  <a:cubicBezTo>
                    <a:pt x="66" y="113"/>
                    <a:pt x="66" y="113"/>
                    <a:pt x="66" y="113"/>
                  </a:cubicBezTo>
                  <a:cubicBezTo>
                    <a:pt x="64" y="112"/>
                    <a:pt x="66" y="111"/>
                    <a:pt x="64" y="110"/>
                  </a:cubicBezTo>
                  <a:cubicBezTo>
                    <a:pt x="64" y="111"/>
                    <a:pt x="66" y="110"/>
                    <a:pt x="66" y="110"/>
                  </a:cubicBezTo>
                  <a:cubicBezTo>
                    <a:pt x="64" y="110"/>
                    <a:pt x="64" y="110"/>
                    <a:pt x="64" y="110"/>
                  </a:cubicBezTo>
                  <a:cubicBezTo>
                    <a:pt x="64" y="110"/>
                    <a:pt x="64" y="110"/>
                    <a:pt x="64" y="108"/>
                  </a:cubicBezTo>
                  <a:cubicBezTo>
                    <a:pt x="64" y="108"/>
                    <a:pt x="64" y="108"/>
                    <a:pt x="64" y="108"/>
                  </a:cubicBezTo>
                  <a:cubicBezTo>
                    <a:pt x="64" y="108"/>
                    <a:pt x="63" y="104"/>
                    <a:pt x="62" y="104"/>
                  </a:cubicBezTo>
                  <a:cubicBezTo>
                    <a:pt x="63" y="104"/>
                    <a:pt x="63" y="103"/>
                    <a:pt x="63" y="103"/>
                  </a:cubicBezTo>
                  <a:cubicBezTo>
                    <a:pt x="62" y="103"/>
                    <a:pt x="62" y="103"/>
                    <a:pt x="62" y="103"/>
                  </a:cubicBezTo>
                  <a:cubicBezTo>
                    <a:pt x="62" y="103"/>
                    <a:pt x="62" y="102"/>
                    <a:pt x="62" y="103"/>
                  </a:cubicBezTo>
                  <a:cubicBezTo>
                    <a:pt x="62" y="102"/>
                    <a:pt x="62" y="104"/>
                    <a:pt x="62" y="104"/>
                  </a:cubicBezTo>
                  <a:cubicBezTo>
                    <a:pt x="62" y="104"/>
                    <a:pt x="62" y="102"/>
                    <a:pt x="62" y="103"/>
                  </a:cubicBezTo>
                  <a:cubicBezTo>
                    <a:pt x="62" y="102"/>
                    <a:pt x="62" y="102"/>
                    <a:pt x="60" y="102"/>
                  </a:cubicBezTo>
                  <a:cubicBezTo>
                    <a:pt x="62" y="102"/>
                    <a:pt x="60" y="102"/>
                    <a:pt x="60" y="102"/>
                  </a:cubicBezTo>
                  <a:cubicBezTo>
                    <a:pt x="60" y="100"/>
                    <a:pt x="60" y="102"/>
                    <a:pt x="60" y="100"/>
                  </a:cubicBezTo>
                  <a:cubicBezTo>
                    <a:pt x="60" y="100"/>
                    <a:pt x="60" y="100"/>
                    <a:pt x="60" y="100"/>
                  </a:cubicBezTo>
                  <a:cubicBezTo>
                    <a:pt x="60" y="99"/>
                    <a:pt x="60" y="99"/>
                    <a:pt x="60" y="99"/>
                  </a:cubicBezTo>
                  <a:cubicBezTo>
                    <a:pt x="60" y="99"/>
                    <a:pt x="60" y="98"/>
                    <a:pt x="59" y="99"/>
                  </a:cubicBezTo>
                  <a:cubicBezTo>
                    <a:pt x="59" y="99"/>
                    <a:pt x="59" y="99"/>
                    <a:pt x="59" y="99"/>
                  </a:cubicBezTo>
                  <a:cubicBezTo>
                    <a:pt x="59" y="99"/>
                    <a:pt x="59" y="99"/>
                    <a:pt x="59" y="98"/>
                  </a:cubicBezTo>
                  <a:cubicBezTo>
                    <a:pt x="59" y="98"/>
                    <a:pt x="59" y="98"/>
                    <a:pt x="59" y="98"/>
                  </a:cubicBezTo>
                  <a:cubicBezTo>
                    <a:pt x="60" y="98"/>
                    <a:pt x="59" y="98"/>
                    <a:pt x="59" y="97"/>
                  </a:cubicBezTo>
                  <a:cubicBezTo>
                    <a:pt x="58" y="97"/>
                    <a:pt x="58" y="95"/>
                    <a:pt x="58" y="95"/>
                  </a:cubicBezTo>
                  <a:cubicBezTo>
                    <a:pt x="58" y="94"/>
                    <a:pt x="58" y="94"/>
                    <a:pt x="56" y="94"/>
                  </a:cubicBezTo>
                  <a:cubicBezTo>
                    <a:pt x="56" y="94"/>
                    <a:pt x="56" y="94"/>
                    <a:pt x="56" y="94"/>
                  </a:cubicBezTo>
                  <a:cubicBezTo>
                    <a:pt x="56" y="94"/>
                    <a:pt x="56" y="94"/>
                    <a:pt x="56" y="93"/>
                  </a:cubicBezTo>
                  <a:cubicBezTo>
                    <a:pt x="55" y="93"/>
                    <a:pt x="55" y="93"/>
                    <a:pt x="55" y="93"/>
                  </a:cubicBezTo>
                  <a:cubicBezTo>
                    <a:pt x="55" y="90"/>
                    <a:pt x="55" y="90"/>
                    <a:pt x="56" y="90"/>
                  </a:cubicBezTo>
                  <a:cubicBezTo>
                    <a:pt x="55" y="90"/>
                    <a:pt x="56" y="89"/>
                    <a:pt x="55" y="89"/>
                  </a:cubicBezTo>
                  <a:cubicBezTo>
                    <a:pt x="55" y="89"/>
                    <a:pt x="54" y="90"/>
                    <a:pt x="54" y="89"/>
                  </a:cubicBezTo>
                  <a:cubicBezTo>
                    <a:pt x="51" y="90"/>
                    <a:pt x="54" y="87"/>
                    <a:pt x="54" y="87"/>
                  </a:cubicBezTo>
                  <a:cubicBezTo>
                    <a:pt x="54" y="87"/>
                    <a:pt x="54" y="87"/>
                    <a:pt x="54" y="87"/>
                  </a:cubicBezTo>
                  <a:cubicBezTo>
                    <a:pt x="54" y="86"/>
                    <a:pt x="54" y="86"/>
                    <a:pt x="54" y="86"/>
                  </a:cubicBezTo>
                  <a:cubicBezTo>
                    <a:pt x="54" y="86"/>
                    <a:pt x="51" y="86"/>
                    <a:pt x="54" y="85"/>
                  </a:cubicBezTo>
                  <a:cubicBezTo>
                    <a:pt x="51" y="85"/>
                    <a:pt x="51" y="82"/>
                    <a:pt x="49" y="82"/>
                  </a:cubicBezTo>
                  <a:cubicBezTo>
                    <a:pt x="49" y="82"/>
                    <a:pt x="49" y="82"/>
                    <a:pt x="49" y="81"/>
                  </a:cubicBezTo>
                  <a:cubicBezTo>
                    <a:pt x="50" y="81"/>
                    <a:pt x="49" y="82"/>
                    <a:pt x="50" y="82"/>
                  </a:cubicBezTo>
                  <a:cubicBezTo>
                    <a:pt x="50" y="82"/>
                    <a:pt x="50" y="82"/>
                    <a:pt x="50" y="82"/>
                  </a:cubicBezTo>
                  <a:cubicBezTo>
                    <a:pt x="50" y="81"/>
                    <a:pt x="49" y="81"/>
                    <a:pt x="49" y="82"/>
                  </a:cubicBezTo>
                  <a:cubicBezTo>
                    <a:pt x="47" y="81"/>
                    <a:pt x="50" y="80"/>
                    <a:pt x="49" y="80"/>
                  </a:cubicBezTo>
                  <a:cubicBezTo>
                    <a:pt x="49" y="80"/>
                    <a:pt x="49" y="80"/>
                    <a:pt x="49" y="80"/>
                  </a:cubicBezTo>
                  <a:cubicBezTo>
                    <a:pt x="49" y="77"/>
                    <a:pt x="49" y="77"/>
                    <a:pt x="49" y="77"/>
                  </a:cubicBezTo>
                  <a:cubicBezTo>
                    <a:pt x="47" y="77"/>
                    <a:pt x="47" y="77"/>
                    <a:pt x="46" y="77"/>
                  </a:cubicBezTo>
                  <a:cubicBezTo>
                    <a:pt x="46" y="77"/>
                    <a:pt x="46" y="77"/>
                    <a:pt x="47" y="76"/>
                  </a:cubicBezTo>
                  <a:cubicBezTo>
                    <a:pt x="46" y="76"/>
                    <a:pt x="46" y="76"/>
                    <a:pt x="46" y="76"/>
                  </a:cubicBezTo>
                  <a:cubicBezTo>
                    <a:pt x="46" y="76"/>
                    <a:pt x="46" y="76"/>
                    <a:pt x="46" y="76"/>
                  </a:cubicBezTo>
                  <a:cubicBezTo>
                    <a:pt x="46" y="76"/>
                    <a:pt x="46" y="76"/>
                    <a:pt x="46" y="76"/>
                  </a:cubicBezTo>
                  <a:cubicBezTo>
                    <a:pt x="46" y="76"/>
                    <a:pt x="46" y="76"/>
                    <a:pt x="46" y="76"/>
                  </a:cubicBezTo>
                  <a:cubicBezTo>
                    <a:pt x="46" y="74"/>
                    <a:pt x="46" y="76"/>
                    <a:pt x="46" y="76"/>
                  </a:cubicBezTo>
                  <a:cubicBezTo>
                    <a:pt x="47" y="74"/>
                    <a:pt x="46" y="74"/>
                    <a:pt x="47" y="74"/>
                  </a:cubicBezTo>
                  <a:cubicBezTo>
                    <a:pt x="46" y="74"/>
                    <a:pt x="46" y="74"/>
                    <a:pt x="46" y="74"/>
                  </a:cubicBezTo>
                  <a:cubicBezTo>
                    <a:pt x="46" y="73"/>
                    <a:pt x="46" y="73"/>
                    <a:pt x="46" y="73"/>
                  </a:cubicBezTo>
                  <a:cubicBezTo>
                    <a:pt x="46" y="73"/>
                    <a:pt x="46" y="73"/>
                    <a:pt x="45" y="73"/>
                  </a:cubicBezTo>
                  <a:cubicBezTo>
                    <a:pt x="46" y="73"/>
                    <a:pt x="46" y="73"/>
                    <a:pt x="46" y="73"/>
                  </a:cubicBezTo>
                  <a:cubicBezTo>
                    <a:pt x="45" y="73"/>
                    <a:pt x="45" y="73"/>
                    <a:pt x="45" y="73"/>
                  </a:cubicBezTo>
                  <a:cubicBezTo>
                    <a:pt x="46" y="72"/>
                    <a:pt x="46" y="72"/>
                    <a:pt x="46" y="72"/>
                  </a:cubicBezTo>
                  <a:cubicBezTo>
                    <a:pt x="45" y="72"/>
                    <a:pt x="45" y="72"/>
                    <a:pt x="45" y="73"/>
                  </a:cubicBezTo>
                  <a:cubicBezTo>
                    <a:pt x="45" y="72"/>
                    <a:pt x="45" y="72"/>
                    <a:pt x="45" y="72"/>
                  </a:cubicBezTo>
                  <a:cubicBezTo>
                    <a:pt x="45" y="72"/>
                    <a:pt x="45" y="72"/>
                    <a:pt x="45" y="72"/>
                  </a:cubicBezTo>
                  <a:cubicBezTo>
                    <a:pt x="45" y="72"/>
                    <a:pt x="45" y="72"/>
                    <a:pt x="45" y="72"/>
                  </a:cubicBezTo>
                  <a:cubicBezTo>
                    <a:pt x="45" y="70"/>
                    <a:pt x="45" y="70"/>
                    <a:pt x="45" y="70"/>
                  </a:cubicBezTo>
                  <a:cubicBezTo>
                    <a:pt x="45" y="70"/>
                    <a:pt x="45" y="70"/>
                    <a:pt x="43" y="69"/>
                  </a:cubicBezTo>
                  <a:cubicBezTo>
                    <a:pt x="43" y="70"/>
                    <a:pt x="43" y="70"/>
                    <a:pt x="43" y="70"/>
                  </a:cubicBezTo>
                  <a:cubicBezTo>
                    <a:pt x="43" y="69"/>
                    <a:pt x="43" y="69"/>
                    <a:pt x="43" y="69"/>
                  </a:cubicBezTo>
                  <a:cubicBezTo>
                    <a:pt x="43" y="69"/>
                    <a:pt x="43" y="69"/>
                    <a:pt x="43" y="69"/>
                  </a:cubicBezTo>
                  <a:cubicBezTo>
                    <a:pt x="43" y="68"/>
                    <a:pt x="43" y="68"/>
                    <a:pt x="43" y="68"/>
                  </a:cubicBezTo>
                  <a:cubicBezTo>
                    <a:pt x="42" y="68"/>
                    <a:pt x="41" y="69"/>
                    <a:pt x="41" y="68"/>
                  </a:cubicBezTo>
                  <a:cubicBezTo>
                    <a:pt x="41" y="67"/>
                    <a:pt x="42" y="67"/>
                    <a:pt x="42" y="67"/>
                  </a:cubicBezTo>
                  <a:cubicBezTo>
                    <a:pt x="42" y="64"/>
                    <a:pt x="42" y="63"/>
                    <a:pt x="41" y="63"/>
                  </a:cubicBezTo>
                  <a:cubicBezTo>
                    <a:pt x="41" y="63"/>
                    <a:pt x="41" y="63"/>
                    <a:pt x="41" y="61"/>
                  </a:cubicBezTo>
                  <a:cubicBezTo>
                    <a:pt x="38" y="61"/>
                    <a:pt x="41" y="59"/>
                    <a:pt x="37" y="59"/>
                  </a:cubicBezTo>
                  <a:cubicBezTo>
                    <a:pt x="37" y="59"/>
                    <a:pt x="37" y="59"/>
                    <a:pt x="36" y="59"/>
                  </a:cubicBezTo>
                  <a:cubicBezTo>
                    <a:pt x="37" y="59"/>
                    <a:pt x="36" y="59"/>
                    <a:pt x="37" y="59"/>
                  </a:cubicBezTo>
                  <a:cubicBezTo>
                    <a:pt x="37" y="57"/>
                    <a:pt x="37" y="57"/>
                    <a:pt x="38" y="57"/>
                  </a:cubicBezTo>
                  <a:cubicBezTo>
                    <a:pt x="37" y="57"/>
                    <a:pt x="37" y="56"/>
                    <a:pt x="36" y="56"/>
                  </a:cubicBezTo>
                  <a:cubicBezTo>
                    <a:pt x="37" y="56"/>
                    <a:pt x="37" y="56"/>
                    <a:pt x="37" y="55"/>
                  </a:cubicBezTo>
                  <a:cubicBezTo>
                    <a:pt x="36" y="56"/>
                    <a:pt x="36" y="55"/>
                    <a:pt x="36" y="55"/>
                  </a:cubicBezTo>
                  <a:cubicBezTo>
                    <a:pt x="36" y="55"/>
                    <a:pt x="36" y="55"/>
                    <a:pt x="36" y="55"/>
                  </a:cubicBezTo>
                  <a:cubicBezTo>
                    <a:pt x="36" y="55"/>
                    <a:pt x="36" y="55"/>
                    <a:pt x="36" y="55"/>
                  </a:cubicBezTo>
                  <a:cubicBezTo>
                    <a:pt x="36" y="54"/>
                    <a:pt x="36" y="54"/>
                    <a:pt x="36" y="54"/>
                  </a:cubicBezTo>
                  <a:cubicBezTo>
                    <a:pt x="34" y="54"/>
                    <a:pt x="34" y="54"/>
                    <a:pt x="34" y="54"/>
                  </a:cubicBezTo>
                  <a:cubicBezTo>
                    <a:pt x="34" y="54"/>
                    <a:pt x="36" y="51"/>
                    <a:pt x="34" y="51"/>
                  </a:cubicBezTo>
                  <a:cubicBezTo>
                    <a:pt x="33" y="51"/>
                    <a:pt x="33" y="51"/>
                    <a:pt x="33" y="51"/>
                  </a:cubicBezTo>
                  <a:cubicBezTo>
                    <a:pt x="33" y="50"/>
                    <a:pt x="34" y="50"/>
                    <a:pt x="34" y="50"/>
                  </a:cubicBezTo>
                  <a:cubicBezTo>
                    <a:pt x="33" y="50"/>
                    <a:pt x="33" y="48"/>
                    <a:pt x="32" y="48"/>
                  </a:cubicBezTo>
                  <a:cubicBezTo>
                    <a:pt x="33" y="47"/>
                    <a:pt x="32" y="44"/>
                    <a:pt x="30" y="43"/>
                  </a:cubicBezTo>
                  <a:cubicBezTo>
                    <a:pt x="30" y="43"/>
                    <a:pt x="30" y="43"/>
                    <a:pt x="30" y="43"/>
                  </a:cubicBezTo>
                  <a:cubicBezTo>
                    <a:pt x="30" y="43"/>
                    <a:pt x="32" y="42"/>
                    <a:pt x="30" y="42"/>
                  </a:cubicBezTo>
                  <a:cubicBezTo>
                    <a:pt x="30" y="43"/>
                    <a:pt x="29" y="42"/>
                    <a:pt x="29" y="43"/>
                  </a:cubicBezTo>
                  <a:cubicBezTo>
                    <a:pt x="29" y="42"/>
                    <a:pt x="29" y="42"/>
                    <a:pt x="29" y="42"/>
                  </a:cubicBezTo>
                  <a:cubicBezTo>
                    <a:pt x="30" y="40"/>
                    <a:pt x="29" y="42"/>
                    <a:pt x="30" y="42"/>
                  </a:cubicBezTo>
                  <a:cubicBezTo>
                    <a:pt x="30" y="42"/>
                    <a:pt x="29" y="40"/>
                    <a:pt x="30" y="40"/>
                  </a:cubicBezTo>
                  <a:cubicBezTo>
                    <a:pt x="29" y="40"/>
                    <a:pt x="29" y="40"/>
                    <a:pt x="29" y="40"/>
                  </a:cubicBezTo>
                  <a:cubicBezTo>
                    <a:pt x="29" y="40"/>
                    <a:pt x="29" y="40"/>
                    <a:pt x="29" y="40"/>
                  </a:cubicBezTo>
                  <a:cubicBezTo>
                    <a:pt x="28" y="40"/>
                    <a:pt x="28" y="42"/>
                    <a:pt x="27" y="42"/>
                  </a:cubicBezTo>
                  <a:cubicBezTo>
                    <a:pt x="27" y="42"/>
                    <a:pt x="27" y="42"/>
                    <a:pt x="27" y="42"/>
                  </a:cubicBezTo>
                  <a:cubicBezTo>
                    <a:pt x="24" y="42"/>
                    <a:pt x="24" y="43"/>
                    <a:pt x="24" y="43"/>
                  </a:cubicBezTo>
                  <a:cubicBezTo>
                    <a:pt x="24" y="42"/>
                    <a:pt x="27" y="42"/>
                    <a:pt x="27" y="42"/>
                  </a:cubicBezTo>
                  <a:cubicBezTo>
                    <a:pt x="27" y="40"/>
                    <a:pt x="28" y="40"/>
                    <a:pt x="28" y="39"/>
                  </a:cubicBezTo>
                  <a:cubicBezTo>
                    <a:pt x="28" y="39"/>
                    <a:pt x="28" y="39"/>
                    <a:pt x="28" y="40"/>
                  </a:cubicBezTo>
                  <a:cubicBezTo>
                    <a:pt x="27" y="40"/>
                    <a:pt x="28" y="39"/>
                    <a:pt x="27" y="39"/>
                  </a:cubicBezTo>
                  <a:cubicBezTo>
                    <a:pt x="28" y="39"/>
                    <a:pt x="28" y="37"/>
                    <a:pt x="28" y="37"/>
                  </a:cubicBezTo>
                  <a:cubicBezTo>
                    <a:pt x="28" y="37"/>
                    <a:pt x="28" y="39"/>
                    <a:pt x="27" y="37"/>
                  </a:cubicBezTo>
                  <a:cubicBezTo>
                    <a:pt x="28" y="37"/>
                    <a:pt x="28" y="35"/>
                    <a:pt x="28" y="35"/>
                  </a:cubicBezTo>
                  <a:cubicBezTo>
                    <a:pt x="29" y="35"/>
                    <a:pt x="28" y="35"/>
                    <a:pt x="28" y="34"/>
                  </a:cubicBezTo>
                  <a:cubicBezTo>
                    <a:pt x="27" y="35"/>
                    <a:pt x="27" y="37"/>
                    <a:pt x="27" y="35"/>
                  </a:cubicBezTo>
                  <a:cubicBezTo>
                    <a:pt x="27" y="35"/>
                    <a:pt x="27" y="34"/>
                    <a:pt x="28" y="34"/>
                  </a:cubicBezTo>
                  <a:cubicBezTo>
                    <a:pt x="27" y="34"/>
                    <a:pt x="27" y="34"/>
                    <a:pt x="27" y="34"/>
                  </a:cubicBezTo>
                  <a:cubicBezTo>
                    <a:pt x="24" y="34"/>
                    <a:pt x="27" y="33"/>
                    <a:pt x="24" y="34"/>
                  </a:cubicBezTo>
                  <a:cubicBezTo>
                    <a:pt x="27" y="33"/>
                    <a:pt x="27" y="33"/>
                    <a:pt x="27" y="33"/>
                  </a:cubicBezTo>
                  <a:cubicBezTo>
                    <a:pt x="24" y="33"/>
                    <a:pt x="24" y="33"/>
                    <a:pt x="24" y="33"/>
                  </a:cubicBezTo>
                  <a:cubicBezTo>
                    <a:pt x="24" y="33"/>
                    <a:pt x="24" y="31"/>
                    <a:pt x="23" y="31"/>
                  </a:cubicBezTo>
                  <a:cubicBezTo>
                    <a:pt x="24" y="31"/>
                    <a:pt x="23" y="31"/>
                    <a:pt x="24" y="31"/>
                  </a:cubicBezTo>
                  <a:cubicBezTo>
                    <a:pt x="24" y="31"/>
                    <a:pt x="24" y="31"/>
                    <a:pt x="27" y="31"/>
                  </a:cubicBezTo>
                  <a:cubicBezTo>
                    <a:pt x="24" y="31"/>
                    <a:pt x="24" y="31"/>
                    <a:pt x="24" y="30"/>
                  </a:cubicBezTo>
                  <a:cubicBezTo>
                    <a:pt x="24" y="30"/>
                    <a:pt x="24" y="30"/>
                    <a:pt x="24" y="30"/>
                  </a:cubicBezTo>
                  <a:cubicBezTo>
                    <a:pt x="24" y="30"/>
                    <a:pt x="24" y="30"/>
                    <a:pt x="24" y="30"/>
                  </a:cubicBezTo>
                  <a:cubicBezTo>
                    <a:pt x="24" y="30"/>
                    <a:pt x="24" y="30"/>
                    <a:pt x="24" y="30"/>
                  </a:cubicBezTo>
                  <a:cubicBezTo>
                    <a:pt x="24" y="29"/>
                    <a:pt x="24" y="29"/>
                    <a:pt x="24" y="29"/>
                  </a:cubicBezTo>
                  <a:cubicBezTo>
                    <a:pt x="24" y="29"/>
                    <a:pt x="23" y="30"/>
                    <a:pt x="23" y="29"/>
                  </a:cubicBezTo>
                  <a:cubicBezTo>
                    <a:pt x="23" y="30"/>
                    <a:pt x="23" y="30"/>
                    <a:pt x="23" y="30"/>
                  </a:cubicBezTo>
                  <a:cubicBezTo>
                    <a:pt x="23" y="30"/>
                    <a:pt x="21" y="30"/>
                    <a:pt x="21" y="29"/>
                  </a:cubicBezTo>
                  <a:cubicBezTo>
                    <a:pt x="24" y="27"/>
                    <a:pt x="24" y="27"/>
                    <a:pt x="24" y="27"/>
                  </a:cubicBezTo>
                  <a:cubicBezTo>
                    <a:pt x="23" y="27"/>
                    <a:pt x="23" y="27"/>
                    <a:pt x="23" y="27"/>
                  </a:cubicBezTo>
                  <a:cubicBezTo>
                    <a:pt x="23" y="29"/>
                    <a:pt x="23" y="29"/>
                    <a:pt x="23" y="29"/>
                  </a:cubicBezTo>
                  <a:cubicBezTo>
                    <a:pt x="23" y="29"/>
                    <a:pt x="21" y="29"/>
                    <a:pt x="21" y="27"/>
                  </a:cubicBezTo>
                  <a:cubicBezTo>
                    <a:pt x="21" y="27"/>
                    <a:pt x="21" y="26"/>
                    <a:pt x="23" y="27"/>
                  </a:cubicBezTo>
                  <a:cubicBezTo>
                    <a:pt x="23" y="26"/>
                    <a:pt x="21" y="26"/>
                    <a:pt x="21" y="27"/>
                  </a:cubicBezTo>
                  <a:cubicBezTo>
                    <a:pt x="21" y="26"/>
                    <a:pt x="21" y="26"/>
                    <a:pt x="23" y="26"/>
                  </a:cubicBezTo>
                  <a:cubicBezTo>
                    <a:pt x="21" y="26"/>
                    <a:pt x="20" y="26"/>
                    <a:pt x="20" y="26"/>
                  </a:cubicBezTo>
                  <a:cubicBezTo>
                    <a:pt x="19" y="26"/>
                    <a:pt x="19" y="26"/>
                    <a:pt x="19" y="26"/>
                  </a:cubicBezTo>
                  <a:cubicBezTo>
                    <a:pt x="19" y="26"/>
                    <a:pt x="19" y="26"/>
                    <a:pt x="19" y="26"/>
                  </a:cubicBezTo>
                  <a:cubicBezTo>
                    <a:pt x="19" y="27"/>
                    <a:pt x="19" y="26"/>
                    <a:pt x="17" y="27"/>
                  </a:cubicBezTo>
                  <a:cubicBezTo>
                    <a:pt x="17" y="26"/>
                    <a:pt x="17" y="26"/>
                    <a:pt x="17" y="26"/>
                  </a:cubicBezTo>
                  <a:cubicBezTo>
                    <a:pt x="19" y="26"/>
                    <a:pt x="19" y="24"/>
                    <a:pt x="20" y="22"/>
                  </a:cubicBezTo>
                  <a:cubicBezTo>
                    <a:pt x="20" y="21"/>
                    <a:pt x="17" y="24"/>
                    <a:pt x="19" y="22"/>
                  </a:cubicBezTo>
                  <a:cubicBezTo>
                    <a:pt x="20" y="21"/>
                    <a:pt x="20" y="21"/>
                    <a:pt x="20" y="21"/>
                  </a:cubicBezTo>
                  <a:cubicBezTo>
                    <a:pt x="19" y="21"/>
                    <a:pt x="20" y="21"/>
                    <a:pt x="20" y="20"/>
                  </a:cubicBezTo>
                  <a:cubicBezTo>
                    <a:pt x="19" y="21"/>
                    <a:pt x="17" y="20"/>
                    <a:pt x="17" y="21"/>
                  </a:cubicBezTo>
                  <a:cubicBezTo>
                    <a:pt x="17" y="21"/>
                    <a:pt x="19" y="21"/>
                    <a:pt x="19" y="22"/>
                  </a:cubicBezTo>
                  <a:cubicBezTo>
                    <a:pt x="17" y="22"/>
                    <a:pt x="17" y="22"/>
                    <a:pt x="16" y="22"/>
                  </a:cubicBezTo>
                  <a:cubicBezTo>
                    <a:pt x="16" y="21"/>
                    <a:pt x="16" y="21"/>
                    <a:pt x="17" y="21"/>
                  </a:cubicBezTo>
                  <a:cubicBezTo>
                    <a:pt x="17" y="20"/>
                    <a:pt x="17" y="21"/>
                    <a:pt x="17" y="21"/>
                  </a:cubicBezTo>
                  <a:cubicBezTo>
                    <a:pt x="17" y="20"/>
                    <a:pt x="16" y="20"/>
                    <a:pt x="17" y="20"/>
                  </a:cubicBezTo>
                  <a:cubicBezTo>
                    <a:pt x="19" y="20"/>
                    <a:pt x="19" y="20"/>
                    <a:pt x="19" y="20"/>
                  </a:cubicBezTo>
                  <a:cubicBezTo>
                    <a:pt x="19" y="18"/>
                    <a:pt x="19" y="18"/>
                    <a:pt x="19" y="18"/>
                  </a:cubicBezTo>
                  <a:cubicBezTo>
                    <a:pt x="19" y="18"/>
                    <a:pt x="19" y="18"/>
                    <a:pt x="19" y="18"/>
                  </a:cubicBezTo>
                  <a:cubicBezTo>
                    <a:pt x="17" y="18"/>
                    <a:pt x="19" y="18"/>
                    <a:pt x="19" y="17"/>
                  </a:cubicBezTo>
                  <a:cubicBezTo>
                    <a:pt x="17" y="17"/>
                    <a:pt x="17" y="17"/>
                    <a:pt x="17" y="17"/>
                  </a:cubicBezTo>
                  <a:cubicBezTo>
                    <a:pt x="17" y="18"/>
                    <a:pt x="19" y="18"/>
                    <a:pt x="17" y="20"/>
                  </a:cubicBezTo>
                  <a:cubicBezTo>
                    <a:pt x="17" y="18"/>
                    <a:pt x="17" y="18"/>
                    <a:pt x="17" y="18"/>
                  </a:cubicBezTo>
                  <a:cubicBezTo>
                    <a:pt x="16" y="18"/>
                    <a:pt x="17" y="18"/>
                    <a:pt x="16" y="18"/>
                  </a:cubicBezTo>
                  <a:cubicBezTo>
                    <a:pt x="16" y="18"/>
                    <a:pt x="15" y="18"/>
                    <a:pt x="15" y="17"/>
                  </a:cubicBezTo>
                  <a:cubicBezTo>
                    <a:pt x="16" y="17"/>
                    <a:pt x="16" y="17"/>
                    <a:pt x="16" y="17"/>
                  </a:cubicBezTo>
                  <a:cubicBezTo>
                    <a:pt x="16" y="16"/>
                    <a:pt x="16" y="16"/>
                    <a:pt x="16" y="14"/>
                  </a:cubicBezTo>
                  <a:cubicBezTo>
                    <a:pt x="15" y="16"/>
                    <a:pt x="15" y="14"/>
                    <a:pt x="15" y="14"/>
                  </a:cubicBezTo>
                  <a:cubicBezTo>
                    <a:pt x="15" y="14"/>
                    <a:pt x="16" y="16"/>
                    <a:pt x="15" y="17"/>
                  </a:cubicBezTo>
                  <a:cubicBezTo>
                    <a:pt x="13" y="17"/>
                    <a:pt x="16" y="17"/>
                    <a:pt x="15" y="18"/>
                  </a:cubicBezTo>
                  <a:cubicBezTo>
                    <a:pt x="15" y="18"/>
                    <a:pt x="13" y="18"/>
                    <a:pt x="11" y="18"/>
                  </a:cubicBezTo>
                  <a:cubicBezTo>
                    <a:pt x="11" y="18"/>
                    <a:pt x="11" y="18"/>
                    <a:pt x="11" y="18"/>
                  </a:cubicBezTo>
                  <a:cubicBezTo>
                    <a:pt x="13" y="17"/>
                    <a:pt x="13" y="18"/>
                    <a:pt x="15" y="17"/>
                  </a:cubicBezTo>
                  <a:cubicBezTo>
                    <a:pt x="13" y="17"/>
                    <a:pt x="13" y="16"/>
                    <a:pt x="13" y="16"/>
                  </a:cubicBezTo>
                  <a:cubicBezTo>
                    <a:pt x="13" y="14"/>
                    <a:pt x="11" y="16"/>
                    <a:pt x="13" y="16"/>
                  </a:cubicBezTo>
                  <a:cubicBezTo>
                    <a:pt x="11" y="14"/>
                    <a:pt x="11" y="14"/>
                    <a:pt x="10" y="13"/>
                  </a:cubicBezTo>
                  <a:cubicBezTo>
                    <a:pt x="11" y="13"/>
                    <a:pt x="10" y="11"/>
                    <a:pt x="11" y="11"/>
                  </a:cubicBezTo>
                  <a:cubicBezTo>
                    <a:pt x="13" y="11"/>
                    <a:pt x="13" y="11"/>
                    <a:pt x="13" y="11"/>
                  </a:cubicBezTo>
                  <a:cubicBezTo>
                    <a:pt x="13" y="11"/>
                    <a:pt x="13" y="11"/>
                    <a:pt x="13" y="11"/>
                  </a:cubicBezTo>
                  <a:cubicBezTo>
                    <a:pt x="13" y="11"/>
                    <a:pt x="11" y="11"/>
                    <a:pt x="11" y="9"/>
                  </a:cubicBezTo>
                  <a:cubicBezTo>
                    <a:pt x="11" y="11"/>
                    <a:pt x="10" y="11"/>
                    <a:pt x="10" y="13"/>
                  </a:cubicBezTo>
                  <a:cubicBezTo>
                    <a:pt x="10" y="11"/>
                    <a:pt x="8" y="13"/>
                    <a:pt x="8" y="11"/>
                  </a:cubicBezTo>
                  <a:cubicBezTo>
                    <a:pt x="8" y="11"/>
                    <a:pt x="8" y="9"/>
                    <a:pt x="8" y="8"/>
                  </a:cubicBezTo>
                  <a:cubicBezTo>
                    <a:pt x="7" y="8"/>
                    <a:pt x="7" y="7"/>
                    <a:pt x="7" y="5"/>
                  </a:cubicBezTo>
                  <a:cubicBezTo>
                    <a:pt x="6" y="5"/>
                    <a:pt x="6" y="7"/>
                    <a:pt x="4" y="5"/>
                  </a:cubicBezTo>
                  <a:cubicBezTo>
                    <a:pt x="6" y="5"/>
                    <a:pt x="6" y="5"/>
                    <a:pt x="6" y="5"/>
                  </a:cubicBezTo>
                  <a:cubicBezTo>
                    <a:pt x="6" y="5"/>
                    <a:pt x="6" y="5"/>
                    <a:pt x="6" y="5"/>
                  </a:cubicBezTo>
                  <a:cubicBezTo>
                    <a:pt x="6" y="5"/>
                    <a:pt x="4" y="4"/>
                    <a:pt x="6" y="4"/>
                  </a:cubicBezTo>
                  <a:cubicBezTo>
                    <a:pt x="4" y="4"/>
                    <a:pt x="4" y="4"/>
                    <a:pt x="4" y="4"/>
                  </a:cubicBezTo>
                  <a:cubicBezTo>
                    <a:pt x="4" y="4"/>
                    <a:pt x="4" y="4"/>
                    <a:pt x="4" y="4"/>
                  </a:cubicBezTo>
                  <a:cubicBezTo>
                    <a:pt x="3" y="4"/>
                    <a:pt x="3" y="4"/>
                    <a:pt x="3" y="4"/>
                  </a:cubicBezTo>
                  <a:cubicBezTo>
                    <a:pt x="2" y="4"/>
                    <a:pt x="3" y="3"/>
                    <a:pt x="3" y="3"/>
                  </a:cubicBezTo>
                  <a:cubicBezTo>
                    <a:pt x="3" y="3"/>
                    <a:pt x="3" y="3"/>
                    <a:pt x="3" y="3"/>
                  </a:cubicBezTo>
                  <a:cubicBezTo>
                    <a:pt x="3" y="1"/>
                    <a:pt x="3" y="1"/>
                    <a:pt x="2" y="0"/>
                  </a:cubicBezTo>
                  <a:cubicBezTo>
                    <a:pt x="2" y="1"/>
                    <a:pt x="2" y="1"/>
                    <a:pt x="2" y="1"/>
                  </a:cubicBezTo>
                  <a:cubicBezTo>
                    <a:pt x="2" y="0"/>
                    <a:pt x="2" y="0"/>
                    <a:pt x="2" y="0"/>
                  </a:cubicBezTo>
                  <a:cubicBezTo>
                    <a:pt x="0" y="0"/>
                    <a:pt x="0" y="0"/>
                    <a:pt x="0" y="0"/>
                  </a:cubicBezTo>
                  <a:cubicBezTo>
                    <a:pt x="0" y="1"/>
                    <a:pt x="0" y="1"/>
                    <a:pt x="0" y="1"/>
                  </a:cubicBezTo>
                  <a:cubicBezTo>
                    <a:pt x="0" y="1"/>
                    <a:pt x="0" y="1"/>
                    <a:pt x="2" y="1"/>
                  </a:cubicBezTo>
                  <a:cubicBezTo>
                    <a:pt x="2" y="1"/>
                    <a:pt x="2" y="1"/>
                    <a:pt x="2" y="3"/>
                  </a:cubicBezTo>
                  <a:cubicBezTo>
                    <a:pt x="2" y="1"/>
                    <a:pt x="2" y="1"/>
                    <a:pt x="2" y="1"/>
                  </a:cubicBezTo>
                  <a:cubicBezTo>
                    <a:pt x="0" y="1"/>
                    <a:pt x="2" y="3"/>
                    <a:pt x="0" y="3"/>
                  </a:cubicBezTo>
                  <a:cubicBezTo>
                    <a:pt x="0" y="3"/>
                    <a:pt x="0" y="3"/>
                    <a:pt x="0" y="3"/>
                  </a:cubicBezTo>
                  <a:cubicBezTo>
                    <a:pt x="0" y="3"/>
                    <a:pt x="0" y="3"/>
                    <a:pt x="0" y="4"/>
                  </a:cubicBezTo>
                  <a:cubicBezTo>
                    <a:pt x="0" y="3"/>
                    <a:pt x="2" y="4"/>
                    <a:pt x="2" y="4"/>
                  </a:cubicBezTo>
                  <a:cubicBezTo>
                    <a:pt x="0" y="4"/>
                    <a:pt x="0" y="4"/>
                    <a:pt x="2" y="5"/>
                  </a:cubicBezTo>
                  <a:cubicBezTo>
                    <a:pt x="3" y="5"/>
                    <a:pt x="2" y="7"/>
                    <a:pt x="2" y="7"/>
                  </a:cubicBezTo>
                  <a:cubicBezTo>
                    <a:pt x="3" y="7"/>
                    <a:pt x="3" y="5"/>
                    <a:pt x="3" y="5"/>
                  </a:cubicBezTo>
                  <a:cubicBezTo>
                    <a:pt x="4" y="5"/>
                    <a:pt x="3" y="5"/>
                    <a:pt x="4" y="5"/>
                  </a:cubicBezTo>
                  <a:cubicBezTo>
                    <a:pt x="3" y="7"/>
                    <a:pt x="3" y="7"/>
                    <a:pt x="3" y="8"/>
                  </a:cubicBezTo>
                  <a:cubicBezTo>
                    <a:pt x="3" y="8"/>
                    <a:pt x="3" y="8"/>
                    <a:pt x="3" y="8"/>
                  </a:cubicBezTo>
                  <a:cubicBezTo>
                    <a:pt x="3" y="8"/>
                    <a:pt x="3" y="8"/>
                    <a:pt x="3" y="9"/>
                  </a:cubicBezTo>
                  <a:cubicBezTo>
                    <a:pt x="4" y="11"/>
                    <a:pt x="4" y="13"/>
                    <a:pt x="6" y="13"/>
                  </a:cubicBezTo>
                  <a:cubicBezTo>
                    <a:pt x="6" y="13"/>
                    <a:pt x="6" y="13"/>
                    <a:pt x="6" y="13"/>
                  </a:cubicBezTo>
                  <a:cubicBezTo>
                    <a:pt x="4" y="14"/>
                    <a:pt x="6" y="14"/>
                    <a:pt x="6" y="16"/>
                  </a:cubicBezTo>
                  <a:cubicBezTo>
                    <a:pt x="7" y="17"/>
                    <a:pt x="7" y="18"/>
                    <a:pt x="8" y="18"/>
                  </a:cubicBezTo>
                  <a:cubicBezTo>
                    <a:pt x="8" y="21"/>
                    <a:pt x="10" y="22"/>
                    <a:pt x="11" y="26"/>
                  </a:cubicBezTo>
                  <a:cubicBezTo>
                    <a:pt x="11" y="24"/>
                    <a:pt x="11" y="24"/>
                    <a:pt x="11" y="24"/>
                  </a:cubicBezTo>
                  <a:cubicBezTo>
                    <a:pt x="11" y="26"/>
                    <a:pt x="13" y="24"/>
                    <a:pt x="13" y="26"/>
                  </a:cubicBezTo>
                  <a:cubicBezTo>
                    <a:pt x="11" y="26"/>
                    <a:pt x="11" y="26"/>
                    <a:pt x="11" y="27"/>
                  </a:cubicBezTo>
                  <a:cubicBezTo>
                    <a:pt x="13" y="27"/>
                    <a:pt x="13" y="29"/>
                    <a:pt x="13" y="30"/>
                  </a:cubicBezTo>
                  <a:cubicBezTo>
                    <a:pt x="13" y="30"/>
                    <a:pt x="13" y="30"/>
                    <a:pt x="13" y="30"/>
                  </a:cubicBezTo>
                  <a:cubicBezTo>
                    <a:pt x="13" y="31"/>
                    <a:pt x="15" y="31"/>
                    <a:pt x="16" y="33"/>
                  </a:cubicBezTo>
                  <a:cubicBezTo>
                    <a:pt x="16" y="33"/>
                    <a:pt x="16" y="33"/>
                    <a:pt x="16" y="33"/>
                  </a:cubicBezTo>
                  <a:cubicBezTo>
                    <a:pt x="16" y="34"/>
                    <a:pt x="16" y="34"/>
                    <a:pt x="16" y="35"/>
                  </a:cubicBezTo>
                  <a:cubicBezTo>
                    <a:pt x="16" y="37"/>
                    <a:pt x="17" y="37"/>
                    <a:pt x="17" y="39"/>
                  </a:cubicBezTo>
                  <a:cubicBezTo>
                    <a:pt x="17" y="42"/>
                    <a:pt x="20" y="43"/>
                    <a:pt x="20" y="46"/>
                  </a:cubicBezTo>
                  <a:cubicBezTo>
                    <a:pt x="21" y="46"/>
                    <a:pt x="21" y="46"/>
                    <a:pt x="21" y="46"/>
                  </a:cubicBezTo>
                  <a:cubicBezTo>
                    <a:pt x="21" y="48"/>
                    <a:pt x="24" y="51"/>
                    <a:pt x="24" y="55"/>
                  </a:cubicBezTo>
                  <a:cubicBezTo>
                    <a:pt x="27" y="54"/>
                    <a:pt x="27" y="54"/>
                    <a:pt x="27" y="54"/>
                  </a:cubicBezTo>
                  <a:cubicBezTo>
                    <a:pt x="28" y="55"/>
                    <a:pt x="27" y="55"/>
                    <a:pt x="27" y="56"/>
                  </a:cubicBezTo>
                  <a:cubicBezTo>
                    <a:pt x="27" y="56"/>
                    <a:pt x="27" y="57"/>
                    <a:pt x="28" y="57"/>
                  </a:cubicBezTo>
                  <a:cubicBezTo>
                    <a:pt x="28" y="59"/>
                    <a:pt x="28" y="59"/>
                    <a:pt x="28" y="59"/>
                  </a:cubicBezTo>
                  <a:cubicBezTo>
                    <a:pt x="29" y="60"/>
                    <a:pt x="29" y="60"/>
                    <a:pt x="29" y="61"/>
                  </a:cubicBezTo>
                  <a:cubicBezTo>
                    <a:pt x="29" y="61"/>
                    <a:pt x="29" y="61"/>
                    <a:pt x="29" y="61"/>
                  </a:cubicBezTo>
                  <a:cubicBezTo>
                    <a:pt x="29" y="61"/>
                    <a:pt x="29" y="61"/>
                    <a:pt x="30" y="61"/>
                  </a:cubicBezTo>
                  <a:cubicBezTo>
                    <a:pt x="30" y="61"/>
                    <a:pt x="32" y="63"/>
                    <a:pt x="29" y="63"/>
                  </a:cubicBezTo>
                  <a:cubicBezTo>
                    <a:pt x="30" y="64"/>
                    <a:pt x="30" y="68"/>
                    <a:pt x="32" y="68"/>
                  </a:cubicBezTo>
                  <a:cubicBezTo>
                    <a:pt x="32" y="68"/>
                    <a:pt x="32" y="68"/>
                    <a:pt x="32" y="69"/>
                  </a:cubicBezTo>
                  <a:cubicBezTo>
                    <a:pt x="32" y="69"/>
                    <a:pt x="34" y="70"/>
                    <a:pt x="33" y="72"/>
                  </a:cubicBezTo>
                  <a:cubicBezTo>
                    <a:pt x="34" y="72"/>
                    <a:pt x="34" y="70"/>
                    <a:pt x="34" y="72"/>
                  </a:cubicBezTo>
                  <a:cubicBezTo>
                    <a:pt x="34" y="72"/>
                    <a:pt x="34" y="72"/>
                    <a:pt x="34" y="72"/>
                  </a:cubicBezTo>
                  <a:cubicBezTo>
                    <a:pt x="34" y="74"/>
                    <a:pt x="37" y="76"/>
                    <a:pt x="37" y="77"/>
                  </a:cubicBezTo>
                  <a:cubicBezTo>
                    <a:pt x="38" y="82"/>
                    <a:pt x="41" y="85"/>
                    <a:pt x="42" y="87"/>
                  </a:cubicBezTo>
                  <a:cubicBezTo>
                    <a:pt x="43" y="87"/>
                    <a:pt x="43" y="87"/>
                    <a:pt x="43" y="87"/>
                  </a:cubicBezTo>
                  <a:cubicBezTo>
                    <a:pt x="42" y="89"/>
                    <a:pt x="45" y="89"/>
                    <a:pt x="45" y="90"/>
                  </a:cubicBezTo>
                  <a:cubicBezTo>
                    <a:pt x="45" y="90"/>
                    <a:pt x="45" y="93"/>
                    <a:pt x="45" y="90"/>
                  </a:cubicBezTo>
                  <a:cubicBezTo>
                    <a:pt x="45" y="93"/>
                    <a:pt x="47" y="94"/>
                    <a:pt x="46" y="95"/>
                  </a:cubicBezTo>
                  <a:cubicBezTo>
                    <a:pt x="46" y="95"/>
                    <a:pt x="46" y="95"/>
                    <a:pt x="46" y="95"/>
                  </a:cubicBezTo>
                  <a:cubicBezTo>
                    <a:pt x="47" y="95"/>
                    <a:pt x="47" y="97"/>
                    <a:pt x="49" y="98"/>
                  </a:cubicBezTo>
                  <a:cubicBezTo>
                    <a:pt x="49" y="97"/>
                    <a:pt x="49" y="97"/>
                    <a:pt x="49" y="97"/>
                  </a:cubicBezTo>
                  <a:cubicBezTo>
                    <a:pt x="50" y="97"/>
                    <a:pt x="49" y="99"/>
                    <a:pt x="50" y="98"/>
                  </a:cubicBezTo>
                  <a:cubicBezTo>
                    <a:pt x="50" y="98"/>
                    <a:pt x="49" y="99"/>
                    <a:pt x="49" y="98"/>
                  </a:cubicBezTo>
                  <a:cubicBezTo>
                    <a:pt x="51" y="100"/>
                    <a:pt x="51" y="103"/>
                    <a:pt x="54" y="108"/>
                  </a:cubicBezTo>
                  <a:cubicBezTo>
                    <a:pt x="56" y="110"/>
                    <a:pt x="56" y="107"/>
                    <a:pt x="56" y="108"/>
                  </a:cubicBezTo>
                  <a:cubicBezTo>
                    <a:pt x="56" y="108"/>
                    <a:pt x="55" y="110"/>
                    <a:pt x="56" y="108"/>
                  </a:cubicBezTo>
                  <a:cubicBezTo>
                    <a:pt x="56" y="110"/>
                    <a:pt x="58" y="108"/>
                    <a:pt x="58" y="110"/>
                  </a:cubicBezTo>
                  <a:cubicBezTo>
                    <a:pt x="56" y="110"/>
                    <a:pt x="58" y="110"/>
                    <a:pt x="56" y="111"/>
                  </a:cubicBezTo>
                  <a:cubicBezTo>
                    <a:pt x="58" y="111"/>
                    <a:pt x="59" y="111"/>
                    <a:pt x="59" y="112"/>
                  </a:cubicBezTo>
                  <a:cubicBezTo>
                    <a:pt x="59" y="112"/>
                    <a:pt x="59" y="112"/>
                    <a:pt x="59" y="112"/>
                  </a:cubicBezTo>
                  <a:cubicBezTo>
                    <a:pt x="58" y="113"/>
                    <a:pt x="59" y="115"/>
                    <a:pt x="59" y="116"/>
                  </a:cubicBezTo>
                  <a:cubicBezTo>
                    <a:pt x="62" y="124"/>
                    <a:pt x="64" y="129"/>
                    <a:pt x="68" y="136"/>
                  </a:cubicBezTo>
                  <a:cubicBezTo>
                    <a:pt x="72" y="141"/>
                    <a:pt x="73" y="149"/>
                    <a:pt x="77" y="154"/>
                  </a:cubicBezTo>
                  <a:cubicBezTo>
                    <a:pt x="81" y="154"/>
                    <a:pt x="81" y="154"/>
                    <a:pt x="81" y="156"/>
                  </a:cubicBezTo>
                  <a:cubicBezTo>
                    <a:pt x="81" y="155"/>
                    <a:pt x="81" y="155"/>
                    <a:pt x="81" y="155"/>
                  </a:cubicBezTo>
                  <a:cubicBezTo>
                    <a:pt x="81" y="156"/>
                    <a:pt x="83" y="156"/>
                    <a:pt x="81" y="159"/>
                  </a:cubicBezTo>
                  <a:cubicBezTo>
                    <a:pt x="83" y="160"/>
                    <a:pt x="84" y="163"/>
                    <a:pt x="85" y="164"/>
                  </a:cubicBezTo>
                  <a:cubicBezTo>
                    <a:pt x="85" y="164"/>
                    <a:pt x="85" y="164"/>
                    <a:pt x="85" y="164"/>
                  </a:cubicBezTo>
                  <a:cubicBezTo>
                    <a:pt x="85" y="166"/>
                    <a:pt x="85" y="166"/>
                    <a:pt x="85" y="166"/>
                  </a:cubicBezTo>
                  <a:cubicBezTo>
                    <a:pt x="85" y="166"/>
                    <a:pt x="85" y="166"/>
                    <a:pt x="85" y="166"/>
                  </a:cubicBezTo>
                  <a:cubicBezTo>
                    <a:pt x="85" y="166"/>
                    <a:pt x="85" y="166"/>
                    <a:pt x="85" y="166"/>
                  </a:cubicBezTo>
                  <a:cubicBezTo>
                    <a:pt x="86" y="173"/>
                    <a:pt x="92" y="177"/>
                    <a:pt x="96" y="183"/>
                  </a:cubicBezTo>
                  <a:cubicBezTo>
                    <a:pt x="97" y="184"/>
                    <a:pt x="97" y="186"/>
                    <a:pt x="98" y="188"/>
                  </a:cubicBezTo>
                  <a:cubicBezTo>
                    <a:pt x="101" y="192"/>
                    <a:pt x="105" y="194"/>
                    <a:pt x="106" y="201"/>
                  </a:cubicBezTo>
                  <a:cubicBezTo>
                    <a:pt x="106" y="201"/>
                    <a:pt x="109" y="197"/>
                    <a:pt x="109" y="196"/>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79" name="Hình tự do 142"/>
            <p:cNvSpPr>
              <a:spLocks/>
            </p:cNvSpPr>
            <p:nvPr/>
          </p:nvSpPr>
          <p:spPr bwMode="auto">
            <a:xfrm>
              <a:off x="3979" y="1962"/>
              <a:ext cx="257" cy="478"/>
            </a:xfrm>
            <a:custGeom>
              <a:avLst/>
              <a:gdLst>
                <a:gd name="T0" fmla="*/ 96 w 109"/>
                <a:gd name="T1" fmla="*/ 177 h 202"/>
                <a:gd name="T2" fmla="*/ 94 w 109"/>
                <a:gd name="T3" fmla="*/ 172 h 202"/>
                <a:gd name="T4" fmla="*/ 88 w 109"/>
                <a:gd name="T5" fmla="*/ 158 h 202"/>
                <a:gd name="T6" fmla="*/ 87 w 109"/>
                <a:gd name="T7" fmla="*/ 155 h 202"/>
                <a:gd name="T8" fmla="*/ 79 w 109"/>
                <a:gd name="T9" fmla="*/ 143 h 202"/>
                <a:gd name="T10" fmla="*/ 75 w 109"/>
                <a:gd name="T11" fmla="*/ 138 h 202"/>
                <a:gd name="T12" fmla="*/ 73 w 109"/>
                <a:gd name="T13" fmla="*/ 131 h 202"/>
                <a:gd name="T14" fmla="*/ 70 w 109"/>
                <a:gd name="T15" fmla="*/ 124 h 202"/>
                <a:gd name="T16" fmla="*/ 68 w 109"/>
                <a:gd name="T17" fmla="*/ 122 h 202"/>
                <a:gd name="T18" fmla="*/ 68 w 109"/>
                <a:gd name="T19" fmla="*/ 118 h 202"/>
                <a:gd name="T20" fmla="*/ 65 w 109"/>
                <a:gd name="T21" fmla="*/ 110 h 202"/>
                <a:gd name="T22" fmla="*/ 61 w 109"/>
                <a:gd name="T23" fmla="*/ 106 h 202"/>
                <a:gd name="T24" fmla="*/ 60 w 109"/>
                <a:gd name="T25" fmla="*/ 102 h 202"/>
                <a:gd name="T26" fmla="*/ 57 w 109"/>
                <a:gd name="T27" fmla="*/ 97 h 202"/>
                <a:gd name="T28" fmla="*/ 55 w 109"/>
                <a:gd name="T29" fmla="*/ 91 h 202"/>
                <a:gd name="T30" fmla="*/ 48 w 109"/>
                <a:gd name="T31" fmla="*/ 84 h 202"/>
                <a:gd name="T32" fmla="*/ 48 w 109"/>
                <a:gd name="T33" fmla="*/ 80 h 202"/>
                <a:gd name="T34" fmla="*/ 46 w 109"/>
                <a:gd name="T35" fmla="*/ 79 h 202"/>
                <a:gd name="T36" fmla="*/ 44 w 109"/>
                <a:gd name="T37" fmla="*/ 76 h 202"/>
                <a:gd name="T38" fmla="*/ 44 w 109"/>
                <a:gd name="T39" fmla="*/ 75 h 202"/>
                <a:gd name="T40" fmla="*/ 43 w 109"/>
                <a:gd name="T41" fmla="*/ 70 h 202"/>
                <a:gd name="T42" fmla="*/ 38 w 109"/>
                <a:gd name="T43" fmla="*/ 61 h 202"/>
                <a:gd name="T44" fmla="*/ 37 w 109"/>
                <a:gd name="T45" fmla="*/ 57 h 202"/>
                <a:gd name="T46" fmla="*/ 33 w 109"/>
                <a:gd name="T47" fmla="*/ 53 h 202"/>
                <a:gd name="T48" fmla="*/ 29 w 109"/>
                <a:gd name="T49" fmla="*/ 45 h 202"/>
                <a:gd name="T50" fmla="*/ 26 w 109"/>
                <a:gd name="T51" fmla="*/ 44 h 202"/>
                <a:gd name="T52" fmla="*/ 26 w 109"/>
                <a:gd name="T53" fmla="*/ 40 h 202"/>
                <a:gd name="T54" fmla="*/ 27 w 109"/>
                <a:gd name="T55" fmla="*/ 37 h 202"/>
                <a:gd name="T56" fmla="*/ 25 w 109"/>
                <a:gd name="T57" fmla="*/ 33 h 202"/>
                <a:gd name="T58" fmla="*/ 25 w 109"/>
                <a:gd name="T59" fmla="*/ 30 h 202"/>
                <a:gd name="T60" fmla="*/ 24 w 109"/>
                <a:gd name="T61" fmla="*/ 29 h 202"/>
                <a:gd name="T62" fmla="*/ 18 w 109"/>
                <a:gd name="T63" fmla="*/ 28 h 202"/>
                <a:gd name="T64" fmla="*/ 18 w 109"/>
                <a:gd name="T65" fmla="*/ 24 h 202"/>
                <a:gd name="T66" fmla="*/ 17 w 109"/>
                <a:gd name="T67" fmla="*/ 23 h 202"/>
                <a:gd name="T68" fmla="*/ 17 w 109"/>
                <a:gd name="T69" fmla="*/ 20 h 202"/>
                <a:gd name="T70" fmla="*/ 16 w 109"/>
                <a:gd name="T71" fmla="*/ 16 h 202"/>
                <a:gd name="T72" fmla="*/ 13 w 109"/>
                <a:gd name="T73" fmla="*/ 20 h 202"/>
                <a:gd name="T74" fmla="*/ 13 w 109"/>
                <a:gd name="T75" fmla="*/ 13 h 202"/>
                <a:gd name="T76" fmla="*/ 4 w 109"/>
                <a:gd name="T77" fmla="*/ 8 h 202"/>
                <a:gd name="T78" fmla="*/ 3 w 109"/>
                <a:gd name="T79" fmla="*/ 7 h 202"/>
                <a:gd name="T80" fmla="*/ 0 w 109"/>
                <a:gd name="T81" fmla="*/ 0 h 202"/>
                <a:gd name="T82" fmla="*/ 0 w 109"/>
                <a:gd name="T83" fmla="*/ 3 h 202"/>
                <a:gd name="T84" fmla="*/ 4 w 109"/>
                <a:gd name="T85" fmla="*/ 8 h 202"/>
                <a:gd name="T86" fmla="*/ 5 w 109"/>
                <a:gd name="T87" fmla="*/ 17 h 202"/>
                <a:gd name="T88" fmla="*/ 13 w 109"/>
                <a:gd name="T89" fmla="*/ 33 h 202"/>
                <a:gd name="T90" fmla="*/ 20 w 109"/>
                <a:gd name="T91" fmla="*/ 49 h 202"/>
                <a:gd name="T92" fmla="*/ 27 w 109"/>
                <a:gd name="T93" fmla="*/ 62 h 202"/>
                <a:gd name="T94" fmla="*/ 31 w 109"/>
                <a:gd name="T95" fmla="*/ 70 h 202"/>
                <a:gd name="T96" fmla="*/ 43 w 109"/>
                <a:gd name="T97" fmla="*/ 89 h 202"/>
                <a:gd name="T98" fmla="*/ 48 w 109"/>
                <a:gd name="T99" fmla="*/ 98 h 202"/>
                <a:gd name="T100" fmla="*/ 57 w 109"/>
                <a:gd name="T101" fmla="*/ 111 h 202"/>
                <a:gd name="T102" fmla="*/ 78 w 109"/>
                <a:gd name="T103" fmla="*/ 156 h 202"/>
                <a:gd name="T104" fmla="*/ 85 w 109"/>
                <a:gd name="T105" fmla="*/ 168 h 202"/>
                <a:gd name="T106" fmla="*/ 108 w 109"/>
                <a:gd name="T107" fmla="*/ 198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09" h="202">
                  <a:moveTo>
                    <a:pt x="108" y="198"/>
                  </a:moveTo>
                  <a:cubicBezTo>
                    <a:pt x="109" y="195"/>
                    <a:pt x="105" y="194"/>
                    <a:pt x="105" y="188"/>
                  </a:cubicBezTo>
                  <a:cubicBezTo>
                    <a:pt x="105" y="188"/>
                    <a:pt x="103" y="190"/>
                    <a:pt x="103" y="188"/>
                  </a:cubicBezTo>
                  <a:cubicBezTo>
                    <a:pt x="103" y="186"/>
                    <a:pt x="100" y="182"/>
                    <a:pt x="98" y="181"/>
                  </a:cubicBezTo>
                  <a:cubicBezTo>
                    <a:pt x="98" y="181"/>
                    <a:pt x="98" y="181"/>
                    <a:pt x="98" y="181"/>
                  </a:cubicBezTo>
                  <a:cubicBezTo>
                    <a:pt x="96" y="181"/>
                    <a:pt x="98" y="178"/>
                    <a:pt x="96" y="177"/>
                  </a:cubicBezTo>
                  <a:cubicBezTo>
                    <a:pt x="96" y="178"/>
                    <a:pt x="96" y="178"/>
                    <a:pt x="96" y="178"/>
                  </a:cubicBezTo>
                  <a:cubicBezTo>
                    <a:pt x="96" y="177"/>
                    <a:pt x="96" y="177"/>
                    <a:pt x="96" y="175"/>
                  </a:cubicBezTo>
                  <a:cubicBezTo>
                    <a:pt x="95" y="177"/>
                    <a:pt x="95" y="177"/>
                    <a:pt x="95" y="177"/>
                  </a:cubicBezTo>
                  <a:cubicBezTo>
                    <a:pt x="95" y="175"/>
                    <a:pt x="95" y="175"/>
                    <a:pt x="95" y="175"/>
                  </a:cubicBezTo>
                  <a:cubicBezTo>
                    <a:pt x="96" y="174"/>
                    <a:pt x="94" y="173"/>
                    <a:pt x="95" y="172"/>
                  </a:cubicBezTo>
                  <a:cubicBezTo>
                    <a:pt x="94" y="172"/>
                    <a:pt x="94" y="172"/>
                    <a:pt x="94" y="172"/>
                  </a:cubicBezTo>
                  <a:cubicBezTo>
                    <a:pt x="94" y="169"/>
                    <a:pt x="92" y="168"/>
                    <a:pt x="91" y="164"/>
                  </a:cubicBezTo>
                  <a:cubicBezTo>
                    <a:pt x="91" y="164"/>
                    <a:pt x="91" y="164"/>
                    <a:pt x="91" y="164"/>
                  </a:cubicBezTo>
                  <a:cubicBezTo>
                    <a:pt x="91" y="162"/>
                    <a:pt x="91" y="162"/>
                    <a:pt x="91" y="162"/>
                  </a:cubicBezTo>
                  <a:cubicBezTo>
                    <a:pt x="88" y="162"/>
                    <a:pt x="91" y="161"/>
                    <a:pt x="88" y="160"/>
                  </a:cubicBezTo>
                  <a:cubicBezTo>
                    <a:pt x="88" y="160"/>
                    <a:pt x="88" y="160"/>
                    <a:pt x="88" y="160"/>
                  </a:cubicBezTo>
                  <a:cubicBezTo>
                    <a:pt x="91" y="160"/>
                    <a:pt x="88" y="160"/>
                    <a:pt x="88" y="158"/>
                  </a:cubicBezTo>
                  <a:cubicBezTo>
                    <a:pt x="88" y="158"/>
                    <a:pt x="88" y="158"/>
                    <a:pt x="88" y="158"/>
                  </a:cubicBezTo>
                  <a:cubicBezTo>
                    <a:pt x="88" y="158"/>
                    <a:pt x="87" y="158"/>
                    <a:pt x="87" y="157"/>
                  </a:cubicBezTo>
                  <a:cubicBezTo>
                    <a:pt x="87" y="157"/>
                    <a:pt x="87" y="157"/>
                    <a:pt x="87" y="157"/>
                  </a:cubicBezTo>
                  <a:cubicBezTo>
                    <a:pt x="87" y="157"/>
                    <a:pt x="87" y="157"/>
                    <a:pt x="87" y="157"/>
                  </a:cubicBezTo>
                  <a:cubicBezTo>
                    <a:pt x="87" y="157"/>
                    <a:pt x="87" y="157"/>
                    <a:pt x="87" y="157"/>
                  </a:cubicBezTo>
                  <a:cubicBezTo>
                    <a:pt x="87" y="156"/>
                    <a:pt x="86" y="156"/>
                    <a:pt x="87" y="155"/>
                  </a:cubicBezTo>
                  <a:cubicBezTo>
                    <a:pt x="86" y="156"/>
                    <a:pt x="87" y="156"/>
                    <a:pt x="86" y="156"/>
                  </a:cubicBezTo>
                  <a:cubicBezTo>
                    <a:pt x="85" y="153"/>
                    <a:pt x="83" y="149"/>
                    <a:pt x="82" y="145"/>
                  </a:cubicBezTo>
                  <a:cubicBezTo>
                    <a:pt x="81" y="145"/>
                    <a:pt x="81" y="145"/>
                    <a:pt x="81" y="145"/>
                  </a:cubicBezTo>
                  <a:cubicBezTo>
                    <a:pt x="81" y="145"/>
                    <a:pt x="79" y="144"/>
                    <a:pt x="81" y="144"/>
                  </a:cubicBezTo>
                  <a:cubicBezTo>
                    <a:pt x="79" y="144"/>
                    <a:pt x="79" y="144"/>
                    <a:pt x="79" y="144"/>
                  </a:cubicBezTo>
                  <a:cubicBezTo>
                    <a:pt x="79" y="144"/>
                    <a:pt x="81" y="143"/>
                    <a:pt x="79" y="143"/>
                  </a:cubicBezTo>
                  <a:cubicBezTo>
                    <a:pt x="79" y="143"/>
                    <a:pt x="79" y="143"/>
                    <a:pt x="79" y="143"/>
                  </a:cubicBezTo>
                  <a:cubicBezTo>
                    <a:pt x="78" y="141"/>
                    <a:pt x="78" y="141"/>
                    <a:pt x="78" y="141"/>
                  </a:cubicBezTo>
                  <a:cubicBezTo>
                    <a:pt x="78" y="141"/>
                    <a:pt x="78" y="141"/>
                    <a:pt x="78" y="141"/>
                  </a:cubicBezTo>
                  <a:cubicBezTo>
                    <a:pt x="78" y="140"/>
                    <a:pt x="75" y="140"/>
                    <a:pt x="78" y="140"/>
                  </a:cubicBezTo>
                  <a:cubicBezTo>
                    <a:pt x="75" y="140"/>
                    <a:pt x="75" y="140"/>
                    <a:pt x="75" y="140"/>
                  </a:cubicBezTo>
                  <a:cubicBezTo>
                    <a:pt x="74" y="140"/>
                    <a:pt x="78" y="138"/>
                    <a:pt x="75" y="138"/>
                  </a:cubicBezTo>
                  <a:cubicBezTo>
                    <a:pt x="75" y="138"/>
                    <a:pt x="75" y="138"/>
                    <a:pt x="75" y="138"/>
                  </a:cubicBezTo>
                  <a:cubicBezTo>
                    <a:pt x="75" y="136"/>
                    <a:pt x="75" y="136"/>
                    <a:pt x="75" y="135"/>
                  </a:cubicBezTo>
                  <a:cubicBezTo>
                    <a:pt x="75" y="135"/>
                    <a:pt x="75" y="135"/>
                    <a:pt x="75" y="135"/>
                  </a:cubicBezTo>
                  <a:cubicBezTo>
                    <a:pt x="74" y="135"/>
                    <a:pt x="74" y="134"/>
                    <a:pt x="74" y="132"/>
                  </a:cubicBezTo>
                  <a:cubicBezTo>
                    <a:pt x="73" y="132"/>
                    <a:pt x="73" y="134"/>
                    <a:pt x="73" y="132"/>
                  </a:cubicBezTo>
                  <a:cubicBezTo>
                    <a:pt x="73" y="132"/>
                    <a:pt x="72" y="131"/>
                    <a:pt x="73" y="131"/>
                  </a:cubicBezTo>
                  <a:cubicBezTo>
                    <a:pt x="73" y="130"/>
                    <a:pt x="72" y="130"/>
                    <a:pt x="72" y="128"/>
                  </a:cubicBezTo>
                  <a:cubicBezTo>
                    <a:pt x="72" y="130"/>
                    <a:pt x="70" y="128"/>
                    <a:pt x="70" y="130"/>
                  </a:cubicBezTo>
                  <a:cubicBezTo>
                    <a:pt x="70" y="130"/>
                    <a:pt x="70" y="130"/>
                    <a:pt x="70" y="130"/>
                  </a:cubicBezTo>
                  <a:cubicBezTo>
                    <a:pt x="69" y="130"/>
                    <a:pt x="70" y="130"/>
                    <a:pt x="70" y="130"/>
                  </a:cubicBezTo>
                  <a:cubicBezTo>
                    <a:pt x="69" y="130"/>
                    <a:pt x="69" y="128"/>
                    <a:pt x="69" y="128"/>
                  </a:cubicBezTo>
                  <a:cubicBezTo>
                    <a:pt x="69" y="127"/>
                    <a:pt x="70" y="124"/>
                    <a:pt x="70" y="124"/>
                  </a:cubicBezTo>
                  <a:cubicBezTo>
                    <a:pt x="69" y="124"/>
                    <a:pt x="69" y="124"/>
                    <a:pt x="69" y="124"/>
                  </a:cubicBezTo>
                  <a:cubicBezTo>
                    <a:pt x="70" y="123"/>
                    <a:pt x="70" y="123"/>
                    <a:pt x="70" y="123"/>
                  </a:cubicBezTo>
                  <a:cubicBezTo>
                    <a:pt x="70" y="122"/>
                    <a:pt x="69" y="123"/>
                    <a:pt x="69" y="122"/>
                  </a:cubicBezTo>
                  <a:cubicBezTo>
                    <a:pt x="69" y="122"/>
                    <a:pt x="69" y="122"/>
                    <a:pt x="70" y="122"/>
                  </a:cubicBezTo>
                  <a:cubicBezTo>
                    <a:pt x="69" y="122"/>
                    <a:pt x="69" y="121"/>
                    <a:pt x="68" y="121"/>
                  </a:cubicBezTo>
                  <a:cubicBezTo>
                    <a:pt x="68" y="122"/>
                    <a:pt x="68" y="122"/>
                    <a:pt x="68" y="122"/>
                  </a:cubicBezTo>
                  <a:cubicBezTo>
                    <a:pt x="68" y="121"/>
                    <a:pt x="68" y="121"/>
                    <a:pt x="68" y="121"/>
                  </a:cubicBezTo>
                  <a:cubicBezTo>
                    <a:pt x="68" y="121"/>
                    <a:pt x="68" y="121"/>
                    <a:pt x="68" y="121"/>
                  </a:cubicBezTo>
                  <a:cubicBezTo>
                    <a:pt x="66" y="119"/>
                    <a:pt x="68" y="119"/>
                    <a:pt x="68" y="119"/>
                  </a:cubicBezTo>
                  <a:cubicBezTo>
                    <a:pt x="68" y="119"/>
                    <a:pt x="68" y="119"/>
                    <a:pt x="68" y="119"/>
                  </a:cubicBezTo>
                  <a:cubicBezTo>
                    <a:pt x="68" y="118"/>
                    <a:pt x="68" y="118"/>
                    <a:pt x="68" y="118"/>
                  </a:cubicBezTo>
                  <a:cubicBezTo>
                    <a:pt x="68" y="118"/>
                    <a:pt x="68" y="118"/>
                    <a:pt x="68" y="118"/>
                  </a:cubicBezTo>
                  <a:cubicBezTo>
                    <a:pt x="68" y="117"/>
                    <a:pt x="68" y="117"/>
                    <a:pt x="68" y="115"/>
                  </a:cubicBezTo>
                  <a:cubicBezTo>
                    <a:pt x="66" y="115"/>
                    <a:pt x="66" y="115"/>
                    <a:pt x="66" y="115"/>
                  </a:cubicBezTo>
                  <a:cubicBezTo>
                    <a:pt x="65" y="115"/>
                    <a:pt x="66" y="111"/>
                    <a:pt x="65" y="111"/>
                  </a:cubicBezTo>
                  <a:cubicBezTo>
                    <a:pt x="66" y="111"/>
                    <a:pt x="66" y="111"/>
                    <a:pt x="66" y="111"/>
                  </a:cubicBezTo>
                  <a:cubicBezTo>
                    <a:pt x="65" y="111"/>
                    <a:pt x="65" y="111"/>
                    <a:pt x="65" y="111"/>
                  </a:cubicBezTo>
                  <a:cubicBezTo>
                    <a:pt x="64" y="111"/>
                    <a:pt x="65" y="110"/>
                    <a:pt x="65" y="110"/>
                  </a:cubicBezTo>
                  <a:cubicBezTo>
                    <a:pt x="65" y="110"/>
                    <a:pt x="65" y="110"/>
                    <a:pt x="65" y="110"/>
                  </a:cubicBezTo>
                  <a:cubicBezTo>
                    <a:pt x="65" y="110"/>
                    <a:pt x="64" y="108"/>
                    <a:pt x="61" y="106"/>
                  </a:cubicBezTo>
                  <a:cubicBezTo>
                    <a:pt x="64" y="106"/>
                    <a:pt x="64" y="105"/>
                    <a:pt x="64" y="105"/>
                  </a:cubicBezTo>
                  <a:cubicBezTo>
                    <a:pt x="61" y="106"/>
                    <a:pt x="61" y="106"/>
                    <a:pt x="61" y="106"/>
                  </a:cubicBezTo>
                  <a:cubicBezTo>
                    <a:pt x="61" y="105"/>
                    <a:pt x="61" y="105"/>
                    <a:pt x="61" y="105"/>
                  </a:cubicBezTo>
                  <a:cubicBezTo>
                    <a:pt x="61" y="104"/>
                    <a:pt x="61" y="108"/>
                    <a:pt x="61" y="106"/>
                  </a:cubicBezTo>
                  <a:cubicBezTo>
                    <a:pt x="61" y="105"/>
                    <a:pt x="61" y="105"/>
                    <a:pt x="61" y="105"/>
                  </a:cubicBezTo>
                  <a:cubicBezTo>
                    <a:pt x="61" y="105"/>
                    <a:pt x="61" y="104"/>
                    <a:pt x="60" y="104"/>
                  </a:cubicBezTo>
                  <a:cubicBezTo>
                    <a:pt x="60" y="105"/>
                    <a:pt x="60" y="105"/>
                    <a:pt x="60" y="105"/>
                  </a:cubicBezTo>
                  <a:cubicBezTo>
                    <a:pt x="60" y="104"/>
                    <a:pt x="60" y="104"/>
                    <a:pt x="60" y="104"/>
                  </a:cubicBezTo>
                  <a:cubicBezTo>
                    <a:pt x="60" y="102"/>
                    <a:pt x="60" y="102"/>
                    <a:pt x="60" y="102"/>
                  </a:cubicBezTo>
                  <a:cubicBezTo>
                    <a:pt x="60" y="102"/>
                    <a:pt x="60" y="102"/>
                    <a:pt x="60" y="102"/>
                  </a:cubicBezTo>
                  <a:cubicBezTo>
                    <a:pt x="60" y="102"/>
                    <a:pt x="60" y="101"/>
                    <a:pt x="59" y="101"/>
                  </a:cubicBezTo>
                  <a:cubicBezTo>
                    <a:pt x="59" y="102"/>
                    <a:pt x="59" y="102"/>
                    <a:pt x="59" y="102"/>
                  </a:cubicBezTo>
                  <a:cubicBezTo>
                    <a:pt x="59" y="101"/>
                    <a:pt x="59" y="101"/>
                    <a:pt x="59" y="101"/>
                  </a:cubicBezTo>
                  <a:cubicBezTo>
                    <a:pt x="59" y="101"/>
                    <a:pt x="59" y="101"/>
                    <a:pt x="59" y="101"/>
                  </a:cubicBezTo>
                  <a:cubicBezTo>
                    <a:pt x="60" y="98"/>
                    <a:pt x="59" y="98"/>
                    <a:pt x="59" y="98"/>
                  </a:cubicBezTo>
                  <a:cubicBezTo>
                    <a:pt x="57" y="97"/>
                    <a:pt x="57" y="96"/>
                    <a:pt x="57" y="97"/>
                  </a:cubicBezTo>
                  <a:cubicBezTo>
                    <a:pt x="57" y="96"/>
                    <a:pt x="57" y="96"/>
                    <a:pt x="56" y="94"/>
                  </a:cubicBezTo>
                  <a:cubicBezTo>
                    <a:pt x="56" y="94"/>
                    <a:pt x="56" y="94"/>
                    <a:pt x="56" y="96"/>
                  </a:cubicBezTo>
                  <a:cubicBezTo>
                    <a:pt x="56" y="94"/>
                    <a:pt x="56" y="94"/>
                    <a:pt x="56" y="94"/>
                  </a:cubicBezTo>
                  <a:cubicBezTo>
                    <a:pt x="55" y="94"/>
                    <a:pt x="55" y="94"/>
                    <a:pt x="55" y="94"/>
                  </a:cubicBezTo>
                  <a:cubicBezTo>
                    <a:pt x="55" y="93"/>
                    <a:pt x="55" y="93"/>
                    <a:pt x="56" y="93"/>
                  </a:cubicBezTo>
                  <a:cubicBezTo>
                    <a:pt x="55" y="93"/>
                    <a:pt x="56" y="91"/>
                    <a:pt x="55" y="91"/>
                  </a:cubicBezTo>
                  <a:cubicBezTo>
                    <a:pt x="53" y="92"/>
                    <a:pt x="53" y="92"/>
                    <a:pt x="53" y="92"/>
                  </a:cubicBezTo>
                  <a:cubicBezTo>
                    <a:pt x="52" y="92"/>
                    <a:pt x="53" y="91"/>
                    <a:pt x="53" y="91"/>
                  </a:cubicBezTo>
                  <a:cubicBezTo>
                    <a:pt x="53" y="89"/>
                    <a:pt x="53" y="89"/>
                    <a:pt x="53" y="89"/>
                  </a:cubicBezTo>
                  <a:cubicBezTo>
                    <a:pt x="53" y="89"/>
                    <a:pt x="53" y="88"/>
                    <a:pt x="53" y="89"/>
                  </a:cubicBezTo>
                  <a:cubicBezTo>
                    <a:pt x="53" y="88"/>
                    <a:pt x="52" y="88"/>
                    <a:pt x="53" y="88"/>
                  </a:cubicBezTo>
                  <a:cubicBezTo>
                    <a:pt x="52" y="87"/>
                    <a:pt x="52" y="84"/>
                    <a:pt x="48" y="84"/>
                  </a:cubicBezTo>
                  <a:cubicBezTo>
                    <a:pt x="48" y="83"/>
                    <a:pt x="48" y="83"/>
                    <a:pt x="48" y="83"/>
                  </a:cubicBezTo>
                  <a:cubicBezTo>
                    <a:pt x="51" y="83"/>
                    <a:pt x="48" y="84"/>
                    <a:pt x="51" y="83"/>
                  </a:cubicBezTo>
                  <a:cubicBezTo>
                    <a:pt x="51" y="83"/>
                    <a:pt x="51" y="83"/>
                    <a:pt x="51" y="83"/>
                  </a:cubicBezTo>
                  <a:cubicBezTo>
                    <a:pt x="48" y="83"/>
                    <a:pt x="48" y="83"/>
                    <a:pt x="48" y="83"/>
                  </a:cubicBezTo>
                  <a:cubicBezTo>
                    <a:pt x="47" y="83"/>
                    <a:pt x="51" y="81"/>
                    <a:pt x="48" y="80"/>
                  </a:cubicBezTo>
                  <a:cubicBezTo>
                    <a:pt x="48" y="81"/>
                    <a:pt x="48" y="81"/>
                    <a:pt x="48" y="80"/>
                  </a:cubicBezTo>
                  <a:cubicBezTo>
                    <a:pt x="48" y="80"/>
                    <a:pt x="48" y="80"/>
                    <a:pt x="48" y="80"/>
                  </a:cubicBezTo>
                  <a:cubicBezTo>
                    <a:pt x="47" y="79"/>
                    <a:pt x="47" y="80"/>
                    <a:pt x="46" y="80"/>
                  </a:cubicBezTo>
                  <a:cubicBezTo>
                    <a:pt x="46" y="80"/>
                    <a:pt x="46" y="79"/>
                    <a:pt x="47" y="79"/>
                  </a:cubicBezTo>
                  <a:cubicBezTo>
                    <a:pt x="46" y="79"/>
                    <a:pt x="46" y="79"/>
                    <a:pt x="46" y="79"/>
                  </a:cubicBezTo>
                  <a:cubicBezTo>
                    <a:pt x="46" y="79"/>
                    <a:pt x="46" y="79"/>
                    <a:pt x="46" y="77"/>
                  </a:cubicBezTo>
                  <a:cubicBezTo>
                    <a:pt x="46" y="79"/>
                    <a:pt x="46" y="79"/>
                    <a:pt x="46" y="79"/>
                  </a:cubicBezTo>
                  <a:cubicBezTo>
                    <a:pt x="46" y="77"/>
                    <a:pt x="46" y="77"/>
                    <a:pt x="46" y="77"/>
                  </a:cubicBezTo>
                  <a:cubicBezTo>
                    <a:pt x="46" y="77"/>
                    <a:pt x="46" y="77"/>
                    <a:pt x="46" y="77"/>
                  </a:cubicBezTo>
                  <a:cubicBezTo>
                    <a:pt x="47" y="77"/>
                    <a:pt x="46" y="77"/>
                    <a:pt x="47" y="77"/>
                  </a:cubicBezTo>
                  <a:cubicBezTo>
                    <a:pt x="46" y="77"/>
                    <a:pt x="46" y="76"/>
                    <a:pt x="46" y="76"/>
                  </a:cubicBezTo>
                  <a:cubicBezTo>
                    <a:pt x="46" y="76"/>
                    <a:pt x="46" y="76"/>
                    <a:pt x="46" y="76"/>
                  </a:cubicBezTo>
                  <a:cubicBezTo>
                    <a:pt x="46" y="76"/>
                    <a:pt x="46" y="75"/>
                    <a:pt x="44" y="76"/>
                  </a:cubicBezTo>
                  <a:cubicBezTo>
                    <a:pt x="46" y="76"/>
                    <a:pt x="46" y="76"/>
                    <a:pt x="46" y="76"/>
                  </a:cubicBezTo>
                  <a:cubicBezTo>
                    <a:pt x="44" y="76"/>
                    <a:pt x="44" y="76"/>
                    <a:pt x="44" y="76"/>
                  </a:cubicBezTo>
                  <a:cubicBezTo>
                    <a:pt x="44" y="75"/>
                    <a:pt x="46" y="75"/>
                    <a:pt x="46" y="75"/>
                  </a:cubicBezTo>
                  <a:cubicBezTo>
                    <a:pt x="44" y="75"/>
                    <a:pt x="44" y="75"/>
                    <a:pt x="44" y="75"/>
                  </a:cubicBezTo>
                  <a:cubicBezTo>
                    <a:pt x="44" y="75"/>
                    <a:pt x="44" y="75"/>
                    <a:pt x="44" y="75"/>
                  </a:cubicBezTo>
                  <a:cubicBezTo>
                    <a:pt x="44" y="75"/>
                    <a:pt x="44" y="75"/>
                    <a:pt x="44" y="75"/>
                  </a:cubicBezTo>
                  <a:cubicBezTo>
                    <a:pt x="44" y="75"/>
                    <a:pt x="44" y="75"/>
                    <a:pt x="44" y="75"/>
                  </a:cubicBezTo>
                  <a:cubicBezTo>
                    <a:pt x="44" y="74"/>
                    <a:pt x="44" y="74"/>
                    <a:pt x="44" y="74"/>
                  </a:cubicBezTo>
                  <a:cubicBezTo>
                    <a:pt x="44" y="71"/>
                    <a:pt x="44" y="71"/>
                    <a:pt x="43" y="71"/>
                  </a:cubicBezTo>
                  <a:cubicBezTo>
                    <a:pt x="43" y="71"/>
                    <a:pt x="43" y="71"/>
                    <a:pt x="43" y="71"/>
                  </a:cubicBezTo>
                  <a:cubicBezTo>
                    <a:pt x="43" y="71"/>
                    <a:pt x="43" y="71"/>
                    <a:pt x="43" y="70"/>
                  </a:cubicBezTo>
                  <a:cubicBezTo>
                    <a:pt x="43" y="70"/>
                    <a:pt x="43" y="70"/>
                    <a:pt x="43" y="70"/>
                  </a:cubicBezTo>
                  <a:cubicBezTo>
                    <a:pt x="43" y="70"/>
                    <a:pt x="43" y="70"/>
                    <a:pt x="43" y="68"/>
                  </a:cubicBezTo>
                  <a:cubicBezTo>
                    <a:pt x="42" y="68"/>
                    <a:pt x="40" y="70"/>
                    <a:pt x="40" y="70"/>
                  </a:cubicBezTo>
                  <a:cubicBezTo>
                    <a:pt x="40" y="68"/>
                    <a:pt x="42" y="67"/>
                    <a:pt x="42" y="67"/>
                  </a:cubicBezTo>
                  <a:cubicBezTo>
                    <a:pt x="42" y="67"/>
                    <a:pt x="42" y="66"/>
                    <a:pt x="40" y="64"/>
                  </a:cubicBezTo>
                  <a:cubicBezTo>
                    <a:pt x="40" y="64"/>
                    <a:pt x="40" y="64"/>
                    <a:pt x="40" y="64"/>
                  </a:cubicBezTo>
                  <a:cubicBezTo>
                    <a:pt x="39" y="63"/>
                    <a:pt x="40" y="62"/>
                    <a:pt x="38" y="61"/>
                  </a:cubicBezTo>
                  <a:cubicBezTo>
                    <a:pt x="38" y="62"/>
                    <a:pt x="38" y="62"/>
                    <a:pt x="37" y="62"/>
                  </a:cubicBezTo>
                  <a:cubicBezTo>
                    <a:pt x="38" y="61"/>
                    <a:pt x="37" y="62"/>
                    <a:pt x="38" y="61"/>
                  </a:cubicBezTo>
                  <a:cubicBezTo>
                    <a:pt x="38" y="61"/>
                    <a:pt x="38" y="61"/>
                    <a:pt x="38" y="61"/>
                  </a:cubicBezTo>
                  <a:cubicBezTo>
                    <a:pt x="38" y="58"/>
                    <a:pt x="38" y="57"/>
                    <a:pt x="37" y="57"/>
                  </a:cubicBezTo>
                  <a:cubicBezTo>
                    <a:pt x="38" y="57"/>
                    <a:pt x="38" y="57"/>
                    <a:pt x="38" y="57"/>
                  </a:cubicBezTo>
                  <a:cubicBezTo>
                    <a:pt x="37" y="57"/>
                    <a:pt x="37" y="57"/>
                    <a:pt x="37" y="57"/>
                  </a:cubicBezTo>
                  <a:cubicBezTo>
                    <a:pt x="37" y="55"/>
                    <a:pt x="37" y="55"/>
                    <a:pt x="37" y="55"/>
                  </a:cubicBezTo>
                  <a:cubicBezTo>
                    <a:pt x="37" y="55"/>
                    <a:pt x="37" y="55"/>
                    <a:pt x="37" y="55"/>
                  </a:cubicBezTo>
                  <a:cubicBezTo>
                    <a:pt x="37" y="55"/>
                    <a:pt x="37" y="55"/>
                    <a:pt x="37" y="55"/>
                  </a:cubicBezTo>
                  <a:cubicBezTo>
                    <a:pt x="34" y="55"/>
                    <a:pt x="34" y="55"/>
                    <a:pt x="34" y="55"/>
                  </a:cubicBezTo>
                  <a:cubicBezTo>
                    <a:pt x="34" y="54"/>
                    <a:pt x="37" y="53"/>
                    <a:pt x="34" y="53"/>
                  </a:cubicBezTo>
                  <a:cubicBezTo>
                    <a:pt x="33" y="53"/>
                    <a:pt x="33" y="53"/>
                    <a:pt x="33" y="53"/>
                  </a:cubicBezTo>
                  <a:cubicBezTo>
                    <a:pt x="34" y="53"/>
                    <a:pt x="34" y="53"/>
                    <a:pt x="34" y="53"/>
                  </a:cubicBezTo>
                  <a:cubicBezTo>
                    <a:pt x="33" y="51"/>
                    <a:pt x="33" y="51"/>
                    <a:pt x="31" y="51"/>
                  </a:cubicBezTo>
                  <a:cubicBezTo>
                    <a:pt x="33" y="49"/>
                    <a:pt x="31" y="47"/>
                    <a:pt x="30" y="44"/>
                  </a:cubicBezTo>
                  <a:cubicBezTo>
                    <a:pt x="30" y="45"/>
                    <a:pt x="30" y="45"/>
                    <a:pt x="30" y="45"/>
                  </a:cubicBezTo>
                  <a:cubicBezTo>
                    <a:pt x="30" y="44"/>
                    <a:pt x="30" y="44"/>
                    <a:pt x="30" y="44"/>
                  </a:cubicBezTo>
                  <a:cubicBezTo>
                    <a:pt x="30" y="44"/>
                    <a:pt x="29" y="44"/>
                    <a:pt x="29" y="45"/>
                  </a:cubicBezTo>
                  <a:cubicBezTo>
                    <a:pt x="29" y="44"/>
                    <a:pt x="29" y="44"/>
                    <a:pt x="29" y="42"/>
                  </a:cubicBezTo>
                  <a:cubicBezTo>
                    <a:pt x="30" y="42"/>
                    <a:pt x="29" y="44"/>
                    <a:pt x="30" y="42"/>
                  </a:cubicBezTo>
                  <a:cubicBezTo>
                    <a:pt x="30" y="42"/>
                    <a:pt x="29" y="42"/>
                    <a:pt x="30" y="41"/>
                  </a:cubicBezTo>
                  <a:cubicBezTo>
                    <a:pt x="29" y="41"/>
                    <a:pt x="29" y="42"/>
                    <a:pt x="29" y="42"/>
                  </a:cubicBezTo>
                  <a:cubicBezTo>
                    <a:pt x="29" y="41"/>
                    <a:pt x="29" y="41"/>
                    <a:pt x="29" y="41"/>
                  </a:cubicBezTo>
                  <a:cubicBezTo>
                    <a:pt x="27" y="41"/>
                    <a:pt x="27" y="44"/>
                    <a:pt x="26" y="44"/>
                  </a:cubicBezTo>
                  <a:cubicBezTo>
                    <a:pt x="26" y="44"/>
                    <a:pt x="26" y="44"/>
                    <a:pt x="26" y="44"/>
                  </a:cubicBezTo>
                  <a:cubicBezTo>
                    <a:pt x="25" y="44"/>
                    <a:pt x="25" y="45"/>
                    <a:pt x="25" y="44"/>
                  </a:cubicBezTo>
                  <a:cubicBezTo>
                    <a:pt x="26" y="42"/>
                    <a:pt x="26" y="42"/>
                    <a:pt x="26" y="42"/>
                  </a:cubicBezTo>
                  <a:cubicBezTo>
                    <a:pt x="26" y="42"/>
                    <a:pt x="27" y="41"/>
                    <a:pt x="27" y="40"/>
                  </a:cubicBezTo>
                  <a:cubicBezTo>
                    <a:pt x="27" y="41"/>
                    <a:pt x="27" y="41"/>
                    <a:pt x="27" y="41"/>
                  </a:cubicBezTo>
                  <a:cubicBezTo>
                    <a:pt x="26" y="41"/>
                    <a:pt x="27" y="40"/>
                    <a:pt x="26" y="40"/>
                  </a:cubicBezTo>
                  <a:cubicBezTo>
                    <a:pt x="27" y="40"/>
                    <a:pt x="27" y="40"/>
                    <a:pt x="27" y="40"/>
                  </a:cubicBezTo>
                  <a:cubicBezTo>
                    <a:pt x="27" y="38"/>
                    <a:pt x="27" y="40"/>
                    <a:pt x="26" y="40"/>
                  </a:cubicBezTo>
                  <a:cubicBezTo>
                    <a:pt x="27" y="38"/>
                    <a:pt x="27" y="38"/>
                    <a:pt x="27" y="38"/>
                  </a:cubicBezTo>
                  <a:cubicBezTo>
                    <a:pt x="29" y="37"/>
                    <a:pt x="27" y="38"/>
                    <a:pt x="27" y="37"/>
                  </a:cubicBezTo>
                  <a:cubicBezTo>
                    <a:pt x="26" y="37"/>
                    <a:pt x="26" y="38"/>
                    <a:pt x="26" y="38"/>
                  </a:cubicBezTo>
                  <a:cubicBezTo>
                    <a:pt x="26" y="38"/>
                    <a:pt x="26" y="37"/>
                    <a:pt x="27" y="37"/>
                  </a:cubicBezTo>
                  <a:cubicBezTo>
                    <a:pt x="26" y="37"/>
                    <a:pt x="26" y="37"/>
                    <a:pt x="26" y="37"/>
                  </a:cubicBezTo>
                  <a:cubicBezTo>
                    <a:pt x="25" y="37"/>
                    <a:pt x="26" y="36"/>
                    <a:pt x="25" y="36"/>
                  </a:cubicBezTo>
                  <a:cubicBezTo>
                    <a:pt x="26" y="36"/>
                    <a:pt x="26" y="36"/>
                    <a:pt x="26" y="36"/>
                  </a:cubicBezTo>
                  <a:cubicBezTo>
                    <a:pt x="25" y="36"/>
                    <a:pt x="25" y="36"/>
                    <a:pt x="25" y="36"/>
                  </a:cubicBezTo>
                  <a:cubicBezTo>
                    <a:pt x="25" y="36"/>
                    <a:pt x="25" y="34"/>
                    <a:pt x="24" y="34"/>
                  </a:cubicBezTo>
                  <a:cubicBezTo>
                    <a:pt x="24" y="34"/>
                    <a:pt x="24" y="33"/>
                    <a:pt x="25" y="33"/>
                  </a:cubicBezTo>
                  <a:cubicBezTo>
                    <a:pt x="25" y="33"/>
                    <a:pt x="25" y="34"/>
                    <a:pt x="26" y="34"/>
                  </a:cubicBezTo>
                  <a:cubicBezTo>
                    <a:pt x="25" y="34"/>
                    <a:pt x="25" y="33"/>
                    <a:pt x="25" y="33"/>
                  </a:cubicBezTo>
                  <a:cubicBezTo>
                    <a:pt x="25" y="33"/>
                    <a:pt x="25" y="33"/>
                    <a:pt x="25" y="33"/>
                  </a:cubicBezTo>
                  <a:cubicBezTo>
                    <a:pt x="25" y="33"/>
                    <a:pt x="25" y="33"/>
                    <a:pt x="25" y="30"/>
                  </a:cubicBezTo>
                  <a:cubicBezTo>
                    <a:pt x="25" y="30"/>
                    <a:pt x="25" y="33"/>
                    <a:pt x="25" y="30"/>
                  </a:cubicBezTo>
                  <a:cubicBezTo>
                    <a:pt x="25" y="30"/>
                    <a:pt x="25" y="30"/>
                    <a:pt x="25" y="30"/>
                  </a:cubicBezTo>
                  <a:cubicBezTo>
                    <a:pt x="25" y="29"/>
                    <a:pt x="24" y="30"/>
                    <a:pt x="24" y="30"/>
                  </a:cubicBezTo>
                  <a:cubicBezTo>
                    <a:pt x="24" y="30"/>
                    <a:pt x="24" y="30"/>
                    <a:pt x="24" y="30"/>
                  </a:cubicBezTo>
                  <a:cubicBezTo>
                    <a:pt x="21" y="30"/>
                    <a:pt x="21" y="30"/>
                    <a:pt x="21" y="30"/>
                  </a:cubicBezTo>
                  <a:cubicBezTo>
                    <a:pt x="24" y="29"/>
                    <a:pt x="24" y="29"/>
                    <a:pt x="24" y="29"/>
                  </a:cubicBezTo>
                  <a:cubicBezTo>
                    <a:pt x="25" y="29"/>
                    <a:pt x="24" y="29"/>
                    <a:pt x="24" y="29"/>
                  </a:cubicBezTo>
                  <a:cubicBezTo>
                    <a:pt x="24" y="29"/>
                    <a:pt x="24" y="29"/>
                    <a:pt x="24" y="29"/>
                  </a:cubicBezTo>
                  <a:cubicBezTo>
                    <a:pt x="21" y="29"/>
                    <a:pt x="21" y="29"/>
                    <a:pt x="21" y="29"/>
                  </a:cubicBezTo>
                  <a:cubicBezTo>
                    <a:pt x="21" y="29"/>
                    <a:pt x="21" y="28"/>
                    <a:pt x="24" y="28"/>
                  </a:cubicBezTo>
                  <a:cubicBezTo>
                    <a:pt x="21" y="28"/>
                    <a:pt x="21" y="28"/>
                    <a:pt x="21" y="28"/>
                  </a:cubicBezTo>
                  <a:cubicBezTo>
                    <a:pt x="21" y="28"/>
                    <a:pt x="21" y="28"/>
                    <a:pt x="24" y="27"/>
                  </a:cubicBezTo>
                  <a:cubicBezTo>
                    <a:pt x="21" y="27"/>
                    <a:pt x="20" y="27"/>
                    <a:pt x="20" y="27"/>
                  </a:cubicBezTo>
                  <a:cubicBezTo>
                    <a:pt x="18" y="28"/>
                    <a:pt x="18" y="28"/>
                    <a:pt x="18" y="28"/>
                  </a:cubicBezTo>
                  <a:cubicBezTo>
                    <a:pt x="18" y="28"/>
                    <a:pt x="18" y="28"/>
                    <a:pt x="18" y="28"/>
                  </a:cubicBezTo>
                  <a:cubicBezTo>
                    <a:pt x="18" y="28"/>
                    <a:pt x="18" y="28"/>
                    <a:pt x="17" y="28"/>
                  </a:cubicBezTo>
                  <a:cubicBezTo>
                    <a:pt x="17" y="28"/>
                    <a:pt x="17" y="28"/>
                    <a:pt x="17" y="28"/>
                  </a:cubicBezTo>
                  <a:cubicBezTo>
                    <a:pt x="18" y="28"/>
                    <a:pt x="18" y="25"/>
                    <a:pt x="20" y="25"/>
                  </a:cubicBezTo>
                  <a:cubicBezTo>
                    <a:pt x="20" y="24"/>
                    <a:pt x="17" y="27"/>
                    <a:pt x="18" y="24"/>
                  </a:cubicBezTo>
                  <a:cubicBezTo>
                    <a:pt x="18" y="24"/>
                    <a:pt x="20" y="23"/>
                    <a:pt x="18" y="24"/>
                  </a:cubicBezTo>
                  <a:cubicBezTo>
                    <a:pt x="20" y="23"/>
                    <a:pt x="20" y="23"/>
                    <a:pt x="20" y="23"/>
                  </a:cubicBezTo>
                  <a:cubicBezTo>
                    <a:pt x="18" y="24"/>
                    <a:pt x="17" y="23"/>
                    <a:pt x="17" y="24"/>
                  </a:cubicBezTo>
                  <a:cubicBezTo>
                    <a:pt x="18" y="24"/>
                    <a:pt x="18" y="24"/>
                    <a:pt x="18" y="24"/>
                  </a:cubicBezTo>
                  <a:cubicBezTo>
                    <a:pt x="17" y="24"/>
                    <a:pt x="17" y="25"/>
                    <a:pt x="16" y="24"/>
                  </a:cubicBezTo>
                  <a:cubicBezTo>
                    <a:pt x="16" y="24"/>
                    <a:pt x="16" y="24"/>
                    <a:pt x="17" y="23"/>
                  </a:cubicBezTo>
                  <a:cubicBezTo>
                    <a:pt x="17" y="23"/>
                    <a:pt x="17" y="24"/>
                    <a:pt x="17" y="23"/>
                  </a:cubicBezTo>
                  <a:cubicBezTo>
                    <a:pt x="17" y="23"/>
                    <a:pt x="16" y="23"/>
                    <a:pt x="17" y="21"/>
                  </a:cubicBezTo>
                  <a:cubicBezTo>
                    <a:pt x="17" y="23"/>
                    <a:pt x="18" y="21"/>
                    <a:pt x="18" y="21"/>
                  </a:cubicBezTo>
                  <a:cubicBezTo>
                    <a:pt x="18" y="21"/>
                    <a:pt x="18" y="21"/>
                    <a:pt x="18" y="21"/>
                  </a:cubicBezTo>
                  <a:cubicBezTo>
                    <a:pt x="18" y="21"/>
                    <a:pt x="18" y="21"/>
                    <a:pt x="18" y="21"/>
                  </a:cubicBezTo>
                  <a:cubicBezTo>
                    <a:pt x="17" y="21"/>
                    <a:pt x="18" y="20"/>
                    <a:pt x="18" y="20"/>
                  </a:cubicBezTo>
                  <a:cubicBezTo>
                    <a:pt x="17" y="20"/>
                    <a:pt x="17" y="20"/>
                    <a:pt x="17" y="20"/>
                  </a:cubicBezTo>
                  <a:cubicBezTo>
                    <a:pt x="17" y="20"/>
                    <a:pt x="18" y="21"/>
                    <a:pt x="17" y="21"/>
                  </a:cubicBezTo>
                  <a:cubicBezTo>
                    <a:pt x="17" y="21"/>
                    <a:pt x="17" y="20"/>
                    <a:pt x="16" y="20"/>
                  </a:cubicBezTo>
                  <a:cubicBezTo>
                    <a:pt x="16" y="20"/>
                    <a:pt x="16" y="20"/>
                    <a:pt x="16" y="21"/>
                  </a:cubicBezTo>
                  <a:cubicBezTo>
                    <a:pt x="16" y="20"/>
                    <a:pt x="14" y="21"/>
                    <a:pt x="14" y="20"/>
                  </a:cubicBezTo>
                  <a:cubicBezTo>
                    <a:pt x="16" y="20"/>
                    <a:pt x="16" y="20"/>
                    <a:pt x="16" y="20"/>
                  </a:cubicBezTo>
                  <a:cubicBezTo>
                    <a:pt x="16" y="17"/>
                    <a:pt x="16" y="16"/>
                    <a:pt x="16" y="16"/>
                  </a:cubicBezTo>
                  <a:cubicBezTo>
                    <a:pt x="14" y="16"/>
                    <a:pt x="14" y="15"/>
                    <a:pt x="14" y="16"/>
                  </a:cubicBezTo>
                  <a:cubicBezTo>
                    <a:pt x="14" y="16"/>
                    <a:pt x="16" y="17"/>
                    <a:pt x="14" y="20"/>
                  </a:cubicBezTo>
                  <a:cubicBezTo>
                    <a:pt x="13" y="20"/>
                    <a:pt x="16" y="20"/>
                    <a:pt x="14" y="21"/>
                  </a:cubicBezTo>
                  <a:cubicBezTo>
                    <a:pt x="14" y="20"/>
                    <a:pt x="13" y="21"/>
                    <a:pt x="12" y="21"/>
                  </a:cubicBezTo>
                  <a:cubicBezTo>
                    <a:pt x="12" y="21"/>
                    <a:pt x="12" y="21"/>
                    <a:pt x="12" y="20"/>
                  </a:cubicBezTo>
                  <a:cubicBezTo>
                    <a:pt x="13" y="20"/>
                    <a:pt x="13" y="20"/>
                    <a:pt x="13" y="20"/>
                  </a:cubicBezTo>
                  <a:cubicBezTo>
                    <a:pt x="13" y="17"/>
                    <a:pt x="13" y="17"/>
                    <a:pt x="13" y="16"/>
                  </a:cubicBezTo>
                  <a:cubicBezTo>
                    <a:pt x="13" y="16"/>
                    <a:pt x="12" y="16"/>
                    <a:pt x="13" y="17"/>
                  </a:cubicBezTo>
                  <a:cubicBezTo>
                    <a:pt x="12" y="16"/>
                    <a:pt x="12" y="15"/>
                    <a:pt x="11" y="15"/>
                  </a:cubicBezTo>
                  <a:cubicBezTo>
                    <a:pt x="12" y="15"/>
                    <a:pt x="11" y="13"/>
                    <a:pt x="12" y="13"/>
                  </a:cubicBezTo>
                  <a:cubicBezTo>
                    <a:pt x="12" y="13"/>
                    <a:pt x="13" y="13"/>
                    <a:pt x="13" y="12"/>
                  </a:cubicBezTo>
                  <a:cubicBezTo>
                    <a:pt x="13" y="13"/>
                    <a:pt x="13" y="13"/>
                    <a:pt x="13" y="13"/>
                  </a:cubicBezTo>
                  <a:cubicBezTo>
                    <a:pt x="13" y="12"/>
                    <a:pt x="12" y="13"/>
                    <a:pt x="12" y="12"/>
                  </a:cubicBezTo>
                  <a:cubicBezTo>
                    <a:pt x="12" y="13"/>
                    <a:pt x="11" y="13"/>
                    <a:pt x="11" y="13"/>
                  </a:cubicBezTo>
                  <a:cubicBezTo>
                    <a:pt x="9" y="13"/>
                    <a:pt x="9" y="13"/>
                    <a:pt x="9" y="13"/>
                  </a:cubicBezTo>
                  <a:cubicBezTo>
                    <a:pt x="9" y="12"/>
                    <a:pt x="9" y="12"/>
                    <a:pt x="9" y="11"/>
                  </a:cubicBezTo>
                  <a:cubicBezTo>
                    <a:pt x="7" y="11"/>
                    <a:pt x="7" y="8"/>
                    <a:pt x="7" y="8"/>
                  </a:cubicBezTo>
                  <a:cubicBezTo>
                    <a:pt x="5" y="8"/>
                    <a:pt x="5" y="8"/>
                    <a:pt x="4" y="8"/>
                  </a:cubicBezTo>
                  <a:cubicBezTo>
                    <a:pt x="5" y="8"/>
                    <a:pt x="5" y="8"/>
                    <a:pt x="5" y="8"/>
                  </a:cubicBezTo>
                  <a:cubicBezTo>
                    <a:pt x="5" y="8"/>
                    <a:pt x="5" y="8"/>
                    <a:pt x="5" y="8"/>
                  </a:cubicBezTo>
                  <a:cubicBezTo>
                    <a:pt x="5" y="7"/>
                    <a:pt x="4" y="7"/>
                    <a:pt x="4" y="4"/>
                  </a:cubicBezTo>
                  <a:cubicBezTo>
                    <a:pt x="4" y="7"/>
                    <a:pt x="4" y="7"/>
                    <a:pt x="4" y="7"/>
                  </a:cubicBezTo>
                  <a:cubicBezTo>
                    <a:pt x="4" y="7"/>
                    <a:pt x="4" y="7"/>
                    <a:pt x="4" y="4"/>
                  </a:cubicBezTo>
                  <a:cubicBezTo>
                    <a:pt x="4" y="7"/>
                    <a:pt x="3" y="7"/>
                    <a:pt x="3" y="7"/>
                  </a:cubicBezTo>
                  <a:cubicBezTo>
                    <a:pt x="2" y="7"/>
                    <a:pt x="3" y="4"/>
                    <a:pt x="3" y="4"/>
                  </a:cubicBezTo>
                  <a:cubicBezTo>
                    <a:pt x="3" y="4"/>
                    <a:pt x="3" y="4"/>
                    <a:pt x="3" y="4"/>
                  </a:cubicBezTo>
                  <a:cubicBezTo>
                    <a:pt x="3" y="3"/>
                    <a:pt x="3" y="3"/>
                    <a:pt x="2" y="2"/>
                  </a:cubicBezTo>
                  <a:cubicBezTo>
                    <a:pt x="2" y="2"/>
                    <a:pt x="2" y="2"/>
                    <a:pt x="2" y="2"/>
                  </a:cubicBezTo>
                  <a:cubicBezTo>
                    <a:pt x="2" y="2"/>
                    <a:pt x="2" y="2"/>
                    <a:pt x="2" y="2"/>
                  </a:cubicBezTo>
                  <a:cubicBezTo>
                    <a:pt x="2" y="2"/>
                    <a:pt x="0" y="2"/>
                    <a:pt x="0" y="0"/>
                  </a:cubicBezTo>
                  <a:cubicBezTo>
                    <a:pt x="0" y="3"/>
                    <a:pt x="0" y="3"/>
                    <a:pt x="0" y="3"/>
                  </a:cubicBezTo>
                  <a:cubicBezTo>
                    <a:pt x="0" y="3"/>
                    <a:pt x="0" y="2"/>
                    <a:pt x="2" y="2"/>
                  </a:cubicBezTo>
                  <a:cubicBezTo>
                    <a:pt x="2" y="3"/>
                    <a:pt x="2" y="3"/>
                    <a:pt x="2" y="3"/>
                  </a:cubicBezTo>
                  <a:cubicBezTo>
                    <a:pt x="2" y="3"/>
                    <a:pt x="2" y="3"/>
                    <a:pt x="2" y="3"/>
                  </a:cubicBezTo>
                  <a:cubicBezTo>
                    <a:pt x="0" y="3"/>
                    <a:pt x="2" y="3"/>
                    <a:pt x="0" y="4"/>
                  </a:cubicBezTo>
                  <a:cubicBezTo>
                    <a:pt x="0" y="4"/>
                    <a:pt x="0" y="4"/>
                    <a:pt x="0" y="3"/>
                  </a:cubicBezTo>
                  <a:cubicBezTo>
                    <a:pt x="0" y="4"/>
                    <a:pt x="0" y="4"/>
                    <a:pt x="0" y="4"/>
                  </a:cubicBezTo>
                  <a:cubicBezTo>
                    <a:pt x="2" y="4"/>
                    <a:pt x="2" y="4"/>
                    <a:pt x="2" y="4"/>
                  </a:cubicBezTo>
                  <a:cubicBezTo>
                    <a:pt x="0" y="4"/>
                    <a:pt x="0" y="7"/>
                    <a:pt x="2" y="7"/>
                  </a:cubicBezTo>
                  <a:cubicBezTo>
                    <a:pt x="3" y="7"/>
                    <a:pt x="2" y="8"/>
                    <a:pt x="2" y="10"/>
                  </a:cubicBezTo>
                  <a:cubicBezTo>
                    <a:pt x="3" y="8"/>
                    <a:pt x="3" y="8"/>
                    <a:pt x="3" y="7"/>
                  </a:cubicBezTo>
                  <a:cubicBezTo>
                    <a:pt x="4" y="8"/>
                    <a:pt x="3" y="8"/>
                    <a:pt x="4" y="8"/>
                  </a:cubicBezTo>
                  <a:cubicBezTo>
                    <a:pt x="3" y="8"/>
                    <a:pt x="3" y="10"/>
                    <a:pt x="3" y="10"/>
                  </a:cubicBezTo>
                  <a:cubicBezTo>
                    <a:pt x="3" y="10"/>
                    <a:pt x="3" y="10"/>
                    <a:pt x="3" y="10"/>
                  </a:cubicBezTo>
                  <a:cubicBezTo>
                    <a:pt x="3" y="11"/>
                    <a:pt x="3" y="11"/>
                    <a:pt x="3" y="12"/>
                  </a:cubicBezTo>
                  <a:cubicBezTo>
                    <a:pt x="4" y="12"/>
                    <a:pt x="4" y="13"/>
                    <a:pt x="5" y="15"/>
                  </a:cubicBezTo>
                  <a:cubicBezTo>
                    <a:pt x="5" y="15"/>
                    <a:pt x="5" y="15"/>
                    <a:pt x="5" y="15"/>
                  </a:cubicBezTo>
                  <a:cubicBezTo>
                    <a:pt x="4" y="15"/>
                    <a:pt x="5" y="16"/>
                    <a:pt x="5" y="17"/>
                  </a:cubicBezTo>
                  <a:cubicBezTo>
                    <a:pt x="7" y="17"/>
                    <a:pt x="7" y="21"/>
                    <a:pt x="9" y="21"/>
                  </a:cubicBezTo>
                  <a:cubicBezTo>
                    <a:pt x="9" y="24"/>
                    <a:pt x="11" y="25"/>
                    <a:pt x="12" y="28"/>
                  </a:cubicBezTo>
                  <a:cubicBezTo>
                    <a:pt x="12" y="27"/>
                    <a:pt x="12" y="27"/>
                    <a:pt x="12" y="27"/>
                  </a:cubicBezTo>
                  <a:cubicBezTo>
                    <a:pt x="13" y="27"/>
                    <a:pt x="13" y="27"/>
                    <a:pt x="13" y="27"/>
                  </a:cubicBezTo>
                  <a:cubicBezTo>
                    <a:pt x="12" y="27"/>
                    <a:pt x="12" y="28"/>
                    <a:pt x="12" y="28"/>
                  </a:cubicBezTo>
                  <a:cubicBezTo>
                    <a:pt x="13" y="29"/>
                    <a:pt x="13" y="30"/>
                    <a:pt x="13" y="33"/>
                  </a:cubicBezTo>
                  <a:cubicBezTo>
                    <a:pt x="13" y="33"/>
                    <a:pt x="13" y="33"/>
                    <a:pt x="13" y="33"/>
                  </a:cubicBezTo>
                  <a:cubicBezTo>
                    <a:pt x="13" y="34"/>
                    <a:pt x="14" y="34"/>
                    <a:pt x="16" y="36"/>
                  </a:cubicBezTo>
                  <a:cubicBezTo>
                    <a:pt x="16" y="36"/>
                    <a:pt x="16" y="36"/>
                    <a:pt x="16" y="36"/>
                  </a:cubicBezTo>
                  <a:cubicBezTo>
                    <a:pt x="16" y="37"/>
                    <a:pt x="16" y="37"/>
                    <a:pt x="16" y="38"/>
                  </a:cubicBezTo>
                  <a:cubicBezTo>
                    <a:pt x="17" y="40"/>
                    <a:pt x="17" y="40"/>
                    <a:pt x="17" y="40"/>
                  </a:cubicBezTo>
                  <a:cubicBezTo>
                    <a:pt x="17" y="42"/>
                    <a:pt x="20" y="45"/>
                    <a:pt x="20" y="49"/>
                  </a:cubicBezTo>
                  <a:cubicBezTo>
                    <a:pt x="21" y="49"/>
                    <a:pt x="21" y="49"/>
                    <a:pt x="21" y="49"/>
                  </a:cubicBezTo>
                  <a:cubicBezTo>
                    <a:pt x="21" y="51"/>
                    <a:pt x="25" y="54"/>
                    <a:pt x="25" y="55"/>
                  </a:cubicBezTo>
                  <a:cubicBezTo>
                    <a:pt x="26" y="55"/>
                    <a:pt x="26" y="55"/>
                    <a:pt x="26" y="55"/>
                  </a:cubicBezTo>
                  <a:cubicBezTo>
                    <a:pt x="27" y="55"/>
                    <a:pt x="26" y="57"/>
                    <a:pt x="26" y="57"/>
                  </a:cubicBezTo>
                  <a:cubicBezTo>
                    <a:pt x="26" y="58"/>
                    <a:pt x="26" y="61"/>
                    <a:pt x="27" y="58"/>
                  </a:cubicBezTo>
                  <a:cubicBezTo>
                    <a:pt x="27" y="61"/>
                    <a:pt x="27" y="61"/>
                    <a:pt x="27" y="62"/>
                  </a:cubicBezTo>
                  <a:cubicBezTo>
                    <a:pt x="29" y="62"/>
                    <a:pt x="29" y="63"/>
                    <a:pt x="29" y="64"/>
                  </a:cubicBezTo>
                  <a:cubicBezTo>
                    <a:pt x="29" y="64"/>
                    <a:pt x="29" y="64"/>
                    <a:pt x="29" y="64"/>
                  </a:cubicBezTo>
                  <a:cubicBezTo>
                    <a:pt x="29" y="63"/>
                    <a:pt x="29" y="63"/>
                    <a:pt x="30" y="63"/>
                  </a:cubicBezTo>
                  <a:cubicBezTo>
                    <a:pt x="30" y="64"/>
                    <a:pt x="31" y="66"/>
                    <a:pt x="29" y="66"/>
                  </a:cubicBezTo>
                  <a:cubicBezTo>
                    <a:pt x="30" y="66"/>
                    <a:pt x="30" y="68"/>
                    <a:pt x="31" y="70"/>
                  </a:cubicBezTo>
                  <a:cubicBezTo>
                    <a:pt x="31" y="70"/>
                    <a:pt x="31" y="70"/>
                    <a:pt x="31" y="70"/>
                  </a:cubicBezTo>
                  <a:cubicBezTo>
                    <a:pt x="31" y="71"/>
                    <a:pt x="33" y="74"/>
                    <a:pt x="33" y="75"/>
                  </a:cubicBezTo>
                  <a:cubicBezTo>
                    <a:pt x="34" y="75"/>
                    <a:pt x="34" y="74"/>
                    <a:pt x="34" y="74"/>
                  </a:cubicBezTo>
                  <a:cubicBezTo>
                    <a:pt x="34" y="75"/>
                    <a:pt x="34" y="75"/>
                    <a:pt x="34" y="75"/>
                  </a:cubicBezTo>
                  <a:cubicBezTo>
                    <a:pt x="34" y="77"/>
                    <a:pt x="38" y="77"/>
                    <a:pt x="38" y="80"/>
                  </a:cubicBezTo>
                  <a:cubicBezTo>
                    <a:pt x="39" y="83"/>
                    <a:pt x="40" y="87"/>
                    <a:pt x="42" y="89"/>
                  </a:cubicBezTo>
                  <a:cubicBezTo>
                    <a:pt x="43" y="89"/>
                    <a:pt x="43" y="89"/>
                    <a:pt x="43" y="89"/>
                  </a:cubicBezTo>
                  <a:cubicBezTo>
                    <a:pt x="42" y="91"/>
                    <a:pt x="44" y="91"/>
                    <a:pt x="44" y="93"/>
                  </a:cubicBezTo>
                  <a:cubicBezTo>
                    <a:pt x="44" y="93"/>
                    <a:pt x="44" y="93"/>
                    <a:pt x="44" y="93"/>
                  </a:cubicBezTo>
                  <a:cubicBezTo>
                    <a:pt x="44" y="94"/>
                    <a:pt x="47" y="94"/>
                    <a:pt x="46" y="96"/>
                  </a:cubicBezTo>
                  <a:cubicBezTo>
                    <a:pt x="46" y="96"/>
                    <a:pt x="46" y="96"/>
                    <a:pt x="46" y="96"/>
                  </a:cubicBezTo>
                  <a:cubicBezTo>
                    <a:pt x="47" y="97"/>
                    <a:pt x="47" y="98"/>
                    <a:pt x="48" y="98"/>
                  </a:cubicBezTo>
                  <a:cubicBezTo>
                    <a:pt x="48" y="98"/>
                    <a:pt x="48" y="98"/>
                    <a:pt x="48" y="98"/>
                  </a:cubicBezTo>
                  <a:cubicBezTo>
                    <a:pt x="51" y="98"/>
                    <a:pt x="48" y="101"/>
                    <a:pt x="51" y="101"/>
                  </a:cubicBezTo>
                  <a:cubicBezTo>
                    <a:pt x="48" y="101"/>
                    <a:pt x="48" y="101"/>
                    <a:pt x="48" y="101"/>
                  </a:cubicBezTo>
                  <a:cubicBezTo>
                    <a:pt x="52" y="104"/>
                    <a:pt x="52" y="106"/>
                    <a:pt x="53" y="109"/>
                  </a:cubicBezTo>
                  <a:cubicBezTo>
                    <a:pt x="56" y="110"/>
                    <a:pt x="56" y="108"/>
                    <a:pt x="56" y="110"/>
                  </a:cubicBezTo>
                  <a:cubicBezTo>
                    <a:pt x="56" y="110"/>
                    <a:pt x="55" y="110"/>
                    <a:pt x="56" y="110"/>
                  </a:cubicBezTo>
                  <a:cubicBezTo>
                    <a:pt x="56" y="111"/>
                    <a:pt x="57" y="110"/>
                    <a:pt x="57" y="111"/>
                  </a:cubicBezTo>
                  <a:cubicBezTo>
                    <a:pt x="56" y="111"/>
                    <a:pt x="57" y="111"/>
                    <a:pt x="56" y="111"/>
                  </a:cubicBezTo>
                  <a:cubicBezTo>
                    <a:pt x="57" y="114"/>
                    <a:pt x="59" y="114"/>
                    <a:pt x="59" y="115"/>
                  </a:cubicBezTo>
                  <a:cubicBezTo>
                    <a:pt x="59" y="114"/>
                    <a:pt x="59" y="114"/>
                    <a:pt x="59" y="114"/>
                  </a:cubicBezTo>
                  <a:cubicBezTo>
                    <a:pt x="57" y="117"/>
                    <a:pt x="59" y="117"/>
                    <a:pt x="59" y="119"/>
                  </a:cubicBezTo>
                  <a:cubicBezTo>
                    <a:pt x="61" y="124"/>
                    <a:pt x="65" y="132"/>
                    <a:pt x="68" y="138"/>
                  </a:cubicBezTo>
                  <a:cubicBezTo>
                    <a:pt x="72" y="144"/>
                    <a:pt x="73" y="149"/>
                    <a:pt x="78" y="156"/>
                  </a:cubicBezTo>
                  <a:cubicBezTo>
                    <a:pt x="81" y="157"/>
                    <a:pt x="81" y="157"/>
                    <a:pt x="81" y="158"/>
                  </a:cubicBezTo>
                  <a:cubicBezTo>
                    <a:pt x="81" y="158"/>
                    <a:pt x="81" y="158"/>
                    <a:pt x="81" y="158"/>
                  </a:cubicBezTo>
                  <a:cubicBezTo>
                    <a:pt x="81" y="160"/>
                    <a:pt x="82" y="160"/>
                    <a:pt x="81" y="160"/>
                  </a:cubicBezTo>
                  <a:cubicBezTo>
                    <a:pt x="82" y="162"/>
                    <a:pt x="83" y="164"/>
                    <a:pt x="85" y="168"/>
                  </a:cubicBezTo>
                  <a:cubicBezTo>
                    <a:pt x="85" y="168"/>
                    <a:pt x="85" y="165"/>
                    <a:pt x="85" y="168"/>
                  </a:cubicBezTo>
                  <a:cubicBezTo>
                    <a:pt x="85" y="168"/>
                    <a:pt x="85" y="168"/>
                    <a:pt x="85" y="168"/>
                  </a:cubicBezTo>
                  <a:cubicBezTo>
                    <a:pt x="85" y="168"/>
                    <a:pt x="85" y="168"/>
                    <a:pt x="85" y="168"/>
                  </a:cubicBezTo>
                  <a:cubicBezTo>
                    <a:pt x="85" y="169"/>
                    <a:pt x="85" y="169"/>
                    <a:pt x="85" y="169"/>
                  </a:cubicBezTo>
                  <a:cubicBezTo>
                    <a:pt x="86" y="174"/>
                    <a:pt x="92" y="178"/>
                    <a:pt x="95" y="185"/>
                  </a:cubicBezTo>
                  <a:cubicBezTo>
                    <a:pt x="96" y="186"/>
                    <a:pt x="96" y="188"/>
                    <a:pt x="98" y="190"/>
                  </a:cubicBezTo>
                  <a:cubicBezTo>
                    <a:pt x="100" y="194"/>
                    <a:pt x="105" y="198"/>
                    <a:pt x="107" y="202"/>
                  </a:cubicBezTo>
                  <a:cubicBezTo>
                    <a:pt x="107" y="202"/>
                    <a:pt x="108" y="200"/>
                    <a:pt x="108" y="198"/>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80" name="Hình tự do 143"/>
            <p:cNvSpPr>
              <a:spLocks/>
            </p:cNvSpPr>
            <p:nvPr/>
          </p:nvSpPr>
          <p:spPr bwMode="auto">
            <a:xfrm>
              <a:off x="4019" y="1388"/>
              <a:ext cx="229" cy="421"/>
            </a:xfrm>
            <a:custGeom>
              <a:avLst/>
              <a:gdLst>
                <a:gd name="T0" fmla="*/ 86 w 97"/>
                <a:gd name="T1" fmla="*/ 156 h 178"/>
                <a:gd name="T2" fmla="*/ 83 w 97"/>
                <a:gd name="T3" fmla="*/ 151 h 178"/>
                <a:gd name="T4" fmla="*/ 80 w 97"/>
                <a:gd name="T5" fmla="*/ 139 h 178"/>
                <a:gd name="T6" fmla="*/ 77 w 97"/>
                <a:gd name="T7" fmla="*/ 137 h 178"/>
                <a:gd name="T8" fmla="*/ 70 w 97"/>
                <a:gd name="T9" fmla="*/ 125 h 178"/>
                <a:gd name="T10" fmla="*/ 69 w 97"/>
                <a:gd name="T11" fmla="*/ 121 h 178"/>
                <a:gd name="T12" fmla="*/ 65 w 97"/>
                <a:gd name="T13" fmla="*/ 114 h 178"/>
                <a:gd name="T14" fmla="*/ 62 w 97"/>
                <a:gd name="T15" fmla="*/ 109 h 178"/>
                <a:gd name="T16" fmla="*/ 60 w 97"/>
                <a:gd name="T17" fmla="*/ 107 h 178"/>
                <a:gd name="T18" fmla="*/ 60 w 97"/>
                <a:gd name="T19" fmla="*/ 103 h 178"/>
                <a:gd name="T20" fmla="*/ 57 w 97"/>
                <a:gd name="T21" fmla="*/ 96 h 178"/>
                <a:gd name="T22" fmla="*/ 56 w 97"/>
                <a:gd name="T23" fmla="*/ 94 h 178"/>
                <a:gd name="T24" fmla="*/ 54 w 97"/>
                <a:gd name="T25" fmla="*/ 88 h 178"/>
                <a:gd name="T26" fmla="*/ 50 w 97"/>
                <a:gd name="T27" fmla="*/ 85 h 178"/>
                <a:gd name="T28" fmla="*/ 48 w 97"/>
                <a:gd name="T29" fmla="*/ 79 h 178"/>
                <a:gd name="T30" fmla="*/ 44 w 97"/>
                <a:gd name="T31" fmla="*/ 73 h 178"/>
                <a:gd name="T32" fmla="*/ 43 w 97"/>
                <a:gd name="T33" fmla="*/ 70 h 178"/>
                <a:gd name="T34" fmla="*/ 41 w 97"/>
                <a:gd name="T35" fmla="*/ 68 h 178"/>
                <a:gd name="T36" fmla="*/ 40 w 97"/>
                <a:gd name="T37" fmla="*/ 65 h 178"/>
                <a:gd name="T38" fmla="*/ 40 w 97"/>
                <a:gd name="T39" fmla="*/ 65 h 178"/>
                <a:gd name="T40" fmla="*/ 39 w 97"/>
                <a:gd name="T41" fmla="*/ 60 h 178"/>
                <a:gd name="T42" fmla="*/ 33 w 97"/>
                <a:gd name="T43" fmla="*/ 52 h 178"/>
                <a:gd name="T44" fmla="*/ 31 w 97"/>
                <a:gd name="T45" fmla="*/ 48 h 178"/>
                <a:gd name="T46" fmla="*/ 30 w 97"/>
                <a:gd name="T47" fmla="*/ 46 h 178"/>
                <a:gd name="T48" fmla="*/ 26 w 97"/>
                <a:gd name="T49" fmla="*/ 39 h 178"/>
                <a:gd name="T50" fmla="*/ 22 w 97"/>
                <a:gd name="T51" fmla="*/ 38 h 178"/>
                <a:gd name="T52" fmla="*/ 24 w 97"/>
                <a:gd name="T53" fmla="*/ 34 h 178"/>
                <a:gd name="T54" fmla="*/ 24 w 97"/>
                <a:gd name="T55" fmla="*/ 30 h 178"/>
                <a:gd name="T56" fmla="*/ 20 w 97"/>
                <a:gd name="T57" fmla="*/ 27 h 178"/>
                <a:gd name="T58" fmla="*/ 22 w 97"/>
                <a:gd name="T59" fmla="*/ 26 h 178"/>
                <a:gd name="T60" fmla="*/ 20 w 97"/>
                <a:gd name="T61" fmla="*/ 25 h 178"/>
                <a:gd name="T62" fmla="*/ 17 w 97"/>
                <a:gd name="T63" fmla="*/ 22 h 178"/>
                <a:gd name="T64" fmla="*/ 17 w 97"/>
                <a:gd name="T65" fmla="*/ 18 h 178"/>
                <a:gd name="T66" fmla="*/ 15 w 97"/>
                <a:gd name="T67" fmla="*/ 18 h 178"/>
                <a:gd name="T68" fmla="*/ 15 w 97"/>
                <a:gd name="T69" fmla="*/ 16 h 178"/>
                <a:gd name="T70" fmla="*/ 14 w 97"/>
                <a:gd name="T71" fmla="*/ 13 h 178"/>
                <a:gd name="T72" fmla="*/ 13 w 97"/>
                <a:gd name="T73" fmla="*/ 16 h 178"/>
                <a:gd name="T74" fmla="*/ 11 w 97"/>
                <a:gd name="T75" fmla="*/ 10 h 178"/>
                <a:gd name="T76" fmla="*/ 3 w 97"/>
                <a:gd name="T77" fmla="*/ 5 h 178"/>
                <a:gd name="T78" fmla="*/ 2 w 97"/>
                <a:gd name="T79" fmla="*/ 4 h 178"/>
                <a:gd name="T80" fmla="*/ 0 w 97"/>
                <a:gd name="T81" fmla="*/ 0 h 178"/>
                <a:gd name="T82" fmla="*/ 0 w 97"/>
                <a:gd name="T83" fmla="*/ 1 h 178"/>
                <a:gd name="T84" fmla="*/ 2 w 97"/>
                <a:gd name="T85" fmla="*/ 5 h 178"/>
                <a:gd name="T86" fmla="*/ 5 w 97"/>
                <a:gd name="T87" fmla="*/ 14 h 178"/>
                <a:gd name="T88" fmla="*/ 11 w 97"/>
                <a:gd name="T89" fmla="*/ 27 h 178"/>
                <a:gd name="T90" fmla="*/ 18 w 97"/>
                <a:gd name="T91" fmla="*/ 42 h 178"/>
                <a:gd name="T92" fmla="*/ 24 w 97"/>
                <a:gd name="T93" fmla="*/ 53 h 178"/>
                <a:gd name="T94" fmla="*/ 27 w 97"/>
                <a:gd name="T95" fmla="*/ 61 h 178"/>
                <a:gd name="T96" fmla="*/ 36 w 97"/>
                <a:gd name="T97" fmla="*/ 78 h 178"/>
                <a:gd name="T98" fmla="*/ 43 w 97"/>
                <a:gd name="T99" fmla="*/ 86 h 178"/>
                <a:gd name="T100" fmla="*/ 49 w 97"/>
                <a:gd name="T101" fmla="*/ 98 h 178"/>
                <a:gd name="T102" fmla="*/ 69 w 97"/>
                <a:gd name="T103" fmla="*/ 138 h 178"/>
                <a:gd name="T104" fmla="*/ 74 w 97"/>
                <a:gd name="T105" fmla="*/ 148 h 178"/>
                <a:gd name="T106" fmla="*/ 96 w 97"/>
                <a:gd name="T107" fmla="*/ 176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97" h="178">
                  <a:moveTo>
                    <a:pt x="96" y="176"/>
                  </a:moveTo>
                  <a:cubicBezTo>
                    <a:pt x="97" y="172"/>
                    <a:pt x="92" y="169"/>
                    <a:pt x="92" y="166"/>
                  </a:cubicBezTo>
                  <a:cubicBezTo>
                    <a:pt x="91" y="166"/>
                    <a:pt x="91" y="166"/>
                    <a:pt x="91" y="166"/>
                  </a:cubicBezTo>
                  <a:cubicBezTo>
                    <a:pt x="92" y="164"/>
                    <a:pt x="90" y="161"/>
                    <a:pt x="87" y="159"/>
                  </a:cubicBezTo>
                  <a:cubicBezTo>
                    <a:pt x="86" y="160"/>
                    <a:pt x="86" y="160"/>
                    <a:pt x="86" y="160"/>
                  </a:cubicBezTo>
                  <a:cubicBezTo>
                    <a:pt x="86" y="159"/>
                    <a:pt x="87" y="156"/>
                    <a:pt x="86" y="156"/>
                  </a:cubicBezTo>
                  <a:cubicBezTo>
                    <a:pt x="86" y="156"/>
                    <a:pt x="86" y="156"/>
                    <a:pt x="86" y="156"/>
                  </a:cubicBezTo>
                  <a:cubicBezTo>
                    <a:pt x="86" y="156"/>
                    <a:pt x="86" y="156"/>
                    <a:pt x="86" y="155"/>
                  </a:cubicBezTo>
                  <a:cubicBezTo>
                    <a:pt x="84" y="155"/>
                    <a:pt x="84" y="155"/>
                    <a:pt x="84" y="155"/>
                  </a:cubicBezTo>
                  <a:cubicBezTo>
                    <a:pt x="84" y="155"/>
                    <a:pt x="84" y="155"/>
                    <a:pt x="84" y="155"/>
                  </a:cubicBezTo>
                  <a:cubicBezTo>
                    <a:pt x="86" y="152"/>
                    <a:pt x="84" y="152"/>
                    <a:pt x="84" y="151"/>
                  </a:cubicBezTo>
                  <a:cubicBezTo>
                    <a:pt x="84" y="151"/>
                    <a:pt x="84" y="151"/>
                    <a:pt x="83" y="151"/>
                  </a:cubicBezTo>
                  <a:cubicBezTo>
                    <a:pt x="84" y="150"/>
                    <a:pt x="82" y="147"/>
                    <a:pt x="82" y="143"/>
                  </a:cubicBezTo>
                  <a:cubicBezTo>
                    <a:pt x="82" y="146"/>
                    <a:pt x="80" y="146"/>
                    <a:pt x="80" y="146"/>
                  </a:cubicBezTo>
                  <a:cubicBezTo>
                    <a:pt x="82" y="143"/>
                    <a:pt x="82" y="143"/>
                    <a:pt x="80" y="142"/>
                  </a:cubicBezTo>
                  <a:cubicBezTo>
                    <a:pt x="80" y="143"/>
                    <a:pt x="82" y="140"/>
                    <a:pt x="80" y="140"/>
                  </a:cubicBezTo>
                  <a:cubicBezTo>
                    <a:pt x="80" y="140"/>
                    <a:pt x="80" y="140"/>
                    <a:pt x="80" y="140"/>
                  </a:cubicBezTo>
                  <a:cubicBezTo>
                    <a:pt x="80" y="140"/>
                    <a:pt x="78" y="140"/>
                    <a:pt x="80" y="139"/>
                  </a:cubicBezTo>
                  <a:cubicBezTo>
                    <a:pt x="78" y="139"/>
                    <a:pt x="78" y="139"/>
                    <a:pt x="78" y="139"/>
                  </a:cubicBezTo>
                  <a:cubicBezTo>
                    <a:pt x="80" y="139"/>
                    <a:pt x="78" y="139"/>
                    <a:pt x="78" y="138"/>
                  </a:cubicBezTo>
                  <a:cubicBezTo>
                    <a:pt x="78" y="138"/>
                    <a:pt x="78" y="138"/>
                    <a:pt x="78" y="138"/>
                  </a:cubicBezTo>
                  <a:cubicBezTo>
                    <a:pt x="78" y="138"/>
                    <a:pt x="78" y="138"/>
                    <a:pt x="78" y="138"/>
                  </a:cubicBezTo>
                  <a:cubicBezTo>
                    <a:pt x="77" y="138"/>
                    <a:pt x="77" y="138"/>
                    <a:pt x="77" y="138"/>
                  </a:cubicBezTo>
                  <a:cubicBezTo>
                    <a:pt x="77" y="137"/>
                    <a:pt x="77" y="137"/>
                    <a:pt x="77" y="137"/>
                  </a:cubicBezTo>
                  <a:cubicBezTo>
                    <a:pt x="77" y="137"/>
                    <a:pt x="77" y="137"/>
                    <a:pt x="75" y="137"/>
                  </a:cubicBezTo>
                  <a:cubicBezTo>
                    <a:pt x="75" y="134"/>
                    <a:pt x="74" y="131"/>
                    <a:pt x="73" y="127"/>
                  </a:cubicBezTo>
                  <a:cubicBezTo>
                    <a:pt x="71" y="127"/>
                    <a:pt x="71" y="127"/>
                    <a:pt x="71" y="127"/>
                  </a:cubicBezTo>
                  <a:cubicBezTo>
                    <a:pt x="71" y="126"/>
                    <a:pt x="71" y="126"/>
                    <a:pt x="71" y="126"/>
                  </a:cubicBezTo>
                  <a:cubicBezTo>
                    <a:pt x="70" y="126"/>
                    <a:pt x="70" y="126"/>
                    <a:pt x="70" y="126"/>
                  </a:cubicBezTo>
                  <a:cubicBezTo>
                    <a:pt x="70" y="126"/>
                    <a:pt x="71" y="125"/>
                    <a:pt x="70" y="125"/>
                  </a:cubicBezTo>
                  <a:cubicBezTo>
                    <a:pt x="70" y="125"/>
                    <a:pt x="70" y="125"/>
                    <a:pt x="70" y="126"/>
                  </a:cubicBezTo>
                  <a:cubicBezTo>
                    <a:pt x="70" y="125"/>
                    <a:pt x="70" y="125"/>
                    <a:pt x="70" y="124"/>
                  </a:cubicBezTo>
                  <a:cubicBezTo>
                    <a:pt x="70" y="124"/>
                    <a:pt x="70" y="124"/>
                    <a:pt x="69" y="124"/>
                  </a:cubicBezTo>
                  <a:cubicBezTo>
                    <a:pt x="70" y="124"/>
                    <a:pt x="69" y="124"/>
                    <a:pt x="69" y="122"/>
                  </a:cubicBezTo>
                  <a:cubicBezTo>
                    <a:pt x="69" y="122"/>
                    <a:pt x="69" y="122"/>
                    <a:pt x="69" y="122"/>
                  </a:cubicBezTo>
                  <a:cubicBezTo>
                    <a:pt x="67" y="122"/>
                    <a:pt x="69" y="122"/>
                    <a:pt x="69" y="121"/>
                  </a:cubicBezTo>
                  <a:cubicBezTo>
                    <a:pt x="69" y="122"/>
                    <a:pt x="69" y="122"/>
                    <a:pt x="69" y="122"/>
                  </a:cubicBezTo>
                  <a:cubicBezTo>
                    <a:pt x="69" y="121"/>
                    <a:pt x="67" y="120"/>
                    <a:pt x="67" y="120"/>
                  </a:cubicBezTo>
                  <a:cubicBezTo>
                    <a:pt x="67" y="120"/>
                    <a:pt x="67" y="120"/>
                    <a:pt x="67" y="120"/>
                  </a:cubicBezTo>
                  <a:cubicBezTo>
                    <a:pt x="67" y="118"/>
                    <a:pt x="65" y="118"/>
                    <a:pt x="65" y="116"/>
                  </a:cubicBezTo>
                  <a:cubicBezTo>
                    <a:pt x="65" y="116"/>
                    <a:pt x="64" y="118"/>
                    <a:pt x="64" y="116"/>
                  </a:cubicBezTo>
                  <a:cubicBezTo>
                    <a:pt x="65" y="116"/>
                    <a:pt x="64" y="114"/>
                    <a:pt x="65" y="114"/>
                  </a:cubicBezTo>
                  <a:cubicBezTo>
                    <a:pt x="65" y="113"/>
                    <a:pt x="64" y="113"/>
                    <a:pt x="64" y="112"/>
                  </a:cubicBezTo>
                  <a:cubicBezTo>
                    <a:pt x="64" y="113"/>
                    <a:pt x="62" y="113"/>
                    <a:pt x="62" y="113"/>
                  </a:cubicBezTo>
                  <a:cubicBezTo>
                    <a:pt x="62" y="113"/>
                    <a:pt x="62" y="113"/>
                    <a:pt x="62" y="113"/>
                  </a:cubicBezTo>
                  <a:cubicBezTo>
                    <a:pt x="61" y="113"/>
                    <a:pt x="62" y="113"/>
                    <a:pt x="61" y="113"/>
                  </a:cubicBezTo>
                  <a:cubicBezTo>
                    <a:pt x="61" y="112"/>
                    <a:pt x="61" y="112"/>
                    <a:pt x="61" y="112"/>
                  </a:cubicBezTo>
                  <a:cubicBezTo>
                    <a:pt x="61" y="112"/>
                    <a:pt x="62" y="111"/>
                    <a:pt x="62" y="109"/>
                  </a:cubicBezTo>
                  <a:cubicBezTo>
                    <a:pt x="62" y="111"/>
                    <a:pt x="61" y="109"/>
                    <a:pt x="61" y="111"/>
                  </a:cubicBezTo>
                  <a:cubicBezTo>
                    <a:pt x="62" y="108"/>
                    <a:pt x="62" y="108"/>
                    <a:pt x="62" y="108"/>
                  </a:cubicBezTo>
                  <a:cubicBezTo>
                    <a:pt x="61" y="108"/>
                    <a:pt x="61" y="108"/>
                    <a:pt x="61" y="108"/>
                  </a:cubicBezTo>
                  <a:cubicBezTo>
                    <a:pt x="61" y="108"/>
                    <a:pt x="62" y="108"/>
                    <a:pt x="62" y="107"/>
                  </a:cubicBezTo>
                  <a:cubicBezTo>
                    <a:pt x="62" y="107"/>
                    <a:pt x="61" y="105"/>
                    <a:pt x="61" y="107"/>
                  </a:cubicBezTo>
                  <a:cubicBezTo>
                    <a:pt x="60" y="107"/>
                    <a:pt x="61" y="107"/>
                    <a:pt x="60" y="107"/>
                  </a:cubicBezTo>
                  <a:cubicBezTo>
                    <a:pt x="60" y="107"/>
                    <a:pt x="60" y="107"/>
                    <a:pt x="60" y="105"/>
                  </a:cubicBezTo>
                  <a:cubicBezTo>
                    <a:pt x="60" y="105"/>
                    <a:pt x="60" y="105"/>
                    <a:pt x="60" y="105"/>
                  </a:cubicBezTo>
                  <a:cubicBezTo>
                    <a:pt x="60" y="103"/>
                    <a:pt x="60" y="103"/>
                    <a:pt x="60" y="103"/>
                  </a:cubicBezTo>
                  <a:cubicBezTo>
                    <a:pt x="61" y="105"/>
                    <a:pt x="60" y="105"/>
                    <a:pt x="60" y="105"/>
                  </a:cubicBezTo>
                  <a:cubicBezTo>
                    <a:pt x="61" y="103"/>
                    <a:pt x="61" y="103"/>
                    <a:pt x="60" y="101"/>
                  </a:cubicBezTo>
                  <a:cubicBezTo>
                    <a:pt x="60" y="103"/>
                    <a:pt x="60" y="103"/>
                    <a:pt x="60" y="103"/>
                  </a:cubicBezTo>
                  <a:cubicBezTo>
                    <a:pt x="60" y="101"/>
                    <a:pt x="60" y="100"/>
                    <a:pt x="60" y="100"/>
                  </a:cubicBezTo>
                  <a:cubicBezTo>
                    <a:pt x="60" y="100"/>
                    <a:pt x="60" y="100"/>
                    <a:pt x="60" y="100"/>
                  </a:cubicBezTo>
                  <a:cubicBezTo>
                    <a:pt x="58" y="100"/>
                    <a:pt x="60" y="98"/>
                    <a:pt x="58" y="98"/>
                  </a:cubicBezTo>
                  <a:cubicBezTo>
                    <a:pt x="58" y="98"/>
                    <a:pt x="58" y="98"/>
                    <a:pt x="58" y="98"/>
                  </a:cubicBezTo>
                  <a:cubicBezTo>
                    <a:pt x="57" y="98"/>
                    <a:pt x="57" y="98"/>
                    <a:pt x="57" y="98"/>
                  </a:cubicBezTo>
                  <a:cubicBezTo>
                    <a:pt x="57" y="96"/>
                    <a:pt x="57" y="96"/>
                    <a:pt x="57" y="96"/>
                  </a:cubicBezTo>
                  <a:cubicBezTo>
                    <a:pt x="57" y="96"/>
                    <a:pt x="57" y="96"/>
                    <a:pt x="57" y="96"/>
                  </a:cubicBezTo>
                  <a:cubicBezTo>
                    <a:pt x="57" y="96"/>
                    <a:pt x="57" y="94"/>
                    <a:pt x="56" y="94"/>
                  </a:cubicBezTo>
                  <a:cubicBezTo>
                    <a:pt x="57" y="92"/>
                    <a:pt x="57" y="92"/>
                    <a:pt x="57" y="92"/>
                  </a:cubicBezTo>
                  <a:cubicBezTo>
                    <a:pt x="56" y="92"/>
                    <a:pt x="56" y="92"/>
                    <a:pt x="56" y="92"/>
                  </a:cubicBezTo>
                  <a:cubicBezTo>
                    <a:pt x="56" y="92"/>
                    <a:pt x="56" y="92"/>
                    <a:pt x="54" y="92"/>
                  </a:cubicBezTo>
                  <a:cubicBezTo>
                    <a:pt x="56" y="91"/>
                    <a:pt x="56" y="95"/>
                    <a:pt x="56" y="94"/>
                  </a:cubicBezTo>
                  <a:cubicBezTo>
                    <a:pt x="54" y="94"/>
                    <a:pt x="56" y="92"/>
                    <a:pt x="56" y="92"/>
                  </a:cubicBezTo>
                  <a:cubicBezTo>
                    <a:pt x="54" y="92"/>
                    <a:pt x="56" y="91"/>
                    <a:pt x="54" y="91"/>
                  </a:cubicBezTo>
                  <a:cubicBezTo>
                    <a:pt x="54" y="91"/>
                    <a:pt x="54" y="92"/>
                    <a:pt x="54" y="91"/>
                  </a:cubicBezTo>
                  <a:cubicBezTo>
                    <a:pt x="53" y="91"/>
                    <a:pt x="54" y="91"/>
                    <a:pt x="54" y="91"/>
                  </a:cubicBezTo>
                  <a:cubicBezTo>
                    <a:pt x="54" y="88"/>
                    <a:pt x="54" y="88"/>
                    <a:pt x="54" y="88"/>
                  </a:cubicBezTo>
                  <a:cubicBezTo>
                    <a:pt x="54" y="88"/>
                    <a:pt x="53" y="88"/>
                    <a:pt x="54" y="88"/>
                  </a:cubicBezTo>
                  <a:cubicBezTo>
                    <a:pt x="54" y="88"/>
                    <a:pt x="54" y="87"/>
                    <a:pt x="53" y="87"/>
                  </a:cubicBezTo>
                  <a:cubicBezTo>
                    <a:pt x="53" y="88"/>
                    <a:pt x="53" y="88"/>
                    <a:pt x="53" y="88"/>
                  </a:cubicBezTo>
                  <a:cubicBezTo>
                    <a:pt x="50" y="88"/>
                    <a:pt x="53" y="87"/>
                    <a:pt x="53" y="87"/>
                  </a:cubicBezTo>
                  <a:cubicBezTo>
                    <a:pt x="53" y="87"/>
                    <a:pt x="53" y="87"/>
                    <a:pt x="53" y="87"/>
                  </a:cubicBezTo>
                  <a:cubicBezTo>
                    <a:pt x="54" y="86"/>
                    <a:pt x="53" y="86"/>
                    <a:pt x="53" y="86"/>
                  </a:cubicBezTo>
                  <a:cubicBezTo>
                    <a:pt x="50" y="85"/>
                    <a:pt x="50" y="85"/>
                    <a:pt x="50" y="85"/>
                  </a:cubicBezTo>
                  <a:cubicBezTo>
                    <a:pt x="50" y="83"/>
                    <a:pt x="50" y="83"/>
                    <a:pt x="50" y="83"/>
                  </a:cubicBezTo>
                  <a:cubicBezTo>
                    <a:pt x="50" y="83"/>
                    <a:pt x="50" y="83"/>
                    <a:pt x="49" y="83"/>
                  </a:cubicBezTo>
                  <a:cubicBezTo>
                    <a:pt x="49" y="83"/>
                    <a:pt x="49" y="83"/>
                    <a:pt x="49" y="82"/>
                  </a:cubicBezTo>
                  <a:cubicBezTo>
                    <a:pt x="49" y="83"/>
                    <a:pt x="48" y="82"/>
                    <a:pt x="48" y="82"/>
                  </a:cubicBezTo>
                  <a:cubicBezTo>
                    <a:pt x="49" y="81"/>
                    <a:pt x="49" y="81"/>
                    <a:pt x="49" y="81"/>
                  </a:cubicBezTo>
                  <a:cubicBezTo>
                    <a:pt x="48" y="81"/>
                    <a:pt x="49" y="79"/>
                    <a:pt x="48" y="79"/>
                  </a:cubicBezTo>
                  <a:cubicBezTo>
                    <a:pt x="48" y="79"/>
                    <a:pt x="48" y="81"/>
                    <a:pt x="47" y="81"/>
                  </a:cubicBezTo>
                  <a:cubicBezTo>
                    <a:pt x="45" y="81"/>
                    <a:pt x="48" y="79"/>
                    <a:pt x="47" y="78"/>
                  </a:cubicBezTo>
                  <a:cubicBezTo>
                    <a:pt x="48" y="78"/>
                    <a:pt x="48" y="78"/>
                    <a:pt x="48" y="78"/>
                  </a:cubicBezTo>
                  <a:cubicBezTo>
                    <a:pt x="47" y="78"/>
                    <a:pt x="48" y="75"/>
                    <a:pt x="47" y="78"/>
                  </a:cubicBezTo>
                  <a:cubicBezTo>
                    <a:pt x="47" y="75"/>
                    <a:pt x="45" y="75"/>
                    <a:pt x="47" y="75"/>
                  </a:cubicBezTo>
                  <a:cubicBezTo>
                    <a:pt x="45" y="74"/>
                    <a:pt x="47" y="73"/>
                    <a:pt x="44" y="73"/>
                  </a:cubicBezTo>
                  <a:cubicBezTo>
                    <a:pt x="44" y="73"/>
                    <a:pt x="44" y="73"/>
                    <a:pt x="44" y="72"/>
                  </a:cubicBezTo>
                  <a:cubicBezTo>
                    <a:pt x="45" y="72"/>
                    <a:pt x="44" y="73"/>
                    <a:pt x="44" y="73"/>
                  </a:cubicBezTo>
                  <a:cubicBezTo>
                    <a:pt x="44" y="73"/>
                    <a:pt x="44" y="72"/>
                    <a:pt x="45" y="72"/>
                  </a:cubicBezTo>
                  <a:cubicBezTo>
                    <a:pt x="44" y="72"/>
                    <a:pt x="44" y="72"/>
                    <a:pt x="44" y="73"/>
                  </a:cubicBezTo>
                  <a:cubicBezTo>
                    <a:pt x="43" y="72"/>
                    <a:pt x="45" y="70"/>
                    <a:pt x="44" y="70"/>
                  </a:cubicBezTo>
                  <a:cubicBezTo>
                    <a:pt x="43" y="70"/>
                    <a:pt x="43" y="70"/>
                    <a:pt x="43" y="70"/>
                  </a:cubicBezTo>
                  <a:cubicBezTo>
                    <a:pt x="44" y="69"/>
                    <a:pt x="44" y="69"/>
                    <a:pt x="44" y="69"/>
                  </a:cubicBezTo>
                  <a:cubicBezTo>
                    <a:pt x="43" y="69"/>
                    <a:pt x="43" y="69"/>
                    <a:pt x="41" y="70"/>
                  </a:cubicBezTo>
                  <a:cubicBezTo>
                    <a:pt x="41" y="69"/>
                    <a:pt x="41" y="69"/>
                    <a:pt x="41" y="69"/>
                  </a:cubicBezTo>
                  <a:cubicBezTo>
                    <a:pt x="41" y="69"/>
                    <a:pt x="41" y="69"/>
                    <a:pt x="41" y="69"/>
                  </a:cubicBezTo>
                  <a:cubicBezTo>
                    <a:pt x="41" y="68"/>
                    <a:pt x="41" y="68"/>
                    <a:pt x="41" y="68"/>
                  </a:cubicBezTo>
                  <a:cubicBezTo>
                    <a:pt x="41" y="68"/>
                    <a:pt x="41" y="68"/>
                    <a:pt x="41" y="68"/>
                  </a:cubicBezTo>
                  <a:cubicBezTo>
                    <a:pt x="40" y="68"/>
                    <a:pt x="40" y="68"/>
                    <a:pt x="40" y="68"/>
                  </a:cubicBezTo>
                  <a:cubicBezTo>
                    <a:pt x="41" y="68"/>
                    <a:pt x="41" y="68"/>
                    <a:pt x="41" y="68"/>
                  </a:cubicBezTo>
                  <a:cubicBezTo>
                    <a:pt x="41" y="68"/>
                    <a:pt x="41" y="68"/>
                    <a:pt x="41" y="66"/>
                  </a:cubicBezTo>
                  <a:cubicBezTo>
                    <a:pt x="41" y="68"/>
                    <a:pt x="41" y="66"/>
                    <a:pt x="41" y="66"/>
                  </a:cubicBezTo>
                  <a:cubicBezTo>
                    <a:pt x="40" y="66"/>
                    <a:pt x="41" y="65"/>
                    <a:pt x="41" y="65"/>
                  </a:cubicBezTo>
                  <a:cubicBezTo>
                    <a:pt x="41" y="65"/>
                    <a:pt x="41" y="65"/>
                    <a:pt x="40" y="65"/>
                  </a:cubicBezTo>
                  <a:cubicBezTo>
                    <a:pt x="40" y="65"/>
                    <a:pt x="41" y="65"/>
                    <a:pt x="41" y="66"/>
                  </a:cubicBezTo>
                  <a:cubicBezTo>
                    <a:pt x="40" y="66"/>
                    <a:pt x="40" y="66"/>
                    <a:pt x="40" y="65"/>
                  </a:cubicBezTo>
                  <a:cubicBezTo>
                    <a:pt x="41" y="65"/>
                    <a:pt x="41" y="65"/>
                    <a:pt x="41" y="65"/>
                  </a:cubicBezTo>
                  <a:cubicBezTo>
                    <a:pt x="40" y="65"/>
                    <a:pt x="40" y="65"/>
                    <a:pt x="40" y="65"/>
                  </a:cubicBezTo>
                  <a:cubicBezTo>
                    <a:pt x="40" y="65"/>
                    <a:pt x="40" y="65"/>
                    <a:pt x="40" y="65"/>
                  </a:cubicBezTo>
                  <a:cubicBezTo>
                    <a:pt x="40" y="65"/>
                    <a:pt x="40" y="65"/>
                    <a:pt x="40" y="65"/>
                  </a:cubicBezTo>
                  <a:cubicBezTo>
                    <a:pt x="40" y="65"/>
                    <a:pt x="40" y="65"/>
                    <a:pt x="40" y="65"/>
                  </a:cubicBezTo>
                  <a:cubicBezTo>
                    <a:pt x="40" y="62"/>
                    <a:pt x="40" y="62"/>
                    <a:pt x="40" y="62"/>
                  </a:cubicBezTo>
                  <a:cubicBezTo>
                    <a:pt x="40" y="61"/>
                    <a:pt x="40" y="61"/>
                    <a:pt x="39" y="61"/>
                  </a:cubicBezTo>
                  <a:cubicBezTo>
                    <a:pt x="39" y="61"/>
                    <a:pt x="39" y="61"/>
                    <a:pt x="39" y="61"/>
                  </a:cubicBezTo>
                  <a:cubicBezTo>
                    <a:pt x="39" y="61"/>
                    <a:pt x="39" y="61"/>
                    <a:pt x="39" y="60"/>
                  </a:cubicBezTo>
                  <a:cubicBezTo>
                    <a:pt x="39" y="60"/>
                    <a:pt x="39" y="60"/>
                    <a:pt x="39" y="60"/>
                  </a:cubicBezTo>
                  <a:cubicBezTo>
                    <a:pt x="39" y="60"/>
                    <a:pt x="39" y="60"/>
                    <a:pt x="39" y="60"/>
                  </a:cubicBezTo>
                  <a:cubicBezTo>
                    <a:pt x="39" y="59"/>
                    <a:pt x="35" y="60"/>
                    <a:pt x="36" y="60"/>
                  </a:cubicBezTo>
                  <a:cubicBezTo>
                    <a:pt x="35" y="59"/>
                    <a:pt x="36" y="59"/>
                    <a:pt x="39" y="59"/>
                  </a:cubicBezTo>
                  <a:cubicBezTo>
                    <a:pt x="36" y="57"/>
                    <a:pt x="36" y="56"/>
                    <a:pt x="35" y="56"/>
                  </a:cubicBezTo>
                  <a:cubicBezTo>
                    <a:pt x="36" y="56"/>
                    <a:pt x="36" y="56"/>
                    <a:pt x="36" y="56"/>
                  </a:cubicBezTo>
                  <a:cubicBezTo>
                    <a:pt x="35" y="55"/>
                    <a:pt x="35" y="52"/>
                    <a:pt x="33" y="52"/>
                  </a:cubicBezTo>
                  <a:cubicBezTo>
                    <a:pt x="33" y="53"/>
                    <a:pt x="32" y="52"/>
                    <a:pt x="32" y="53"/>
                  </a:cubicBezTo>
                  <a:cubicBezTo>
                    <a:pt x="32" y="52"/>
                    <a:pt x="31" y="53"/>
                    <a:pt x="32" y="52"/>
                  </a:cubicBezTo>
                  <a:cubicBezTo>
                    <a:pt x="33" y="52"/>
                    <a:pt x="33" y="52"/>
                    <a:pt x="33" y="52"/>
                  </a:cubicBezTo>
                  <a:cubicBezTo>
                    <a:pt x="33" y="51"/>
                    <a:pt x="33" y="48"/>
                    <a:pt x="32" y="48"/>
                  </a:cubicBezTo>
                  <a:cubicBezTo>
                    <a:pt x="32" y="48"/>
                    <a:pt x="32" y="48"/>
                    <a:pt x="32" y="48"/>
                  </a:cubicBezTo>
                  <a:cubicBezTo>
                    <a:pt x="31" y="48"/>
                    <a:pt x="31" y="48"/>
                    <a:pt x="31" y="48"/>
                  </a:cubicBezTo>
                  <a:cubicBezTo>
                    <a:pt x="32" y="47"/>
                    <a:pt x="32" y="47"/>
                    <a:pt x="32" y="47"/>
                  </a:cubicBezTo>
                  <a:cubicBezTo>
                    <a:pt x="31" y="47"/>
                    <a:pt x="31" y="47"/>
                    <a:pt x="31" y="47"/>
                  </a:cubicBezTo>
                  <a:cubicBezTo>
                    <a:pt x="32" y="47"/>
                    <a:pt x="32" y="47"/>
                    <a:pt x="32" y="47"/>
                  </a:cubicBezTo>
                  <a:cubicBezTo>
                    <a:pt x="31" y="47"/>
                    <a:pt x="31" y="47"/>
                    <a:pt x="31" y="47"/>
                  </a:cubicBezTo>
                  <a:cubicBezTo>
                    <a:pt x="31" y="46"/>
                    <a:pt x="32" y="46"/>
                    <a:pt x="31" y="46"/>
                  </a:cubicBezTo>
                  <a:cubicBezTo>
                    <a:pt x="30" y="46"/>
                    <a:pt x="30" y="46"/>
                    <a:pt x="30" y="46"/>
                  </a:cubicBezTo>
                  <a:cubicBezTo>
                    <a:pt x="30" y="44"/>
                    <a:pt x="30" y="44"/>
                    <a:pt x="31" y="44"/>
                  </a:cubicBezTo>
                  <a:cubicBezTo>
                    <a:pt x="30" y="44"/>
                    <a:pt x="30" y="43"/>
                    <a:pt x="28" y="44"/>
                  </a:cubicBezTo>
                  <a:cubicBezTo>
                    <a:pt x="30" y="42"/>
                    <a:pt x="28" y="39"/>
                    <a:pt x="27" y="38"/>
                  </a:cubicBezTo>
                  <a:cubicBezTo>
                    <a:pt x="27" y="39"/>
                    <a:pt x="27" y="39"/>
                    <a:pt x="27" y="39"/>
                  </a:cubicBezTo>
                  <a:cubicBezTo>
                    <a:pt x="27" y="38"/>
                    <a:pt x="28" y="38"/>
                    <a:pt x="27" y="38"/>
                  </a:cubicBezTo>
                  <a:cubicBezTo>
                    <a:pt x="27" y="38"/>
                    <a:pt x="27" y="38"/>
                    <a:pt x="26" y="39"/>
                  </a:cubicBezTo>
                  <a:cubicBezTo>
                    <a:pt x="26" y="38"/>
                    <a:pt x="27" y="38"/>
                    <a:pt x="27" y="35"/>
                  </a:cubicBezTo>
                  <a:cubicBezTo>
                    <a:pt x="27" y="35"/>
                    <a:pt x="26" y="38"/>
                    <a:pt x="27" y="35"/>
                  </a:cubicBezTo>
                  <a:cubicBezTo>
                    <a:pt x="27" y="35"/>
                    <a:pt x="26" y="35"/>
                    <a:pt x="27" y="35"/>
                  </a:cubicBezTo>
                  <a:cubicBezTo>
                    <a:pt x="26" y="35"/>
                    <a:pt x="26" y="35"/>
                    <a:pt x="26" y="35"/>
                  </a:cubicBezTo>
                  <a:cubicBezTo>
                    <a:pt x="26" y="35"/>
                    <a:pt x="26" y="35"/>
                    <a:pt x="26" y="35"/>
                  </a:cubicBezTo>
                  <a:cubicBezTo>
                    <a:pt x="24" y="35"/>
                    <a:pt x="24" y="38"/>
                    <a:pt x="22" y="38"/>
                  </a:cubicBezTo>
                  <a:cubicBezTo>
                    <a:pt x="22" y="38"/>
                    <a:pt x="22" y="38"/>
                    <a:pt x="22" y="38"/>
                  </a:cubicBezTo>
                  <a:cubicBezTo>
                    <a:pt x="20" y="38"/>
                    <a:pt x="22" y="39"/>
                    <a:pt x="20" y="39"/>
                  </a:cubicBezTo>
                  <a:cubicBezTo>
                    <a:pt x="20" y="38"/>
                    <a:pt x="22" y="35"/>
                    <a:pt x="22" y="35"/>
                  </a:cubicBezTo>
                  <a:cubicBezTo>
                    <a:pt x="22" y="35"/>
                    <a:pt x="26" y="34"/>
                    <a:pt x="24" y="34"/>
                  </a:cubicBezTo>
                  <a:cubicBezTo>
                    <a:pt x="24" y="34"/>
                    <a:pt x="26" y="34"/>
                    <a:pt x="24" y="34"/>
                  </a:cubicBezTo>
                  <a:cubicBezTo>
                    <a:pt x="22" y="34"/>
                    <a:pt x="24" y="34"/>
                    <a:pt x="24" y="34"/>
                  </a:cubicBezTo>
                  <a:cubicBezTo>
                    <a:pt x="24" y="33"/>
                    <a:pt x="24" y="33"/>
                    <a:pt x="24" y="33"/>
                  </a:cubicBezTo>
                  <a:cubicBezTo>
                    <a:pt x="24" y="33"/>
                    <a:pt x="24" y="33"/>
                    <a:pt x="24" y="33"/>
                  </a:cubicBezTo>
                  <a:cubicBezTo>
                    <a:pt x="24" y="33"/>
                    <a:pt x="24" y="31"/>
                    <a:pt x="26" y="31"/>
                  </a:cubicBezTo>
                  <a:cubicBezTo>
                    <a:pt x="26" y="31"/>
                    <a:pt x="24" y="31"/>
                    <a:pt x="26" y="31"/>
                  </a:cubicBezTo>
                  <a:cubicBezTo>
                    <a:pt x="24" y="31"/>
                    <a:pt x="22" y="33"/>
                    <a:pt x="22" y="31"/>
                  </a:cubicBezTo>
                  <a:cubicBezTo>
                    <a:pt x="24" y="31"/>
                    <a:pt x="22" y="30"/>
                    <a:pt x="24" y="30"/>
                  </a:cubicBezTo>
                  <a:cubicBezTo>
                    <a:pt x="24" y="30"/>
                    <a:pt x="24" y="30"/>
                    <a:pt x="22" y="31"/>
                  </a:cubicBezTo>
                  <a:cubicBezTo>
                    <a:pt x="22" y="31"/>
                    <a:pt x="24" y="29"/>
                    <a:pt x="22" y="30"/>
                  </a:cubicBezTo>
                  <a:cubicBezTo>
                    <a:pt x="22" y="30"/>
                    <a:pt x="22" y="30"/>
                    <a:pt x="22" y="30"/>
                  </a:cubicBezTo>
                  <a:cubicBezTo>
                    <a:pt x="22" y="30"/>
                    <a:pt x="22" y="30"/>
                    <a:pt x="22" y="30"/>
                  </a:cubicBezTo>
                  <a:cubicBezTo>
                    <a:pt x="20" y="29"/>
                    <a:pt x="22" y="27"/>
                    <a:pt x="20" y="29"/>
                  </a:cubicBezTo>
                  <a:cubicBezTo>
                    <a:pt x="20" y="27"/>
                    <a:pt x="20" y="27"/>
                    <a:pt x="20" y="27"/>
                  </a:cubicBezTo>
                  <a:cubicBezTo>
                    <a:pt x="22" y="27"/>
                    <a:pt x="20" y="29"/>
                    <a:pt x="22" y="27"/>
                  </a:cubicBezTo>
                  <a:cubicBezTo>
                    <a:pt x="20" y="29"/>
                    <a:pt x="22" y="27"/>
                    <a:pt x="22" y="27"/>
                  </a:cubicBezTo>
                  <a:cubicBezTo>
                    <a:pt x="22" y="27"/>
                    <a:pt x="22" y="27"/>
                    <a:pt x="22" y="27"/>
                  </a:cubicBezTo>
                  <a:cubicBezTo>
                    <a:pt x="22" y="26"/>
                    <a:pt x="22" y="26"/>
                    <a:pt x="22" y="26"/>
                  </a:cubicBezTo>
                  <a:cubicBezTo>
                    <a:pt x="20" y="26"/>
                    <a:pt x="20" y="26"/>
                    <a:pt x="20" y="26"/>
                  </a:cubicBezTo>
                  <a:cubicBezTo>
                    <a:pt x="22" y="26"/>
                    <a:pt x="22" y="26"/>
                    <a:pt x="22" y="26"/>
                  </a:cubicBezTo>
                  <a:cubicBezTo>
                    <a:pt x="22" y="25"/>
                    <a:pt x="20" y="26"/>
                    <a:pt x="20" y="26"/>
                  </a:cubicBezTo>
                  <a:cubicBezTo>
                    <a:pt x="20" y="26"/>
                    <a:pt x="20" y="26"/>
                    <a:pt x="20" y="26"/>
                  </a:cubicBezTo>
                  <a:cubicBezTo>
                    <a:pt x="19" y="26"/>
                    <a:pt x="19" y="26"/>
                    <a:pt x="19" y="26"/>
                  </a:cubicBezTo>
                  <a:cubicBezTo>
                    <a:pt x="20" y="25"/>
                    <a:pt x="20" y="25"/>
                    <a:pt x="20" y="25"/>
                  </a:cubicBezTo>
                  <a:cubicBezTo>
                    <a:pt x="20" y="25"/>
                    <a:pt x="20" y="25"/>
                    <a:pt x="20" y="25"/>
                  </a:cubicBezTo>
                  <a:cubicBezTo>
                    <a:pt x="20" y="25"/>
                    <a:pt x="20" y="25"/>
                    <a:pt x="20" y="25"/>
                  </a:cubicBezTo>
                  <a:cubicBezTo>
                    <a:pt x="19" y="25"/>
                    <a:pt x="19" y="25"/>
                    <a:pt x="19" y="25"/>
                  </a:cubicBezTo>
                  <a:cubicBezTo>
                    <a:pt x="19" y="25"/>
                    <a:pt x="19" y="22"/>
                    <a:pt x="20" y="22"/>
                  </a:cubicBezTo>
                  <a:cubicBezTo>
                    <a:pt x="19" y="22"/>
                    <a:pt x="19" y="22"/>
                    <a:pt x="19" y="22"/>
                  </a:cubicBezTo>
                  <a:cubicBezTo>
                    <a:pt x="19" y="22"/>
                    <a:pt x="19" y="22"/>
                    <a:pt x="19" y="22"/>
                  </a:cubicBezTo>
                  <a:cubicBezTo>
                    <a:pt x="18" y="21"/>
                    <a:pt x="18" y="21"/>
                    <a:pt x="18" y="21"/>
                  </a:cubicBezTo>
                  <a:cubicBezTo>
                    <a:pt x="17" y="22"/>
                    <a:pt x="17" y="22"/>
                    <a:pt x="17" y="22"/>
                  </a:cubicBezTo>
                  <a:cubicBezTo>
                    <a:pt x="17" y="22"/>
                    <a:pt x="17" y="22"/>
                    <a:pt x="17" y="22"/>
                  </a:cubicBezTo>
                  <a:cubicBezTo>
                    <a:pt x="17" y="25"/>
                    <a:pt x="17" y="22"/>
                    <a:pt x="15" y="25"/>
                  </a:cubicBezTo>
                  <a:cubicBezTo>
                    <a:pt x="15" y="22"/>
                    <a:pt x="15" y="22"/>
                    <a:pt x="15" y="22"/>
                  </a:cubicBezTo>
                  <a:cubicBezTo>
                    <a:pt x="17" y="22"/>
                    <a:pt x="17" y="21"/>
                    <a:pt x="18" y="20"/>
                  </a:cubicBezTo>
                  <a:cubicBezTo>
                    <a:pt x="18" y="20"/>
                    <a:pt x="15" y="21"/>
                    <a:pt x="17" y="20"/>
                  </a:cubicBezTo>
                  <a:cubicBezTo>
                    <a:pt x="17" y="20"/>
                    <a:pt x="18" y="18"/>
                    <a:pt x="17" y="18"/>
                  </a:cubicBezTo>
                  <a:cubicBezTo>
                    <a:pt x="17" y="18"/>
                    <a:pt x="18" y="18"/>
                    <a:pt x="18" y="17"/>
                  </a:cubicBezTo>
                  <a:cubicBezTo>
                    <a:pt x="17" y="18"/>
                    <a:pt x="15" y="18"/>
                    <a:pt x="15" y="18"/>
                  </a:cubicBezTo>
                  <a:cubicBezTo>
                    <a:pt x="17" y="20"/>
                    <a:pt x="17" y="20"/>
                    <a:pt x="17" y="20"/>
                  </a:cubicBezTo>
                  <a:cubicBezTo>
                    <a:pt x="15" y="20"/>
                    <a:pt x="15" y="20"/>
                    <a:pt x="14" y="20"/>
                  </a:cubicBezTo>
                  <a:cubicBezTo>
                    <a:pt x="14" y="20"/>
                    <a:pt x="14" y="18"/>
                    <a:pt x="15" y="18"/>
                  </a:cubicBezTo>
                  <a:cubicBezTo>
                    <a:pt x="15" y="18"/>
                    <a:pt x="15" y="18"/>
                    <a:pt x="15" y="18"/>
                  </a:cubicBezTo>
                  <a:cubicBezTo>
                    <a:pt x="15" y="17"/>
                    <a:pt x="14" y="18"/>
                    <a:pt x="15" y="17"/>
                  </a:cubicBezTo>
                  <a:cubicBezTo>
                    <a:pt x="17" y="17"/>
                    <a:pt x="17" y="17"/>
                    <a:pt x="17" y="17"/>
                  </a:cubicBezTo>
                  <a:cubicBezTo>
                    <a:pt x="17" y="16"/>
                    <a:pt x="17" y="16"/>
                    <a:pt x="17" y="16"/>
                  </a:cubicBezTo>
                  <a:cubicBezTo>
                    <a:pt x="17" y="17"/>
                    <a:pt x="17" y="17"/>
                    <a:pt x="17" y="17"/>
                  </a:cubicBezTo>
                  <a:cubicBezTo>
                    <a:pt x="15" y="16"/>
                    <a:pt x="17" y="16"/>
                    <a:pt x="17" y="16"/>
                  </a:cubicBezTo>
                  <a:cubicBezTo>
                    <a:pt x="15" y="16"/>
                    <a:pt x="15" y="16"/>
                    <a:pt x="15" y="16"/>
                  </a:cubicBezTo>
                  <a:cubicBezTo>
                    <a:pt x="15" y="16"/>
                    <a:pt x="17" y="16"/>
                    <a:pt x="15" y="17"/>
                  </a:cubicBezTo>
                  <a:cubicBezTo>
                    <a:pt x="15" y="16"/>
                    <a:pt x="15" y="16"/>
                    <a:pt x="15" y="16"/>
                  </a:cubicBezTo>
                  <a:cubicBezTo>
                    <a:pt x="15" y="16"/>
                    <a:pt x="15" y="16"/>
                    <a:pt x="15" y="16"/>
                  </a:cubicBezTo>
                  <a:cubicBezTo>
                    <a:pt x="14" y="16"/>
                    <a:pt x="13" y="17"/>
                    <a:pt x="14" y="16"/>
                  </a:cubicBezTo>
                  <a:cubicBezTo>
                    <a:pt x="14" y="14"/>
                    <a:pt x="14" y="16"/>
                    <a:pt x="14" y="14"/>
                  </a:cubicBezTo>
                  <a:cubicBezTo>
                    <a:pt x="14" y="13"/>
                    <a:pt x="14" y="13"/>
                    <a:pt x="14" y="13"/>
                  </a:cubicBezTo>
                  <a:cubicBezTo>
                    <a:pt x="13" y="13"/>
                    <a:pt x="14" y="12"/>
                    <a:pt x="13" y="13"/>
                  </a:cubicBezTo>
                  <a:cubicBezTo>
                    <a:pt x="14" y="13"/>
                    <a:pt x="14" y="14"/>
                    <a:pt x="14" y="16"/>
                  </a:cubicBezTo>
                  <a:cubicBezTo>
                    <a:pt x="13" y="16"/>
                    <a:pt x="14" y="16"/>
                    <a:pt x="13" y="17"/>
                  </a:cubicBezTo>
                  <a:cubicBezTo>
                    <a:pt x="13" y="16"/>
                    <a:pt x="11" y="17"/>
                    <a:pt x="11" y="17"/>
                  </a:cubicBezTo>
                  <a:cubicBezTo>
                    <a:pt x="10" y="17"/>
                    <a:pt x="11" y="16"/>
                    <a:pt x="11" y="16"/>
                  </a:cubicBezTo>
                  <a:cubicBezTo>
                    <a:pt x="11" y="16"/>
                    <a:pt x="11" y="16"/>
                    <a:pt x="13" y="16"/>
                  </a:cubicBezTo>
                  <a:cubicBezTo>
                    <a:pt x="11" y="14"/>
                    <a:pt x="11" y="14"/>
                    <a:pt x="13" y="13"/>
                  </a:cubicBezTo>
                  <a:cubicBezTo>
                    <a:pt x="11" y="13"/>
                    <a:pt x="11" y="13"/>
                    <a:pt x="11" y="14"/>
                  </a:cubicBezTo>
                  <a:cubicBezTo>
                    <a:pt x="11" y="13"/>
                    <a:pt x="10" y="12"/>
                    <a:pt x="10" y="12"/>
                  </a:cubicBezTo>
                  <a:cubicBezTo>
                    <a:pt x="11" y="12"/>
                    <a:pt x="10" y="10"/>
                    <a:pt x="10" y="10"/>
                  </a:cubicBezTo>
                  <a:cubicBezTo>
                    <a:pt x="11" y="10"/>
                    <a:pt x="11" y="10"/>
                    <a:pt x="13" y="10"/>
                  </a:cubicBezTo>
                  <a:cubicBezTo>
                    <a:pt x="11" y="10"/>
                    <a:pt x="11" y="10"/>
                    <a:pt x="11" y="10"/>
                  </a:cubicBezTo>
                  <a:cubicBezTo>
                    <a:pt x="13" y="8"/>
                    <a:pt x="10" y="10"/>
                    <a:pt x="11" y="8"/>
                  </a:cubicBezTo>
                  <a:cubicBezTo>
                    <a:pt x="11" y="10"/>
                    <a:pt x="10" y="10"/>
                    <a:pt x="7" y="10"/>
                  </a:cubicBezTo>
                  <a:cubicBezTo>
                    <a:pt x="7" y="10"/>
                    <a:pt x="7" y="12"/>
                    <a:pt x="7" y="10"/>
                  </a:cubicBezTo>
                  <a:cubicBezTo>
                    <a:pt x="7" y="8"/>
                    <a:pt x="7" y="8"/>
                    <a:pt x="7" y="8"/>
                  </a:cubicBezTo>
                  <a:cubicBezTo>
                    <a:pt x="6" y="7"/>
                    <a:pt x="6" y="5"/>
                    <a:pt x="6" y="5"/>
                  </a:cubicBezTo>
                  <a:cubicBezTo>
                    <a:pt x="5" y="4"/>
                    <a:pt x="3" y="5"/>
                    <a:pt x="3" y="5"/>
                  </a:cubicBezTo>
                  <a:cubicBezTo>
                    <a:pt x="3" y="4"/>
                    <a:pt x="5" y="5"/>
                    <a:pt x="3" y="4"/>
                  </a:cubicBezTo>
                  <a:cubicBezTo>
                    <a:pt x="3" y="4"/>
                    <a:pt x="3" y="4"/>
                    <a:pt x="3" y="4"/>
                  </a:cubicBezTo>
                  <a:cubicBezTo>
                    <a:pt x="3" y="4"/>
                    <a:pt x="2" y="4"/>
                    <a:pt x="3" y="3"/>
                  </a:cubicBezTo>
                  <a:cubicBezTo>
                    <a:pt x="3" y="4"/>
                    <a:pt x="3" y="4"/>
                    <a:pt x="3" y="4"/>
                  </a:cubicBezTo>
                  <a:cubicBezTo>
                    <a:pt x="2" y="4"/>
                    <a:pt x="3" y="3"/>
                    <a:pt x="3" y="3"/>
                  </a:cubicBezTo>
                  <a:cubicBezTo>
                    <a:pt x="2" y="3"/>
                    <a:pt x="2" y="3"/>
                    <a:pt x="2" y="4"/>
                  </a:cubicBezTo>
                  <a:cubicBezTo>
                    <a:pt x="1" y="4"/>
                    <a:pt x="2" y="3"/>
                    <a:pt x="2" y="3"/>
                  </a:cubicBezTo>
                  <a:cubicBezTo>
                    <a:pt x="2" y="3"/>
                    <a:pt x="2" y="3"/>
                    <a:pt x="2" y="3"/>
                  </a:cubicBezTo>
                  <a:cubicBezTo>
                    <a:pt x="2" y="1"/>
                    <a:pt x="1" y="1"/>
                    <a:pt x="1" y="0"/>
                  </a:cubicBezTo>
                  <a:cubicBezTo>
                    <a:pt x="1" y="0"/>
                    <a:pt x="1" y="0"/>
                    <a:pt x="1" y="0"/>
                  </a:cubicBezTo>
                  <a:cubicBezTo>
                    <a:pt x="1" y="0"/>
                    <a:pt x="1" y="0"/>
                    <a:pt x="1" y="0"/>
                  </a:cubicBezTo>
                  <a:cubicBezTo>
                    <a:pt x="0" y="0"/>
                    <a:pt x="0" y="0"/>
                    <a:pt x="0" y="0"/>
                  </a:cubicBezTo>
                  <a:cubicBezTo>
                    <a:pt x="0" y="1"/>
                    <a:pt x="0" y="1"/>
                    <a:pt x="0" y="1"/>
                  </a:cubicBezTo>
                  <a:cubicBezTo>
                    <a:pt x="0" y="1"/>
                    <a:pt x="0" y="1"/>
                    <a:pt x="1" y="0"/>
                  </a:cubicBezTo>
                  <a:cubicBezTo>
                    <a:pt x="1" y="1"/>
                    <a:pt x="1" y="1"/>
                    <a:pt x="1" y="1"/>
                  </a:cubicBezTo>
                  <a:cubicBezTo>
                    <a:pt x="1" y="1"/>
                    <a:pt x="1" y="1"/>
                    <a:pt x="1" y="1"/>
                  </a:cubicBezTo>
                  <a:cubicBezTo>
                    <a:pt x="0" y="1"/>
                    <a:pt x="0" y="1"/>
                    <a:pt x="0" y="3"/>
                  </a:cubicBezTo>
                  <a:cubicBezTo>
                    <a:pt x="0" y="3"/>
                    <a:pt x="0" y="3"/>
                    <a:pt x="0" y="1"/>
                  </a:cubicBezTo>
                  <a:cubicBezTo>
                    <a:pt x="0" y="3"/>
                    <a:pt x="0" y="3"/>
                    <a:pt x="0" y="3"/>
                  </a:cubicBezTo>
                  <a:cubicBezTo>
                    <a:pt x="0" y="3"/>
                    <a:pt x="0" y="3"/>
                    <a:pt x="1" y="3"/>
                  </a:cubicBezTo>
                  <a:cubicBezTo>
                    <a:pt x="0" y="4"/>
                    <a:pt x="0" y="4"/>
                    <a:pt x="0" y="4"/>
                  </a:cubicBezTo>
                  <a:cubicBezTo>
                    <a:pt x="1" y="4"/>
                    <a:pt x="0" y="5"/>
                    <a:pt x="1" y="7"/>
                  </a:cubicBezTo>
                  <a:cubicBezTo>
                    <a:pt x="1" y="5"/>
                    <a:pt x="2" y="5"/>
                    <a:pt x="2" y="4"/>
                  </a:cubicBezTo>
                  <a:cubicBezTo>
                    <a:pt x="2" y="5"/>
                    <a:pt x="2" y="5"/>
                    <a:pt x="2" y="5"/>
                  </a:cubicBezTo>
                  <a:cubicBezTo>
                    <a:pt x="1" y="7"/>
                    <a:pt x="1" y="7"/>
                    <a:pt x="1" y="7"/>
                  </a:cubicBezTo>
                  <a:cubicBezTo>
                    <a:pt x="2" y="7"/>
                    <a:pt x="2" y="7"/>
                    <a:pt x="2" y="7"/>
                  </a:cubicBezTo>
                  <a:cubicBezTo>
                    <a:pt x="2" y="7"/>
                    <a:pt x="1" y="8"/>
                    <a:pt x="2" y="8"/>
                  </a:cubicBezTo>
                  <a:cubicBezTo>
                    <a:pt x="2" y="10"/>
                    <a:pt x="3" y="12"/>
                    <a:pt x="3" y="12"/>
                  </a:cubicBezTo>
                  <a:cubicBezTo>
                    <a:pt x="5" y="12"/>
                    <a:pt x="5" y="12"/>
                    <a:pt x="5" y="12"/>
                  </a:cubicBezTo>
                  <a:cubicBezTo>
                    <a:pt x="3" y="13"/>
                    <a:pt x="5" y="13"/>
                    <a:pt x="5" y="14"/>
                  </a:cubicBezTo>
                  <a:cubicBezTo>
                    <a:pt x="6" y="14"/>
                    <a:pt x="5" y="17"/>
                    <a:pt x="6" y="17"/>
                  </a:cubicBezTo>
                  <a:cubicBezTo>
                    <a:pt x="7" y="18"/>
                    <a:pt x="7" y="21"/>
                    <a:pt x="10" y="22"/>
                  </a:cubicBezTo>
                  <a:cubicBezTo>
                    <a:pt x="10" y="21"/>
                    <a:pt x="10" y="21"/>
                    <a:pt x="10" y="21"/>
                  </a:cubicBezTo>
                  <a:cubicBezTo>
                    <a:pt x="10" y="22"/>
                    <a:pt x="11" y="21"/>
                    <a:pt x="11" y="22"/>
                  </a:cubicBezTo>
                  <a:cubicBezTo>
                    <a:pt x="10" y="22"/>
                    <a:pt x="10" y="22"/>
                    <a:pt x="10" y="25"/>
                  </a:cubicBezTo>
                  <a:cubicBezTo>
                    <a:pt x="11" y="25"/>
                    <a:pt x="11" y="26"/>
                    <a:pt x="11" y="27"/>
                  </a:cubicBezTo>
                  <a:cubicBezTo>
                    <a:pt x="11" y="27"/>
                    <a:pt x="11" y="27"/>
                    <a:pt x="11" y="27"/>
                  </a:cubicBezTo>
                  <a:cubicBezTo>
                    <a:pt x="11" y="29"/>
                    <a:pt x="13" y="29"/>
                    <a:pt x="13" y="30"/>
                  </a:cubicBezTo>
                  <a:cubicBezTo>
                    <a:pt x="14" y="30"/>
                    <a:pt x="14" y="30"/>
                    <a:pt x="14" y="30"/>
                  </a:cubicBezTo>
                  <a:cubicBezTo>
                    <a:pt x="14" y="31"/>
                    <a:pt x="14" y="31"/>
                    <a:pt x="14" y="33"/>
                  </a:cubicBezTo>
                  <a:cubicBezTo>
                    <a:pt x="14" y="33"/>
                    <a:pt x="14" y="34"/>
                    <a:pt x="15" y="34"/>
                  </a:cubicBezTo>
                  <a:cubicBezTo>
                    <a:pt x="15" y="38"/>
                    <a:pt x="17" y="39"/>
                    <a:pt x="18" y="42"/>
                  </a:cubicBezTo>
                  <a:cubicBezTo>
                    <a:pt x="18" y="42"/>
                    <a:pt x="18" y="42"/>
                    <a:pt x="18" y="42"/>
                  </a:cubicBezTo>
                  <a:cubicBezTo>
                    <a:pt x="18" y="44"/>
                    <a:pt x="20" y="46"/>
                    <a:pt x="20" y="48"/>
                  </a:cubicBezTo>
                  <a:cubicBezTo>
                    <a:pt x="22" y="47"/>
                    <a:pt x="22" y="47"/>
                    <a:pt x="22" y="47"/>
                  </a:cubicBezTo>
                  <a:cubicBezTo>
                    <a:pt x="22" y="48"/>
                    <a:pt x="22" y="48"/>
                    <a:pt x="22" y="51"/>
                  </a:cubicBezTo>
                  <a:cubicBezTo>
                    <a:pt x="22" y="51"/>
                    <a:pt x="22" y="52"/>
                    <a:pt x="24" y="52"/>
                  </a:cubicBezTo>
                  <a:cubicBezTo>
                    <a:pt x="24" y="52"/>
                    <a:pt x="22" y="52"/>
                    <a:pt x="24" y="53"/>
                  </a:cubicBezTo>
                  <a:cubicBezTo>
                    <a:pt x="24" y="55"/>
                    <a:pt x="24" y="55"/>
                    <a:pt x="26" y="56"/>
                  </a:cubicBezTo>
                  <a:cubicBezTo>
                    <a:pt x="26" y="56"/>
                    <a:pt x="26" y="56"/>
                    <a:pt x="26" y="56"/>
                  </a:cubicBezTo>
                  <a:cubicBezTo>
                    <a:pt x="26" y="55"/>
                    <a:pt x="26" y="55"/>
                    <a:pt x="26" y="55"/>
                  </a:cubicBezTo>
                  <a:cubicBezTo>
                    <a:pt x="26" y="56"/>
                    <a:pt x="27" y="56"/>
                    <a:pt x="26" y="57"/>
                  </a:cubicBezTo>
                  <a:cubicBezTo>
                    <a:pt x="27" y="57"/>
                    <a:pt x="26" y="60"/>
                    <a:pt x="28" y="60"/>
                  </a:cubicBezTo>
                  <a:cubicBezTo>
                    <a:pt x="27" y="60"/>
                    <a:pt x="27" y="61"/>
                    <a:pt x="27" y="61"/>
                  </a:cubicBezTo>
                  <a:cubicBezTo>
                    <a:pt x="28" y="62"/>
                    <a:pt x="30" y="62"/>
                    <a:pt x="30" y="65"/>
                  </a:cubicBezTo>
                  <a:cubicBezTo>
                    <a:pt x="30" y="65"/>
                    <a:pt x="30" y="62"/>
                    <a:pt x="30" y="65"/>
                  </a:cubicBezTo>
                  <a:cubicBezTo>
                    <a:pt x="30" y="65"/>
                    <a:pt x="30" y="65"/>
                    <a:pt x="30" y="65"/>
                  </a:cubicBezTo>
                  <a:cubicBezTo>
                    <a:pt x="30" y="68"/>
                    <a:pt x="32" y="68"/>
                    <a:pt x="32" y="70"/>
                  </a:cubicBezTo>
                  <a:cubicBezTo>
                    <a:pt x="33" y="73"/>
                    <a:pt x="35" y="75"/>
                    <a:pt x="36" y="79"/>
                  </a:cubicBezTo>
                  <a:cubicBezTo>
                    <a:pt x="36" y="78"/>
                    <a:pt x="36" y="78"/>
                    <a:pt x="36" y="78"/>
                  </a:cubicBezTo>
                  <a:cubicBezTo>
                    <a:pt x="36" y="79"/>
                    <a:pt x="40" y="79"/>
                    <a:pt x="39" y="82"/>
                  </a:cubicBezTo>
                  <a:cubicBezTo>
                    <a:pt x="39" y="82"/>
                    <a:pt x="39" y="82"/>
                    <a:pt x="40" y="82"/>
                  </a:cubicBezTo>
                  <a:cubicBezTo>
                    <a:pt x="39" y="83"/>
                    <a:pt x="41" y="83"/>
                    <a:pt x="41" y="85"/>
                  </a:cubicBezTo>
                  <a:cubicBezTo>
                    <a:pt x="41" y="85"/>
                    <a:pt x="41" y="85"/>
                    <a:pt x="41" y="85"/>
                  </a:cubicBezTo>
                  <a:cubicBezTo>
                    <a:pt x="43" y="85"/>
                    <a:pt x="41" y="86"/>
                    <a:pt x="43" y="87"/>
                  </a:cubicBezTo>
                  <a:cubicBezTo>
                    <a:pt x="43" y="86"/>
                    <a:pt x="43" y="86"/>
                    <a:pt x="43" y="86"/>
                  </a:cubicBezTo>
                  <a:cubicBezTo>
                    <a:pt x="44" y="86"/>
                    <a:pt x="43" y="88"/>
                    <a:pt x="44" y="87"/>
                  </a:cubicBezTo>
                  <a:cubicBezTo>
                    <a:pt x="44" y="87"/>
                    <a:pt x="44" y="88"/>
                    <a:pt x="44" y="87"/>
                  </a:cubicBezTo>
                  <a:cubicBezTo>
                    <a:pt x="45" y="91"/>
                    <a:pt x="45" y="94"/>
                    <a:pt x="47" y="96"/>
                  </a:cubicBezTo>
                  <a:cubicBezTo>
                    <a:pt x="48" y="98"/>
                    <a:pt x="49" y="95"/>
                    <a:pt x="48" y="96"/>
                  </a:cubicBezTo>
                  <a:cubicBezTo>
                    <a:pt x="49" y="96"/>
                    <a:pt x="48" y="98"/>
                    <a:pt x="48" y="98"/>
                  </a:cubicBezTo>
                  <a:cubicBezTo>
                    <a:pt x="48" y="98"/>
                    <a:pt x="50" y="98"/>
                    <a:pt x="49" y="98"/>
                  </a:cubicBezTo>
                  <a:cubicBezTo>
                    <a:pt x="49" y="98"/>
                    <a:pt x="49" y="98"/>
                    <a:pt x="49" y="99"/>
                  </a:cubicBezTo>
                  <a:cubicBezTo>
                    <a:pt x="50" y="99"/>
                    <a:pt x="50" y="99"/>
                    <a:pt x="50" y="100"/>
                  </a:cubicBezTo>
                  <a:cubicBezTo>
                    <a:pt x="50" y="100"/>
                    <a:pt x="50" y="100"/>
                    <a:pt x="50" y="100"/>
                  </a:cubicBezTo>
                  <a:cubicBezTo>
                    <a:pt x="50" y="101"/>
                    <a:pt x="53" y="103"/>
                    <a:pt x="50" y="105"/>
                  </a:cubicBezTo>
                  <a:cubicBezTo>
                    <a:pt x="54" y="111"/>
                    <a:pt x="57" y="116"/>
                    <a:pt x="60" y="122"/>
                  </a:cubicBezTo>
                  <a:cubicBezTo>
                    <a:pt x="62" y="126"/>
                    <a:pt x="65" y="133"/>
                    <a:pt x="69" y="138"/>
                  </a:cubicBezTo>
                  <a:cubicBezTo>
                    <a:pt x="71" y="138"/>
                    <a:pt x="71" y="138"/>
                    <a:pt x="71" y="139"/>
                  </a:cubicBezTo>
                  <a:cubicBezTo>
                    <a:pt x="71" y="139"/>
                    <a:pt x="71" y="139"/>
                    <a:pt x="71" y="139"/>
                  </a:cubicBezTo>
                  <a:cubicBezTo>
                    <a:pt x="70" y="140"/>
                    <a:pt x="71" y="140"/>
                    <a:pt x="71" y="140"/>
                  </a:cubicBezTo>
                  <a:cubicBezTo>
                    <a:pt x="73" y="143"/>
                    <a:pt x="73" y="146"/>
                    <a:pt x="74" y="148"/>
                  </a:cubicBezTo>
                  <a:cubicBezTo>
                    <a:pt x="74" y="147"/>
                    <a:pt x="75" y="147"/>
                    <a:pt x="75" y="147"/>
                  </a:cubicBezTo>
                  <a:cubicBezTo>
                    <a:pt x="74" y="148"/>
                    <a:pt x="74" y="148"/>
                    <a:pt x="74" y="148"/>
                  </a:cubicBezTo>
                  <a:cubicBezTo>
                    <a:pt x="75" y="148"/>
                    <a:pt x="75" y="148"/>
                    <a:pt x="75" y="148"/>
                  </a:cubicBezTo>
                  <a:cubicBezTo>
                    <a:pt x="74" y="148"/>
                    <a:pt x="74" y="148"/>
                    <a:pt x="74" y="148"/>
                  </a:cubicBezTo>
                  <a:cubicBezTo>
                    <a:pt x="75" y="153"/>
                    <a:pt x="82" y="159"/>
                    <a:pt x="84" y="164"/>
                  </a:cubicBezTo>
                  <a:cubicBezTo>
                    <a:pt x="84" y="164"/>
                    <a:pt x="86" y="166"/>
                    <a:pt x="86" y="168"/>
                  </a:cubicBezTo>
                  <a:cubicBezTo>
                    <a:pt x="90" y="172"/>
                    <a:pt x="92" y="174"/>
                    <a:pt x="95" y="178"/>
                  </a:cubicBezTo>
                  <a:cubicBezTo>
                    <a:pt x="95" y="178"/>
                    <a:pt x="96" y="177"/>
                    <a:pt x="96" y="176"/>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81" name="Hình tự do 144"/>
            <p:cNvSpPr>
              <a:spLocks/>
            </p:cNvSpPr>
            <p:nvPr/>
          </p:nvSpPr>
          <p:spPr bwMode="auto">
            <a:xfrm>
              <a:off x="4248" y="1240"/>
              <a:ext cx="276" cy="448"/>
            </a:xfrm>
            <a:custGeom>
              <a:avLst/>
              <a:gdLst>
                <a:gd name="T0" fmla="*/ 16 w 117"/>
                <a:gd name="T1" fmla="*/ 171 h 190"/>
                <a:gd name="T2" fmla="*/ 19 w 117"/>
                <a:gd name="T3" fmla="*/ 164 h 190"/>
                <a:gd name="T4" fmla="*/ 28 w 117"/>
                <a:gd name="T5" fmla="*/ 154 h 190"/>
                <a:gd name="T6" fmla="*/ 30 w 117"/>
                <a:gd name="T7" fmla="*/ 150 h 190"/>
                <a:gd name="T8" fmla="*/ 38 w 117"/>
                <a:gd name="T9" fmla="*/ 137 h 190"/>
                <a:gd name="T10" fmla="*/ 40 w 117"/>
                <a:gd name="T11" fmla="*/ 134 h 190"/>
                <a:gd name="T12" fmla="*/ 45 w 117"/>
                <a:gd name="T13" fmla="*/ 126 h 190"/>
                <a:gd name="T14" fmla="*/ 47 w 117"/>
                <a:gd name="T15" fmla="*/ 121 h 190"/>
                <a:gd name="T16" fmla="*/ 49 w 117"/>
                <a:gd name="T17" fmla="*/ 117 h 190"/>
                <a:gd name="T18" fmla="*/ 53 w 117"/>
                <a:gd name="T19" fmla="*/ 116 h 190"/>
                <a:gd name="T20" fmla="*/ 57 w 117"/>
                <a:gd name="T21" fmla="*/ 110 h 190"/>
                <a:gd name="T22" fmla="*/ 59 w 117"/>
                <a:gd name="T23" fmla="*/ 106 h 190"/>
                <a:gd name="T24" fmla="*/ 62 w 117"/>
                <a:gd name="T25" fmla="*/ 102 h 190"/>
                <a:gd name="T26" fmla="*/ 63 w 117"/>
                <a:gd name="T27" fmla="*/ 97 h 190"/>
                <a:gd name="T28" fmla="*/ 68 w 117"/>
                <a:gd name="T29" fmla="*/ 91 h 190"/>
                <a:gd name="T30" fmla="*/ 71 w 117"/>
                <a:gd name="T31" fmla="*/ 84 h 190"/>
                <a:gd name="T32" fmla="*/ 74 w 117"/>
                <a:gd name="T33" fmla="*/ 81 h 190"/>
                <a:gd name="T34" fmla="*/ 74 w 117"/>
                <a:gd name="T35" fmla="*/ 78 h 190"/>
                <a:gd name="T36" fmla="*/ 76 w 117"/>
                <a:gd name="T37" fmla="*/ 76 h 190"/>
                <a:gd name="T38" fmla="*/ 79 w 117"/>
                <a:gd name="T39" fmla="*/ 76 h 190"/>
                <a:gd name="T40" fmla="*/ 80 w 117"/>
                <a:gd name="T41" fmla="*/ 70 h 190"/>
                <a:gd name="T42" fmla="*/ 85 w 117"/>
                <a:gd name="T43" fmla="*/ 63 h 190"/>
                <a:gd name="T44" fmla="*/ 88 w 117"/>
                <a:gd name="T45" fmla="*/ 57 h 190"/>
                <a:gd name="T46" fmla="*/ 89 w 117"/>
                <a:gd name="T47" fmla="*/ 55 h 190"/>
                <a:gd name="T48" fmla="*/ 94 w 117"/>
                <a:gd name="T49" fmla="*/ 47 h 190"/>
                <a:gd name="T50" fmla="*/ 93 w 117"/>
                <a:gd name="T51" fmla="*/ 43 h 190"/>
                <a:gd name="T52" fmla="*/ 97 w 117"/>
                <a:gd name="T53" fmla="*/ 42 h 190"/>
                <a:gd name="T54" fmla="*/ 101 w 117"/>
                <a:gd name="T55" fmla="*/ 41 h 190"/>
                <a:gd name="T56" fmla="*/ 102 w 117"/>
                <a:gd name="T57" fmla="*/ 37 h 190"/>
                <a:gd name="T58" fmla="*/ 105 w 117"/>
                <a:gd name="T59" fmla="*/ 37 h 190"/>
                <a:gd name="T60" fmla="*/ 105 w 117"/>
                <a:gd name="T61" fmla="*/ 35 h 190"/>
                <a:gd name="T62" fmla="*/ 105 w 117"/>
                <a:gd name="T63" fmla="*/ 30 h 190"/>
                <a:gd name="T64" fmla="*/ 107 w 117"/>
                <a:gd name="T65" fmla="*/ 28 h 190"/>
                <a:gd name="T66" fmla="*/ 107 w 117"/>
                <a:gd name="T67" fmla="*/ 26 h 190"/>
                <a:gd name="T68" fmla="*/ 110 w 117"/>
                <a:gd name="T69" fmla="*/ 25 h 190"/>
                <a:gd name="T70" fmla="*/ 111 w 117"/>
                <a:gd name="T71" fmla="*/ 22 h 190"/>
                <a:gd name="T72" fmla="*/ 109 w 117"/>
                <a:gd name="T73" fmla="*/ 21 h 190"/>
                <a:gd name="T74" fmla="*/ 113 w 117"/>
                <a:gd name="T75" fmla="*/ 17 h 190"/>
                <a:gd name="T76" fmla="*/ 113 w 117"/>
                <a:gd name="T77" fmla="*/ 8 h 190"/>
                <a:gd name="T78" fmla="*/ 114 w 117"/>
                <a:gd name="T79" fmla="*/ 7 h 190"/>
                <a:gd name="T80" fmla="*/ 117 w 117"/>
                <a:gd name="T81" fmla="*/ 0 h 190"/>
                <a:gd name="T82" fmla="*/ 114 w 117"/>
                <a:gd name="T83" fmla="*/ 1 h 190"/>
                <a:gd name="T84" fmla="*/ 113 w 117"/>
                <a:gd name="T85" fmla="*/ 8 h 190"/>
                <a:gd name="T86" fmla="*/ 106 w 117"/>
                <a:gd name="T87" fmla="*/ 13 h 190"/>
                <a:gd name="T88" fmla="*/ 97 w 117"/>
                <a:gd name="T89" fmla="*/ 26 h 190"/>
                <a:gd name="T90" fmla="*/ 87 w 117"/>
                <a:gd name="T91" fmla="*/ 41 h 190"/>
                <a:gd name="T92" fmla="*/ 80 w 117"/>
                <a:gd name="T93" fmla="*/ 54 h 190"/>
                <a:gd name="T94" fmla="*/ 74 w 117"/>
                <a:gd name="T95" fmla="*/ 63 h 190"/>
                <a:gd name="T96" fmla="*/ 63 w 117"/>
                <a:gd name="T97" fmla="*/ 81 h 190"/>
                <a:gd name="T98" fmla="*/ 59 w 117"/>
                <a:gd name="T99" fmla="*/ 91 h 190"/>
                <a:gd name="T100" fmla="*/ 53 w 117"/>
                <a:gd name="T101" fmla="*/ 104 h 190"/>
                <a:gd name="T102" fmla="*/ 25 w 117"/>
                <a:gd name="T103" fmla="*/ 143 h 190"/>
                <a:gd name="T104" fmla="*/ 19 w 117"/>
                <a:gd name="T105" fmla="*/ 154 h 190"/>
                <a:gd name="T106" fmla="*/ 4 w 117"/>
                <a:gd name="T107" fmla="*/ 189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7" h="190">
                  <a:moveTo>
                    <a:pt x="4" y="189"/>
                  </a:moveTo>
                  <a:cubicBezTo>
                    <a:pt x="7" y="189"/>
                    <a:pt x="7" y="185"/>
                    <a:pt x="10" y="181"/>
                  </a:cubicBezTo>
                  <a:cubicBezTo>
                    <a:pt x="10" y="181"/>
                    <a:pt x="8" y="181"/>
                    <a:pt x="10" y="181"/>
                  </a:cubicBezTo>
                  <a:cubicBezTo>
                    <a:pt x="14" y="180"/>
                    <a:pt x="15" y="176"/>
                    <a:pt x="15" y="172"/>
                  </a:cubicBezTo>
                  <a:cubicBezTo>
                    <a:pt x="15" y="172"/>
                    <a:pt x="15" y="172"/>
                    <a:pt x="15" y="172"/>
                  </a:cubicBezTo>
                  <a:cubicBezTo>
                    <a:pt x="15" y="172"/>
                    <a:pt x="16" y="172"/>
                    <a:pt x="16" y="171"/>
                  </a:cubicBezTo>
                  <a:cubicBezTo>
                    <a:pt x="16" y="171"/>
                    <a:pt x="16" y="171"/>
                    <a:pt x="15" y="171"/>
                  </a:cubicBezTo>
                  <a:cubicBezTo>
                    <a:pt x="16" y="171"/>
                    <a:pt x="16" y="168"/>
                    <a:pt x="17" y="168"/>
                  </a:cubicBezTo>
                  <a:cubicBezTo>
                    <a:pt x="16" y="168"/>
                    <a:pt x="16" y="168"/>
                    <a:pt x="16" y="167"/>
                  </a:cubicBezTo>
                  <a:cubicBezTo>
                    <a:pt x="17" y="167"/>
                    <a:pt x="17" y="167"/>
                    <a:pt x="17" y="167"/>
                  </a:cubicBezTo>
                  <a:cubicBezTo>
                    <a:pt x="19" y="168"/>
                    <a:pt x="17" y="166"/>
                    <a:pt x="20" y="164"/>
                  </a:cubicBezTo>
                  <a:cubicBezTo>
                    <a:pt x="19" y="164"/>
                    <a:pt x="19" y="164"/>
                    <a:pt x="19" y="164"/>
                  </a:cubicBezTo>
                  <a:cubicBezTo>
                    <a:pt x="21" y="163"/>
                    <a:pt x="23" y="160"/>
                    <a:pt x="25" y="159"/>
                  </a:cubicBezTo>
                  <a:cubicBezTo>
                    <a:pt x="25" y="159"/>
                    <a:pt x="23" y="159"/>
                    <a:pt x="23" y="158"/>
                  </a:cubicBezTo>
                  <a:cubicBezTo>
                    <a:pt x="25" y="159"/>
                    <a:pt x="25" y="158"/>
                    <a:pt x="27" y="158"/>
                  </a:cubicBezTo>
                  <a:cubicBezTo>
                    <a:pt x="25" y="156"/>
                    <a:pt x="28" y="158"/>
                    <a:pt x="28" y="156"/>
                  </a:cubicBezTo>
                  <a:cubicBezTo>
                    <a:pt x="28" y="156"/>
                    <a:pt x="28" y="156"/>
                    <a:pt x="28" y="156"/>
                  </a:cubicBezTo>
                  <a:cubicBezTo>
                    <a:pt x="28" y="154"/>
                    <a:pt x="28" y="154"/>
                    <a:pt x="28" y="154"/>
                  </a:cubicBezTo>
                  <a:cubicBezTo>
                    <a:pt x="28" y="154"/>
                    <a:pt x="28" y="154"/>
                    <a:pt x="28" y="154"/>
                  </a:cubicBezTo>
                  <a:cubicBezTo>
                    <a:pt x="29" y="154"/>
                    <a:pt x="28" y="153"/>
                    <a:pt x="29" y="153"/>
                  </a:cubicBezTo>
                  <a:cubicBezTo>
                    <a:pt x="29" y="153"/>
                    <a:pt x="29" y="153"/>
                    <a:pt x="29" y="153"/>
                  </a:cubicBezTo>
                  <a:cubicBezTo>
                    <a:pt x="29" y="151"/>
                    <a:pt x="29" y="151"/>
                    <a:pt x="29" y="151"/>
                  </a:cubicBezTo>
                  <a:cubicBezTo>
                    <a:pt x="29" y="151"/>
                    <a:pt x="29" y="151"/>
                    <a:pt x="29" y="151"/>
                  </a:cubicBezTo>
                  <a:cubicBezTo>
                    <a:pt x="30" y="151"/>
                    <a:pt x="29" y="150"/>
                    <a:pt x="30" y="150"/>
                  </a:cubicBezTo>
                  <a:cubicBezTo>
                    <a:pt x="30" y="150"/>
                    <a:pt x="29" y="151"/>
                    <a:pt x="29" y="150"/>
                  </a:cubicBezTo>
                  <a:cubicBezTo>
                    <a:pt x="32" y="147"/>
                    <a:pt x="33" y="145"/>
                    <a:pt x="34" y="141"/>
                  </a:cubicBezTo>
                  <a:cubicBezTo>
                    <a:pt x="34" y="139"/>
                    <a:pt x="34" y="139"/>
                    <a:pt x="34" y="139"/>
                  </a:cubicBezTo>
                  <a:cubicBezTo>
                    <a:pt x="34" y="139"/>
                    <a:pt x="34" y="138"/>
                    <a:pt x="36" y="138"/>
                  </a:cubicBezTo>
                  <a:cubicBezTo>
                    <a:pt x="36" y="138"/>
                    <a:pt x="36" y="138"/>
                    <a:pt x="36" y="138"/>
                  </a:cubicBezTo>
                  <a:cubicBezTo>
                    <a:pt x="36" y="137"/>
                    <a:pt x="38" y="138"/>
                    <a:pt x="38" y="137"/>
                  </a:cubicBezTo>
                  <a:cubicBezTo>
                    <a:pt x="36" y="137"/>
                    <a:pt x="36" y="137"/>
                    <a:pt x="36" y="137"/>
                  </a:cubicBezTo>
                  <a:cubicBezTo>
                    <a:pt x="38" y="137"/>
                    <a:pt x="38" y="137"/>
                    <a:pt x="38" y="136"/>
                  </a:cubicBezTo>
                  <a:cubicBezTo>
                    <a:pt x="38" y="136"/>
                    <a:pt x="38" y="136"/>
                    <a:pt x="38" y="136"/>
                  </a:cubicBezTo>
                  <a:cubicBezTo>
                    <a:pt x="40" y="136"/>
                    <a:pt x="38" y="134"/>
                    <a:pt x="40" y="134"/>
                  </a:cubicBezTo>
                  <a:cubicBezTo>
                    <a:pt x="38" y="134"/>
                    <a:pt x="38" y="134"/>
                    <a:pt x="38" y="134"/>
                  </a:cubicBezTo>
                  <a:cubicBezTo>
                    <a:pt x="38" y="133"/>
                    <a:pt x="40" y="134"/>
                    <a:pt x="40" y="134"/>
                  </a:cubicBezTo>
                  <a:cubicBezTo>
                    <a:pt x="40" y="133"/>
                    <a:pt x="40" y="133"/>
                    <a:pt x="40" y="133"/>
                  </a:cubicBezTo>
                  <a:cubicBezTo>
                    <a:pt x="41" y="133"/>
                    <a:pt x="41" y="132"/>
                    <a:pt x="41" y="132"/>
                  </a:cubicBezTo>
                  <a:cubicBezTo>
                    <a:pt x="41" y="132"/>
                    <a:pt x="41" y="132"/>
                    <a:pt x="41" y="132"/>
                  </a:cubicBezTo>
                  <a:cubicBezTo>
                    <a:pt x="42" y="130"/>
                    <a:pt x="42" y="130"/>
                    <a:pt x="44" y="129"/>
                  </a:cubicBezTo>
                  <a:cubicBezTo>
                    <a:pt x="42" y="129"/>
                    <a:pt x="42" y="129"/>
                    <a:pt x="42" y="126"/>
                  </a:cubicBezTo>
                  <a:cubicBezTo>
                    <a:pt x="44" y="129"/>
                    <a:pt x="44" y="125"/>
                    <a:pt x="45" y="126"/>
                  </a:cubicBezTo>
                  <a:cubicBezTo>
                    <a:pt x="45" y="126"/>
                    <a:pt x="45" y="125"/>
                    <a:pt x="45" y="124"/>
                  </a:cubicBezTo>
                  <a:cubicBezTo>
                    <a:pt x="45" y="124"/>
                    <a:pt x="45" y="124"/>
                    <a:pt x="44" y="124"/>
                  </a:cubicBezTo>
                  <a:cubicBezTo>
                    <a:pt x="44" y="123"/>
                    <a:pt x="44" y="123"/>
                    <a:pt x="44" y="123"/>
                  </a:cubicBezTo>
                  <a:cubicBezTo>
                    <a:pt x="44" y="123"/>
                    <a:pt x="44" y="124"/>
                    <a:pt x="44" y="123"/>
                  </a:cubicBezTo>
                  <a:cubicBezTo>
                    <a:pt x="44" y="123"/>
                    <a:pt x="44" y="123"/>
                    <a:pt x="44" y="123"/>
                  </a:cubicBezTo>
                  <a:cubicBezTo>
                    <a:pt x="45" y="121"/>
                    <a:pt x="46" y="123"/>
                    <a:pt x="47" y="121"/>
                  </a:cubicBezTo>
                  <a:cubicBezTo>
                    <a:pt x="46" y="121"/>
                    <a:pt x="46" y="120"/>
                    <a:pt x="46" y="120"/>
                  </a:cubicBezTo>
                  <a:cubicBezTo>
                    <a:pt x="49" y="120"/>
                    <a:pt x="49" y="120"/>
                    <a:pt x="49" y="120"/>
                  </a:cubicBezTo>
                  <a:cubicBezTo>
                    <a:pt x="49" y="120"/>
                    <a:pt x="47" y="120"/>
                    <a:pt x="49" y="120"/>
                  </a:cubicBezTo>
                  <a:cubicBezTo>
                    <a:pt x="49" y="120"/>
                    <a:pt x="49" y="120"/>
                    <a:pt x="49" y="120"/>
                  </a:cubicBezTo>
                  <a:cubicBezTo>
                    <a:pt x="49" y="120"/>
                    <a:pt x="51" y="119"/>
                    <a:pt x="49" y="119"/>
                  </a:cubicBezTo>
                  <a:cubicBezTo>
                    <a:pt x="49" y="117"/>
                    <a:pt x="49" y="119"/>
                    <a:pt x="49" y="117"/>
                  </a:cubicBezTo>
                  <a:cubicBezTo>
                    <a:pt x="49" y="117"/>
                    <a:pt x="49" y="117"/>
                    <a:pt x="49" y="117"/>
                  </a:cubicBezTo>
                  <a:cubicBezTo>
                    <a:pt x="49" y="117"/>
                    <a:pt x="49" y="117"/>
                    <a:pt x="49" y="117"/>
                  </a:cubicBezTo>
                  <a:cubicBezTo>
                    <a:pt x="49" y="116"/>
                    <a:pt x="51" y="116"/>
                    <a:pt x="51" y="117"/>
                  </a:cubicBezTo>
                  <a:cubicBezTo>
                    <a:pt x="51" y="117"/>
                    <a:pt x="51" y="116"/>
                    <a:pt x="51" y="117"/>
                  </a:cubicBezTo>
                  <a:cubicBezTo>
                    <a:pt x="53" y="117"/>
                    <a:pt x="53" y="116"/>
                    <a:pt x="53" y="116"/>
                  </a:cubicBezTo>
                  <a:cubicBezTo>
                    <a:pt x="53" y="116"/>
                    <a:pt x="53" y="116"/>
                    <a:pt x="53" y="116"/>
                  </a:cubicBezTo>
                  <a:cubicBezTo>
                    <a:pt x="53" y="116"/>
                    <a:pt x="54" y="113"/>
                    <a:pt x="55" y="113"/>
                  </a:cubicBezTo>
                  <a:cubicBezTo>
                    <a:pt x="54" y="113"/>
                    <a:pt x="54" y="113"/>
                    <a:pt x="54" y="113"/>
                  </a:cubicBezTo>
                  <a:cubicBezTo>
                    <a:pt x="54" y="112"/>
                    <a:pt x="57" y="112"/>
                    <a:pt x="55" y="111"/>
                  </a:cubicBezTo>
                  <a:cubicBezTo>
                    <a:pt x="57" y="111"/>
                    <a:pt x="57" y="111"/>
                    <a:pt x="57" y="111"/>
                  </a:cubicBezTo>
                  <a:cubicBezTo>
                    <a:pt x="57" y="110"/>
                    <a:pt x="55" y="110"/>
                    <a:pt x="57" y="110"/>
                  </a:cubicBezTo>
                  <a:cubicBezTo>
                    <a:pt x="55" y="110"/>
                    <a:pt x="57" y="110"/>
                    <a:pt x="57" y="110"/>
                  </a:cubicBezTo>
                  <a:cubicBezTo>
                    <a:pt x="57" y="110"/>
                    <a:pt x="57" y="108"/>
                    <a:pt x="57" y="110"/>
                  </a:cubicBezTo>
                  <a:cubicBezTo>
                    <a:pt x="57" y="108"/>
                    <a:pt x="59" y="107"/>
                    <a:pt x="59" y="106"/>
                  </a:cubicBezTo>
                  <a:cubicBezTo>
                    <a:pt x="60" y="106"/>
                    <a:pt x="60" y="106"/>
                    <a:pt x="60" y="106"/>
                  </a:cubicBezTo>
                  <a:cubicBezTo>
                    <a:pt x="59" y="106"/>
                    <a:pt x="59" y="106"/>
                    <a:pt x="59" y="106"/>
                  </a:cubicBezTo>
                  <a:cubicBezTo>
                    <a:pt x="59" y="106"/>
                    <a:pt x="60" y="104"/>
                    <a:pt x="59" y="104"/>
                  </a:cubicBezTo>
                  <a:cubicBezTo>
                    <a:pt x="60" y="104"/>
                    <a:pt x="58" y="106"/>
                    <a:pt x="59" y="106"/>
                  </a:cubicBezTo>
                  <a:cubicBezTo>
                    <a:pt x="58" y="106"/>
                    <a:pt x="60" y="106"/>
                    <a:pt x="59" y="104"/>
                  </a:cubicBezTo>
                  <a:cubicBezTo>
                    <a:pt x="59" y="104"/>
                    <a:pt x="60" y="104"/>
                    <a:pt x="60" y="103"/>
                  </a:cubicBezTo>
                  <a:cubicBezTo>
                    <a:pt x="60" y="104"/>
                    <a:pt x="59" y="103"/>
                    <a:pt x="59" y="103"/>
                  </a:cubicBezTo>
                  <a:cubicBezTo>
                    <a:pt x="60" y="103"/>
                    <a:pt x="59" y="103"/>
                    <a:pt x="60" y="103"/>
                  </a:cubicBezTo>
                  <a:cubicBezTo>
                    <a:pt x="60" y="103"/>
                    <a:pt x="60" y="103"/>
                    <a:pt x="60" y="103"/>
                  </a:cubicBezTo>
                  <a:cubicBezTo>
                    <a:pt x="62" y="103"/>
                    <a:pt x="60" y="102"/>
                    <a:pt x="62" y="102"/>
                  </a:cubicBezTo>
                  <a:cubicBezTo>
                    <a:pt x="60" y="102"/>
                    <a:pt x="63" y="102"/>
                    <a:pt x="62" y="99"/>
                  </a:cubicBezTo>
                  <a:cubicBezTo>
                    <a:pt x="60" y="99"/>
                    <a:pt x="60" y="99"/>
                    <a:pt x="60" y="99"/>
                  </a:cubicBezTo>
                  <a:cubicBezTo>
                    <a:pt x="62" y="99"/>
                    <a:pt x="62" y="99"/>
                    <a:pt x="62" y="99"/>
                  </a:cubicBezTo>
                  <a:cubicBezTo>
                    <a:pt x="62" y="99"/>
                    <a:pt x="62" y="99"/>
                    <a:pt x="62" y="99"/>
                  </a:cubicBezTo>
                  <a:cubicBezTo>
                    <a:pt x="63" y="99"/>
                    <a:pt x="62" y="98"/>
                    <a:pt x="63" y="99"/>
                  </a:cubicBezTo>
                  <a:cubicBezTo>
                    <a:pt x="63" y="98"/>
                    <a:pt x="66" y="97"/>
                    <a:pt x="63" y="97"/>
                  </a:cubicBezTo>
                  <a:cubicBezTo>
                    <a:pt x="66" y="97"/>
                    <a:pt x="66" y="95"/>
                    <a:pt x="66" y="95"/>
                  </a:cubicBezTo>
                  <a:cubicBezTo>
                    <a:pt x="66" y="95"/>
                    <a:pt x="66" y="95"/>
                    <a:pt x="66" y="95"/>
                  </a:cubicBezTo>
                  <a:cubicBezTo>
                    <a:pt x="66" y="94"/>
                    <a:pt x="66" y="95"/>
                    <a:pt x="66" y="94"/>
                  </a:cubicBezTo>
                  <a:cubicBezTo>
                    <a:pt x="66" y="94"/>
                    <a:pt x="66" y="94"/>
                    <a:pt x="66" y="93"/>
                  </a:cubicBezTo>
                  <a:cubicBezTo>
                    <a:pt x="67" y="93"/>
                    <a:pt x="67" y="93"/>
                    <a:pt x="67" y="93"/>
                  </a:cubicBezTo>
                  <a:cubicBezTo>
                    <a:pt x="67" y="93"/>
                    <a:pt x="70" y="93"/>
                    <a:pt x="68" y="91"/>
                  </a:cubicBezTo>
                  <a:cubicBezTo>
                    <a:pt x="67" y="91"/>
                    <a:pt x="67" y="91"/>
                    <a:pt x="67" y="91"/>
                  </a:cubicBezTo>
                  <a:cubicBezTo>
                    <a:pt x="66" y="90"/>
                    <a:pt x="68" y="90"/>
                    <a:pt x="68" y="90"/>
                  </a:cubicBezTo>
                  <a:cubicBezTo>
                    <a:pt x="70" y="90"/>
                    <a:pt x="70" y="90"/>
                    <a:pt x="70" y="90"/>
                  </a:cubicBezTo>
                  <a:cubicBezTo>
                    <a:pt x="68" y="90"/>
                    <a:pt x="71" y="90"/>
                    <a:pt x="70" y="89"/>
                  </a:cubicBezTo>
                  <a:cubicBezTo>
                    <a:pt x="70" y="89"/>
                    <a:pt x="70" y="86"/>
                    <a:pt x="71" y="89"/>
                  </a:cubicBezTo>
                  <a:cubicBezTo>
                    <a:pt x="71" y="86"/>
                    <a:pt x="72" y="85"/>
                    <a:pt x="71" y="84"/>
                  </a:cubicBezTo>
                  <a:cubicBezTo>
                    <a:pt x="71" y="84"/>
                    <a:pt x="72" y="82"/>
                    <a:pt x="72" y="84"/>
                  </a:cubicBezTo>
                  <a:cubicBezTo>
                    <a:pt x="72" y="84"/>
                    <a:pt x="71" y="84"/>
                    <a:pt x="72" y="84"/>
                  </a:cubicBezTo>
                  <a:cubicBezTo>
                    <a:pt x="72" y="84"/>
                    <a:pt x="72" y="84"/>
                    <a:pt x="72" y="84"/>
                  </a:cubicBezTo>
                  <a:cubicBezTo>
                    <a:pt x="72" y="84"/>
                    <a:pt x="72" y="82"/>
                    <a:pt x="71" y="82"/>
                  </a:cubicBezTo>
                  <a:cubicBezTo>
                    <a:pt x="71" y="81"/>
                    <a:pt x="74" y="82"/>
                    <a:pt x="74" y="81"/>
                  </a:cubicBezTo>
                  <a:cubicBezTo>
                    <a:pt x="74" y="81"/>
                    <a:pt x="74" y="81"/>
                    <a:pt x="74" y="81"/>
                  </a:cubicBezTo>
                  <a:cubicBezTo>
                    <a:pt x="75" y="81"/>
                    <a:pt x="75" y="81"/>
                    <a:pt x="75" y="81"/>
                  </a:cubicBezTo>
                  <a:cubicBezTo>
                    <a:pt x="75" y="80"/>
                    <a:pt x="74" y="80"/>
                    <a:pt x="74" y="80"/>
                  </a:cubicBezTo>
                  <a:cubicBezTo>
                    <a:pt x="74" y="80"/>
                    <a:pt x="74" y="78"/>
                    <a:pt x="75" y="78"/>
                  </a:cubicBezTo>
                  <a:cubicBezTo>
                    <a:pt x="74" y="78"/>
                    <a:pt x="74" y="78"/>
                    <a:pt x="74" y="78"/>
                  </a:cubicBezTo>
                  <a:cubicBezTo>
                    <a:pt x="74" y="78"/>
                    <a:pt x="74" y="78"/>
                    <a:pt x="75" y="78"/>
                  </a:cubicBezTo>
                  <a:cubicBezTo>
                    <a:pt x="74" y="78"/>
                    <a:pt x="74" y="78"/>
                    <a:pt x="74" y="78"/>
                  </a:cubicBezTo>
                  <a:cubicBezTo>
                    <a:pt x="74" y="77"/>
                    <a:pt x="75" y="77"/>
                    <a:pt x="75" y="77"/>
                  </a:cubicBezTo>
                  <a:cubicBezTo>
                    <a:pt x="75" y="78"/>
                    <a:pt x="75" y="78"/>
                    <a:pt x="75" y="78"/>
                  </a:cubicBezTo>
                  <a:cubicBezTo>
                    <a:pt x="75" y="78"/>
                    <a:pt x="75" y="78"/>
                    <a:pt x="76" y="78"/>
                  </a:cubicBezTo>
                  <a:cubicBezTo>
                    <a:pt x="75" y="77"/>
                    <a:pt x="76" y="77"/>
                    <a:pt x="76" y="77"/>
                  </a:cubicBezTo>
                  <a:cubicBezTo>
                    <a:pt x="76" y="77"/>
                    <a:pt x="76" y="77"/>
                    <a:pt x="76" y="77"/>
                  </a:cubicBezTo>
                  <a:cubicBezTo>
                    <a:pt x="76" y="77"/>
                    <a:pt x="79" y="76"/>
                    <a:pt x="76" y="76"/>
                  </a:cubicBezTo>
                  <a:cubicBezTo>
                    <a:pt x="76" y="77"/>
                    <a:pt x="76" y="77"/>
                    <a:pt x="76" y="77"/>
                  </a:cubicBezTo>
                  <a:cubicBezTo>
                    <a:pt x="76" y="76"/>
                    <a:pt x="75" y="76"/>
                    <a:pt x="76" y="76"/>
                  </a:cubicBezTo>
                  <a:cubicBezTo>
                    <a:pt x="76" y="76"/>
                    <a:pt x="79" y="77"/>
                    <a:pt x="79" y="76"/>
                  </a:cubicBezTo>
                  <a:cubicBezTo>
                    <a:pt x="76" y="76"/>
                    <a:pt x="76" y="76"/>
                    <a:pt x="76" y="76"/>
                  </a:cubicBezTo>
                  <a:cubicBezTo>
                    <a:pt x="76" y="74"/>
                    <a:pt x="76" y="74"/>
                    <a:pt x="76" y="74"/>
                  </a:cubicBezTo>
                  <a:cubicBezTo>
                    <a:pt x="79" y="76"/>
                    <a:pt x="79" y="76"/>
                    <a:pt x="79" y="76"/>
                  </a:cubicBezTo>
                  <a:cubicBezTo>
                    <a:pt x="79" y="74"/>
                    <a:pt x="76" y="74"/>
                    <a:pt x="76" y="74"/>
                  </a:cubicBezTo>
                  <a:cubicBezTo>
                    <a:pt x="79" y="76"/>
                    <a:pt x="79" y="74"/>
                    <a:pt x="80" y="74"/>
                  </a:cubicBezTo>
                  <a:cubicBezTo>
                    <a:pt x="80" y="72"/>
                    <a:pt x="80" y="72"/>
                    <a:pt x="80" y="72"/>
                  </a:cubicBezTo>
                  <a:cubicBezTo>
                    <a:pt x="80" y="72"/>
                    <a:pt x="80" y="72"/>
                    <a:pt x="80" y="72"/>
                  </a:cubicBezTo>
                  <a:cubicBezTo>
                    <a:pt x="79" y="72"/>
                    <a:pt x="80" y="70"/>
                    <a:pt x="80" y="70"/>
                  </a:cubicBezTo>
                  <a:cubicBezTo>
                    <a:pt x="80" y="70"/>
                    <a:pt x="80" y="70"/>
                    <a:pt x="80" y="70"/>
                  </a:cubicBezTo>
                  <a:cubicBezTo>
                    <a:pt x="80" y="70"/>
                    <a:pt x="80" y="70"/>
                    <a:pt x="81" y="70"/>
                  </a:cubicBezTo>
                  <a:cubicBezTo>
                    <a:pt x="81" y="69"/>
                    <a:pt x="79" y="69"/>
                    <a:pt x="80" y="69"/>
                  </a:cubicBezTo>
                  <a:cubicBezTo>
                    <a:pt x="80" y="68"/>
                    <a:pt x="81" y="69"/>
                    <a:pt x="81" y="69"/>
                  </a:cubicBezTo>
                  <a:cubicBezTo>
                    <a:pt x="81" y="68"/>
                    <a:pt x="84" y="68"/>
                    <a:pt x="83" y="67"/>
                  </a:cubicBezTo>
                  <a:cubicBezTo>
                    <a:pt x="84" y="67"/>
                    <a:pt x="84" y="67"/>
                    <a:pt x="84" y="67"/>
                  </a:cubicBezTo>
                  <a:cubicBezTo>
                    <a:pt x="84" y="65"/>
                    <a:pt x="87" y="64"/>
                    <a:pt x="85" y="63"/>
                  </a:cubicBezTo>
                  <a:cubicBezTo>
                    <a:pt x="85" y="63"/>
                    <a:pt x="85" y="61"/>
                    <a:pt x="84" y="61"/>
                  </a:cubicBezTo>
                  <a:cubicBezTo>
                    <a:pt x="85" y="61"/>
                    <a:pt x="84" y="61"/>
                    <a:pt x="85" y="61"/>
                  </a:cubicBezTo>
                  <a:cubicBezTo>
                    <a:pt x="85" y="61"/>
                    <a:pt x="85" y="61"/>
                    <a:pt x="85" y="63"/>
                  </a:cubicBezTo>
                  <a:cubicBezTo>
                    <a:pt x="87" y="61"/>
                    <a:pt x="88" y="61"/>
                    <a:pt x="87" y="59"/>
                  </a:cubicBezTo>
                  <a:cubicBezTo>
                    <a:pt x="88" y="59"/>
                    <a:pt x="88" y="59"/>
                    <a:pt x="88" y="59"/>
                  </a:cubicBezTo>
                  <a:cubicBezTo>
                    <a:pt x="87" y="59"/>
                    <a:pt x="87" y="57"/>
                    <a:pt x="88" y="57"/>
                  </a:cubicBezTo>
                  <a:cubicBezTo>
                    <a:pt x="88" y="57"/>
                    <a:pt x="88" y="57"/>
                    <a:pt x="88" y="57"/>
                  </a:cubicBezTo>
                  <a:cubicBezTo>
                    <a:pt x="88" y="57"/>
                    <a:pt x="88" y="57"/>
                    <a:pt x="88" y="57"/>
                  </a:cubicBezTo>
                  <a:cubicBezTo>
                    <a:pt x="89" y="57"/>
                    <a:pt x="89" y="57"/>
                    <a:pt x="89" y="57"/>
                  </a:cubicBezTo>
                  <a:cubicBezTo>
                    <a:pt x="88" y="57"/>
                    <a:pt x="88" y="56"/>
                    <a:pt x="88" y="56"/>
                  </a:cubicBezTo>
                  <a:cubicBezTo>
                    <a:pt x="89" y="56"/>
                    <a:pt x="92" y="56"/>
                    <a:pt x="89" y="56"/>
                  </a:cubicBezTo>
                  <a:cubicBezTo>
                    <a:pt x="89" y="55"/>
                    <a:pt x="89" y="55"/>
                    <a:pt x="89" y="55"/>
                  </a:cubicBezTo>
                  <a:cubicBezTo>
                    <a:pt x="92" y="55"/>
                    <a:pt x="92" y="55"/>
                    <a:pt x="92" y="55"/>
                  </a:cubicBezTo>
                  <a:cubicBezTo>
                    <a:pt x="92" y="54"/>
                    <a:pt x="92" y="54"/>
                    <a:pt x="92" y="52"/>
                  </a:cubicBezTo>
                  <a:cubicBezTo>
                    <a:pt x="93" y="52"/>
                    <a:pt x="94" y="50"/>
                    <a:pt x="96" y="48"/>
                  </a:cubicBezTo>
                  <a:cubicBezTo>
                    <a:pt x="96" y="48"/>
                    <a:pt x="96" y="48"/>
                    <a:pt x="96" y="48"/>
                  </a:cubicBezTo>
                  <a:cubicBezTo>
                    <a:pt x="96" y="48"/>
                    <a:pt x="96" y="48"/>
                    <a:pt x="96" y="48"/>
                  </a:cubicBezTo>
                  <a:cubicBezTo>
                    <a:pt x="96" y="48"/>
                    <a:pt x="96" y="47"/>
                    <a:pt x="94" y="47"/>
                  </a:cubicBezTo>
                  <a:cubicBezTo>
                    <a:pt x="96" y="47"/>
                    <a:pt x="96" y="47"/>
                    <a:pt x="96" y="47"/>
                  </a:cubicBezTo>
                  <a:cubicBezTo>
                    <a:pt x="97" y="47"/>
                    <a:pt x="96" y="47"/>
                    <a:pt x="97" y="47"/>
                  </a:cubicBezTo>
                  <a:cubicBezTo>
                    <a:pt x="97" y="44"/>
                    <a:pt x="97" y="44"/>
                    <a:pt x="97" y="44"/>
                  </a:cubicBezTo>
                  <a:cubicBezTo>
                    <a:pt x="97" y="44"/>
                    <a:pt x="97" y="44"/>
                    <a:pt x="96" y="44"/>
                  </a:cubicBezTo>
                  <a:cubicBezTo>
                    <a:pt x="97" y="44"/>
                    <a:pt x="97" y="44"/>
                    <a:pt x="97" y="44"/>
                  </a:cubicBezTo>
                  <a:cubicBezTo>
                    <a:pt x="96" y="43"/>
                    <a:pt x="94" y="44"/>
                    <a:pt x="93" y="43"/>
                  </a:cubicBezTo>
                  <a:cubicBezTo>
                    <a:pt x="94" y="43"/>
                    <a:pt x="94" y="43"/>
                    <a:pt x="94" y="43"/>
                  </a:cubicBezTo>
                  <a:cubicBezTo>
                    <a:pt x="93" y="42"/>
                    <a:pt x="93" y="43"/>
                    <a:pt x="93" y="42"/>
                  </a:cubicBezTo>
                  <a:cubicBezTo>
                    <a:pt x="93" y="42"/>
                    <a:pt x="94" y="42"/>
                    <a:pt x="94" y="43"/>
                  </a:cubicBezTo>
                  <a:cubicBezTo>
                    <a:pt x="96" y="42"/>
                    <a:pt x="97" y="43"/>
                    <a:pt x="97" y="43"/>
                  </a:cubicBezTo>
                  <a:cubicBezTo>
                    <a:pt x="97" y="42"/>
                    <a:pt x="97" y="43"/>
                    <a:pt x="96" y="43"/>
                  </a:cubicBezTo>
                  <a:cubicBezTo>
                    <a:pt x="96" y="42"/>
                    <a:pt x="97" y="42"/>
                    <a:pt x="97" y="42"/>
                  </a:cubicBezTo>
                  <a:cubicBezTo>
                    <a:pt x="97" y="42"/>
                    <a:pt x="98" y="43"/>
                    <a:pt x="98" y="42"/>
                  </a:cubicBezTo>
                  <a:cubicBezTo>
                    <a:pt x="98" y="42"/>
                    <a:pt x="97" y="42"/>
                    <a:pt x="98" y="42"/>
                  </a:cubicBezTo>
                  <a:cubicBezTo>
                    <a:pt x="100" y="42"/>
                    <a:pt x="100" y="42"/>
                    <a:pt x="100" y="42"/>
                  </a:cubicBezTo>
                  <a:cubicBezTo>
                    <a:pt x="100" y="42"/>
                    <a:pt x="100" y="42"/>
                    <a:pt x="100" y="42"/>
                  </a:cubicBezTo>
                  <a:cubicBezTo>
                    <a:pt x="100" y="41"/>
                    <a:pt x="98" y="41"/>
                    <a:pt x="98" y="41"/>
                  </a:cubicBezTo>
                  <a:cubicBezTo>
                    <a:pt x="98" y="41"/>
                    <a:pt x="100" y="39"/>
                    <a:pt x="101" y="41"/>
                  </a:cubicBezTo>
                  <a:cubicBezTo>
                    <a:pt x="100" y="41"/>
                    <a:pt x="100" y="41"/>
                    <a:pt x="100" y="41"/>
                  </a:cubicBezTo>
                  <a:cubicBezTo>
                    <a:pt x="100" y="39"/>
                    <a:pt x="101" y="39"/>
                    <a:pt x="100" y="39"/>
                  </a:cubicBezTo>
                  <a:cubicBezTo>
                    <a:pt x="101" y="39"/>
                    <a:pt x="101" y="39"/>
                    <a:pt x="101" y="39"/>
                  </a:cubicBezTo>
                  <a:cubicBezTo>
                    <a:pt x="101" y="39"/>
                    <a:pt x="101" y="39"/>
                    <a:pt x="100" y="38"/>
                  </a:cubicBezTo>
                  <a:cubicBezTo>
                    <a:pt x="100" y="38"/>
                    <a:pt x="102" y="38"/>
                    <a:pt x="101" y="37"/>
                  </a:cubicBezTo>
                  <a:cubicBezTo>
                    <a:pt x="101" y="37"/>
                    <a:pt x="101" y="37"/>
                    <a:pt x="102" y="37"/>
                  </a:cubicBezTo>
                  <a:cubicBezTo>
                    <a:pt x="102" y="38"/>
                    <a:pt x="101" y="38"/>
                    <a:pt x="102" y="38"/>
                  </a:cubicBezTo>
                  <a:cubicBezTo>
                    <a:pt x="101" y="38"/>
                    <a:pt x="102" y="38"/>
                    <a:pt x="102" y="38"/>
                  </a:cubicBezTo>
                  <a:cubicBezTo>
                    <a:pt x="102" y="37"/>
                    <a:pt x="102" y="37"/>
                    <a:pt x="102" y="37"/>
                  </a:cubicBezTo>
                  <a:cubicBezTo>
                    <a:pt x="102" y="37"/>
                    <a:pt x="102" y="37"/>
                    <a:pt x="105" y="37"/>
                  </a:cubicBezTo>
                  <a:cubicBezTo>
                    <a:pt x="102" y="37"/>
                    <a:pt x="102" y="37"/>
                    <a:pt x="102" y="37"/>
                  </a:cubicBezTo>
                  <a:cubicBezTo>
                    <a:pt x="105" y="37"/>
                    <a:pt x="105" y="37"/>
                    <a:pt x="105" y="37"/>
                  </a:cubicBezTo>
                  <a:cubicBezTo>
                    <a:pt x="102" y="35"/>
                    <a:pt x="102" y="35"/>
                    <a:pt x="102" y="35"/>
                  </a:cubicBezTo>
                  <a:cubicBezTo>
                    <a:pt x="102" y="35"/>
                    <a:pt x="102" y="35"/>
                    <a:pt x="102" y="35"/>
                  </a:cubicBezTo>
                  <a:cubicBezTo>
                    <a:pt x="102" y="35"/>
                    <a:pt x="102" y="35"/>
                    <a:pt x="102" y="34"/>
                  </a:cubicBezTo>
                  <a:cubicBezTo>
                    <a:pt x="105" y="35"/>
                    <a:pt x="105" y="35"/>
                    <a:pt x="105" y="35"/>
                  </a:cubicBezTo>
                  <a:cubicBezTo>
                    <a:pt x="106" y="35"/>
                    <a:pt x="105" y="34"/>
                    <a:pt x="106" y="34"/>
                  </a:cubicBezTo>
                  <a:cubicBezTo>
                    <a:pt x="105" y="35"/>
                    <a:pt x="105" y="35"/>
                    <a:pt x="105" y="35"/>
                  </a:cubicBezTo>
                  <a:cubicBezTo>
                    <a:pt x="105" y="34"/>
                    <a:pt x="102" y="34"/>
                    <a:pt x="102" y="31"/>
                  </a:cubicBezTo>
                  <a:cubicBezTo>
                    <a:pt x="105" y="31"/>
                    <a:pt x="106" y="31"/>
                    <a:pt x="106" y="34"/>
                  </a:cubicBezTo>
                  <a:cubicBezTo>
                    <a:pt x="106" y="34"/>
                    <a:pt x="106" y="31"/>
                    <a:pt x="105" y="31"/>
                  </a:cubicBezTo>
                  <a:cubicBezTo>
                    <a:pt x="106" y="31"/>
                    <a:pt x="106" y="34"/>
                    <a:pt x="106" y="31"/>
                  </a:cubicBezTo>
                  <a:cubicBezTo>
                    <a:pt x="106" y="30"/>
                    <a:pt x="106" y="30"/>
                    <a:pt x="106" y="30"/>
                  </a:cubicBezTo>
                  <a:cubicBezTo>
                    <a:pt x="105" y="30"/>
                    <a:pt x="105" y="30"/>
                    <a:pt x="105" y="30"/>
                  </a:cubicBezTo>
                  <a:cubicBezTo>
                    <a:pt x="105" y="29"/>
                    <a:pt x="105" y="29"/>
                    <a:pt x="105" y="29"/>
                  </a:cubicBezTo>
                  <a:cubicBezTo>
                    <a:pt x="102" y="29"/>
                    <a:pt x="102" y="29"/>
                    <a:pt x="102" y="29"/>
                  </a:cubicBezTo>
                  <a:cubicBezTo>
                    <a:pt x="102" y="29"/>
                    <a:pt x="102" y="29"/>
                    <a:pt x="102" y="28"/>
                  </a:cubicBezTo>
                  <a:cubicBezTo>
                    <a:pt x="105" y="30"/>
                    <a:pt x="106" y="29"/>
                    <a:pt x="107" y="29"/>
                  </a:cubicBezTo>
                  <a:cubicBezTo>
                    <a:pt x="107" y="29"/>
                    <a:pt x="105" y="28"/>
                    <a:pt x="107" y="28"/>
                  </a:cubicBezTo>
                  <a:cubicBezTo>
                    <a:pt x="107" y="28"/>
                    <a:pt x="109" y="28"/>
                    <a:pt x="107" y="28"/>
                  </a:cubicBezTo>
                  <a:cubicBezTo>
                    <a:pt x="107" y="28"/>
                    <a:pt x="109" y="29"/>
                    <a:pt x="109" y="28"/>
                  </a:cubicBezTo>
                  <a:cubicBezTo>
                    <a:pt x="109" y="28"/>
                    <a:pt x="109" y="26"/>
                    <a:pt x="107" y="26"/>
                  </a:cubicBezTo>
                  <a:cubicBezTo>
                    <a:pt x="107" y="28"/>
                    <a:pt x="107" y="28"/>
                    <a:pt x="107" y="28"/>
                  </a:cubicBezTo>
                  <a:cubicBezTo>
                    <a:pt x="106" y="26"/>
                    <a:pt x="106" y="26"/>
                    <a:pt x="106" y="26"/>
                  </a:cubicBezTo>
                  <a:cubicBezTo>
                    <a:pt x="106" y="25"/>
                    <a:pt x="106" y="25"/>
                    <a:pt x="107" y="25"/>
                  </a:cubicBezTo>
                  <a:cubicBezTo>
                    <a:pt x="107" y="26"/>
                    <a:pt x="107" y="26"/>
                    <a:pt x="107" y="26"/>
                  </a:cubicBezTo>
                  <a:cubicBezTo>
                    <a:pt x="109" y="26"/>
                    <a:pt x="107" y="25"/>
                    <a:pt x="109" y="25"/>
                  </a:cubicBezTo>
                  <a:cubicBezTo>
                    <a:pt x="109" y="26"/>
                    <a:pt x="109" y="26"/>
                    <a:pt x="110" y="26"/>
                  </a:cubicBezTo>
                  <a:cubicBezTo>
                    <a:pt x="110" y="26"/>
                    <a:pt x="110" y="26"/>
                    <a:pt x="110" y="26"/>
                  </a:cubicBezTo>
                  <a:cubicBezTo>
                    <a:pt x="110" y="26"/>
                    <a:pt x="110" y="26"/>
                    <a:pt x="110" y="26"/>
                  </a:cubicBezTo>
                  <a:cubicBezTo>
                    <a:pt x="110" y="25"/>
                    <a:pt x="110" y="26"/>
                    <a:pt x="111" y="25"/>
                  </a:cubicBezTo>
                  <a:cubicBezTo>
                    <a:pt x="110" y="25"/>
                    <a:pt x="110" y="25"/>
                    <a:pt x="110" y="25"/>
                  </a:cubicBezTo>
                  <a:cubicBezTo>
                    <a:pt x="109" y="24"/>
                    <a:pt x="110" y="26"/>
                    <a:pt x="109" y="25"/>
                  </a:cubicBezTo>
                  <a:cubicBezTo>
                    <a:pt x="109" y="25"/>
                    <a:pt x="110" y="25"/>
                    <a:pt x="110" y="24"/>
                  </a:cubicBezTo>
                  <a:cubicBezTo>
                    <a:pt x="109" y="24"/>
                    <a:pt x="109" y="24"/>
                    <a:pt x="109" y="24"/>
                  </a:cubicBezTo>
                  <a:cubicBezTo>
                    <a:pt x="109" y="24"/>
                    <a:pt x="107" y="22"/>
                    <a:pt x="109" y="22"/>
                  </a:cubicBezTo>
                  <a:cubicBezTo>
                    <a:pt x="110" y="22"/>
                    <a:pt x="110" y="22"/>
                    <a:pt x="110" y="24"/>
                  </a:cubicBezTo>
                  <a:cubicBezTo>
                    <a:pt x="110" y="22"/>
                    <a:pt x="111" y="22"/>
                    <a:pt x="111" y="22"/>
                  </a:cubicBezTo>
                  <a:cubicBezTo>
                    <a:pt x="110" y="21"/>
                    <a:pt x="113" y="21"/>
                    <a:pt x="111" y="21"/>
                  </a:cubicBezTo>
                  <a:cubicBezTo>
                    <a:pt x="110" y="22"/>
                    <a:pt x="110" y="22"/>
                    <a:pt x="110" y="22"/>
                  </a:cubicBezTo>
                  <a:cubicBezTo>
                    <a:pt x="109" y="21"/>
                    <a:pt x="109" y="24"/>
                    <a:pt x="107" y="22"/>
                  </a:cubicBezTo>
                  <a:cubicBezTo>
                    <a:pt x="109" y="22"/>
                    <a:pt x="107" y="21"/>
                    <a:pt x="106" y="21"/>
                  </a:cubicBezTo>
                  <a:cubicBezTo>
                    <a:pt x="107" y="21"/>
                    <a:pt x="107" y="21"/>
                    <a:pt x="107" y="21"/>
                  </a:cubicBezTo>
                  <a:cubicBezTo>
                    <a:pt x="107" y="21"/>
                    <a:pt x="107" y="21"/>
                    <a:pt x="109" y="21"/>
                  </a:cubicBezTo>
                  <a:cubicBezTo>
                    <a:pt x="110" y="20"/>
                    <a:pt x="110" y="20"/>
                    <a:pt x="110" y="20"/>
                  </a:cubicBezTo>
                  <a:cubicBezTo>
                    <a:pt x="110" y="20"/>
                    <a:pt x="110" y="20"/>
                    <a:pt x="109" y="20"/>
                  </a:cubicBezTo>
                  <a:cubicBezTo>
                    <a:pt x="110" y="17"/>
                    <a:pt x="110" y="17"/>
                    <a:pt x="111" y="16"/>
                  </a:cubicBezTo>
                  <a:cubicBezTo>
                    <a:pt x="111" y="17"/>
                    <a:pt x="111" y="15"/>
                    <a:pt x="113" y="16"/>
                  </a:cubicBezTo>
                  <a:cubicBezTo>
                    <a:pt x="113" y="16"/>
                    <a:pt x="113" y="17"/>
                    <a:pt x="114" y="17"/>
                  </a:cubicBezTo>
                  <a:cubicBezTo>
                    <a:pt x="113" y="17"/>
                    <a:pt x="113" y="17"/>
                    <a:pt x="113" y="17"/>
                  </a:cubicBezTo>
                  <a:cubicBezTo>
                    <a:pt x="114" y="17"/>
                    <a:pt x="113" y="16"/>
                    <a:pt x="113" y="16"/>
                  </a:cubicBezTo>
                  <a:cubicBezTo>
                    <a:pt x="113" y="17"/>
                    <a:pt x="111" y="16"/>
                    <a:pt x="111" y="15"/>
                  </a:cubicBezTo>
                  <a:cubicBezTo>
                    <a:pt x="110" y="15"/>
                    <a:pt x="110" y="15"/>
                    <a:pt x="110" y="15"/>
                  </a:cubicBezTo>
                  <a:cubicBezTo>
                    <a:pt x="111" y="13"/>
                    <a:pt x="113" y="13"/>
                    <a:pt x="113" y="13"/>
                  </a:cubicBezTo>
                  <a:cubicBezTo>
                    <a:pt x="113" y="12"/>
                    <a:pt x="114" y="11"/>
                    <a:pt x="114" y="9"/>
                  </a:cubicBezTo>
                  <a:cubicBezTo>
                    <a:pt x="114" y="9"/>
                    <a:pt x="113" y="9"/>
                    <a:pt x="113" y="8"/>
                  </a:cubicBezTo>
                  <a:cubicBezTo>
                    <a:pt x="114" y="8"/>
                    <a:pt x="114" y="9"/>
                    <a:pt x="114" y="8"/>
                  </a:cubicBezTo>
                  <a:cubicBezTo>
                    <a:pt x="114" y="8"/>
                    <a:pt x="114" y="8"/>
                    <a:pt x="114" y="8"/>
                  </a:cubicBezTo>
                  <a:cubicBezTo>
                    <a:pt x="114" y="8"/>
                    <a:pt x="114" y="7"/>
                    <a:pt x="115" y="7"/>
                  </a:cubicBezTo>
                  <a:cubicBezTo>
                    <a:pt x="114" y="7"/>
                    <a:pt x="114" y="7"/>
                    <a:pt x="114" y="7"/>
                  </a:cubicBezTo>
                  <a:cubicBezTo>
                    <a:pt x="114" y="7"/>
                    <a:pt x="114" y="7"/>
                    <a:pt x="115" y="7"/>
                  </a:cubicBezTo>
                  <a:cubicBezTo>
                    <a:pt x="114" y="7"/>
                    <a:pt x="114" y="7"/>
                    <a:pt x="114" y="7"/>
                  </a:cubicBezTo>
                  <a:cubicBezTo>
                    <a:pt x="114" y="4"/>
                    <a:pt x="114" y="4"/>
                    <a:pt x="115" y="4"/>
                  </a:cubicBezTo>
                  <a:cubicBezTo>
                    <a:pt x="115" y="4"/>
                    <a:pt x="115" y="4"/>
                    <a:pt x="115" y="4"/>
                  </a:cubicBezTo>
                  <a:cubicBezTo>
                    <a:pt x="117" y="4"/>
                    <a:pt x="115" y="3"/>
                    <a:pt x="117" y="3"/>
                  </a:cubicBezTo>
                  <a:cubicBezTo>
                    <a:pt x="115" y="1"/>
                    <a:pt x="115" y="1"/>
                    <a:pt x="115" y="1"/>
                  </a:cubicBezTo>
                  <a:cubicBezTo>
                    <a:pt x="117" y="1"/>
                    <a:pt x="117" y="1"/>
                    <a:pt x="117" y="1"/>
                  </a:cubicBezTo>
                  <a:cubicBezTo>
                    <a:pt x="115" y="1"/>
                    <a:pt x="115" y="0"/>
                    <a:pt x="117" y="0"/>
                  </a:cubicBezTo>
                  <a:cubicBezTo>
                    <a:pt x="114" y="1"/>
                    <a:pt x="114" y="1"/>
                    <a:pt x="114" y="1"/>
                  </a:cubicBezTo>
                  <a:cubicBezTo>
                    <a:pt x="115" y="1"/>
                    <a:pt x="115" y="1"/>
                    <a:pt x="115" y="1"/>
                  </a:cubicBezTo>
                  <a:cubicBezTo>
                    <a:pt x="117" y="3"/>
                    <a:pt x="115" y="3"/>
                    <a:pt x="115" y="3"/>
                  </a:cubicBezTo>
                  <a:cubicBezTo>
                    <a:pt x="115" y="3"/>
                    <a:pt x="115" y="3"/>
                    <a:pt x="115" y="3"/>
                  </a:cubicBezTo>
                  <a:cubicBezTo>
                    <a:pt x="114" y="1"/>
                    <a:pt x="114" y="3"/>
                    <a:pt x="114" y="1"/>
                  </a:cubicBezTo>
                  <a:cubicBezTo>
                    <a:pt x="114" y="1"/>
                    <a:pt x="114" y="1"/>
                    <a:pt x="114" y="1"/>
                  </a:cubicBezTo>
                  <a:cubicBezTo>
                    <a:pt x="114" y="1"/>
                    <a:pt x="113" y="1"/>
                    <a:pt x="113" y="3"/>
                  </a:cubicBezTo>
                  <a:cubicBezTo>
                    <a:pt x="114" y="3"/>
                    <a:pt x="113" y="3"/>
                    <a:pt x="114" y="3"/>
                  </a:cubicBezTo>
                  <a:cubicBezTo>
                    <a:pt x="113" y="3"/>
                    <a:pt x="113" y="3"/>
                    <a:pt x="113" y="4"/>
                  </a:cubicBezTo>
                  <a:cubicBezTo>
                    <a:pt x="113" y="4"/>
                    <a:pt x="111" y="4"/>
                    <a:pt x="111" y="7"/>
                  </a:cubicBezTo>
                  <a:cubicBezTo>
                    <a:pt x="113" y="7"/>
                    <a:pt x="113" y="7"/>
                    <a:pt x="113" y="7"/>
                  </a:cubicBezTo>
                  <a:cubicBezTo>
                    <a:pt x="113" y="7"/>
                    <a:pt x="113" y="7"/>
                    <a:pt x="113" y="8"/>
                  </a:cubicBezTo>
                  <a:cubicBezTo>
                    <a:pt x="113" y="8"/>
                    <a:pt x="111" y="7"/>
                    <a:pt x="110" y="8"/>
                  </a:cubicBezTo>
                  <a:cubicBezTo>
                    <a:pt x="111" y="8"/>
                    <a:pt x="111" y="8"/>
                    <a:pt x="111" y="8"/>
                  </a:cubicBezTo>
                  <a:cubicBezTo>
                    <a:pt x="110" y="8"/>
                    <a:pt x="110" y="8"/>
                    <a:pt x="110" y="8"/>
                  </a:cubicBezTo>
                  <a:cubicBezTo>
                    <a:pt x="109" y="9"/>
                    <a:pt x="109" y="11"/>
                    <a:pt x="107" y="12"/>
                  </a:cubicBezTo>
                  <a:cubicBezTo>
                    <a:pt x="109" y="12"/>
                    <a:pt x="109" y="12"/>
                    <a:pt x="109" y="12"/>
                  </a:cubicBezTo>
                  <a:cubicBezTo>
                    <a:pt x="107" y="12"/>
                    <a:pt x="107" y="13"/>
                    <a:pt x="106" y="13"/>
                  </a:cubicBezTo>
                  <a:cubicBezTo>
                    <a:pt x="106" y="15"/>
                    <a:pt x="105" y="16"/>
                    <a:pt x="105" y="17"/>
                  </a:cubicBezTo>
                  <a:cubicBezTo>
                    <a:pt x="102" y="20"/>
                    <a:pt x="101" y="21"/>
                    <a:pt x="100" y="24"/>
                  </a:cubicBezTo>
                  <a:cubicBezTo>
                    <a:pt x="101" y="24"/>
                    <a:pt x="101" y="24"/>
                    <a:pt x="101" y="24"/>
                  </a:cubicBezTo>
                  <a:cubicBezTo>
                    <a:pt x="100" y="24"/>
                    <a:pt x="101" y="24"/>
                    <a:pt x="101" y="25"/>
                  </a:cubicBezTo>
                  <a:cubicBezTo>
                    <a:pt x="101" y="24"/>
                    <a:pt x="100" y="25"/>
                    <a:pt x="100" y="24"/>
                  </a:cubicBezTo>
                  <a:cubicBezTo>
                    <a:pt x="100" y="25"/>
                    <a:pt x="98" y="26"/>
                    <a:pt x="97" y="26"/>
                  </a:cubicBezTo>
                  <a:cubicBezTo>
                    <a:pt x="97" y="28"/>
                    <a:pt x="97" y="28"/>
                    <a:pt x="97" y="28"/>
                  </a:cubicBezTo>
                  <a:cubicBezTo>
                    <a:pt x="96" y="28"/>
                    <a:pt x="96" y="29"/>
                    <a:pt x="96" y="30"/>
                  </a:cubicBezTo>
                  <a:cubicBezTo>
                    <a:pt x="96" y="30"/>
                    <a:pt x="97" y="30"/>
                    <a:pt x="96" y="30"/>
                  </a:cubicBezTo>
                  <a:cubicBezTo>
                    <a:pt x="94" y="31"/>
                    <a:pt x="94" y="31"/>
                    <a:pt x="94" y="31"/>
                  </a:cubicBezTo>
                  <a:cubicBezTo>
                    <a:pt x="93" y="34"/>
                    <a:pt x="93" y="34"/>
                    <a:pt x="93" y="35"/>
                  </a:cubicBezTo>
                  <a:cubicBezTo>
                    <a:pt x="89" y="37"/>
                    <a:pt x="89" y="39"/>
                    <a:pt x="87" y="41"/>
                  </a:cubicBezTo>
                  <a:cubicBezTo>
                    <a:pt x="88" y="42"/>
                    <a:pt x="88" y="42"/>
                    <a:pt x="88" y="42"/>
                  </a:cubicBezTo>
                  <a:cubicBezTo>
                    <a:pt x="85" y="43"/>
                    <a:pt x="84" y="48"/>
                    <a:pt x="83" y="50"/>
                  </a:cubicBezTo>
                  <a:cubicBezTo>
                    <a:pt x="84" y="50"/>
                    <a:pt x="84" y="50"/>
                    <a:pt x="84" y="50"/>
                  </a:cubicBezTo>
                  <a:cubicBezTo>
                    <a:pt x="84" y="51"/>
                    <a:pt x="83" y="51"/>
                    <a:pt x="83" y="50"/>
                  </a:cubicBezTo>
                  <a:cubicBezTo>
                    <a:pt x="83" y="51"/>
                    <a:pt x="81" y="51"/>
                    <a:pt x="81" y="52"/>
                  </a:cubicBezTo>
                  <a:cubicBezTo>
                    <a:pt x="81" y="54"/>
                    <a:pt x="80" y="52"/>
                    <a:pt x="80" y="54"/>
                  </a:cubicBezTo>
                  <a:cubicBezTo>
                    <a:pt x="80" y="55"/>
                    <a:pt x="79" y="55"/>
                    <a:pt x="79" y="56"/>
                  </a:cubicBezTo>
                  <a:cubicBezTo>
                    <a:pt x="79" y="56"/>
                    <a:pt x="79" y="56"/>
                    <a:pt x="79" y="56"/>
                  </a:cubicBezTo>
                  <a:cubicBezTo>
                    <a:pt x="79" y="56"/>
                    <a:pt x="80" y="56"/>
                    <a:pt x="79" y="56"/>
                  </a:cubicBezTo>
                  <a:cubicBezTo>
                    <a:pt x="79" y="56"/>
                    <a:pt x="79" y="57"/>
                    <a:pt x="76" y="56"/>
                  </a:cubicBezTo>
                  <a:cubicBezTo>
                    <a:pt x="76" y="59"/>
                    <a:pt x="74" y="59"/>
                    <a:pt x="75" y="63"/>
                  </a:cubicBezTo>
                  <a:cubicBezTo>
                    <a:pt x="74" y="61"/>
                    <a:pt x="74" y="63"/>
                    <a:pt x="74" y="63"/>
                  </a:cubicBezTo>
                  <a:cubicBezTo>
                    <a:pt x="74" y="63"/>
                    <a:pt x="74" y="65"/>
                    <a:pt x="72" y="65"/>
                  </a:cubicBezTo>
                  <a:cubicBezTo>
                    <a:pt x="72" y="65"/>
                    <a:pt x="72" y="65"/>
                    <a:pt x="72" y="65"/>
                  </a:cubicBezTo>
                  <a:cubicBezTo>
                    <a:pt x="72" y="65"/>
                    <a:pt x="72" y="65"/>
                    <a:pt x="72" y="65"/>
                  </a:cubicBezTo>
                  <a:cubicBezTo>
                    <a:pt x="70" y="67"/>
                    <a:pt x="71" y="69"/>
                    <a:pt x="70" y="70"/>
                  </a:cubicBezTo>
                  <a:cubicBezTo>
                    <a:pt x="67" y="74"/>
                    <a:pt x="66" y="78"/>
                    <a:pt x="63" y="80"/>
                  </a:cubicBezTo>
                  <a:cubicBezTo>
                    <a:pt x="63" y="81"/>
                    <a:pt x="63" y="81"/>
                    <a:pt x="63" y="81"/>
                  </a:cubicBezTo>
                  <a:cubicBezTo>
                    <a:pt x="62" y="81"/>
                    <a:pt x="63" y="84"/>
                    <a:pt x="60" y="82"/>
                  </a:cubicBezTo>
                  <a:cubicBezTo>
                    <a:pt x="60" y="84"/>
                    <a:pt x="60" y="84"/>
                    <a:pt x="60" y="84"/>
                  </a:cubicBezTo>
                  <a:cubicBezTo>
                    <a:pt x="60" y="84"/>
                    <a:pt x="60" y="86"/>
                    <a:pt x="59" y="86"/>
                  </a:cubicBezTo>
                  <a:cubicBezTo>
                    <a:pt x="59" y="86"/>
                    <a:pt x="59" y="86"/>
                    <a:pt x="59" y="86"/>
                  </a:cubicBezTo>
                  <a:cubicBezTo>
                    <a:pt x="59" y="89"/>
                    <a:pt x="58" y="90"/>
                    <a:pt x="58" y="91"/>
                  </a:cubicBezTo>
                  <a:cubicBezTo>
                    <a:pt x="58" y="91"/>
                    <a:pt x="58" y="91"/>
                    <a:pt x="59" y="91"/>
                  </a:cubicBezTo>
                  <a:cubicBezTo>
                    <a:pt x="59" y="91"/>
                    <a:pt x="57" y="91"/>
                    <a:pt x="58" y="93"/>
                  </a:cubicBezTo>
                  <a:cubicBezTo>
                    <a:pt x="58" y="93"/>
                    <a:pt x="58" y="93"/>
                    <a:pt x="58" y="91"/>
                  </a:cubicBezTo>
                  <a:cubicBezTo>
                    <a:pt x="57" y="95"/>
                    <a:pt x="54" y="97"/>
                    <a:pt x="53" y="99"/>
                  </a:cubicBezTo>
                  <a:cubicBezTo>
                    <a:pt x="53" y="103"/>
                    <a:pt x="54" y="102"/>
                    <a:pt x="53" y="103"/>
                  </a:cubicBezTo>
                  <a:cubicBezTo>
                    <a:pt x="53" y="103"/>
                    <a:pt x="53" y="102"/>
                    <a:pt x="53" y="103"/>
                  </a:cubicBezTo>
                  <a:cubicBezTo>
                    <a:pt x="51" y="103"/>
                    <a:pt x="54" y="104"/>
                    <a:pt x="53" y="104"/>
                  </a:cubicBezTo>
                  <a:cubicBezTo>
                    <a:pt x="51" y="103"/>
                    <a:pt x="51" y="104"/>
                    <a:pt x="51" y="104"/>
                  </a:cubicBezTo>
                  <a:cubicBezTo>
                    <a:pt x="51" y="106"/>
                    <a:pt x="51" y="106"/>
                    <a:pt x="51" y="107"/>
                  </a:cubicBezTo>
                  <a:cubicBezTo>
                    <a:pt x="51" y="107"/>
                    <a:pt x="51" y="107"/>
                    <a:pt x="51" y="107"/>
                  </a:cubicBezTo>
                  <a:cubicBezTo>
                    <a:pt x="49" y="107"/>
                    <a:pt x="49" y="108"/>
                    <a:pt x="46" y="108"/>
                  </a:cubicBezTo>
                  <a:cubicBezTo>
                    <a:pt x="42" y="113"/>
                    <a:pt x="40" y="120"/>
                    <a:pt x="34" y="125"/>
                  </a:cubicBezTo>
                  <a:cubicBezTo>
                    <a:pt x="32" y="132"/>
                    <a:pt x="28" y="137"/>
                    <a:pt x="25" y="143"/>
                  </a:cubicBezTo>
                  <a:cubicBezTo>
                    <a:pt x="25" y="146"/>
                    <a:pt x="25" y="146"/>
                    <a:pt x="23" y="147"/>
                  </a:cubicBezTo>
                  <a:cubicBezTo>
                    <a:pt x="25" y="147"/>
                    <a:pt x="25" y="147"/>
                    <a:pt x="25" y="147"/>
                  </a:cubicBezTo>
                  <a:cubicBezTo>
                    <a:pt x="23" y="147"/>
                    <a:pt x="23" y="149"/>
                    <a:pt x="21" y="147"/>
                  </a:cubicBezTo>
                  <a:cubicBezTo>
                    <a:pt x="21" y="150"/>
                    <a:pt x="20" y="151"/>
                    <a:pt x="19" y="154"/>
                  </a:cubicBezTo>
                  <a:cubicBezTo>
                    <a:pt x="19" y="154"/>
                    <a:pt x="20" y="154"/>
                    <a:pt x="19" y="154"/>
                  </a:cubicBezTo>
                  <a:cubicBezTo>
                    <a:pt x="19" y="154"/>
                    <a:pt x="19" y="154"/>
                    <a:pt x="19" y="154"/>
                  </a:cubicBezTo>
                  <a:cubicBezTo>
                    <a:pt x="19" y="154"/>
                    <a:pt x="19" y="154"/>
                    <a:pt x="19" y="154"/>
                  </a:cubicBezTo>
                  <a:cubicBezTo>
                    <a:pt x="19" y="156"/>
                    <a:pt x="17" y="156"/>
                    <a:pt x="17" y="154"/>
                  </a:cubicBezTo>
                  <a:cubicBezTo>
                    <a:pt x="14" y="160"/>
                    <a:pt x="12" y="167"/>
                    <a:pt x="8" y="172"/>
                  </a:cubicBezTo>
                  <a:cubicBezTo>
                    <a:pt x="8" y="173"/>
                    <a:pt x="7" y="176"/>
                    <a:pt x="6" y="176"/>
                  </a:cubicBezTo>
                  <a:cubicBezTo>
                    <a:pt x="4" y="181"/>
                    <a:pt x="3" y="186"/>
                    <a:pt x="0" y="190"/>
                  </a:cubicBezTo>
                  <a:cubicBezTo>
                    <a:pt x="0" y="190"/>
                    <a:pt x="3" y="190"/>
                    <a:pt x="4" y="189"/>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82" name="Hình tự do 145"/>
            <p:cNvSpPr>
              <a:spLocks/>
            </p:cNvSpPr>
            <p:nvPr/>
          </p:nvSpPr>
          <p:spPr bwMode="auto">
            <a:xfrm>
              <a:off x="4253" y="1766"/>
              <a:ext cx="274" cy="449"/>
            </a:xfrm>
            <a:custGeom>
              <a:avLst/>
              <a:gdLst>
                <a:gd name="T0" fmla="*/ 16 w 116"/>
                <a:gd name="T1" fmla="*/ 170 h 190"/>
                <a:gd name="T2" fmla="*/ 18 w 116"/>
                <a:gd name="T3" fmla="*/ 164 h 190"/>
                <a:gd name="T4" fmla="*/ 27 w 116"/>
                <a:gd name="T5" fmla="*/ 154 h 190"/>
                <a:gd name="T6" fmla="*/ 30 w 116"/>
                <a:gd name="T7" fmla="*/ 150 h 190"/>
                <a:gd name="T8" fmla="*/ 36 w 116"/>
                <a:gd name="T9" fmla="*/ 137 h 190"/>
                <a:gd name="T10" fmla="*/ 39 w 116"/>
                <a:gd name="T11" fmla="*/ 134 h 190"/>
                <a:gd name="T12" fmla="*/ 44 w 116"/>
                <a:gd name="T13" fmla="*/ 127 h 190"/>
                <a:gd name="T14" fmla="*/ 47 w 116"/>
                <a:gd name="T15" fmla="*/ 121 h 190"/>
                <a:gd name="T16" fmla="*/ 48 w 116"/>
                <a:gd name="T17" fmla="*/ 117 h 190"/>
                <a:gd name="T18" fmla="*/ 51 w 116"/>
                <a:gd name="T19" fmla="*/ 115 h 190"/>
                <a:gd name="T20" fmla="*/ 56 w 116"/>
                <a:gd name="T21" fmla="*/ 110 h 190"/>
                <a:gd name="T22" fmla="*/ 59 w 116"/>
                <a:gd name="T23" fmla="*/ 106 h 190"/>
                <a:gd name="T24" fmla="*/ 61 w 116"/>
                <a:gd name="T25" fmla="*/ 102 h 190"/>
                <a:gd name="T26" fmla="*/ 63 w 116"/>
                <a:gd name="T27" fmla="*/ 96 h 190"/>
                <a:gd name="T28" fmla="*/ 66 w 116"/>
                <a:gd name="T29" fmla="*/ 91 h 190"/>
                <a:gd name="T30" fmla="*/ 70 w 116"/>
                <a:gd name="T31" fmla="*/ 83 h 190"/>
                <a:gd name="T32" fmla="*/ 73 w 116"/>
                <a:gd name="T33" fmla="*/ 81 h 190"/>
                <a:gd name="T34" fmla="*/ 73 w 116"/>
                <a:gd name="T35" fmla="*/ 78 h 190"/>
                <a:gd name="T36" fmla="*/ 76 w 116"/>
                <a:gd name="T37" fmla="*/ 74 h 190"/>
                <a:gd name="T38" fmla="*/ 77 w 116"/>
                <a:gd name="T39" fmla="*/ 74 h 190"/>
                <a:gd name="T40" fmla="*/ 78 w 116"/>
                <a:gd name="T41" fmla="*/ 70 h 190"/>
                <a:gd name="T42" fmla="*/ 85 w 116"/>
                <a:gd name="T43" fmla="*/ 63 h 190"/>
                <a:gd name="T44" fmla="*/ 87 w 116"/>
                <a:gd name="T45" fmla="*/ 57 h 190"/>
                <a:gd name="T46" fmla="*/ 89 w 116"/>
                <a:gd name="T47" fmla="*/ 55 h 190"/>
                <a:gd name="T48" fmla="*/ 93 w 116"/>
                <a:gd name="T49" fmla="*/ 46 h 190"/>
                <a:gd name="T50" fmla="*/ 91 w 116"/>
                <a:gd name="T51" fmla="*/ 43 h 190"/>
                <a:gd name="T52" fmla="*/ 95 w 116"/>
                <a:gd name="T53" fmla="*/ 42 h 190"/>
                <a:gd name="T54" fmla="*/ 100 w 116"/>
                <a:gd name="T55" fmla="*/ 40 h 190"/>
                <a:gd name="T56" fmla="*/ 102 w 116"/>
                <a:gd name="T57" fmla="*/ 36 h 190"/>
                <a:gd name="T58" fmla="*/ 103 w 116"/>
                <a:gd name="T59" fmla="*/ 36 h 190"/>
                <a:gd name="T60" fmla="*/ 103 w 116"/>
                <a:gd name="T61" fmla="*/ 35 h 190"/>
                <a:gd name="T62" fmla="*/ 103 w 116"/>
                <a:gd name="T63" fmla="*/ 30 h 190"/>
                <a:gd name="T64" fmla="*/ 106 w 116"/>
                <a:gd name="T65" fmla="*/ 27 h 190"/>
                <a:gd name="T66" fmla="*/ 106 w 116"/>
                <a:gd name="T67" fmla="*/ 26 h 190"/>
                <a:gd name="T68" fmla="*/ 108 w 116"/>
                <a:gd name="T69" fmla="*/ 25 h 190"/>
                <a:gd name="T70" fmla="*/ 110 w 116"/>
                <a:gd name="T71" fmla="*/ 22 h 190"/>
                <a:gd name="T72" fmla="*/ 107 w 116"/>
                <a:gd name="T73" fmla="*/ 19 h 190"/>
                <a:gd name="T74" fmla="*/ 111 w 116"/>
                <a:gd name="T75" fmla="*/ 17 h 190"/>
                <a:gd name="T76" fmla="*/ 111 w 116"/>
                <a:gd name="T77" fmla="*/ 8 h 190"/>
                <a:gd name="T78" fmla="*/ 113 w 116"/>
                <a:gd name="T79" fmla="*/ 5 h 190"/>
                <a:gd name="T80" fmla="*/ 116 w 116"/>
                <a:gd name="T81" fmla="*/ 0 h 190"/>
                <a:gd name="T82" fmla="*/ 113 w 116"/>
                <a:gd name="T83" fmla="*/ 1 h 190"/>
                <a:gd name="T84" fmla="*/ 111 w 116"/>
                <a:gd name="T85" fmla="*/ 8 h 190"/>
                <a:gd name="T86" fmla="*/ 104 w 116"/>
                <a:gd name="T87" fmla="*/ 13 h 190"/>
                <a:gd name="T88" fmla="*/ 95 w 116"/>
                <a:gd name="T89" fmla="*/ 26 h 190"/>
                <a:gd name="T90" fmla="*/ 86 w 116"/>
                <a:gd name="T91" fmla="*/ 40 h 190"/>
                <a:gd name="T92" fmla="*/ 78 w 116"/>
                <a:gd name="T93" fmla="*/ 53 h 190"/>
                <a:gd name="T94" fmla="*/ 73 w 116"/>
                <a:gd name="T95" fmla="*/ 63 h 190"/>
                <a:gd name="T96" fmla="*/ 63 w 116"/>
                <a:gd name="T97" fmla="*/ 81 h 190"/>
                <a:gd name="T98" fmla="*/ 57 w 116"/>
                <a:gd name="T99" fmla="*/ 91 h 190"/>
                <a:gd name="T100" fmla="*/ 51 w 116"/>
                <a:gd name="T101" fmla="*/ 104 h 190"/>
                <a:gd name="T102" fmla="*/ 25 w 116"/>
                <a:gd name="T103" fmla="*/ 142 h 190"/>
                <a:gd name="T104" fmla="*/ 18 w 116"/>
                <a:gd name="T105" fmla="*/ 154 h 190"/>
                <a:gd name="T106" fmla="*/ 4 w 116"/>
                <a:gd name="T107" fmla="*/ 189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6" h="190">
                  <a:moveTo>
                    <a:pt x="4" y="189"/>
                  </a:moveTo>
                  <a:cubicBezTo>
                    <a:pt x="6" y="189"/>
                    <a:pt x="6" y="184"/>
                    <a:pt x="10" y="183"/>
                  </a:cubicBezTo>
                  <a:cubicBezTo>
                    <a:pt x="10" y="181"/>
                    <a:pt x="9" y="181"/>
                    <a:pt x="10" y="181"/>
                  </a:cubicBezTo>
                  <a:cubicBezTo>
                    <a:pt x="13" y="180"/>
                    <a:pt x="14" y="176"/>
                    <a:pt x="14" y="172"/>
                  </a:cubicBezTo>
                  <a:cubicBezTo>
                    <a:pt x="14" y="172"/>
                    <a:pt x="14" y="172"/>
                    <a:pt x="14" y="172"/>
                  </a:cubicBezTo>
                  <a:cubicBezTo>
                    <a:pt x="14" y="172"/>
                    <a:pt x="16" y="172"/>
                    <a:pt x="16" y="170"/>
                  </a:cubicBezTo>
                  <a:cubicBezTo>
                    <a:pt x="16" y="170"/>
                    <a:pt x="16" y="170"/>
                    <a:pt x="14" y="170"/>
                  </a:cubicBezTo>
                  <a:cubicBezTo>
                    <a:pt x="16" y="170"/>
                    <a:pt x="16" y="168"/>
                    <a:pt x="17" y="168"/>
                  </a:cubicBezTo>
                  <a:cubicBezTo>
                    <a:pt x="16" y="168"/>
                    <a:pt x="16" y="168"/>
                    <a:pt x="16" y="167"/>
                  </a:cubicBezTo>
                  <a:cubicBezTo>
                    <a:pt x="17" y="168"/>
                    <a:pt x="17" y="168"/>
                    <a:pt x="17" y="168"/>
                  </a:cubicBezTo>
                  <a:cubicBezTo>
                    <a:pt x="18" y="168"/>
                    <a:pt x="17" y="166"/>
                    <a:pt x="19" y="164"/>
                  </a:cubicBezTo>
                  <a:cubicBezTo>
                    <a:pt x="18" y="164"/>
                    <a:pt x="18" y="164"/>
                    <a:pt x="18" y="164"/>
                  </a:cubicBezTo>
                  <a:cubicBezTo>
                    <a:pt x="21" y="163"/>
                    <a:pt x="22" y="160"/>
                    <a:pt x="25" y="159"/>
                  </a:cubicBezTo>
                  <a:cubicBezTo>
                    <a:pt x="25" y="159"/>
                    <a:pt x="22" y="159"/>
                    <a:pt x="22" y="157"/>
                  </a:cubicBezTo>
                  <a:cubicBezTo>
                    <a:pt x="25" y="159"/>
                    <a:pt x="25" y="157"/>
                    <a:pt x="26" y="157"/>
                  </a:cubicBezTo>
                  <a:cubicBezTo>
                    <a:pt x="25" y="155"/>
                    <a:pt x="27" y="157"/>
                    <a:pt x="27" y="155"/>
                  </a:cubicBezTo>
                  <a:cubicBezTo>
                    <a:pt x="27" y="155"/>
                    <a:pt x="27" y="155"/>
                    <a:pt x="27" y="155"/>
                  </a:cubicBezTo>
                  <a:cubicBezTo>
                    <a:pt x="27" y="155"/>
                    <a:pt x="26" y="154"/>
                    <a:pt x="27" y="154"/>
                  </a:cubicBezTo>
                  <a:cubicBezTo>
                    <a:pt x="27" y="154"/>
                    <a:pt x="27" y="154"/>
                    <a:pt x="27" y="154"/>
                  </a:cubicBezTo>
                  <a:cubicBezTo>
                    <a:pt x="29" y="154"/>
                    <a:pt x="27" y="153"/>
                    <a:pt x="29" y="153"/>
                  </a:cubicBezTo>
                  <a:cubicBezTo>
                    <a:pt x="29" y="153"/>
                    <a:pt x="29" y="153"/>
                    <a:pt x="29" y="153"/>
                  </a:cubicBezTo>
                  <a:cubicBezTo>
                    <a:pt x="29" y="151"/>
                    <a:pt x="29" y="151"/>
                    <a:pt x="29" y="151"/>
                  </a:cubicBezTo>
                  <a:cubicBezTo>
                    <a:pt x="29" y="151"/>
                    <a:pt x="29" y="151"/>
                    <a:pt x="29" y="151"/>
                  </a:cubicBezTo>
                  <a:cubicBezTo>
                    <a:pt x="30" y="151"/>
                    <a:pt x="29" y="150"/>
                    <a:pt x="30" y="150"/>
                  </a:cubicBezTo>
                  <a:cubicBezTo>
                    <a:pt x="30" y="150"/>
                    <a:pt x="29" y="151"/>
                    <a:pt x="29" y="150"/>
                  </a:cubicBezTo>
                  <a:cubicBezTo>
                    <a:pt x="31" y="147"/>
                    <a:pt x="33" y="145"/>
                    <a:pt x="34" y="141"/>
                  </a:cubicBezTo>
                  <a:cubicBezTo>
                    <a:pt x="34" y="140"/>
                    <a:pt x="34" y="140"/>
                    <a:pt x="34" y="140"/>
                  </a:cubicBezTo>
                  <a:cubicBezTo>
                    <a:pt x="34" y="140"/>
                    <a:pt x="34" y="138"/>
                    <a:pt x="35" y="138"/>
                  </a:cubicBezTo>
                  <a:cubicBezTo>
                    <a:pt x="35" y="140"/>
                    <a:pt x="35" y="138"/>
                    <a:pt x="35" y="138"/>
                  </a:cubicBezTo>
                  <a:cubicBezTo>
                    <a:pt x="35" y="137"/>
                    <a:pt x="36" y="138"/>
                    <a:pt x="36" y="137"/>
                  </a:cubicBezTo>
                  <a:cubicBezTo>
                    <a:pt x="35" y="137"/>
                    <a:pt x="35" y="137"/>
                    <a:pt x="35" y="137"/>
                  </a:cubicBezTo>
                  <a:cubicBezTo>
                    <a:pt x="35" y="137"/>
                    <a:pt x="36" y="137"/>
                    <a:pt x="36" y="136"/>
                  </a:cubicBezTo>
                  <a:cubicBezTo>
                    <a:pt x="36" y="136"/>
                    <a:pt x="36" y="136"/>
                    <a:pt x="36" y="136"/>
                  </a:cubicBezTo>
                  <a:cubicBezTo>
                    <a:pt x="36" y="136"/>
                    <a:pt x="36" y="134"/>
                    <a:pt x="39" y="134"/>
                  </a:cubicBezTo>
                  <a:cubicBezTo>
                    <a:pt x="36" y="134"/>
                    <a:pt x="36" y="134"/>
                    <a:pt x="36" y="134"/>
                  </a:cubicBezTo>
                  <a:cubicBezTo>
                    <a:pt x="36" y="133"/>
                    <a:pt x="39" y="134"/>
                    <a:pt x="39" y="134"/>
                  </a:cubicBezTo>
                  <a:cubicBezTo>
                    <a:pt x="39" y="134"/>
                    <a:pt x="39" y="134"/>
                    <a:pt x="39" y="133"/>
                  </a:cubicBezTo>
                  <a:cubicBezTo>
                    <a:pt x="40" y="133"/>
                    <a:pt x="40" y="132"/>
                    <a:pt x="40" y="132"/>
                  </a:cubicBezTo>
                  <a:cubicBezTo>
                    <a:pt x="40" y="132"/>
                    <a:pt x="40" y="132"/>
                    <a:pt x="40" y="132"/>
                  </a:cubicBezTo>
                  <a:cubicBezTo>
                    <a:pt x="42" y="129"/>
                    <a:pt x="42" y="129"/>
                    <a:pt x="43" y="128"/>
                  </a:cubicBezTo>
                  <a:cubicBezTo>
                    <a:pt x="42" y="128"/>
                    <a:pt x="42" y="128"/>
                    <a:pt x="42" y="127"/>
                  </a:cubicBezTo>
                  <a:cubicBezTo>
                    <a:pt x="43" y="128"/>
                    <a:pt x="43" y="125"/>
                    <a:pt x="44" y="127"/>
                  </a:cubicBezTo>
                  <a:cubicBezTo>
                    <a:pt x="44" y="127"/>
                    <a:pt x="44" y="125"/>
                    <a:pt x="44" y="124"/>
                  </a:cubicBezTo>
                  <a:cubicBezTo>
                    <a:pt x="44" y="124"/>
                    <a:pt x="44" y="124"/>
                    <a:pt x="43" y="124"/>
                  </a:cubicBezTo>
                  <a:cubicBezTo>
                    <a:pt x="43" y="123"/>
                    <a:pt x="43" y="123"/>
                    <a:pt x="43" y="123"/>
                  </a:cubicBezTo>
                  <a:cubicBezTo>
                    <a:pt x="43" y="123"/>
                    <a:pt x="43" y="124"/>
                    <a:pt x="43" y="123"/>
                  </a:cubicBezTo>
                  <a:cubicBezTo>
                    <a:pt x="43" y="123"/>
                    <a:pt x="43" y="123"/>
                    <a:pt x="43" y="123"/>
                  </a:cubicBezTo>
                  <a:cubicBezTo>
                    <a:pt x="44" y="121"/>
                    <a:pt x="46" y="123"/>
                    <a:pt x="47" y="121"/>
                  </a:cubicBezTo>
                  <a:cubicBezTo>
                    <a:pt x="46" y="121"/>
                    <a:pt x="46" y="120"/>
                    <a:pt x="46" y="120"/>
                  </a:cubicBezTo>
                  <a:cubicBezTo>
                    <a:pt x="48" y="120"/>
                    <a:pt x="48" y="120"/>
                    <a:pt x="48" y="120"/>
                  </a:cubicBezTo>
                  <a:cubicBezTo>
                    <a:pt x="48" y="120"/>
                    <a:pt x="47" y="120"/>
                    <a:pt x="48" y="120"/>
                  </a:cubicBezTo>
                  <a:cubicBezTo>
                    <a:pt x="48" y="120"/>
                    <a:pt x="48" y="120"/>
                    <a:pt x="48" y="120"/>
                  </a:cubicBezTo>
                  <a:cubicBezTo>
                    <a:pt x="48" y="120"/>
                    <a:pt x="49" y="119"/>
                    <a:pt x="48" y="119"/>
                  </a:cubicBezTo>
                  <a:cubicBezTo>
                    <a:pt x="48" y="117"/>
                    <a:pt x="48" y="119"/>
                    <a:pt x="48" y="117"/>
                  </a:cubicBezTo>
                  <a:cubicBezTo>
                    <a:pt x="48" y="117"/>
                    <a:pt x="48" y="117"/>
                    <a:pt x="48" y="117"/>
                  </a:cubicBezTo>
                  <a:cubicBezTo>
                    <a:pt x="48" y="117"/>
                    <a:pt x="48" y="117"/>
                    <a:pt x="48" y="117"/>
                  </a:cubicBezTo>
                  <a:cubicBezTo>
                    <a:pt x="48" y="115"/>
                    <a:pt x="49" y="115"/>
                    <a:pt x="49" y="117"/>
                  </a:cubicBezTo>
                  <a:cubicBezTo>
                    <a:pt x="49" y="117"/>
                    <a:pt x="49" y="115"/>
                    <a:pt x="49" y="117"/>
                  </a:cubicBezTo>
                  <a:cubicBezTo>
                    <a:pt x="51" y="117"/>
                    <a:pt x="51" y="115"/>
                    <a:pt x="51" y="115"/>
                  </a:cubicBezTo>
                  <a:cubicBezTo>
                    <a:pt x="51" y="115"/>
                    <a:pt x="51" y="115"/>
                    <a:pt x="51" y="115"/>
                  </a:cubicBezTo>
                  <a:cubicBezTo>
                    <a:pt x="51" y="115"/>
                    <a:pt x="52" y="113"/>
                    <a:pt x="55" y="113"/>
                  </a:cubicBezTo>
                  <a:cubicBezTo>
                    <a:pt x="52" y="113"/>
                    <a:pt x="52" y="113"/>
                    <a:pt x="52" y="113"/>
                  </a:cubicBezTo>
                  <a:cubicBezTo>
                    <a:pt x="52" y="112"/>
                    <a:pt x="56" y="112"/>
                    <a:pt x="55" y="111"/>
                  </a:cubicBezTo>
                  <a:cubicBezTo>
                    <a:pt x="56" y="111"/>
                    <a:pt x="56" y="111"/>
                    <a:pt x="56" y="111"/>
                  </a:cubicBezTo>
                  <a:cubicBezTo>
                    <a:pt x="56" y="110"/>
                    <a:pt x="55" y="110"/>
                    <a:pt x="56" y="110"/>
                  </a:cubicBezTo>
                  <a:cubicBezTo>
                    <a:pt x="55" y="110"/>
                    <a:pt x="56" y="110"/>
                    <a:pt x="56" y="110"/>
                  </a:cubicBezTo>
                  <a:cubicBezTo>
                    <a:pt x="56" y="110"/>
                    <a:pt x="56" y="108"/>
                    <a:pt x="56" y="110"/>
                  </a:cubicBezTo>
                  <a:cubicBezTo>
                    <a:pt x="56" y="108"/>
                    <a:pt x="59" y="107"/>
                    <a:pt x="59" y="106"/>
                  </a:cubicBezTo>
                  <a:cubicBezTo>
                    <a:pt x="60" y="106"/>
                    <a:pt x="60" y="106"/>
                    <a:pt x="60" y="106"/>
                  </a:cubicBezTo>
                  <a:cubicBezTo>
                    <a:pt x="59" y="106"/>
                    <a:pt x="59" y="106"/>
                    <a:pt x="59" y="106"/>
                  </a:cubicBezTo>
                  <a:cubicBezTo>
                    <a:pt x="59" y="106"/>
                    <a:pt x="60" y="104"/>
                    <a:pt x="59" y="104"/>
                  </a:cubicBezTo>
                  <a:cubicBezTo>
                    <a:pt x="60" y="104"/>
                    <a:pt x="57" y="106"/>
                    <a:pt x="59" y="106"/>
                  </a:cubicBezTo>
                  <a:cubicBezTo>
                    <a:pt x="57" y="106"/>
                    <a:pt x="60" y="106"/>
                    <a:pt x="59" y="104"/>
                  </a:cubicBezTo>
                  <a:cubicBezTo>
                    <a:pt x="59" y="104"/>
                    <a:pt x="60" y="104"/>
                    <a:pt x="60" y="102"/>
                  </a:cubicBezTo>
                  <a:cubicBezTo>
                    <a:pt x="60" y="104"/>
                    <a:pt x="59" y="102"/>
                    <a:pt x="59" y="102"/>
                  </a:cubicBezTo>
                  <a:cubicBezTo>
                    <a:pt x="60" y="102"/>
                    <a:pt x="59" y="102"/>
                    <a:pt x="60" y="102"/>
                  </a:cubicBezTo>
                  <a:cubicBezTo>
                    <a:pt x="60" y="102"/>
                    <a:pt x="60" y="102"/>
                    <a:pt x="60" y="102"/>
                  </a:cubicBezTo>
                  <a:cubicBezTo>
                    <a:pt x="61" y="102"/>
                    <a:pt x="60" y="100"/>
                    <a:pt x="61" y="102"/>
                  </a:cubicBezTo>
                  <a:cubicBezTo>
                    <a:pt x="60" y="100"/>
                    <a:pt x="61" y="100"/>
                    <a:pt x="61" y="99"/>
                  </a:cubicBezTo>
                  <a:cubicBezTo>
                    <a:pt x="60" y="99"/>
                    <a:pt x="60" y="99"/>
                    <a:pt x="60" y="99"/>
                  </a:cubicBezTo>
                  <a:cubicBezTo>
                    <a:pt x="61" y="99"/>
                    <a:pt x="61" y="99"/>
                    <a:pt x="61" y="99"/>
                  </a:cubicBezTo>
                  <a:cubicBezTo>
                    <a:pt x="61" y="99"/>
                    <a:pt x="61" y="99"/>
                    <a:pt x="61" y="99"/>
                  </a:cubicBezTo>
                  <a:cubicBezTo>
                    <a:pt x="63" y="99"/>
                    <a:pt x="61" y="98"/>
                    <a:pt x="63" y="99"/>
                  </a:cubicBezTo>
                  <a:cubicBezTo>
                    <a:pt x="63" y="98"/>
                    <a:pt x="64" y="96"/>
                    <a:pt x="63" y="96"/>
                  </a:cubicBezTo>
                  <a:cubicBezTo>
                    <a:pt x="64" y="96"/>
                    <a:pt x="64" y="95"/>
                    <a:pt x="64" y="95"/>
                  </a:cubicBezTo>
                  <a:cubicBezTo>
                    <a:pt x="64" y="95"/>
                    <a:pt x="64" y="95"/>
                    <a:pt x="64" y="95"/>
                  </a:cubicBezTo>
                  <a:cubicBezTo>
                    <a:pt x="64" y="94"/>
                    <a:pt x="64" y="95"/>
                    <a:pt x="64" y="94"/>
                  </a:cubicBezTo>
                  <a:cubicBezTo>
                    <a:pt x="64" y="94"/>
                    <a:pt x="64" y="94"/>
                    <a:pt x="64" y="93"/>
                  </a:cubicBezTo>
                  <a:cubicBezTo>
                    <a:pt x="65" y="93"/>
                    <a:pt x="65" y="93"/>
                    <a:pt x="65" y="93"/>
                  </a:cubicBezTo>
                  <a:cubicBezTo>
                    <a:pt x="65" y="93"/>
                    <a:pt x="66" y="93"/>
                    <a:pt x="66" y="91"/>
                  </a:cubicBezTo>
                  <a:cubicBezTo>
                    <a:pt x="65" y="91"/>
                    <a:pt x="65" y="91"/>
                    <a:pt x="65" y="91"/>
                  </a:cubicBezTo>
                  <a:cubicBezTo>
                    <a:pt x="64" y="90"/>
                    <a:pt x="66" y="90"/>
                    <a:pt x="66" y="90"/>
                  </a:cubicBezTo>
                  <a:cubicBezTo>
                    <a:pt x="69" y="90"/>
                    <a:pt x="69" y="90"/>
                    <a:pt x="69" y="90"/>
                  </a:cubicBezTo>
                  <a:cubicBezTo>
                    <a:pt x="66" y="90"/>
                    <a:pt x="70" y="90"/>
                    <a:pt x="69" y="87"/>
                  </a:cubicBezTo>
                  <a:cubicBezTo>
                    <a:pt x="69" y="87"/>
                    <a:pt x="69" y="87"/>
                    <a:pt x="70" y="87"/>
                  </a:cubicBezTo>
                  <a:cubicBezTo>
                    <a:pt x="70" y="86"/>
                    <a:pt x="72" y="85"/>
                    <a:pt x="70" y="83"/>
                  </a:cubicBezTo>
                  <a:cubicBezTo>
                    <a:pt x="70" y="83"/>
                    <a:pt x="72" y="82"/>
                    <a:pt x="72" y="83"/>
                  </a:cubicBezTo>
                  <a:cubicBezTo>
                    <a:pt x="72" y="83"/>
                    <a:pt x="70" y="83"/>
                    <a:pt x="72" y="83"/>
                  </a:cubicBezTo>
                  <a:cubicBezTo>
                    <a:pt x="72" y="83"/>
                    <a:pt x="72" y="83"/>
                    <a:pt x="72" y="83"/>
                  </a:cubicBezTo>
                  <a:cubicBezTo>
                    <a:pt x="72" y="83"/>
                    <a:pt x="72" y="82"/>
                    <a:pt x="70" y="82"/>
                  </a:cubicBezTo>
                  <a:cubicBezTo>
                    <a:pt x="70" y="81"/>
                    <a:pt x="73" y="82"/>
                    <a:pt x="73" y="81"/>
                  </a:cubicBezTo>
                  <a:cubicBezTo>
                    <a:pt x="73" y="81"/>
                    <a:pt x="73" y="81"/>
                    <a:pt x="73" y="81"/>
                  </a:cubicBezTo>
                  <a:cubicBezTo>
                    <a:pt x="74" y="81"/>
                    <a:pt x="74" y="81"/>
                    <a:pt x="74" y="81"/>
                  </a:cubicBezTo>
                  <a:cubicBezTo>
                    <a:pt x="74" y="80"/>
                    <a:pt x="73" y="80"/>
                    <a:pt x="73" y="80"/>
                  </a:cubicBezTo>
                  <a:cubicBezTo>
                    <a:pt x="73" y="78"/>
                    <a:pt x="73" y="78"/>
                    <a:pt x="73" y="78"/>
                  </a:cubicBezTo>
                  <a:cubicBezTo>
                    <a:pt x="73" y="78"/>
                    <a:pt x="73" y="78"/>
                    <a:pt x="73" y="78"/>
                  </a:cubicBezTo>
                  <a:cubicBezTo>
                    <a:pt x="73" y="78"/>
                    <a:pt x="73" y="78"/>
                    <a:pt x="74" y="78"/>
                  </a:cubicBezTo>
                  <a:cubicBezTo>
                    <a:pt x="73" y="78"/>
                    <a:pt x="73" y="78"/>
                    <a:pt x="73" y="78"/>
                  </a:cubicBezTo>
                  <a:cubicBezTo>
                    <a:pt x="74" y="77"/>
                    <a:pt x="74" y="77"/>
                    <a:pt x="74" y="77"/>
                  </a:cubicBezTo>
                  <a:cubicBezTo>
                    <a:pt x="74" y="78"/>
                    <a:pt x="74" y="78"/>
                    <a:pt x="74" y="78"/>
                  </a:cubicBezTo>
                  <a:cubicBezTo>
                    <a:pt x="74" y="78"/>
                    <a:pt x="74" y="78"/>
                    <a:pt x="76" y="78"/>
                  </a:cubicBezTo>
                  <a:cubicBezTo>
                    <a:pt x="74" y="77"/>
                    <a:pt x="76" y="77"/>
                    <a:pt x="76" y="77"/>
                  </a:cubicBezTo>
                  <a:cubicBezTo>
                    <a:pt x="76" y="77"/>
                    <a:pt x="76" y="77"/>
                    <a:pt x="76" y="77"/>
                  </a:cubicBezTo>
                  <a:cubicBezTo>
                    <a:pt x="76" y="77"/>
                    <a:pt x="77" y="74"/>
                    <a:pt x="76" y="74"/>
                  </a:cubicBezTo>
                  <a:cubicBezTo>
                    <a:pt x="76" y="77"/>
                    <a:pt x="76" y="77"/>
                    <a:pt x="76" y="77"/>
                  </a:cubicBezTo>
                  <a:cubicBezTo>
                    <a:pt x="76" y="74"/>
                    <a:pt x="74" y="74"/>
                    <a:pt x="76" y="74"/>
                  </a:cubicBezTo>
                  <a:cubicBezTo>
                    <a:pt x="76" y="74"/>
                    <a:pt x="77" y="77"/>
                    <a:pt x="77" y="74"/>
                  </a:cubicBezTo>
                  <a:cubicBezTo>
                    <a:pt x="76" y="74"/>
                    <a:pt x="76" y="74"/>
                    <a:pt x="76" y="74"/>
                  </a:cubicBezTo>
                  <a:cubicBezTo>
                    <a:pt x="76" y="73"/>
                    <a:pt x="76" y="73"/>
                    <a:pt x="76" y="73"/>
                  </a:cubicBezTo>
                  <a:cubicBezTo>
                    <a:pt x="77" y="74"/>
                    <a:pt x="77" y="74"/>
                    <a:pt x="77" y="74"/>
                  </a:cubicBezTo>
                  <a:cubicBezTo>
                    <a:pt x="76" y="73"/>
                    <a:pt x="76" y="73"/>
                    <a:pt x="76" y="73"/>
                  </a:cubicBezTo>
                  <a:cubicBezTo>
                    <a:pt x="77" y="74"/>
                    <a:pt x="77" y="73"/>
                    <a:pt x="78" y="73"/>
                  </a:cubicBezTo>
                  <a:cubicBezTo>
                    <a:pt x="78" y="73"/>
                    <a:pt x="77" y="72"/>
                    <a:pt x="78" y="72"/>
                  </a:cubicBezTo>
                  <a:cubicBezTo>
                    <a:pt x="78" y="72"/>
                    <a:pt x="78" y="72"/>
                    <a:pt x="78" y="72"/>
                  </a:cubicBezTo>
                  <a:cubicBezTo>
                    <a:pt x="77" y="72"/>
                    <a:pt x="78" y="70"/>
                    <a:pt x="78" y="70"/>
                  </a:cubicBezTo>
                  <a:cubicBezTo>
                    <a:pt x="78" y="70"/>
                    <a:pt x="78" y="70"/>
                    <a:pt x="78" y="70"/>
                  </a:cubicBezTo>
                  <a:cubicBezTo>
                    <a:pt x="78" y="70"/>
                    <a:pt x="78" y="70"/>
                    <a:pt x="80" y="70"/>
                  </a:cubicBezTo>
                  <a:cubicBezTo>
                    <a:pt x="80" y="69"/>
                    <a:pt x="77" y="69"/>
                    <a:pt x="78" y="69"/>
                  </a:cubicBezTo>
                  <a:cubicBezTo>
                    <a:pt x="78" y="68"/>
                    <a:pt x="80" y="69"/>
                    <a:pt x="80" y="69"/>
                  </a:cubicBezTo>
                  <a:cubicBezTo>
                    <a:pt x="80" y="68"/>
                    <a:pt x="83" y="68"/>
                    <a:pt x="81" y="66"/>
                  </a:cubicBezTo>
                  <a:cubicBezTo>
                    <a:pt x="83" y="66"/>
                    <a:pt x="83" y="66"/>
                    <a:pt x="83" y="66"/>
                  </a:cubicBezTo>
                  <a:cubicBezTo>
                    <a:pt x="83" y="65"/>
                    <a:pt x="86" y="64"/>
                    <a:pt x="85" y="63"/>
                  </a:cubicBezTo>
                  <a:cubicBezTo>
                    <a:pt x="85" y="63"/>
                    <a:pt x="85" y="60"/>
                    <a:pt x="83" y="60"/>
                  </a:cubicBezTo>
                  <a:cubicBezTo>
                    <a:pt x="85" y="60"/>
                    <a:pt x="83" y="60"/>
                    <a:pt x="85" y="60"/>
                  </a:cubicBezTo>
                  <a:cubicBezTo>
                    <a:pt x="85" y="63"/>
                    <a:pt x="85" y="63"/>
                    <a:pt x="85" y="63"/>
                  </a:cubicBezTo>
                  <a:cubicBezTo>
                    <a:pt x="86" y="60"/>
                    <a:pt x="87" y="60"/>
                    <a:pt x="86" y="59"/>
                  </a:cubicBezTo>
                  <a:cubicBezTo>
                    <a:pt x="87" y="59"/>
                    <a:pt x="87" y="59"/>
                    <a:pt x="87" y="59"/>
                  </a:cubicBezTo>
                  <a:cubicBezTo>
                    <a:pt x="86" y="59"/>
                    <a:pt x="86" y="57"/>
                    <a:pt x="87" y="57"/>
                  </a:cubicBezTo>
                  <a:cubicBezTo>
                    <a:pt x="87" y="57"/>
                    <a:pt x="87" y="57"/>
                    <a:pt x="87" y="57"/>
                  </a:cubicBezTo>
                  <a:cubicBezTo>
                    <a:pt x="87" y="57"/>
                    <a:pt x="87" y="57"/>
                    <a:pt x="87" y="57"/>
                  </a:cubicBezTo>
                  <a:cubicBezTo>
                    <a:pt x="89" y="57"/>
                    <a:pt x="89" y="57"/>
                    <a:pt x="89" y="57"/>
                  </a:cubicBezTo>
                  <a:cubicBezTo>
                    <a:pt x="87" y="57"/>
                    <a:pt x="87" y="56"/>
                    <a:pt x="87" y="56"/>
                  </a:cubicBezTo>
                  <a:cubicBezTo>
                    <a:pt x="89" y="56"/>
                    <a:pt x="90" y="56"/>
                    <a:pt x="89" y="56"/>
                  </a:cubicBezTo>
                  <a:cubicBezTo>
                    <a:pt x="89" y="55"/>
                    <a:pt x="89" y="55"/>
                    <a:pt x="89" y="55"/>
                  </a:cubicBezTo>
                  <a:cubicBezTo>
                    <a:pt x="90" y="55"/>
                    <a:pt x="90" y="55"/>
                    <a:pt x="90" y="55"/>
                  </a:cubicBezTo>
                  <a:cubicBezTo>
                    <a:pt x="90" y="53"/>
                    <a:pt x="90" y="53"/>
                    <a:pt x="89" y="52"/>
                  </a:cubicBezTo>
                  <a:cubicBezTo>
                    <a:pt x="91" y="52"/>
                    <a:pt x="93" y="50"/>
                    <a:pt x="94" y="47"/>
                  </a:cubicBezTo>
                  <a:cubicBezTo>
                    <a:pt x="94" y="47"/>
                    <a:pt x="94" y="47"/>
                    <a:pt x="94" y="47"/>
                  </a:cubicBezTo>
                  <a:cubicBezTo>
                    <a:pt x="94" y="47"/>
                    <a:pt x="94" y="47"/>
                    <a:pt x="94" y="47"/>
                  </a:cubicBezTo>
                  <a:cubicBezTo>
                    <a:pt x="94" y="47"/>
                    <a:pt x="94" y="46"/>
                    <a:pt x="93" y="46"/>
                  </a:cubicBezTo>
                  <a:cubicBezTo>
                    <a:pt x="94" y="46"/>
                    <a:pt x="94" y="46"/>
                    <a:pt x="94" y="46"/>
                  </a:cubicBezTo>
                  <a:cubicBezTo>
                    <a:pt x="95" y="46"/>
                    <a:pt x="94" y="46"/>
                    <a:pt x="95" y="46"/>
                  </a:cubicBezTo>
                  <a:cubicBezTo>
                    <a:pt x="95" y="46"/>
                    <a:pt x="95" y="44"/>
                    <a:pt x="95" y="46"/>
                  </a:cubicBezTo>
                  <a:cubicBezTo>
                    <a:pt x="95" y="44"/>
                    <a:pt x="95" y="44"/>
                    <a:pt x="94" y="44"/>
                  </a:cubicBezTo>
                  <a:cubicBezTo>
                    <a:pt x="95" y="44"/>
                    <a:pt x="95" y="44"/>
                    <a:pt x="95" y="44"/>
                  </a:cubicBezTo>
                  <a:cubicBezTo>
                    <a:pt x="94" y="43"/>
                    <a:pt x="93" y="44"/>
                    <a:pt x="91" y="43"/>
                  </a:cubicBezTo>
                  <a:cubicBezTo>
                    <a:pt x="93" y="43"/>
                    <a:pt x="93" y="43"/>
                    <a:pt x="93" y="43"/>
                  </a:cubicBezTo>
                  <a:cubicBezTo>
                    <a:pt x="91" y="42"/>
                    <a:pt x="91" y="43"/>
                    <a:pt x="91" y="42"/>
                  </a:cubicBezTo>
                  <a:cubicBezTo>
                    <a:pt x="93" y="43"/>
                    <a:pt x="93" y="43"/>
                    <a:pt x="93" y="43"/>
                  </a:cubicBezTo>
                  <a:cubicBezTo>
                    <a:pt x="94" y="42"/>
                    <a:pt x="95" y="43"/>
                    <a:pt x="95" y="43"/>
                  </a:cubicBezTo>
                  <a:cubicBezTo>
                    <a:pt x="95" y="42"/>
                    <a:pt x="95" y="43"/>
                    <a:pt x="94" y="43"/>
                  </a:cubicBezTo>
                  <a:cubicBezTo>
                    <a:pt x="94" y="42"/>
                    <a:pt x="95" y="42"/>
                    <a:pt x="95" y="42"/>
                  </a:cubicBezTo>
                  <a:cubicBezTo>
                    <a:pt x="95" y="42"/>
                    <a:pt x="96" y="43"/>
                    <a:pt x="96" y="42"/>
                  </a:cubicBezTo>
                  <a:cubicBezTo>
                    <a:pt x="96" y="42"/>
                    <a:pt x="95" y="42"/>
                    <a:pt x="96" y="42"/>
                  </a:cubicBezTo>
                  <a:cubicBezTo>
                    <a:pt x="96" y="42"/>
                    <a:pt x="96" y="42"/>
                    <a:pt x="99" y="42"/>
                  </a:cubicBezTo>
                  <a:cubicBezTo>
                    <a:pt x="99" y="42"/>
                    <a:pt x="99" y="42"/>
                    <a:pt x="99" y="42"/>
                  </a:cubicBezTo>
                  <a:cubicBezTo>
                    <a:pt x="99" y="40"/>
                    <a:pt x="96" y="40"/>
                    <a:pt x="96" y="40"/>
                  </a:cubicBezTo>
                  <a:cubicBezTo>
                    <a:pt x="96" y="40"/>
                    <a:pt x="99" y="39"/>
                    <a:pt x="100" y="40"/>
                  </a:cubicBezTo>
                  <a:cubicBezTo>
                    <a:pt x="99" y="40"/>
                    <a:pt x="99" y="40"/>
                    <a:pt x="99" y="40"/>
                  </a:cubicBezTo>
                  <a:cubicBezTo>
                    <a:pt x="99" y="39"/>
                    <a:pt x="100" y="39"/>
                    <a:pt x="99" y="39"/>
                  </a:cubicBezTo>
                  <a:cubicBezTo>
                    <a:pt x="100" y="39"/>
                    <a:pt x="100" y="39"/>
                    <a:pt x="100" y="39"/>
                  </a:cubicBezTo>
                  <a:cubicBezTo>
                    <a:pt x="100" y="39"/>
                    <a:pt x="99" y="39"/>
                    <a:pt x="99" y="38"/>
                  </a:cubicBezTo>
                  <a:cubicBezTo>
                    <a:pt x="99" y="38"/>
                    <a:pt x="100" y="38"/>
                    <a:pt x="100" y="36"/>
                  </a:cubicBezTo>
                  <a:cubicBezTo>
                    <a:pt x="100" y="36"/>
                    <a:pt x="100" y="36"/>
                    <a:pt x="102" y="36"/>
                  </a:cubicBezTo>
                  <a:cubicBezTo>
                    <a:pt x="102" y="38"/>
                    <a:pt x="100" y="38"/>
                    <a:pt x="102" y="38"/>
                  </a:cubicBezTo>
                  <a:cubicBezTo>
                    <a:pt x="100" y="38"/>
                    <a:pt x="102" y="38"/>
                    <a:pt x="102" y="38"/>
                  </a:cubicBezTo>
                  <a:cubicBezTo>
                    <a:pt x="102" y="36"/>
                    <a:pt x="102" y="36"/>
                    <a:pt x="102" y="36"/>
                  </a:cubicBezTo>
                  <a:cubicBezTo>
                    <a:pt x="102" y="36"/>
                    <a:pt x="102" y="36"/>
                    <a:pt x="103" y="36"/>
                  </a:cubicBezTo>
                  <a:cubicBezTo>
                    <a:pt x="102" y="36"/>
                    <a:pt x="102" y="36"/>
                    <a:pt x="102" y="36"/>
                  </a:cubicBezTo>
                  <a:cubicBezTo>
                    <a:pt x="103" y="36"/>
                    <a:pt x="103" y="36"/>
                    <a:pt x="103" y="36"/>
                  </a:cubicBezTo>
                  <a:cubicBezTo>
                    <a:pt x="102" y="35"/>
                    <a:pt x="102" y="35"/>
                    <a:pt x="102" y="35"/>
                  </a:cubicBezTo>
                  <a:cubicBezTo>
                    <a:pt x="102" y="35"/>
                    <a:pt x="102" y="35"/>
                    <a:pt x="102" y="35"/>
                  </a:cubicBezTo>
                  <a:cubicBezTo>
                    <a:pt x="102" y="35"/>
                    <a:pt x="102" y="35"/>
                    <a:pt x="102" y="33"/>
                  </a:cubicBezTo>
                  <a:cubicBezTo>
                    <a:pt x="103" y="35"/>
                    <a:pt x="103" y="35"/>
                    <a:pt x="103" y="35"/>
                  </a:cubicBezTo>
                  <a:cubicBezTo>
                    <a:pt x="104" y="35"/>
                    <a:pt x="103" y="33"/>
                    <a:pt x="104" y="33"/>
                  </a:cubicBezTo>
                  <a:cubicBezTo>
                    <a:pt x="103" y="35"/>
                    <a:pt x="103" y="35"/>
                    <a:pt x="103" y="35"/>
                  </a:cubicBezTo>
                  <a:cubicBezTo>
                    <a:pt x="103" y="33"/>
                    <a:pt x="102" y="33"/>
                    <a:pt x="102" y="31"/>
                  </a:cubicBezTo>
                  <a:cubicBezTo>
                    <a:pt x="103" y="31"/>
                    <a:pt x="104" y="31"/>
                    <a:pt x="104" y="33"/>
                  </a:cubicBezTo>
                  <a:cubicBezTo>
                    <a:pt x="104" y="33"/>
                    <a:pt x="104" y="31"/>
                    <a:pt x="103" y="31"/>
                  </a:cubicBezTo>
                  <a:cubicBezTo>
                    <a:pt x="104" y="31"/>
                    <a:pt x="104" y="33"/>
                    <a:pt x="104" y="31"/>
                  </a:cubicBezTo>
                  <a:cubicBezTo>
                    <a:pt x="104" y="30"/>
                    <a:pt x="104" y="30"/>
                    <a:pt x="104" y="30"/>
                  </a:cubicBezTo>
                  <a:cubicBezTo>
                    <a:pt x="103" y="30"/>
                    <a:pt x="103" y="30"/>
                    <a:pt x="103" y="30"/>
                  </a:cubicBezTo>
                  <a:cubicBezTo>
                    <a:pt x="103" y="29"/>
                    <a:pt x="103" y="29"/>
                    <a:pt x="103" y="29"/>
                  </a:cubicBezTo>
                  <a:cubicBezTo>
                    <a:pt x="102" y="29"/>
                    <a:pt x="102" y="29"/>
                    <a:pt x="102" y="29"/>
                  </a:cubicBezTo>
                  <a:cubicBezTo>
                    <a:pt x="102" y="29"/>
                    <a:pt x="102" y="29"/>
                    <a:pt x="102" y="27"/>
                  </a:cubicBezTo>
                  <a:cubicBezTo>
                    <a:pt x="103" y="30"/>
                    <a:pt x="104" y="29"/>
                    <a:pt x="106" y="29"/>
                  </a:cubicBezTo>
                  <a:cubicBezTo>
                    <a:pt x="106" y="29"/>
                    <a:pt x="103" y="27"/>
                    <a:pt x="106" y="27"/>
                  </a:cubicBezTo>
                  <a:cubicBezTo>
                    <a:pt x="106" y="27"/>
                    <a:pt x="107" y="27"/>
                    <a:pt x="106" y="27"/>
                  </a:cubicBezTo>
                  <a:cubicBezTo>
                    <a:pt x="106" y="27"/>
                    <a:pt x="107" y="29"/>
                    <a:pt x="107" y="27"/>
                  </a:cubicBezTo>
                  <a:cubicBezTo>
                    <a:pt x="106" y="26"/>
                    <a:pt x="106" y="26"/>
                    <a:pt x="106" y="26"/>
                  </a:cubicBezTo>
                  <a:cubicBezTo>
                    <a:pt x="106" y="27"/>
                    <a:pt x="106" y="27"/>
                    <a:pt x="106" y="27"/>
                  </a:cubicBezTo>
                  <a:cubicBezTo>
                    <a:pt x="104" y="26"/>
                    <a:pt x="104" y="26"/>
                    <a:pt x="104" y="26"/>
                  </a:cubicBezTo>
                  <a:cubicBezTo>
                    <a:pt x="104" y="26"/>
                    <a:pt x="104" y="25"/>
                    <a:pt x="106" y="25"/>
                  </a:cubicBezTo>
                  <a:cubicBezTo>
                    <a:pt x="106" y="26"/>
                    <a:pt x="104" y="26"/>
                    <a:pt x="106" y="26"/>
                  </a:cubicBezTo>
                  <a:cubicBezTo>
                    <a:pt x="107" y="26"/>
                    <a:pt x="106" y="25"/>
                    <a:pt x="107" y="25"/>
                  </a:cubicBezTo>
                  <a:cubicBezTo>
                    <a:pt x="107" y="26"/>
                    <a:pt x="107" y="26"/>
                    <a:pt x="108" y="26"/>
                  </a:cubicBezTo>
                  <a:cubicBezTo>
                    <a:pt x="108" y="26"/>
                    <a:pt x="108" y="26"/>
                    <a:pt x="108" y="26"/>
                  </a:cubicBezTo>
                  <a:cubicBezTo>
                    <a:pt x="108" y="26"/>
                    <a:pt x="108" y="26"/>
                    <a:pt x="108" y="26"/>
                  </a:cubicBezTo>
                  <a:cubicBezTo>
                    <a:pt x="108" y="25"/>
                    <a:pt x="108" y="26"/>
                    <a:pt x="110" y="25"/>
                  </a:cubicBezTo>
                  <a:cubicBezTo>
                    <a:pt x="108" y="25"/>
                    <a:pt x="108" y="25"/>
                    <a:pt x="108" y="25"/>
                  </a:cubicBezTo>
                  <a:cubicBezTo>
                    <a:pt x="107" y="23"/>
                    <a:pt x="108" y="26"/>
                    <a:pt x="107" y="25"/>
                  </a:cubicBezTo>
                  <a:cubicBezTo>
                    <a:pt x="107" y="25"/>
                    <a:pt x="108" y="25"/>
                    <a:pt x="108" y="23"/>
                  </a:cubicBezTo>
                  <a:cubicBezTo>
                    <a:pt x="107" y="23"/>
                    <a:pt x="107" y="23"/>
                    <a:pt x="107" y="23"/>
                  </a:cubicBezTo>
                  <a:cubicBezTo>
                    <a:pt x="107" y="23"/>
                    <a:pt x="106" y="22"/>
                    <a:pt x="107" y="22"/>
                  </a:cubicBezTo>
                  <a:cubicBezTo>
                    <a:pt x="108" y="22"/>
                    <a:pt x="108" y="22"/>
                    <a:pt x="108" y="23"/>
                  </a:cubicBezTo>
                  <a:cubicBezTo>
                    <a:pt x="108" y="22"/>
                    <a:pt x="110" y="22"/>
                    <a:pt x="110" y="22"/>
                  </a:cubicBezTo>
                  <a:cubicBezTo>
                    <a:pt x="108" y="19"/>
                    <a:pt x="111" y="19"/>
                    <a:pt x="110" y="19"/>
                  </a:cubicBezTo>
                  <a:cubicBezTo>
                    <a:pt x="110" y="19"/>
                    <a:pt x="108" y="22"/>
                    <a:pt x="107" y="22"/>
                  </a:cubicBezTo>
                  <a:cubicBezTo>
                    <a:pt x="107" y="19"/>
                    <a:pt x="107" y="23"/>
                    <a:pt x="106" y="22"/>
                  </a:cubicBezTo>
                  <a:cubicBezTo>
                    <a:pt x="107" y="22"/>
                    <a:pt x="106" y="19"/>
                    <a:pt x="104" y="19"/>
                  </a:cubicBezTo>
                  <a:cubicBezTo>
                    <a:pt x="106" y="19"/>
                    <a:pt x="106" y="19"/>
                    <a:pt x="106" y="19"/>
                  </a:cubicBezTo>
                  <a:cubicBezTo>
                    <a:pt x="106" y="19"/>
                    <a:pt x="106" y="19"/>
                    <a:pt x="107" y="19"/>
                  </a:cubicBezTo>
                  <a:cubicBezTo>
                    <a:pt x="108" y="18"/>
                    <a:pt x="108" y="18"/>
                    <a:pt x="108" y="18"/>
                  </a:cubicBezTo>
                  <a:cubicBezTo>
                    <a:pt x="108" y="18"/>
                    <a:pt x="108" y="18"/>
                    <a:pt x="107" y="18"/>
                  </a:cubicBezTo>
                  <a:cubicBezTo>
                    <a:pt x="108" y="17"/>
                    <a:pt x="108" y="17"/>
                    <a:pt x="110" y="16"/>
                  </a:cubicBezTo>
                  <a:cubicBezTo>
                    <a:pt x="110" y="17"/>
                    <a:pt x="110" y="14"/>
                    <a:pt x="111" y="16"/>
                  </a:cubicBezTo>
                  <a:cubicBezTo>
                    <a:pt x="111" y="16"/>
                    <a:pt x="111" y="17"/>
                    <a:pt x="113" y="17"/>
                  </a:cubicBezTo>
                  <a:cubicBezTo>
                    <a:pt x="111" y="17"/>
                    <a:pt x="111" y="17"/>
                    <a:pt x="111" y="17"/>
                  </a:cubicBezTo>
                  <a:cubicBezTo>
                    <a:pt x="113" y="17"/>
                    <a:pt x="111" y="16"/>
                    <a:pt x="111" y="16"/>
                  </a:cubicBezTo>
                  <a:cubicBezTo>
                    <a:pt x="111" y="17"/>
                    <a:pt x="110" y="16"/>
                    <a:pt x="110" y="14"/>
                  </a:cubicBezTo>
                  <a:cubicBezTo>
                    <a:pt x="108" y="14"/>
                    <a:pt x="108" y="14"/>
                    <a:pt x="108" y="14"/>
                  </a:cubicBezTo>
                  <a:cubicBezTo>
                    <a:pt x="110" y="13"/>
                    <a:pt x="111" y="13"/>
                    <a:pt x="111" y="13"/>
                  </a:cubicBezTo>
                  <a:cubicBezTo>
                    <a:pt x="111" y="12"/>
                    <a:pt x="113" y="10"/>
                    <a:pt x="113" y="9"/>
                  </a:cubicBezTo>
                  <a:cubicBezTo>
                    <a:pt x="113" y="9"/>
                    <a:pt x="111" y="9"/>
                    <a:pt x="111" y="8"/>
                  </a:cubicBezTo>
                  <a:cubicBezTo>
                    <a:pt x="113" y="8"/>
                    <a:pt x="113" y="9"/>
                    <a:pt x="113" y="8"/>
                  </a:cubicBezTo>
                  <a:cubicBezTo>
                    <a:pt x="113" y="8"/>
                    <a:pt x="113" y="8"/>
                    <a:pt x="113" y="8"/>
                  </a:cubicBezTo>
                  <a:cubicBezTo>
                    <a:pt x="113" y="8"/>
                    <a:pt x="113" y="5"/>
                    <a:pt x="115" y="5"/>
                  </a:cubicBezTo>
                  <a:cubicBezTo>
                    <a:pt x="113" y="5"/>
                    <a:pt x="113" y="5"/>
                    <a:pt x="113" y="5"/>
                  </a:cubicBezTo>
                  <a:cubicBezTo>
                    <a:pt x="113" y="5"/>
                    <a:pt x="113" y="5"/>
                    <a:pt x="115" y="5"/>
                  </a:cubicBezTo>
                  <a:cubicBezTo>
                    <a:pt x="113" y="5"/>
                    <a:pt x="113" y="5"/>
                    <a:pt x="113" y="5"/>
                  </a:cubicBezTo>
                  <a:cubicBezTo>
                    <a:pt x="111" y="4"/>
                    <a:pt x="113" y="4"/>
                    <a:pt x="115" y="4"/>
                  </a:cubicBezTo>
                  <a:cubicBezTo>
                    <a:pt x="115" y="4"/>
                    <a:pt x="115" y="4"/>
                    <a:pt x="115" y="4"/>
                  </a:cubicBezTo>
                  <a:cubicBezTo>
                    <a:pt x="116" y="4"/>
                    <a:pt x="115" y="3"/>
                    <a:pt x="116" y="3"/>
                  </a:cubicBezTo>
                  <a:cubicBezTo>
                    <a:pt x="115" y="1"/>
                    <a:pt x="115" y="1"/>
                    <a:pt x="115" y="1"/>
                  </a:cubicBezTo>
                  <a:cubicBezTo>
                    <a:pt x="116" y="1"/>
                    <a:pt x="116" y="1"/>
                    <a:pt x="116" y="1"/>
                  </a:cubicBezTo>
                  <a:cubicBezTo>
                    <a:pt x="115" y="1"/>
                    <a:pt x="115" y="0"/>
                    <a:pt x="116" y="0"/>
                  </a:cubicBezTo>
                  <a:cubicBezTo>
                    <a:pt x="113" y="1"/>
                    <a:pt x="113" y="1"/>
                    <a:pt x="113" y="1"/>
                  </a:cubicBezTo>
                  <a:cubicBezTo>
                    <a:pt x="115" y="1"/>
                    <a:pt x="115" y="1"/>
                    <a:pt x="115" y="1"/>
                  </a:cubicBezTo>
                  <a:cubicBezTo>
                    <a:pt x="116" y="3"/>
                    <a:pt x="115" y="3"/>
                    <a:pt x="115" y="3"/>
                  </a:cubicBezTo>
                  <a:cubicBezTo>
                    <a:pt x="115" y="3"/>
                    <a:pt x="115" y="3"/>
                    <a:pt x="115" y="3"/>
                  </a:cubicBezTo>
                  <a:cubicBezTo>
                    <a:pt x="113" y="1"/>
                    <a:pt x="113" y="3"/>
                    <a:pt x="113" y="1"/>
                  </a:cubicBezTo>
                  <a:cubicBezTo>
                    <a:pt x="113" y="1"/>
                    <a:pt x="113" y="1"/>
                    <a:pt x="113" y="1"/>
                  </a:cubicBezTo>
                  <a:cubicBezTo>
                    <a:pt x="113" y="1"/>
                    <a:pt x="111" y="1"/>
                    <a:pt x="111" y="3"/>
                  </a:cubicBezTo>
                  <a:cubicBezTo>
                    <a:pt x="113" y="3"/>
                    <a:pt x="111" y="3"/>
                    <a:pt x="113" y="3"/>
                  </a:cubicBezTo>
                  <a:cubicBezTo>
                    <a:pt x="111" y="3"/>
                    <a:pt x="111" y="3"/>
                    <a:pt x="111" y="4"/>
                  </a:cubicBezTo>
                  <a:cubicBezTo>
                    <a:pt x="111" y="4"/>
                    <a:pt x="110" y="4"/>
                    <a:pt x="110" y="5"/>
                  </a:cubicBezTo>
                  <a:cubicBezTo>
                    <a:pt x="111" y="5"/>
                    <a:pt x="111" y="5"/>
                    <a:pt x="111" y="5"/>
                  </a:cubicBezTo>
                  <a:cubicBezTo>
                    <a:pt x="111" y="5"/>
                    <a:pt x="111" y="5"/>
                    <a:pt x="111" y="8"/>
                  </a:cubicBezTo>
                  <a:cubicBezTo>
                    <a:pt x="111" y="8"/>
                    <a:pt x="110" y="5"/>
                    <a:pt x="108" y="8"/>
                  </a:cubicBezTo>
                  <a:cubicBezTo>
                    <a:pt x="110" y="8"/>
                    <a:pt x="110" y="8"/>
                    <a:pt x="110" y="8"/>
                  </a:cubicBezTo>
                  <a:cubicBezTo>
                    <a:pt x="108" y="8"/>
                    <a:pt x="108" y="8"/>
                    <a:pt x="108" y="8"/>
                  </a:cubicBezTo>
                  <a:cubicBezTo>
                    <a:pt x="107" y="9"/>
                    <a:pt x="107" y="10"/>
                    <a:pt x="106" y="12"/>
                  </a:cubicBezTo>
                  <a:cubicBezTo>
                    <a:pt x="107" y="12"/>
                    <a:pt x="107" y="12"/>
                    <a:pt x="107" y="12"/>
                  </a:cubicBezTo>
                  <a:cubicBezTo>
                    <a:pt x="106" y="12"/>
                    <a:pt x="106" y="13"/>
                    <a:pt x="104" y="13"/>
                  </a:cubicBezTo>
                  <a:cubicBezTo>
                    <a:pt x="104" y="14"/>
                    <a:pt x="103" y="16"/>
                    <a:pt x="103" y="17"/>
                  </a:cubicBezTo>
                  <a:cubicBezTo>
                    <a:pt x="102" y="18"/>
                    <a:pt x="100" y="19"/>
                    <a:pt x="99" y="23"/>
                  </a:cubicBezTo>
                  <a:cubicBezTo>
                    <a:pt x="100" y="23"/>
                    <a:pt x="100" y="23"/>
                    <a:pt x="100" y="23"/>
                  </a:cubicBezTo>
                  <a:cubicBezTo>
                    <a:pt x="99" y="23"/>
                    <a:pt x="100" y="23"/>
                    <a:pt x="100" y="25"/>
                  </a:cubicBezTo>
                  <a:cubicBezTo>
                    <a:pt x="100" y="23"/>
                    <a:pt x="99" y="25"/>
                    <a:pt x="99" y="25"/>
                  </a:cubicBezTo>
                  <a:cubicBezTo>
                    <a:pt x="99" y="25"/>
                    <a:pt x="96" y="26"/>
                    <a:pt x="95" y="26"/>
                  </a:cubicBezTo>
                  <a:cubicBezTo>
                    <a:pt x="95" y="27"/>
                    <a:pt x="95" y="27"/>
                    <a:pt x="95" y="27"/>
                  </a:cubicBezTo>
                  <a:cubicBezTo>
                    <a:pt x="94" y="27"/>
                    <a:pt x="94" y="29"/>
                    <a:pt x="94" y="30"/>
                  </a:cubicBezTo>
                  <a:cubicBezTo>
                    <a:pt x="94" y="30"/>
                    <a:pt x="95" y="30"/>
                    <a:pt x="94" y="31"/>
                  </a:cubicBezTo>
                  <a:cubicBezTo>
                    <a:pt x="93" y="31"/>
                    <a:pt x="93" y="31"/>
                    <a:pt x="93" y="31"/>
                  </a:cubicBezTo>
                  <a:cubicBezTo>
                    <a:pt x="91" y="33"/>
                    <a:pt x="91" y="33"/>
                    <a:pt x="91" y="35"/>
                  </a:cubicBezTo>
                  <a:cubicBezTo>
                    <a:pt x="89" y="36"/>
                    <a:pt x="89" y="39"/>
                    <a:pt x="86" y="40"/>
                  </a:cubicBezTo>
                  <a:cubicBezTo>
                    <a:pt x="87" y="42"/>
                    <a:pt x="87" y="42"/>
                    <a:pt x="87" y="42"/>
                  </a:cubicBezTo>
                  <a:cubicBezTo>
                    <a:pt x="85" y="43"/>
                    <a:pt x="83" y="47"/>
                    <a:pt x="81" y="50"/>
                  </a:cubicBezTo>
                  <a:cubicBezTo>
                    <a:pt x="83" y="50"/>
                    <a:pt x="83" y="50"/>
                    <a:pt x="83" y="50"/>
                  </a:cubicBezTo>
                  <a:cubicBezTo>
                    <a:pt x="83" y="51"/>
                    <a:pt x="81" y="51"/>
                    <a:pt x="81" y="50"/>
                  </a:cubicBezTo>
                  <a:cubicBezTo>
                    <a:pt x="81" y="51"/>
                    <a:pt x="78" y="51"/>
                    <a:pt x="80" y="52"/>
                  </a:cubicBezTo>
                  <a:cubicBezTo>
                    <a:pt x="80" y="53"/>
                    <a:pt x="78" y="52"/>
                    <a:pt x="78" y="53"/>
                  </a:cubicBezTo>
                  <a:cubicBezTo>
                    <a:pt x="78" y="55"/>
                    <a:pt x="77" y="55"/>
                    <a:pt x="77" y="56"/>
                  </a:cubicBezTo>
                  <a:cubicBezTo>
                    <a:pt x="77" y="56"/>
                    <a:pt x="77" y="56"/>
                    <a:pt x="77" y="56"/>
                  </a:cubicBezTo>
                  <a:cubicBezTo>
                    <a:pt x="77" y="56"/>
                    <a:pt x="77" y="56"/>
                    <a:pt x="77" y="56"/>
                  </a:cubicBezTo>
                  <a:cubicBezTo>
                    <a:pt x="77" y="56"/>
                    <a:pt x="77" y="57"/>
                    <a:pt x="76" y="56"/>
                  </a:cubicBezTo>
                  <a:cubicBezTo>
                    <a:pt x="76" y="59"/>
                    <a:pt x="73" y="59"/>
                    <a:pt x="74" y="63"/>
                  </a:cubicBezTo>
                  <a:cubicBezTo>
                    <a:pt x="73" y="60"/>
                    <a:pt x="73" y="63"/>
                    <a:pt x="73" y="63"/>
                  </a:cubicBezTo>
                  <a:cubicBezTo>
                    <a:pt x="73" y="63"/>
                    <a:pt x="73" y="65"/>
                    <a:pt x="72" y="65"/>
                  </a:cubicBezTo>
                  <a:cubicBezTo>
                    <a:pt x="72" y="65"/>
                    <a:pt x="72" y="65"/>
                    <a:pt x="72" y="65"/>
                  </a:cubicBezTo>
                  <a:cubicBezTo>
                    <a:pt x="72" y="65"/>
                    <a:pt x="72" y="65"/>
                    <a:pt x="72" y="65"/>
                  </a:cubicBezTo>
                  <a:cubicBezTo>
                    <a:pt x="69" y="66"/>
                    <a:pt x="69" y="69"/>
                    <a:pt x="69" y="70"/>
                  </a:cubicBezTo>
                  <a:cubicBezTo>
                    <a:pt x="65" y="73"/>
                    <a:pt x="64" y="78"/>
                    <a:pt x="63" y="80"/>
                  </a:cubicBezTo>
                  <a:cubicBezTo>
                    <a:pt x="63" y="81"/>
                    <a:pt x="63" y="81"/>
                    <a:pt x="63" y="81"/>
                  </a:cubicBezTo>
                  <a:cubicBezTo>
                    <a:pt x="61" y="81"/>
                    <a:pt x="63" y="83"/>
                    <a:pt x="60" y="83"/>
                  </a:cubicBezTo>
                  <a:cubicBezTo>
                    <a:pt x="60" y="83"/>
                    <a:pt x="60" y="83"/>
                    <a:pt x="60" y="83"/>
                  </a:cubicBezTo>
                  <a:cubicBezTo>
                    <a:pt x="60" y="83"/>
                    <a:pt x="60" y="86"/>
                    <a:pt x="59" y="86"/>
                  </a:cubicBezTo>
                  <a:cubicBezTo>
                    <a:pt x="59" y="86"/>
                    <a:pt x="59" y="86"/>
                    <a:pt x="59" y="86"/>
                  </a:cubicBezTo>
                  <a:cubicBezTo>
                    <a:pt x="59" y="87"/>
                    <a:pt x="57" y="90"/>
                    <a:pt x="57" y="91"/>
                  </a:cubicBezTo>
                  <a:cubicBezTo>
                    <a:pt x="57" y="91"/>
                    <a:pt x="57" y="91"/>
                    <a:pt x="57" y="91"/>
                  </a:cubicBezTo>
                  <a:cubicBezTo>
                    <a:pt x="59" y="91"/>
                    <a:pt x="56" y="91"/>
                    <a:pt x="57" y="93"/>
                  </a:cubicBezTo>
                  <a:cubicBezTo>
                    <a:pt x="57" y="93"/>
                    <a:pt x="56" y="93"/>
                    <a:pt x="57" y="91"/>
                  </a:cubicBezTo>
                  <a:cubicBezTo>
                    <a:pt x="56" y="95"/>
                    <a:pt x="52" y="96"/>
                    <a:pt x="51" y="99"/>
                  </a:cubicBezTo>
                  <a:cubicBezTo>
                    <a:pt x="51" y="102"/>
                    <a:pt x="52" y="100"/>
                    <a:pt x="51" y="102"/>
                  </a:cubicBezTo>
                  <a:cubicBezTo>
                    <a:pt x="51" y="102"/>
                    <a:pt x="51" y="100"/>
                    <a:pt x="51" y="102"/>
                  </a:cubicBezTo>
                  <a:cubicBezTo>
                    <a:pt x="49" y="102"/>
                    <a:pt x="52" y="104"/>
                    <a:pt x="51" y="104"/>
                  </a:cubicBezTo>
                  <a:cubicBezTo>
                    <a:pt x="49" y="102"/>
                    <a:pt x="49" y="104"/>
                    <a:pt x="49" y="104"/>
                  </a:cubicBezTo>
                  <a:cubicBezTo>
                    <a:pt x="49" y="106"/>
                    <a:pt x="49" y="106"/>
                    <a:pt x="49" y="107"/>
                  </a:cubicBezTo>
                  <a:cubicBezTo>
                    <a:pt x="49" y="107"/>
                    <a:pt x="49" y="107"/>
                    <a:pt x="49" y="107"/>
                  </a:cubicBezTo>
                  <a:cubicBezTo>
                    <a:pt x="48" y="107"/>
                    <a:pt x="48" y="108"/>
                    <a:pt x="46" y="108"/>
                  </a:cubicBezTo>
                  <a:cubicBezTo>
                    <a:pt x="42" y="113"/>
                    <a:pt x="36" y="120"/>
                    <a:pt x="34" y="125"/>
                  </a:cubicBezTo>
                  <a:cubicBezTo>
                    <a:pt x="31" y="132"/>
                    <a:pt x="27" y="137"/>
                    <a:pt x="25" y="142"/>
                  </a:cubicBezTo>
                  <a:cubicBezTo>
                    <a:pt x="25" y="146"/>
                    <a:pt x="25" y="146"/>
                    <a:pt x="22" y="147"/>
                  </a:cubicBezTo>
                  <a:cubicBezTo>
                    <a:pt x="25" y="147"/>
                    <a:pt x="25" y="147"/>
                    <a:pt x="25" y="147"/>
                  </a:cubicBezTo>
                  <a:cubicBezTo>
                    <a:pt x="22" y="147"/>
                    <a:pt x="22" y="149"/>
                    <a:pt x="21" y="147"/>
                  </a:cubicBezTo>
                  <a:cubicBezTo>
                    <a:pt x="21" y="150"/>
                    <a:pt x="19" y="151"/>
                    <a:pt x="18" y="154"/>
                  </a:cubicBezTo>
                  <a:cubicBezTo>
                    <a:pt x="18" y="154"/>
                    <a:pt x="19" y="154"/>
                    <a:pt x="18" y="154"/>
                  </a:cubicBezTo>
                  <a:cubicBezTo>
                    <a:pt x="18" y="154"/>
                    <a:pt x="18" y="154"/>
                    <a:pt x="18" y="154"/>
                  </a:cubicBezTo>
                  <a:cubicBezTo>
                    <a:pt x="18" y="154"/>
                    <a:pt x="18" y="154"/>
                    <a:pt x="18" y="154"/>
                  </a:cubicBezTo>
                  <a:cubicBezTo>
                    <a:pt x="18" y="155"/>
                    <a:pt x="17" y="155"/>
                    <a:pt x="17" y="154"/>
                  </a:cubicBezTo>
                  <a:cubicBezTo>
                    <a:pt x="13" y="160"/>
                    <a:pt x="12" y="167"/>
                    <a:pt x="9" y="172"/>
                  </a:cubicBezTo>
                  <a:cubicBezTo>
                    <a:pt x="9" y="173"/>
                    <a:pt x="6" y="176"/>
                    <a:pt x="5" y="176"/>
                  </a:cubicBezTo>
                  <a:cubicBezTo>
                    <a:pt x="4" y="181"/>
                    <a:pt x="3" y="187"/>
                    <a:pt x="0" y="190"/>
                  </a:cubicBezTo>
                  <a:cubicBezTo>
                    <a:pt x="0" y="190"/>
                    <a:pt x="3" y="190"/>
                    <a:pt x="4" y="189"/>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83" name="Hình tự do 146"/>
            <p:cNvSpPr>
              <a:spLocks/>
            </p:cNvSpPr>
            <p:nvPr/>
          </p:nvSpPr>
          <p:spPr bwMode="auto">
            <a:xfrm>
              <a:off x="4253" y="2407"/>
              <a:ext cx="271" cy="441"/>
            </a:xfrm>
            <a:custGeom>
              <a:avLst/>
              <a:gdLst>
                <a:gd name="T0" fmla="*/ 17 w 115"/>
                <a:gd name="T1" fmla="*/ 167 h 187"/>
                <a:gd name="T2" fmla="*/ 19 w 115"/>
                <a:gd name="T3" fmla="*/ 161 h 187"/>
                <a:gd name="T4" fmla="*/ 29 w 115"/>
                <a:gd name="T5" fmla="*/ 152 h 187"/>
                <a:gd name="T6" fmla="*/ 31 w 115"/>
                <a:gd name="T7" fmla="*/ 148 h 187"/>
                <a:gd name="T8" fmla="*/ 36 w 115"/>
                <a:gd name="T9" fmla="*/ 135 h 187"/>
                <a:gd name="T10" fmla="*/ 39 w 115"/>
                <a:gd name="T11" fmla="*/ 131 h 187"/>
                <a:gd name="T12" fmla="*/ 44 w 115"/>
                <a:gd name="T13" fmla="*/ 125 h 187"/>
                <a:gd name="T14" fmla="*/ 47 w 115"/>
                <a:gd name="T15" fmla="*/ 119 h 187"/>
                <a:gd name="T16" fmla="*/ 48 w 115"/>
                <a:gd name="T17" fmla="*/ 115 h 187"/>
                <a:gd name="T18" fmla="*/ 51 w 115"/>
                <a:gd name="T19" fmla="*/ 114 h 187"/>
                <a:gd name="T20" fmla="*/ 56 w 115"/>
                <a:gd name="T21" fmla="*/ 106 h 187"/>
                <a:gd name="T22" fmla="*/ 59 w 115"/>
                <a:gd name="T23" fmla="*/ 103 h 187"/>
                <a:gd name="T24" fmla="*/ 61 w 115"/>
                <a:gd name="T25" fmla="*/ 99 h 187"/>
                <a:gd name="T26" fmla="*/ 62 w 115"/>
                <a:gd name="T27" fmla="*/ 94 h 187"/>
                <a:gd name="T28" fmla="*/ 68 w 115"/>
                <a:gd name="T29" fmla="*/ 89 h 187"/>
                <a:gd name="T30" fmla="*/ 70 w 115"/>
                <a:gd name="T31" fmla="*/ 81 h 187"/>
                <a:gd name="T32" fmla="*/ 73 w 115"/>
                <a:gd name="T33" fmla="*/ 78 h 187"/>
                <a:gd name="T34" fmla="*/ 73 w 115"/>
                <a:gd name="T35" fmla="*/ 76 h 187"/>
                <a:gd name="T36" fmla="*/ 76 w 115"/>
                <a:gd name="T37" fmla="*/ 75 h 187"/>
                <a:gd name="T38" fmla="*/ 76 w 115"/>
                <a:gd name="T39" fmla="*/ 73 h 187"/>
                <a:gd name="T40" fmla="*/ 79 w 115"/>
                <a:gd name="T41" fmla="*/ 69 h 187"/>
                <a:gd name="T42" fmla="*/ 85 w 115"/>
                <a:gd name="T43" fmla="*/ 60 h 187"/>
                <a:gd name="T44" fmla="*/ 86 w 115"/>
                <a:gd name="T45" fmla="*/ 56 h 187"/>
                <a:gd name="T46" fmla="*/ 87 w 115"/>
                <a:gd name="T47" fmla="*/ 52 h 187"/>
                <a:gd name="T48" fmla="*/ 92 w 115"/>
                <a:gd name="T49" fmla="*/ 46 h 187"/>
                <a:gd name="T50" fmla="*/ 92 w 115"/>
                <a:gd name="T51" fmla="*/ 42 h 187"/>
                <a:gd name="T52" fmla="*/ 95 w 115"/>
                <a:gd name="T53" fmla="*/ 41 h 187"/>
                <a:gd name="T54" fmla="*/ 99 w 115"/>
                <a:gd name="T55" fmla="*/ 39 h 187"/>
                <a:gd name="T56" fmla="*/ 100 w 115"/>
                <a:gd name="T57" fmla="*/ 35 h 187"/>
                <a:gd name="T58" fmla="*/ 102 w 115"/>
                <a:gd name="T59" fmla="*/ 35 h 187"/>
                <a:gd name="T60" fmla="*/ 102 w 115"/>
                <a:gd name="T61" fmla="*/ 33 h 187"/>
                <a:gd name="T62" fmla="*/ 102 w 115"/>
                <a:gd name="T63" fmla="*/ 29 h 187"/>
                <a:gd name="T64" fmla="*/ 105 w 115"/>
                <a:gd name="T65" fmla="*/ 26 h 187"/>
                <a:gd name="T66" fmla="*/ 105 w 115"/>
                <a:gd name="T67" fmla="*/ 25 h 187"/>
                <a:gd name="T68" fmla="*/ 108 w 115"/>
                <a:gd name="T69" fmla="*/ 24 h 187"/>
                <a:gd name="T70" fmla="*/ 109 w 115"/>
                <a:gd name="T71" fmla="*/ 21 h 187"/>
                <a:gd name="T72" fmla="*/ 107 w 115"/>
                <a:gd name="T73" fmla="*/ 21 h 187"/>
                <a:gd name="T74" fmla="*/ 111 w 115"/>
                <a:gd name="T75" fmla="*/ 16 h 187"/>
                <a:gd name="T76" fmla="*/ 111 w 115"/>
                <a:gd name="T77" fmla="*/ 8 h 187"/>
                <a:gd name="T78" fmla="*/ 112 w 115"/>
                <a:gd name="T79" fmla="*/ 5 h 187"/>
                <a:gd name="T80" fmla="*/ 115 w 115"/>
                <a:gd name="T81" fmla="*/ 0 h 187"/>
                <a:gd name="T82" fmla="*/ 112 w 115"/>
                <a:gd name="T83" fmla="*/ 1 h 187"/>
                <a:gd name="T84" fmla="*/ 111 w 115"/>
                <a:gd name="T85" fmla="*/ 7 h 187"/>
                <a:gd name="T86" fmla="*/ 103 w 115"/>
                <a:gd name="T87" fmla="*/ 13 h 187"/>
                <a:gd name="T88" fmla="*/ 95 w 115"/>
                <a:gd name="T89" fmla="*/ 25 h 187"/>
                <a:gd name="T90" fmla="*/ 85 w 115"/>
                <a:gd name="T91" fmla="*/ 39 h 187"/>
                <a:gd name="T92" fmla="*/ 77 w 115"/>
                <a:gd name="T93" fmla="*/ 51 h 187"/>
                <a:gd name="T94" fmla="*/ 73 w 115"/>
                <a:gd name="T95" fmla="*/ 60 h 187"/>
                <a:gd name="T96" fmla="*/ 62 w 115"/>
                <a:gd name="T97" fmla="*/ 78 h 187"/>
                <a:gd name="T98" fmla="*/ 57 w 115"/>
                <a:gd name="T99" fmla="*/ 89 h 187"/>
                <a:gd name="T100" fmla="*/ 51 w 115"/>
                <a:gd name="T101" fmla="*/ 102 h 187"/>
                <a:gd name="T102" fmla="*/ 25 w 115"/>
                <a:gd name="T103" fmla="*/ 141 h 187"/>
                <a:gd name="T104" fmla="*/ 19 w 115"/>
                <a:gd name="T105" fmla="*/ 152 h 187"/>
                <a:gd name="T106" fmla="*/ 5 w 115"/>
                <a:gd name="T107" fmla="*/ 186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5" h="187">
                  <a:moveTo>
                    <a:pt x="5" y="186"/>
                  </a:moveTo>
                  <a:cubicBezTo>
                    <a:pt x="9" y="184"/>
                    <a:pt x="8" y="180"/>
                    <a:pt x="10" y="179"/>
                  </a:cubicBezTo>
                  <a:cubicBezTo>
                    <a:pt x="10" y="179"/>
                    <a:pt x="9" y="179"/>
                    <a:pt x="10" y="179"/>
                  </a:cubicBezTo>
                  <a:cubicBezTo>
                    <a:pt x="13" y="176"/>
                    <a:pt x="16" y="172"/>
                    <a:pt x="16" y="169"/>
                  </a:cubicBezTo>
                  <a:cubicBezTo>
                    <a:pt x="16" y="169"/>
                    <a:pt x="16" y="169"/>
                    <a:pt x="16" y="169"/>
                  </a:cubicBezTo>
                  <a:cubicBezTo>
                    <a:pt x="16" y="167"/>
                    <a:pt x="17" y="167"/>
                    <a:pt x="17" y="167"/>
                  </a:cubicBezTo>
                  <a:cubicBezTo>
                    <a:pt x="17" y="167"/>
                    <a:pt x="17" y="167"/>
                    <a:pt x="16" y="167"/>
                  </a:cubicBezTo>
                  <a:cubicBezTo>
                    <a:pt x="17" y="167"/>
                    <a:pt x="17" y="166"/>
                    <a:pt x="18" y="166"/>
                  </a:cubicBezTo>
                  <a:cubicBezTo>
                    <a:pt x="17" y="166"/>
                    <a:pt x="17" y="166"/>
                    <a:pt x="17" y="165"/>
                  </a:cubicBezTo>
                  <a:cubicBezTo>
                    <a:pt x="18" y="166"/>
                    <a:pt x="18" y="166"/>
                    <a:pt x="18" y="166"/>
                  </a:cubicBezTo>
                  <a:cubicBezTo>
                    <a:pt x="19" y="166"/>
                    <a:pt x="18" y="162"/>
                    <a:pt x="21" y="161"/>
                  </a:cubicBezTo>
                  <a:cubicBezTo>
                    <a:pt x="19" y="161"/>
                    <a:pt x="19" y="161"/>
                    <a:pt x="19" y="161"/>
                  </a:cubicBezTo>
                  <a:cubicBezTo>
                    <a:pt x="22" y="159"/>
                    <a:pt x="23" y="157"/>
                    <a:pt x="25" y="155"/>
                  </a:cubicBezTo>
                  <a:cubicBezTo>
                    <a:pt x="23" y="155"/>
                    <a:pt x="23" y="155"/>
                    <a:pt x="23" y="155"/>
                  </a:cubicBezTo>
                  <a:cubicBezTo>
                    <a:pt x="25" y="155"/>
                    <a:pt x="25" y="154"/>
                    <a:pt x="26" y="154"/>
                  </a:cubicBezTo>
                  <a:cubicBezTo>
                    <a:pt x="25" y="154"/>
                    <a:pt x="29" y="154"/>
                    <a:pt x="29" y="153"/>
                  </a:cubicBezTo>
                  <a:cubicBezTo>
                    <a:pt x="26" y="153"/>
                    <a:pt x="26" y="153"/>
                    <a:pt x="26" y="153"/>
                  </a:cubicBezTo>
                  <a:cubicBezTo>
                    <a:pt x="29" y="153"/>
                    <a:pt x="26" y="152"/>
                    <a:pt x="29" y="152"/>
                  </a:cubicBezTo>
                  <a:cubicBezTo>
                    <a:pt x="29" y="152"/>
                    <a:pt x="29" y="152"/>
                    <a:pt x="29" y="152"/>
                  </a:cubicBezTo>
                  <a:cubicBezTo>
                    <a:pt x="30" y="152"/>
                    <a:pt x="29" y="149"/>
                    <a:pt x="29" y="149"/>
                  </a:cubicBezTo>
                  <a:cubicBezTo>
                    <a:pt x="30" y="149"/>
                    <a:pt x="30" y="149"/>
                    <a:pt x="30" y="149"/>
                  </a:cubicBezTo>
                  <a:cubicBezTo>
                    <a:pt x="30" y="149"/>
                    <a:pt x="30" y="149"/>
                    <a:pt x="30" y="148"/>
                  </a:cubicBezTo>
                  <a:cubicBezTo>
                    <a:pt x="30" y="148"/>
                    <a:pt x="30" y="148"/>
                    <a:pt x="30" y="148"/>
                  </a:cubicBezTo>
                  <a:cubicBezTo>
                    <a:pt x="30" y="148"/>
                    <a:pt x="30" y="146"/>
                    <a:pt x="31" y="148"/>
                  </a:cubicBezTo>
                  <a:cubicBezTo>
                    <a:pt x="30" y="146"/>
                    <a:pt x="30" y="148"/>
                    <a:pt x="30" y="146"/>
                  </a:cubicBezTo>
                  <a:cubicBezTo>
                    <a:pt x="31" y="145"/>
                    <a:pt x="34" y="141"/>
                    <a:pt x="35" y="139"/>
                  </a:cubicBezTo>
                  <a:cubicBezTo>
                    <a:pt x="35" y="139"/>
                    <a:pt x="35" y="139"/>
                    <a:pt x="34" y="139"/>
                  </a:cubicBezTo>
                  <a:cubicBezTo>
                    <a:pt x="35" y="136"/>
                    <a:pt x="35" y="136"/>
                    <a:pt x="35" y="136"/>
                  </a:cubicBezTo>
                  <a:cubicBezTo>
                    <a:pt x="35" y="136"/>
                    <a:pt x="35" y="136"/>
                    <a:pt x="35" y="135"/>
                  </a:cubicBezTo>
                  <a:cubicBezTo>
                    <a:pt x="36" y="135"/>
                    <a:pt x="36" y="135"/>
                    <a:pt x="36" y="135"/>
                  </a:cubicBezTo>
                  <a:cubicBezTo>
                    <a:pt x="36" y="135"/>
                    <a:pt x="36" y="135"/>
                    <a:pt x="35" y="135"/>
                  </a:cubicBezTo>
                  <a:cubicBezTo>
                    <a:pt x="36" y="135"/>
                    <a:pt x="36" y="133"/>
                    <a:pt x="38" y="133"/>
                  </a:cubicBezTo>
                  <a:cubicBezTo>
                    <a:pt x="36" y="133"/>
                    <a:pt x="36" y="133"/>
                    <a:pt x="36" y="133"/>
                  </a:cubicBezTo>
                  <a:cubicBezTo>
                    <a:pt x="38" y="133"/>
                    <a:pt x="38" y="132"/>
                    <a:pt x="38" y="132"/>
                  </a:cubicBezTo>
                  <a:cubicBezTo>
                    <a:pt x="38" y="132"/>
                    <a:pt x="38" y="132"/>
                    <a:pt x="38" y="132"/>
                  </a:cubicBezTo>
                  <a:cubicBezTo>
                    <a:pt x="38" y="131"/>
                    <a:pt x="39" y="132"/>
                    <a:pt x="39" y="131"/>
                  </a:cubicBezTo>
                  <a:cubicBezTo>
                    <a:pt x="38" y="131"/>
                    <a:pt x="38" y="131"/>
                    <a:pt x="38" y="131"/>
                  </a:cubicBezTo>
                  <a:cubicBezTo>
                    <a:pt x="39" y="131"/>
                    <a:pt x="39" y="129"/>
                    <a:pt x="42" y="128"/>
                  </a:cubicBezTo>
                  <a:cubicBezTo>
                    <a:pt x="42" y="128"/>
                    <a:pt x="42" y="128"/>
                    <a:pt x="42" y="128"/>
                  </a:cubicBezTo>
                  <a:cubicBezTo>
                    <a:pt x="42" y="128"/>
                    <a:pt x="42" y="127"/>
                    <a:pt x="43" y="127"/>
                  </a:cubicBezTo>
                  <a:cubicBezTo>
                    <a:pt x="43" y="125"/>
                    <a:pt x="42" y="125"/>
                    <a:pt x="42" y="125"/>
                  </a:cubicBezTo>
                  <a:cubicBezTo>
                    <a:pt x="43" y="125"/>
                    <a:pt x="43" y="123"/>
                    <a:pt x="44" y="125"/>
                  </a:cubicBezTo>
                  <a:cubicBezTo>
                    <a:pt x="44" y="123"/>
                    <a:pt x="44" y="122"/>
                    <a:pt x="46" y="122"/>
                  </a:cubicBezTo>
                  <a:cubicBezTo>
                    <a:pt x="44" y="122"/>
                    <a:pt x="44" y="120"/>
                    <a:pt x="44" y="122"/>
                  </a:cubicBezTo>
                  <a:cubicBezTo>
                    <a:pt x="43" y="120"/>
                    <a:pt x="43" y="120"/>
                    <a:pt x="43" y="120"/>
                  </a:cubicBezTo>
                  <a:cubicBezTo>
                    <a:pt x="43" y="120"/>
                    <a:pt x="43" y="120"/>
                    <a:pt x="43" y="120"/>
                  </a:cubicBezTo>
                  <a:cubicBezTo>
                    <a:pt x="44" y="119"/>
                    <a:pt x="44" y="119"/>
                    <a:pt x="44" y="119"/>
                  </a:cubicBezTo>
                  <a:cubicBezTo>
                    <a:pt x="46" y="119"/>
                    <a:pt x="47" y="119"/>
                    <a:pt x="47" y="119"/>
                  </a:cubicBezTo>
                  <a:cubicBezTo>
                    <a:pt x="46" y="118"/>
                    <a:pt x="46" y="118"/>
                    <a:pt x="46" y="118"/>
                  </a:cubicBezTo>
                  <a:cubicBezTo>
                    <a:pt x="48" y="118"/>
                    <a:pt x="48" y="118"/>
                    <a:pt x="48" y="118"/>
                  </a:cubicBezTo>
                  <a:cubicBezTo>
                    <a:pt x="48" y="118"/>
                    <a:pt x="47" y="118"/>
                    <a:pt x="48" y="118"/>
                  </a:cubicBezTo>
                  <a:cubicBezTo>
                    <a:pt x="48" y="118"/>
                    <a:pt x="48" y="118"/>
                    <a:pt x="48" y="118"/>
                  </a:cubicBezTo>
                  <a:cubicBezTo>
                    <a:pt x="48" y="116"/>
                    <a:pt x="49" y="116"/>
                    <a:pt x="48" y="115"/>
                  </a:cubicBezTo>
                  <a:cubicBezTo>
                    <a:pt x="48" y="115"/>
                    <a:pt x="48" y="116"/>
                    <a:pt x="48" y="115"/>
                  </a:cubicBezTo>
                  <a:cubicBezTo>
                    <a:pt x="48" y="115"/>
                    <a:pt x="48" y="115"/>
                    <a:pt x="49" y="115"/>
                  </a:cubicBezTo>
                  <a:cubicBezTo>
                    <a:pt x="49" y="114"/>
                    <a:pt x="49" y="114"/>
                    <a:pt x="49" y="114"/>
                  </a:cubicBezTo>
                  <a:cubicBezTo>
                    <a:pt x="49" y="114"/>
                    <a:pt x="49" y="114"/>
                    <a:pt x="51" y="114"/>
                  </a:cubicBezTo>
                  <a:cubicBezTo>
                    <a:pt x="51" y="115"/>
                    <a:pt x="49" y="114"/>
                    <a:pt x="49" y="114"/>
                  </a:cubicBezTo>
                  <a:cubicBezTo>
                    <a:pt x="51" y="115"/>
                    <a:pt x="51" y="114"/>
                    <a:pt x="51" y="114"/>
                  </a:cubicBezTo>
                  <a:cubicBezTo>
                    <a:pt x="51" y="114"/>
                    <a:pt x="51" y="114"/>
                    <a:pt x="51" y="114"/>
                  </a:cubicBezTo>
                  <a:cubicBezTo>
                    <a:pt x="53" y="112"/>
                    <a:pt x="53" y="112"/>
                    <a:pt x="55" y="112"/>
                  </a:cubicBezTo>
                  <a:cubicBezTo>
                    <a:pt x="55" y="112"/>
                    <a:pt x="53" y="110"/>
                    <a:pt x="53" y="112"/>
                  </a:cubicBezTo>
                  <a:cubicBezTo>
                    <a:pt x="53" y="110"/>
                    <a:pt x="56" y="108"/>
                    <a:pt x="55" y="107"/>
                  </a:cubicBezTo>
                  <a:cubicBezTo>
                    <a:pt x="56" y="108"/>
                    <a:pt x="56" y="108"/>
                    <a:pt x="56" y="108"/>
                  </a:cubicBezTo>
                  <a:cubicBezTo>
                    <a:pt x="56" y="107"/>
                    <a:pt x="55" y="107"/>
                    <a:pt x="56" y="107"/>
                  </a:cubicBezTo>
                  <a:cubicBezTo>
                    <a:pt x="55" y="107"/>
                    <a:pt x="56" y="107"/>
                    <a:pt x="56" y="106"/>
                  </a:cubicBezTo>
                  <a:cubicBezTo>
                    <a:pt x="57" y="106"/>
                    <a:pt x="56" y="106"/>
                    <a:pt x="56" y="107"/>
                  </a:cubicBezTo>
                  <a:cubicBezTo>
                    <a:pt x="56" y="106"/>
                    <a:pt x="59" y="105"/>
                    <a:pt x="59" y="103"/>
                  </a:cubicBezTo>
                  <a:cubicBezTo>
                    <a:pt x="60" y="103"/>
                    <a:pt x="60" y="103"/>
                    <a:pt x="60" y="103"/>
                  </a:cubicBezTo>
                  <a:cubicBezTo>
                    <a:pt x="59" y="103"/>
                    <a:pt x="59" y="103"/>
                    <a:pt x="59" y="103"/>
                  </a:cubicBezTo>
                  <a:cubicBezTo>
                    <a:pt x="59" y="102"/>
                    <a:pt x="60" y="102"/>
                    <a:pt x="59" y="102"/>
                  </a:cubicBezTo>
                  <a:cubicBezTo>
                    <a:pt x="60" y="102"/>
                    <a:pt x="57" y="103"/>
                    <a:pt x="59" y="103"/>
                  </a:cubicBezTo>
                  <a:cubicBezTo>
                    <a:pt x="57" y="102"/>
                    <a:pt x="60" y="103"/>
                    <a:pt x="59" y="102"/>
                  </a:cubicBezTo>
                  <a:cubicBezTo>
                    <a:pt x="59" y="102"/>
                    <a:pt x="60" y="102"/>
                    <a:pt x="60" y="101"/>
                  </a:cubicBezTo>
                  <a:cubicBezTo>
                    <a:pt x="59" y="101"/>
                    <a:pt x="59" y="101"/>
                    <a:pt x="59" y="101"/>
                  </a:cubicBezTo>
                  <a:cubicBezTo>
                    <a:pt x="60" y="99"/>
                    <a:pt x="60" y="101"/>
                    <a:pt x="60" y="101"/>
                  </a:cubicBezTo>
                  <a:cubicBezTo>
                    <a:pt x="60" y="99"/>
                    <a:pt x="60" y="99"/>
                    <a:pt x="60" y="99"/>
                  </a:cubicBezTo>
                  <a:cubicBezTo>
                    <a:pt x="61" y="101"/>
                    <a:pt x="60" y="99"/>
                    <a:pt x="61" y="99"/>
                  </a:cubicBezTo>
                  <a:cubicBezTo>
                    <a:pt x="61" y="99"/>
                    <a:pt x="62" y="99"/>
                    <a:pt x="61" y="98"/>
                  </a:cubicBezTo>
                  <a:cubicBezTo>
                    <a:pt x="60" y="98"/>
                    <a:pt x="60" y="98"/>
                    <a:pt x="60" y="98"/>
                  </a:cubicBezTo>
                  <a:cubicBezTo>
                    <a:pt x="61" y="98"/>
                    <a:pt x="61" y="98"/>
                    <a:pt x="61" y="98"/>
                  </a:cubicBezTo>
                  <a:cubicBezTo>
                    <a:pt x="61" y="98"/>
                    <a:pt x="61" y="98"/>
                    <a:pt x="61" y="98"/>
                  </a:cubicBezTo>
                  <a:cubicBezTo>
                    <a:pt x="62" y="98"/>
                    <a:pt x="61" y="95"/>
                    <a:pt x="62" y="98"/>
                  </a:cubicBezTo>
                  <a:cubicBezTo>
                    <a:pt x="62" y="95"/>
                    <a:pt x="64" y="94"/>
                    <a:pt x="62" y="94"/>
                  </a:cubicBezTo>
                  <a:cubicBezTo>
                    <a:pt x="64" y="94"/>
                    <a:pt x="64" y="93"/>
                    <a:pt x="64" y="93"/>
                  </a:cubicBezTo>
                  <a:cubicBezTo>
                    <a:pt x="64" y="93"/>
                    <a:pt x="64" y="93"/>
                    <a:pt x="64" y="93"/>
                  </a:cubicBezTo>
                  <a:cubicBezTo>
                    <a:pt x="64" y="93"/>
                    <a:pt x="64" y="93"/>
                    <a:pt x="64" y="92"/>
                  </a:cubicBezTo>
                  <a:cubicBezTo>
                    <a:pt x="64" y="92"/>
                    <a:pt x="64" y="92"/>
                    <a:pt x="64" y="90"/>
                  </a:cubicBezTo>
                  <a:cubicBezTo>
                    <a:pt x="66" y="90"/>
                    <a:pt x="66" y="90"/>
                    <a:pt x="66" y="92"/>
                  </a:cubicBezTo>
                  <a:cubicBezTo>
                    <a:pt x="66" y="90"/>
                    <a:pt x="68" y="90"/>
                    <a:pt x="68" y="89"/>
                  </a:cubicBezTo>
                  <a:cubicBezTo>
                    <a:pt x="66" y="89"/>
                    <a:pt x="66" y="89"/>
                    <a:pt x="66" y="89"/>
                  </a:cubicBezTo>
                  <a:cubicBezTo>
                    <a:pt x="64" y="88"/>
                    <a:pt x="68" y="89"/>
                    <a:pt x="68" y="88"/>
                  </a:cubicBezTo>
                  <a:cubicBezTo>
                    <a:pt x="69" y="88"/>
                    <a:pt x="69" y="88"/>
                    <a:pt x="69" y="88"/>
                  </a:cubicBezTo>
                  <a:cubicBezTo>
                    <a:pt x="68" y="88"/>
                    <a:pt x="70" y="88"/>
                    <a:pt x="69" y="86"/>
                  </a:cubicBezTo>
                  <a:cubicBezTo>
                    <a:pt x="69" y="86"/>
                    <a:pt x="69" y="86"/>
                    <a:pt x="70" y="86"/>
                  </a:cubicBezTo>
                  <a:cubicBezTo>
                    <a:pt x="69" y="85"/>
                    <a:pt x="72" y="82"/>
                    <a:pt x="70" y="81"/>
                  </a:cubicBezTo>
                  <a:cubicBezTo>
                    <a:pt x="70" y="81"/>
                    <a:pt x="70" y="81"/>
                    <a:pt x="72" y="81"/>
                  </a:cubicBezTo>
                  <a:cubicBezTo>
                    <a:pt x="70" y="81"/>
                    <a:pt x="70" y="81"/>
                    <a:pt x="70" y="81"/>
                  </a:cubicBezTo>
                  <a:cubicBezTo>
                    <a:pt x="72" y="81"/>
                    <a:pt x="72" y="81"/>
                    <a:pt x="72" y="81"/>
                  </a:cubicBezTo>
                  <a:cubicBezTo>
                    <a:pt x="72" y="81"/>
                    <a:pt x="72" y="81"/>
                    <a:pt x="70" y="81"/>
                  </a:cubicBezTo>
                  <a:cubicBezTo>
                    <a:pt x="70" y="80"/>
                    <a:pt x="73" y="81"/>
                    <a:pt x="73" y="80"/>
                  </a:cubicBezTo>
                  <a:cubicBezTo>
                    <a:pt x="73" y="80"/>
                    <a:pt x="72" y="78"/>
                    <a:pt x="73" y="78"/>
                  </a:cubicBezTo>
                  <a:cubicBezTo>
                    <a:pt x="73" y="78"/>
                    <a:pt x="73" y="78"/>
                    <a:pt x="73" y="78"/>
                  </a:cubicBezTo>
                  <a:cubicBezTo>
                    <a:pt x="74" y="78"/>
                    <a:pt x="73" y="77"/>
                    <a:pt x="72" y="77"/>
                  </a:cubicBezTo>
                  <a:cubicBezTo>
                    <a:pt x="73" y="77"/>
                    <a:pt x="73" y="77"/>
                    <a:pt x="73" y="77"/>
                  </a:cubicBezTo>
                  <a:cubicBezTo>
                    <a:pt x="73" y="76"/>
                    <a:pt x="73" y="76"/>
                    <a:pt x="73" y="76"/>
                  </a:cubicBezTo>
                  <a:cubicBezTo>
                    <a:pt x="73" y="77"/>
                    <a:pt x="73" y="76"/>
                    <a:pt x="73" y="76"/>
                  </a:cubicBezTo>
                  <a:cubicBezTo>
                    <a:pt x="73" y="76"/>
                    <a:pt x="73" y="76"/>
                    <a:pt x="73" y="76"/>
                  </a:cubicBezTo>
                  <a:cubicBezTo>
                    <a:pt x="73" y="76"/>
                    <a:pt x="73" y="76"/>
                    <a:pt x="73" y="75"/>
                  </a:cubicBezTo>
                  <a:cubicBezTo>
                    <a:pt x="74" y="76"/>
                    <a:pt x="74" y="76"/>
                    <a:pt x="74" y="76"/>
                  </a:cubicBezTo>
                  <a:cubicBezTo>
                    <a:pt x="74" y="76"/>
                    <a:pt x="74" y="76"/>
                    <a:pt x="74" y="76"/>
                  </a:cubicBezTo>
                  <a:cubicBezTo>
                    <a:pt x="74" y="75"/>
                    <a:pt x="74" y="75"/>
                    <a:pt x="74" y="75"/>
                  </a:cubicBezTo>
                  <a:cubicBezTo>
                    <a:pt x="76" y="75"/>
                    <a:pt x="76" y="75"/>
                    <a:pt x="76" y="75"/>
                  </a:cubicBezTo>
                  <a:cubicBezTo>
                    <a:pt x="76" y="75"/>
                    <a:pt x="76" y="75"/>
                    <a:pt x="76" y="75"/>
                  </a:cubicBezTo>
                  <a:cubicBezTo>
                    <a:pt x="76" y="75"/>
                    <a:pt x="76" y="75"/>
                    <a:pt x="76" y="75"/>
                  </a:cubicBezTo>
                  <a:cubicBezTo>
                    <a:pt x="74" y="75"/>
                    <a:pt x="74" y="73"/>
                    <a:pt x="76" y="73"/>
                  </a:cubicBezTo>
                  <a:cubicBezTo>
                    <a:pt x="76" y="73"/>
                    <a:pt x="77" y="75"/>
                    <a:pt x="76" y="73"/>
                  </a:cubicBezTo>
                  <a:cubicBezTo>
                    <a:pt x="76" y="73"/>
                    <a:pt x="76" y="73"/>
                    <a:pt x="76" y="73"/>
                  </a:cubicBezTo>
                  <a:cubicBezTo>
                    <a:pt x="76" y="73"/>
                    <a:pt x="76" y="73"/>
                    <a:pt x="76" y="73"/>
                  </a:cubicBezTo>
                  <a:cubicBezTo>
                    <a:pt x="76" y="73"/>
                    <a:pt x="76" y="73"/>
                    <a:pt x="76" y="73"/>
                  </a:cubicBezTo>
                  <a:cubicBezTo>
                    <a:pt x="76" y="73"/>
                    <a:pt x="76" y="73"/>
                    <a:pt x="76" y="73"/>
                  </a:cubicBezTo>
                  <a:cubicBezTo>
                    <a:pt x="77" y="73"/>
                    <a:pt x="77" y="72"/>
                    <a:pt x="77" y="72"/>
                  </a:cubicBezTo>
                  <a:cubicBezTo>
                    <a:pt x="77" y="72"/>
                    <a:pt x="77" y="72"/>
                    <a:pt x="77" y="69"/>
                  </a:cubicBezTo>
                  <a:cubicBezTo>
                    <a:pt x="77" y="72"/>
                    <a:pt x="77" y="72"/>
                    <a:pt x="77" y="72"/>
                  </a:cubicBezTo>
                  <a:cubicBezTo>
                    <a:pt x="77" y="69"/>
                    <a:pt x="77" y="69"/>
                    <a:pt x="79" y="69"/>
                  </a:cubicBezTo>
                  <a:cubicBezTo>
                    <a:pt x="79" y="69"/>
                    <a:pt x="79" y="69"/>
                    <a:pt x="79" y="69"/>
                  </a:cubicBezTo>
                  <a:cubicBezTo>
                    <a:pt x="79" y="68"/>
                    <a:pt x="79" y="68"/>
                    <a:pt x="79" y="68"/>
                  </a:cubicBezTo>
                  <a:cubicBezTo>
                    <a:pt x="79" y="68"/>
                    <a:pt x="77" y="67"/>
                    <a:pt x="79" y="67"/>
                  </a:cubicBezTo>
                  <a:cubicBezTo>
                    <a:pt x="81" y="67"/>
                    <a:pt x="81" y="67"/>
                    <a:pt x="81" y="67"/>
                  </a:cubicBezTo>
                  <a:cubicBezTo>
                    <a:pt x="81" y="67"/>
                    <a:pt x="82" y="65"/>
                    <a:pt x="82" y="64"/>
                  </a:cubicBezTo>
                  <a:cubicBezTo>
                    <a:pt x="82" y="64"/>
                    <a:pt x="82" y="64"/>
                    <a:pt x="82" y="64"/>
                  </a:cubicBezTo>
                  <a:cubicBezTo>
                    <a:pt x="83" y="63"/>
                    <a:pt x="85" y="63"/>
                    <a:pt x="85" y="60"/>
                  </a:cubicBezTo>
                  <a:cubicBezTo>
                    <a:pt x="83" y="60"/>
                    <a:pt x="83" y="60"/>
                    <a:pt x="83" y="60"/>
                  </a:cubicBezTo>
                  <a:cubicBezTo>
                    <a:pt x="83" y="60"/>
                    <a:pt x="83" y="59"/>
                    <a:pt x="83" y="60"/>
                  </a:cubicBezTo>
                  <a:cubicBezTo>
                    <a:pt x="85" y="60"/>
                    <a:pt x="85" y="60"/>
                    <a:pt x="85" y="60"/>
                  </a:cubicBezTo>
                  <a:cubicBezTo>
                    <a:pt x="86" y="60"/>
                    <a:pt x="86" y="59"/>
                    <a:pt x="86" y="59"/>
                  </a:cubicBezTo>
                  <a:cubicBezTo>
                    <a:pt x="86" y="59"/>
                    <a:pt x="86" y="59"/>
                    <a:pt x="86" y="59"/>
                  </a:cubicBezTo>
                  <a:cubicBezTo>
                    <a:pt x="86" y="56"/>
                    <a:pt x="86" y="56"/>
                    <a:pt x="86" y="56"/>
                  </a:cubicBezTo>
                  <a:cubicBezTo>
                    <a:pt x="87" y="56"/>
                    <a:pt x="87" y="56"/>
                    <a:pt x="87" y="56"/>
                  </a:cubicBezTo>
                  <a:cubicBezTo>
                    <a:pt x="86" y="55"/>
                    <a:pt x="86" y="55"/>
                    <a:pt x="86" y="55"/>
                  </a:cubicBezTo>
                  <a:cubicBezTo>
                    <a:pt x="87" y="55"/>
                    <a:pt x="87" y="56"/>
                    <a:pt x="87" y="55"/>
                  </a:cubicBezTo>
                  <a:cubicBezTo>
                    <a:pt x="87" y="55"/>
                    <a:pt x="87" y="55"/>
                    <a:pt x="87" y="55"/>
                  </a:cubicBezTo>
                  <a:cubicBezTo>
                    <a:pt x="87" y="55"/>
                    <a:pt x="89" y="55"/>
                    <a:pt x="89" y="54"/>
                  </a:cubicBezTo>
                  <a:cubicBezTo>
                    <a:pt x="87" y="52"/>
                    <a:pt x="87" y="52"/>
                    <a:pt x="87" y="52"/>
                  </a:cubicBezTo>
                  <a:cubicBezTo>
                    <a:pt x="89" y="52"/>
                    <a:pt x="89" y="52"/>
                    <a:pt x="89" y="54"/>
                  </a:cubicBezTo>
                  <a:cubicBezTo>
                    <a:pt x="89" y="52"/>
                    <a:pt x="89" y="51"/>
                    <a:pt x="89" y="51"/>
                  </a:cubicBezTo>
                  <a:cubicBezTo>
                    <a:pt x="92" y="51"/>
                    <a:pt x="94" y="48"/>
                    <a:pt x="94" y="47"/>
                  </a:cubicBezTo>
                  <a:cubicBezTo>
                    <a:pt x="94" y="47"/>
                    <a:pt x="94" y="47"/>
                    <a:pt x="94" y="47"/>
                  </a:cubicBezTo>
                  <a:cubicBezTo>
                    <a:pt x="94" y="46"/>
                    <a:pt x="95" y="47"/>
                    <a:pt x="94" y="47"/>
                  </a:cubicBezTo>
                  <a:cubicBezTo>
                    <a:pt x="94" y="46"/>
                    <a:pt x="94" y="46"/>
                    <a:pt x="92" y="46"/>
                  </a:cubicBezTo>
                  <a:cubicBezTo>
                    <a:pt x="92" y="43"/>
                    <a:pt x="94" y="46"/>
                    <a:pt x="95" y="43"/>
                  </a:cubicBezTo>
                  <a:cubicBezTo>
                    <a:pt x="95" y="46"/>
                    <a:pt x="94" y="46"/>
                    <a:pt x="95" y="46"/>
                  </a:cubicBezTo>
                  <a:cubicBezTo>
                    <a:pt x="95" y="46"/>
                    <a:pt x="95" y="43"/>
                    <a:pt x="96" y="43"/>
                  </a:cubicBezTo>
                  <a:cubicBezTo>
                    <a:pt x="95" y="43"/>
                    <a:pt x="95" y="43"/>
                    <a:pt x="95" y="43"/>
                  </a:cubicBezTo>
                  <a:cubicBezTo>
                    <a:pt x="95" y="43"/>
                    <a:pt x="95" y="43"/>
                    <a:pt x="95" y="43"/>
                  </a:cubicBezTo>
                  <a:cubicBezTo>
                    <a:pt x="95" y="42"/>
                    <a:pt x="92" y="43"/>
                    <a:pt x="92" y="42"/>
                  </a:cubicBezTo>
                  <a:cubicBezTo>
                    <a:pt x="92" y="42"/>
                    <a:pt x="92" y="42"/>
                    <a:pt x="92" y="42"/>
                  </a:cubicBezTo>
                  <a:cubicBezTo>
                    <a:pt x="90" y="41"/>
                    <a:pt x="90" y="42"/>
                    <a:pt x="90" y="41"/>
                  </a:cubicBezTo>
                  <a:cubicBezTo>
                    <a:pt x="90" y="41"/>
                    <a:pt x="92" y="41"/>
                    <a:pt x="94" y="42"/>
                  </a:cubicBezTo>
                  <a:cubicBezTo>
                    <a:pt x="94" y="41"/>
                    <a:pt x="95" y="42"/>
                    <a:pt x="95" y="42"/>
                  </a:cubicBezTo>
                  <a:cubicBezTo>
                    <a:pt x="95" y="41"/>
                    <a:pt x="95" y="42"/>
                    <a:pt x="95" y="42"/>
                  </a:cubicBezTo>
                  <a:cubicBezTo>
                    <a:pt x="94" y="41"/>
                    <a:pt x="95" y="41"/>
                    <a:pt x="95" y="41"/>
                  </a:cubicBezTo>
                  <a:cubicBezTo>
                    <a:pt x="96" y="41"/>
                    <a:pt x="96" y="41"/>
                    <a:pt x="96" y="41"/>
                  </a:cubicBezTo>
                  <a:cubicBezTo>
                    <a:pt x="96" y="41"/>
                    <a:pt x="96" y="41"/>
                    <a:pt x="96" y="41"/>
                  </a:cubicBezTo>
                  <a:cubicBezTo>
                    <a:pt x="96" y="41"/>
                    <a:pt x="98" y="39"/>
                    <a:pt x="98" y="41"/>
                  </a:cubicBezTo>
                  <a:cubicBezTo>
                    <a:pt x="99" y="41"/>
                    <a:pt x="98" y="39"/>
                    <a:pt x="99" y="39"/>
                  </a:cubicBezTo>
                  <a:cubicBezTo>
                    <a:pt x="98" y="39"/>
                    <a:pt x="96" y="39"/>
                    <a:pt x="96" y="39"/>
                  </a:cubicBezTo>
                  <a:cubicBezTo>
                    <a:pt x="98" y="39"/>
                    <a:pt x="98" y="38"/>
                    <a:pt x="99" y="39"/>
                  </a:cubicBezTo>
                  <a:cubicBezTo>
                    <a:pt x="99" y="39"/>
                    <a:pt x="98" y="39"/>
                    <a:pt x="98" y="38"/>
                  </a:cubicBezTo>
                  <a:cubicBezTo>
                    <a:pt x="98" y="38"/>
                    <a:pt x="99" y="38"/>
                    <a:pt x="98" y="38"/>
                  </a:cubicBezTo>
                  <a:cubicBezTo>
                    <a:pt x="99" y="38"/>
                    <a:pt x="99" y="38"/>
                    <a:pt x="99" y="38"/>
                  </a:cubicBezTo>
                  <a:cubicBezTo>
                    <a:pt x="99" y="38"/>
                    <a:pt x="99" y="37"/>
                    <a:pt x="98" y="37"/>
                  </a:cubicBezTo>
                  <a:cubicBezTo>
                    <a:pt x="99" y="37"/>
                    <a:pt x="100" y="37"/>
                    <a:pt x="99" y="35"/>
                  </a:cubicBezTo>
                  <a:cubicBezTo>
                    <a:pt x="99" y="35"/>
                    <a:pt x="99" y="35"/>
                    <a:pt x="100" y="35"/>
                  </a:cubicBezTo>
                  <a:cubicBezTo>
                    <a:pt x="100" y="37"/>
                    <a:pt x="99" y="35"/>
                    <a:pt x="100" y="37"/>
                  </a:cubicBezTo>
                  <a:cubicBezTo>
                    <a:pt x="99" y="35"/>
                    <a:pt x="100" y="37"/>
                    <a:pt x="100" y="35"/>
                  </a:cubicBezTo>
                  <a:cubicBezTo>
                    <a:pt x="100" y="35"/>
                    <a:pt x="100" y="35"/>
                    <a:pt x="100" y="35"/>
                  </a:cubicBezTo>
                  <a:cubicBezTo>
                    <a:pt x="100" y="35"/>
                    <a:pt x="100" y="35"/>
                    <a:pt x="102" y="35"/>
                  </a:cubicBezTo>
                  <a:cubicBezTo>
                    <a:pt x="100" y="35"/>
                    <a:pt x="100" y="35"/>
                    <a:pt x="100" y="35"/>
                  </a:cubicBezTo>
                  <a:cubicBezTo>
                    <a:pt x="102" y="35"/>
                    <a:pt x="102" y="35"/>
                    <a:pt x="102" y="35"/>
                  </a:cubicBezTo>
                  <a:cubicBezTo>
                    <a:pt x="102" y="35"/>
                    <a:pt x="100" y="34"/>
                    <a:pt x="102" y="34"/>
                  </a:cubicBezTo>
                  <a:cubicBezTo>
                    <a:pt x="100" y="34"/>
                    <a:pt x="100" y="34"/>
                    <a:pt x="100" y="34"/>
                  </a:cubicBezTo>
                  <a:cubicBezTo>
                    <a:pt x="100" y="34"/>
                    <a:pt x="100" y="34"/>
                    <a:pt x="100" y="33"/>
                  </a:cubicBezTo>
                  <a:cubicBezTo>
                    <a:pt x="102" y="34"/>
                    <a:pt x="102" y="34"/>
                    <a:pt x="102" y="34"/>
                  </a:cubicBezTo>
                  <a:cubicBezTo>
                    <a:pt x="103" y="34"/>
                    <a:pt x="102" y="33"/>
                    <a:pt x="103" y="33"/>
                  </a:cubicBezTo>
                  <a:cubicBezTo>
                    <a:pt x="102" y="33"/>
                    <a:pt x="102" y="33"/>
                    <a:pt x="102" y="33"/>
                  </a:cubicBezTo>
                  <a:cubicBezTo>
                    <a:pt x="102" y="33"/>
                    <a:pt x="100" y="33"/>
                    <a:pt x="102" y="30"/>
                  </a:cubicBezTo>
                  <a:cubicBezTo>
                    <a:pt x="102" y="30"/>
                    <a:pt x="103" y="30"/>
                    <a:pt x="103" y="33"/>
                  </a:cubicBezTo>
                  <a:cubicBezTo>
                    <a:pt x="103" y="33"/>
                    <a:pt x="103" y="30"/>
                    <a:pt x="102" y="30"/>
                  </a:cubicBezTo>
                  <a:cubicBezTo>
                    <a:pt x="103" y="30"/>
                    <a:pt x="103" y="30"/>
                    <a:pt x="103" y="30"/>
                  </a:cubicBezTo>
                  <a:cubicBezTo>
                    <a:pt x="103" y="29"/>
                    <a:pt x="103" y="29"/>
                    <a:pt x="103" y="29"/>
                  </a:cubicBezTo>
                  <a:cubicBezTo>
                    <a:pt x="102" y="29"/>
                    <a:pt x="102" y="29"/>
                    <a:pt x="102" y="29"/>
                  </a:cubicBezTo>
                  <a:cubicBezTo>
                    <a:pt x="102" y="28"/>
                    <a:pt x="102" y="28"/>
                    <a:pt x="102" y="28"/>
                  </a:cubicBezTo>
                  <a:cubicBezTo>
                    <a:pt x="100" y="28"/>
                    <a:pt x="100" y="28"/>
                    <a:pt x="100" y="28"/>
                  </a:cubicBezTo>
                  <a:cubicBezTo>
                    <a:pt x="100" y="28"/>
                    <a:pt x="100" y="28"/>
                    <a:pt x="100" y="26"/>
                  </a:cubicBezTo>
                  <a:cubicBezTo>
                    <a:pt x="102" y="29"/>
                    <a:pt x="103" y="28"/>
                    <a:pt x="105" y="28"/>
                  </a:cubicBezTo>
                  <a:cubicBezTo>
                    <a:pt x="105" y="28"/>
                    <a:pt x="102" y="26"/>
                    <a:pt x="105" y="26"/>
                  </a:cubicBezTo>
                  <a:cubicBezTo>
                    <a:pt x="105" y="26"/>
                    <a:pt x="107" y="26"/>
                    <a:pt x="105" y="26"/>
                  </a:cubicBezTo>
                  <a:cubicBezTo>
                    <a:pt x="105" y="26"/>
                    <a:pt x="107" y="28"/>
                    <a:pt x="107" y="26"/>
                  </a:cubicBezTo>
                  <a:cubicBezTo>
                    <a:pt x="105" y="25"/>
                    <a:pt x="105" y="25"/>
                    <a:pt x="105" y="25"/>
                  </a:cubicBezTo>
                  <a:cubicBezTo>
                    <a:pt x="105" y="26"/>
                    <a:pt x="105" y="26"/>
                    <a:pt x="105" y="26"/>
                  </a:cubicBezTo>
                  <a:cubicBezTo>
                    <a:pt x="103" y="25"/>
                    <a:pt x="103" y="25"/>
                    <a:pt x="103" y="25"/>
                  </a:cubicBezTo>
                  <a:cubicBezTo>
                    <a:pt x="103" y="25"/>
                    <a:pt x="103" y="24"/>
                    <a:pt x="105" y="25"/>
                  </a:cubicBezTo>
                  <a:cubicBezTo>
                    <a:pt x="105" y="25"/>
                    <a:pt x="103" y="25"/>
                    <a:pt x="105" y="25"/>
                  </a:cubicBezTo>
                  <a:cubicBezTo>
                    <a:pt x="107" y="25"/>
                    <a:pt x="105" y="24"/>
                    <a:pt x="107" y="24"/>
                  </a:cubicBezTo>
                  <a:cubicBezTo>
                    <a:pt x="107" y="25"/>
                    <a:pt x="107" y="25"/>
                    <a:pt x="108" y="25"/>
                  </a:cubicBezTo>
                  <a:cubicBezTo>
                    <a:pt x="108" y="25"/>
                    <a:pt x="108" y="25"/>
                    <a:pt x="108" y="25"/>
                  </a:cubicBezTo>
                  <a:cubicBezTo>
                    <a:pt x="108" y="25"/>
                    <a:pt x="108" y="25"/>
                    <a:pt x="108" y="25"/>
                  </a:cubicBezTo>
                  <a:cubicBezTo>
                    <a:pt x="108" y="24"/>
                    <a:pt x="108" y="25"/>
                    <a:pt x="109" y="24"/>
                  </a:cubicBezTo>
                  <a:cubicBezTo>
                    <a:pt x="108" y="24"/>
                    <a:pt x="108" y="24"/>
                    <a:pt x="108" y="24"/>
                  </a:cubicBezTo>
                  <a:cubicBezTo>
                    <a:pt x="107" y="24"/>
                    <a:pt x="108" y="25"/>
                    <a:pt x="107" y="24"/>
                  </a:cubicBezTo>
                  <a:cubicBezTo>
                    <a:pt x="107" y="24"/>
                    <a:pt x="108" y="24"/>
                    <a:pt x="108" y="22"/>
                  </a:cubicBezTo>
                  <a:cubicBezTo>
                    <a:pt x="107" y="22"/>
                    <a:pt x="107" y="22"/>
                    <a:pt x="107" y="22"/>
                  </a:cubicBezTo>
                  <a:cubicBezTo>
                    <a:pt x="107" y="22"/>
                    <a:pt x="105" y="21"/>
                    <a:pt x="107" y="21"/>
                  </a:cubicBezTo>
                  <a:cubicBezTo>
                    <a:pt x="108" y="21"/>
                    <a:pt x="108" y="21"/>
                    <a:pt x="108" y="22"/>
                  </a:cubicBezTo>
                  <a:cubicBezTo>
                    <a:pt x="108" y="21"/>
                    <a:pt x="109" y="21"/>
                    <a:pt x="109" y="21"/>
                  </a:cubicBezTo>
                  <a:cubicBezTo>
                    <a:pt x="108" y="20"/>
                    <a:pt x="109" y="20"/>
                    <a:pt x="109" y="20"/>
                  </a:cubicBezTo>
                  <a:cubicBezTo>
                    <a:pt x="109" y="20"/>
                    <a:pt x="108" y="21"/>
                    <a:pt x="107" y="21"/>
                  </a:cubicBezTo>
                  <a:cubicBezTo>
                    <a:pt x="107" y="20"/>
                    <a:pt x="107" y="22"/>
                    <a:pt x="105" y="21"/>
                  </a:cubicBezTo>
                  <a:cubicBezTo>
                    <a:pt x="107" y="21"/>
                    <a:pt x="105" y="20"/>
                    <a:pt x="103" y="20"/>
                  </a:cubicBezTo>
                  <a:cubicBezTo>
                    <a:pt x="105" y="20"/>
                    <a:pt x="105" y="20"/>
                    <a:pt x="105" y="20"/>
                  </a:cubicBezTo>
                  <a:cubicBezTo>
                    <a:pt x="105" y="20"/>
                    <a:pt x="105" y="20"/>
                    <a:pt x="107" y="21"/>
                  </a:cubicBezTo>
                  <a:cubicBezTo>
                    <a:pt x="107" y="20"/>
                    <a:pt x="107" y="20"/>
                    <a:pt x="108" y="20"/>
                  </a:cubicBezTo>
                  <a:cubicBezTo>
                    <a:pt x="108" y="18"/>
                    <a:pt x="107" y="18"/>
                    <a:pt x="107" y="18"/>
                  </a:cubicBezTo>
                  <a:cubicBezTo>
                    <a:pt x="108" y="18"/>
                    <a:pt x="108" y="16"/>
                    <a:pt x="108" y="14"/>
                  </a:cubicBezTo>
                  <a:cubicBezTo>
                    <a:pt x="109" y="16"/>
                    <a:pt x="109" y="14"/>
                    <a:pt x="111" y="14"/>
                  </a:cubicBezTo>
                  <a:cubicBezTo>
                    <a:pt x="111" y="16"/>
                    <a:pt x="111" y="16"/>
                    <a:pt x="111" y="16"/>
                  </a:cubicBezTo>
                  <a:cubicBezTo>
                    <a:pt x="111" y="16"/>
                    <a:pt x="111" y="16"/>
                    <a:pt x="111" y="16"/>
                  </a:cubicBezTo>
                  <a:cubicBezTo>
                    <a:pt x="112" y="16"/>
                    <a:pt x="109" y="14"/>
                    <a:pt x="111" y="14"/>
                  </a:cubicBezTo>
                  <a:cubicBezTo>
                    <a:pt x="111" y="16"/>
                    <a:pt x="109" y="14"/>
                    <a:pt x="109" y="13"/>
                  </a:cubicBezTo>
                  <a:cubicBezTo>
                    <a:pt x="108" y="13"/>
                    <a:pt x="108" y="13"/>
                    <a:pt x="108" y="13"/>
                  </a:cubicBezTo>
                  <a:cubicBezTo>
                    <a:pt x="109" y="13"/>
                    <a:pt x="109" y="12"/>
                    <a:pt x="111" y="12"/>
                  </a:cubicBezTo>
                  <a:cubicBezTo>
                    <a:pt x="111" y="11"/>
                    <a:pt x="112" y="9"/>
                    <a:pt x="112" y="9"/>
                  </a:cubicBezTo>
                  <a:cubicBezTo>
                    <a:pt x="112" y="8"/>
                    <a:pt x="111" y="8"/>
                    <a:pt x="111" y="8"/>
                  </a:cubicBezTo>
                  <a:cubicBezTo>
                    <a:pt x="111" y="7"/>
                    <a:pt x="112" y="8"/>
                    <a:pt x="112" y="8"/>
                  </a:cubicBezTo>
                  <a:cubicBezTo>
                    <a:pt x="112" y="8"/>
                    <a:pt x="112" y="8"/>
                    <a:pt x="112" y="8"/>
                  </a:cubicBezTo>
                  <a:cubicBezTo>
                    <a:pt x="112" y="8"/>
                    <a:pt x="112" y="5"/>
                    <a:pt x="113" y="7"/>
                  </a:cubicBezTo>
                  <a:cubicBezTo>
                    <a:pt x="112" y="5"/>
                    <a:pt x="112" y="5"/>
                    <a:pt x="112" y="5"/>
                  </a:cubicBezTo>
                  <a:cubicBezTo>
                    <a:pt x="112" y="5"/>
                    <a:pt x="112" y="5"/>
                    <a:pt x="112" y="5"/>
                  </a:cubicBezTo>
                  <a:cubicBezTo>
                    <a:pt x="112" y="5"/>
                    <a:pt x="112" y="5"/>
                    <a:pt x="112" y="5"/>
                  </a:cubicBezTo>
                  <a:cubicBezTo>
                    <a:pt x="111" y="3"/>
                    <a:pt x="112" y="3"/>
                    <a:pt x="112" y="3"/>
                  </a:cubicBezTo>
                  <a:cubicBezTo>
                    <a:pt x="113" y="5"/>
                    <a:pt x="113" y="5"/>
                    <a:pt x="113" y="5"/>
                  </a:cubicBezTo>
                  <a:cubicBezTo>
                    <a:pt x="113" y="3"/>
                    <a:pt x="113" y="1"/>
                    <a:pt x="115" y="1"/>
                  </a:cubicBezTo>
                  <a:cubicBezTo>
                    <a:pt x="113" y="1"/>
                    <a:pt x="113" y="1"/>
                    <a:pt x="113" y="1"/>
                  </a:cubicBezTo>
                  <a:cubicBezTo>
                    <a:pt x="115" y="0"/>
                    <a:pt x="115" y="0"/>
                    <a:pt x="115" y="0"/>
                  </a:cubicBezTo>
                  <a:cubicBezTo>
                    <a:pt x="113" y="0"/>
                    <a:pt x="113" y="0"/>
                    <a:pt x="115" y="0"/>
                  </a:cubicBezTo>
                  <a:cubicBezTo>
                    <a:pt x="112" y="0"/>
                    <a:pt x="112" y="0"/>
                    <a:pt x="112" y="0"/>
                  </a:cubicBezTo>
                  <a:cubicBezTo>
                    <a:pt x="112" y="1"/>
                    <a:pt x="113" y="0"/>
                    <a:pt x="113" y="1"/>
                  </a:cubicBezTo>
                  <a:cubicBezTo>
                    <a:pt x="113" y="1"/>
                    <a:pt x="113" y="1"/>
                    <a:pt x="112" y="1"/>
                  </a:cubicBezTo>
                  <a:cubicBezTo>
                    <a:pt x="113" y="1"/>
                    <a:pt x="113" y="1"/>
                    <a:pt x="113" y="1"/>
                  </a:cubicBezTo>
                  <a:cubicBezTo>
                    <a:pt x="112" y="1"/>
                    <a:pt x="112" y="1"/>
                    <a:pt x="111" y="1"/>
                  </a:cubicBezTo>
                  <a:cubicBezTo>
                    <a:pt x="112" y="1"/>
                    <a:pt x="111" y="0"/>
                    <a:pt x="112" y="1"/>
                  </a:cubicBezTo>
                  <a:cubicBezTo>
                    <a:pt x="111" y="1"/>
                    <a:pt x="111" y="1"/>
                    <a:pt x="111" y="1"/>
                  </a:cubicBezTo>
                  <a:cubicBezTo>
                    <a:pt x="111" y="1"/>
                    <a:pt x="111" y="1"/>
                    <a:pt x="111" y="1"/>
                  </a:cubicBezTo>
                  <a:cubicBezTo>
                    <a:pt x="111" y="1"/>
                    <a:pt x="109" y="1"/>
                    <a:pt x="109" y="3"/>
                  </a:cubicBezTo>
                  <a:cubicBezTo>
                    <a:pt x="111" y="5"/>
                    <a:pt x="108" y="5"/>
                    <a:pt x="108" y="5"/>
                  </a:cubicBezTo>
                  <a:cubicBezTo>
                    <a:pt x="109" y="5"/>
                    <a:pt x="111" y="5"/>
                    <a:pt x="111" y="5"/>
                  </a:cubicBezTo>
                  <a:cubicBezTo>
                    <a:pt x="111" y="7"/>
                    <a:pt x="111" y="5"/>
                    <a:pt x="111" y="7"/>
                  </a:cubicBezTo>
                  <a:cubicBezTo>
                    <a:pt x="109" y="7"/>
                    <a:pt x="109" y="7"/>
                    <a:pt x="108" y="7"/>
                  </a:cubicBezTo>
                  <a:cubicBezTo>
                    <a:pt x="109" y="7"/>
                    <a:pt x="109" y="7"/>
                    <a:pt x="109" y="7"/>
                  </a:cubicBezTo>
                  <a:cubicBezTo>
                    <a:pt x="108" y="7"/>
                    <a:pt x="108" y="7"/>
                    <a:pt x="107" y="8"/>
                  </a:cubicBezTo>
                  <a:cubicBezTo>
                    <a:pt x="107" y="9"/>
                    <a:pt x="107" y="9"/>
                    <a:pt x="105" y="11"/>
                  </a:cubicBezTo>
                  <a:cubicBezTo>
                    <a:pt x="107" y="11"/>
                    <a:pt x="107" y="11"/>
                    <a:pt x="107" y="11"/>
                  </a:cubicBezTo>
                  <a:cubicBezTo>
                    <a:pt x="105" y="11"/>
                    <a:pt x="105" y="12"/>
                    <a:pt x="103" y="13"/>
                  </a:cubicBezTo>
                  <a:cubicBezTo>
                    <a:pt x="103" y="14"/>
                    <a:pt x="102" y="14"/>
                    <a:pt x="102" y="16"/>
                  </a:cubicBezTo>
                  <a:cubicBezTo>
                    <a:pt x="100" y="18"/>
                    <a:pt x="99" y="20"/>
                    <a:pt x="98" y="22"/>
                  </a:cubicBezTo>
                  <a:cubicBezTo>
                    <a:pt x="99" y="22"/>
                    <a:pt x="99" y="22"/>
                    <a:pt x="99" y="22"/>
                  </a:cubicBezTo>
                  <a:cubicBezTo>
                    <a:pt x="98" y="22"/>
                    <a:pt x="99" y="22"/>
                    <a:pt x="99" y="24"/>
                  </a:cubicBezTo>
                  <a:cubicBezTo>
                    <a:pt x="99" y="22"/>
                    <a:pt x="98" y="24"/>
                    <a:pt x="98" y="24"/>
                  </a:cubicBezTo>
                  <a:cubicBezTo>
                    <a:pt x="98" y="24"/>
                    <a:pt x="96" y="25"/>
                    <a:pt x="95" y="25"/>
                  </a:cubicBezTo>
                  <a:cubicBezTo>
                    <a:pt x="95" y="26"/>
                    <a:pt x="95" y="26"/>
                    <a:pt x="95" y="26"/>
                  </a:cubicBezTo>
                  <a:cubicBezTo>
                    <a:pt x="94" y="26"/>
                    <a:pt x="94" y="28"/>
                    <a:pt x="94" y="29"/>
                  </a:cubicBezTo>
                  <a:cubicBezTo>
                    <a:pt x="94" y="29"/>
                    <a:pt x="95" y="29"/>
                    <a:pt x="94" y="29"/>
                  </a:cubicBezTo>
                  <a:cubicBezTo>
                    <a:pt x="92" y="30"/>
                    <a:pt x="92" y="30"/>
                    <a:pt x="92" y="30"/>
                  </a:cubicBezTo>
                  <a:cubicBezTo>
                    <a:pt x="90" y="30"/>
                    <a:pt x="90" y="33"/>
                    <a:pt x="90" y="34"/>
                  </a:cubicBezTo>
                  <a:cubicBezTo>
                    <a:pt x="87" y="35"/>
                    <a:pt x="87" y="38"/>
                    <a:pt x="85" y="39"/>
                  </a:cubicBezTo>
                  <a:cubicBezTo>
                    <a:pt x="86" y="41"/>
                    <a:pt x="86" y="41"/>
                    <a:pt x="86" y="41"/>
                  </a:cubicBezTo>
                  <a:cubicBezTo>
                    <a:pt x="83" y="42"/>
                    <a:pt x="83" y="46"/>
                    <a:pt x="81" y="47"/>
                  </a:cubicBezTo>
                  <a:cubicBezTo>
                    <a:pt x="82" y="48"/>
                    <a:pt x="82" y="48"/>
                    <a:pt x="82" y="48"/>
                  </a:cubicBezTo>
                  <a:cubicBezTo>
                    <a:pt x="82" y="48"/>
                    <a:pt x="81" y="50"/>
                    <a:pt x="81" y="48"/>
                  </a:cubicBezTo>
                  <a:cubicBezTo>
                    <a:pt x="81" y="50"/>
                    <a:pt x="79" y="50"/>
                    <a:pt x="79" y="51"/>
                  </a:cubicBezTo>
                  <a:cubicBezTo>
                    <a:pt x="79" y="51"/>
                    <a:pt x="79" y="51"/>
                    <a:pt x="77" y="51"/>
                  </a:cubicBezTo>
                  <a:cubicBezTo>
                    <a:pt x="77" y="52"/>
                    <a:pt x="77" y="54"/>
                    <a:pt x="76" y="54"/>
                  </a:cubicBezTo>
                  <a:cubicBezTo>
                    <a:pt x="76" y="54"/>
                    <a:pt x="76" y="54"/>
                    <a:pt x="76" y="54"/>
                  </a:cubicBezTo>
                  <a:cubicBezTo>
                    <a:pt x="77" y="54"/>
                    <a:pt x="77" y="54"/>
                    <a:pt x="77" y="55"/>
                  </a:cubicBezTo>
                  <a:cubicBezTo>
                    <a:pt x="76" y="55"/>
                    <a:pt x="76" y="56"/>
                    <a:pt x="76" y="55"/>
                  </a:cubicBezTo>
                  <a:cubicBezTo>
                    <a:pt x="76" y="56"/>
                    <a:pt x="73" y="59"/>
                    <a:pt x="73" y="60"/>
                  </a:cubicBezTo>
                  <a:cubicBezTo>
                    <a:pt x="73" y="60"/>
                    <a:pt x="73" y="60"/>
                    <a:pt x="73" y="60"/>
                  </a:cubicBezTo>
                  <a:cubicBezTo>
                    <a:pt x="72" y="61"/>
                    <a:pt x="72" y="63"/>
                    <a:pt x="70" y="63"/>
                  </a:cubicBezTo>
                  <a:cubicBezTo>
                    <a:pt x="70" y="64"/>
                    <a:pt x="72" y="63"/>
                    <a:pt x="72" y="64"/>
                  </a:cubicBezTo>
                  <a:cubicBezTo>
                    <a:pt x="70" y="64"/>
                    <a:pt x="70" y="64"/>
                    <a:pt x="70" y="64"/>
                  </a:cubicBezTo>
                  <a:cubicBezTo>
                    <a:pt x="69" y="65"/>
                    <a:pt x="69" y="68"/>
                    <a:pt x="68" y="69"/>
                  </a:cubicBezTo>
                  <a:cubicBezTo>
                    <a:pt x="66" y="72"/>
                    <a:pt x="64" y="76"/>
                    <a:pt x="61" y="78"/>
                  </a:cubicBezTo>
                  <a:cubicBezTo>
                    <a:pt x="62" y="78"/>
                    <a:pt x="62" y="78"/>
                    <a:pt x="62" y="78"/>
                  </a:cubicBezTo>
                  <a:cubicBezTo>
                    <a:pt x="60" y="78"/>
                    <a:pt x="62" y="81"/>
                    <a:pt x="60" y="81"/>
                  </a:cubicBezTo>
                  <a:cubicBezTo>
                    <a:pt x="60" y="81"/>
                    <a:pt x="60" y="81"/>
                    <a:pt x="60" y="81"/>
                  </a:cubicBezTo>
                  <a:cubicBezTo>
                    <a:pt x="59" y="82"/>
                    <a:pt x="60" y="85"/>
                    <a:pt x="59" y="86"/>
                  </a:cubicBezTo>
                  <a:cubicBezTo>
                    <a:pt x="59" y="85"/>
                    <a:pt x="59" y="85"/>
                    <a:pt x="59" y="85"/>
                  </a:cubicBezTo>
                  <a:cubicBezTo>
                    <a:pt x="59" y="86"/>
                    <a:pt x="57" y="88"/>
                    <a:pt x="57" y="89"/>
                  </a:cubicBezTo>
                  <a:cubicBezTo>
                    <a:pt x="57" y="89"/>
                    <a:pt x="57" y="89"/>
                    <a:pt x="57" y="89"/>
                  </a:cubicBezTo>
                  <a:cubicBezTo>
                    <a:pt x="59" y="89"/>
                    <a:pt x="56" y="89"/>
                    <a:pt x="57" y="90"/>
                  </a:cubicBezTo>
                  <a:cubicBezTo>
                    <a:pt x="57" y="90"/>
                    <a:pt x="56" y="90"/>
                    <a:pt x="57" y="90"/>
                  </a:cubicBezTo>
                  <a:cubicBezTo>
                    <a:pt x="56" y="93"/>
                    <a:pt x="53" y="94"/>
                    <a:pt x="51" y="98"/>
                  </a:cubicBezTo>
                  <a:cubicBezTo>
                    <a:pt x="51" y="101"/>
                    <a:pt x="53" y="99"/>
                    <a:pt x="51" y="99"/>
                  </a:cubicBezTo>
                  <a:cubicBezTo>
                    <a:pt x="51" y="101"/>
                    <a:pt x="51" y="99"/>
                    <a:pt x="51" y="99"/>
                  </a:cubicBezTo>
                  <a:cubicBezTo>
                    <a:pt x="49" y="101"/>
                    <a:pt x="53" y="102"/>
                    <a:pt x="51" y="102"/>
                  </a:cubicBezTo>
                  <a:cubicBezTo>
                    <a:pt x="49" y="101"/>
                    <a:pt x="51" y="102"/>
                    <a:pt x="49" y="102"/>
                  </a:cubicBezTo>
                  <a:cubicBezTo>
                    <a:pt x="49" y="103"/>
                    <a:pt x="51" y="103"/>
                    <a:pt x="49" y="103"/>
                  </a:cubicBezTo>
                  <a:cubicBezTo>
                    <a:pt x="49" y="105"/>
                    <a:pt x="49" y="105"/>
                    <a:pt x="49" y="105"/>
                  </a:cubicBezTo>
                  <a:cubicBezTo>
                    <a:pt x="48" y="105"/>
                    <a:pt x="48" y="106"/>
                    <a:pt x="46" y="106"/>
                  </a:cubicBezTo>
                  <a:cubicBezTo>
                    <a:pt x="43" y="112"/>
                    <a:pt x="38" y="118"/>
                    <a:pt x="34" y="123"/>
                  </a:cubicBezTo>
                  <a:cubicBezTo>
                    <a:pt x="31" y="129"/>
                    <a:pt x="29" y="133"/>
                    <a:pt x="25" y="141"/>
                  </a:cubicBezTo>
                  <a:cubicBezTo>
                    <a:pt x="25" y="142"/>
                    <a:pt x="25" y="142"/>
                    <a:pt x="23" y="144"/>
                  </a:cubicBezTo>
                  <a:cubicBezTo>
                    <a:pt x="23" y="144"/>
                    <a:pt x="23" y="144"/>
                    <a:pt x="23" y="144"/>
                  </a:cubicBezTo>
                  <a:cubicBezTo>
                    <a:pt x="23" y="144"/>
                    <a:pt x="23" y="145"/>
                    <a:pt x="22" y="145"/>
                  </a:cubicBezTo>
                  <a:cubicBezTo>
                    <a:pt x="21" y="146"/>
                    <a:pt x="19" y="149"/>
                    <a:pt x="19" y="152"/>
                  </a:cubicBezTo>
                  <a:cubicBezTo>
                    <a:pt x="19" y="152"/>
                    <a:pt x="19" y="152"/>
                    <a:pt x="19" y="152"/>
                  </a:cubicBezTo>
                  <a:cubicBezTo>
                    <a:pt x="19" y="152"/>
                    <a:pt x="19" y="152"/>
                    <a:pt x="19" y="152"/>
                  </a:cubicBezTo>
                  <a:cubicBezTo>
                    <a:pt x="19" y="153"/>
                    <a:pt x="19" y="153"/>
                    <a:pt x="19" y="153"/>
                  </a:cubicBezTo>
                  <a:cubicBezTo>
                    <a:pt x="19" y="153"/>
                    <a:pt x="18" y="153"/>
                    <a:pt x="18" y="152"/>
                  </a:cubicBezTo>
                  <a:cubicBezTo>
                    <a:pt x="13" y="157"/>
                    <a:pt x="12" y="165"/>
                    <a:pt x="9" y="169"/>
                  </a:cubicBezTo>
                  <a:cubicBezTo>
                    <a:pt x="9" y="170"/>
                    <a:pt x="8" y="171"/>
                    <a:pt x="6" y="172"/>
                  </a:cubicBezTo>
                  <a:cubicBezTo>
                    <a:pt x="5" y="179"/>
                    <a:pt x="4" y="183"/>
                    <a:pt x="0" y="186"/>
                  </a:cubicBezTo>
                  <a:cubicBezTo>
                    <a:pt x="0" y="186"/>
                    <a:pt x="4" y="187"/>
                    <a:pt x="5" y="186"/>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84" name="Hình tự do 147"/>
            <p:cNvSpPr>
              <a:spLocks/>
            </p:cNvSpPr>
            <p:nvPr/>
          </p:nvSpPr>
          <p:spPr bwMode="auto">
            <a:xfrm>
              <a:off x="4364" y="2647"/>
              <a:ext cx="2" cy="3"/>
            </a:xfrm>
            <a:custGeom>
              <a:avLst/>
              <a:gdLst>
                <a:gd name="T0" fmla="*/ 2 w 2"/>
                <a:gd name="T1" fmla="*/ 0 h 3"/>
                <a:gd name="T2" fmla="*/ 0 w 2"/>
                <a:gd name="T3" fmla="*/ 0 h 3"/>
                <a:gd name="T4" fmla="*/ 0 w 2"/>
                <a:gd name="T5" fmla="*/ 3 h 3"/>
                <a:gd name="T6" fmla="*/ 2 w 2"/>
                <a:gd name="T7" fmla="*/ 3 h 3"/>
                <a:gd name="T8" fmla="*/ 2 w 2"/>
                <a:gd name="T9" fmla="*/ 0 h 3"/>
                <a:gd name="T10" fmla="*/ 2 w 2"/>
                <a:gd name="T11" fmla="*/ 0 h 3"/>
                <a:gd name="T12" fmla="*/ 2 w 2"/>
                <a:gd name="T13" fmla="*/ 0 h 3"/>
                <a:gd name="T14" fmla="*/ 2 w 2"/>
                <a:gd name="T15" fmla="*/ 0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 h="3">
                  <a:moveTo>
                    <a:pt x="2" y="0"/>
                  </a:moveTo>
                  <a:lnTo>
                    <a:pt x="0" y="0"/>
                  </a:lnTo>
                  <a:lnTo>
                    <a:pt x="0" y="3"/>
                  </a:lnTo>
                  <a:lnTo>
                    <a:pt x="2" y="3"/>
                  </a:lnTo>
                  <a:lnTo>
                    <a:pt x="2" y="0"/>
                  </a:lnTo>
                  <a:lnTo>
                    <a:pt x="2" y="0"/>
                  </a:lnTo>
                  <a:lnTo>
                    <a:pt x="2" y="0"/>
                  </a:lnTo>
                  <a:lnTo>
                    <a:pt x="2" y="0"/>
                  </a:ln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85" name="Hình tự do 148"/>
            <p:cNvSpPr>
              <a:spLocks/>
            </p:cNvSpPr>
            <p:nvPr/>
          </p:nvSpPr>
          <p:spPr bwMode="auto">
            <a:xfrm>
              <a:off x="4262" y="2959"/>
              <a:ext cx="267" cy="444"/>
            </a:xfrm>
            <a:custGeom>
              <a:avLst/>
              <a:gdLst>
                <a:gd name="T0" fmla="*/ 15 w 113"/>
                <a:gd name="T1" fmla="*/ 167 h 188"/>
                <a:gd name="T2" fmla="*/ 18 w 113"/>
                <a:gd name="T3" fmla="*/ 161 h 188"/>
                <a:gd name="T4" fmla="*/ 27 w 113"/>
                <a:gd name="T5" fmla="*/ 151 h 188"/>
                <a:gd name="T6" fmla="*/ 30 w 113"/>
                <a:gd name="T7" fmla="*/ 148 h 188"/>
                <a:gd name="T8" fmla="*/ 35 w 113"/>
                <a:gd name="T9" fmla="*/ 135 h 188"/>
                <a:gd name="T10" fmla="*/ 37 w 113"/>
                <a:gd name="T11" fmla="*/ 130 h 188"/>
                <a:gd name="T12" fmla="*/ 43 w 113"/>
                <a:gd name="T13" fmla="*/ 125 h 188"/>
                <a:gd name="T14" fmla="*/ 45 w 113"/>
                <a:gd name="T15" fmla="*/ 118 h 188"/>
                <a:gd name="T16" fmla="*/ 47 w 113"/>
                <a:gd name="T17" fmla="*/ 115 h 188"/>
                <a:gd name="T18" fmla="*/ 49 w 113"/>
                <a:gd name="T19" fmla="*/ 113 h 188"/>
                <a:gd name="T20" fmla="*/ 54 w 113"/>
                <a:gd name="T21" fmla="*/ 108 h 188"/>
                <a:gd name="T22" fmla="*/ 57 w 113"/>
                <a:gd name="T23" fmla="*/ 103 h 188"/>
                <a:gd name="T24" fmla="*/ 60 w 113"/>
                <a:gd name="T25" fmla="*/ 100 h 188"/>
                <a:gd name="T26" fmla="*/ 61 w 113"/>
                <a:gd name="T27" fmla="*/ 95 h 188"/>
                <a:gd name="T28" fmla="*/ 65 w 113"/>
                <a:gd name="T29" fmla="*/ 88 h 188"/>
                <a:gd name="T30" fmla="*/ 69 w 113"/>
                <a:gd name="T31" fmla="*/ 82 h 188"/>
                <a:gd name="T32" fmla="*/ 71 w 113"/>
                <a:gd name="T33" fmla="*/ 78 h 188"/>
                <a:gd name="T34" fmla="*/ 71 w 113"/>
                <a:gd name="T35" fmla="*/ 75 h 188"/>
                <a:gd name="T36" fmla="*/ 74 w 113"/>
                <a:gd name="T37" fmla="*/ 74 h 188"/>
                <a:gd name="T38" fmla="*/ 74 w 113"/>
                <a:gd name="T39" fmla="*/ 73 h 188"/>
                <a:gd name="T40" fmla="*/ 77 w 113"/>
                <a:gd name="T41" fmla="*/ 70 h 188"/>
                <a:gd name="T42" fmla="*/ 83 w 113"/>
                <a:gd name="T43" fmla="*/ 60 h 188"/>
                <a:gd name="T44" fmla="*/ 84 w 113"/>
                <a:gd name="T45" fmla="*/ 57 h 188"/>
                <a:gd name="T46" fmla="*/ 86 w 113"/>
                <a:gd name="T47" fmla="*/ 55 h 188"/>
                <a:gd name="T48" fmla="*/ 91 w 113"/>
                <a:gd name="T49" fmla="*/ 45 h 188"/>
                <a:gd name="T50" fmla="*/ 90 w 113"/>
                <a:gd name="T51" fmla="*/ 43 h 188"/>
                <a:gd name="T52" fmla="*/ 92 w 113"/>
                <a:gd name="T53" fmla="*/ 42 h 188"/>
                <a:gd name="T54" fmla="*/ 97 w 113"/>
                <a:gd name="T55" fmla="*/ 39 h 188"/>
                <a:gd name="T56" fmla="*/ 99 w 113"/>
                <a:gd name="T57" fmla="*/ 35 h 188"/>
                <a:gd name="T58" fmla="*/ 100 w 113"/>
                <a:gd name="T59" fmla="*/ 35 h 188"/>
                <a:gd name="T60" fmla="*/ 100 w 113"/>
                <a:gd name="T61" fmla="*/ 34 h 188"/>
                <a:gd name="T62" fmla="*/ 100 w 113"/>
                <a:gd name="T63" fmla="*/ 30 h 188"/>
                <a:gd name="T64" fmla="*/ 103 w 113"/>
                <a:gd name="T65" fmla="*/ 26 h 188"/>
                <a:gd name="T66" fmla="*/ 103 w 113"/>
                <a:gd name="T67" fmla="*/ 25 h 188"/>
                <a:gd name="T68" fmla="*/ 105 w 113"/>
                <a:gd name="T69" fmla="*/ 23 h 188"/>
                <a:gd name="T70" fmla="*/ 107 w 113"/>
                <a:gd name="T71" fmla="*/ 21 h 188"/>
                <a:gd name="T72" fmla="*/ 104 w 113"/>
                <a:gd name="T73" fmla="*/ 21 h 188"/>
                <a:gd name="T74" fmla="*/ 109 w 113"/>
                <a:gd name="T75" fmla="*/ 17 h 188"/>
                <a:gd name="T76" fmla="*/ 109 w 113"/>
                <a:gd name="T77" fmla="*/ 8 h 188"/>
                <a:gd name="T78" fmla="*/ 110 w 113"/>
                <a:gd name="T79" fmla="*/ 5 h 188"/>
                <a:gd name="T80" fmla="*/ 113 w 113"/>
                <a:gd name="T81" fmla="*/ 0 h 188"/>
                <a:gd name="T82" fmla="*/ 110 w 113"/>
                <a:gd name="T83" fmla="*/ 2 h 188"/>
                <a:gd name="T84" fmla="*/ 109 w 113"/>
                <a:gd name="T85" fmla="*/ 6 h 188"/>
                <a:gd name="T86" fmla="*/ 101 w 113"/>
                <a:gd name="T87" fmla="*/ 13 h 188"/>
                <a:gd name="T88" fmla="*/ 92 w 113"/>
                <a:gd name="T89" fmla="*/ 25 h 188"/>
                <a:gd name="T90" fmla="*/ 83 w 113"/>
                <a:gd name="T91" fmla="*/ 39 h 188"/>
                <a:gd name="T92" fmla="*/ 75 w 113"/>
                <a:gd name="T93" fmla="*/ 51 h 188"/>
                <a:gd name="T94" fmla="*/ 71 w 113"/>
                <a:gd name="T95" fmla="*/ 60 h 188"/>
                <a:gd name="T96" fmla="*/ 61 w 113"/>
                <a:gd name="T97" fmla="*/ 78 h 188"/>
                <a:gd name="T98" fmla="*/ 56 w 113"/>
                <a:gd name="T99" fmla="*/ 88 h 188"/>
                <a:gd name="T100" fmla="*/ 49 w 113"/>
                <a:gd name="T101" fmla="*/ 102 h 188"/>
                <a:gd name="T102" fmla="*/ 23 w 113"/>
                <a:gd name="T103" fmla="*/ 141 h 188"/>
                <a:gd name="T104" fmla="*/ 18 w 113"/>
                <a:gd name="T105" fmla="*/ 151 h 188"/>
                <a:gd name="T106" fmla="*/ 4 w 113"/>
                <a:gd name="T107" fmla="*/ 185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3" h="188">
                  <a:moveTo>
                    <a:pt x="4" y="185"/>
                  </a:moveTo>
                  <a:cubicBezTo>
                    <a:pt x="8" y="184"/>
                    <a:pt x="6" y="180"/>
                    <a:pt x="9" y="178"/>
                  </a:cubicBezTo>
                  <a:cubicBezTo>
                    <a:pt x="9" y="178"/>
                    <a:pt x="8" y="178"/>
                    <a:pt x="9" y="178"/>
                  </a:cubicBezTo>
                  <a:cubicBezTo>
                    <a:pt x="13" y="177"/>
                    <a:pt x="14" y="172"/>
                    <a:pt x="14" y="168"/>
                  </a:cubicBezTo>
                  <a:cubicBezTo>
                    <a:pt x="14" y="168"/>
                    <a:pt x="14" y="168"/>
                    <a:pt x="14" y="168"/>
                  </a:cubicBezTo>
                  <a:cubicBezTo>
                    <a:pt x="14" y="168"/>
                    <a:pt x="15" y="168"/>
                    <a:pt x="15" y="167"/>
                  </a:cubicBezTo>
                  <a:cubicBezTo>
                    <a:pt x="15" y="167"/>
                    <a:pt x="15" y="167"/>
                    <a:pt x="14" y="167"/>
                  </a:cubicBezTo>
                  <a:cubicBezTo>
                    <a:pt x="15" y="167"/>
                    <a:pt x="15" y="165"/>
                    <a:pt x="17" y="165"/>
                  </a:cubicBezTo>
                  <a:cubicBezTo>
                    <a:pt x="15" y="165"/>
                    <a:pt x="15" y="165"/>
                    <a:pt x="15" y="164"/>
                  </a:cubicBezTo>
                  <a:cubicBezTo>
                    <a:pt x="17" y="165"/>
                    <a:pt x="17" y="165"/>
                    <a:pt x="17" y="165"/>
                  </a:cubicBezTo>
                  <a:cubicBezTo>
                    <a:pt x="18" y="165"/>
                    <a:pt x="18" y="163"/>
                    <a:pt x="19" y="161"/>
                  </a:cubicBezTo>
                  <a:cubicBezTo>
                    <a:pt x="18" y="161"/>
                    <a:pt x="18" y="161"/>
                    <a:pt x="18" y="161"/>
                  </a:cubicBezTo>
                  <a:cubicBezTo>
                    <a:pt x="21" y="159"/>
                    <a:pt x="22" y="158"/>
                    <a:pt x="23" y="155"/>
                  </a:cubicBezTo>
                  <a:cubicBezTo>
                    <a:pt x="22" y="155"/>
                    <a:pt x="22" y="155"/>
                    <a:pt x="22" y="155"/>
                  </a:cubicBezTo>
                  <a:cubicBezTo>
                    <a:pt x="23" y="155"/>
                    <a:pt x="23" y="155"/>
                    <a:pt x="24" y="154"/>
                  </a:cubicBezTo>
                  <a:cubicBezTo>
                    <a:pt x="23" y="154"/>
                    <a:pt x="27" y="154"/>
                    <a:pt x="27" y="152"/>
                  </a:cubicBezTo>
                  <a:cubicBezTo>
                    <a:pt x="24" y="152"/>
                    <a:pt x="24" y="152"/>
                    <a:pt x="24" y="152"/>
                  </a:cubicBezTo>
                  <a:cubicBezTo>
                    <a:pt x="27" y="152"/>
                    <a:pt x="24" y="151"/>
                    <a:pt x="27" y="151"/>
                  </a:cubicBezTo>
                  <a:cubicBezTo>
                    <a:pt x="27" y="151"/>
                    <a:pt x="27" y="151"/>
                    <a:pt x="27" y="151"/>
                  </a:cubicBezTo>
                  <a:cubicBezTo>
                    <a:pt x="28" y="151"/>
                    <a:pt x="27" y="150"/>
                    <a:pt x="27" y="150"/>
                  </a:cubicBezTo>
                  <a:cubicBezTo>
                    <a:pt x="28" y="150"/>
                    <a:pt x="28" y="150"/>
                    <a:pt x="28" y="150"/>
                  </a:cubicBezTo>
                  <a:cubicBezTo>
                    <a:pt x="28" y="150"/>
                    <a:pt x="28" y="150"/>
                    <a:pt x="28" y="148"/>
                  </a:cubicBezTo>
                  <a:cubicBezTo>
                    <a:pt x="28" y="148"/>
                    <a:pt x="28" y="148"/>
                    <a:pt x="28" y="148"/>
                  </a:cubicBezTo>
                  <a:cubicBezTo>
                    <a:pt x="28" y="148"/>
                    <a:pt x="28" y="146"/>
                    <a:pt x="30" y="148"/>
                  </a:cubicBezTo>
                  <a:cubicBezTo>
                    <a:pt x="28" y="146"/>
                    <a:pt x="28" y="148"/>
                    <a:pt x="28" y="146"/>
                  </a:cubicBezTo>
                  <a:cubicBezTo>
                    <a:pt x="31" y="145"/>
                    <a:pt x="32" y="141"/>
                    <a:pt x="34" y="138"/>
                  </a:cubicBezTo>
                  <a:cubicBezTo>
                    <a:pt x="34" y="138"/>
                    <a:pt x="34" y="138"/>
                    <a:pt x="32" y="138"/>
                  </a:cubicBezTo>
                  <a:cubicBezTo>
                    <a:pt x="34" y="137"/>
                    <a:pt x="34" y="137"/>
                    <a:pt x="34" y="137"/>
                  </a:cubicBezTo>
                  <a:cubicBezTo>
                    <a:pt x="34" y="137"/>
                    <a:pt x="34" y="137"/>
                    <a:pt x="34" y="135"/>
                  </a:cubicBezTo>
                  <a:cubicBezTo>
                    <a:pt x="35" y="135"/>
                    <a:pt x="35" y="135"/>
                    <a:pt x="35" y="135"/>
                  </a:cubicBezTo>
                  <a:cubicBezTo>
                    <a:pt x="35" y="135"/>
                    <a:pt x="35" y="135"/>
                    <a:pt x="34" y="135"/>
                  </a:cubicBezTo>
                  <a:cubicBezTo>
                    <a:pt x="35" y="135"/>
                    <a:pt x="35" y="134"/>
                    <a:pt x="36" y="134"/>
                  </a:cubicBezTo>
                  <a:cubicBezTo>
                    <a:pt x="35" y="134"/>
                    <a:pt x="35" y="134"/>
                    <a:pt x="35" y="134"/>
                  </a:cubicBezTo>
                  <a:cubicBezTo>
                    <a:pt x="36" y="134"/>
                    <a:pt x="36" y="132"/>
                    <a:pt x="36" y="132"/>
                  </a:cubicBezTo>
                  <a:cubicBezTo>
                    <a:pt x="36" y="132"/>
                    <a:pt x="36" y="132"/>
                    <a:pt x="36" y="132"/>
                  </a:cubicBezTo>
                  <a:cubicBezTo>
                    <a:pt x="36" y="130"/>
                    <a:pt x="37" y="132"/>
                    <a:pt x="37" y="130"/>
                  </a:cubicBezTo>
                  <a:cubicBezTo>
                    <a:pt x="36" y="130"/>
                    <a:pt x="36" y="130"/>
                    <a:pt x="36" y="130"/>
                  </a:cubicBezTo>
                  <a:cubicBezTo>
                    <a:pt x="37" y="130"/>
                    <a:pt x="37" y="129"/>
                    <a:pt x="40" y="129"/>
                  </a:cubicBezTo>
                  <a:cubicBezTo>
                    <a:pt x="40" y="128"/>
                    <a:pt x="40" y="128"/>
                    <a:pt x="40" y="128"/>
                  </a:cubicBezTo>
                  <a:cubicBezTo>
                    <a:pt x="40" y="128"/>
                    <a:pt x="40" y="126"/>
                    <a:pt x="41" y="126"/>
                  </a:cubicBezTo>
                  <a:cubicBezTo>
                    <a:pt x="41" y="125"/>
                    <a:pt x="40" y="125"/>
                    <a:pt x="41" y="125"/>
                  </a:cubicBezTo>
                  <a:cubicBezTo>
                    <a:pt x="41" y="125"/>
                    <a:pt x="41" y="124"/>
                    <a:pt x="43" y="125"/>
                  </a:cubicBezTo>
                  <a:cubicBezTo>
                    <a:pt x="43" y="124"/>
                    <a:pt x="43" y="122"/>
                    <a:pt x="44" y="122"/>
                  </a:cubicBezTo>
                  <a:cubicBezTo>
                    <a:pt x="43" y="122"/>
                    <a:pt x="43" y="121"/>
                    <a:pt x="43" y="122"/>
                  </a:cubicBezTo>
                  <a:cubicBezTo>
                    <a:pt x="41" y="121"/>
                    <a:pt x="41" y="121"/>
                    <a:pt x="41" y="121"/>
                  </a:cubicBezTo>
                  <a:cubicBezTo>
                    <a:pt x="41" y="121"/>
                    <a:pt x="41" y="122"/>
                    <a:pt x="41" y="121"/>
                  </a:cubicBezTo>
                  <a:cubicBezTo>
                    <a:pt x="41" y="121"/>
                    <a:pt x="43" y="121"/>
                    <a:pt x="43" y="118"/>
                  </a:cubicBezTo>
                  <a:cubicBezTo>
                    <a:pt x="44" y="118"/>
                    <a:pt x="45" y="118"/>
                    <a:pt x="45" y="118"/>
                  </a:cubicBezTo>
                  <a:cubicBezTo>
                    <a:pt x="44" y="117"/>
                    <a:pt x="44" y="117"/>
                    <a:pt x="44" y="117"/>
                  </a:cubicBezTo>
                  <a:cubicBezTo>
                    <a:pt x="47" y="117"/>
                    <a:pt x="47" y="117"/>
                    <a:pt x="47" y="117"/>
                  </a:cubicBezTo>
                  <a:cubicBezTo>
                    <a:pt x="47" y="117"/>
                    <a:pt x="47" y="117"/>
                    <a:pt x="47" y="117"/>
                  </a:cubicBezTo>
                  <a:cubicBezTo>
                    <a:pt x="47" y="117"/>
                    <a:pt x="47" y="117"/>
                    <a:pt x="48" y="117"/>
                  </a:cubicBezTo>
                  <a:cubicBezTo>
                    <a:pt x="47" y="117"/>
                    <a:pt x="48" y="116"/>
                    <a:pt x="47" y="115"/>
                  </a:cubicBezTo>
                  <a:cubicBezTo>
                    <a:pt x="47" y="115"/>
                    <a:pt x="47" y="116"/>
                    <a:pt x="47" y="115"/>
                  </a:cubicBezTo>
                  <a:cubicBezTo>
                    <a:pt x="48" y="115"/>
                    <a:pt x="48" y="115"/>
                    <a:pt x="48" y="115"/>
                  </a:cubicBezTo>
                  <a:cubicBezTo>
                    <a:pt x="48" y="115"/>
                    <a:pt x="48" y="115"/>
                    <a:pt x="48" y="115"/>
                  </a:cubicBezTo>
                  <a:cubicBezTo>
                    <a:pt x="48" y="113"/>
                    <a:pt x="48" y="113"/>
                    <a:pt x="49" y="113"/>
                  </a:cubicBezTo>
                  <a:cubicBezTo>
                    <a:pt x="49" y="115"/>
                    <a:pt x="48" y="113"/>
                    <a:pt x="48" y="115"/>
                  </a:cubicBezTo>
                  <a:cubicBezTo>
                    <a:pt x="49" y="115"/>
                    <a:pt x="49" y="113"/>
                    <a:pt x="49" y="113"/>
                  </a:cubicBezTo>
                  <a:cubicBezTo>
                    <a:pt x="49" y="113"/>
                    <a:pt x="49" y="113"/>
                    <a:pt x="49" y="113"/>
                  </a:cubicBezTo>
                  <a:cubicBezTo>
                    <a:pt x="51" y="113"/>
                    <a:pt x="51" y="112"/>
                    <a:pt x="52" y="112"/>
                  </a:cubicBezTo>
                  <a:cubicBezTo>
                    <a:pt x="52" y="112"/>
                    <a:pt x="51" y="111"/>
                    <a:pt x="51" y="112"/>
                  </a:cubicBezTo>
                  <a:cubicBezTo>
                    <a:pt x="51" y="111"/>
                    <a:pt x="54" y="111"/>
                    <a:pt x="52" y="108"/>
                  </a:cubicBezTo>
                  <a:cubicBezTo>
                    <a:pt x="52" y="109"/>
                    <a:pt x="54" y="109"/>
                    <a:pt x="54" y="109"/>
                  </a:cubicBezTo>
                  <a:cubicBezTo>
                    <a:pt x="54" y="108"/>
                    <a:pt x="52" y="108"/>
                    <a:pt x="54" y="108"/>
                  </a:cubicBezTo>
                  <a:cubicBezTo>
                    <a:pt x="52" y="108"/>
                    <a:pt x="54" y="108"/>
                    <a:pt x="54" y="108"/>
                  </a:cubicBezTo>
                  <a:cubicBezTo>
                    <a:pt x="56" y="108"/>
                    <a:pt x="54" y="105"/>
                    <a:pt x="54" y="108"/>
                  </a:cubicBezTo>
                  <a:cubicBezTo>
                    <a:pt x="54" y="105"/>
                    <a:pt x="57" y="104"/>
                    <a:pt x="57" y="103"/>
                  </a:cubicBezTo>
                  <a:cubicBezTo>
                    <a:pt x="58" y="103"/>
                    <a:pt x="58" y="103"/>
                    <a:pt x="58" y="103"/>
                  </a:cubicBezTo>
                  <a:cubicBezTo>
                    <a:pt x="57" y="103"/>
                    <a:pt x="57" y="103"/>
                    <a:pt x="57" y="103"/>
                  </a:cubicBezTo>
                  <a:cubicBezTo>
                    <a:pt x="57" y="103"/>
                    <a:pt x="58" y="102"/>
                    <a:pt x="57" y="102"/>
                  </a:cubicBezTo>
                  <a:cubicBezTo>
                    <a:pt x="58" y="102"/>
                    <a:pt x="56" y="103"/>
                    <a:pt x="57" y="103"/>
                  </a:cubicBezTo>
                  <a:cubicBezTo>
                    <a:pt x="56" y="103"/>
                    <a:pt x="58" y="103"/>
                    <a:pt x="57" y="102"/>
                  </a:cubicBezTo>
                  <a:cubicBezTo>
                    <a:pt x="57" y="102"/>
                    <a:pt x="58" y="102"/>
                    <a:pt x="58" y="100"/>
                  </a:cubicBezTo>
                  <a:cubicBezTo>
                    <a:pt x="58" y="102"/>
                    <a:pt x="57" y="100"/>
                    <a:pt x="57" y="100"/>
                  </a:cubicBezTo>
                  <a:cubicBezTo>
                    <a:pt x="58" y="100"/>
                    <a:pt x="58" y="100"/>
                    <a:pt x="58" y="100"/>
                  </a:cubicBezTo>
                  <a:cubicBezTo>
                    <a:pt x="58" y="100"/>
                    <a:pt x="58" y="100"/>
                    <a:pt x="58" y="100"/>
                  </a:cubicBezTo>
                  <a:cubicBezTo>
                    <a:pt x="60" y="100"/>
                    <a:pt x="60" y="99"/>
                    <a:pt x="60" y="100"/>
                  </a:cubicBezTo>
                  <a:cubicBezTo>
                    <a:pt x="60" y="99"/>
                    <a:pt x="61" y="99"/>
                    <a:pt x="60" y="99"/>
                  </a:cubicBezTo>
                  <a:cubicBezTo>
                    <a:pt x="58" y="98"/>
                    <a:pt x="58" y="98"/>
                    <a:pt x="58" y="98"/>
                  </a:cubicBezTo>
                  <a:cubicBezTo>
                    <a:pt x="60" y="98"/>
                    <a:pt x="60" y="98"/>
                    <a:pt x="60" y="98"/>
                  </a:cubicBezTo>
                  <a:cubicBezTo>
                    <a:pt x="60" y="98"/>
                    <a:pt x="60" y="98"/>
                    <a:pt x="60" y="98"/>
                  </a:cubicBezTo>
                  <a:cubicBezTo>
                    <a:pt x="61" y="98"/>
                    <a:pt x="60" y="96"/>
                    <a:pt x="61" y="98"/>
                  </a:cubicBezTo>
                  <a:cubicBezTo>
                    <a:pt x="61" y="96"/>
                    <a:pt x="62" y="95"/>
                    <a:pt x="61" y="95"/>
                  </a:cubicBezTo>
                  <a:cubicBezTo>
                    <a:pt x="62" y="95"/>
                    <a:pt x="62" y="92"/>
                    <a:pt x="62" y="92"/>
                  </a:cubicBezTo>
                  <a:cubicBezTo>
                    <a:pt x="62" y="92"/>
                    <a:pt x="62" y="92"/>
                    <a:pt x="62" y="92"/>
                  </a:cubicBezTo>
                  <a:cubicBezTo>
                    <a:pt x="62" y="92"/>
                    <a:pt x="62" y="92"/>
                    <a:pt x="62" y="92"/>
                  </a:cubicBezTo>
                  <a:cubicBezTo>
                    <a:pt x="62" y="92"/>
                    <a:pt x="62" y="91"/>
                    <a:pt x="62" y="90"/>
                  </a:cubicBezTo>
                  <a:cubicBezTo>
                    <a:pt x="64" y="90"/>
                    <a:pt x="64" y="90"/>
                    <a:pt x="64" y="91"/>
                  </a:cubicBezTo>
                  <a:cubicBezTo>
                    <a:pt x="64" y="90"/>
                    <a:pt x="65" y="90"/>
                    <a:pt x="65" y="88"/>
                  </a:cubicBezTo>
                  <a:cubicBezTo>
                    <a:pt x="64" y="88"/>
                    <a:pt x="64" y="88"/>
                    <a:pt x="64" y="88"/>
                  </a:cubicBezTo>
                  <a:cubicBezTo>
                    <a:pt x="62" y="87"/>
                    <a:pt x="65" y="88"/>
                    <a:pt x="65" y="87"/>
                  </a:cubicBezTo>
                  <a:cubicBezTo>
                    <a:pt x="67" y="87"/>
                    <a:pt x="67" y="87"/>
                    <a:pt x="67" y="87"/>
                  </a:cubicBezTo>
                  <a:cubicBezTo>
                    <a:pt x="65" y="87"/>
                    <a:pt x="69" y="87"/>
                    <a:pt x="67" y="86"/>
                  </a:cubicBezTo>
                  <a:cubicBezTo>
                    <a:pt x="67" y="86"/>
                    <a:pt x="67" y="86"/>
                    <a:pt x="69" y="86"/>
                  </a:cubicBezTo>
                  <a:cubicBezTo>
                    <a:pt x="67" y="85"/>
                    <a:pt x="70" y="83"/>
                    <a:pt x="69" y="82"/>
                  </a:cubicBezTo>
                  <a:cubicBezTo>
                    <a:pt x="69" y="82"/>
                    <a:pt x="69" y="82"/>
                    <a:pt x="70" y="82"/>
                  </a:cubicBezTo>
                  <a:cubicBezTo>
                    <a:pt x="69" y="82"/>
                    <a:pt x="69" y="82"/>
                    <a:pt x="69" y="82"/>
                  </a:cubicBezTo>
                  <a:cubicBezTo>
                    <a:pt x="70" y="82"/>
                    <a:pt x="70" y="82"/>
                    <a:pt x="70" y="82"/>
                  </a:cubicBezTo>
                  <a:cubicBezTo>
                    <a:pt x="70" y="82"/>
                    <a:pt x="70" y="82"/>
                    <a:pt x="69" y="82"/>
                  </a:cubicBezTo>
                  <a:cubicBezTo>
                    <a:pt x="69" y="79"/>
                    <a:pt x="71" y="82"/>
                    <a:pt x="71" y="79"/>
                  </a:cubicBezTo>
                  <a:cubicBezTo>
                    <a:pt x="71" y="79"/>
                    <a:pt x="71" y="79"/>
                    <a:pt x="71" y="78"/>
                  </a:cubicBezTo>
                  <a:cubicBezTo>
                    <a:pt x="71" y="78"/>
                    <a:pt x="71" y="78"/>
                    <a:pt x="71" y="78"/>
                  </a:cubicBezTo>
                  <a:cubicBezTo>
                    <a:pt x="73" y="78"/>
                    <a:pt x="71" y="78"/>
                    <a:pt x="70" y="77"/>
                  </a:cubicBezTo>
                  <a:cubicBezTo>
                    <a:pt x="71" y="77"/>
                    <a:pt x="71" y="77"/>
                    <a:pt x="71" y="77"/>
                  </a:cubicBezTo>
                  <a:cubicBezTo>
                    <a:pt x="71" y="75"/>
                    <a:pt x="71" y="75"/>
                    <a:pt x="71" y="75"/>
                  </a:cubicBezTo>
                  <a:cubicBezTo>
                    <a:pt x="71" y="77"/>
                    <a:pt x="71" y="75"/>
                    <a:pt x="71" y="75"/>
                  </a:cubicBezTo>
                  <a:cubicBezTo>
                    <a:pt x="71" y="75"/>
                    <a:pt x="71" y="75"/>
                    <a:pt x="71" y="75"/>
                  </a:cubicBezTo>
                  <a:cubicBezTo>
                    <a:pt x="71" y="75"/>
                    <a:pt x="71" y="75"/>
                    <a:pt x="73" y="75"/>
                  </a:cubicBezTo>
                  <a:cubicBezTo>
                    <a:pt x="73" y="75"/>
                    <a:pt x="73" y="75"/>
                    <a:pt x="73" y="75"/>
                  </a:cubicBezTo>
                  <a:cubicBezTo>
                    <a:pt x="73" y="75"/>
                    <a:pt x="73" y="75"/>
                    <a:pt x="74" y="75"/>
                  </a:cubicBezTo>
                  <a:cubicBezTo>
                    <a:pt x="73" y="75"/>
                    <a:pt x="73" y="74"/>
                    <a:pt x="73" y="74"/>
                  </a:cubicBezTo>
                  <a:cubicBezTo>
                    <a:pt x="74" y="74"/>
                    <a:pt x="74" y="74"/>
                    <a:pt x="74" y="74"/>
                  </a:cubicBezTo>
                  <a:cubicBezTo>
                    <a:pt x="74" y="74"/>
                    <a:pt x="74" y="74"/>
                    <a:pt x="74" y="74"/>
                  </a:cubicBezTo>
                  <a:cubicBezTo>
                    <a:pt x="74" y="74"/>
                    <a:pt x="74" y="74"/>
                    <a:pt x="74" y="74"/>
                  </a:cubicBezTo>
                  <a:cubicBezTo>
                    <a:pt x="74" y="74"/>
                    <a:pt x="73" y="74"/>
                    <a:pt x="74" y="73"/>
                  </a:cubicBezTo>
                  <a:cubicBezTo>
                    <a:pt x="74" y="73"/>
                    <a:pt x="75" y="74"/>
                    <a:pt x="74" y="73"/>
                  </a:cubicBezTo>
                  <a:cubicBezTo>
                    <a:pt x="74" y="73"/>
                    <a:pt x="74" y="73"/>
                    <a:pt x="74" y="73"/>
                  </a:cubicBezTo>
                  <a:cubicBezTo>
                    <a:pt x="74" y="73"/>
                    <a:pt x="74" y="73"/>
                    <a:pt x="74" y="73"/>
                  </a:cubicBezTo>
                  <a:cubicBezTo>
                    <a:pt x="74" y="73"/>
                    <a:pt x="74" y="73"/>
                    <a:pt x="74" y="73"/>
                  </a:cubicBezTo>
                  <a:cubicBezTo>
                    <a:pt x="74" y="73"/>
                    <a:pt x="74" y="73"/>
                    <a:pt x="74" y="73"/>
                  </a:cubicBezTo>
                  <a:cubicBezTo>
                    <a:pt x="75" y="73"/>
                    <a:pt x="75" y="72"/>
                    <a:pt x="75" y="72"/>
                  </a:cubicBezTo>
                  <a:cubicBezTo>
                    <a:pt x="75" y="72"/>
                    <a:pt x="75" y="72"/>
                    <a:pt x="75" y="72"/>
                  </a:cubicBezTo>
                  <a:cubicBezTo>
                    <a:pt x="75" y="72"/>
                    <a:pt x="75" y="72"/>
                    <a:pt x="75" y="72"/>
                  </a:cubicBezTo>
                  <a:cubicBezTo>
                    <a:pt x="75" y="70"/>
                    <a:pt x="75" y="70"/>
                    <a:pt x="77" y="70"/>
                  </a:cubicBezTo>
                  <a:cubicBezTo>
                    <a:pt x="77" y="70"/>
                    <a:pt x="77" y="70"/>
                    <a:pt x="77" y="70"/>
                  </a:cubicBezTo>
                  <a:cubicBezTo>
                    <a:pt x="77" y="69"/>
                    <a:pt x="77" y="69"/>
                    <a:pt x="77" y="69"/>
                  </a:cubicBezTo>
                  <a:cubicBezTo>
                    <a:pt x="77" y="69"/>
                    <a:pt x="75" y="66"/>
                    <a:pt x="77" y="66"/>
                  </a:cubicBezTo>
                  <a:cubicBezTo>
                    <a:pt x="78" y="66"/>
                    <a:pt x="78" y="66"/>
                    <a:pt x="78" y="66"/>
                  </a:cubicBezTo>
                  <a:cubicBezTo>
                    <a:pt x="78" y="66"/>
                    <a:pt x="79" y="65"/>
                    <a:pt x="79" y="64"/>
                  </a:cubicBezTo>
                  <a:cubicBezTo>
                    <a:pt x="79" y="64"/>
                    <a:pt x="79" y="64"/>
                    <a:pt x="79" y="64"/>
                  </a:cubicBezTo>
                  <a:cubicBezTo>
                    <a:pt x="82" y="62"/>
                    <a:pt x="83" y="62"/>
                    <a:pt x="83" y="60"/>
                  </a:cubicBezTo>
                  <a:cubicBezTo>
                    <a:pt x="82" y="60"/>
                    <a:pt x="82" y="60"/>
                    <a:pt x="82" y="60"/>
                  </a:cubicBezTo>
                  <a:cubicBezTo>
                    <a:pt x="82" y="60"/>
                    <a:pt x="82" y="59"/>
                    <a:pt x="82" y="60"/>
                  </a:cubicBezTo>
                  <a:cubicBezTo>
                    <a:pt x="83" y="60"/>
                    <a:pt x="83" y="60"/>
                    <a:pt x="83" y="60"/>
                  </a:cubicBezTo>
                  <a:cubicBezTo>
                    <a:pt x="84" y="60"/>
                    <a:pt x="84" y="59"/>
                    <a:pt x="84" y="59"/>
                  </a:cubicBezTo>
                  <a:cubicBezTo>
                    <a:pt x="84" y="59"/>
                    <a:pt x="84" y="59"/>
                    <a:pt x="84" y="59"/>
                  </a:cubicBezTo>
                  <a:cubicBezTo>
                    <a:pt x="84" y="57"/>
                    <a:pt x="84" y="57"/>
                    <a:pt x="84" y="57"/>
                  </a:cubicBezTo>
                  <a:cubicBezTo>
                    <a:pt x="86" y="57"/>
                    <a:pt x="86" y="57"/>
                    <a:pt x="86" y="57"/>
                  </a:cubicBezTo>
                  <a:cubicBezTo>
                    <a:pt x="84" y="57"/>
                    <a:pt x="84" y="57"/>
                    <a:pt x="84" y="57"/>
                  </a:cubicBezTo>
                  <a:cubicBezTo>
                    <a:pt x="86" y="56"/>
                    <a:pt x="86" y="57"/>
                    <a:pt x="86" y="56"/>
                  </a:cubicBezTo>
                  <a:cubicBezTo>
                    <a:pt x="86" y="56"/>
                    <a:pt x="86" y="56"/>
                    <a:pt x="86" y="56"/>
                  </a:cubicBezTo>
                  <a:cubicBezTo>
                    <a:pt x="86" y="56"/>
                    <a:pt x="87" y="56"/>
                    <a:pt x="87" y="55"/>
                  </a:cubicBezTo>
                  <a:cubicBezTo>
                    <a:pt x="86" y="55"/>
                    <a:pt x="86" y="55"/>
                    <a:pt x="86" y="55"/>
                  </a:cubicBezTo>
                  <a:cubicBezTo>
                    <a:pt x="87" y="52"/>
                    <a:pt x="87" y="52"/>
                    <a:pt x="87" y="55"/>
                  </a:cubicBezTo>
                  <a:cubicBezTo>
                    <a:pt x="87" y="52"/>
                    <a:pt x="87" y="52"/>
                    <a:pt x="87" y="51"/>
                  </a:cubicBezTo>
                  <a:cubicBezTo>
                    <a:pt x="90" y="51"/>
                    <a:pt x="91" y="48"/>
                    <a:pt x="91" y="47"/>
                  </a:cubicBezTo>
                  <a:cubicBezTo>
                    <a:pt x="91" y="47"/>
                    <a:pt x="91" y="47"/>
                    <a:pt x="91" y="47"/>
                  </a:cubicBezTo>
                  <a:cubicBezTo>
                    <a:pt x="91" y="45"/>
                    <a:pt x="92" y="47"/>
                    <a:pt x="92" y="47"/>
                  </a:cubicBezTo>
                  <a:cubicBezTo>
                    <a:pt x="91" y="47"/>
                    <a:pt x="91" y="45"/>
                    <a:pt x="91" y="45"/>
                  </a:cubicBezTo>
                  <a:cubicBezTo>
                    <a:pt x="90" y="44"/>
                    <a:pt x="91" y="45"/>
                    <a:pt x="92" y="45"/>
                  </a:cubicBezTo>
                  <a:cubicBezTo>
                    <a:pt x="92" y="45"/>
                    <a:pt x="91" y="45"/>
                    <a:pt x="92" y="45"/>
                  </a:cubicBezTo>
                  <a:cubicBezTo>
                    <a:pt x="92" y="45"/>
                    <a:pt x="92" y="44"/>
                    <a:pt x="95" y="44"/>
                  </a:cubicBezTo>
                  <a:cubicBezTo>
                    <a:pt x="92" y="44"/>
                    <a:pt x="92" y="44"/>
                    <a:pt x="92" y="44"/>
                  </a:cubicBezTo>
                  <a:cubicBezTo>
                    <a:pt x="92" y="44"/>
                    <a:pt x="92" y="44"/>
                    <a:pt x="92" y="44"/>
                  </a:cubicBezTo>
                  <a:cubicBezTo>
                    <a:pt x="92" y="43"/>
                    <a:pt x="90" y="44"/>
                    <a:pt x="90" y="43"/>
                  </a:cubicBezTo>
                  <a:cubicBezTo>
                    <a:pt x="90" y="43"/>
                    <a:pt x="90" y="43"/>
                    <a:pt x="90" y="43"/>
                  </a:cubicBezTo>
                  <a:cubicBezTo>
                    <a:pt x="88" y="42"/>
                    <a:pt x="88" y="43"/>
                    <a:pt x="88" y="42"/>
                  </a:cubicBezTo>
                  <a:cubicBezTo>
                    <a:pt x="88" y="42"/>
                    <a:pt x="90" y="42"/>
                    <a:pt x="91" y="43"/>
                  </a:cubicBezTo>
                  <a:cubicBezTo>
                    <a:pt x="91" y="42"/>
                    <a:pt x="92" y="43"/>
                    <a:pt x="95" y="43"/>
                  </a:cubicBezTo>
                  <a:cubicBezTo>
                    <a:pt x="92" y="42"/>
                    <a:pt x="92" y="43"/>
                    <a:pt x="92" y="43"/>
                  </a:cubicBezTo>
                  <a:cubicBezTo>
                    <a:pt x="91" y="42"/>
                    <a:pt x="92" y="42"/>
                    <a:pt x="92" y="42"/>
                  </a:cubicBezTo>
                  <a:cubicBezTo>
                    <a:pt x="95" y="42"/>
                    <a:pt x="95" y="42"/>
                    <a:pt x="95" y="42"/>
                  </a:cubicBezTo>
                  <a:cubicBezTo>
                    <a:pt x="95" y="42"/>
                    <a:pt x="95" y="42"/>
                    <a:pt x="95" y="42"/>
                  </a:cubicBezTo>
                  <a:cubicBezTo>
                    <a:pt x="96" y="42"/>
                    <a:pt x="96" y="42"/>
                    <a:pt x="96" y="42"/>
                  </a:cubicBezTo>
                  <a:cubicBezTo>
                    <a:pt x="97" y="42"/>
                    <a:pt x="96" y="39"/>
                    <a:pt x="97" y="42"/>
                  </a:cubicBezTo>
                  <a:cubicBezTo>
                    <a:pt x="96" y="39"/>
                    <a:pt x="95" y="39"/>
                    <a:pt x="95" y="39"/>
                  </a:cubicBezTo>
                  <a:cubicBezTo>
                    <a:pt x="96" y="39"/>
                    <a:pt x="96" y="38"/>
                    <a:pt x="97" y="39"/>
                  </a:cubicBezTo>
                  <a:cubicBezTo>
                    <a:pt x="96" y="39"/>
                    <a:pt x="96" y="39"/>
                    <a:pt x="96" y="39"/>
                  </a:cubicBezTo>
                  <a:cubicBezTo>
                    <a:pt x="96" y="38"/>
                    <a:pt x="97" y="38"/>
                    <a:pt x="96" y="38"/>
                  </a:cubicBezTo>
                  <a:cubicBezTo>
                    <a:pt x="97" y="38"/>
                    <a:pt x="97" y="38"/>
                    <a:pt x="97" y="38"/>
                  </a:cubicBezTo>
                  <a:cubicBezTo>
                    <a:pt x="97" y="38"/>
                    <a:pt x="97" y="38"/>
                    <a:pt x="96" y="36"/>
                  </a:cubicBezTo>
                  <a:cubicBezTo>
                    <a:pt x="97" y="36"/>
                    <a:pt x="99" y="36"/>
                    <a:pt x="97" y="35"/>
                  </a:cubicBezTo>
                  <a:cubicBezTo>
                    <a:pt x="97" y="35"/>
                    <a:pt x="97" y="35"/>
                    <a:pt x="99" y="35"/>
                  </a:cubicBezTo>
                  <a:cubicBezTo>
                    <a:pt x="99" y="36"/>
                    <a:pt x="97" y="35"/>
                    <a:pt x="99" y="36"/>
                  </a:cubicBezTo>
                  <a:cubicBezTo>
                    <a:pt x="97" y="35"/>
                    <a:pt x="99" y="36"/>
                    <a:pt x="99" y="36"/>
                  </a:cubicBezTo>
                  <a:cubicBezTo>
                    <a:pt x="99" y="35"/>
                    <a:pt x="99" y="35"/>
                    <a:pt x="99" y="35"/>
                  </a:cubicBezTo>
                  <a:cubicBezTo>
                    <a:pt x="99" y="35"/>
                    <a:pt x="99" y="35"/>
                    <a:pt x="100" y="35"/>
                  </a:cubicBezTo>
                  <a:cubicBezTo>
                    <a:pt x="99" y="35"/>
                    <a:pt x="99" y="35"/>
                    <a:pt x="99" y="35"/>
                  </a:cubicBezTo>
                  <a:cubicBezTo>
                    <a:pt x="100" y="35"/>
                    <a:pt x="100" y="35"/>
                    <a:pt x="100" y="35"/>
                  </a:cubicBezTo>
                  <a:cubicBezTo>
                    <a:pt x="100" y="35"/>
                    <a:pt x="99" y="34"/>
                    <a:pt x="100" y="34"/>
                  </a:cubicBezTo>
                  <a:cubicBezTo>
                    <a:pt x="99" y="34"/>
                    <a:pt x="99" y="34"/>
                    <a:pt x="99" y="34"/>
                  </a:cubicBezTo>
                  <a:cubicBezTo>
                    <a:pt x="99" y="34"/>
                    <a:pt x="99" y="34"/>
                    <a:pt x="99" y="32"/>
                  </a:cubicBezTo>
                  <a:cubicBezTo>
                    <a:pt x="101" y="34"/>
                    <a:pt x="101" y="34"/>
                    <a:pt x="101" y="34"/>
                  </a:cubicBezTo>
                  <a:cubicBezTo>
                    <a:pt x="101" y="34"/>
                    <a:pt x="100" y="32"/>
                    <a:pt x="101" y="32"/>
                  </a:cubicBezTo>
                  <a:cubicBezTo>
                    <a:pt x="100" y="34"/>
                    <a:pt x="100" y="34"/>
                    <a:pt x="100" y="34"/>
                  </a:cubicBezTo>
                  <a:cubicBezTo>
                    <a:pt x="100" y="32"/>
                    <a:pt x="99" y="32"/>
                    <a:pt x="100" y="31"/>
                  </a:cubicBezTo>
                  <a:cubicBezTo>
                    <a:pt x="100" y="31"/>
                    <a:pt x="101" y="31"/>
                    <a:pt x="101" y="32"/>
                  </a:cubicBezTo>
                  <a:cubicBezTo>
                    <a:pt x="101" y="32"/>
                    <a:pt x="101" y="31"/>
                    <a:pt x="100" y="31"/>
                  </a:cubicBezTo>
                  <a:cubicBezTo>
                    <a:pt x="101" y="31"/>
                    <a:pt x="101" y="32"/>
                    <a:pt x="101" y="31"/>
                  </a:cubicBezTo>
                  <a:cubicBezTo>
                    <a:pt x="101" y="30"/>
                    <a:pt x="101" y="30"/>
                    <a:pt x="101" y="30"/>
                  </a:cubicBezTo>
                  <a:cubicBezTo>
                    <a:pt x="100" y="30"/>
                    <a:pt x="100" y="30"/>
                    <a:pt x="100" y="30"/>
                  </a:cubicBezTo>
                  <a:cubicBezTo>
                    <a:pt x="100" y="30"/>
                    <a:pt x="100" y="30"/>
                    <a:pt x="100" y="30"/>
                  </a:cubicBezTo>
                  <a:cubicBezTo>
                    <a:pt x="99" y="29"/>
                    <a:pt x="99" y="29"/>
                    <a:pt x="99" y="29"/>
                  </a:cubicBezTo>
                  <a:cubicBezTo>
                    <a:pt x="99" y="29"/>
                    <a:pt x="99" y="29"/>
                    <a:pt x="99" y="29"/>
                  </a:cubicBezTo>
                  <a:cubicBezTo>
                    <a:pt x="100" y="30"/>
                    <a:pt x="101" y="29"/>
                    <a:pt x="103" y="29"/>
                  </a:cubicBezTo>
                  <a:cubicBezTo>
                    <a:pt x="103" y="29"/>
                    <a:pt x="100" y="26"/>
                    <a:pt x="103" y="26"/>
                  </a:cubicBezTo>
                  <a:cubicBezTo>
                    <a:pt x="103" y="26"/>
                    <a:pt x="104" y="26"/>
                    <a:pt x="103" y="26"/>
                  </a:cubicBezTo>
                  <a:cubicBezTo>
                    <a:pt x="103" y="26"/>
                    <a:pt x="104" y="29"/>
                    <a:pt x="104" y="26"/>
                  </a:cubicBezTo>
                  <a:cubicBezTo>
                    <a:pt x="104" y="26"/>
                    <a:pt x="104" y="25"/>
                    <a:pt x="103" y="25"/>
                  </a:cubicBezTo>
                  <a:cubicBezTo>
                    <a:pt x="103" y="26"/>
                    <a:pt x="103" y="26"/>
                    <a:pt x="103" y="26"/>
                  </a:cubicBezTo>
                  <a:cubicBezTo>
                    <a:pt x="101" y="25"/>
                    <a:pt x="101" y="25"/>
                    <a:pt x="101" y="25"/>
                  </a:cubicBezTo>
                  <a:cubicBezTo>
                    <a:pt x="101" y="25"/>
                    <a:pt x="101" y="23"/>
                    <a:pt x="103" y="25"/>
                  </a:cubicBezTo>
                  <a:cubicBezTo>
                    <a:pt x="103" y="25"/>
                    <a:pt x="103" y="25"/>
                    <a:pt x="103" y="25"/>
                  </a:cubicBezTo>
                  <a:cubicBezTo>
                    <a:pt x="104" y="25"/>
                    <a:pt x="103" y="23"/>
                    <a:pt x="104" y="23"/>
                  </a:cubicBezTo>
                  <a:cubicBezTo>
                    <a:pt x="104" y="25"/>
                    <a:pt x="104" y="25"/>
                    <a:pt x="105" y="25"/>
                  </a:cubicBezTo>
                  <a:cubicBezTo>
                    <a:pt x="105" y="25"/>
                    <a:pt x="105" y="25"/>
                    <a:pt x="105" y="25"/>
                  </a:cubicBezTo>
                  <a:cubicBezTo>
                    <a:pt x="105" y="25"/>
                    <a:pt x="105" y="25"/>
                    <a:pt x="105" y="25"/>
                  </a:cubicBezTo>
                  <a:cubicBezTo>
                    <a:pt x="105" y="23"/>
                    <a:pt x="105" y="25"/>
                    <a:pt x="107" y="23"/>
                  </a:cubicBezTo>
                  <a:cubicBezTo>
                    <a:pt x="105" y="23"/>
                    <a:pt x="105" y="23"/>
                    <a:pt x="105" y="23"/>
                  </a:cubicBezTo>
                  <a:cubicBezTo>
                    <a:pt x="104" y="23"/>
                    <a:pt x="105" y="25"/>
                    <a:pt x="104" y="23"/>
                  </a:cubicBezTo>
                  <a:cubicBezTo>
                    <a:pt x="104" y="23"/>
                    <a:pt x="105" y="23"/>
                    <a:pt x="105" y="22"/>
                  </a:cubicBezTo>
                  <a:cubicBezTo>
                    <a:pt x="104" y="22"/>
                    <a:pt x="104" y="23"/>
                    <a:pt x="104" y="23"/>
                  </a:cubicBezTo>
                  <a:cubicBezTo>
                    <a:pt x="104" y="22"/>
                    <a:pt x="103" y="22"/>
                    <a:pt x="104" y="21"/>
                  </a:cubicBezTo>
                  <a:cubicBezTo>
                    <a:pt x="105" y="21"/>
                    <a:pt x="105" y="22"/>
                    <a:pt x="105" y="22"/>
                  </a:cubicBezTo>
                  <a:cubicBezTo>
                    <a:pt x="105" y="21"/>
                    <a:pt x="107" y="21"/>
                    <a:pt x="107" y="21"/>
                  </a:cubicBezTo>
                  <a:cubicBezTo>
                    <a:pt x="105" y="19"/>
                    <a:pt x="109" y="19"/>
                    <a:pt x="107" y="19"/>
                  </a:cubicBezTo>
                  <a:cubicBezTo>
                    <a:pt x="107" y="21"/>
                    <a:pt x="105" y="21"/>
                    <a:pt x="104" y="21"/>
                  </a:cubicBezTo>
                  <a:cubicBezTo>
                    <a:pt x="104" y="21"/>
                    <a:pt x="104" y="22"/>
                    <a:pt x="103" y="21"/>
                  </a:cubicBezTo>
                  <a:cubicBezTo>
                    <a:pt x="104" y="21"/>
                    <a:pt x="103" y="19"/>
                    <a:pt x="101" y="19"/>
                  </a:cubicBezTo>
                  <a:cubicBezTo>
                    <a:pt x="103" y="19"/>
                    <a:pt x="103" y="19"/>
                    <a:pt x="103" y="19"/>
                  </a:cubicBezTo>
                  <a:cubicBezTo>
                    <a:pt x="103" y="19"/>
                    <a:pt x="103" y="19"/>
                    <a:pt x="104" y="21"/>
                  </a:cubicBezTo>
                  <a:cubicBezTo>
                    <a:pt x="104" y="19"/>
                    <a:pt x="105" y="19"/>
                    <a:pt x="105" y="19"/>
                  </a:cubicBezTo>
                  <a:cubicBezTo>
                    <a:pt x="105" y="18"/>
                    <a:pt x="105" y="18"/>
                    <a:pt x="104" y="18"/>
                  </a:cubicBezTo>
                  <a:cubicBezTo>
                    <a:pt x="105" y="18"/>
                    <a:pt x="105" y="17"/>
                    <a:pt x="105" y="16"/>
                  </a:cubicBezTo>
                  <a:cubicBezTo>
                    <a:pt x="107" y="17"/>
                    <a:pt x="107" y="16"/>
                    <a:pt x="109" y="16"/>
                  </a:cubicBezTo>
                  <a:cubicBezTo>
                    <a:pt x="109" y="17"/>
                    <a:pt x="109" y="17"/>
                    <a:pt x="109" y="17"/>
                  </a:cubicBezTo>
                  <a:cubicBezTo>
                    <a:pt x="110" y="17"/>
                    <a:pt x="109" y="17"/>
                    <a:pt x="109" y="17"/>
                  </a:cubicBezTo>
                  <a:cubicBezTo>
                    <a:pt x="110" y="17"/>
                    <a:pt x="107" y="16"/>
                    <a:pt x="109" y="16"/>
                  </a:cubicBezTo>
                  <a:cubicBezTo>
                    <a:pt x="109" y="17"/>
                    <a:pt x="107" y="16"/>
                    <a:pt x="107" y="16"/>
                  </a:cubicBezTo>
                  <a:cubicBezTo>
                    <a:pt x="107" y="13"/>
                    <a:pt x="105" y="13"/>
                    <a:pt x="105" y="13"/>
                  </a:cubicBezTo>
                  <a:cubicBezTo>
                    <a:pt x="107" y="13"/>
                    <a:pt x="109" y="12"/>
                    <a:pt x="109" y="12"/>
                  </a:cubicBezTo>
                  <a:cubicBezTo>
                    <a:pt x="109" y="10"/>
                    <a:pt x="110" y="9"/>
                    <a:pt x="110" y="9"/>
                  </a:cubicBezTo>
                  <a:cubicBezTo>
                    <a:pt x="110" y="8"/>
                    <a:pt x="109" y="8"/>
                    <a:pt x="109" y="8"/>
                  </a:cubicBezTo>
                  <a:cubicBezTo>
                    <a:pt x="109" y="6"/>
                    <a:pt x="110" y="8"/>
                    <a:pt x="110" y="8"/>
                  </a:cubicBezTo>
                  <a:cubicBezTo>
                    <a:pt x="110" y="8"/>
                    <a:pt x="110" y="8"/>
                    <a:pt x="110" y="8"/>
                  </a:cubicBezTo>
                  <a:cubicBezTo>
                    <a:pt x="110" y="8"/>
                    <a:pt x="110" y="5"/>
                    <a:pt x="112" y="6"/>
                  </a:cubicBezTo>
                  <a:cubicBezTo>
                    <a:pt x="110" y="6"/>
                    <a:pt x="110" y="6"/>
                    <a:pt x="110" y="6"/>
                  </a:cubicBezTo>
                  <a:cubicBezTo>
                    <a:pt x="110" y="5"/>
                    <a:pt x="110" y="5"/>
                    <a:pt x="110" y="5"/>
                  </a:cubicBezTo>
                  <a:cubicBezTo>
                    <a:pt x="110" y="5"/>
                    <a:pt x="110" y="5"/>
                    <a:pt x="110" y="5"/>
                  </a:cubicBezTo>
                  <a:cubicBezTo>
                    <a:pt x="109" y="4"/>
                    <a:pt x="110" y="4"/>
                    <a:pt x="110" y="4"/>
                  </a:cubicBezTo>
                  <a:cubicBezTo>
                    <a:pt x="112" y="5"/>
                    <a:pt x="112" y="5"/>
                    <a:pt x="112" y="5"/>
                  </a:cubicBezTo>
                  <a:cubicBezTo>
                    <a:pt x="112" y="4"/>
                    <a:pt x="112" y="2"/>
                    <a:pt x="113" y="2"/>
                  </a:cubicBezTo>
                  <a:cubicBezTo>
                    <a:pt x="112" y="2"/>
                    <a:pt x="112" y="2"/>
                    <a:pt x="112" y="2"/>
                  </a:cubicBezTo>
                  <a:cubicBezTo>
                    <a:pt x="113" y="2"/>
                    <a:pt x="113" y="2"/>
                    <a:pt x="113" y="2"/>
                  </a:cubicBezTo>
                  <a:cubicBezTo>
                    <a:pt x="112" y="0"/>
                    <a:pt x="112" y="0"/>
                    <a:pt x="113" y="0"/>
                  </a:cubicBezTo>
                  <a:cubicBezTo>
                    <a:pt x="110" y="0"/>
                    <a:pt x="110" y="0"/>
                    <a:pt x="110" y="0"/>
                  </a:cubicBezTo>
                  <a:cubicBezTo>
                    <a:pt x="110" y="2"/>
                    <a:pt x="112" y="0"/>
                    <a:pt x="112" y="2"/>
                  </a:cubicBezTo>
                  <a:cubicBezTo>
                    <a:pt x="112" y="2"/>
                    <a:pt x="112" y="2"/>
                    <a:pt x="110" y="2"/>
                  </a:cubicBezTo>
                  <a:cubicBezTo>
                    <a:pt x="112" y="2"/>
                    <a:pt x="112" y="2"/>
                    <a:pt x="112" y="2"/>
                  </a:cubicBezTo>
                  <a:cubicBezTo>
                    <a:pt x="110" y="2"/>
                    <a:pt x="110" y="2"/>
                    <a:pt x="110" y="2"/>
                  </a:cubicBezTo>
                  <a:cubicBezTo>
                    <a:pt x="110" y="2"/>
                    <a:pt x="109" y="2"/>
                    <a:pt x="110" y="2"/>
                  </a:cubicBezTo>
                  <a:cubicBezTo>
                    <a:pt x="109" y="2"/>
                    <a:pt x="109" y="2"/>
                    <a:pt x="109" y="2"/>
                  </a:cubicBezTo>
                  <a:cubicBezTo>
                    <a:pt x="109" y="4"/>
                    <a:pt x="109" y="4"/>
                    <a:pt x="109" y="4"/>
                  </a:cubicBezTo>
                  <a:cubicBezTo>
                    <a:pt x="109" y="2"/>
                    <a:pt x="107" y="2"/>
                    <a:pt x="107" y="4"/>
                  </a:cubicBezTo>
                  <a:cubicBezTo>
                    <a:pt x="109" y="5"/>
                    <a:pt x="105" y="5"/>
                    <a:pt x="105" y="5"/>
                  </a:cubicBezTo>
                  <a:cubicBezTo>
                    <a:pt x="107" y="5"/>
                    <a:pt x="109" y="5"/>
                    <a:pt x="109" y="5"/>
                  </a:cubicBezTo>
                  <a:cubicBezTo>
                    <a:pt x="109" y="6"/>
                    <a:pt x="109" y="6"/>
                    <a:pt x="109" y="6"/>
                  </a:cubicBezTo>
                  <a:cubicBezTo>
                    <a:pt x="107" y="6"/>
                    <a:pt x="107" y="6"/>
                    <a:pt x="105" y="6"/>
                  </a:cubicBezTo>
                  <a:cubicBezTo>
                    <a:pt x="107" y="6"/>
                    <a:pt x="107" y="6"/>
                    <a:pt x="107" y="6"/>
                  </a:cubicBezTo>
                  <a:cubicBezTo>
                    <a:pt x="105" y="6"/>
                    <a:pt x="105" y="6"/>
                    <a:pt x="104" y="8"/>
                  </a:cubicBezTo>
                  <a:cubicBezTo>
                    <a:pt x="104" y="9"/>
                    <a:pt x="104" y="9"/>
                    <a:pt x="103" y="10"/>
                  </a:cubicBezTo>
                  <a:cubicBezTo>
                    <a:pt x="104" y="10"/>
                    <a:pt x="104" y="10"/>
                    <a:pt x="104" y="10"/>
                  </a:cubicBezTo>
                  <a:cubicBezTo>
                    <a:pt x="103" y="10"/>
                    <a:pt x="103" y="12"/>
                    <a:pt x="101" y="13"/>
                  </a:cubicBezTo>
                  <a:cubicBezTo>
                    <a:pt x="101" y="16"/>
                    <a:pt x="100" y="16"/>
                    <a:pt x="100" y="17"/>
                  </a:cubicBezTo>
                  <a:cubicBezTo>
                    <a:pt x="99" y="18"/>
                    <a:pt x="97" y="19"/>
                    <a:pt x="96" y="22"/>
                  </a:cubicBezTo>
                  <a:cubicBezTo>
                    <a:pt x="97" y="22"/>
                    <a:pt x="97" y="22"/>
                    <a:pt x="97" y="22"/>
                  </a:cubicBezTo>
                  <a:cubicBezTo>
                    <a:pt x="96" y="22"/>
                    <a:pt x="97" y="22"/>
                    <a:pt x="97" y="23"/>
                  </a:cubicBezTo>
                  <a:cubicBezTo>
                    <a:pt x="97" y="22"/>
                    <a:pt x="96" y="23"/>
                    <a:pt x="96" y="23"/>
                  </a:cubicBezTo>
                  <a:cubicBezTo>
                    <a:pt x="96" y="25"/>
                    <a:pt x="95" y="25"/>
                    <a:pt x="92" y="25"/>
                  </a:cubicBezTo>
                  <a:cubicBezTo>
                    <a:pt x="92" y="26"/>
                    <a:pt x="92" y="26"/>
                    <a:pt x="92" y="26"/>
                  </a:cubicBezTo>
                  <a:cubicBezTo>
                    <a:pt x="91" y="26"/>
                    <a:pt x="92" y="29"/>
                    <a:pt x="91" y="30"/>
                  </a:cubicBezTo>
                  <a:cubicBezTo>
                    <a:pt x="91" y="30"/>
                    <a:pt x="92" y="30"/>
                    <a:pt x="91" y="30"/>
                  </a:cubicBezTo>
                  <a:cubicBezTo>
                    <a:pt x="91" y="31"/>
                    <a:pt x="90" y="31"/>
                    <a:pt x="90" y="31"/>
                  </a:cubicBezTo>
                  <a:cubicBezTo>
                    <a:pt x="88" y="32"/>
                    <a:pt x="88" y="32"/>
                    <a:pt x="88" y="34"/>
                  </a:cubicBezTo>
                  <a:cubicBezTo>
                    <a:pt x="86" y="35"/>
                    <a:pt x="86" y="38"/>
                    <a:pt x="83" y="39"/>
                  </a:cubicBezTo>
                  <a:cubicBezTo>
                    <a:pt x="84" y="42"/>
                    <a:pt x="84" y="42"/>
                    <a:pt x="84" y="42"/>
                  </a:cubicBezTo>
                  <a:cubicBezTo>
                    <a:pt x="82" y="43"/>
                    <a:pt x="82" y="45"/>
                    <a:pt x="78" y="47"/>
                  </a:cubicBezTo>
                  <a:cubicBezTo>
                    <a:pt x="79" y="48"/>
                    <a:pt x="79" y="48"/>
                    <a:pt x="79" y="48"/>
                  </a:cubicBezTo>
                  <a:cubicBezTo>
                    <a:pt x="79" y="48"/>
                    <a:pt x="78" y="49"/>
                    <a:pt x="78" y="48"/>
                  </a:cubicBezTo>
                  <a:cubicBezTo>
                    <a:pt x="78" y="49"/>
                    <a:pt x="77" y="49"/>
                    <a:pt x="77" y="51"/>
                  </a:cubicBezTo>
                  <a:cubicBezTo>
                    <a:pt x="77" y="51"/>
                    <a:pt x="77" y="51"/>
                    <a:pt x="75" y="51"/>
                  </a:cubicBezTo>
                  <a:cubicBezTo>
                    <a:pt x="75" y="52"/>
                    <a:pt x="75" y="55"/>
                    <a:pt x="74" y="55"/>
                  </a:cubicBezTo>
                  <a:cubicBezTo>
                    <a:pt x="74" y="55"/>
                    <a:pt x="74" y="55"/>
                    <a:pt x="74" y="55"/>
                  </a:cubicBezTo>
                  <a:cubicBezTo>
                    <a:pt x="75" y="55"/>
                    <a:pt x="75" y="55"/>
                    <a:pt x="75" y="56"/>
                  </a:cubicBezTo>
                  <a:cubicBezTo>
                    <a:pt x="74" y="56"/>
                    <a:pt x="74" y="57"/>
                    <a:pt x="74" y="56"/>
                  </a:cubicBezTo>
                  <a:cubicBezTo>
                    <a:pt x="74" y="57"/>
                    <a:pt x="71" y="59"/>
                    <a:pt x="71" y="60"/>
                  </a:cubicBezTo>
                  <a:cubicBezTo>
                    <a:pt x="71" y="60"/>
                    <a:pt x="71" y="60"/>
                    <a:pt x="71" y="60"/>
                  </a:cubicBezTo>
                  <a:cubicBezTo>
                    <a:pt x="70" y="61"/>
                    <a:pt x="70" y="62"/>
                    <a:pt x="69" y="62"/>
                  </a:cubicBezTo>
                  <a:cubicBezTo>
                    <a:pt x="69" y="64"/>
                    <a:pt x="70" y="64"/>
                    <a:pt x="70" y="64"/>
                  </a:cubicBezTo>
                  <a:cubicBezTo>
                    <a:pt x="69" y="64"/>
                    <a:pt x="69" y="64"/>
                    <a:pt x="69" y="64"/>
                  </a:cubicBezTo>
                  <a:cubicBezTo>
                    <a:pt x="67" y="65"/>
                    <a:pt x="67" y="69"/>
                    <a:pt x="65" y="70"/>
                  </a:cubicBezTo>
                  <a:cubicBezTo>
                    <a:pt x="64" y="73"/>
                    <a:pt x="62" y="75"/>
                    <a:pt x="60" y="78"/>
                  </a:cubicBezTo>
                  <a:cubicBezTo>
                    <a:pt x="61" y="78"/>
                    <a:pt x="61" y="78"/>
                    <a:pt x="61" y="78"/>
                  </a:cubicBezTo>
                  <a:cubicBezTo>
                    <a:pt x="60" y="78"/>
                    <a:pt x="61" y="82"/>
                    <a:pt x="58" y="82"/>
                  </a:cubicBezTo>
                  <a:cubicBezTo>
                    <a:pt x="58" y="82"/>
                    <a:pt x="58" y="82"/>
                    <a:pt x="58" y="83"/>
                  </a:cubicBezTo>
                  <a:cubicBezTo>
                    <a:pt x="57" y="83"/>
                    <a:pt x="58" y="85"/>
                    <a:pt x="57" y="86"/>
                  </a:cubicBezTo>
                  <a:cubicBezTo>
                    <a:pt x="57" y="86"/>
                    <a:pt x="57" y="86"/>
                    <a:pt x="57" y="86"/>
                  </a:cubicBezTo>
                  <a:cubicBezTo>
                    <a:pt x="57" y="87"/>
                    <a:pt x="56" y="87"/>
                    <a:pt x="56" y="88"/>
                  </a:cubicBezTo>
                  <a:cubicBezTo>
                    <a:pt x="56" y="88"/>
                    <a:pt x="56" y="88"/>
                    <a:pt x="56" y="88"/>
                  </a:cubicBezTo>
                  <a:cubicBezTo>
                    <a:pt x="57" y="88"/>
                    <a:pt x="54" y="88"/>
                    <a:pt x="56" y="90"/>
                  </a:cubicBezTo>
                  <a:cubicBezTo>
                    <a:pt x="56" y="90"/>
                    <a:pt x="54" y="90"/>
                    <a:pt x="56" y="90"/>
                  </a:cubicBezTo>
                  <a:cubicBezTo>
                    <a:pt x="54" y="92"/>
                    <a:pt x="51" y="95"/>
                    <a:pt x="49" y="98"/>
                  </a:cubicBezTo>
                  <a:cubicBezTo>
                    <a:pt x="49" y="100"/>
                    <a:pt x="52" y="99"/>
                    <a:pt x="49" y="100"/>
                  </a:cubicBezTo>
                  <a:cubicBezTo>
                    <a:pt x="49" y="100"/>
                    <a:pt x="49" y="99"/>
                    <a:pt x="49" y="100"/>
                  </a:cubicBezTo>
                  <a:cubicBezTo>
                    <a:pt x="48" y="100"/>
                    <a:pt x="51" y="102"/>
                    <a:pt x="49" y="102"/>
                  </a:cubicBezTo>
                  <a:cubicBezTo>
                    <a:pt x="48" y="100"/>
                    <a:pt x="49" y="102"/>
                    <a:pt x="48" y="102"/>
                  </a:cubicBezTo>
                  <a:cubicBezTo>
                    <a:pt x="48" y="103"/>
                    <a:pt x="49" y="103"/>
                    <a:pt x="48" y="103"/>
                  </a:cubicBezTo>
                  <a:cubicBezTo>
                    <a:pt x="48" y="104"/>
                    <a:pt x="48" y="104"/>
                    <a:pt x="48" y="104"/>
                  </a:cubicBezTo>
                  <a:cubicBezTo>
                    <a:pt x="47" y="104"/>
                    <a:pt x="47" y="105"/>
                    <a:pt x="44" y="105"/>
                  </a:cubicBezTo>
                  <a:cubicBezTo>
                    <a:pt x="41" y="112"/>
                    <a:pt x="36" y="117"/>
                    <a:pt x="32" y="124"/>
                  </a:cubicBezTo>
                  <a:cubicBezTo>
                    <a:pt x="30" y="129"/>
                    <a:pt x="27" y="134"/>
                    <a:pt x="23" y="141"/>
                  </a:cubicBezTo>
                  <a:cubicBezTo>
                    <a:pt x="23" y="142"/>
                    <a:pt x="23" y="142"/>
                    <a:pt x="22" y="143"/>
                  </a:cubicBezTo>
                  <a:cubicBezTo>
                    <a:pt x="22" y="143"/>
                    <a:pt x="22" y="143"/>
                    <a:pt x="22" y="143"/>
                  </a:cubicBezTo>
                  <a:cubicBezTo>
                    <a:pt x="22" y="143"/>
                    <a:pt x="22" y="145"/>
                    <a:pt x="21" y="145"/>
                  </a:cubicBezTo>
                  <a:cubicBezTo>
                    <a:pt x="19" y="146"/>
                    <a:pt x="18" y="150"/>
                    <a:pt x="18" y="151"/>
                  </a:cubicBezTo>
                  <a:cubicBezTo>
                    <a:pt x="18" y="151"/>
                    <a:pt x="18" y="151"/>
                    <a:pt x="18" y="151"/>
                  </a:cubicBezTo>
                  <a:cubicBezTo>
                    <a:pt x="18" y="151"/>
                    <a:pt x="18" y="151"/>
                    <a:pt x="18" y="151"/>
                  </a:cubicBezTo>
                  <a:cubicBezTo>
                    <a:pt x="18" y="152"/>
                    <a:pt x="18" y="152"/>
                    <a:pt x="18" y="152"/>
                  </a:cubicBezTo>
                  <a:cubicBezTo>
                    <a:pt x="18" y="152"/>
                    <a:pt x="17" y="152"/>
                    <a:pt x="17" y="151"/>
                  </a:cubicBezTo>
                  <a:cubicBezTo>
                    <a:pt x="13" y="156"/>
                    <a:pt x="10" y="164"/>
                    <a:pt x="8" y="168"/>
                  </a:cubicBezTo>
                  <a:cubicBezTo>
                    <a:pt x="8" y="169"/>
                    <a:pt x="6" y="171"/>
                    <a:pt x="5" y="172"/>
                  </a:cubicBezTo>
                  <a:cubicBezTo>
                    <a:pt x="4" y="178"/>
                    <a:pt x="2" y="182"/>
                    <a:pt x="0" y="185"/>
                  </a:cubicBezTo>
                  <a:cubicBezTo>
                    <a:pt x="0" y="185"/>
                    <a:pt x="2" y="188"/>
                    <a:pt x="4" y="185"/>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86" name="Hình tự do 149"/>
            <p:cNvSpPr>
              <a:spLocks/>
            </p:cNvSpPr>
            <p:nvPr/>
          </p:nvSpPr>
          <p:spPr bwMode="auto">
            <a:xfrm>
              <a:off x="4269" y="3621"/>
              <a:ext cx="267" cy="441"/>
            </a:xfrm>
            <a:custGeom>
              <a:avLst/>
              <a:gdLst>
                <a:gd name="T0" fmla="*/ 14 w 113"/>
                <a:gd name="T1" fmla="*/ 166 h 187"/>
                <a:gd name="T2" fmla="*/ 19 w 113"/>
                <a:gd name="T3" fmla="*/ 161 h 187"/>
                <a:gd name="T4" fmla="*/ 27 w 113"/>
                <a:gd name="T5" fmla="*/ 150 h 187"/>
                <a:gd name="T6" fmla="*/ 28 w 113"/>
                <a:gd name="T7" fmla="*/ 146 h 187"/>
                <a:gd name="T8" fmla="*/ 36 w 113"/>
                <a:gd name="T9" fmla="*/ 135 h 187"/>
                <a:gd name="T10" fmla="*/ 37 w 113"/>
                <a:gd name="T11" fmla="*/ 131 h 187"/>
                <a:gd name="T12" fmla="*/ 43 w 113"/>
                <a:gd name="T13" fmla="*/ 124 h 187"/>
                <a:gd name="T14" fmla="*/ 46 w 113"/>
                <a:gd name="T15" fmla="*/ 118 h 187"/>
                <a:gd name="T16" fmla="*/ 46 w 113"/>
                <a:gd name="T17" fmla="*/ 114 h 187"/>
                <a:gd name="T18" fmla="*/ 49 w 113"/>
                <a:gd name="T19" fmla="*/ 111 h 187"/>
                <a:gd name="T20" fmla="*/ 54 w 113"/>
                <a:gd name="T21" fmla="*/ 106 h 187"/>
                <a:gd name="T22" fmla="*/ 56 w 113"/>
                <a:gd name="T23" fmla="*/ 103 h 187"/>
                <a:gd name="T24" fmla="*/ 60 w 113"/>
                <a:gd name="T25" fmla="*/ 98 h 187"/>
                <a:gd name="T26" fmla="*/ 62 w 113"/>
                <a:gd name="T27" fmla="*/ 94 h 187"/>
                <a:gd name="T28" fmla="*/ 65 w 113"/>
                <a:gd name="T29" fmla="*/ 89 h 187"/>
                <a:gd name="T30" fmla="*/ 69 w 113"/>
                <a:gd name="T31" fmla="*/ 81 h 187"/>
                <a:gd name="T32" fmla="*/ 70 w 113"/>
                <a:gd name="T33" fmla="*/ 79 h 187"/>
                <a:gd name="T34" fmla="*/ 73 w 113"/>
                <a:gd name="T35" fmla="*/ 76 h 187"/>
                <a:gd name="T36" fmla="*/ 74 w 113"/>
                <a:gd name="T37" fmla="*/ 72 h 187"/>
                <a:gd name="T38" fmla="*/ 75 w 113"/>
                <a:gd name="T39" fmla="*/ 72 h 187"/>
                <a:gd name="T40" fmla="*/ 76 w 113"/>
                <a:gd name="T41" fmla="*/ 69 h 187"/>
                <a:gd name="T42" fmla="*/ 82 w 113"/>
                <a:gd name="T43" fmla="*/ 59 h 187"/>
                <a:gd name="T44" fmla="*/ 86 w 113"/>
                <a:gd name="T45" fmla="*/ 56 h 187"/>
                <a:gd name="T46" fmla="*/ 87 w 113"/>
                <a:gd name="T47" fmla="*/ 52 h 187"/>
                <a:gd name="T48" fmla="*/ 91 w 113"/>
                <a:gd name="T49" fmla="*/ 45 h 187"/>
                <a:gd name="T50" fmla="*/ 89 w 113"/>
                <a:gd name="T51" fmla="*/ 42 h 187"/>
                <a:gd name="T52" fmla="*/ 93 w 113"/>
                <a:gd name="T53" fmla="*/ 41 h 187"/>
                <a:gd name="T54" fmla="*/ 96 w 113"/>
                <a:gd name="T55" fmla="*/ 39 h 187"/>
                <a:gd name="T56" fmla="*/ 99 w 113"/>
                <a:gd name="T57" fmla="*/ 35 h 187"/>
                <a:gd name="T58" fmla="*/ 100 w 113"/>
                <a:gd name="T59" fmla="*/ 35 h 187"/>
                <a:gd name="T60" fmla="*/ 100 w 113"/>
                <a:gd name="T61" fmla="*/ 32 h 187"/>
                <a:gd name="T62" fmla="*/ 100 w 113"/>
                <a:gd name="T63" fmla="*/ 29 h 187"/>
                <a:gd name="T64" fmla="*/ 104 w 113"/>
                <a:gd name="T65" fmla="*/ 26 h 187"/>
                <a:gd name="T66" fmla="*/ 104 w 113"/>
                <a:gd name="T67" fmla="*/ 25 h 187"/>
                <a:gd name="T68" fmla="*/ 105 w 113"/>
                <a:gd name="T69" fmla="*/ 24 h 187"/>
                <a:gd name="T70" fmla="*/ 108 w 113"/>
                <a:gd name="T71" fmla="*/ 20 h 187"/>
                <a:gd name="T72" fmla="*/ 104 w 113"/>
                <a:gd name="T73" fmla="*/ 18 h 187"/>
                <a:gd name="T74" fmla="*/ 108 w 113"/>
                <a:gd name="T75" fmla="*/ 16 h 187"/>
                <a:gd name="T76" fmla="*/ 109 w 113"/>
                <a:gd name="T77" fmla="*/ 5 h 187"/>
                <a:gd name="T78" fmla="*/ 109 w 113"/>
                <a:gd name="T79" fmla="*/ 4 h 187"/>
                <a:gd name="T80" fmla="*/ 113 w 113"/>
                <a:gd name="T81" fmla="*/ 0 h 187"/>
                <a:gd name="T82" fmla="*/ 109 w 113"/>
                <a:gd name="T83" fmla="*/ 0 h 187"/>
                <a:gd name="T84" fmla="*/ 108 w 113"/>
                <a:gd name="T85" fmla="*/ 5 h 187"/>
                <a:gd name="T86" fmla="*/ 101 w 113"/>
                <a:gd name="T87" fmla="*/ 12 h 187"/>
                <a:gd name="T88" fmla="*/ 92 w 113"/>
                <a:gd name="T89" fmla="*/ 25 h 187"/>
                <a:gd name="T90" fmla="*/ 83 w 113"/>
                <a:gd name="T91" fmla="*/ 39 h 187"/>
                <a:gd name="T92" fmla="*/ 76 w 113"/>
                <a:gd name="T93" fmla="*/ 51 h 187"/>
                <a:gd name="T94" fmla="*/ 70 w 113"/>
                <a:gd name="T95" fmla="*/ 59 h 187"/>
                <a:gd name="T96" fmla="*/ 61 w 113"/>
                <a:gd name="T97" fmla="*/ 79 h 187"/>
                <a:gd name="T98" fmla="*/ 56 w 113"/>
                <a:gd name="T99" fmla="*/ 89 h 187"/>
                <a:gd name="T100" fmla="*/ 49 w 113"/>
                <a:gd name="T101" fmla="*/ 102 h 187"/>
                <a:gd name="T102" fmla="*/ 23 w 113"/>
                <a:gd name="T103" fmla="*/ 140 h 187"/>
                <a:gd name="T104" fmla="*/ 17 w 113"/>
                <a:gd name="T105" fmla="*/ 150 h 187"/>
                <a:gd name="T106" fmla="*/ 5 w 113"/>
                <a:gd name="T107" fmla="*/ 186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3" h="187">
                  <a:moveTo>
                    <a:pt x="5" y="186"/>
                  </a:moveTo>
                  <a:cubicBezTo>
                    <a:pt x="7" y="184"/>
                    <a:pt x="7" y="179"/>
                    <a:pt x="10" y="178"/>
                  </a:cubicBezTo>
                  <a:cubicBezTo>
                    <a:pt x="10" y="178"/>
                    <a:pt x="9" y="178"/>
                    <a:pt x="9" y="176"/>
                  </a:cubicBezTo>
                  <a:cubicBezTo>
                    <a:pt x="11" y="175"/>
                    <a:pt x="13" y="171"/>
                    <a:pt x="13" y="169"/>
                  </a:cubicBezTo>
                  <a:cubicBezTo>
                    <a:pt x="13" y="169"/>
                    <a:pt x="13" y="169"/>
                    <a:pt x="13" y="169"/>
                  </a:cubicBezTo>
                  <a:cubicBezTo>
                    <a:pt x="13" y="166"/>
                    <a:pt x="14" y="166"/>
                    <a:pt x="14" y="166"/>
                  </a:cubicBezTo>
                  <a:cubicBezTo>
                    <a:pt x="14" y="166"/>
                    <a:pt x="14" y="166"/>
                    <a:pt x="14" y="166"/>
                  </a:cubicBezTo>
                  <a:cubicBezTo>
                    <a:pt x="15" y="165"/>
                    <a:pt x="15" y="165"/>
                    <a:pt x="15" y="165"/>
                  </a:cubicBezTo>
                  <a:cubicBezTo>
                    <a:pt x="15" y="165"/>
                    <a:pt x="15" y="165"/>
                    <a:pt x="14" y="163"/>
                  </a:cubicBezTo>
                  <a:cubicBezTo>
                    <a:pt x="15" y="163"/>
                    <a:pt x="15" y="163"/>
                    <a:pt x="15" y="163"/>
                  </a:cubicBezTo>
                  <a:cubicBezTo>
                    <a:pt x="19" y="163"/>
                    <a:pt x="17" y="162"/>
                    <a:pt x="19" y="161"/>
                  </a:cubicBezTo>
                  <a:cubicBezTo>
                    <a:pt x="19" y="161"/>
                    <a:pt x="19" y="161"/>
                    <a:pt x="19" y="161"/>
                  </a:cubicBezTo>
                  <a:cubicBezTo>
                    <a:pt x="20" y="159"/>
                    <a:pt x="22" y="157"/>
                    <a:pt x="23" y="156"/>
                  </a:cubicBezTo>
                  <a:cubicBezTo>
                    <a:pt x="23" y="156"/>
                    <a:pt x="23" y="156"/>
                    <a:pt x="23" y="153"/>
                  </a:cubicBezTo>
                  <a:cubicBezTo>
                    <a:pt x="23" y="156"/>
                    <a:pt x="24" y="153"/>
                    <a:pt x="24" y="153"/>
                  </a:cubicBezTo>
                  <a:cubicBezTo>
                    <a:pt x="24" y="152"/>
                    <a:pt x="26" y="153"/>
                    <a:pt x="26" y="152"/>
                  </a:cubicBezTo>
                  <a:cubicBezTo>
                    <a:pt x="26" y="152"/>
                    <a:pt x="26" y="152"/>
                    <a:pt x="26" y="152"/>
                  </a:cubicBezTo>
                  <a:cubicBezTo>
                    <a:pt x="27" y="152"/>
                    <a:pt x="26" y="150"/>
                    <a:pt x="27" y="150"/>
                  </a:cubicBezTo>
                  <a:cubicBezTo>
                    <a:pt x="26" y="150"/>
                    <a:pt x="26" y="150"/>
                    <a:pt x="26" y="150"/>
                  </a:cubicBezTo>
                  <a:cubicBezTo>
                    <a:pt x="27" y="150"/>
                    <a:pt x="26" y="149"/>
                    <a:pt x="27" y="149"/>
                  </a:cubicBezTo>
                  <a:cubicBezTo>
                    <a:pt x="27" y="149"/>
                    <a:pt x="27" y="149"/>
                    <a:pt x="27" y="149"/>
                  </a:cubicBezTo>
                  <a:cubicBezTo>
                    <a:pt x="27" y="148"/>
                    <a:pt x="27" y="148"/>
                    <a:pt x="27" y="148"/>
                  </a:cubicBezTo>
                  <a:cubicBezTo>
                    <a:pt x="27" y="148"/>
                    <a:pt x="27" y="148"/>
                    <a:pt x="27" y="148"/>
                  </a:cubicBezTo>
                  <a:cubicBezTo>
                    <a:pt x="28" y="148"/>
                    <a:pt x="28" y="146"/>
                    <a:pt x="28" y="146"/>
                  </a:cubicBezTo>
                  <a:cubicBezTo>
                    <a:pt x="28" y="146"/>
                    <a:pt x="28" y="148"/>
                    <a:pt x="27" y="146"/>
                  </a:cubicBezTo>
                  <a:cubicBezTo>
                    <a:pt x="30" y="144"/>
                    <a:pt x="32" y="140"/>
                    <a:pt x="33" y="137"/>
                  </a:cubicBezTo>
                  <a:cubicBezTo>
                    <a:pt x="33" y="137"/>
                    <a:pt x="33" y="137"/>
                    <a:pt x="33" y="136"/>
                  </a:cubicBezTo>
                  <a:cubicBezTo>
                    <a:pt x="33" y="136"/>
                    <a:pt x="33" y="136"/>
                    <a:pt x="35" y="136"/>
                  </a:cubicBezTo>
                  <a:cubicBezTo>
                    <a:pt x="35" y="135"/>
                    <a:pt x="35" y="135"/>
                    <a:pt x="35" y="135"/>
                  </a:cubicBezTo>
                  <a:cubicBezTo>
                    <a:pt x="36" y="135"/>
                    <a:pt x="36" y="135"/>
                    <a:pt x="36" y="135"/>
                  </a:cubicBezTo>
                  <a:cubicBezTo>
                    <a:pt x="35" y="135"/>
                    <a:pt x="35" y="135"/>
                    <a:pt x="35" y="133"/>
                  </a:cubicBezTo>
                  <a:cubicBezTo>
                    <a:pt x="36" y="133"/>
                    <a:pt x="36" y="133"/>
                    <a:pt x="36" y="133"/>
                  </a:cubicBezTo>
                  <a:cubicBezTo>
                    <a:pt x="36" y="133"/>
                    <a:pt x="36" y="133"/>
                    <a:pt x="36" y="132"/>
                  </a:cubicBezTo>
                  <a:cubicBezTo>
                    <a:pt x="37" y="132"/>
                    <a:pt x="36" y="132"/>
                    <a:pt x="37" y="131"/>
                  </a:cubicBezTo>
                  <a:cubicBezTo>
                    <a:pt x="36" y="131"/>
                    <a:pt x="36" y="131"/>
                    <a:pt x="36" y="131"/>
                  </a:cubicBezTo>
                  <a:cubicBezTo>
                    <a:pt x="36" y="129"/>
                    <a:pt x="37" y="132"/>
                    <a:pt x="37" y="131"/>
                  </a:cubicBezTo>
                  <a:cubicBezTo>
                    <a:pt x="37" y="131"/>
                    <a:pt x="37" y="131"/>
                    <a:pt x="37" y="131"/>
                  </a:cubicBezTo>
                  <a:cubicBezTo>
                    <a:pt x="39" y="131"/>
                    <a:pt x="39" y="129"/>
                    <a:pt x="39" y="127"/>
                  </a:cubicBezTo>
                  <a:cubicBezTo>
                    <a:pt x="39" y="127"/>
                    <a:pt x="39" y="127"/>
                    <a:pt x="39" y="127"/>
                  </a:cubicBezTo>
                  <a:cubicBezTo>
                    <a:pt x="40" y="127"/>
                    <a:pt x="40" y="126"/>
                    <a:pt x="40" y="126"/>
                  </a:cubicBezTo>
                  <a:cubicBezTo>
                    <a:pt x="40" y="124"/>
                    <a:pt x="39" y="124"/>
                    <a:pt x="40" y="124"/>
                  </a:cubicBezTo>
                  <a:cubicBezTo>
                    <a:pt x="41" y="124"/>
                    <a:pt x="41" y="123"/>
                    <a:pt x="43" y="124"/>
                  </a:cubicBezTo>
                  <a:cubicBezTo>
                    <a:pt x="43" y="123"/>
                    <a:pt x="43" y="122"/>
                    <a:pt x="43" y="122"/>
                  </a:cubicBezTo>
                  <a:cubicBezTo>
                    <a:pt x="41" y="120"/>
                    <a:pt x="41" y="120"/>
                    <a:pt x="41" y="120"/>
                  </a:cubicBezTo>
                  <a:cubicBezTo>
                    <a:pt x="41" y="120"/>
                    <a:pt x="41" y="120"/>
                    <a:pt x="41" y="120"/>
                  </a:cubicBezTo>
                  <a:cubicBezTo>
                    <a:pt x="41" y="120"/>
                    <a:pt x="41" y="120"/>
                    <a:pt x="40" y="120"/>
                  </a:cubicBezTo>
                  <a:cubicBezTo>
                    <a:pt x="41" y="120"/>
                    <a:pt x="41" y="119"/>
                    <a:pt x="41" y="119"/>
                  </a:cubicBezTo>
                  <a:cubicBezTo>
                    <a:pt x="43" y="119"/>
                    <a:pt x="45" y="119"/>
                    <a:pt x="46" y="118"/>
                  </a:cubicBezTo>
                  <a:cubicBezTo>
                    <a:pt x="45" y="119"/>
                    <a:pt x="45" y="118"/>
                    <a:pt x="45" y="118"/>
                  </a:cubicBezTo>
                  <a:cubicBezTo>
                    <a:pt x="48" y="118"/>
                    <a:pt x="48" y="118"/>
                    <a:pt x="48" y="118"/>
                  </a:cubicBezTo>
                  <a:cubicBezTo>
                    <a:pt x="48" y="118"/>
                    <a:pt x="46" y="118"/>
                    <a:pt x="46" y="116"/>
                  </a:cubicBezTo>
                  <a:cubicBezTo>
                    <a:pt x="48" y="116"/>
                    <a:pt x="48" y="116"/>
                    <a:pt x="48" y="116"/>
                  </a:cubicBezTo>
                  <a:cubicBezTo>
                    <a:pt x="48" y="116"/>
                    <a:pt x="49" y="116"/>
                    <a:pt x="48" y="114"/>
                  </a:cubicBezTo>
                  <a:cubicBezTo>
                    <a:pt x="48" y="114"/>
                    <a:pt x="48" y="114"/>
                    <a:pt x="46" y="114"/>
                  </a:cubicBezTo>
                  <a:cubicBezTo>
                    <a:pt x="48" y="114"/>
                    <a:pt x="48" y="114"/>
                    <a:pt x="48" y="112"/>
                  </a:cubicBezTo>
                  <a:cubicBezTo>
                    <a:pt x="48" y="112"/>
                    <a:pt x="48" y="112"/>
                    <a:pt x="48" y="112"/>
                  </a:cubicBezTo>
                  <a:cubicBezTo>
                    <a:pt x="49" y="112"/>
                    <a:pt x="49" y="112"/>
                    <a:pt x="49" y="112"/>
                  </a:cubicBezTo>
                  <a:cubicBezTo>
                    <a:pt x="49" y="112"/>
                    <a:pt x="49" y="112"/>
                    <a:pt x="49" y="112"/>
                  </a:cubicBezTo>
                  <a:cubicBezTo>
                    <a:pt x="50" y="112"/>
                    <a:pt x="50" y="112"/>
                    <a:pt x="50" y="112"/>
                  </a:cubicBezTo>
                  <a:cubicBezTo>
                    <a:pt x="50" y="112"/>
                    <a:pt x="50" y="112"/>
                    <a:pt x="49" y="111"/>
                  </a:cubicBezTo>
                  <a:cubicBezTo>
                    <a:pt x="50" y="111"/>
                    <a:pt x="52" y="111"/>
                    <a:pt x="52" y="110"/>
                  </a:cubicBezTo>
                  <a:cubicBezTo>
                    <a:pt x="53" y="111"/>
                    <a:pt x="50" y="110"/>
                    <a:pt x="52" y="110"/>
                  </a:cubicBezTo>
                  <a:cubicBezTo>
                    <a:pt x="52" y="109"/>
                    <a:pt x="53" y="109"/>
                    <a:pt x="53" y="107"/>
                  </a:cubicBezTo>
                  <a:cubicBezTo>
                    <a:pt x="53" y="109"/>
                    <a:pt x="53" y="109"/>
                    <a:pt x="53" y="109"/>
                  </a:cubicBezTo>
                  <a:cubicBezTo>
                    <a:pt x="53" y="107"/>
                    <a:pt x="53" y="107"/>
                    <a:pt x="53" y="107"/>
                  </a:cubicBezTo>
                  <a:cubicBezTo>
                    <a:pt x="53" y="107"/>
                    <a:pt x="53" y="106"/>
                    <a:pt x="54" y="106"/>
                  </a:cubicBezTo>
                  <a:cubicBezTo>
                    <a:pt x="54" y="106"/>
                    <a:pt x="54" y="106"/>
                    <a:pt x="53" y="106"/>
                  </a:cubicBezTo>
                  <a:cubicBezTo>
                    <a:pt x="54" y="106"/>
                    <a:pt x="56" y="105"/>
                    <a:pt x="56" y="103"/>
                  </a:cubicBezTo>
                  <a:cubicBezTo>
                    <a:pt x="57" y="103"/>
                    <a:pt x="57" y="103"/>
                    <a:pt x="57" y="103"/>
                  </a:cubicBezTo>
                  <a:cubicBezTo>
                    <a:pt x="57" y="103"/>
                    <a:pt x="57" y="103"/>
                    <a:pt x="57" y="103"/>
                  </a:cubicBezTo>
                  <a:cubicBezTo>
                    <a:pt x="57" y="102"/>
                    <a:pt x="57" y="102"/>
                    <a:pt x="57" y="102"/>
                  </a:cubicBezTo>
                  <a:cubicBezTo>
                    <a:pt x="60" y="102"/>
                    <a:pt x="54" y="103"/>
                    <a:pt x="56" y="103"/>
                  </a:cubicBezTo>
                  <a:cubicBezTo>
                    <a:pt x="56" y="102"/>
                    <a:pt x="57" y="102"/>
                    <a:pt x="57" y="102"/>
                  </a:cubicBezTo>
                  <a:cubicBezTo>
                    <a:pt x="57" y="102"/>
                    <a:pt x="60" y="102"/>
                    <a:pt x="57" y="99"/>
                  </a:cubicBezTo>
                  <a:cubicBezTo>
                    <a:pt x="57" y="99"/>
                    <a:pt x="56" y="99"/>
                    <a:pt x="57" y="99"/>
                  </a:cubicBezTo>
                  <a:cubicBezTo>
                    <a:pt x="57" y="98"/>
                    <a:pt x="57" y="99"/>
                    <a:pt x="57" y="98"/>
                  </a:cubicBezTo>
                  <a:cubicBezTo>
                    <a:pt x="60" y="98"/>
                    <a:pt x="60" y="98"/>
                    <a:pt x="60" y="98"/>
                  </a:cubicBezTo>
                  <a:cubicBezTo>
                    <a:pt x="60" y="99"/>
                    <a:pt x="60" y="98"/>
                    <a:pt x="60" y="98"/>
                  </a:cubicBezTo>
                  <a:cubicBezTo>
                    <a:pt x="60" y="98"/>
                    <a:pt x="61" y="98"/>
                    <a:pt x="60" y="97"/>
                  </a:cubicBezTo>
                  <a:cubicBezTo>
                    <a:pt x="60" y="97"/>
                    <a:pt x="60" y="97"/>
                    <a:pt x="60" y="97"/>
                  </a:cubicBezTo>
                  <a:cubicBezTo>
                    <a:pt x="60" y="97"/>
                    <a:pt x="60" y="97"/>
                    <a:pt x="61" y="97"/>
                  </a:cubicBezTo>
                  <a:cubicBezTo>
                    <a:pt x="61" y="97"/>
                    <a:pt x="61" y="97"/>
                    <a:pt x="61" y="97"/>
                  </a:cubicBezTo>
                  <a:cubicBezTo>
                    <a:pt x="61" y="97"/>
                    <a:pt x="61" y="96"/>
                    <a:pt x="62" y="96"/>
                  </a:cubicBezTo>
                  <a:cubicBezTo>
                    <a:pt x="62" y="94"/>
                    <a:pt x="62" y="94"/>
                    <a:pt x="62" y="94"/>
                  </a:cubicBezTo>
                  <a:cubicBezTo>
                    <a:pt x="62" y="93"/>
                    <a:pt x="63" y="93"/>
                    <a:pt x="63" y="93"/>
                  </a:cubicBezTo>
                  <a:cubicBezTo>
                    <a:pt x="63" y="93"/>
                    <a:pt x="63" y="93"/>
                    <a:pt x="62" y="93"/>
                  </a:cubicBezTo>
                  <a:cubicBezTo>
                    <a:pt x="62" y="92"/>
                    <a:pt x="63" y="92"/>
                    <a:pt x="63" y="92"/>
                  </a:cubicBezTo>
                  <a:cubicBezTo>
                    <a:pt x="63" y="92"/>
                    <a:pt x="63" y="90"/>
                    <a:pt x="62" y="90"/>
                  </a:cubicBezTo>
                  <a:cubicBezTo>
                    <a:pt x="63" y="90"/>
                    <a:pt x="63" y="90"/>
                    <a:pt x="65" y="90"/>
                  </a:cubicBezTo>
                  <a:cubicBezTo>
                    <a:pt x="63" y="89"/>
                    <a:pt x="66" y="90"/>
                    <a:pt x="65" y="89"/>
                  </a:cubicBezTo>
                  <a:cubicBezTo>
                    <a:pt x="65" y="89"/>
                    <a:pt x="65" y="89"/>
                    <a:pt x="63" y="89"/>
                  </a:cubicBezTo>
                  <a:cubicBezTo>
                    <a:pt x="63" y="86"/>
                    <a:pt x="66" y="86"/>
                    <a:pt x="65" y="86"/>
                  </a:cubicBezTo>
                  <a:cubicBezTo>
                    <a:pt x="66" y="86"/>
                    <a:pt x="66" y="86"/>
                    <a:pt x="66" y="86"/>
                  </a:cubicBezTo>
                  <a:cubicBezTo>
                    <a:pt x="66" y="86"/>
                    <a:pt x="67" y="86"/>
                    <a:pt x="66" y="85"/>
                  </a:cubicBezTo>
                  <a:cubicBezTo>
                    <a:pt x="67" y="85"/>
                    <a:pt x="66" y="84"/>
                    <a:pt x="67" y="85"/>
                  </a:cubicBezTo>
                  <a:cubicBezTo>
                    <a:pt x="67" y="84"/>
                    <a:pt x="70" y="82"/>
                    <a:pt x="69" y="81"/>
                  </a:cubicBezTo>
                  <a:cubicBezTo>
                    <a:pt x="69" y="81"/>
                    <a:pt x="69" y="80"/>
                    <a:pt x="69" y="81"/>
                  </a:cubicBezTo>
                  <a:cubicBezTo>
                    <a:pt x="69" y="81"/>
                    <a:pt x="69" y="81"/>
                    <a:pt x="69" y="81"/>
                  </a:cubicBezTo>
                  <a:cubicBezTo>
                    <a:pt x="69" y="81"/>
                    <a:pt x="69" y="81"/>
                    <a:pt x="69" y="81"/>
                  </a:cubicBezTo>
                  <a:cubicBezTo>
                    <a:pt x="69" y="80"/>
                    <a:pt x="69" y="80"/>
                    <a:pt x="69" y="80"/>
                  </a:cubicBezTo>
                  <a:cubicBezTo>
                    <a:pt x="67" y="79"/>
                    <a:pt x="70" y="80"/>
                    <a:pt x="70" y="80"/>
                  </a:cubicBezTo>
                  <a:cubicBezTo>
                    <a:pt x="70" y="79"/>
                    <a:pt x="70" y="79"/>
                    <a:pt x="70" y="79"/>
                  </a:cubicBezTo>
                  <a:cubicBezTo>
                    <a:pt x="73" y="79"/>
                    <a:pt x="73" y="79"/>
                    <a:pt x="73" y="79"/>
                  </a:cubicBezTo>
                  <a:cubicBezTo>
                    <a:pt x="73" y="77"/>
                    <a:pt x="70" y="77"/>
                    <a:pt x="70" y="77"/>
                  </a:cubicBezTo>
                  <a:cubicBezTo>
                    <a:pt x="70" y="77"/>
                    <a:pt x="70" y="76"/>
                    <a:pt x="73" y="77"/>
                  </a:cubicBezTo>
                  <a:cubicBezTo>
                    <a:pt x="70" y="76"/>
                    <a:pt x="70" y="76"/>
                    <a:pt x="70" y="76"/>
                  </a:cubicBezTo>
                  <a:cubicBezTo>
                    <a:pt x="73" y="76"/>
                    <a:pt x="73" y="76"/>
                    <a:pt x="73" y="76"/>
                  </a:cubicBezTo>
                  <a:cubicBezTo>
                    <a:pt x="73" y="76"/>
                    <a:pt x="73" y="76"/>
                    <a:pt x="73" y="76"/>
                  </a:cubicBezTo>
                  <a:cubicBezTo>
                    <a:pt x="70" y="76"/>
                    <a:pt x="73" y="73"/>
                    <a:pt x="73" y="73"/>
                  </a:cubicBezTo>
                  <a:cubicBezTo>
                    <a:pt x="73" y="76"/>
                    <a:pt x="73" y="76"/>
                    <a:pt x="73" y="76"/>
                  </a:cubicBezTo>
                  <a:cubicBezTo>
                    <a:pt x="74" y="76"/>
                    <a:pt x="74" y="76"/>
                    <a:pt x="74" y="76"/>
                  </a:cubicBezTo>
                  <a:cubicBezTo>
                    <a:pt x="73" y="76"/>
                    <a:pt x="74" y="73"/>
                    <a:pt x="74" y="73"/>
                  </a:cubicBezTo>
                  <a:cubicBezTo>
                    <a:pt x="74" y="73"/>
                    <a:pt x="74" y="73"/>
                    <a:pt x="75" y="73"/>
                  </a:cubicBezTo>
                  <a:cubicBezTo>
                    <a:pt x="74" y="73"/>
                    <a:pt x="75" y="72"/>
                    <a:pt x="74" y="72"/>
                  </a:cubicBezTo>
                  <a:cubicBezTo>
                    <a:pt x="74" y="73"/>
                    <a:pt x="74" y="73"/>
                    <a:pt x="74" y="73"/>
                  </a:cubicBezTo>
                  <a:cubicBezTo>
                    <a:pt x="74" y="72"/>
                    <a:pt x="73" y="72"/>
                    <a:pt x="74" y="72"/>
                  </a:cubicBezTo>
                  <a:cubicBezTo>
                    <a:pt x="74" y="72"/>
                    <a:pt x="75" y="73"/>
                    <a:pt x="75" y="72"/>
                  </a:cubicBezTo>
                  <a:cubicBezTo>
                    <a:pt x="75" y="72"/>
                    <a:pt x="75" y="72"/>
                    <a:pt x="74" y="72"/>
                  </a:cubicBezTo>
                  <a:cubicBezTo>
                    <a:pt x="74" y="71"/>
                    <a:pt x="74" y="71"/>
                    <a:pt x="74" y="71"/>
                  </a:cubicBezTo>
                  <a:cubicBezTo>
                    <a:pt x="75" y="72"/>
                    <a:pt x="75" y="72"/>
                    <a:pt x="75" y="72"/>
                  </a:cubicBezTo>
                  <a:cubicBezTo>
                    <a:pt x="75" y="72"/>
                    <a:pt x="75" y="72"/>
                    <a:pt x="75" y="72"/>
                  </a:cubicBezTo>
                  <a:cubicBezTo>
                    <a:pt x="75" y="72"/>
                    <a:pt x="75" y="71"/>
                    <a:pt x="76" y="71"/>
                  </a:cubicBezTo>
                  <a:cubicBezTo>
                    <a:pt x="76" y="71"/>
                    <a:pt x="76" y="71"/>
                    <a:pt x="76" y="69"/>
                  </a:cubicBezTo>
                  <a:cubicBezTo>
                    <a:pt x="76" y="69"/>
                    <a:pt x="76" y="69"/>
                    <a:pt x="76" y="69"/>
                  </a:cubicBezTo>
                  <a:cubicBezTo>
                    <a:pt x="76" y="69"/>
                    <a:pt x="76" y="69"/>
                    <a:pt x="76" y="69"/>
                  </a:cubicBezTo>
                  <a:cubicBezTo>
                    <a:pt x="76" y="69"/>
                    <a:pt x="76" y="69"/>
                    <a:pt x="76" y="69"/>
                  </a:cubicBezTo>
                  <a:cubicBezTo>
                    <a:pt x="76" y="68"/>
                    <a:pt x="78" y="68"/>
                    <a:pt x="78" y="68"/>
                  </a:cubicBezTo>
                  <a:cubicBezTo>
                    <a:pt x="78" y="68"/>
                    <a:pt x="75" y="67"/>
                    <a:pt x="76" y="67"/>
                  </a:cubicBezTo>
                  <a:cubicBezTo>
                    <a:pt x="78" y="67"/>
                    <a:pt x="78" y="67"/>
                    <a:pt x="78" y="67"/>
                  </a:cubicBezTo>
                  <a:cubicBezTo>
                    <a:pt x="78" y="65"/>
                    <a:pt x="80" y="65"/>
                    <a:pt x="79" y="64"/>
                  </a:cubicBezTo>
                  <a:cubicBezTo>
                    <a:pt x="80" y="64"/>
                    <a:pt x="80" y="64"/>
                    <a:pt x="80" y="64"/>
                  </a:cubicBezTo>
                  <a:cubicBezTo>
                    <a:pt x="80" y="63"/>
                    <a:pt x="83" y="60"/>
                    <a:pt x="82" y="59"/>
                  </a:cubicBezTo>
                  <a:cubicBezTo>
                    <a:pt x="82" y="59"/>
                    <a:pt x="82" y="59"/>
                    <a:pt x="80" y="59"/>
                  </a:cubicBezTo>
                  <a:cubicBezTo>
                    <a:pt x="82" y="59"/>
                    <a:pt x="80" y="58"/>
                    <a:pt x="82" y="58"/>
                  </a:cubicBezTo>
                  <a:cubicBezTo>
                    <a:pt x="82" y="59"/>
                    <a:pt x="82" y="59"/>
                    <a:pt x="82" y="59"/>
                  </a:cubicBezTo>
                  <a:cubicBezTo>
                    <a:pt x="83" y="59"/>
                    <a:pt x="83" y="58"/>
                    <a:pt x="83" y="56"/>
                  </a:cubicBezTo>
                  <a:cubicBezTo>
                    <a:pt x="83" y="58"/>
                    <a:pt x="86" y="58"/>
                    <a:pt x="86" y="58"/>
                  </a:cubicBezTo>
                  <a:cubicBezTo>
                    <a:pt x="83" y="56"/>
                    <a:pt x="83" y="56"/>
                    <a:pt x="86" y="56"/>
                  </a:cubicBezTo>
                  <a:cubicBezTo>
                    <a:pt x="86" y="56"/>
                    <a:pt x="86" y="56"/>
                    <a:pt x="86" y="56"/>
                  </a:cubicBezTo>
                  <a:cubicBezTo>
                    <a:pt x="86" y="55"/>
                    <a:pt x="86" y="55"/>
                    <a:pt x="86" y="55"/>
                  </a:cubicBezTo>
                  <a:cubicBezTo>
                    <a:pt x="86" y="55"/>
                    <a:pt x="87" y="56"/>
                    <a:pt x="86" y="55"/>
                  </a:cubicBezTo>
                  <a:cubicBezTo>
                    <a:pt x="86" y="55"/>
                    <a:pt x="86" y="55"/>
                    <a:pt x="86" y="55"/>
                  </a:cubicBezTo>
                  <a:cubicBezTo>
                    <a:pt x="87" y="55"/>
                    <a:pt x="87" y="54"/>
                    <a:pt x="87" y="54"/>
                  </a:cubicBezTo>
                  <a:cubicBezTo>
                    <a:pt x="87" y="52"/>
                    <a:pt x="87" y="52"/>
                    <a:pt x="87" y="52"/>
                  </a:cubicBezTo>
                  <a:cubicBezTo>
                    <a:pt x="88" y="52"/>
                    <a:pt x="88" y="52"/>
                    <a:pt x="88" y="52"/>
                  </a:cubicBezTo>
                  <a:cubicBezTo>
                    <a:pt x="88" y="52"/>
                    <a:pt x="88" y="51"/>
                    <a:pt x="87" y="51"/>
                  </a:cubicBezTo>
                  <a:cubicBezTo>
                    <a:pt x="89" y="50"/>
                    <a:pt x="91" y="47"/>
                    <a:pt x="92" y="46"/>
                  </a:cubicBezTo>
                  <a:cubicBezTo>
                    <a:pt x="91" y="46"/>
                    <a:pt x="91" y="46"/>
                    <a:pt x="91" y="46"/>
                  </a:cubicBezTo>
                  <a:cubicBezTo>
                    <a:pt x="91" y="45"/>
                    <a:pt x="92" y="46"/>
                    <a:pt x="92" y="45"/>
                  </a:cubicBezTo>
                  <a:cubicBezTo>
                    <a:pt x="91" y="45"/>
                    <a:pt x="91" y="45"/>
                    <a:pt x="91" y="45"/>
                  </a:cubicBezTo>
                  <a:cubicBezTo>
                    <a:pt x="91" y="43"/>
                    <a:pt x="92" y="45"/>
                    <a:pt x="92" y="43"/>
                  </a:cubicBezTo>
                  <a:cubicBezTo>
                    <a:pt x="93" y="43"/>
                    <a:pt x="92" y="43"/>
                    <a:pt x="92" y="45"/>
                  </a:cubicBezTo>
                  <a:cubicBezTo>
                    <a:pt x="92" y="45"/>
                    <a:pt x="92" y="43"/>
                    <a:pt x="93" y="43"/>
                  </a:cubicBezTo>
                  <a:cubicBezTo>
                    <a:pt x="92" y="43"/>
                    <a:pt x="92" y="43"/>
                    <a:pt x="92" y="43"/>
                  </a:cubicBezTo>
                  <a:cubicBezTo>
                    <a:pt x="92" y="42"/>
                    <a:pt x="92" y="42"/>
                    <a:pt x="92" y="42"/>
                  </a:cubicBezTo>
                  <a:cubicBezTo>
                    <a:pt x="92" y="42"/>
                    <a:pt x="91" y="43"/>
                    <a:pt x="89" y="42"/>
                  </a:cubicBezTo>
                  <a:cubicBezTo>
                    <a:pt x="89" y="41"/>
                    <a:pt x="89" y="41"/>
                    <a:pt x="89" y="41"/>
                  </a:cubicBezTo>
                  <a:cubicBezTo>
                    <a:pt x="89" y="41"/>
                    <a:pt x="88" y="42"/>
                    <a:pt x="88" y="41"/>
                  </a:cubicBezTo>
                  <a:cubicBezTo>
                    <a:pt x="89" y="41"/>
                    <a:pt x="91" y="41"/>
                    <a:pt x="91" y="41"/>
                  </a:cubicBezTo>
                  <a:cubicBezTo>
                    <a:pt x="92" y="41"/>
                    <a:pt x="93" y="42"/>
                    <a:pt x="93" y="41"/>
                  </a:cubicBezTo>
                  <a:cubicBezTo>
                    <a:pt x="93" y="41"/>
                    <a:pt x="93" y="42"/>
                    <a:pt x="92" y="41"/>
                  </a:cubicBezTo>
                  <a:cubicBezTo>
                    <a:pt x="93" y="41"/>
                    <a:pt x="93" y="41"/>
                    <a:pt x="93" y="41"/>
                  </a:cubicBezTo>
                  <a:cubicBezTo>
                    <a:pt x="95" y="41"/>
                    <a:pt x="95" y="41"/>
                    <a:pt x="95" y="41"/>
                  </a:cubicBezTo>
                  <a:cubicBezTo>
                    <a:pt x="95" y="41"/>
                    <a:pt x="93" y="41"/>
                    <a:pt x="93" y="39"/>
                  </a:cubicBezTo>
                  <a:cubicBezTo>
                    <a:pt x="95" y="41"/>
                    <a:pt x="95" y="39"/>
                    <a:pt x="95" y="41"/>
                  </a:cubicBezTo>
                  <a:cubicBezTo>
                    <a:pt x="96" y="41"/>
                    <a:pt x="95" y="39"/>
                    <a:pt x="96" y="39"/>
                  </a:cubicBezTo>
                  <a:cubicBezTo>
                    <a:pt x="96" y="39"/>
                    <a:pt x="93" y="39"/>
                    <a:pt x="93" y="38"/>
                  </a:cubicBezTo>
                  <a:cubicBezTo>
                    <a:pt x="95" y="39"/>
                    <a:pt x="96" y="38"/>
                    <a:pt x="96" y="39"/>
                  </a:cubicBezTo>
                  <a:cubicBezTo>
                    <a:pt x="96" y="39"/>
                    <a:pt x="96" y="38"/>
                    <a:pt x="95" y="38"/>
                  </a:cubicBezTo>
                  <a:cubicBezTo>
                    <a:pt x="95" y="38"/>
                    <a:pt x="99" y="38"/>
                    <a:pt x="96" y="37"/>
                  </a:cubicBezTo>
                  <a:cubicBezTo>
                    <a:pt x="96" y="38"/>
                    <a:pt x="96" y="38"/>
                    <a:pt x="96" y="38"/>
                  </a:cubicBezTo>
                  <a:cubicBezTo>
                    <a:pt x="96" y="37"/>
                    <a:pt x="96" y="37"/>
                    <a:pt x="96" y="37"/>
                  </a:cubicBezTo>
                  <a:cubicBezTo>
                    <a:pt x="96" y="37"/>
                    <a:pt x="99" y="37"/>
                    <a:pt x="96" y="35"/>
                  </a:cubicBezTo>
                  <a:cubicBezTo>
                    <a:pt x="96" y="35"/>
                    <a:pt x="99" y="33"/>
                    <a:pt x="99" y="35"/>
                  </a:cubicBezTo>
                  <a:cubicBezTo>
                    <a:pt x="99" y="37"/>
                    <a:pt x="96" y="35"/>
                    <a:pt x="99" y="37"/>
                  </a:cubicBezTo>
                  <a:cubicBezTo>
                    <a:pt x="99" y="35"/>
                    <a:pt x="100" y="35"/>
                    <a:pt x="100" y="35"/>
                  </a:cubicBezTo>
                  <a:cubicBezTo>
                    <a:pt x="100" y="35"/>
                    <a:pt x="100" y="35"/>
                    <a:pt x="100" y="35"/>
                  </a:cubicBezTo>
                  <a:cubicBezTo>
                    <a:pt x="100" y="35"/>
                    <a:pt x="100" y="35"/>
                    <a:pt x="100" y="35"/>
                  </a:cubicBezTo>
                  <a:cubicBezTo>
                    <a:pt x="100" y="35"/>
                    <a:pt x="100" y="35"/>
                    <a:pt x="100" y="35"/>
                  </a:cubicBezTo>
                  <a:cubicBezTo>
                    <a:pt x="100" y="35"/>
                    <a:pt x="100" y="35"/>
                    <a:pt x="100" y="35"/>
                  </a:cubicBezTo>
                  <a:cubicBezTo>
                    <a:pt x="101" y="33"/>
                    <a:pt x="100" y="33"/>
                    <a:pt x="100" y="33"/>
                  </a:cubicBezTo>
                  <a:cubicBezTo>
                    <a:pt x="99" y="33"/>
                    <a:pt x="99" y="33"/>
                    <a:pt x="99" y="33"/>
                  </a:cubicBezTo>
                  <a:cubicBezTo>
                    <a:pt x="100" y="33"/>
                    <a:pt x="99" y="32"/>
                    <a:pt x="99" y="32"/>
                  </a:cubicBezTo>
                  <a:cubicBezTo>
                    <a:pt x="101" y="33"/>
                    <a:pt x="101" y="33"/>
                    <a:pt x="101" y="33"/>
                  </a:cubicBezTo>
                  <a:cubicBezTo>
                    <a:pt x="101" y="32"/>
                    <a:pt x="101" y="32"/>
                    <a:pt x="101" y="32"/>
                  </a:cubicBezTo>
                  <a:cubicBezTo>
                    <a:pt x="100" y="32"/>
                    <a:pt x="100" y="32"/>
                    <a:pt x="100" y="32"/>
                  </a:cubicBezTo>
                  <a:cubicBezTo>
                    <a:pt x="100" y="32"/>
                    <a:pt x="100" y="32"/>
                    <a:pt x="100" y="30"/>
                  </a:cubicBezTo>
                  <a:cubicBezTo>
                    <a:pt x="100" y="30"/>
                    <a:pt x="101" y="30"/>
                    <a:pt x="101" y="32"/>
                  </a:cubicBezTo>
                  <a:cubicBezTo>
                    <a:pt x="101" y="30"/>
                    <a:pt x="101" y="30"/>
                    <a:pt x="101" y="30"/>
                  </a:cubicBezTo>
                  <a:cubicBezTo>
                    <a:pt x="101" y="30"/>
                    <a:pt x="101" y="30"/>
                    <a:pt x="102" y="30"/>
                  </a:cubicBezTo>
                  <a:cubicBezTo>
                    <a:pt x="101" y="30"/>
                    <a:pt x="101" y="29"/>
                    <a:pt x="101" y="29"/>
                  </a:cubicBezTo>
                  <a:cubicBezTo>
                    <a:pt x="100" y="29"/>
                    <a:pt x="100" y="29"/>
                    <a:pt x="100" y="29"/>
                  </a:cubicBezTo>
                  <a:cubicBezTo>
                    <a:pt x="100" y="28"/>
                    <a:pt x="100" y="28"/>
                    <a:pt x="100" y="28"/>
                  </a:cubicBezTo>
                  <a:cubicBezTo>
                    <a:pt x="99" y="28"/>
                    <a:pt x="100" y="28"/>
                    <a:pt x="99" y="28"/>
                  </a:cubicBezTo>
                  <a:cubicBezTo>
                    <a:pt x="99" y="26"/>
                    <a:pt x="99" y="26"/>
                    <a:pt x="100" y="26"/>
                  </a:cubicBezTo>
                  <a:cubicBezTo>
                    <a:pt x="100" y="28"/>
                    <a:pt x="101" y="28"/>
                    <a:pt x="102" y="28"/>
                  </a:cubicBezTo>
                  <a:cubicBezTo>
                    <a:pt x="104" y="28"/>
                    <a:pt x="100" y="25"/>
                    <a:pt x="102" y="26"/>
                  </a:cubicBezTo>
                  <a:cubicBezTo>
                    <a:pt x="104" y="26"/>
                    <a:pt x="104" y="26"/>
                    <a:pt x="104" y="26"/>
                  </a:cubicBezTo>
                  <a:cubicBezTo>
                    <a:pt x="105" y="26"/>
                    <a:pt x="105" y="26"/>
                    <a:pt x="105" y="26"/>
                  </a:cubicBezTo>
                  <a:cubicBezTo>
                    <a:pt x="104" y="26"/>
                    <a:pt x="104" y="25"/>
                    <a:pt x="102" y="25"/>
                  </a:cubicBezTo>
                  <a:cubicBezTo>
                    <a:pt x="102" y="25"/>
                    <a:pt x="102" y="25"/>
                    <a:pt x="102" y="25"/>
                  </a:cubicBezTo>
                  <a:cubicBezTo>
                    <a:pt x="101" y="25"/>
                    <a:pt x="101" y="25"/>
                    <a:pt x="101" y="25"/>
                  </a:cubicBezTo>
                  <a:cubicBezTo>
                    <a:pt x="102" y="24"/>
                    <a:pt x="102" y="24"/>
                    <a:pt x="102" y="24"/>
                  </a:cubicBezTo>
                  <a:cubicBezTo>
                    <a:pt x="104" y="25"/>
                    <a:pt x="102" y="25"/>
                    <a:pt x="104" y="25"/>
                  </a:cubicBezTo>
                  <a:cubicBezTo>
                    <a:pt x="104" y="24"/>
                    <a:pt x="102" y="24"/>
                    <a:pt x="104" y="24"/>
                  </a:cubicBezTo>
                  <a:cubicBezTo>
                    <a:pt x="105" y="25"/>
                    <a:pt x="105" y="25"/>
                    <a:pt x="105" y="25"/>
                  </a:cubicBezTo>
                  <a:cubicBezTo>
                    <a:pt x="105" y="25"/>
                    <a:pt x="105" y="25"/>
                    <a:pt x="105" y="25"/>
                  </a:cubicBezTo>
                  <a:cubicBezTo>
                    <a:pt x="105" y="25"/>
                    <a:pt x="105" y="25"/>
                    <a:pt x="105" y="25"/>
                  </a:cubicBezTo>
                  <a:cubicBezTo>
                    <a:pt x="105" y="24"/>
                    <a:pt x="106" y="25"/>
                    <a:pt x="106" y="24"/>
                  </a:cubicBezTo>
                  <a:cubicBezTo>
                    <a:pt x="105" y="24"/>
                    <a:pt x="105" y="24"/>
                    <a:pt x="105" y="24"/>
                  </a:cubicBezTo>
                  <a:cubicBezTo>
                    <a:pt x="105" y="22"/>
                    <a:pt x="105" y="25"/>
                    <a:pt x="104" y="24"/>
                  </a:cubicBezTo>
                  <a:cubicBezTo>
                    <a:pt x="105" y="22"/>
                    <a:pt x="105" y="24"/>
                    <a:pt x="105" y="22"/>
                  </a:cubicBezTo>
                  <a:cubicBezTo>
                    <a:pt x="105" y="22"/>
                    <a:pt x="105" y="22"/>
                    <a:pt x="105" y="22"/>
                  </a:cubicBezTo>
                  <a:cubicBezTo>
                    <a:pt x="105" y="22"/>
                    <a:pt x="104" y="20"/>
                    <a:pt x="105" y="20"/>
                  </a:cubicBezTo>
                  <a:cubicBezTo>
                    <a:pt x="105" y="20"/>
                    <a:pt x="105" y="20"/>
                    <a:pt x="105" y="20"/>
                  </a:cubicBezTo>
                  <a:cubicBezTo>
                    <a:pt x="106" y="20"/>
                    <a:pt x="106" y="20"/>
                    <a:pt x="108" y="20"/>
                  </a:cubicBezTo>
                  <a:cubicBezTo>
                    <a:pt x="106" y="18"/>
                    <a:pt x="108" y="18"/>
                    <a:pt x="106" y="18"/>
                  </a:cubicBezTo>
                  <a:cubicBezTo>
                    <a:pt x="106" y="18"/>
                    <a:pt x="106" y="20"/>
                    <a:pt x="105" y="20"/>
                  </a:cubicBezTo>
                  <a:cubicBezTo>
                    <a:pt x="104" y="18"/>
                    <a:pt x="105" y="22"/>
                    <a:pt x="104" y="20"/>
                  </a:cubicBezTo>
                  <a:cubicBezTo>
                    <a:pt x="102" y="18"/>
                    <a:pt x="102" y="18"/>
                    <a:pt x="102" y="18"/>
                  </a:cubicBezTo>
                  <a:cubicBezTo>
                    <a:pt x="102" y="18"/>
                    <a:pt x="102" y="18"/>
                    <a:pt x="102" y="18"/>
                  </a:cubicBezTo>
                  <a:cubicBezTo>
                    <a:pt x="104" y="18"/>
                    <a:pt x="104" y="18"/>
                    <a:pt x="104" y="18"/>
                  </a:cubicBezTo>
                  <a:cubicBezTo>
                    <a:pt x="104" y="18"/>
                    <a:pt x="105" y="17"/>
                    <a:pt x="106" y="17"/>
                  </a:cubicBezTo>
                  <a:cubicBezTo>
                    <a:pt x="105" y="17"/>
                    <a:pt x="105" y="17"/>
                    <a:pt x="105" y="17"/>
                  </a:cubicBezTo>
                  <a:cubicBezTo>
                    <a:pt x="105" y="16"/>
                    <a:pt x="106" y="16"/>
                    <a:pt x="106" y="15"/>
                  </a:cubicBezTo>
                  <a:cubicBezTo>
                    <a:pt x="106" y="16"/>
                    <a:pt x="106" y="13"/>
                    <a:pt x="108" y="15"/>
                  </a:cubicBezTo>
                  <a:cubicBezTo>
                    <a:pt x="108" y="15"/>
                    <a:pt x="108" y="16"/>
                    <a:pt x="109" y="16"/>
                  </a:cubicBezTo>
                  <a:cubicBezTo>
                    <a:pt x="108" y="16"/>
                    <a:pt x="108" y="16"/>
                    <a:pt x="108" y="16"/>
                  </a:cubicBezTo>
                  <a:cubicBezTo>
                    <a:pt x="109" y="16"/>
                    <a:pt x="108" y="15"/>
                    <a:pt x="109" y="15"/>
                  </a:cubicBezTo>
                  <a:cubicBezTo>
                    <a:pt x="108" y="15"/>
                    <a:pt x="108" y="15"/>
                    <a:pt x="106" y="13"/>
                  </a:cubicBezTo>
                  <a:cubicBezTo>
                    <a:pt x="108" y="13"/>
                    <a:pt x="105" y="13"/>
                    <a:pt x="106" y="13"/>
                  </a:cubicBezTo>
                  <a:cubicBezTo>
                    <a:pt x="106" y="12"/>
                    <a:pt x="108" y="12"/>
                    <a:pt x="108" y="12"/>
                  </a:cubicBezTo>
                  <a:cubicBezTo>
                    <a:pt x="108" y="11"/>
                    <a:pt x="109" y="9"/>
                    <a:pt x="110" y="9"/>
                  </a:cubicBezTo>
                  <a:cubicBezTo>
                    <a:pt x="109" y="7"/>
                    <a:pt x="109" y="7"/>
                    <a:pt x="109" y="5"/>
                  </a:cubicBezTo>
                  <a:cubicBezTo>
                    <a:pt x="109" y="5"/>
                    <a:pt x="109" y="7"/>
                    <a:pt x="109" y="5"/>
                  </a:cubicBezTo>
                  <a:cubicBezTo>
                    <a:pt x="109" y="5"/>
                    <a:pt x="109" y="5"/>
                    <a:pt x="109" y="5"/>
                  </a:cubicBezTo>
                  <a:cubicBezTo>
                    <a:pt x="109" y="5"/>
                    <a:pt x="109" y="4"/>
                    <a:pt x="110" y="5"/>
                  </a:cubicBezTo>
                  <a:cubicBezTo>
                    <a:pt x="109" y="4"/>
                    <a:pt x="109" y="4"/>
                    <a:pt x="109" y="4"/>
                  </a:cubicBezTo>
                  <a:cubicBezTo>
                    <a:pt x="110" y="4"/>
                    <a:pt x="110" y="4"/>
                    <a:pt x="110" y="4"/>
                  </a:cubicBezTo>
                  <a:cubicBezTo>
                    <a:pt x="109" y="4"/>
                    <a:pt x="109" y="4"/>
                    <a:pt x="109" y="4"/>
                  </a:cubicBezTo>
                  <a:cubicBezTo>
                    <a:pt x="109" y="3"/>
                    <a:pt x="110" y="3"/>
                    <a:pt x="110" y="3"/>
                  </a:cubicBezTo>
                  <a:cubicBezTo>
                    <a:pt x="110" y="3"/>
                    <a:pt x="110" y="3"/>
                    <a:pt x="110" y="3"/>
                  </a:cubicBezTo>
                  <a:cubicBezTo>
                    <a:pt x="113" y="3"/>
                    <a:pt x="113" y="1"/>
                    <a:pt x="113" y="1"/>
                  </a:cubicBezTo>
                  <a:cubicBezTo>
                    <a:pt x="113" y="0"/>
                    <a:pt x="113" y="0"/>
                    <a:pt x="113" y="0"/>
                  </a:cubicBezTo>
                  <a:cubicBezTo>
                    <a:pt x="113" y="0"/>
                    <a:pt x="113" y="0"/>
                    <a:pt x="113" y="0"/>
                  </a:cubicBezTo>
                  <a:cubicBezTo>
                    <a:pt x="113" y="0"/>
                    <a:pt x="110" y="0"/>
                    <a:pt x="113" y="0"/>
                  </a:cubicBezTo>
                  <a:cubicBezTo>
                    <a:pt x="109" y="0"/>
                    <a:pt x="109" y="0"/>
                    <a:pt x="109" y="0"/>
                  </a:cubicBezTo>
                  <a:cubicBezTo>
                    <a:pt x="110" y="0"/>
                    <a:pt x="110" y="0"/>
                    <a:pt x="110" y="0"/>
                  </a:cubicBezTo>
                  <a:cubicBezTo>
                    <a:pt x="113" y="1"/>
                    <a:pt x="110" y="1"/>
                    <a:pt x="110" y="1"/>
                  </a:cubicBezTo>
                  <a:cubicBezTo>
                    <a:pt x="110" y="1"/>
                    <a:pt x="110" y="1"/>
                    <a:pt x="110" y="1"/>
                  </a:cubicBezTo>
                  <a:cubicBezTo>
                    <a:pt x="110" y="0"/>
                    <a:pt x="109" y="1"/>
                    <a:pt x="109" y="1"/>
                  </a:cubicBezTo>
                  <a:cubicBezTo>
                    <a:pt x="109" y="0"/>
                    <a:pt x="109" y="0"/>
                    <a:pt x="109" y="0"/>
                  </a:cubicBezTo>
                  <a:cubicBezTo>
                    <a:pt x="109" y="0"/>
                    <a:pt x="109" y="1"/>
                    <a:pt x="108" y="1"/>
                  </a:cubicBezTo>
                  <a:cubicBezTo>
                    <a:pt x="109" y="1"/>
                    <a:pt x="109" y="1"/>
                    <a:pt x="109" y="1"/>
                  </a:cubicBezTo>
                  <a:cubicBezTo>
                    <a:pt x="108" y="1"/>
                    <a:pt x="108" y="1"/>
                    <a:pt x="108" y="3"/>
                  </a:cubicBezTo>
                  <a:cubicBezTo>
                    <a:pt x="108" y="3"/>
                    <a:pt x="106" y="3"/>
                    <a:pt x="106" y="4"/>
                  </a:cubicBezTo>
                  <a:cubicBezTo>
                    <a:pt x="106" y="4"/>
                    <a:pt x="108" y="4"/>
                    <a:pt x="109" y="4"/>
                  </a:cubicBezTo>
                  <a:cubicBezTo>
                    <a:pt x="109" y="4"/>
                    <a:pt x="108" y="4"/>
                    <a:pt x="108" y="5"/>
                  </a:cubicBezTo>
                  <a:cubicBezTo>
                    <a:pt x="108" y="5"/>
                    <a:pt x="106" y="4"/>
                    <a:pt x="106" y="5"/>
                  </a:cubicBezTo>
                  <a:cubicBezTo>
                    <a:pt x="106" y="5"/>
                    <a:pt x="106" y="5"/>
                    <a:pt x="106" y="5"/>
                  </a:cubicBezTo>
                  <a:cubicBezTo>
                    <a:pt x="105" y="5"/>
                    <a:pt x="105" y="5"/>
                    <a:pt x="105" y="5"/>
                  </a:cubicBezTo>
                  <a:cubicBezTo>
                    <a:pt x="105" y="7"/>
                    <a:pt x="104" y="9"/>
                    <a:pt x="104" y="11"/>
                  </a:cubicBezTo>
                  <a:cubicBezTo>
                    <a:pt x="104" y="11"/>
                    <a:pt x="104" y="11"/>
                    <a:pt x="104" y="11"/>
                  </a:cubicBezTo>
                  <a:cubicBezTo>
                    <a:pt x="102" y="11"/>
                    <a:pt x="102" y="12"/>
                    <a:pt x="101" y="12"/>
                  </a:cubicBezTo>
                  <a:cubicBezTo>
                    <a:pt x="101" y="13"/>
                    <a:pt x="100" y="15"/>
                    <a:pt x="101" y="16"/>
                  </a:cubicBezTo>
                  <a:cubicBezTo>
                    <a:pt x="99" y="17"/>
                    <a:pt x="96" y="18"/>
                    <a:pt x="96" y="22"/>
                  </a:cubicBezTo>
                  <a:cubicBezTo>
                    <a:pt x="96" y="22"/>
                    <a:pt x="96" y="22"/>
                    <a:pt x="96" y="22"/>
                  </a:cubicBezTo>
                  <a:cubicBezTo>
                    <a:pt x="96" y="22"/>
                    <a:pt x="99" y="22"/>
                    <a:pt x="96" y="22"/>
                  </a:cubicBezTo>
                  <a:cubicBezTo>
                    <a:pt x="96" y="22"/>
                    <a:pt x="96" y="22"/>
                    <a:pt x="95" y="22"/>
                  </a:cubicBezTo>
                  <a:cubicBezTo>
                    <a:pt x="95" y="24"/>
                    <a:pt x="93" y="25"/>
                    <a:pt x="92" y="25"/>
                  </a:cubicBezTo>
                  <a:cubicBezTo>
                    <a:pt x="93" y="25"/>
                    <a:pt x="93" y="25"/>
                    <a:pt x="93" y="25"/>
                  </a:cubicBezTo>
                  <a:cubicBezTo>
                    <a:pt x="92" y="26"/>
                    <a:pt x="92" y="28"/>
                    <a:pt x="92" y="28"/>
                  </a:cubicBezTo>
                  <a:cubicBezTo>
                    <a:pt x="92" y="29"/>
                    <a:pt x="92" y="29"/>
                    <a:pt x="92" y="29"/>
                  </a:cubicBezTo>
                  <a:cubicBezTo>
                    <a:pt x="91" y="29"/>
                    <a:pt x="91" y="29"/>
                    <a:pt x="89" y="30"/>
                  </a:cubicBezTo>
                  <a:cubicBezTo>
                    <a:pt x="89" y="30"/>
                    <a:pt x="89" y="32"/>
                    <a:pt x="89" y="33"/>
                  </a:cubicBezTo>
                  <a:cubicBezTo>
                    <a:pt x="87" y="35"/>
                    <a:pt x="86" y="38"/>
                    <a:pt x="83" y="39"/>
                  </a:cubicBezTo>
                  <a:cubicBezTo>
                    <a:pt x="83" y="39"/>
                    <a:pt x="83" y="39"/>
                    <a:pt x="83" y="39"/>
                  </a:cubicBezTo>
                  <a:cubicBezTo>
                    <a:pt x="80" y="41"/>
                    <a:pt x="80" y="45"/>
                    <a:pt x="79" y="46"/>
                  </a:cubicBezTo>
                  <a:cubicBezTo>
                    <a:pt x="80" y="46"/>
                    <a:pt x="80" y="46"/>
                    <a:pt x="80" y="46"/>
                  </a:cubicBezTo>
                  <a:cubicBezTo>
                    <a:pt x="80" y="47"/>
                    <a:pt x="79" y="47"/>
                    <a:pt x="78" y="47"/>
                  </a:cubicBezTo>
                  <a:cubicBezTo>
                    <a:pt x="78" y="47"/>
                    <a:pt x="76" y="50"/>
                    <a:pt x="78" y="50"/>
                  </a:cubicBezTo>
                  <a:cubicBezTo>
                    <a:pt x="78" y="51"/>
                    <a:pt x="76" y="51"/>
                    <a:pt x="76" y="51"/>
                  </a:cubicBezTo>
                  <a:cubicBezTo>
                    <a:pt x="76" y="52"/>
                    <a:pt x="75" y="52"/>
                    <a:pt x="75" y="54"/>
                  </a:cubicBezTo>
                  <a:cubicBezTo>
                    <a:pt x="75" y="54"/>
                    <a:pt x="75" y="54"/>
                    <a:pt x="75" y="54"/>
                  </a:cubicBezTo>
                  <a:cubicBezTo>
                    <a:pt x="75" y="54"/>
                    <a:pt x="75" y="54"/>
                    <a:pt x="75" y="54"/>
                  </a:cubicBezTo>
                  <a:cubicBezTo>
                    <a:pt x="75" y="55"/>
                    <a:pt x="75" y="56"/>
                    <a:pt x="74" y="55"/>
                  </a:cubicBezTo>
                  <a:cubicBezTo>
                    <a:pt x="74" y="56"/>
                    <a:pt x="70" y="58"/>
                    <a:pt x="73" y="59"/>
                  </a:cubicBezTo>
                  <a:cubicBezTo>
                    <a:pt x="70" y="59"/>
                    <a:pt x="70" y="59"/>
                    <a:pt x="70" y="59"/>
                  </a:cubicBezTo>
                  <a:cubicBezTo>
                    <a:pt x="70" y="60"/>
                    <a:pt x="70" y="63"/>
                    <a:pt x="69" y="63"/>
                  </a:cubicBezTo>
                  <a:cubicBezTo>
                    <a:pt x="69" y="63"/>
                    <a:pt x="69" y="63"/>
                    <a:pt x="69" y="64"/>
                  </a:cubicBezTo>
                  <a:cubicBezTo>
                    <a:pt x="69" y="64"/>
                    <a:pt x="69" y="63"/>
                    <a:pt x="69" y="64"/>
                  </a:cubicBezTo>
                  <a:cubicBezTo>
                    <a:pt x="66" y="65"/>
                    <a:pt x="67" y="67"/>
                    <a:pt x="66" y="69"/>
                  </a:cubicBezTo>
                  <a:cubicBezTo>
                    <a:pt x="63" y="71"/>
                    <a:pt x="62" y="76"/>
                    <a:pt x="61" y="79"/>
                  </a:cubicBezTo>
                  <a:cubicBezTo>
                    <a:pt x="61" y="79"/>
                    <a:pt x="61" y="79"/>
                    <a:pt x="61" y="79"/>
                  </a:cubicBezTo>
                  <a:cubicBezTo>
                    <a:pt x="60" y="79"/>
                    <a:pt x="61" y="81"/>
                    <a:pt x="60" y="80"/>
                  </a:cubicBezTo>
                  <a:cubicBezTo>
                    <a:pt x="60" y="81"/>
                    <a:pt x="57" y="81"/>
                    <a:pt x="60" y="81"/>
                  </a:cubicBezTo>
                  <a:cubicBezTo>
                    <a:pt x="57" y="81"/>
                    <a:pt x="57" y="84"/>
                    <a:pt x="56" y="84"/>
                  </a:cubicBezTo>
                  <a:cubicBezTo>
                    <a:pt x="56" y="84"/>
                    <a:pt x="56" y="84"/>
                    <a:pt x="56" y="84"/>
                  </a:cubicBezTo>
                  <a:cubicBezTo>
                    <a:pt x="56" y="85"/>
                    <a:pt x="54" y="86"/>
                    <a:pt x="54" y="89"/>
                  </a:cubicBezTo>
                  <a:cubicBezTo>
                    <a:pt x="56" y="89"/>
                    <a:pt x="56" y="89"/>
                    <a:pt x="56" y="89"/>
                  </a:cubicBezTo>
                  <a:cubicBezTo>
                    <a:pt x="56" y="89"/>
                    <a:pt x="54" y="89"/>
                    <a:pt x="54" y="90"/>
                  </a:cubicBezTo>
                  <a:cubicBezTo>
                    <a:pt x="54" y="89"/>
                    <a:pt x="54" y="89"/>
                    <a:pt x="54" y="89"/>
                  </a:cubicBezTo>
                  <a:cubicBezTo>
                    <a:pt x="53" y="92"/>
                    <a:pt x="52" y="94"/>
                    <a:pt x="49" y="97"/>
                  </a:cubicBezTo>
                  <a:cubicBezTo>
                    <a:pt x="49" y="98"/>
                    <a:pt x="52" y="98"/>
                    <a:pt x="50" y="98"/>
                  </a:cubicBezTo>
                  <a:cubicBezTo>
                    <a:pt x="49" y="98"/>
                    <a:pt x="49" y="98"/>
                    <a:pt x="49" y="98"/>
                  </a:cubicBezTo>
                  <a:cubicBezTo>
                    <a:pt x="49" y="99"/>
                    <a:pt x="50" y="102"/>
                    <a:pt x="49" y="102"/>
                  </a:cubicBezTo>
                  <a:cubicBezTo>
                    <a:pt x="49" y="99"/>
                    <a:pt x="49" y="102"/>
                    <a:pt x="49" y="99"/>
                  </a:cubicBezTo>
                  <a:cubicBezTo>
                    <a:pt x="49" y="102"/>
                    <a:pt x="49" y="103"/>
                    <a:pt x="48" y="103"/>
                  </a:cubicBezTo>
                  <a:cubicBezTo>
                    <a:pt x="49" y="103"/>
                    <a:pt x="49" y="103"/>
                    <a:pt x="49" y="103"/>
                  </a:cubicBezTo>
                  <a:cubicBezTo>
                    <a:pt x="46" y="105"/>
                    <a:pt x="46" y="106"/>
                    <a:pt x="45" y="106"/>
                  </a:cubicBezTo>
                  <a:cubicBezTo>
                    <a:pt x="40" y="111"/>
                    <a:pt x="36" y="116"/>
                    <a:pt x="33" y="122"/>
                  </a:cubicBezTo>
                  <a:cubicBezTo>
                    <a:pt x="30" y="129"/>
                    <a:pt x="26" y="133"/>
                    <a:pt x="23" y="140"/>
                  </a:cubicBezTo>
                  <a:cubicBezTo>
                    <a:pt x="24" y="143"/>
                    <a:pt x="23" y="143"/>
                    <a:pt x="23" y="144"/>
                  </a:cubicBezTo>
                  <a:cubicBezTo>
                    <a:pt x="23" y="144"/>
                    <a:pt x="23" y="144"/>
                    <a:pt x="23" y="144"/>
                  </a:cubicBezTo>
                  <a:cubicBezTo>
                    <a:pt x="22" y="144"/>
                    <a:pt x="22" y="145"/>
                    <a:pt x="22" y="144"/>
                  </a:cubicBezTo>
                  <a:cubicBezTo>
                    <a:pt x="20" y="146"/>
                    <a:pt x="19" y="148"/>
                    <a:pt x="17" y="150"/>
                  </a:cubicBezTo>
                  <a:cubicBezTo>
                    <a:pt x="19" y="150"/>
                    <a:pt x="19" y="150"/>
                    <a:pt x="19" y="150"/>
                  </a:cubicBezTo>
                  <a:cubicBezTo>
                    <a:pt x="17" y="150"/>
                    <a:pt x="17" y="150"/>
                    <a:pt x="17" y="150"/>
                  </a:cubicBezTo>
                  <a:cubicBezTo>
                    <a:pt x="17" y="150"/>
                    <a:pt x="17" y="150"/>
                    <a:pt x="17" y="150"/>
                  </a:cubicBezTo>
                  <a:cubicBezTo>
                    <a:pt x="17" y="150"/>
                    <a:pt x="17" y="152"/>
                    <a:pt x="15" y="150"/>
                  </a:cubicBezTo>
                  <a:cubicBezTo>
                    <a:pt x="13" y="157"/>
                    <a:pt x="11" y="162"/>
                    <a:pt x="7" y="169"/>
                  </a:cubicBezTo>
                  <a:cubicBezTo>
                    <a:pt x="7" y="170"/>
                    <a:pt x="6" y="171"/>
                    <a:pt x="5" y="173"/>
                  </a:cubicBezTo>
                  <a:cubicBezTo>
                    <a:pt x="5" y="178"/>
                    <a:pt x="2" y="183"/>
                    <a:pt x="0" y="186"/>
                  </a:cubicBezTo>
                  <a:cubicBezTo>
                    <a:pt x="0" y="186"/>
                    <a:pt x="2" y="187"/>
                    <a:pt x="5" y="186"/>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87" name="Hình tự do 150"/>
            <p:cNvSpPr>
              <a:spLocks/>
            </p:cNvSpPr>
            <p:nvPr/>
          </p:nvSpPr>
          <p:spPr bwMode="auto">
            <a:xfrm>
              <a:off x="4002" y="3099"/>
              <a:ext cx="260" cy="472"/>
            </a:xfrm>
            <a:custGeom>
              <a:avLst/>
              <a:gdLst>
                <a:gd name="T0" fmla="*/ 98 w 110"/>
                <a:gd name="T1" fmla="*/ 175 h 200"/>
                <a:gd name="T2" fmla="*/ 95 w 110"/>
                <a:gd name="T3" fmla="*/ 169 h 200"/>
                <a:gd name="T4" fmla="*/ 89 w 110"/>
                <a:gd name="T5" fmla="*/ 156 h 200"/>
                <a:gd name="T6" fmla="*/ 88 w 110"/>
                <a:gd name="T7" fmla="*/ 152 h 200"/>
                <a:gd name="T8" fmla="*/ 78 w 110"/>
                <a:gd name="T9" fmla="*/ 140 h 200"/>
                <a:gd name="T10" fmla="*/ 77 w 110"/>
                <a:gd name="T11" fmla="*/ 136 h 200"/>
                <a:gd name="T12" fmla="*/ 75 w 110"/>
                <a:gd name="T13" fmla="*/ 127 h 200"/>
                <a:gd name="T14" fmla="*/ 71 w 110"/>
                <a:gd name="T15" fmla="*/ 122 h 200"/>
                <a:gd name="T16" fmla="*/ 68 w 110"/>
                <a:gd name="T17" fmla="*/ 119 h 200"/>
                <a:gd name="T18" fmla="*/ 68 w 110"/>
                <a:gd name="T19" fmla="*/ 116 h 200"/>
                <a:gd name="T20" fmla="*/ 64 w 110"/>
                <a:gd name="T21" fmla="*/ 109 h 200"/>
                <a:gd name="T22" fmla="*/ 62 w 110"/>
                <a:gd name="T23" fmla="*/ 105 h 200"/>
                <a:gd name="T24" fmla="*/ 60 w 110"/>
                <a:gd name="T25" fmla="*/ 100 h 200"/>
                <a:gd name="T26" fmla="*/ 58 w 110"/>
                <a:gd name="T27" fmla="*/ 95 h 200"/>
                <a:gd name="T28" fmla="*/ 55 w 110"/>
                <a:gd name="T29" fmla="*/ 88 h 200"/>
                <a:gd name="T30" fmla="*/ 50 w 110"/>
                <a:gd name="T31" fmla="*/ 82 h 200"/>
                <a:gd name="T32" fmla="*/ 49 w 110"/>
                <a:gd name="T33" fmla="*/ 79 h 200"/>
                <a:gd name="T34" fmla="*/ 46 w 110"/>
                <a:gd name="T35" fmla="*/ 75 h 200"/>
                <a:gd name="T36" fmla="*/ 46 w 110"/>
                <a:gd name="T37" fmla="*/ 73 h 200"/>
                <a:gd name="T38" fmla="*/ 45 w 110"/>
                <a:gd name="T39" fmla="*/ 71 h 200"/>
                <a:gd name="T40" fmla="*/ 43 w 110"/>
                <a:gd name="T41" fmla="*/ 69 h 200"/>
                <a:gd name="T42" fmla="*/ 37 w 110"/>
                <a:gd name="T43" fmla="*/ 58 h 200"/>
                <a:gd name="T44" fmla="*/ 35 w 110"/>
                <a:gd name="T45" fmla="*/ 54 h 200"/>
                <a:gd name="T46" fmla="*/ 34 w 110"/>
                <a:gd name="T47" fmla="*/ 52 h 200"/>
                <a:gd name="T48" fmla="*/ 29 w 110"/>
                <a:gd name="T49" fmla="*/ 43 h 200"/>
                <a:gd name="T50" fmla="*/ 25 w 110"/>
                <a:gd name="T51" fmla="*/ 43 h 200"/>
                <a:gd name="T52" fmla="*/ 28 w 110"/>
                <a:gd name="T53" fmla="*/ 39 h 200"/>
                <a:gd name="T54" fmla="*/ 28 w 110"/>
                <a:gd name="T55" fmla="*/ 34 h 200"/>
                <a:gd name="T56" fmla="*/ 24 w 110"/>
                <a:gd name="T57" fmla="*/ 31 h 200"/>
                <a:gd name="T58" fmla="*/ 24 w 110"/>
                <a:gd name="T59" fmla="*/ 30 h 200"/>
                <a:gd name="T60" fmla="*/ 22 w 110"/>
                <a:gd name="T61" fmla="*/ 28 h 200"/>
                <a:gd name="T62" fmla="*/ 20 w 110"/>
                <a:gd name="T63" fmla="*/ 27 h 200"/>
                <a:gd name="T64" fmla="*/ 20 w 110"/>
                <a:gd name="T65" fmla="*/ 22 h 200"/>
                <a:gd name="T66" fmla="*/ 17 w 110"/>
                <a:gd name="T67" fmla="*/ 21 h 200"/>
                <a:gd name="T68" fmla="*/ 17 w 110"/>
                <a:gd name="T69" fmla="*/ 18 h 200"/>
                <a:gd name="T70" fmla="*/ 16 w 110"/>
                <a:gd name="T71" fmla="*/ 16 h 200"/>
                <a:gd name="T72" fmla="*/ 15 w 110"/>
                <a:gd name="T73" fmla="*/ 18 h 200"/>
                <a:gd name="T74" fmla="*/ 13 w 110"/>
                <a:gd name="T75" fmla="*/ 12 h 200"/>
                <a:gd name="T76" fmla="*/ 6 w 110"/>
                <a:gd name="T77" fmla="*/ 6 h 200"/>
                <a:gd name="T78" fmla="*/ 3 w 110"/>
                <a:gd name="T79" fmla="*/ 4 h 200"/>
                <a:gd name="T80" fmla="*/ 2 w 110"/>
                <a:gd name="T81" fmla="*/ 0 h 200"/>
                <a:gd name="T82" fmla="*/ 0 w 110"/>
                <a:gd name="T83" fmla="*/ 3 h 200"/>
                <a:gd name="T84" fmla="*/ 4 w 110"/>
                <a:gd name="T85" fmla="*/ 6 h 200"/>
                <a:gd name="T86" fmla="*/ 7 w 110"/>
                <a:gd name="T87" fmla="*/ 16 h 200"/>
                <a:gd name="T88" fmla="*/ 13 w 110"/>
                <a:gd name="T89" fmla="*/ 31 h 200"/>
                <a:gd name="T90" fmla="*/ 21 w 110"/>
                <a:gd name="T91" fmla="*/ 47 h 200"/>
                <a:gd name="T92" fmla="*/ 28 w 110"/>
                <a:gd name="T93" fmla="*/ 58 h 200"/>
                <a:gd name="T94" fmla="*/ 32 w 110"/>
                <a:gd name="T95" fmla="*/ 69 h 200"/>
                <a:gd name="T96" fmla="*/ 43 w 110"/>
                <a:gd name="T97" fmla="*/ 87 h 200"/>
                <a:gd name="T98" fmla="*/ 49 w 110"/>
                <a:gd name="T99" fmla="*/ 97 h 200"/>
                <a:gd name="T100" fmla="*/ 58 w 110"/>
                <a:gd name="T101" fmla="*/ 109 h 200"/>
                <a:gd name="T102" fmla="*/ 78 w 110"/>
                <a:gd name="T103" fmla="*/ 153 h 200"/>
                <a:gd name="T104" fmla="*/ 85 w 110"/>
                <a:gd name="T105" fmla="*/ 165 h 200"/>
                <a:gd name="T106" fmla="*/ 107 w 110"/>
                <a:gd name="T107" fmla="*/ 195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0" h="200">
                  <a:moveTo>
                    <a:pt x="107" y="195"/>
                  </a:moveTo>
                  <a:cubicBezTo>
                    <a:pt x="110" y="191"/>
                    <a:pt x="105" y="190"/>
                    <a:pt x="105" y="187"/>
                  </a:cubicBezTo>
                  <a:cubicBezTo>
                    <a:pt x="103" y="187"/>
                    <a:pt x="103" y="187"/>
                    <a:pt x="103" y="187"/>
                  </a:cubicBezTo>
                  <a:cubicBezTo>
                    <a:pt x="103" y="182"/>
                    <a:pt x="101" y="179"/>
                    <a:pt x="98" y="177"/>
                  </a:cubicBezTo>
                  <a:cubicBezTo>
                    <a:pt x="98" y="178"/>
                    <a:pt x="98" y="178"/>
                    <a:pt x="98" y="178"/>
                  </a:cubicBezTo>
                  <a:cubicBezTo>
                    <a:pt x="97" y="177"/>
                    <a:pt x="98" y="175"/>
                    <a:pt x="98" y="175"/>
                  </a:cubicBezTo>
                  <a:cubicBezTo>
                    <a:pt x="97" y="175"/>
                    <a:pt x="97" y="175"/>
                    <a:pt x="97" y="175"/>
                  </a:cubicBezTo>
                  <a:cubicBezTo>
                    <a:pt x="98" y="175"/>
                    <a:pt x="97" y="175"/>
                    <a:pt x="97" y="174"/>
                  </a:cubicBezTo>
                  <a:cubicBezTo>
                    <a:pt x="97" y="174"/>
                    <a:pt x="97" y="174"/>
                    <a:pt x="95" y="174"/>
                  </a:cubicBezTo>
                  <a:cubicBezTo>
                    <a:pt x="97" y="174"/>
                    <a:pt x="97" y="174"/>
                    <a:pt x="97" y="174"/>
                  </a:cubicBezTo>
                  <a:cubicBezTo>
                    <a:pt x="98" y="171"/>
                    <a:pt x="95" y="171"/>
                    <a:pt x="95" y="169"/>
                  </a:cubicBezTo>
                  <a:cubicBezTo>
                    <a:pt x="95" y="169"/>
                    <a:pt x="95" y="169"/>
                    <a:pt x="95" y="169"/>
                  </a:cubicBezTo>
                  <a:cubicBezTo>
                    <a:pt x="93" y="166"/>
                    <a:pt x="91" y="164"/>
                    <a:pt x="91" y="161"/>
                  </a:cubicBezTo>
                  <a:cubicBezTo>
                    <a:pt x="91" y="162"/>
                    <a:pt x="90" y="162"/>
                    <a:pt x="90" y="162"/>
                  </a:cubicBezTo>
                  <a:cubicBezTo>
                    <a:pt x="90" y="162"/>
                    <a:pt x="90" y="161"/>
                    <a:pt x="90" y="160"/>
                  </a:cubicBezTo>
                  <a:cubicBezTo>
                    <a:pt x="89" y="161"/>
                    <a:pt x="90" y="158"/>
                    <a:pt x="90" y="158"/>
                  </a:cubicBezTo>
                  <a:cubicBezTo>
                    <a:pt x="90" y="158"/>
                    <a:pt x="90" y="158"/>
                    <a:pt x="90" y="158"/>
                  </a:cubicBezTo>
                  <a:cubicBezTo>
                    <a:pt x="90" y="156"/>
                    <a:pt x="89" y="158"/>
                    <a:pt x="89" y="156"/>
                  </a:cubicBezTo>
                  <a:cubicBezTo>
                    <a:pt x="89" y="156"/>
                    <a:pt x="89" y="156"/>
                    <a:pt x="89" y="156"/>
                  </a:cubicBezTo>
                  <a:cubicBezTo>
                    <a:pt x="90" y="155"/>
                    <a:pt x="88" y="156"/>
                    <a:pt x="88" y="155"/>
                  </a:cubicBezTo>
                  <a:cubicBezTo>
                    <a:pt x="89" y="155"/>
                    <a:pt x="89" y="155"/>
                    <a:pt x="89" y="155"/>
                  </a:cubicBezTo>
                  <a:cubicBezTo>
                    <a:pt x="89" y="155"/>
                    <a:pt x="88" y="155"/>
                    <a:pt x="88" y="153"/>
                  </a:cubicBezTo>
                  <a:cubicBezTo>
                    <a:pt x="88" y="153"/>
                    <a:pt x="88" y="153"/>
                    <a:pt x="88" y="153"/>
                  </a:cubicBezTo>
                  <a:cubicBezTo>
                    <a:pt x="88" y="153"/>
                    <a:pt x="86" y="153"/>
                    <a:pt x="88" y="152"/>
                  </a:cubicBezTo>
                  <a:cubicBezTo>
                    <a:pt x="86" y="152"/>
                    <a:pt x="88" y="153"/>
                    <a:pt x="86" y="153"/>
                  </a:cubicBezTo>
                  <a:cubicBezTo>
                    <a:pt x="85" y="149"/>
                    <a:pt x="84" y="147"/>
                    <a:pt x="82" y="144"/>
                  </a:cubicBezTo>
                  <a:cubicBezTo>
                    <a:pt x="80" y="144"/>
                    <a:pt x="80" y="144"/>
                    <a:pt x="80" y="144"/>
                  </a:cubicBezTo>
                  <a:cubicBezTo>
                    <a:pt x="80" y="142"/>
                    <a:pt x="80" y="142"/>
                    <a:pt x="80" y="142"/>
                  </a:cubicBezTo>
                  <a:cubicBezTo>
                    <a:pt x="78" y="142"/>
                    <a:pt x="78" y="142"/>
                    <a:pt x="78" y="142"/>
                  </a:cubicBezTo>
                  <a:cubicBezTo>
                    <a:pt x="78" y="140"/>
                    <a:pt x="80" y="140"/>
                    <a:pt x="78" y="140"/>
                  </a:cubicBezTo>
                  <a:cubicBezTo>
                    <a:pt x="78" y="140"/>
                    <a:pt x="78" y="140"/>
                    <a:pt x="78" y="140"/>
                  </a:cubicBezTo>
                  <a:cubicBezTo>
                    <a:pt x="78" y="139"/>
                    <a:pt x="78" y="139"/>
                    <a:pt x="78" y="138"/>
                  </a:cubicBezTo>
                  <a:cubicBezTo>
                    <a:pt x="78" y="139"/>
                    <a:pt x="78" y="139"/>
                    <a:pt x="77" y="139"/>
                  </a:cubicBezTo>
                  <a:cubicBezTo>
                    <a:pt x="78" y="138"/>
                    <a:pt x="77" y="138"/>
                    <a:pt x="77" y="136"/>
                  </a:cubicBezTo>
                  <a:cubicBezTo>
                    <a:pt x="77" y="138"/>
                    <a:pt x="77" y="138"/>
                    <a:pt x="77" y="138"/>
                  </a:cubicBezTo>
                  <a:cubicBezTo>
                    <a:pt x="76" y="136"/>
                    <a:pt x="77" y="136"/>
                    <a:pt x="77" y="136"/>
                  </a:cubicBezTo>
                  <a:cubicBezTo>
                    <a:pt x="76" y="136"/>
                    <a:pt x="76" y="136"/>
                    <a:pt x="76" y="136"/>
                  </a:cubicBezTo>
                  <a:cubicBezTo>
                    <a:pt x="77" y="135"/>
                    <a:pt x="76" y="134"/>
                    <a:pt x="76" y="134"/>
                  </a:cubicBezTo>
                  <a:cubicBezTo>
                    <a:pt x="76" y="134"/>
                    <a:pt x="76" y="134"/>
                    <a:pt x="76" y="134"/>
                  </a:cubicBezTo>
                  <a:cubicBezTo>
                    <a:pt x="76" y="132"/>
                    <a:pt x="75" y="132"/>
                    <a:pt x="75" y="131"/>
                  </a:cubicBezTo>
                  <a:cubicBezTo>
                    <a:pt x="73" y="131"/>
                    <a:pt x="73" y="131"/>
                    <a:pt x="73" y="131"/>
                  </a:cubicBezTo>
                  <a:cubicBezTo>
                    <a:pt x="75" y="129"/>
                    <a:pt x="73" y="129"/>
                    <a:pt x="75" y="127"/>
                  </a:cubicBezTo>
                  <a:cubicBezTo>
                    <a:pt x="73" y="127"/>
                    <a:pt x="72" y="126"/>
                    <a:pt x="72" y="126"/>
                  </a:cubicBezTo>
                  <a:cubicBezTo>
                    <a:pt x="72" y="126"/>
                    <a:pt x="71" y="126"/>
                    <a:pt x="72" y="127"/>
                  </a:cubicBezTo>
                  <a:cubicBezTo>
                    <a:pt x="71" y="126"/>
                    <a:pt x="71" y="126"/>
                    <a:pt x="71" y="126"/>
                  </a:cubicBezTo>
                  <a:cubicBezTo>
                    <a:pt x="71" y="127"/>
                    <a:pt x="71" y="127"/>
                    <a:pt x="71" y="127"/>
                  </a:cubicBezTo>
                  <a:cubicBezTo>
                    <a:pt x="71" y="127"/>
                    <a:pt x="71" y="126"/>
                    <a:pt x="69" y="126"/>
                  </a:cubicBezTo>
                  <a:cubicBezTo>
                    <a:pt x="71" y="125"/>
                    <a:pt x="71" y="123"/>
                    <a:pt x="71" y="122"/>
                  </a:cubicBezTo>
                  <a:cubicBezTo>
                    <a:pt x="71" y="123"/>
                    <a:pt x="69" y="123"/>
                    <a:pt x="69" y="123"/>
                  </a:cubicBezTo>
                  <a:cubicBezTo>
                    <a:pt x="71" y="121"/>
                    <a:pt x="71" y="121"/>
                    <a:pt x="71" y="121"/>
                  </a:cubicBezTo>
                  <a:cubicBezTo>
                    <a:pt x="71" y="121"/>
                    <a:pt x="69" y="122"/>
                    <a:pt x="69" y="121"/>
                  </a:cubicBezTo>
                  <a:cubicBezTo>
                    <a:pt x="71" y="121"/>
                    <a:pt x="71" y="121"/>
                    <a:pt x="71" y="121"/>
                  </a:cubicBezTo>
                  <a:cubicBezTo>
                    <a:pt x="69" y="119"/>
                    <a:pt x="69" y="119"/>
                    <a:pt x="69" y="119"/>
                  </a:cubicBezTo>
                  <a:cubicBezTo>
                    <a:pt x="68" y="119"/>
                    <a:pt x="69" y="119"/>
                    <a:pt x="68" y="119"/>
                  </a:cubicBezTo>
                  <a:cubicBezTo>
                    <a:pt x="68" y="119"/>
                    <a:pt x="68" y="119"/>
                    <a:pt x="68" y="118"/>
                  </a:cubicBezTo>
                  <a:cubicBezTo>
                    <a:pt x="68" y="118"/>
                    <a:pt x="68" y="118"/>
                    <a:pt x="68" y="118"/>
                  </a:cubicBezTo>
                  <a:cubicBezTo>
                    <a:pt x="68" y="116"/>
                    <a:pt x="68" y="116"/>
                    <a:pt x="68" y="116"/>
                  </a:cubicBezTo>
                  <a:cubicBezTo>
                    <a:pt x="69" y="118"/>
                    <a:pt x="68" y="118"/>
                    <a:pt x="68" y="118"/>
                  </a:cubicBezTo>
                  <a:cubicBezTo>
                    <a:pt x="69" y="116"/>
                    <a:pt x="69" y="116"/>
                    <a:pt x="68" y="114"/>
                  </a:cubicBezTo>
                  <a:cubicBezTo>
                    <a:pt x="68" y="116"/>
                    <a:pt x="68" y="116"/>
                    <a:pt x="68" y="116"/>
                  </a:cubicBezTo>
                  <a:cubicBezTo>
                    <a:pt x="68" y="114"/>
                    <a:pt x="68" y="113"/>
                    <a:pt x="68" y="112"/>
                  </a:cubicBezTo>
                  <a:cubicBezTo>
                    <a:pt x="68" y="112"/>
                    <a:pt x="65" y="113"/>
                    <a:pt x="68" y="113"/>
                  </a:cubicBezTo>
                  <a:cubicBezTo>
                    <a:pt x="65" y="113"/>
                    <a:pt x="65" y="110"/>
                    <a:pt x="64" y="110"/>
                  </a:cubicBezTo>
                  <a:cubicBezTo>
                    <a:pt x="65" y="110"/>
                    <a:pt x="65" y="110"/>
                    <a:pt x="65" y="110"/>
                  </a:cubicBezTo>
                  <a:cubicBezTo>
                    <a:pt x="65" y="109"/>
                    <a:pt x="64" y="110"/>
                    <a:pt x="64" y="109"/>
                  </a:cubicBezTo>
                  <a:cubicBezTo>
                    <a:pt x="64" y="109"/>
                    <a:pt x="64" y="109"/>
                    <a:pt x="64" y="109"/>
                  </a:cubicBezTo>
                  <a:cubicBezTo>
                    <a:pt x="64" y="108"/>
                    <a:pt x="64" y="109"/>
                    <a:pt x="64" y="109"/>
                  </a:cubicBezTo>
                  <a:cubicBezTo>
                    <a:pt x="64" y="108"/>
                    <a:pt x="64" y="106"/>
                    <a:pt x="63" y="105"/>
                  </a:cubicBezTo>
                  <a:cubicBezTo>
                    <a:pt x="63" y="103"/>
                    <a:pt x="63" y="103"/>
                    <a:pt x="63" y="103"/>
                  </a:cubicBezTo>
                  <a:cubicBezTo>
                    <a:pt x="63" y="103"/>
                    <a:pt x="63" y="103"/>
                    <a:pt x="63" y="103"/>
                  </a:cubicBezTo>
                  <a:cubicBezTo>
                    <a:pt x="62" y="103"/>
                    <a:pt x="62" y="103"/>
                    <a:pt x="62" y="103"/>
                  </a:cubicBezTo>
                  <a:cubicBezTo>
                    <a:pt x="62" y="101"/>
                    <a:pt x="62" y="106"/>
                    <a:pt x="62" y="105"/>
                  </a:cubicBezTo>
                  <a:cubicBezTo>
                    <a:pt x="62" y="105"/>
                    <a:pt x="63" y="103"/>
                    <a:pt x="62" y="103"/>
                  </a:cubicBezTo>
                  <a:cubicBezTo>
                    <a:pt x="62" y="101"/>
                    <a:pt x="62" y="101"/>
                    <a:pt x="62" y="101"/>
                  </a:cubicBezTo>
                  <a:cubicBezTo>
                    <a:pt x="62" y="101"/>
                    <a:pt x="60" y="103"/>
                    <a:pt x="60" y="101"/>
                  </a:cubicBezTo>
                  <a:cubicBezTo>
                    <a:pt x="60" y="101"/>
                    <a:pt x="60" y="101"/>
                    <a:pt x="60" y="101"/>
                  </a:cubicBezTo>
                  <a:cubicBezTo>
                    <a:pt x="60" y="100"/>
                    <a:pt x="60" y="100"/>
                    <a:pt x="60" y="100"/>
                  </a:cubicBezTo>
                  <a:cubicBezTo>
                    <a:pt x="62" y="100"/>
                    <a:pt x="60" y="100"/>
                    <a:pt x="60" y="100"/>
                  </a:cubicBezTo>
                  <a:cubicBezTo>
                    <a:pt x="60" y="100"/>
                    <a:pt x="60" y="99"/>
                    <a:pt x="59" y="99"/>
                  </a:cubicBezTo>
                  <a:cubicBezTo>
                    <a:pt x="59" y="100"/>
                    <a:pt x="59" y="100"/>
                    <a:pt x="59" y="100"/>
                  </a:cubicBezTo>
                  <a:cubicBezTo>
                    <a:pt x="59" y="99"/>
                    <a:pt x="59" y="99"/>
                    <a:pt x="59" y="99"/>
                  </a:cubicBezTo>
                  <a:cubicBezTo>
                    <a:pt x="59" y="99"/>
                    <a:pt x="59" y="99"/>
                    <a:pt x="59" y="99"/>
                  </a:cubicBezTo>
                  <a:cubicBezTo>
                    <a:pt x="60" y="97"/>
                    <a:pt x="59" y="97"/>
                    <a:pt x="59" y="96"/>
                  </a:cubicBezTo>
                  <a:cubicBezTo>
                    <a:pt x="59" y="96"/>
                    <a:pt x="59" y="95"/>
                    <a:pt x="58" y="95"/>
                  </a:cubicBezTo>
                  <a:cubicBezTo>
                    <a:pt x="58" y="93"/>
                    <a:pt x="58" y="93"/>
                    <a:pt x="58" y="93"/>
                  </a:cubicBezTo>
                  <a:cubicBezTo>
                    <a:pt x="58" y="93"/>
                    <a:pt x="58" y="93"/>
                    <a:pt x="56" y="93"/>
                  </a:cubicBezTo>
                  <a:cubicBezTo>
                    <a:pt x="56" y="93"/>
                    <a:pt x="56" y="93"/>
                    <a:pt x="56" y="93"/>
                  </a:cubicBezTo>
                  <a:cubicBezTo>
                    <a:pt x="55" y="92"/>
                    <a:pt x="55" y="92"/>
                    <a:pt x="55" y="92"/>
                  </a:cubicBezTo>
                  <a:cubicBezTo>
                    <a:pt x="55" y="92"/>
                    <a:pt x="56" y="92"/>
                    <a:pt x="56" y="90"/>
                  </a:cubicBezTo>
                  <a:cubicBezTo>
                    <a:pt x="55" y="92"/>
                    <a:pt x="56" y="88"/>
                    <a:pt x="55" y="88"/>
                  </a:cubicBezTo>
                  <a:cubicBezTo>
                    <a:pt x="55" y="88"/>
                    <a:pt x="55" y="90"/>
                    <a:pt x="52" y="90"/>
                  </a:cubicBezTo>
                  <a:cubicBezTo>
                    <a:pt x="51" y="90"/>
                    <a:pt x="55" y="88"/>
                    <a:pt x="52" y="87"/>
                  </a:cubicBezTo>
                  <a:cubicBezTo>
                    <a:pt x="55" y="87"/>
                    <a:pt x="55" y="87"/>
                    <a:pt x="55" y="87"/>
                  </a:cubicBezTo>
                  <a:cubicBezTo>
                    <a:pt x="52" y="87"/>
                    <a:pt x="55" y="86"/>
                    <a:pt x="52" y="86"/>
                  </a:cubicBezTo>
                  <a:cubicBezTo>
                    <a:pt x="52" y="86"/>
                    <a:pt x="51" y="86"/>
                    <a:pt x="52" y="86"/>
                  </a:cubicBezTo>
                  <a:cubicBezTo>
                    <a:pt x="51" y="84"/>
                    <a:pt x="51" y="82"/>
                    <a:pt x="50" y="82"/>
                  </a:cubicBezTo>
                  <a:cubicBezTo>
                    <a:pt x="50" y="82"/>
                    <a:pt x="49" y="82"/>
                    <a:pt x="50" y="82"/>
                  </a:cubicBezTo>
                  <a:cubicBezTo>
                    <a:pt x="50" y="82"/>
                    <a:pt x="50" y="82"/>
                    <a:pt x="50" y="82"/>
                  </a:cubicBezTo>
                  <a:cubicBezTo>
                    <a:pt x="50" y="82"/>
                    <a:pt x="50" y="82"/>
                    <a:pt x="50" y="82"/>
                  </a:cubicBezTo>
                  <a:cubicBezTo>
                    <a:pt x="50" y="82"/>
                    <a:pt x="50" y="80"/>
                    <a:pt x="49" y="82"/>
                  </a:cubicBezTo>
                  <a:cubicBezTo>
                    <a:pt x="47" y="82"/>
                    <a:pt x="50" y="80"/>
                    <a:pt x="49" y="79"/>
                  </a:cubicBezTo>
                  <a:cubicBezTo>
                    <a:pt x="49" y="79"/>
                    <a:pt x="49" y="79"/>
                    <a:pt x="49" y="79"/>
                  </a:cubicBezTo>
                  <a:cubicBezTo>
                    <a:pt x="49" y="78"/>
                    <a:pt x="49" y="78"/>
                    <a:pt x="49" y="78"/>
                  </a:cubicBezTo>
                  <a:cubicBezTo>
                    <a:pt x="49" y="78"/>
                    <a:pt x="47" y="78"/>
                    <a:pt x="47" y="79"/>
                  </a:cubicBezTo>
                  <a:cubicBezTo>
                    <a:pt x="47" y="78"/>
                    <a:pt x="46" y="78"/>
                    <a:pt x="47" y="78"/>
                  </a:cubicBezTo>
                  <a:cubicBezTo>
                    <a:pt x="46" y="78"/>
                    <a:pt x="46" y="78"/>
                    <a:pt x="46" y="78"/>
                  </a:cubicBezTo>
                  <a:cubicBezTo>
                    <a:pt x="47" y="78"/>
                    <a:pt x="46" y="75"/>
                    <a:pt x="46" y="75"/>
                  </a:cubicBezTo>
                  <a:cubicBezTo>
                    <a:pt x="46" y="75"/>
                    <a:pt x="46" y="75"/>
                    <a:pt x="46" y="75"/>
                  </a:cubicBezTo>
                  <a:cubicBezTo>
                    <a:pt x="46" y="75"/>
                    <a:pt x="46" y="75"/>
                    <a:pt x="46" y="75"/>
                  </a:cubicBezTo>
                  <a:cubicBezTo>
                    <a:pt x="46" y="75"/>
                    <a:pt x="46" y="75"/>
                    <a:pt x="47" y="75"/>
                  </a:cubicBezTo>
                  <a:cubicBezTo>
                    <a:pt x="47" y="75"/>
                    <a:pt x="47" y="75"/>
                    <a:pt x="47" y="74"/>
                  </a:cubicBezTo>
                  <a:cubicBezTo>
                    <a:pt x="46" y="75"/>
                    <a:pt x="46" y="74"/>
                    <a:pt x="46" y="74"/>
                  </a:cubicBezTo>
                  <a:cubicBezTo>
                    <a:pt x="46" y="73"/>
                    <a:pt x="46" y="73"/>
                    <a:pt x="46" y="73"/>
                  </a:cubicBezTo>
                  <a:cubicBezTo>
                    <a:pt x="46" y="73"/>
                    <a:pt x="46" y="73"/>
                    <a:pt x="46" y="73"/>
                  </a:cubicBezTo>
                  <a:cubicBezTo>
                    <a:pt x="46" y="73"/>
                    <a:pt x="46" y="73"/>
                    <a:pt x="46" y="74"/>
                  </a:cubicBezTo>
                  <a:cubicBezTo>
                    <a:pt x="46" y="73"/>
                    <a:pt x="45" y="74"/>
                    <a:pt x="45" y="73"/>
                  </a:cubicBezTo>
                  <a:cubicBezTo>
                    <a:pt x="45" y="73"/>
                    <a:pt x="46" y="73"/>
                    <a:pt x="46" y="71"/>
                  </a:cubicBezTo>
                  <a:cubicBezTo>
                    <a:pt x="46" y="73"/>
                    <a:pt x="46" y="73"/>
                    <a:pt x="45" y="73"/>
                  </a:cubicBezTo>
                  <a:cubicBezTo>
                    <a:pt x="45" y="73"/>
                    <a:pt x="45" y="73"/>
                    <a:pt x="45" y="73"/>
                  </a:cubicBezTo>
                  <a:cubicBezTo>
                    <a:pt x="45" y="71"/>
                    <a:pt x="45" y="71"/>
                    <a:pt x="45" y="71"/>
                  </a:cubicBezTo>
                  <a:cubicBezTo>
                    <a:pt x="45" y="71"/>
                    <a:pt x="45" y="71"/>
                    <a:pt x="45" y="71"/>
                  </a:cubicBezTo>
                  <a:cubicBezTo>
                    <a:pt x="45" y="71"/>
                    <a:pt x="45" y="71"/>
                    <a:pt x="45" y="70"/>
                  </a:cubicBezTo>
                  <a:cubicBezTo>
                    <a:pt x="45" y="70"/>
                    <a:pt x="45" y="70"/>
                    <a:pt x="45" y="70"/>
                  </a:cubicBezTo>
                  <a:cubicBezTo>
                    <a:pt x="45" y="70"/>
                    <a:pt x="45" y="70"/>
                    <a:pt x="45" y="70"/>
                  </a:cubicBezTo>
                  <a:cubicBezTo>
                    <a:pt x="43" y="70"/>
                    <a:pt x="43" y="69"/>
                    <a:pt x="43" y="69"/>
                  </a:cubicBezTo>
                  <a:cubicBezTo>
                    <a:pt x="43" y="69"/>
                    <a:pt x="43" y="69"/>
                    <a:pt x="43" y="69"/>
                  </a:cubicBezTo>
                  <a:cubicBezTo>
                    <a:pt x="43" y="67"/>
                    <a:pt x="43" y="67"/>
                    <a:pt x="43" y="67"/>
                  </a:cubicBezTo>
                  <a:cubicBezTo>
                    <a:pt x="43" y="67"/>
                    <a:pt x="41" y="69"/>
                    <a:pt x="42" y="67"/>
                  </a:cubicBezTo>
                  <a:cubicBezTo>
                    <a:pt x="41" y="67"/>
                    <a:pt x="42" y="66"/>
                    <a:pt x="43" y="66"/>
                  </a:cubicBezTo>
                  <a:cubicBezTo>
                    <a:pt x="42" y="66"/>
                    <a:pt x="42" y="62"/>
                    <a:pt x="41" y="62"/>
                  </a:cubicBezTo>
                  <a:cubicBezTo>
                    <a:pt x="41" y="62"/>
                    <a:pt x="41" y="62"/>
                    <a:pt x="41" y="62"/>
                  </a:cubicBezTo>
                  <a:cubicBezTo>
                    <a:pt x="41" y="61"/>
                    <a:pt x="41" y="58"/>
                    <a:pt x="37" y="58"/>
                  </a:cubicBezTo>
                  <a:cubicBezTo>
                    <a:pt x="37" y="58"/>
                    <a:pt x="37" y="58"/>
                    <a:pt x="37" y="58"/>
                  </a:cubicBezTo>
                  <a:cubicBezTo>
                    <a:pt x="37" y="58"/>
                    <a:pt x="35" y="58"/>
                    <a:pt x="37" y="58"/>
                  </a:cubicBezTo>
                  <a:cubicBezTo>
                    <a:pt x="37" y="58"/>
                    <a:pt x="37" y="58"/>
                    <a:pt x="38" y="58"/>
                  </a:cubicBezTo>
                  <a:cubicBezTo>
                    <a:pt x="38" y="57"/>
                    <a:pt x="37" y="56"/>
                    <a:pt x="37" y="56"/>
                  </a:cubicBezTo>
                  <a:cubicBezTo>
                    <a:pt x="37" y="56"/>
                    <a:pt x="37" y="56"/>
                    <a:pt x="37" y="56"/>
                  </a:cubicBezTo>
                  <a:cubicBezTo>
                    <a:pt x="35" y="56"/>
                    <a:pt x="35" y="56"/>
                    <a:pt x="35" y="54"/>
                  </a:cubicBezTo>
                  <a:cubicBezTo>
                    <a:pt x="35" y="54"/>
                    <a:pt x="35" y="54"/>
                    <a:pt x="35" y="54"/>
                  </a:cubicBezTo>
                  <a:cubicBezTo>
                    <a:pt x="35" y="54"/>
                    <a:pt x="35" y="54"/>
                    <a:pt x="35" y="54"/>
                  </a:cubicBezTo>
                  <a:cubicBezTo>
                    <a:pt x="35" y="54"/>
                    <a:pt x="37" y="53"/>
                    <a:pt x="35" y="53"/>
                  </a:cubicBezTo>
                  <a:cubicBezTo>
                    <a:pt x="35" y="53"/>
                    <a:pt x="35" y="53"/>
                    <a:pt x="35" y="53"/>
                  </a:cubicBezTo>
                  <a:cubicBezTo>
                    <a:pt x="35" y="53"/>
                    <a:pt x="35" y="52"/>
                    <a:pt x="34" y="52"/>
                  </a:cubicBezTo>
                  <a:cubicBezTo>
                    <a:pt x="34" y="52"/>
                    <a:pt x="34" y="52"/>
                    <a:pt x="34" y="52"/>
                  </a:cubicBezTo>
                  <a:cubicBezTo>
                    <a:pt x="34" y="49"/>
                    <a:pt x="34" y="49"/>
                    <a:pt x="34" y="49"/>
                  </a:cubicBezTo>
                  <a:cubicBezTo>
                    <a:pt x="33" y="49"/>
                    <a:pt x="33" y="49"/>
                    <a:pt x="33" y="49"/>
                  </a:cubicBezTo>
                  <a:cubicBezTo>
                    <a:pt x="33" y="47"/>
                    <a:pt x="32" y="44"/>
                    <a:pt x="32" y="43"/>
                  </a:cubicBezTo>
                  <a:cubicBezTo>
                    <a:pt x="30" y="43"/>
                    <a:pt x="30" y="43"/>
                    <a:pt x="30" y="43"/>
                  </a:cubicBezTo>
                  <a:cubicBezTo>
                    <a:pt x="30" y="43"/>
                    <a:pt x="32" y="43"/>
                    <a:pt x="30" y="43"/>
                  </a:cubicBezTo>
                  <a:cubicBezTo>
                    <a:pt x="30" y="43"/>
                    <a:pt x="30" y="43"/>
                    <a:pt x="29" y="43"/>
                  </a:cubicBezTo>
                  <a:cubicBezTo>
                    <a:pt x="30" y="41"/>
                    <a:pt x="30" y="41"/>
                    <a:pt x="30" y="41"/>
                  </a:cubicBezTo>
                  <a:cubicBezTo>
                    <a:pt x="30" y="41"/>
                    <a:pt x="29" y="41"/>
                    <a:pt x="30" y="41"/>
                  </a:cubicBezTo>
                  <a:cubicBezTo>
                    <a:pt x="30" y="41"/>
                    <a:pt x="29" y="40"/>
                    <a:pt x="30" y="40"/>
                  </a:cubicBezTo>
                  <a:cubicBezTo>
                    <a:pt x="29" y="40"/>
                    <a:pt x="29" y="40"/>
                    <a:pt x="29" y="41"/>
                  </a:cubicBezTo>
                  <a:cubicBezTo>
                    <a:pt x="29" y="40"/>
                    <a:pt x="29" y="40"/>
                    <a:pt x="29" y="40"/>
                  </a:cubicBezTo>
                  <a:cubicBezTo>
                    <a:pt x="28" y="40"/>
                    <a:pt x="28" y="43"/>
                    <a:pt x="25" y="43"/>
                  </a:cubicBezTo>
                  <a:cubicBezTo>
                    <a:pt x="25" y="41"/>
                    <a:pt x="25" y="41"/>
                    <a:pt x="25" y="41"/>
                  </a:cubicBezTo>
                  <a:cubicBezTo>
                    <a:pt x="24" y="43"/>
                    <a:pt x="25" y="44"/>
                    <a:pt x="24" y="43"/>
                  </a:cubicBezTo>
                  <a:cubicBezTo>
                    <a:pt x="25" y="41"/>
                    <a:pt x="25" y="41"/>
                    <a:pt x="25" y="41"/>
                  </a:cubicBezTo>
                  <a:cubicBezTo>
                    <a:pt x="25" y="40"/>
                    <a:pt x="29" y="40"/>
                    <a:pt x="28" y="39"/>
                  </a:cubicBezTo>
                  <a:cubicBezTo>
                    <a:pt x="28" y="40"/>
                    <a:pt x="28" y="40"/>
                    <a:pt x="28" y="40"/>
                  </a:cubicBezTo>
                  <a:cubicBezTo>
                    <a:pt x="25" y="40"/>
                    <a:pt x="28" y="39"/>
                    <a:pt x="28" y="39"/>
                  </a:cubicBezTo>
                  <a:cubicBezTo>
                    <a:pt x="28" y="39"/>
                    <a:pt x="28" y="39"/>
                    <a:pt x="28" y="36"/>
                  </a:cubicBezTo>
                  <a:cubicBezTo>
                    <a:pt x="28" y="36"/>
                    <a:pt x="28" y="39"/>
                    <a:pt x="28" y="36"/>
                  </a:cubicBezTo>
                  <a:cubicBezTo>
                    <a:pt x="28" y="36"/>
                    <a:pt x="28" y="35"/>
                    <a:pt x="28" y="36"/>
                  </a:cubicBezTo>
                  <a:cubicBezTo>
                    <a:pt x="29" y="35"/>
                    <a:pt x="28" y="35"/>
                    <a:pt x="28" y="35"/>
                  </a:cubicBezTo>
                  <a:cubicBezTo>
                    <a:pt x="25" y="36"/>
                    <a:pt x="25" y="36"/>
                    <a:pt x="25" y="36"/>
                  </a:cubicBezTo>
                  <a:cubicBezTo>
                    <a:pt x="25" y="35"/>
                    <a:pt x="25" y="35"/>
                    <a:pt x="28" y="34"/>
                  </a:cubicBezTo>
                  <a:cubicBezTo>
                    <a:pt x="28" y="34"/>
                    <a:pt x="25" y="34"/>
                    <a:pt x="25" y="35"/>
                  </a:cubicBezTo>
                  <a:cubicBezTo>
                    <a:pt x="25" y="35"/>
                    <a:pt x="28" y="34"/>
                    <a:pt x="25" y="34"/>
                  </a:cubicBezTo>
                  <a:cubicBezTo>
                    <a:pt x="25" y="34"/>
                    <a:pt x="25" y="34"/>
                    <a:pt x="25" y="34"/>
                  </a:cubicBezTo>
                  <a:cubicBezTo>
                    <a:pt x="25" y="34"/>
                    <a:pt x="25" y="34"/>
                    <a:pt x="24" y="34"/>
                  </a:cubicBezTo>
                  <a:cubicBezTo>
                    <a:pt x="24" y="32"/>
                    <a:pt x="25" y="31"/>
                    <a:pt x="24" y="32"/>
                  </a:cubicBezTo>
                  <a:cubicBezTo>
                    <a:pt x="24" y="32"/>
                    <a:pt x="22" y="31"/>
                    <a:pt x="24" y="31"/>
                  </a:cubicBezTo>
                  <a:cubicBezTo>
                    <a:pt x="25" y="31"/>
                    <a:pt x="24" y="32"/>
                    <a:pt x="25" y="31"/>
                  </a:cubicBezTo>
                  <a:cubicBezTo>
                    <a:pt x="24" y="32"/>
                    <a:pt x="25" y="31"/>
                    <a:pt x="25" y="30"/>
                  </a:cubicBezTo>
                  <a:cubicBezTo>
                    <a:pt x="24" y="31"/>
                    <a:pt x="24" y="31"/>
                    <a:pt x="24" y="31"/>
                  </a:cubicBezTo>
                  <a:cubicBezTo>
                    <a:pt x="24" y="30"/>
                    <a:pt x="24" y="30"/>
                    <a:pt x="24" y="30"/>
                  </a:cubicBezTo>
                  <a:cubicBezTo>
                    <a:pt x="24" y="30"/>
                    <a:pt x="24" y="30"/>
                    <a:pt x="24" y="30"/>
                  </a:cubicBezTo>
                  <a:cubicBezTo>
                    <a:pt x="24" y="30"/>
                    <a:pt x="24" y="30"/>
                    <a:pt x="24" y="30"/>
                  </a:cubicBezTo>
                  <a:cubicBezTo>
                    <a:pt x="24" y="28"/>
                    <a:pt x="22" y="30"/>
                    <a:pt x="22" y="28"/>
                  </a:cubicBezTo>
                  <a:cubicBezTo>
                    <a:pt x="22" y="30"/>
                    <a:pt x="22" y="30"/>
                    <a:pt x="22" y="30"/>
                  </a:cubicBezTo>
                  <a:cubicBezTo>
                    <a:pt x="22" y="30"/>
                    <a:pt x="22" y="30"/>
                    <a:pt x="22" y="30"/>
                  </a:cubicBezTo>
                  <a:cubicBezTo>
                    <a:pt x="24" y="28"/>
                    <a:pt x="24" y="28"/>
                    <a:pt x="24" y="28"/>
                  </a:cubicBezTo>
                  <a:cubicBezTo>
                    <a:pt x="24" y="27"/>
                    <a:pt x="22" y="28"/>
                    <a:pt x="22" y="27"/>
                  </a:cubicBezTo>
                  <a:cubicBezTo>
                    <a:pt x="22" y="28"/>
                    <a:pt x="22" y="28"/>
                    <a:pt x="22" y="28"/>
                  </a:cubicBezTo>
                  <a:cubicBezTo>
                    <a:pt x="21" y="28"/>
                    <a:pt x="21" y="28"/>
                    <a:pt x="21" y="28"/>
                  </a:cubicBezTo>
                  <a:cubicBezTo>
                    <a:pt x="21" y="27"/>
                    <a:pt x="22" y="27"/>
                    <a:pt x="22" y="27"/>
                  </a:cubicBezTo>
                  <a:cubicBezTo>
                    <a:pt x="21" y="27"/>
                    <a:pt x="21" y="27"/>
                    <a:pt x="21" y="27"/>
                  </a:cubicBezTo>
                  <a:cubicBezTo>
                    <a:pt x="21" y="26"/>
                    <a:pt x="22" y="27"/>
                    <a:pt x="22" y="26"/>
                  </a:cubicBezTo>
                  <a:cubicBezTo>
                    <a:pt x="21" y="26"/>
                    <a:pt x="21" y="26"/>
                    <a:pt x="20" y="26"/>
                  </a:cubicBezTo>
                  <a:cubicBezTo>
                    <a:pt x="20" y="27"/>
                    <a:pt x="20" y="27"/>
                    <a:pt x="20" y="27"/>
                  </a:cubicBezTo>
                  <a:cubicBezTo>
                    <a:pt x="19" y="26"/>
                    <a:pt x="19" y="26"/>
                    <a:pt x="19" y="26"/>
                  </a:cubicBezTo>
                  <a:cubicBezTo>
                    <a:pt x="19" y="27"/>
                    <a:pt x="19" y="27"/>
                    <a:pt x="17" y="27"/>
                  </a:cubicBezTo>
                  <a:cubicBezTo>
                    <a:pt x="17" y="27"/>
                    <a:pt x="17" y="27"/>
                    <a:pt x="17" y="26"/>
                  </a:cubicBezTo>
                  <a:cubicBezTo>
                    <a:pt x="20" y="26"/>
                    <a:pt x="19" y="23"/>
                    <a:pt x="20" y="23"/>
                  </a:cubicBezTo>
                  <a:cubicBezTo>
                    <a:pt x="20" y="22"/>
                    <a:pt x="17" y="23"/>
                    <a:pt x="19" y="22"/>
                  </a:cubicBezTo>
                  <a:cubicBezTo>
                    <a:pt x="19" y="22"/>
                    <a:pt x="20" y="21"/>
                    <a:pt x="20" y="22"/>
                  </a:cubicBezTo>
                  <a:cubicBezTo>
                    <a:pt x="19" y="21"/>
                    <a:pt x="20" y="21"/>
                    <a:pt x="20" y="21"/>
                  </a:cubicBezTo>
                  <a:cubicBezTo>
                    <a:pt x="20" y="21"/>
                    <a:pt x="19" y="21"/>
                    <a:pt x="17" y="22"/>
                  </a:cubicBezTo>
                  <a:cubicBezTo>
                    <a:pt x="19" y="21"/>
                    <a:pt x="19" y="22"/>
                    <a:pt x="19" y="22"/>
                  </a:cubicBezTo>
                  <a:cubicBezTo>
                    <a:pt x="17" y="22"/>
                    <a:pt x="17" y="22"/>
                    <a:pt x="17" y="22"/>
                  </a:cubicBezTo>
                  <a:cubicBezTo>
                    <a:pt x="17" y="22"/>
                    <a:pt x="16" y="21"/>
                    <a:pt x="17" y="21"/>
                  </a:cubicBezTo>
                  <a:cubicBezTo>
                    <a:pt x="17" y="21"/>
                    <a:pt x="17" y="22"/>
                    <a:pt x="17" y="21"/>
                  </a:cubicBezTo>
                  <a:cubicBezTo>
                    <a:pt x="17" y="19"/>
                    <a:pt x="16" y="21"/>
                    <a:pt x="17" y="19"/>
                  </a:cubicBezTo>
                  <a:cubicBezTo>
                    <a:pt x="19" y="19"/>
                    <a:pt x="19" y="19"/>
                    <a:pt x="19" y="19"/>
                  </a:cubicBezTo>
                  <a:cubicBezTo>
                    <a:pt x="19" y="18"/>
                    <a:pt x="19" y="18"/>
                    <a:pt x="19" y="18"/>
                  </a:cubicBezTo>
                  <a:cubicBezTo>
                    <a:pt x="19" y="19"/>
                    <a:pt x="19" y="19"/>
                    <a:pt x="19" y="19"/>
                  </a:cubicBezTo>
                  <a:cubicBezTo>
                    <a:pt x="17" y="18"/>
                    <a:pt x="20" y="18"/>
                    <a:pt x="19" y="18"/>
                  </a:cubicBezTo>
                  <a:cubicBezTo>
                    <a:pt x="17" y="18"/>
                    <a:pt x="17" y="18"/>
                    <a:pt x="17" y="18"/>
                  </a:cubicBezTo>
                  <a:cubicBezTo>
                    <a:pt x="17" y="18"/>
                    <a:pt x="19" y="18"/>
                    <a:pt x="17" y="19"/>
                  </a:cubicBezTo>
                  <a:cubicBezTo>
                    <a:pt x="17" y="18"/>
                    <a:pt x="17" y="18"/>
                    <a:pt x="17" y="18"/>
                  </a:cubicBezTo>
                  <a:cubicBezTo>
                    <a:pt x="17" y="18"/>
                    <a:pt x="17" y="18"/>
                    <a:pt x="17" y="18"/>
                  </a:cubicBezTo>
                  <a:cubicBezTo>
                    <a:pt x="17" y="18"/>
                    <a:pt x="15" y="19"/>
                    <a:pt x="16" y="18"/>
                  </a:cubicBezTo>
                  <a:cubicBezTo>
                    <a:pt x="16" y="17"/>
                    <a:pt x="16" y="17"/>
                    <a:pt x="16" y="17"/>
                  </a:cubicBezTo>
                  <a:cubicBezTo>
                    <a:pt x="16" y="16"/>
                    <a:pt x="16" y="16"/>
                    <a:pt x="16" y="16"/>
                  </a:cubicBezTo>
                  <a:cubicBezTo>
                    <a:pt x="15" y="16"/>
                    <a:pt x="16" y="14"/>
                    <a:pt x="15" y="16"/>
                  </a:cubicBezTo>
                  <a:cubicBezTo>
                    <a:pt x="16" y="16"/>
                    <a:pt x="16" y="17"/>
                    <a:pt x="16" y="17"/>
                  </a:cubicBezTo>
                  <a:cubicBezTo>
                    <a:pt x="15" y="18"/>
                    <a:pt x="16" y="18"/>
                    <a:pt x="15" y="18"/>
                  </a:cubicBezTo>
                  <a:cubicBezTo>
                    <a:pt x="15" y="18"/>
                    <a:pt x="13" y="18"/>
                    <a:pt x="13" y="19"/>
                  </a:cubicBezTo>
                  <a:cubicBezTo>
                    <a:pt x="11" y="18"/>
                    <a:pt x="13" y="18"/>
                    <a:pt x="13" y="18"/>
                  </a:cubicBezTo>
                  <a:cubicBezTo>
                    <a:pt x="13" y="18"/>
                    <a:pt x="13" y="18"/>
                    <a:pt x="15" y="18"/>
                  </a:cubicBezTo>
                  <a:cubicBezTo>
                    <a:pt x="13" y="17"/>
                    <a:pt x="13" y="16"/>
                    <a:pt x="15" y="16"/>
                  </a:cubicBezTo>
                  <a:cubicBezTo>
                    <a:pt x="13" y="16"/>
                    <a:pt x="13" y="16"/>
                    <a:pt x="13" y="16"/>
                  </a:cubicBezTo>
                  <a:cubicBezTo>
                    <a:pt x="13" y="16"/>
                    <a:pt x="11" y="14"/>
                    <a:pt x="11" y="13"/>
                  </a:cubicBezTo>
                  <a:cubicBezTo>
                    <a:pt x="13" y="13"/>
                    <a:pt x="9" y="12"/>
                    <a:pt x="11" y="12"/>
                  </a:cubicBezTo>
                  <a:cubicBezTo>
                    <a:pt x="13" y="13"/>
                    <a:pt x="13" y="13"/>
                    <a:pt x="15" y="12"/>
                  </a:cubicBezTo>
                  <a:cubicBezTo>
                    <a:pt x="13" y="12"/>
                    <a:pt x="13" y="12"/>
                    <a:pt x="13" y="12"/>
                  </a:cubicBezTo>
                  <a:cubicBezTo>
                    <a:pt x="13" y="12"/>
                    <a:pt x="11" y="12"/>
                    <a:pt x="13" y="12"/>
                  </a:cubicBezTo>
                  <a:cubicBezTo>
                    <a:pt x="13" y="12"/>
                    <a:pt x="11" y="12"/>
                    <a:pt x="9" y="13"/>
                  </a:cubicBezTo>
                  <a:cubicBezTo>
                    <a:pt x="9" y="12"/>
                    <a:pt x="9" y="13"/>
                    <a:pt x="8" y="13"/>
                  </a:cubicBezTo>
                  <a:cubicBezTo>
                    <a:pt x="8" y="12"/>
                    <a:pt x="8" y="9"/>
                    <a:pt x="8" y="9"/>
                  </a:cubicBezTo>
                  <a:cubicBezTo>
                    <a:pt x="7" y="8"/>
                    <a:pt x="7" y="6"/>
                    <a:pt x="7" y="6"/>
                  </a:cubicBezTo>
                  <a:cubicBezTo>
                    <a:pt x="7" y="5"/>
                    <a:pt x="6" y="6"/>
                    <a:pt x="6" y="6"/>
                  </a:cubicBezTo>
                  <a:cubicBezTo>
                    <a:pt x="4" y="5"/>
                    <a:pt x="7" y="6"/>
                    <a:pt x="6" y="5"/>
                  </a:cubicBezTo>
                  <a:cubicBezTo>
                    <a:pt x="6" y="5"/>
                    <a:pt x="6" y="5"/>
                    <a:pt x="6" y="5"/>
                  </a:cubicBezTo>
                  <a:cubicBezTo>
                    <a:pt x="6" y="5"/>
                    <a:pt x="4" y="5"/>
                    <a:pt x="6" y="4"/>
                  </a:cubicBezTo>
                  <a:cubicBezTo>
                    <a:pt x="4" y="4"/>
                    <a:pt x="4" y="4"/>
                    <a:pt x="4" y="4"/>
                  </a:cubicBezTo>
                  <a:cubicBezTo>
                    <a:pt x="4" y="4"/>
                    <a:pt x="4" y="4"/>
                    <a:pt x="4" y="4"/>
                  </a:cubicBezTo>
                  <a:cubicBezTo>
                    <a:pt x="3" y="4"/>
                    <a:pt x="3" y="4"/>
                    <a:pt x="3" y="4"/>
                  </a:cubicBezTo>
                  <a:cubicBezTo>
                    <a:pt x="3" y="4"/>
                    <a:pt x="3" y="4"/>
                    <a:pt x="3" y="3"/>
                  </a:cubicBezTo>
                  <a:cubicBezTo>
                    <a:pt x="4" y="3"/>
                    <a:pt x="4" y="3"/>
                    <a:pt x="4" y="3"/>
                  </a:cubicBezTo>
                  <a:cubicBezTo>
                    <a:pt x="4" y="1"/>
                    <a:pt x="3" y="1"/>
                    <a:pt x="3" y="1"/>
                  </a:cubicBezTo>
                  <a:cubicBezTo>
                    <a:pt x="2" y="1"/>
                    <a:pt x="2" y="1"/>
                    <a:pt x="2" y="1"/>
                  </a:cubicBezTo>
                  <a:cubicBezTo>
                    <a:pt x="2" y="0"/>
                    <a:pt x="2" y="0"/>
                    <a:pt x="2" y="0"/>
                  </a:cubicBezTo>
                  <a:cubicBezTo>
                    <a:pt x="2" y="1"/>
                    <a:pt x="0" y="0"/>
                    <a:pt x="2" y="0"/>
                  </a:cubicBezTo>
                  <a:cubicBezTo>
                    <a:pt x="0" y="3"/>
                    <a:pt x="0" y="3"/>
                    <a:pt x="0" y="3"/>
                  </a:cubicBezTo>
                  <a:cubicBezTo>
                    <a:pt x="0" y="3"/>
                    <a:pt x="0" y="1"/>
                    <a:pt x="2" y="1"/>
                  </a:cubicBezTo>
                  <a:cubicBezTo>
                    <a:pt x="2" y="1"/>
                    <a:pt x="3" y="3"/>
                    <a:pt x="2" y="3"/>
                  </a:cubicBezTo>
                  <a:cubicBezTo>
                    <a:pt x="2" y="3"/>
                    <a:pt x="2" y="3"/>
                    <a:pt x="2" y="1"/>
                  </a:cubicBezTo>
                  <a:cubicBezTo>
                    <a:pt x="2" y="3"/>
                    <a:pt x="2" y="3"/>
                    <a:pt x="0" y="3"/>
                  </a:cubicBezTo>
                  <a:cubicBezTo>
                    <a:pt x="0" y="3"/>
                    <a:pt x="0" y="3"/>
                    <a:pt x="0" y="3"/>
                  </a:cubicBezTo>
                  <a:cubicBezTo>
                    <a:pt x="0" y="4"/>
                    <a:pt x="0" y="4"/>
                    <a:pt x="0" y="4"/>
                  </a:cubicBezTo>
                  <a:cubicBezTo>
                    <a:pt x="2" y="4"/>
                    <a:pt x="2" y="4"/>
                    <a:pt x="2" y="4"/>
                  </a:cubicBezTo>
                  <a:cubicBezTo>
                    <a:pt x="0" y="4"/>
                    <a:pt x="0" y="5"/>
                    <a:pt x="2" y="5"/>
                  </a:cubicBezTo>
                  <a:cubicBezTo>
                    <a:pt x="3" y="5"/>
                    <a:pt x="2" y="6"/>
                    <a:pt x="2" y="8"/>
                  </a:cubicBezTo>
                  <a:cubicBezTo>
                    <a:pt x="3" y="6"/>
                    <a:pt x="3" y="5"/>
                    <a:pt x="3" y="5"/>
                  </a:cubicBezTo>
                  <a:cubicBezTo>
                    <a:pt x="4" y="5"/>
                    <a:pt x="3" y="5"/>
                    <a:pt x="4" y="6"/>
                  </a:cubicBezTo>
                  <a:cubicBezTo>
                    <a:pt x="4" y="6"/>
                    <a:pt x="3" y="6"/>
                    <a:pt x="3" y="8"/>
                  </a:cubicBezTo>
                  <a:cubicBezTo>
                    <a:pt x="3" y="8"/>
                    <a:pt x="3" y="8"/>
                    <a:pt x="3" y="8"/>
                  </a:cubicBezTo>
                  <a:cubicBezTo>
                    <a:pt x="3" y="9"/>
                    <a:pt x="3" y="9"/>
                    <a:pt x="3" y="9"/>
                  </a:cubicBezTo>
                  <a:cubicBezTo>
                    <a:pt x="4" y="12"/>
                    <a:pt x="4" y="13"/>
                    <a:pt x="6" y="13"/>
                  </a:cubicBezTo>
                  <a:cubicBezTo>
                    <a:pt x="6" y="13"/>
                    <a:pt x="6" y="13"/>
                    <a:pt x="6" y="13"/>
                  </a:cubicBezTo>
                  <a:cubicBezTo>
                    <a:pt x="6" y="14"/>
                    <a:pt x="7" y="16"/>
                    <a:pt x="7" y="16"/>
                  </a:cubicBezTo>
                  <a:cubicBezTo>
                    <a:pt x="7" y="17"/>
                    <a:pt x="7" y="19"/>
                    <a:pt x="8" y="19"/>
                  </a:cubicBezTo>
                  <a:cubicBezTo>
                    <a:pt x="9" y="21"/>
                    <a:pt x="9" y="23"/>
                    <a:pt x="11" y="26"/>
                  </a:cubicBezTo>
                  <a:cubicBezTo>
                    <a:pt x="13" y="26"/>
                    <a:pt x="13" y="26"/>
                    <a:pt x="13" y="26"/>
                  </a:cubicBezTo>
                  <a:cubicBezTo>
                    <a:pt x="11" y="26"/>
                    <a:pt x="13" y="26"/>
                    <a:pt x="13" y="26"/>
                  </a:cubicBezTo>
                  <a:cubicBezTo>
                    <a:pt x="11" y="26"/>
                    <a:pt x="13" y="27"/>
                    <a:pt x="11" y="27"/>
                  </a:cubicBezTo>
                  <a:cubicBezTo>
                    <a:pt x="13" y="27"/>
                    <a:pt x="13" y="30"/>
                    <a:pt x="13" y="31"/>
                  </a:cubicBezTo>
                  <a:cubicBezTo>
                    <a:pt x="15" y="30"/>
                    <a:pt x="15" y="30"/>
                    <a:pt x="15" y="30"/>
                  </a:cubicBezTo>
                  <a:cubicBezTo>
                    <a:pt x="13" y="31"/>
                    <a:pt x="15" y="32"/>
                    <a:pt x="16" y="32"/>
                  </a:cubicBezTo>
                  <a:cubicBezTo>
                    <a:pt x="16" y="32"/>
                    <a:pt x="17" y="32"/>
                    <a:pt x="17" y="34"/>
                  </a:cubicBezTo>
                  <a:cubicBezTo>
                    <a:pt x="16" y="34"/>
                    <a:pt x="16" y="35"/>
                    <a:pt x="16" y="35"/>
                  </a:cubicBezTo>
                  <a:cubicBezTo>
                    <a:pt x="16" y="36"/>
                    <a:pt x="17" y="39"/>
                    <a:pt x="19" y="39"/>
                  </a:cubicBezTo>
                  <a:cubicBezTo>
                    <a:pt x="19" y="41"/>
                    <a:pt x="20" y="44"/>
                    <a:pt x="21" y="47"/>
                  </a:cubicBezTo>
                  <a:cubicBezTo>
                    <a:pt x="21" y="45"/>
                    <a:pt x="21" y="45"/>
                    <a:pt x="21" y="45"/>
                  </a:cubicBezTo>
                  <a:cubicBezTo>
                    <a:pt x="21" y="49"/>
                    <a:pt x="24" y="52"/>
                    <a:pt x="24" y="54"/>
                  </a:cubicBezTo>
                  <a:cubicBezTo>
                    <a:pt x="25" y="53"/>
                    <a:pt x="25" y="53"/>
                    <a:pt x="25" y="53"/>
                  </a:cubicBezTo>
                  <a:cubicBezTo>
                    <a:pt x="28" y="54"/>
                    <a:pt x="28" y="56"/>
                    <a:pt x="25" y="56"/>
                  </a:cubicBezTo>
                  <a:cubicBezTo>
                    <a:pt x="25" y="56"/>
                    <a:pt x="25" y="57"/>
                    <a:pt x="28" y="57"/>
                  </a:cubicBezTo>
                  <a:cubicBezTo>
                    <a:pt x="28" y="58"/>
                    <a:pt x="28" y="58"/>
                    <a:pt x="28" y="58"/>
                  </a:cubicBezTo>
                  <a:cubicBezTo>
                    <a:pt x="29" y="60"/>
                    <a:pt x="29" y="61"/>
                    <a:pt x="29" y="62"/>
                  </a:cubicBezTo>
                  <a:cubicBezTo>
                    <a:pt x="29" y="61"/>
                    <a:pt x="29" y="61"/>
                    <a:pt x="29" y="61"/>
                  </a:cubicBezTo>
                  <a:cubicBezTo>
                    <a:pt x="30" y="61"/>
                    <a:pt x="30" y="61"/>
                    <a:pt x="30" y="61"/>
                  </a:cubicBezTo>
                  <a:cubicBezTo>
                    <a:pt x="30" y="62"/>
                    <a:pt x="32" y="62"/>
                    <a:pt x="30" y="62"/>
                  </a:cubicBezTo>
                  <a:cubicBezTo>
                    <a:pt x="32" y="65"/>
                    <a:pt x="30" y="67"/>
                    <a:pt x="33" y="67"/>
                  </a:cubicBezTo>
                  <a:cubicBezTo>
                    <a:pt x="32" y="67"/>
                    <a:pt x="32" y="69"/>
                    <a:pt x="32" y="69"/>
                  </a:cubicBezTo>
                  <a:cubicBezTo>
                    <a:pt x="33" y="70"/>
                    <a:pt x="34" y="70"/>
                    <a:pt x="34" y="71"/>
                  </a:cubicBezTo>
                  <a:cubicBezTo>
                    <a:pt x="34" y="71"/>
                    <a:pt x="34" y="71"/>
                    <a:pt x="34" y="71"/>
                  </a:cubicBezTo>
                  <a:cubicBezTo>
                    <a:pt x="34" y="71"/>
                    <a:pt x="34" y="71"/>
                    <a:pt x="34" y="73"/>
                  </a:cubicBezTo>
                  <a:cubicBezTo>
                    <a:pt x="34" y="74"/>
                    <a:pt x="37" y="75"/>
                    <a:pt x="37" y="78"/>
                  </a:cubicBezTo>
                  <a:cubicBezTo>
                    <a:pt x="38" y="82"/>
                    <a:pt x="42" y="84"/>
                    <a:pt x="43" y="87"/>
                  </a:cubicBezTo>
                  <a:cubicBezTo>
                    <a:pt x="43" y="87"/>
                    <a:pt x="43" y="87"/>
                    <a:pt x="43" y="87"/>
                  </a:cubicBezTo>
                  <a:cubicBezTo>
                    <a:pt x="43" y="88"/>
                    <a:pt x="46" y="88"/>
                    <a:pt x="45" y="90"/>
                  </a:cubicBezTo>
                  <a:cubicBezTo>
                    <a:pt x="45" y="90"/>
                    <a:pt x="45" y="92"/>
                    <a:pt x="46" y="92"/>
                  </a:cubicBezTo>
                  <a:cubicBezTo>
                    <a:pt x="45" y="92"/>
                    <a:pt x="47" y="93"/>
                    <a:pt x="47" y="95"/>
                  </a:cubicBezTo>
                  <a:cubicBezTo>
                    <a:pt x="47" y="95"/>
                    <a:pt x="47" y="95"/>
                    <a:pt x="47" y="95"/>
                  </a:cubicBezTo>
                  <a:cubicBezTo>
                    <a:pt x="49" y="95"/>
                    <a:pt x="47" y="96"/>
                    <a:pt x="49" y="97"/>
                  </a:cubicBezTo>
                  <a:cubicBezTo>
                    <a:pt x="49" y="97"/>
                    <a:pt x="49" y="97"/>
                    <a:pt x="49" y="97"/>
                  </a:cubicBezTo>
                  <a:cubicBezTo>
                    <a:pt x="50" y="97"/>
                    <a:pt x="49" y="99"/>
                    <a:pt x="50" y="97"/>
                  </a:cubicBezTo>
                  <a:cubicBezTo>
                    <a:pt x="50" y="99"/>
                    <a:pt x="50" y="99"/>
                    <a:pt x="50" y="99"/>
                  </a:cubicBezTo>
                  <a:cubicBezTo>
                    <a:pt x="51" y="100"/>
                    <a:pt x="52" y="105"/>
                    <a:pt x="52" y="108"/>
                  </a:cubicBezTo>
                  <a:cubicBezTo>
                    <a:pt x="56" y="109"/>
                    <a:pt x="56" y="106"/>
                    <a:pt x="56" y="109"/>
                  </a:cubicBezTo>
                  <a:cubicBezTo>
                    <a:pt x="56" y="109"/>
                    <a:pt x="56" y="109"/>
                    <a:pt x="56" y="109"/>
                  </a:cubicBezTo>
                  <a:cubicBezTo>
                    <a:pt x="58" y="109"/>
                    <a:pt x="58" y="109"/>
                    <a:pt x="58" y="109"/>
                  </a:cubicBezTo>
                  <a:cubicBezTo>
                    <a:pt x="56" y="110"/>
                    <a:pt x="58" y="110"/>
                    <a:pt x="56" y="110"/>
                  </a:cubicBezTo>
                  <a:cubicBezTo>
                    <a:pt x="58" y="112"/>
                    <a:pt x="59" y="110"/>
                    <a:pt x="59" y="112"/>
                  </a:cubicBezTo>
                  <a:cubicBezTo>
                    <a:pt x="59" y="112"/>
                    <a:pt x="59" y="112"/>
                    <a:pt x="59" y="112"/>
                  </a:cubicBezTo>
                  <a:cubicBezTo>
                    <a:pt x="59" y="113"/>
                    <a:pt x="60" y="114"/>
                    <a:pt x="59" y="116"/>
                  </a:cubicBezTo>
                  <a:cubicBezTo>
                    <a:pt x="62" y="123"/>
                    <a:pt x="64" y="129"/>
                    <a:pt x="68" y="136"/>
                  </a:cubicBezTo>
                  <a:cubicBezTo>
                    <a:pt x="72" y="142"/>
                    <a:pt x="75" y="148"/>
                    <a:pt x="78" y="153"/>
                  </a:cubicBezTo>
                  <a:cubicBezTo>
                    <a:pt x="80" y="155"/>
                    <a:pt x="80" y="155"/>
                    <a:pt x="80" y="156"/>
                  </a:cubicBezTo>
                  <a:cubicBezTo>
                    <a:pt x="80" y="156"/>
                    <a:pt x="80" y="156"/>
                    <a:pt x="82" y="156"/>
                  </a:cubicBezTo>
                  <a:cubicBezTo>
                    <a:pt x="80" y="156"/>
                    <a:pt x="82" y="158"/>
                    <a:pt x="80" y="158"/>
                  </a:cubicBezTo>
                  <a:cubicBezTo>
                    <a:pt x="82" y="161"/>
                    <a:pt x="84" y="162"/>
                    <a:pt x="85" y="165"/>
                  </a:cubicBezTo>
                  <a:cubicBezTo>
                    <a:pt x="85" y="164"/>
                    <a:pt x="85" y="164"/>
                    <a:pt x="85" y="164"/>
                  </a:cubicBezTo>
                  <a:cubicBezTo>
                    <a:pt x="85" y="165"/>
                    <a:pt x="85" y="165"/>
                    <a:pt x="85" y="165"/>
                  </a:cubicBezTo>
                  <a:cubicBezTo>
                    <a:pt x="85" y="165"/>
                    <a:pt x="85" y="165"/>
                    <a:pt x="85" y="165"/>
                  </a:cubicBezTo>
                  <a:cubicBezTo>
                    <a:pt x="85" y="165"/>
                    <a:pt x="85" y="166"/>
                    <a:pt x="85" y="165"/>
                  </a:cubicBezTo>
                  <a:cubicBezTo>
                    <a:pt x="86" y="173"/>
                    <a:pt x="91" y="177"/>
                    <a:pt x="95" y="182"/>
                  </a:cubicBezTo>
                  <a:cubicBezTo>
                    <a:pt x="97" y="184"/>
                    <a:pt x="97" y="186"/>
                    <a:pt x="98" y="188"/>
                  </a:cubicBezTo>
                  <a:cubicBezTo>
                    <a:pt x="102" y="191"/>
                    <a:pt x="105" y="194"/>
                    <a:pt x="106" y="200"/>
                  </a:cubicBezTo>
                  <a:cubicBezTo>
                    <a:pt x="106" y="200"/>
                    <a:pt x="107" y="199"/>
                    <a:pt x="107" y="195"/>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88" name="Hình tự do 151"/>
            <p:cNvSpPr>
              <a:spLocks/>
            </p:cNvSpPr>
            <p:nvPr/>
          </p:nvSpPr>
          <p:spPr bwMode="auto">
            <a:xfrm>
              <a:off x="4009" y="3609"/>
              <a:ext cx="260" cy="475"/>
            </a:xfrm>
            <a:custGeom>
              <a:avLst/>
              <a:gdLst>
                <a:gd name="T0" fmla="*/ 97 w 110"/>
                <a:gd name="T1" fmla="*/ 177 h 201"/>
                <a:gd name="T2" fmla="*/ 94 w 110"/>
                <a:gd name="T3" fmla="*/ 171 h 201"/>
                <a:gd name="T4" fmla="*/ 90 w 110"/>
                <a:gd name="T5" fmla="*/ 158 h 201"/>
                <a:gd name="T6" fmla="*/ 89 w 110"/>
                <a:gd name="T7" fmla="*/ 154 h 201"/>
                <a:gd name="T8" fmla="*/ 80 w 110"/>
                <a:gd name="T9" fmla="*/ 141 h 201"/>
                <a:gd name="T10" fmla="*/ 77 w 110"/>
                <a:gd name="T11" fmla="*/ 137 h 201"/>
                <a:gd name="T12" fmla="*/ 74 w 110"/>
                <a:gd name="T13" fmla="*/ 129 h 201"/>
                <a:gd name="T14" fmla="*/ 70 w 110"/>
                <a:gd name="T15" fmla="*/ 124 h 201"/>
                <a:gd name="T16" fmla="*/ 68 w 110"/>
                <a:gd name="T17" fmla="*/ 120 h 201"/>
                <a:gd name="T18" fmla="*/ 68 w 110"/>
                <a:gd name="T19" fmla="*/ 116 h 201"/>
                <a:gd name="T20" fmla="*/ 65 w 110"/>
                <a:gd name="T21" fmla="*/ 110 h 201"/>
                <a:gd name="T22" fmla="*/ 63 w 110"/>
                <a:gd name="T23" fmla="*/ 106 h 201"/>
                <a:gd name="T24" fmla="*/ 61 w 110"/>
                <a:gd name="T25" fmla="*/ 100 h 201"/>
                <a:gd name="T26" fmla="*/ 57 w 110"/>
                <a:gd name="T27" fmla="*/ 97 h 201"/>
                <a:gd name="T28" fmla="*/ 55 w 110"/>
                <a:gd name="T29" fmla="*/ 90 h 201"/>
                <a:gd name="T30" fmla="*/ 49 w 110"/>
                <a:gd name="T31" fmla="*/ 84 h 201"/>
                <a:gd name="T32" fmla="*/ 49 w 110"/>
                <a:gd name="T33" fmla="*/ 80 h 201"/>
                <a:gd name="T34" fmla="*/ 47 w 110"/>
                <a:gd name="T35" fmla="*/ 77 h 201"/>
                <a:gd name="T36" fmla="*/ 44 w 110"/>
                <a:gd name="T37" fmla="*/ 74 h 201"/>
                <a:gd name="T38" fmla="*/ 44 w 110"/>
                <a:gd name="T39" fmla="*/ 73 h 201"/>
                <a:gd name="T40" fmla="*/ 43 w 110"/>
                <a:gd name="T41" fmla="*/ 71 h 201"/>
                <a:gd name="T42" fmla="*/ 38 w 110"/>
                <a:gd name="T43" fmla="*/ 60 h 201"/>
                <a:gd name="T44" fmla="*/ 36 w 110"/>
                <a:gd name="T45" fmla="*/ 55 h 201"/>
                <a:gd name="T46" fmla="*/ 34 w 110"/>
                <a:gd name="T47" fmla="*/ 52 h 201"/>
                <a:gd name="T48" fmla="*/ 28 w 110"/>
                <a:gd name="T49" fmla="*/ 45 h 201"/>
                <a:gd name="T50" fmla="*/ 26 w 110"/>
                <a:gd name="T51" fmla="*/ 43 h 201"/>
                <a:gd name="T52" fmla="*/ 26 w 110"/>
                <a:gd name="T53" fmla="*/ 39 h 201"/>
                <a:gd name="T54" fmla="*/ 27 w 110"/>
                <a:gd name="T55" fmla="*/ 35 h 201"/>
                <a:gd name="T56" fmla="*/ 25 w 110"/>
                <a:gd name="T57" fmla="*/ 33 h 201"/>
                <a:gd name="T58" fmla="*/ 25 w 110"/>
                <a:gd name="T59" fmla="*/ 30 h 201"/>
                <a:gd name="T60" fmla="*/ 23 w 110"/>
                <a:gd name="T61" fmla="*/ 30 h 201"/>
                <a:gd name="T62" fmla="*/ 18 w 110"/>
                <a:gd name="T63" fmla="*/ 26 h 201"/>
                <a:gd name="T64" fmla="*/ 18 w 110"/>
                <a:gd name="T65" fmla="*/ 22 h 201"/>
                <a:gd name="T66" fmla="*/ 17 w 110"/>
                <a:gd name="T67" fmla="*/ 22 h 201"/>
                <a:gd name="T68" fmla="*/ 17 w 110"/>
                <a:gd name="T69" fmla="*/ 19 h 201"/>
                <a:gd name="T70" fmla="*/ 15 w 110"/>
                <a:gd name="T71" fmla="*/ 15 h 201"/>
                <a:gd name="T72" fmla="*/ 13 w 110"/>
                <a:gd name="T73" fmla="*/ 19 h 201"/>
                <a:gd name="T74" fmla="*/ 13 w 110"/>
                <a:gd name="T75" fmla="*/ 12 h 201"/>
                <a:gd name="T76" fmla="*/ 4 w 110"/>
                <a:gd name="T77" fmla="*/ 7 h 201"/>
                <a:gd name="T78" fmla="*/ 2 w 110"/>
                <a:gd name="T79" fmla="*/ 6 h 201"/>
                <a:gd name="T80" fmla="*/ 0 w 110"/>
                <a:gd name="T81" fmla="*/ 0 h 201"/>
                <a:gd name="T82" fmla="*/ 0 w 110"/>
                <a:gd name="T83" fmla="*/ 4 h 201"/>
                <a:gd name="T84" fmla="*/ 4 w 110"/>
                <a:gd name="T85" fmla="*/ 7 h 201"/>
                <a:gd name="T86" fmla="*/ 5 w 110"/>
                <a:gd name="T87" fmla="*/ 17 h 201"/>
                <a:gd name="T88" fmla="*/ 13 w 110"/>
                <a:gd name="T89" fmla="*/ 32 h 201"/>
                <a:gd name="T90" fmla="*/ 21 w 110"/>
                <a:gd name="T91" fmla="*/ 47 h 201"/>
                <a:gd name="T92" fmla="*/ 27 w 110"/>
                <a:gd name="T93" fmla="*/ 60 h 201"/>
                <a:gd name="T94" fmla="*/ 31 w 110"/>
                <a:gd name="T95" fmla="*/ 71 h 201"/>
                <a:gd name="T96" fmla="*/ 43 w 110"/>
                <a:gd name="T97" fmla="*/ 89 h 201"/>
                <a:gd name="T98" fmla="*/ 49 w 110"/>
                <a:gd name="T99" fmla="*/ 98 h 201"/>
                <a:gd name="T100" fmla="*/ 57 w 110"/>
                <a:gd name="T101" fmla="*/ 111 h 201"/>
                <a:gd name="T102" fmla="*/ 78 w 110"/>
                <a:gd name="T103" fmla="*/ 155 h 201"/>
                <a:gd name="T104" fmla="*/ 86 w 110"/>
                <a:gd name="T105" fmla="*/ 167 h 201"/>
                <a:gd name="T106" fmla="*/ 108 w 110"/>
                <a:gd name="T107" fmla="*/ 197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0" h="201">
                  <a:moveTo>
                    <a:pt x="108" y="197"/>
                  </a:moveTo>
                  <a:cubicBezTo>
                    <a:pt x="110" y="193"/>
                    <a:pt x="106" y="191"/>
                    <a:pt x="106" y="188"/>
                  </a:cubicBezTo>
                  <a:cubicBezTo>
                    <a:pt x="106" y="186"/>
                    <a:pt x="104" y="188"/>
                    <a:pt x="104" y="186"/>
                  </a:cubicBezTo>
                  <a:cubicBezTo>
                    <a:pt x="104" y="184"/>
                    <a:pt x="102" y="181"/>
                    <a:pt x="99" y="178"/>
                  </a:cubicBezTo>
                  <a:cubicBezTo>
                    <a:pt x="99" y="178"/>
                    <a:pt x="99" y="178"/>
                    <a:pt x="99" y="178"/>
                  </a:cubicBezTo>
                  <a:cubicBezTo>
                    <a:pt x="97" y="178"/>
                    <a:pt x="99" y="177"/>
                    <a:pt x="97" y="177"/>
                  </a:cubicBezTo>
                  <a:cubicBezTo>
                    <a:pt x="97" y="177"/>
                    <a:pt x="97" y="177"/>
                    <a:pt x="97" y="177"/>
                  </a:cubicBezTo>
                  <a:cubicBezTo>
                    <a:pt x="97" y="176"/>
                    <a:pt x="97" y="176"/>
                    <a:pt x="97" y="176"/>
                  </a:cubicBezTo>
                  <a:cubicBezTo>
                    <a:pt x="95" y="176"/>
                    <a:pt x="95" y="176"/>
                    <a:pt x="95" y="176"/>
                  </a:cubicBezTo>
                  <a:cubicBezTo>
                    <a:pt x="95" y="173"/>
                    <a:pt x="95" y="173"/>
                    <a:pt x="95" y="173"/>
                  </a:cubicBezTo>
                  <a:cubicBezTo>
                    <a:pt x="97" y="172"/>
                    <a:pt x="94" y="172"/>
                    <a:pt x="95" y="169"/>
                  </a:cubicBezTo>
                  <a:cubicBezTo>
                    <a:pt x="94" y="171"/>
                    <a:pt x="94" y="171"/>
                    <a:pt x="94" y="171"/>
                  </a:cubicBezTo>
                  <a:cubicBezTo>
                    <a:pt x="94" y="168"/>
                    <a:pt x="93" y="165"/>
                    <a:pt x="91" y="163"/>
                  </a:cubicBezTo>
                  <a:cubicBezTo>
                    <a:pt x="91" y="164"/>
                    <a:pt x="91" y="164"/>
                    <a:pt x="91" y="164"/>
                  </a:cubicBezTo>
                  <a:cubicBezTo>
                    <a:pt x="91" y="163"/>
                    <a:pt x="91" y="163"/>
                    <a:pt x="91" y="160"/>
                  </a:cubicBezTo>
                  <a:cubicBezTo>
                    <a:pt x="90" y="160"/>
                    <a:pt x="91" y="159"/>
                    <a:pt x="90" y="159"/>
                  </a:cubicBezTo>
                  <a:cubicBezTo>
                    <a:pt x="90" y="159"/>
                    <a:pt x="90" y="159"/>
                    <a:pt x="90" y="159"/>
                  </a:cubicBezTo>
                  <a:cubicBezTo>
                    <a:pt x="91" y="158"/>
                    <a:pt x="90" y="158"/>
                    <a:pt x="90" y="158"/>
                  </a:cubicBezTo>
                  <a:cubicBezTo>
                    <a:pt x="90" y="158"/>
                    <a:pt x="90" y="158"/>
                    <a:pt x="90" y="158"/>
                  </a:cubicBezTo>
                  <a:cubicBezTo>
                    <a:pt x="90" y="156"/>
                    <a:pt x="89" y="156"/>
                    <a:pt x="89" y="156"/>
                  </a:cubicBezTo>
                  <a:cubicBezTo>
                    <a:pt x="89" y="156"/>
                    <a:pt x="89" y="156"/>
                    <a:pt x="89" y="156"/>
                  </a:cubicBezTo>
                  <a:cubicBezTo>
                    <a:pt x="89" y="155"/>
                    <a:pt x="89" y="155"/>
                    <a:pt x="89" y="155"/>
                  </a:cubicBezTo>
                  <a:cubicBezTo>
                    <a:pt x="89" y="155"/>
                    <a:pt x="89" y="155"/>
                    <a:pt x="89" y="155"/>
                  </a:cubicBezTo>
                  <a:cubicBezTo>
                    <a:pt x="89" y="154"/>
                    <a:pt x="87" y="154"/>
                    <a:pt x="89" y="154"/>
                  </a:cubicBezTo>
                  <a:cubicBezTo>
                    <a:pt x="87" y="154"/>
                    <a:pt x="89" y="155"/>
                    <a:pt x="87" y="155"/>
                  </a:cubicBezTo>
                  <a:cubicBezTo>
                    <a:pt x="86" y="151"/>
                    <a:pt x="83" y="147"/>
                    <a:pt x="82" y="145"/>
                  </a:cubicBezTo>
                  <a:cubicBezTo>
                    <a:pt x="81" y="145"/>
                    <a:pt x="81" y="145"/>
                    <a:pt x="81" y="145"/>
                  </a:cubicBezTo>
                  <a:cubicBezTo>
                    <a:pt x="81" y="143"/>
                    <a:pt x="80" y="143"/>
                    <a:pt x="81" y="142"/>
                  </a:cubicBezTo>
                  <a:cubicBezTo>
                    <a:pt x="80" y="142"/>
                    <a:pt x="80" y="142"/>
                    <a:pt x="80" y="142"/>
                  </a:cubicBezTo>
                  <a:cubicBezTo>
                    <a:pt x="80" y="142"/>
                    <a:pt x="81" y="142"/>
                    <a:pt x="80" y="141"/>
                  </a:cubicBezTo>
                  <a:cubicBezTo>
                    <a:pt x="80" y="142"/>
                    <a:pt x="80" y="142"/>
                    <a:pt x="78" y="142"/>
                  </a:cubicBezTo>
                  <a:cubicBezTo>
                    <a:pt x="80" y="141"/>
                    <a:pt x="78" y="141"/>
                    <a:pt x="78" y="139"/>
                  </a:cubicBezTo>
                  <a:cubicBezTo>
                    <a:pt x="78" y="139"/>
                    <a:pt x="78" y="139"/>
                    <a:pt x="78" y="141"/>
                  </a:cubicBezTo>
                  <a:cubicBezTo>
                    <a:pt x="78" y="139"/>
                    <a:pt x="77" y="139"/>
                    <a:pt x="78" y="138"/>
                  </a:cubicBezTo>
                  <a:cubicBezTo>
                    <a:pt x="77" y="138"/>
                    <a:pt x="77" y="138"/>
                    <a:pt x="77" y="138"/>
                  </a:cubicBezTo>
                  <a:cubicBezTo>
                    <a:pt x="76" y="138"/>
                    <a:pt x="78" y="138"/>
                    <a:pt x="77" y="137"/>
                  </a:cubicBezTo>
                  <a:cubicBezTo>
                    <a:pt x="77" y="138"/>
                    <a:pt x="77" y="138"/>
                    <a:pt x="77" y="138"/>
                  </a:cubicBezTo>
                  <a:cubicBezTo>
                    <a:pt x="77" y="137"/>
                    <a:pt x="77" y="134"/>
                    <a:pt x="77" y="133"/>
                  </a:cubicBezTo>
                  <a:cubicBezTo>
                    <a:pt x="76" y="134"/>
                    <a:pt x="76" y="134"/>
                    <a:pt x="76" y="134"/>
                  </a:cubicBezTo>
                  <a:cubicBezTo>
                    <a:pt x="76" y="133"/>
                    <a:pt x="76" y="132"/>
                    <a:pt x="76" y="132"/>
                  </a:cubicBezTo>
                  <a:cubicBezTo>
                    <a:pt x="74" y="130"/>
                    <a:pt x="74" y="132"/>
                    <a:pt x="74" y="130"/>
                  </a:cubicBezTo>
                  <a:cubicBezTo>
                    <a:pt x="74" y="130"/>
                    <a:pt x="73" y="129"/>
                    <a:pt x="74" y="129"/>
                  </a:cubicBezTo>
                  <a:cubicBezTo>
                    <a:pt x="74" y="129"/>
                    <a:pt x="73" y="128"/>
                    <a:pt x="73" y="126"/>
                  </a:cubicBezTo>
                  <a:cubicBezTo>
                    <a:pt x="73" y="128"/>
                    <a:pt x="70" y="128"/>
                    <a:pt x="70" y="128"/>
                  </a:cubicBezTo>
                  <a:cubicBezTo>
                    <a:pt x="70" y="128"/>
                    <a:pt x="70" y="128"/>
                    <a:pt x="70" y="128"/>
                  </a:cubicBezTo>
                  <a:cubicBezTo>
                    <a:pt x="69" y="128"/>
                    <a:pt x="70" y="128"/>
                    <a:pt x="69" y="129"/>
                  </a:cubicBezTo>
                  <a:cubicBezTo>
                    <a:pt x="69" y="128"/>
                    <a:pt x="69" y="126"/>
                    <a:pt x="69" y="126"/>
                  </a:cubicBezTo>
                  <a:cubicBezTo>
                    <a:pt x="69" y="126"/>
                    <a:pt x="70" y="125"/>
                    <a:pt x="70" y="124"/>
                  </a:cubicBezTo>
                  <a:cubicBezTo>
                    <a:pt x="70" y="125"/>
                    <a:pt x="69" y="124"/>
                    <a:pt x="69" y="125"/>
                  </a:cubicBezTo>
                  <a:cubicBezTo>
                    <a:pt x="70" y="121"/>
                    <a:pt x="70" y="121"/>
                    <a:pt x="70" y="121"/>
                  </a:cubicBezTo>
                  <a:cubicBezTo>
                    <a:pt x="69" y="121"/>
                    <a:pt x="69" y="121"/>
                    <a:pt x="69" y="121"/>
                  </a:cubicBezTo>
                  <a:cubicBezTo>
                    <a:pt x="69" y="121"/>
                    <a:pt x="69" y="120"/>
                    <a:pt x="70" y="120"/>
                  </a:cubicBezTo>
                  <a:cubicBezTo>
                    <a:pt x="69" y="120"/>
                    <a:pt x="69" y="119"/>
                    <a:pt x="68" y="120"/>
                  </a:cubicBezTo>
                  <a:cubicBezTo>
                    <a:pt x="68" y="120"/>
                    <a:pt x="68" y="120"/>
                    <a:pt x="68" y="120"/>
                  </a:cubicBezTo>
                  <a:cubicBezTo>
                    <a:pt x="68" y="119"/>
                    <a:pt x="68" y="119"/>
                    <a:pt x="68" y="119"/>
                  </a:cubicBezTo>
                  <a:cubicBezTo>
                    <a:pt x="68" y="119"/>
                    <a:pt x="68" y="119"/>
                    <a:pt x="68" y="119"/>
                  </a:cubicBezTo>
                  <a:cubicBezTo>
                    <a:pt x="66" y="119"/>
                    <a:pt x="68" y="117"/>
                    <a:pt x="68" y="117"/>
                  </a:cubicBezTo>
                  <a:cubicBezTo>
                    <a:pt x="68" y="117"/>
                    <a:pt x="68" y="117"/>
                    <a:pt x="68" y="117"/>
                  </a:cubicBezTo>
                  <a:cubicBezTo>
                    <a:pt x="68" y="116"/>
                    <a:pt x="68" y="116"/>
                    <a:pt x="68" y="116"/>
                  </a:cubicBezTo>
                  <a:cubicBezTo>
                    <a:pt x="68" y="116"/>
                    <a:pt x="68" y="116"/>
                    <a:pt x="68" y="116"/>
                  </a:cubicBezTo>
                  <a:cubicBezTo>
                    <a:pt x="68" y="116"/>
                    <a:pt x="68" y="115"/>
                    <a:pt x="68" y="113"/>
                  </a:cubicBezTo>
                  <a:cubicBezTo>
                    <a:pt x="66" y="115"/>
                    <a:pt x="66" y="115"/>
                    <a:pt x="66" y="115"/>
                  </a:cubicBezTo>
                  <a:cubicBezTo>
                    <a:pt x="65" y="113"/>
                    <a:pt x="66" y="112"/>
                    <a:pt x="65" y="111"/>
                  </a:cubicBezTo>
                  <a:cubicBezTo>
                    <a:pt x="65" y="112"/>
                    <a:pt x="66" y="111"/>
                    <a:pt x="66" y="111"/>
                  </a:cubicBezTo>
                  <a:cubicBezTo>
                    <a:pt x="65" y="111"/>
                    <a:pt x="65" y="111"/>
                    <a:pt x="65" y="111"/>
                  </a:cubicBezTo>
                  <a:cubicBezTo>
                    <a:pt x="64" y="111"/>
                    <a:pt x="65" y="110"/>
                    <a:pt x="65" y="110"/>
                  </a:cubicBezTo>
                  <a:cubicBezTo>
                    <a:pt x="65" y="110"/>
                    <a:pt x="64" y="110"/>
                    <a:pt x="65" y="110"/>
                  </a:cubicBezTo>
                  <a:cubicBezTo>
                    <a:pt x="65" y="110"/>
                    <a:pt x="64" y="106"/>
                    <a:pt x="63" y="106"/>
                  </a:cubicBezTo>
                  <a:cubicBezTo>
                    <a:pt x="64" y="106"/>
                    <a:pt x="64" y="104"/>
                    <a:pt x="64" y="104"/>
                  </a:cubicBezTo>
                  <a:cubicBezTo>
                    <a:pt x="63" y="104"/>
                    <a:pt x="63" y="104"/>
                    <a:pt x="63" y="104"/>
                  </a:cubicBezTo>
                  <a:cubicBezTo>
                    <a:pt x="63" y="103"/>
                    <a:pt x="63" y="103"/>
                    <a:pt x="63" y="103"/>
                  </a:cubicBezTo>
                  <a:cubicBezTo>
                    <a:pt x="63" y="106"/>
                    <a:pt x="63" y="106"/>
                    <a:pt x="63" y="106"/>
                  </a:cubicBezTo>
                  <a:cubicBezTo>
                    <a:pt x="63" y="106"/>
                    <a:pt x="63" y="103"/>
                    <a:pt x="63" y="104"/>
                  </a:cubicBezTo>
                  <a:cubicBezTo>
                    <a:pt x="63" y="103"/>
                    <a:pt x="63" y="103"/>
                    <a:pt x="61" y="103"/>
                  </a:cubicBezTo>
                  <a:cubicBezTo>
                    <a:pt x="61" y="103"/>
                    <a:pt x="61" y="103"/>
                    <a:pt x="61" y="103"/>
                  </a:cubicBezTo>
                  <a:cubicBezTo>
                    <a:pt x="60" y="102"/>
                    <a:pt x="61" y="103"/>
                    <a:pt x="61" y="102"/>
                  </a:cubicBezTo>
                  <a:cubicBezTo>
                    <a:pt x="61" y="102"/>
                    <a:pt x="61" y="102"/>
                    <a:pt x="61" y="102"/>
                  </a:cubicBezTo>
                  <a:cubicBezTo>
                    <a:pt x="61" y="102"/>
                    <a:pt x="60" y="100"/>
                    <a:pt x="61" y="100"/>
                  </a:cubicBezTo>
                  <a:cubicBezTo>
                    <a:pt x="61" y="100"/>
                    <a:pt x="61" y="99"/>
                    <a:pt x="60" y="100"/>
                  </a:cubicBezTo>
                  <a:cubicBezTo>
                    <a:pt x="60" y="100"/>
                    <a:pt x="60" y="100"/>
                    <a:pt x="60" y="100"/>
                  </a:cubicBezTo>
                  <a:cubicBezTo>
                    <a:pt x="60" y="100"/>
                    <a:pt x="60" y="100"/>
                    <a:pt x="60" y="99"/>
                  </a:cubicBezTo>
                  <a:cubicBezTo>
                    <a:pt x="60" y="99"/>
                    <a:pt x="60" y="99"/>
                    <a:pt x="60" y="99"/>
                  </a:cubicBezTo>
                  <a:cubicBezTo>
                    <a:pt x="61" y="99"/>
                    <a:pt x="57" y="99"/>
                    <a:pt x="60" y="98"/>
                  </a:cubicBezTo>
                  <a:cubicBezTo>
                    <a:pt x="57" y="98"/>
                    <a:pt x="57" y="97"/>
                    <a:pt x="57" y="97"/>
                  </a:cubicBezTo>
                  <a:cubicBezTo>
                    <a:pt x="57" y="94"/>
                    <a:pt x="57" y="94"/>
                    <a:pt x="56" y="94"/>
                  </a:cubicBezTo>
                  <a:cubicBezTo>
                    <a:pt x="56" y="94"/>
                    <a:pt x="56" y="94"/>
                    <a:pt x="56" y="94"/>
                  </a:cubicBezTo>
                  <a:cubicBezTo>
                    <a:pt x="56" y="94"/>
                    <a:pt x="56" y="94"/>
                    <a:pt x="56" y="93"/>
                  </a:cubicBezTo>
                  <a:cubicBezTo>
                    <a:pt x="55" y="93"/>
                    <a:pt x="55" y="93"/>
                    <a:pt x="55" y="93"/>
                  </a:cubicBezTo>
                  <a:cubicBezTo>
                    <a:pt x="55" y="91"/>
                    <a:pt x="55" y="91"/>
                    <a:pt x="56" y="91"/>
                  </a:cubicBezTo>
                  <a:cubicBezTo>
                    <a:pt x="53" y="91"/>
                    <a:pt x="56" y="90"/>
                    <a:pt x="55" y="90"/>
                  </a:cubicBezTo>
                  <a:cubicBezTo>
                    <a:pt x="53" y="90"/>
                    <a:pt x="53" y="91"/>
                    <a:pt x="53" y="90"/>
                  </a:cubicBezTo>
                  <a:cubicBezTo>
                    <a:pt x="52" y="91"/>
                    <a:pt x="53" y="89"/>
                    <a:pt x="53" y="89"/>
                  </a:cubicBezTo>
                  <a:cubicBezTo>
                    <a:pt x="53" y="89"/>
                    <a:pt x="53" y="89"/>
                    <a:pt x="53" y="89"/>
                  </a:cubicBezTo>
                  <a:cubicBezTo>
                    <a:pt x="53" y="87"/>
                    <a:pt x="53" y="87"/>
                    <a:pt x="53" y="87"/>
                  </a:cubicBezTo>
                  <a:cubicBezTo>
                    <a:pt x="53" y="87"/>
                    <a:pt x="52" y="87"/>
                    <a:pt x="53" y="86"/>
                  </a:cubicBezTo>
                  <a:cubicBezTo>
                    <a:pt x="52" y="86"/>
                    <a:pt x="52" y="84"/>
                    <a:pt x="49" y="84"/>
                  </a:cubicBezTo>
                  <a:cubicBezTo>
                    <a:pt x="49" y="84"/>
                    <a:pt x="49" y="84"/>
                    <a:pt x="49" y="81"/>
                  </a:cubicBezTo>
                  <a:cubicBezTo>
                    <a:pt x="51" y="81"/>
                    <a:pt x="49" y="84"/>
                    <a:pt x="51" y="84"/>
                  </a:cubicBezTo>
                  <a:cubicBezTo>
                    <a:pt x="51" y="84"/>
                    <a:pt x="51" y="84"/>
                    <a:pt x="51" y="81"/>
                  </a:cubicBezTo>
                  <a:cubicBezTo>
                    <a:pt x="51" y="81"/>
                    <a:pt x="49" y="81"/>
                    <a:pt x="49" y="84"/>
                  </a:cubicBezTo>
                  <a:cubicBezTo>
                    <a:pt x="48" y="81"/>
                    <a:pt x="51" y="80"/>
                    <a:pt x="49" y="80"/>
                  </a:cubicBezTo>
                  <a:cubicBezTo>
                    <a:pt x="49" y="80"/>
                    <a:pt x="49" y="80"/>
                    <a:pt x="49" y="80"/>
                  </a:cubicBezTo>
                  <a:cubicBezTo>
                    <a:pt x="49" y="78"/>
                    <a:pt x="49" y="78"/>
                    <a:pt x="49" y="78"/>
                  </a:cubicBezTo>
                  <a:cubicBezTo>
                    <a:pt x="48" y="78"/>
                    <a:pt x="48" y="78"/>
                    <a:pt x="47" y="78"/>
                  </a:cubicBezTo>
                  <a:cubicBezTo>
                    <a:pt x="47" y="78"/>
                    <a:pt x="47" y="78"/>
                    <a:pt x="47" y="77"/>
                  </a:cubicBezTo>
                  <a:cubicBezTo>
                    <a:pt x="47" y="77"/>
                    <a:pt x="47" y="77"/>
                    <a:pt x="47" y="77"/>
                  </a:cubicBezTo>
                  <a:cubicBezTo>
                    <a:pt x="47" y="77"/>
                    <a:pt x="47" y="77"/>
                    <a:pt x="47" y="77"/>
                  </a:cubicBezTo>
                  <a:cubicBezTo>
                    <a:pt x="47" y="77"/>
                    <a:pt x="47" y="77"/>
                    <a:pt x="47" y="77"/>
                  </a:cubicBezTo>
                  <a:cubicBezTo>
                    <a:pt x="47" y="77"/>
                    <a:pt x="47" y="77"/>
                    <a:pt x="47" y="76"/>
                  </a:cubicBezTo>
                  <a:cubicBezTo>
                    <a:pt x="47" y="77"/>
                    <a:pt x="47" y="77"/>
                    <a:pt x="47" y="77"/>
                  </a:cubicBezTo>
                  <a:cubicBezTo>
                    <a:pt x="48" y="76"/>
                    <a:pt x="47" y="76"/>
                    <a:pt x="48" y="76"/>
                  </a:cubicBezTo>
                  <a:cubicBezTo>
                    <a:pt x="47" y="76"/>
                    <a:pt x="47" y="76"/>
                    <a:pt x="47" y="74"/>
                  </a:cubicBezTo>
                  <a:cubicBezTo>
                    <a:pt x="44" y="74"/>
                    <a:pt x="47" y="74"/>
                    <a:pt x="47" y="74"/>
                  </a:cubicBezTo>
                  <a:cubicBezTo>
                    <a:pt x="47" y="74"/>
                    <a:pt x="47" y="73"/>
                    <a:pt x="44" y="74"/>
                  </a:cubicBezTo>
                  <a:cubicBezTo>
                    <a:pt x="47" y="74"/>
                    <a:pt x="47" y="74"/>
                    <a:pt x="47" y="74"/>
                  </a:cubicBezTo>
                  <a:cubicBezTo>
                    <a:pt x="44" y="74"/>
                    <a:pt x="44" y="74"/>
                    <a:pt x="44" y="74"/>
                  </a:cubicBezTo>
                  <a:cubicBezTo>
                    <a:pt x="44" y="73"/>
                    <a:pt x="47" y="73"/>
                    <a:pt x="47" y="73"/>
                  </a:cubicBezTo>
                  <a:cubicBezTo>
                    <a:pt x="44" y="73"/>
                    <a:pt x="44" y="73"/>
                    <a:pt x="44" y="74"/>
                  </a:cubicBezTo>
                  <a:cubicBezTo>
                    <a:pt x="44" y="73"/>
                    <a:pt x="44" y="73"/>
                    <a:pt x="44" y="73"/>
                  </a:cubicBezTo>
                  <a:cubicBezTo>
                    <a:pt x="44" y="73"/>
                    <a:pt x="44" y="73"/>
                    <a:pt x="44" y="73"/>
                  </a:cubicBezTo>
                  <a:cubicBezTo>
                    <a:pt x="44" y="73"/>
                    <a:pt x="44" y="73"/>
                    <a:pt x="44" y="73"/>
                  </a:cubicBezTo>
                  <a:cubicBezTo>
                    <a:pt x="44" y="72"/>
                    <a:pt x="44" y="72"/>
                    <a:pt x="44" y="72"/>
                  </a:cubicBezTo>
                  <a:cubicBezTo>
                    <a:pt x="44" y="72"/>
                    <a:pt x="43" y="72"/>
                    <a:pt x="43" y="71"/>
                  </a:cubicBezTo>
                  <a:cubicBezTo>
                    <a:pt x="43" y="71"/>
                    <a:pt x="43" y="71"/>
                    <a:pt x="43" y="71"/>
                  </a:cubicBezTo>
                  <a:cubicBezTo>
                    <a:pt x="43" y="71"/>
                    <a:pt x="43" y="71"/>
                    <a:pt x="43" y="71"/>
                  </a:cubicBezTo>
                  <a:cubicBezTo>
                    <a:pt x="43" y="71"/>
                    <a:pt x="43" y="71"/>
                    <a:pt x="43" y="71"/>
                  </a:cubicBezTo>
                  <a:cubicBezTo>
                    <a:pt x="43" y="68"/>
                    <a:pt x="43" y="68"/>
                    <a:pt x="43" y="68"/>
                  </a:cubicBezTo>
                  <a:cubicBezTo>
                    <a:pt x="42" y="68"/>
                    <a:pt x="40" y="71"/>
                    <a:pt x="40" y="68"/>
                  </a:cubicBezTo>
                  <a:cubicBezTo>
                    <a:pt x="40" y="67"/>
                    <a:pt x="42" y="67"/>
                    <a:pt x="42" y="67"/>
                  </a:cubicBezTo>
                  <a:cubicBezTo>
                    <a:pt x="42" y="65"/>
                    <a:pt x="42" y="64"/>
                    <a:pt x="40" y="64"/>
                  </a:cubicBezTo>
                  <a:cubicBezTo>
                    <a:pt x="40" y="64"/>
                    <a:pt x="40" y="64"/>
                    <a:pt x="40" y="63"/>
                  </a:cubicBezTo>
                  <a:cubicBezTo>
                    <a:pt x="39" y="61"/>
                    <a:pt x="40" y="60"/>
                    <a:pt x="38" y="60"/>
                  </a:cubicBezTo>
                  <a:cubicBezTo>
                    <a:pt x="38" y="60"/>
                    <a:pt x="38" y="60"/>
                    <a:pt x="36" y="60"/>
                  </a:cubicBezTo>
                  <a:cubicBezTo>
                    <a:pt x="38" y="60"/>
                    <a:pt x="36" y="60"/>
                    <a:pt x="38" y="60"/>
                  </a:cubicBezTo>
                  <a:cubicBezTo>
                    <a:pt x="38" y="59"/>
                    <a:pt x="38" y="59"/>
                    <a:pt x="38" y="59"/>
                  </a:cubicBezTo>
                  <a:cubicBezTo>
                    <a:pt x="38" y="59"/>
                    <a:pt x="38" y="58"/>
                    <a:pt x="36" y="58"/>
                  </a:cubicBezTo>
                  <a:cubicBezTo>
                    <a:pt x="38" y="58"/>
                    <a:pt x="38" y="58"/>
                    <a:pt x="38" y="55"/>
                  </a:cubicBezTo>
                  <a:cubicBezTo>
                    <a:pt x="36" y="58"/>
                    <a:pt x="36" y="55"/>
                    <a:pt x="36" y="55"/>
                  </a:cubicBezTo>
                  <a:cubicBezTo>
                    <a:pt x="36" y="55"/>
                    <a:pt x="36" y="55"/>
                    <a:pt x="36" y="55"/>
                  </a:cubicBezTo>
                  <a:cubicBezTo>
                    <a:pt x="36" y="55"/>
                    <a:pt x="36" y="55"/>
                    <a:pt x="36" y="55"/>
                  </a:cubicBezTo>
                  <a:cubicBezTo>
                    <a:pt x="36" y="54"/>
                    <a:pt x="36" y="54"/>
                    <a:pt x="36" y="54"/>
                  </a:cubicBezTo>
                  <a:cubicBezTo>
                    <a:pt x="35" y="54"/>
                    <a:pt x="35" y="54"/>
                    <a:pt x="35" y="54"/>
                  </a:cubicBezTo>
                  <a:cubicBezTo>
                    <a:pt x="35" y="54"/>
                    <a:pt x="36" y="52"/>
                    <a:pt x="35" y="52"/>
                  </a:cubicBezTo>
                  <a:cubicBezTo>
                    <a:pt x="34" y="52"/>
                    <a:pt x="34" y="52"/>
                    <a:pt x="34" y="52"/>
                  </a:cubicBezTo>
                  <a:cubicBezTo>
                    <a:pt x="34" y="51"/>
                    <a:pt x="35" y="51"/>
                    <a:pt x="35" y="51"/>
                  </a:cubicBezTo>
                  <a:cubicBezTo>
                    <a:pt x="34" y="51"/>
                    <a:pt x="34" y="50"/>
                    <a:pt x="31" y="50"/>
                  </a:cubicBezTo>
                  <a:cubicBezTo>
                    <a:pt x="34" y="48"/>
                    <a:pt x="31" y="46"/>
                    <a:pt x="30" y="45"/>
                  </a:cubicBezTo>
                  <a:cubicBezTo>
                    <a:pt x="30" y="45"/>
                    <a:pt x="30" y="45"/>
                    <a:pt x="30" y="45"/>
                  </a:cubicBezTo>
                  <a:cubicBezTo>
                    <a:pt x="30" y="43"/>
                    <a:pt x="30" y="43"/>
                    <a:pt x="30" y="43"/>
                  </a:cubicBezTo>
                  <a:cubicBezTo>
                    <a:pt x="30" y="45"/>
                    <a:pt x="28" y="43"/>
                    <a:pt x="28" y="45"/>
                  </a:cubicBezTo>
                  <a:cubicBezTo>
                    <a:pt x="28" y="43"/>
                    <a:pt x="28" y="43"/>
                    <a:pt x="28" y="43"/>
                  </a:cubicBezTo>
                  <a:cubicBezTo>
                    <a:pt x="30" y="41"/>
                    <a:pt x="28" y="43"/>
                    <a:pt x="30" y="43"/>
                  </a:cubicBezTo>
                  <a:cubicBezTo>
                    <a:pt x="30" y="41"/>
                    <a:pt x="28" y="41"/>
                    <a:pt x="30" y="41"/>
                  </a:cubicBezTo>
                  <a:cubicBezTo>
                    <a:pt x="28" y="41"/>
                    <a:pt x="28" y="41"/>
                    <a:pt x="28" y="41"/>
                  </a:cubicBezTo>
                  <a:cubicBezTo>
                    <a:pt x="28" y="41"/>
                    <a:pt x="28" y="41"/>
                    <a:pt x="28" y="41"/>
                  </a:cubicBezTo>
                  <a:cubicBezTo>
                    <a:pt x="27" y="41"/>
                    <a:pt x="27" y="43"/>
                    <a:pt x="26" y="43"/>
                  </a:cubicBezTo>
                  <a:cubicBezTo>
                    <a:pt x="26" y="43"/>
                    <a:pt x="26" y="43"/>
                    <a:pt x="26" y="43"/>
                  </a:cubicBezTo>
                  <a:cubicBezTo>
                    <a:pt x="25" y="43"/>
                    <a:pt x="25" y="45"/>
                    <a:pt x="25" y="45"/>
                  </a:cubicBezTo>
                  <a:cubicBezTo>
                    <a:pt x="25" y="43"/>
                    <a:pt x="26" y="41"/>
                    <a:pt x="26" y="43"/>
                  </a:cubicBezTo>
                  <a:cubicBezTo>
                    <a:pt x="26" y="41"/>
                    <a:pt x="27" y="39"/>
                    <a:pt x="27" y="39"/>
                  </a:cubicBezTo>
                  <a:cubicBezTo>
                    <a:pt x="27" y="39"/>
                    <a:pt x="27" y="39"/>
                    <a:pt x="27" y="41"/>
                  </a:cubicBezTo>
                  <a:cubicBezTo>
                    <a:pt x="26" y="41"/>
                    <a:pt x="27" y="39"/>
                    <a:pt x="26" y="39"/>
                  </a:cubicBezTo>
                  <a:cubicBezTo>
                    <a:pt x="27" y="39"/>
                    <a:pt x="27" y="38"/>
                    <a:pt x="27" y="38"/>
                  </a:cubicBezTo>
                  <a:cubicBezTo>
                    <a:pt x="27" y="38"/>
                    <a:pt x="27" y="38"/>
                    <a:pt x="26" y="38"/>
                  </a:cubicBezTo>
                  <a:cubicBezTo>
                    <a:pt x="27" y="38"/>
                    <a:pt x="27" y="37"/>
                    <a:pt x="27" y="37"/>
                  </a:cubicBezTo>
                  <a:cubicBezTo>
                    <a:pt x="28" y="37"/>
                    <a:pt x="27" y="37"/>
                    <a:pt x="27" y="35"/>
                  </a:cubicBezTo>
                  <a:cubicBezTo>
                    <a:pt x="26" y="37"/>
                    <a:pt x="26" y="38"/>
                    <a:pt x="25" y="37"/>
                  </a:cubicBezTo>
                  <a:cubicBezTo>
                    <a:pt x="26" y="37"/>
                    <a:pt x="26" y="35"/>
                    <a:pt x="27" y="35"/>
                  </a:cubicBezTo>
                  <a:cubicBezTo>
                    <a:pt x="26" y="35"/>
                    <a:pt x="26" y="35"/>
                    <a:pt x="26" y="35"/>
                  </a:cubicBezTo>
                  <a:cubicBezTo>
                    <a:pt x="25" y="35"/>
                    <a:pt x="26" y="34"/>
                    <a:pt x="25" y="35"/>
                  </a:cubicBezTo>
                  <a:cubicBezTo>
                    <a:pt x="26" y="34"/>
                    <a:pt x="26" y="34"/>
                    <a:pt x="26" y="34"/>
                  </a:cubicBezTo>
                  <a:cubicBezTo>
                    <a:pt x="25" y="34"/>
                    <a:pt x="25" y="34"/>
                    <a:pt x="25" y="34"/>
                  </a:cubicBezTo>
                  <a:cubicBezTo>
                    <a:pt x="25" y="34"/>
                    <a:pt x="25" y="33"/>
                    <a:pt x="23" y="33"/>
                  </a:cubicBezTo>
                  <a:cubicBezTo>
                    <a:pt x="23" y="33"/>
                    <a:pt x="23" y="33"/>
                    <a:pt x="25" y="33"/>
                  </a:cubicBezTo>
                  <a:cubicBezTo>
                    <a:pt x="25" y="33"/>
                    <a:pt x="25" y="33"/>
                    <a:pt x="26" y="33"/>
                  </a:cubicBezTo>
                  <a:cubicBezTo>
                    <a:pt x="25" y="33"/>
                    <a:pt x="25" y="33"/>
                    <a:pt x="25" y="32"/>
                  </a:cubicBezTo>
                  <a:cubicBezTo>
                    <a:pt x="25" y="32"/>
                    <a:pt x="25" y="32"/>
                    <a:pt x="25" y="32"/>
                  </a:cubicBezTo>
                  <a:cubicBezTo>
                    <a:pt x="25" y="32"/>
                    <a:pt x="25" y="32"/>
                    <a:pt x="25" y="32"/>
                  </a:cubicBezTo>
                  <a:cubicBezTo>
                    <a:pt x="25" y="32"/>
                    <a:pt x="25" y="32"/>
                    <a:pt x="25" y="32"/>
                  </a:cubicBezTo>
                  <a:cubicBezTo>
                    <a:pt x="25" y="30"/>
                    <a:pt x="25" y="30"/>
                    <a:pt x="25" y="30"/>
                  </a:cubicBezTo>
                  <a:cubicBezTo>
                    <a:pt x="25" y="30"/>
                    <a:pt x="23" y="32"/>
                    <a:pt x="23" y="30"/>
                  </a:cubicBezTo>
                  <a:cubicBezTo>
                    <a:pt x="23" y="32"/>
                    <a:pt x="23" y="32"/>
                    <a:pt x="23" y="32"/>
                  </a:cubicBezTo>
                  <a:cubicBezTo>
                    <a:pt x="23" y="32"/>
                    <a:pt x="22" y="32"/>
                    <a:pt x="22" y="30"/>
                  </a:cubicBezTo>
                  <a:cubicBezTo>
                    <a:pt x="23" y="28"/>
                    <a:pt x="23" y="28"/>
                    <a:pt x="23" y="28"/>
                  </a:cubicBezTo>
                  <a:cubicBezTo>
                    <a:pt x="25" y="28"/>
                    <a:pt x="23" y="28"/>
                    <a:pt x="23" y="28"/>
                  </a:cubicBezTo>
                  <a:cubicBezTo>
                    <a:pt x="23" y="30"/>
                    <a:pt x="23" y="30"/>
                    <a:pt x="23" y="30"/>
                  </a:cubicBezTo>
                  <a:cubicBezTo>
                    <a:pt x="23" y="30"/>
                    <a:pt x="22" y="30"/>
                    <a:pt x="22" y="28"/>
                  </a:cubicBezTo>
                  <a:cubicBezTo>
                    <a:pt x="22" y="28"/>
                    <a:pt x="22" y="26"/>
                    <a:pt x="23" y="28"/>
                  </a:cubicBezTo>
                  <a:cubicBezTo>
                    <a:pt x="23" y="26"/>
                    <a:pt x="22" y="26"/>
                    <a:pt x="22" y="28"/>
                  </a:cubicBezTo>
                  <a:cubicBezTo>
                    <a:pt x="22" y="26"/>
                    <a:pt x="22" y="26"/>
                    <a:pt x="23" y="26"/>
                  </a:cubicBezTo>
                  <a:cubicBezTo>
                    <a:pt x="22" y="26"/>
                    <a:pt x="21" y="26"/>
                    <a:pt x="21" y="26"/>
                  </a:cubicBezTo>
                  <a:cubicBezTo>
                    <a:pt x="18" y="26"/>
                    <a:pt x="18" y="26"/>
                    <a:pt x="18" y="26"/>
                  </a:cubicBezTo>
                  <a:cubicBezTo>
                    <a:pt x="18" y="26"/>
                    <a:pt x="18" y="26"/>
                    <a:pt x="18" y="26"/>
                  </a:cubicBezTo>
                  <a:cubicBezTo>
                    <a:pt x="18" y="28"/>
                    <a:pt x="18" y="26"/>
                    <a:pt x="17" y="28"/>
                  </a:cubicBezTo>
                  <a:cubicBezTo>
                    <a:pt x="17" y="26"/>
                    <a:pt x="17" y="26"/>
                    <a:pt x="17" y="26"/>
                  </a:cubicBezTo>
                  <a:cubicBezTo>
                    <a:pt x="18" y="26"/>
                    <a:pt x="18" y="25"/>
                    <a:pt x="21" y="24"/>
                  </a:cubicBezTo>
                  <a:cubicBezTo>
                    <a:pt x="21" y="22"/>
                    <a:pt x="17" y="25"/>
                    <a:pt x="18" y="24"/>
                  </a:cubicBezTo>
                  <a:cubicBezTo>
                    <a:pt x="18" y="22"/>
                    <a:pt x="18" y="22"/>
                    <a:pt x="18" y="22"/>
                  </a:cubicBezTo>
                  <a:cubicBezTo>
                    <a:pt x="18" y="22"/>
                    <a:pt x="21" y="22"/>
                    <a:pt x="21" y="21"/>
                  </a:cubicBezTo>
                  <a:cubicBezTo>
                    <a:pt x="18" y="22"/>
                    <a:pt x="17" y="21"/>
                    <a:pt x="17" y="22"/>
                  </a:cubicBezTo>
                  <a:cubicBezTo>
                    <a:pt x="17" y="22"/>
                    <a:pt x="18" y="22"/>
                    <a:pt x="18" y="24"/>
                  </a:cubicBezTo>
                  <a:cubicBezTo>
                    <a:pt x="17" y="24"/>
                    <a:pt x="17" y="24"/>
                    <a:pt x="15" y="24"/>
                  </a:cubicBezTo>
                  <a:cubicBezTo>
                    <a:pt x="15" y="22"/>
                    <a:pt x="15" y="22"/>
                    <a:pt x="17" y="22"/>
                  </a:cubicBezTo>
                  <a:cubicBezTo>
                    <a:pt x="17" y="21"/>
                    <a:pt x="17" y="22"/>
                    <a:pt x="17" y="22"/>
                  </a:cubicBezTo>
                  <a:cubicBezTo>
                    <a:pt x="17" y="21"/>
                    <a:pt x="15" y="21"/>
                    <a:pt x="17" y="21"/>
                  </a:cubicBezTo>
                  <a:cubicBezTo>
                    <a:pt x="18" y="21"/>
                    <a:pt x="18" y="21"/>
                    <a:pt x="18" y="21"/>
                  </a:cubicBezTo>
                  <a:cubicBezTo>
                    <a:pt x="18" y="20"/>
                    <a:pt x="18" y="20"/>
                    <a:pt x="18" y="20"/>
                  </a:cubicBezTo>
                  <a:cubicBezTo>
                    <a:pt x="18" y="20"/>
                    <a:pt x="18" y="20"/>
                    <a:pt x="18" y="20"/>
                  </a:cubicBezTo>
                  <a:cubicBezTo>
                    <a:pt x="17" y="20"/>
                    <a:pt x="18" y="20"/>
                    <a:pt x="18" y="19"/>
                  </a:cubicBezTo>
                  <a:cubicBezTo>
                    <a:pt x="17" y="19"/>
                    <a:pt x="17" y="19"/>
                    <a:pt x="17" y="19"/>
                  </a:cubicBezTo>
                  <a:cubicBezTo>
                    <a:pt x="17" y="20"/>
                    <a:pt x="18" y="20"/>
                    <a:pt x="17" y="21"/>
                  </a:cubicBezTo>
                  <a:cubicBezTo>
                    <a:pt x="17" y="20"/>
                    <a:pt x="17" y="20"/>
                    <a:pt x="15" y="19"/>
                  </a:cubicBezTo>
                  <a:cubicBezTo>
                    <a:pt x="15" y="20"/>
                    <a:pt x="15" y="20"/>
                    <a:pt x="15" y="20"/>
                  </a:cubicBezTo>
                  <a:cubicBezTo>
                    <a:pt x="15" y="20"/>
                    <a:pt x="14" y="20"/>
                    <a:pt x="14" y="19"/>
                  </a:cubicBezTo>
                  <a:cubicBezTo>
                    <a:pt x="15" y="19"/>
                    <a:pt x="15" y="19"/>
                    <a:pt x="15" y="19"/>
                  </a:cubicBezTo>
                  <a:cubicBezTo>
                    <a:pt x="15" y="17"/>
                    <a:pt x="15" y="17"/>
                    <a:pt x="15" y="15"/>
                  </a:cubicBezTo>
                  <a:cubicBezTo>
                    <a:pt x="14" y="17"/>
                    <a:pt x="14" y="15"/>
                    <a:pt x="14" y="15"/>
                  </a:cubicBezTo>
                  <a:cubicBezTo>
                    <a:pt x="14" y="15"/>
                    <a:pt x="15" y="17"/>
                    <a:pt x="14" y="19"/>
                  </a:cubicBezTo>
                  <a:cubicBezTo>
                    <a:pt x="13" y="19"/>
                    <a:pt x="15" y="19"/>
                    <a:pt x="14" y="20"/>
                  </a:cubicBezTo>
                  <a:cubicBezTo>
                    <a:pt x="14" y="20"/>
                    <a:pt x="13" y="20"/>
                    <a:pt x="11" y="20"/>
                  </a:cubicBezTo>
                  <a:cubicBezTo>
                    <a:pt x="11" y="20"/>
                    <a:pt x="11" y="20"/>
                    <a:pt x="11" y="20"/>
                  </a:cubicBezTo>
                  <a:cubicBezTo>
                    <a:pt x="13" y="19"/>
                    <a:pt x="13" y="20"/>
                    <a:pt x="13" y="19"/>
                  </a:cubicBezTo>
                  <a:cubicBezTo>
                    <a:pt x="13" y="19"/>
                    <a:pt x="13" y="17"/>
                    <a:pt x="13" y="15"/>
                  </a:cubicBezTo>
                  <a:cubicBezTo>
                    <a:pt x="13" y="15"/>
                    <a:pt x="11" y="17"/>
                    <a:pt x="13" y="17"/>
                  </a:cubicBezTo>
                  <a:cubicBezTo>
                    <a:pt x="11" y="15"/>
                    <a:pt x="11" y="15"/>
                    <a:pt x="10" y="13"/>
                  </a:cubicBezTo>
                  <a:cubicBezTo>
                    <a:pt x="11" y="13"/>
                    <a:pt x="10" y="12"/>
                    <a:pt x="11" y="12"/>
                  </a:cubicBezTo>
                  <a:cubicBezTo>
                    <a:pt x="13" y="12"/>
                    <a:pt x="13" y="12"/>
                    <a:pt x="13" y="12"/>
                  </a:cubicBezTo>
                  <a:cubicBezTo>
                    <a:pt x="13" y="12"/>
                    <a:pt x="13" y="12"/>
                    <a:pt x="13" y="12"/>
                  </a:cubicBezTo>
                  <a:cubicBezTo>
                    <a:pt x="13" y="12"/>
                    <a:pt x="11" y="12"/>
                    <a:pt x="11" y="11"/>
                  </a:cubicBezTo>
                  <a:cubicBezTo>
                    <a:pt x="11" y="12"/>
                    <a:pt x="10" y="12"/>
                    <a:pt x="10" y="13"/>
                  </a:cubicBezTo>
                  <a:cubicBezTo>
                    <a:pt x="10" y="12"/>
                    <a:pt x="9" y="13"/>
                    <a:pt x="9" y="12"/>
                  </a:cubicBezTo>
                  <a:cubicBezTo>
                    <a:pt x="9" y="12"/>
                    <a:pt x="9" y="11"/>
                    <a:pt x="9" y="9"/>
                  </a:cubicBezTo>
                  <a:cubicBezTo>
                    <a:pt x="8" y="9"/>
                    <a:pt x="8" y="8"/>
                    <a:pt x="8" y="7"/>
                  </a:cubicBezTo>
                  <a:cubicBezTo>
                    <a:pt x="5" y="7"/>
                    <a:pt x="5" y="8"/>
                    <a:pt x="4" y="7"/>
                  </a:cubicBezTo>
                  <a:cubicBezTo>
                    <a:pt x="5" y="7"/>
                    <a:pt x="5" y="7"/>
                    <a:pt x="5" y="7"/>
                  </a:cubicBezTo>
                  <a:cubicBezTo>
                    <a:pt x="5" y="7"/>
                    <a:pt x="5" y="7"/>
                    <a:pt x="5" y="7"/>
                  </a:cubicBezTo>
                  <a:cubicBezTo>
                    <a:pt x="4" y="6"/>
                    <a:pt x="4" y="6"/>
                    <a:pt x="4" y="6"/>
                  </a:cubicBezTo>
                  <a:cubicBezTo>
                    <a:pt x="4" y="6"/>
                    <a:pt x="4" y="6"/>
                    <a:pt x="4" y="6"/>
                  </a:cubicBezTo>
                  <a:cubicBezTo>
                    <a:pt x="4" y="6"/>
                    <a:pt x="4" y="6"/>
                    <a:pt x="4" y="6"/>
                  </a:cubicBezTo>
                  <a:cubicBezTo>
                    <a:pt x="2" y="6"/>
                    <a:pt x="2" y="6"/>
                    <a:pt x="2" y="6"/>
                  </a:cubicBezTo>
                  <a:cubicBezTo>
                    <a:pt x="1" y="6"/>
                    <a:pt x="2" y="4"/>
                    <a:pt x="2" y="4"/>
                  </a:cubicBezTo>
                  <a:cubicBezTo>
                    <a:pt x="2" y="4"/>
                    <a:pt x="2" y="4"/>
                    <a:pt x="2" y="4"/>
                  </a:cubicBezTo>
                  <a:cubicBezTo>
                    <a:pt x="2" y="2"/>
                    <a:pt x="2" y="2"/>
                    <a:pt x="1" y="0"/>
                  </a:cubicBezTo>
                  <a:cubicBezTo>
                    <a:pt x="1" y="0"/>
                    <a:pt x="1" y="0"/>
                    <a:pt x="1" y="0"/>
                  </a:cubicBezTo>
                  <a:cubicBezTo>
                    <a:pt x="1" y="0"/>
                    <a:pt x="1" y="0"/>
                    <a:pt x="1" y="0"/>
                  </a:cubicBezTo>
                  <a:cubicBezTo>
                    <a:pt x="0" y="0"/>
                    <a:pt x="0" y="0"/>
                    <a:pt x="0" y="0"/>
                  </a:cubicBezTo>
                  <a:cubicBezTo>
                    <a:pt x="0" y="2"/>
                    <a:pt x="0" y="2"/>
                    <a:pt x="0" y="2"/>
                  </a:cubicBezTo>
                  <a:cubicBezTo>
                    <a:pt x="0" y="2"/>
                    <a:pt x="0" y="2"/>
                    <a:pt x="1" y="2"/>
                  </a:cubicBezTo>
                  <a:cubicBezTo>
                    <a:pt x="1" y="2"/>
                    <a:pt x="1" y="2"/>
                    <a:pt x="1" y="4"/>
                  </a:cubicBezTo>
                  <a:cubicBezTo>
                    <a:pt x="1" y="2"/>
                    <a:pt x="1" y="2"/>
                    <a:pt x="1" y="2"/>
                  </a:cubicBezTo>
                  <a:cubicBezTo>
                    <a:pt x="0" y="2"/>
                    <a:pt x="1" y="4"/>
                    <a:pt x="0" y="4"/>
                  </a:cubicBezTo>
                  <a:cubicBezTo>
                    <a:pt x="0" y="4"/>
                    <a:pt x="0" y="4"/>
                    <a:pt x="0" y="4"/>
                  </a:cubicBezTo>
                  <a:cubicBezTo>
                    <a:pt x="0" y="4"/>
                    <a:pt x="0" y="4"/>
                    <a:pt x="0" y="6"/>
                  </a:cubicBezTo>
                  <a:cubicBezTo>
                    <a:pt x="0" y="4"/>
                    <a:pt x="1" y="6"/>
                    <a:pt x="1" y="4"/>
                  </a:cubicBezTo>
                  <a:cubicBezTo>
                    <a:pt x="0" y="6"/>
                    <a:pt x="0" y="6"/>
                    <a:pt x="1" y="7"/>
                  </a:cubicBezTo>
                  <a:cubicBezTo>
                    <a:pt x="1" y="8"/>
                    <a:pt x="1" y="8"/>
                    <a:pt x="1" y="8"/>
                  </a:cubicBezTo>
                  <a:cubicBezTo>
                    <a:pt x="2" y="8"/>
                    <a:pt x="2" y="7"/>
                    <a:pt x="2" y="7"/>
                  </a:cubicBezTo>
                  <a:cubicBezTo>
                    <a:pt x="2" y="7"/>
                    <a:pt x="2" y="7"/>
                    <a:pt x="4" y="7"/>
                  </a:cubicBezTo>
                  <a:cubicBezTo>
                    <a:pt x="2" y="8"/>
                    <a:pt x="2" y="8"/>
                    <a:pt x="2" y="9"/>
                  </a:cubicBezTo>
                  <a:cubicBezTo>
                    <a:pt x="2" y="9"/>
                    <a:pt x="2" y="9"/>
                    <a:pt x="2" y="9"/>
                  </a:cubicBezTo>
                  <a:cubicBezTo>
                    <a:pt x="2" y="9"/>
                    <a:pt x="2" y="9"/>
                    <a:pt x="2" y="11"/>
                  </a:cubicBezTo>
                  <a:cubicBezTo>
                    <a:pt x="4" y="12"/>
                    <a:pt x="4" y="13"/>
                    <a:pt x="5" y="13"/>
                  </a:cubicBezTo>
                  <a:cubicBezTo>
                    <a:pt x="5" y="13"/>
                    <a:pt x="5" y="13"/>
                    <a:pt x="5" y="13"/>
                  </a:cubicBezTo>
                  <a:cubicBezTo>
                    <a:pt x="4" y="15"/>
                    <a:pt x="5" y="15"/>
                    <a:pt x="5" y="17"/>
                  </a:cubicBezTo>
                  <a:cubicBezTo>
                    <a:pt x="8" y="19"/>
                    <a:pt x="8" y="20"/>
                    <a:pt x="9" y="20"/>
                  </a:cubicBezTo>
                  <a:cubicBezTo>
                    <a:pt x="9" y="22"/>
                    <a:pt x="10" y="24"/>
                    <a:pt x="11" y="26"/>
                  </a:cubicBezTo>
                  <a:cubicBezTo>
                    <a:pt x="11" y="25"/>
                    <a:pt x="11" y="25"/>
                    <a:pt x="11" y="25"/>
                  </a:cubicBezTo>
                  <a:cubicBezTo>
                    <a:pt x="11" y="26"/>
                    <a:pt x="13" y="25"/>
                    <a:pt x="13" y="26"/>
                  </a:cubicBezTo>
                  <a:cubicBezTo>
                    <a:pt x="11" y="26"/>
                    <a:pt x="11" y="26"/>
                    <a:pt x="11" y="28"/>
                  </a:cubicBezTo>
                  <a:cubicBezTo>
                    <a:pt x="13" y="28"/>
                    <a:pt x="13" y="30"/>
                    <a:pt x="13" y="32"/>
                  </a:cubicBezTo>
                  <a:cubicBezTo>
                    <a:pt x="13" y="32"/>
                    <a:pt x="13" y="32"/>
                    <a:pt x="13" y="32"/>
                  </a:cubicBezTo>
                  <a:cubicBezTo>
                    <a:pt x="13" y="33"/>
                    <a:pt x="14" y="33"/>
                    <a:pt x="15" y="34"/>
                  </a:cubicBezTo>
                  <a:cubicBezTo>
                    <a:pt x="15" y="34"/>
                    <a:pt x="15" y="34"/>
                    <a:pt x="15" y="34"/>
                  </a:cubicBezTo>
                  <a:cubicBezTo>
                    <a:pt x="15" y="35"/>
                    <a:pt x="15" y="35"/>
                    <a:pt x="15" y="37"/>
                  </a:cubicBezTo>
                  <a:cubicBezTo>
                    <a:pt x="15" y="38"/>
                    <a:pt x="17" y="38"/>
                    <a:pt x="17" y="39"/>
                  </a:cubicBezTo>
                  <a:cubicBezTo>
                    <a:pt x="17" y="43"/>
                    <a:pt x="21" y="45"/>
                    <a:pt x="21" y="47"/>
                  </a:cubicBezTo>
                  <a:cubicBezTo>
                    <a:pt x="22" y="47"/>
                    <a:pt x="22" y="47"/>
                    <a:pt x="22" y="47"/>
                  </a:cubicBezTo>
                  <a:cubicBezTo>
                    <a:pt x="22" y="50"/>
                    <a:pt x="25" y="52"/>
                    <a:pt x="25" y="55"/>
                  </a:cubicBezTo>
                  <a:cubicBezTo>
                    <a:pt x="26" y="54"/>
                    <a:pt x="26" y="54"/>
                    <a:pt x="26" y="54"/>
                  </a:cubicBezTo>
                  <a:cubicBezTo>
                    <a:pt x="26" y="54"/>
                    <a:pt x="26" y="55"/>
                    <a:pt x="26" y="58"/>
                  </a:cubicBezTo>
                  <a:cubicBezTo>
                    <a:pt x="26" y="58"/>
                    <a:pt x="26" y="59"/>
                    <a:pt x="27" y="59"/>
                  </a:cubicBezTo>
                  <a:cubicBezTo>
                    <a:pt x="27" y="60"/>
                    <a:pt x="27" y="60"/>
                    <a:pt x="27" y="60"/>
                  </a:cubicBezTo>
                  <a:cubicBezTo>
                    <a:pt x="28" y="61"/>
                    <a:pt x="28" y="61"/>
                    <a:pt x="28" y="63"/>
                  </a:cubicBezTo>
                  <a:cubicBezTo>
                    <a:pt x="28" y="63"/>
                    <a:pt x="28" y="63"/>
                    <a:pt x="28" y="63"/>
                  </a:cubicBezTo>
                  <a:cubicBezTo>
                    <a:pt x="28" y="63"/>
                    <a:pt x="28" y="63"/>
                    <a:pt x="30" y="63"/>
                  </a:cubicBezTo>
                  <a:cubicBezTo>
                    <a:pt x="30" y="63"/>
                    <a:pt x="30" y="64"/>
                    <a:pt x="28" y="64"/>
                  </a:cubicBezTo>
                  <a:cubicBezTo>
                    <a:pt x="30" y="65"/>
                    <a:pt x="30" y="68"/>
                    <a:pt x="31" y="68"/>
                  </a:cubicBezTo>
                  <a:cubicBezTo>
                    <a:pt x="31" y="68"/>
                    <a:pt x="31" y="68"/>
                    <a:pt x="31" y="71"/>
                  </a:cubicBezTo>
                  <a:cubicBezTo>
                    <a:pt x="31" y="71"/>
                    <a:pt x="34" y="72"/>
                    <a:pt x="34" y="73"/>
                  </a:cubicBezTo>
                  <a:cubicBezTo>
                    <a:pt x="35" y="73"/>
                    <a:pt x="35" y="72"/>
                    <a:pt x="35" y="73"/>
                  </a:cubicBezTo>
                  <a:cubicBezTo>
                    <a:pt x="35" y="73"/>
                    <a:pt x="35" y="73"/>
                    <a:pt x="35" y="73"/>
                  </a:cubicBezTo>
                  <a:cubicBezTo>
                    <a:pt x="35" y="76"/>
                    <a:pt x="38" y="77"/>
                    <a:pt x="38" y="78"/>
                  </a:cubicBezTo>
                  <a:cubicBezTo>
                    <a:pt x="39" y="84"/>
                    <a:pt x="40" y="86"/>
                    <a:pt x="42" y="89"/>
                  </a:cubicBezTo>
                  <a:cubicBezTo>
                    <a:pt x="43" y="89"/>
                    <a:pt x="43" y="89"/>
                    <a:pt x="43" y="89"/>
                  </a:cubicBezTo>
                  <a:cubicBezTo>
                    <a:pt x="42" y="90"/>
                    <a:pt x="44" y="90"/>
                    <a:pt x="43" y="91"/>
                  </a:cubicBezTo>
                  <a:cubicBezTo>
                    <a:pt x="44" y="91"/>
                    <a:pt x="44" y="93"/>
                    <a:pt x="44" y="91"/>
                  </a:cubicBezTo>
                  <a:cubicBezTo>
                    <a:pt x="44" y="93"/>
                    <a:pt x="48" y="94"/>
                    <a:pt x="47" y="97"/>
                  </a:cubicBezTo>
                  <a:cubicBezTo>
                    <a:pt x="47" y="97"/>
                    <a:pt x="47" y="97"/>
                    <a:pt x="47" y="94"/>
                  </a:cubicBezTo>
                  <a:cubicBezTo>
                    <a:pt x="48" y="97"/>
                    <a:pt x="48" y="98"/>
                    <a:pt x="49" y="99"/>
                  </a:cubicBezTo>
                  <a:cubicBezTo>
                    <a:pt x="49" y="98"/>
                    <a:pt x="49" y="98"/>
                    <a:pt x="49" y="98"/>
                  </a:cubicBezTo>
                  <a:cubicBezTo>
                    <a:pt x="51" y="98"/>
                    <a:pt x="49" y="100"/>
                    <a:pt x="51" y="99"/>
                  </a:cubicBezTo>
                  <a:cubicBezTo>
                    <a:pt x="51" y="99"/>
                    <a:pt x="49" y="100"/>
                    <a:pt x="49" y="99"/>
                  </a:cubicBezTo>
                  <a:cubicBezTo>
                    <a:pt x="52" y="102"/>
                    <a:pt x="52" y="104"/>
                    <a:pt x="53" y="110"/>
                  </a:cubicBezTo>
                  <a:cubicBezTo>
                    <a:pt x="56" y="111"/>
                    <a:pt x="56" y="107"/>
                    <a:pt x="56" y="110"/>
                  </a:cubicBezTo>
                  <a:cubicBezTo>
                    <a:pt x="56" y="110"/>
                    <a:pt x="55" y="110"/>
                    <a:pt x="56" y="110"/>
                  </a:cubicBezTo>
                  <a:cubicBezTo>
                    <a:pt x="56" y="111"/>
                    <a:pt x="57" y="110"/>
                    <a:pt x="57" y="111"/>
                  </a:cubicBezTo>
                  <a:cubicBezTo>
                    <a:pt x="56" y="111"/>
                    <a:pt x="57" y="111"/>
                    <a:pt x="56" y="112"/>
                  </a:cubicBezTo>
                  <a:cubicBezTo>
                    <a:pt x="57" y="112"/>
                    <a:pt x="60" y="112"/>
                    <a:pt x="60" y="113"/>
                  </a:cubicBezTo>
                  <a:cubicBezTo>
                    <a:pt x="60" y="113"/>
                    <a:pt x="60" y="113"/>
                    <a:pt x="60" y="113"/>
                  </a:cubicBezTo>
                  <a:cubicBezTo>
                    <a:pt x="57" y="115"/>
                    <a:pt x="60" y="116"/>
                    <a:pt x="60" y="117"/>
                  </a:cubicBezTo>
                  <a:cubicBezTo>
                    <a:pt x="63" y="124"/>
                    <a:pt x="65" y="130"/>
                    <a:pt x="68" y="137"/>
                  </a:cubicBezTo>
                  <a:cubicBezTo>
                    <a:pt x="73" y="142"/>
                    <a:pt x="74" y="150"/>
                    <a:pt x="78" y="155"/>
                  </a:cubicBezTo>
                  <a:cubicBezTo>
                    <a:pt x="81" y="155"/>
                    <a:pt x="81" y="155"/>
                    <a:pt x="81" y="158"/>
                  </a:cubicBezTo>
                  <a:cubicBezTo>
                    <a:pt x="81" y="156"/>
                    <a:pt x="81" y="156"/>
                    <a:pt x="81" y="156"/>
                  </a:cubicBezTo>
                  <a:cubicBezTo>
                    <a:pt x="81" y="158"/>
                    <a:pt x="82" y="158"/>
                    <a:pt x="81" y="159"/>
                  </a:cubicBezTo>
                  <a:cubicBezTo>
                    <a:pt x="82" y="160"/>
                    <a:pt x="83" y="164"/>
                    <a:pt x="86" y="165"/>
                  </a:cubicBezTo>
                  <a:cubicBezTo>
                    <a:pt x="86" y="165"/>
                    <a:pt x="86" y="165"/>
                    <a:pt x="86" y="165"/>
                  </a:cubicBezTo>
                  <a:cubicBezTo>
                    <a:pt x="86" y="167"/>
                    <a:pt x="86" y="167"/>
                    <a:pt x="86" y="167"/>
                  </a:cubicBezTo>
                  <a:cubicBezTo>
                    <a:pt x="86" y="165"/>
                    <a:pt x="86" y="165"/>
                    <a:pt x="86" y="165"/>
                  </a:cubicBezTo>
                  <a:cubicBezTo>
                    <a:pt x="86" y="167"/>
                    <a:pt x="86" y="167"/>
                    <a:pt x="86" y="167"/>
                  </a:cubicBezTo>
                  <a:cubicBezTo>
                    <a:pt x="87" y="172"/>
                    <a:pt x="93" y="178"/>
                    <a:pt x="95" y="184"/>
                  </a:cubicBezTo>
                  <a:cubicBezTo>
                    <a:pt x="97" y="185"/>
                    <a:pt x="97" y="186"/>
                    <a:pt x="99" y="188"/>
                  </a:cubicBezTo>
                  <a:cubicBezTo>
                    <a:pt x="102" y="193"/>
                    <a:pt x="106" y="195"/>
                    <a:pt x="107" y="201"/>
                  </a:cubicBezTo>
                  <a:cubicBezTo>
                    <a:pt x="107" y="201"/>
                    <a:pt x="108" y="198"/>
                    <a:pt x="108" y="197"/>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89" name="Hình tự do 152"/>
            <p:cNvSpPr>
              <a:spLocks/>
            </p:cNvSpPr>
            <p:nvPr/>
          </p:nvSpPr>
          <p:spPr bwMode="auto">
            <a:xfrm>
              <a:off x="4227" y="1606"/>
              <a:ext cx="59" cy="2471"/>
            </a:xfrm>
            <a:custGeom>
              <a:avLst/>
              <a:gdLst>
                <a:gd name="T0" fmla="*/ 23 w 25"/>
                <a:gd name="T1" fmla="*/ 0 h 1046"/>
                <a:gd name="T2" fmla="*/ 17 w 25"/>
                <a:gd name="T3" fmla="*/ 518 h 1046"/>
                <a:gd name="T4" fmla="*/ 25 w 25"/>
                <a:gd name="T5" fmla="*/ 1046 h 1046"/>
                <a:gd name="T6" fmla="*/ 4 w 25"/>
                <a:gd name="T7" fmla="*/ 1046 h 1046"/>
                <a:gd name="T8" fmla="*/ 11 w 25"/>
                <a:gd name="T9" fmla="*/ 758 h 1046"/>
                <a:gd name="T10" fmla="*/ 0 w 25"/>
                <a:gd name="T11" fmla="*/ 239 h 1046"/>
                <a:gd name="T12" fmla="*/ 8 w 25"/>
                <a:gd name="T13" fmla="*/ 0 h 1046"/>
                <a:gd name="T14" fmla="*/ 23 w 25"/>
                <a:gd name="T15" fmla="*/ 0 h 1046"/>
                <a:gd name="T16" fmla="*/ 23 w 25"/>
                <a:gd name="T17" fmla="*/ 0 h 10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1046">
                  <a:moveTo>
                    <a:pt x="23" y="0"/>
                  </a:moveTo>
                  <a:cubicBezTo>
                    <a:pt x="17" y="518"/>
                    <a:pt x="17" y="518"/>
                    <a:pt x="17" y="518"/>
                  </a:cubicBezTo>
                  <a:cubicBezTo>
                    <a:pt x="25" y="1046"/>
                    <a:pt x="25" y="1046"/>
                    <a:pt x="25" y="1046"/>
                  </a:cubicBezTo>
                  <a:cubicBezTo>
                    <a:pt x="4" y="1046"/>
                    <a:pt x="4" y="1046"/>
                    <a:pt x="4" y="1046"/>
                  </a:cubicBezTo>
                  <a:cubicBezTo>
                    <a:pt x="11" y="758"/>
                    <a:pt x="11" y="758"/>
                    <a:pt x="11" y="758"/>
                  </a:cubicBezTo>
                  <a:cubicBezTo>
                    <a:pt x="0" y="239"/>
                    <a:pt x="0" y="239"/>
                    <a:pt x="0" y="239"/>
                  </a:cubicBezTo>
                  <a:cubicBezTo>
                    <a:pt x="8" y="0"/>
                    <a:pt x="8" y="0"/>
                    <a:pt x="8" y="0"/>
                  </a:cubicBezTo>
                  <a:cubicBezTo>
                    <a:pt x="23" y="0"/>
                    <a:pt x="23" y="0"/>
                    <a:pt x="23" y="0"/>
                  </a:cubicBezTo>
                  <a:cubicBezTo>
                    <a:pt x="23" y="0"/>
                    <a:pt x="23" y="0"/>
                    <a:pt x="23" y="0"/>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grpSp>
      <p:grpSp>
        <p:nvGrpSpPr>
          <p:cNvPr id="90" name="Nhóm 69"/>
          <p:cNvGrpSpPr>
            <a:grpSpLocks noChangeAspect="1"/>
          </p:cNvGrpSpPr>
          <p:nvPr userDrawn="1"/>
        </p:nvGrpSpPr>
        <p:grpSpPr bwMode="auto">
          <a:xfrm>
            <a:off x="10895012" y="1248597"/>
            <a:ext cx="1254796" cy="3346122"/>
            <a:chOff x="3124" y="236"/>
            <a:chExt cx="1443" cy="3848"/>
          </a:xfrm>
        </p:grpSpPr>
        <p:sp>
          <p:nvSpPr>
            <p:cNvPr id="91" name="Hình tự do 70"/>
            <p:cNvSpPr>
              <a:spLocks/>
            </p:cNvSpPr>
            <p:nvPr/>
          </p:nvSpPr>
          <p:spPr bwMode="auto">
            <a:xfrm>
              <a:off x="3858" y="1801"/>
              <a:ext cx="29" cy="1347"/>
            </a:xfrm>
            <a:custGeom>
              <a:avLst/>
              <a:gdLst>
                <a:gd name="T0" fmla="*/ 3 w 29"/>
                <a:gd name="T1" fmla="*/ 0 h 1347"/>
                <a:gd name="T2" fmla="*/ 0 w 29"/>
                <a:gd name="T3" fmla="*/ 1347 h 1347"/>
                <a:gd name="T4" fmla="*/ 24 w 29"/>
                <a:gd name="T5" fmla="*/ 1347 h 1347"/>
                <a:gd name="T6" fmla="*/ 29 w 29"/>
                <a:gd name="T7" fmla="*/ 0 h 1347"/>
                <a:gd name="T8" fmla="*/ 3 w 29"/>
                <a:gd name="T9" fmla="*/ 0 h 1347"/>
                <a:gd name="T10" fmla="*/ 3 w 29"/>
                <a:gd name="T11" fmla="*/ 0 h 1347"/>
                <a:gd name="T12" fmla="*/ 3 w 29"/>
                <a:gd name="T13" fmla="*/ 0 h 1347"/>
                <a:gd name="T14" fmla="*/ 3 w 29"/>
                <a:gd name="T15" fmla="*/ 0 h 1347"/>
                <a:gd name="T16" fmla="*/ 3 w 29"/>
                <a:gd name="T17" fmla="*/ 0 h 1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1347">
                  <a:moveTo>
                    <a:pt x="3" y="0"/>
                  </a:moveTo>
                  <a:lnTo>
                    <a:pt x="0" y="1347"/>
                  </a:lnTo>
                  <a:lnTo>
                    <a:pt x="24" y="1347"/>
                  </a:lnTo>
                  <a:lnTo>
                    <a:pt x="29" y="0"/>
                  </a:lnTo>
                  <a:lnTo>
                    <a:pt x="3" y="0"/>
                  </a:lnTo>
                  <a:lnTo>
                    <a:pt x="3" y="0"/>
                  </a:lnTo>
                  <a:lnTo>
                    <a:pt x="3" y="0"/>
                  </a:lnTo>
                  <a:lnTo>
                    <a:pt x="3" y="0"/>
                  </a:lnTo>
                  <a:lnTo>
                    <a:pt x="3" y="0"/>
                  </a:ln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92" name="Hình tự do 71"/>
            <p:cNvSpPr>
              <a:spLocks/>
            </p:cNvSpPr>
            <p:nvPr/>
          </p:nvSpPr>
          <p:spPr bwMode="auto">
            <a:xfrm>
              <a:off x="3679" y="2551"/>
              <a:ext cx="161" cy="248"/>
            </a:xfrm>
            <a:custGeom>
              <a:avLst/>
              <a:gdLst>
                <a:gd name="T0" fmla="*/ 65 w 68"/>
                <a:gd name="T1" fmla="*/ 105 h 105"/>
                <a:gd name="T2" fmla="*/ 5 w 68"/>
                <a:gd name="T3" fmla="*/ 0 h 105"/>
                <a:gd name="T4" fmla="*/ 65 w 68"/>
                <a:gd name="T5" fmla="*/ 105 h 105"/>
              </a:gdLst>
              <a:ahLst/>
              <a:cxnLst>
                <a:cxn ang="0">
                  <a:pos x="T0" y="T1"/>
                </a:cxn>
                <a:cxn ang="0">
                  <a:pos x="T2" y="T3"/>
                </a:cxn>
                <a:cxn ang="0">
                  <a:pos x="T4" y="T5"/>
                </a:cxn>
              </a:cxnLst>
              <a:rect l="0" t="0" r="r" b="b"/>
              <a:pathLst>
                <a:path w="68" h="105">
                  <a:moveTo>
                    <a:pt x="65" y="105"/>
                  </a:moveTo>
                  <a:cubicBezTo>
                    <a:pt x="65" y="105"/>
                    <a:pt x="0" y="71"/>
                    <a:pt x="5" y="0"/>
                  </a:cubicBezTo>
                  <a:cubicBezTo>
                    <a:pt x="68" y="30"/>
                    <a:pt x="65" y="105"/>
                    <a:pt x="65" y="105"/>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93" name="Hình tự do 72"/>
            <p:cNvSpPr>
              <a:spLocks/>
            </p:cNvSpPr>
            <p:nvPr/>
          </p:nvSpPr>
          <p:spPr bwMode="auto">
            <a:xfrm>
              <a:off x="3889" y="2341"/>
              <a:ext cx="161" cy="250"/>
            </a:xfrm>
            <a:custGeom>
              <a:avLst/>
              <a:gdLst>
                <a:gd name="T0" fmla="*/ 4 w 68"/>
                <a:gd name="T1" fmla="*/ 106 h 106"/>
                <a:gd name="T2" fmla="*/ 64 w 68"/>
                <a:gd name="T3" fmla="*/ 0 h 106"/>
                <a:gd name="T4" fmla="*/ 4 w 68"/>
                <a:gd name="T5" fmla="*/ 106 h 106"/>
              </a:gdLst>
              <a:ahLst/>
              <a:cxnLst>
                <a:cxn ang="0">
                  <a:pos x="T0" y="T1"/>
                </a:cxn>
                <a:cxn ang="0">
                  <a:pos x="T2" y="T3"/>
                </a:cxn>
                <a:cxn ang="0">
                  <a:pos x="T4" y="T5"/>
                </a:cxn>
              </a:cxnLst>
              <a:rect l="0" t="0" r="r" b="b"/>
              <a:pathLst>
                <a:path w="68" h="106">
                  <a:moveTo>
                    <a:pt x="4" y="106"/>
                  </a:moveTo>
                  <a:cubicBezTo>
                    <a:pt x="4" y="106"/>
                    <a:pt x="68" y="71"/>
                    <a:pt x="64" y="0"/>
                  </a:cubicBezTo>
                  <a:cubicBezTo>
                    <a:pt x="0" y="31"/>
                    <a:pt x="4" y="106"/>
                    <a:pt x="4"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94" name="Hình tự do 73"/>
            <p:cNvSpPr>
              <a:spLocks/>
            </p:cNvSpPr>
            <p:nvPr/>
          </p:nvSpPr>
          <p:spPr bwMode="auto">
            <a:xfrm>
              <a:off x="3679" y="2844"/>
              <a:ext cx="161" cy="253"/>
            </a:xfrm>
            <a:custGeom>
              <a:avLst/>
              <a:gdLst>
                <a:gd name="T0" fmla="*/ 65 w 68"/>
                <a:gd name="T1" fmla="*/ 107 h 107"/>
                <a:gd name="T2" fmla="*/ 5 w 68"/>
                <a:gd name="T3" fmla="*/ 0 h 107"/>
                <a:gd name="T4" fmla="*/ 65 w 68"/>
                <a:gd name="T5" fmla="*/ 107 h 107"/>
              </a:gdLst>
              <a:ahLst/>
              <a:cxnLst>
                <a:cxn ang="0">
                  <a:pos x="T0" y="T1"/>
                </a:cxn>
                <a:cxn ang="0">
                  <a:pos x="T2" y="T3"/>
                </a:cxn>
                <a:cxn ang="0">
                  <a:pos x="T4" y="T5"/>
                </a:cxn>
              </a:cxnLst>
              <a:rect l="0" t="0" r="r" b="b"/>
              <a:pathLst>
                <a:path w="68" h="107">
                  <a:moveTo>
                    <a:pt x="65" y="107"/>
                  </a:moveTo>
                  <a:cubicBezTo>
                    <a:pt x="65" y="107"/>
                    <a:pt x="0" y="71"/>
                    <a:pt x="5" y="0"/>
                  </a:cubicBezTo>
                  <a:cubicBezTo>
                    <a:pt x="68" y="31"/>
                    <a:pt x="65" y="107"/>
                    <a:pt x="65" y="107"/>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95" name="Hình tự do 74"/>
            <p:cNvSpPr>
              <a:spLocks/>
            </p:cNvSpPr>
            <p:nvPr/>
          </p:nvSpPr>
          <p:spPr bwMode="auto">
            <a:xfrm>
              <a:off x="4021" y="1301"/>
              <a:ext cx="161" cy="250"/>
            </a:xfrm>
            <a:custGeom>
              <a:avLst/>
              <a:gdLst>
                <a:gd name="T0" fmla="*/ 4 w 68"/>
                <a:gd name="T1" fmla="*/ 106 h 106"/>
                <a:gd name="T2" fmla="*/ 64 w 68"/>
                <a:gd name="T3" fmla="*/ 0 h 106"/>
                <a:gd name="T4" fmla="*/ 4 w 68"/>
                <a:gd name="T5" fmla="*/ 106 h 106"/>
              </a:gdLst>
              <a:ahLst/>
              <a:cxnLst>
                <a:cxn ang="0">
                  <a:pos x="T0" y="T1"/>
                </a:cxn>
                <a:cxn ang="0">
                  <a:pos x="T2" y="T3"/>
                </a:cxn>
                <a:cxn ang="0">
                  <a:pos x="T4" y="T5"/>
                </a:cxn>
              </a:cxnLst>
              <a:rect l="0" t="0" r="r" b="b"/>
              <a:pathLst>
                <a:path w="68" h="106">
                  <a:moveTo>
                    <a:pt x="4" y="106"/>
                  </a:moveTo>
                  <a:cubicBezTo>
                    <a:pt x="4" y="106"/>
                    <a:pt x="68" y="70"/>
                    <a:pt x="64" y="0"/>
                  </a:cubicBezTo>
                  <a:cubicBezTo>
                    <a:pt x="0" y="31"/>
                    <a:pt x="4" y="106"/>
                    <a:pt x="4"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96" name="Hình tự do 75"/>
            <p:cNvSpPr>
              <a:spLocks/>
            </p:cNvSpPr>
            <p:nvPr/>
          </p:nvSpPr>
          <p:spPr bwMode="auto">
            <a:xfrm>
              <a:off x="3889" y="2967"/>
              <a:ext cx="161" cy="252"/>
            </a:xfrm>
            <a:custGeom>
              <a:avLst/>
              <a:gdLst>
                <a:gd name="T0" fmla="*/ 4 w 68"/>
                <a:gd name="T1" fmla="*/ 107 h 107"/>
                <a:gd name="T2" fmla="*/ 64 w 68"/>
                <a:gd name="T3" fmla="*/ 0 h 107"/>
                <a:gd name="T4" fmla="*/ 4 w 68"/>
                <a:gd name="T5" fmla="*/ 107 h 107"/>
              </a:gdLst>
              <a:ahLst/>
              <a:cxnLst>
                <a:cxn ang="0">
                  <a:pos x="T0" y="T1"/>
                </a:cxn>
                <a:cxn ang="0">
                  <a:pos x="T2" y="T3"/>
                </a:cxn>
                <a:cxn ang="0">
                  <a:pos x="T4" y="T5"/>
                </a:cxn>
              </a:cxnLst>
              <a:rect l="0" t="0" r="r" b="b"/>
              <a:pathLst>
                <a:path w="68" h="107">
                  <a:moveTo>
                    <a:pt x="4" y="107"/>
                  </a:moveTo>
                  <a:cubicBezTo>
                    <a:pt x="4" y="107"/>
                    <a:pt x="68" y="71"/>
                    <a:pt x="64" y="0"/>
                  </a:cubicBezTo>
                  <a:cubicBezTo>
                    <a:pt x="0" y="31"/>
                    <a:pt x="4" y="107"/>
                    <a:pt x="4" y="107"/>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97" name="Hình tự do 76"/>
            <p:cNvSpPr>
              <a:spLocks/>
            </p:cNvSpPr>
            <p:nvPr/>
          </p:nvSpPr>
          <p:spPr bwMode="auto">
            <a:xfrm>
              <a:off x="3679" y="2220"/>
              <a:ext cx="161" cy="253"/>
            </a:xfrm>
            <a:custGeom>
              <a:avLst/>
              <a:gdLst>
                <a:gd name="T0" fmla="*/ 65 w 68"/>
                <a:gd name="T1" fmla="*/ 107 h 107"/>
                <a:gd name="T2" fmla="*/ 5 w 68"/>
                <a:gd name="T3" fmla="*/ 0 h 107"/>
                <a:gd name="T4" fmla="*/ 65 w 68"/>
                <a:gd name="T5" fmla="*/ 107 h 107"/>
              </a:gdLst>
              <a:ahLst/>
              <a:cxnLst>
                <a:cxn ang="0">
                  <a:pos x="T0" y="T1"/>
                </a:cxn>
                <a:cxn ang="0">
                  <a:pos x="T2" y="T3"/>
                </a:cxn>
                <a:cxn ang="0">
                  <a:pos x="T4" y="T5"/>
                </a:cxn>
              </a:cxnLst>
              <a:rect l="0" t="0" r="r" b="b"/>
              <a:pathLst>
                <a:path w="68" h="107">
                  <a:moveTo>
                    <a:pt x="65" y="107"/>
                  </a:moveTo>
                  <a:cubicBezTo>
                    <a:pt x="65" y="107"/>
                    <a:pt x="0" y="72"/>
                    <a:pt x="5" y="0"/>
                  </a:cubicBezTo>
                  <a:cubicBezTo>
                    <a:pt x="68" y="32"/>
                    <a:pt x="65" y="107"/>
                    <a:pt x="65" y="107"/>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98" name="Hình tự do 77"/>
            <p:cNvSpPr>
              <a:spLocks/>
            </p:cNvSpPr>
            <p:nvPr/>
          </p:nvSpPr>
          <p:spPr bwMode="auto">
            <a:xfrm>
              <a:off x="3889" y="2012"/>
              <a:ext cx="161" cy="251"/>
            </a:xfrm>
            <a:custGeom>
              <a:avLst/>
              <a:gdLst>
                <a:gd name="T0" fmla="*/ 4 w 68"/>
                <a:gd name="T1" fmla="*/ 106 h 106"/>
                <a:gd name="T2" fmla="*/ 64 w 68"/>
                <a:gd name="T3" fmla="*/ 0 h 106"/>
                <a:gd name="T4" fmla="*/ 4 w 68"/>
                <a:gd name="T5" fmla="*/ 106 h 106"/>
              </a:gdLst>
              <a:ahLst/>
              <a:cxnLst>
                <a:cxn ang="0">
                  <a:pos x="T0" y="T1"/>
                </a:cxn>
                <a:cxn ang="0">
                  <a:pos x="T2" y="T3"/>
                </a:cxn>
                <a:cxn ang="0">
                  <a:pos x="T4" y="T5"/>
                </a:cxn>
              </a:cxnLst>
              <a:rect l="0" t="0" r="r" b="b"/>
              <a:pathLst>
                <a:path w="68" h="106">
                  <a:moveTo>
                    <a:pt x="4" y="106"/>
                  </a:moveTo>
                  <a:cubicBezTo>
                    <a:pt x="4" y="106"/>
                    <a:pt x="68" y="71"/>
                    <a:pt x="64" y="0"/>
                  </a:cubicBezTo>
                  <a:cubicBezTo>
                    <a:pt x="0" y="31"/>
                    <a:pt x="4" y="106"/>
                    <a:pt x="4"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99" name="Hình tự do 78"/>
            <p:cNvSpPr>
              <a:spLocks/>
            </p:cNvSpPr>
            <p:nvPr/>
          </p:nvSpPr>
          <p:spPr bwMode="auto">
            <a:xfrm>
              <a:off x="3679" y="1904"/>
              <a:ext cx="161" cy="250"/>
            </a:xfrm>
            <a:custGeom>
              <a:avLst/>
              <a:gdLst>
                <a:gd name="T0" fmla="*/ 65 w 68"/>
                <a:gd name="T1" fmla="*/ 106 h 106"/>
                <a:gd name="T2" fmla="*/ 5 w 68"/>
                <a:gd name="T3" fmla="*/ 0 h 106"/>
                <a:gd name="T4" fmla="*/ 65 w 68"/>
                <a:gd name="T5" fmla="*/ 106 h 106"/>
              </a:gdLst>
              <a:ahLst/>
              <a:cxnLst>
                <a:cxn ang="0">
                  <a:pos x="T0" y="T1"/>
                </a:cxn>
                <a:cxn ang="0">
                  <a:pos x="T2" y="T3"/>
                </a:cxn>
                <a:cxn ang="0">
                  <a:pos x="T4" y="T5"/>
                </a:cxn>
              </a:cxnLst>
              <a:rect l="0" t="0" r="r" b="b"/>
              <a:pathLst>
                <a:path w="68" h="106">
                  <a:moveTo>
                    <a:pt x="65" y="106"/>
                  </a:moveTo>
                  <a:cubicBezTo>
                    <a:pt x="65" y="106"/>
                    <a:pt x="0" y="71"/>
                    <a:pt x="5" y="0"/>
                  </a:cubicBezTo>
                  <a:cubicBezTo>
                    <a:pt x="68" y="31"/>
                    <a:pt x="65" y="106"/>
                    <a:pt x="65"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00" name="Hình tự do 79"/>
            <p:cNvSpPr>
              <a:spLocks/>
            </p:cNvSpPr>
            <p:nvPr/>
          </p:nvSpPr>
          <p:spPr bwMode="auto">
            <a:xfrm>
              <a:off x="3679" y="1608"/>
              <a:ext cx="161" cy="251"/>
            </a:xfrm>
            <a:custGeom>
              <a:avLst/>
              <a:gdLst>
                <a:gd name="T0" fmla="*/ 65 w 68"/>
                <a:gd name="T1" fmla="*/ 106 h 106"/>
                <a:gd name="T2" fmla="*/ 5 w 68"/>
                <a:gd name="T3" fmla="*/ 0 h 106"/>
                <a:gd name="T4" fmla="*/ 65 w 68"/>
                <a:gd name="T5" fmla="*/ 106 h 106"/>
              </a:gdLst>
              <a:ahLst/>
              <a:cxnLst>
                <a:cxn ang="0">
                  <a:pos x="T0" y="T1"/>
                </a:cxn>
                <a:cxn ang="0">
                  <a:pos x="T2" y="T3"/>
                </a:cxn>
                <a:cxn ang="0">
                  <a:pos x="T4" y="T5"/>
                </a:cxn>
              </a:cxnLst>
              <a:rect l="0" t="0" r="r" b="b"/>
              <a:pathLst>
                <a:path w="68" h="106">
                  <a:moveTo>
                    <a:pt x="65" y="106"/>
                  </a:moveTo>
                  <a:cubicBezTo>
                    <a:pt x="65" y="106"/>
                    <a:pt x="0" y="71"/>
                    <a:pt x="5" y="0"/>
                  </a:cubicBezTo>
                  <a:cubicBezTo>
                    <a:pt x="68" y="31"/>
                    <a:pt x="65" y="106"/>
                    <a:pt x="65"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01" name="Hình tự do 80"/>
            <p:cNvSpPr>
              <a:spLocks/>
            </p:cNvSpPr>
            <p:nvPr/>
          </p:nvSpPr>
          <p:spPr bwMode="auto">
            <a:xfrm>
              <a:off x="3889" y="1696"/>
              <a:ext cx="161" cy="250"/>
            </a:xfrm>
            <a:custGeom>
              <a:avLst/>
              <a:gdLst>
                <a:gd name="T0" fmla="*/ 4 w 68"/>
                <a:gd name="T1" fmla="*/ 106 h 106"/>
                <a:gd name="T2" fmla="*/ 64 w 68"/>
                <a:gd name="T3" fmla="*/ 0 h 106"/>
                <a:gd name="T4" fmla="*/ 4 w 68"/>
                <a:gd name="T5" fmla="*/ 106 h 106"/>
              </a:gdLst>
              <a:ahLst/>
              <a:cxnLst>
                <a:cxn ang="0">
                  <a:pos x="T0" y="T1"/>
                </a:cxn>
                <a:cxn ang="0">
                  <a:pos x="T2" y="T3"/>
                </a:cxn>
                <a:cxn ang="0">
                  <a:pos x="T4" y="T5"/>
                </a:cxn>
              </a:cxnLst>
              <a:rect l="0" t="0" r="r" b="b"/>
              <a:pathLst>
                <a:path w="68" h="106">
                  <a:moveTo>
                    <a:pt x="4" y="106"/>
                  </a:moveTo>
                  <a:cubicBezTo>
                    <a:pt x="4" y="106"/>
                    <a:pt x="68" y="71"/>
                    <a:pt x="64" y="0"/>
                  </a:cubicBezTo>
                  <a:cubicBezTo>
                    <a:pt x="0" y="31"/>
                    <a:pt x="4" y="106"/>
                    <a:pt x="4"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02" name="Hình tự do 81"/>
            <p:cNvSpPr>
              <a:spLocks/>
            </p:cNvSpPr>
            <p:nvPr/>
          </p:nvSpPr>
          <p:spPr bwMode="auto">
            <a:xfrm>
              <a:off x="3360" y="486"/>
              <a:ext cx="21" cy="1049"/>
            </a:xfrm>
            <a:custGeom>
              <a:avLst/>
              <a:gdLst>
                <a:gd name="T0" fmla="*/ 2 w 21"/>
                <a:gd name="T1" fmla="*/ 0 h 1049"/>
                <a:gd name="T2" fmla="*/ 0 w 21"/>
                <a:gd name="T3" fmla="*/ 1049 h 1049"/>
                <a:gd name="T4" fmla="*/ 19 w 21"/>
                <a:gd name="T5" fmla="*/ 1049 h 1049"/>
                <a:gd name="T6" fmla="*/ 21 w 21"/>
                <a:gd name="T7" fmla="*/ 0 h 1049"/>
                <a:gd name="T8" fmla="*/ 2 w 21"/>
                <a:gd name="T9" fmla="*/ 0 h 1049"/>
                <a:gd name="T10" fmla="*/ 2 w 21"/>
                <a:gd name="T11" fmla="*/ 0 h 1049"/>
                <a:gd name="T12" fmla="*/ 2 w 21"/>
                <a:gd name="T13" fmla="*/ 0 h 1049"/>
                <a:gd name="T14" fmla="*/ 2 w 21"/>
                <a:gd name="T15" fmla="*/ 0 h 1049"/>
                <a:gd name="T16" fmla="*/ 2 w 21"/>
                <a:gd name="T17" fmla="*/ 0 h 10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 h="1049">
                  <a:moveTo>
                    <a:pt x="2" y="0"/>
                  </a:moveTo>
                  <a:lnTo>
                    <a:pt x="0" y="1049"/>
                  </a:lnTo>
                  <a:lnTo>
                    <a:pt x="19" y="1049"/>
                  </a:lnTo>
                  <a:lnTo>
                    <a:pt x="21" y="0"/>
                  </a:lnTo>
                  <a:lnTo>
                    <a:pt x="2" y="0"/>
                  </a:lnTo>
                  <a:lnTo>
                    <a:pt x="2" y="0"/>
                  </a:lnTo>
                  <a:lnTo>
                    <a:pt x="2" y="0"/>
                  </a:lnTo>
                  <a:lnTo>
                    <a:pt x="2" y="0"/>
                  </a:lnTo>
                  <a:lnTo>
                    <a:pt x="2" y="0"/>
                  </a:ln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03" name="Hình tự do 82"/>
            <p:cNvSpPr>
              <a:spLocks/>
            </p:cNvSpPr>
            <p:nvPr/>
          </p:nvSpPr>
          <p:spPr bwMode="auto">
            <a:xfrm>
              <a:off x="3220" y="1048"/>
              <a:ext cx="126" cy="194"/>
            </a:xfrm>
            <a:custGeom>
              <a:avLst/>
              <a:gdLst>
                <a:gd name="T0" fmla="*/ 51 w 53"/>
                <a:gd name="T1" fmla="*/ 82 h 82"/>
                <a:gd name="T2" fmla="*/ 4 w 53"/>
                <a:gd name="T3" fmla="*/ 0 h 82"/>
                <a:gd name="T4" fmla="*/ 51 w 53"/>
                <a:gd name="T5" fmla="*/ 82 h 82"/>
              </a:gdLst>
              <a:ahLst/>
              <a:cxnLst>
                <a:cxn ang="0">
                  <a:pos x="T0" y="T1"/>
                </a:cxn>
                <a:cxn ang="0">
                  <a:pos x="T2" y="T3"/>
                </a:cxn>
                <a:cxn ang="0">
                  <a:pos x="T4" y="T5"/>
                </a:cxn>
              </a:cxnLst>
              <a:rect l="0" t="0" r="r" b="b"/>
              <a:pathLst>
                <a:path w="53" h="82">
                  <a:moveTo>
                    <a:pt x="51" y="82"/>
                  </a:moveTo>
                  <a:cubicBezTo>
                    <a:pt x="51" y="82"/>
                    <a:pt x="0" y="55"/>
                    <a:pt x="4" y="0"/>
                  </a:cubicBezTo>
                  <a:cubicBezTo>
                    <a:pt x="53" y="24"/>
                    <a:pt x="51" y="82"/>
                    <a:pt x="51" y="82"/>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04" name="Hình tự do 83"/>
            <p:cNvSpPr>
              <a:spLocks/>
            </p:cNvSpPr>
            <p:nvPr/>
          </p:nvSpPr>
          <p:spPr bwMode="auto">
            <a:xfrm>
              <a:off x="3386" y="885"/>
              <a:ext cx="123" cy="196"/>
            </a:xfrm>
            <a:custGeom>
              <a:avLst/>
              <a:gdLst>
                <a:gd name="T0" fmla="*/ 3 w 52"/>
                <a:gd name="T1" fmla="*/ 83 h 83"/>
                <a:gd name="T2" fmla="*/ 49 w 52"/>
                <a:gd name="T3" fmla="*/ 0 h 83"/>
                <a:gd name="T4" fmla="*/ 3 w 52"/>
                <a:gd name="T5" fmla="*/ 83 h 83"/>
              </a:gdLst>
              <a:ahLst/>
              <a:cxnLst>
                <a:cxn ang="0">
                  <a:pos x="T0" y="T1"/>
                </a:cxn>
                <a:cxn ang="0">
                  <a:pos x="T2" y="T3"/>
                </a:cxn>
                <a:cxn ang="0">
                  <a:pos x="T4" y="T5"/>
                </a:cxn>
              </a:cxnLst>
              <a:rect l="0" t="0" r="r" b="b"/>
              <a:pathLst>
                <a:path w="52" h="83">
                  <a:moveTo>
                    <a:pt x="3" y="83"/>
                  </a:moveTo>
                  <a:cubicBezTo>
                    <a:pt x="3" y="83"/>
                    <a:pt x="52" y="55"/>
                    <a:pt x="49" y="0"/>
                  </a:cubicBezTo>
                  <a:cubicBezTo>
                    <a:pt x="0" y="25"/>
                    <a:pt x="3" y="83"/>
                    <a:pt x="3"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05" name="Hình tự do 84"/>
            <p:cNvSpPr>
              <a:spLocks/>
            </p:cNvSpPr>
            <p:nvPr/>
          </p:nvSpPr>
          <p:spPr bwMode="auto">
            <a:xfrm>
              <a:off x="3220" y="1277"/>
              <a:ext cx="126" cy="196"/>
            </a:xfrm>
            <a:custGeom>
              <a:avLst/>
              <a:gdLst>
                <a:gd name="T0" fmla="*/ 51 w 53"/>
                <a:gd name="T1" fmla="*/ 83 h 83"/>
                <a:gd name="T2" fmla="*/ 4 w 53"/>
                <a:gd name="T3" fmla="*/ 0 h 83"/>
                <a:gd name="T4" fmla="*/ 51 w 53"/>
                <a:gd name="T5" fmla="*/ 83 h 83"/>
              </a:gdLst>
              <a:ahLst/>
              <a:cxnLst>
                <a:cxn ang="0">
                  <a:pos x="T0" y="T1"/>
                </a:cxn>
                <a:cxn ang="0">
                  <a:pos x="T2" y="T3"/>
                </a:cxn>
                <a:cxn ang="0">
                  <a:pos x="T4" y="T5"/>
                </a:cxn>
              </a:cxnLst>
              <a:rect l="0" t="0" r="r" b="b"/>
              <a:pathLst>
                <a:path w="53" h="83">
                  <a:moveTo>
                    <a:pt x="51" y="83"/>
                  </a:moveTo>
                  <a:cubicBezTo>
                    <a:pt x="51" y="83"/>
                    <a:pt x="0" y="55"/>
                    <a:pt x="4" y="0"/>
                  </a:cubicBezTo>
                  <a:cubicBezTo>
                    <a:pt x="53" y="24"/>
                    <a:pt x="51" y="83"/>
                    <a:pt x="51"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06" name="Hình tự do 85"/>
            <p:cNvSpPr>
              <a:spLocks/>
            </p:cNvSpPr>
            <p:nvPr/>
          </p:nvSpPr>
          <p:spPr bwMode="auto">
            <a:xfrm>
              <a:off x="3386" y="1114"/>
              <a:ext cx="123" cy="194"/>
            </a:xfrm>
            <a:custGeom>
              <a:avLst/>
              <a:gdLst>
                <a:gd name="T0" fmla="*/ 3 w 52"/>
                <a:gd name="T1" fmla="*/ 82 h 82"/>
                <a:gd name="T2" fmla="*/ 49 w 52"/>
                <a:gd name="T3" fmla="*/ 0 h 82"/>
                <a:gd name="T4" fmla="*/ 3 w 52"/>
                <a:gd name="T5" fmla="*/ 82 h 82"/>
              </a:gdLst>
              <a:ahLst/>
              <a:cxnLst>
                <a:cxn ang="0">
                  <a:pos x="T0" y="T1"/>
                </a:cxn>
                <a:cxn ang="0">
                  <a:pos x="T2" y="T3"/>
                </a:cxn>
                <a:cxn ang="0">
                  <a:pos x="T4" y="T5"/>
                </a:cxn>
              </a:cxnLst>
              <a:rect l="0" t="0" r="r" b="b"/>
              <a:pathLst>
                <a:path w="52" h="82">
                  <a:moveTo>
                    <a:pt x="3" y="82"/>
                  </a:moveTo>
                  <a:cubicBezTo>
                    <a:pt x="3" y="82"/>
                    <a:pt x="52" y="55"/>
                    <a:pt x="49" y="0"/>
                  </a:cubicBezTo>
                  <a:cubicBezTo>
                    <a:pt x="0" y="24"/>
                    <a:pt x="3" y="82"/>
                    <a:pt x="3" y="82"/>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07" name="Hình tự do 86"/>
            <p:cNvSpPr>
              <a:spLocks/>
            </p:cNvSpPr>
            <p:nvPr/>
          </p:nvSpPr>
          <p:spPr bwMode="auto">
            <a:xfrm>
              <a:off x="3386" y="1372"/>
              <a:ext cx="123" cy="196"/>
            </a:xfrm>
            <a:custGeom>
              <a:avLst/>
              <a:gdLst>
                <a:gd name="T0" fmla="*/ 3 w 52"/>
                <a:gd name="T1" fmla="*/ 83 h 83"/>
                <a:gd name="T2" fmla="*/ 49 w 52"/>
                <a:gd name="T3" fmla="*/ 0 h 83"/>
                <a:gd name="T4" fmla="*/ 3 w 52"/>
                <a:gd name="T5" fmla="*/ 83 h 83"/>
              </a:gdLst>
              <a:ahLst/>
              <a:cxnLst>
                <a:cxn ang="0">
                  <a:pos x="T0" y="T1"/>
                </a:cxn>
                <a:cxn ang="0">
                  <a:pos x="T2" y="T3"/>
                </a:cxn>
                <a:cxn ang="0">
                  <a:pos x="T4" y="T5"/>
                </a:cxn>
              </a:cxnLst>
              <a:rect l="0" t="0" r="r" b="b"/>
              <a:pathLst>
                <a:path w="52" h="83">
                  <a:moveTo>
                    <a:pt x="3" y="83"/>
                  </a:moveTo>
                  <a:cubicBezTo>
                    <a:pt x="3" y="83"/>
                    <a:pt x="52" y="55"/>
                    <a:pt x="49" y="0"/>
                  </a:cubicBezTo>
                  <a:cubicBezTo>
                    <a:pt x="0" y="24"/>
                    <a:pt x="3" y="83"/>
                    <a:pt x="3"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08" name="Hình tự do 87"/>
            <p:cNvSpPr>
              <a:spLocks/>
            </p:cNvSpPr>
            <p:nvPr/>
          </p:nvSpPr>
          <p:spPr bwMode="auto">
            <a:xfrm>
              <a:off x="3220" y="793"/>
              <a:ext cx="126" cy="196"/>
            </a:xfrm>
            <a:custGeom>
              <a:avLst/>
              <a:gdLst>
                <a:gd name="T0" fmla="*/ 51 w 53"/>
                <a:gd name="T1" fmla="*/ 83 h 83"/>
                <a:gd name="T2" fmla="*/ 4 w 53"/>
                <a:gd name="T3" fmla="*/ 0 h 83"/>
                <a:gd name="T4" fmla="*/ 51 w 53"/>
                <a:gd name="T5" fmla="*/ 83 h 83"/>
              </a:gdLst>
              <a:ahLst/>
              <a:cxnLst>
                <a:cxn ang="0">
                  <a:pos x="T0" y="T1"/>
                </a:cxn>
                <a:cxn ang="0">
                  <a:pos x="T2" y="T3"/>
                </a:cxn>
                <a:cxn ang="0">
                  <a:pos x="T4" y="T5"/>
                </a:cxn>
              </a:cxnLst>
              <a:rect l="0" t="0" r="r" b="b"/>
              <a:pathLst>
                <a:path w="53" h="83">
                  <a:moveTo>
                    <a:pt x="51" y="83"/>
                  </a:moveTo>
                  <a:cubicBezTo>
                    <a:pt x="51" y="83"/>
                    <a:pt x="0" y="55"/>
                    <a:pt x="4" y="0"/>
                  </a:cubicBezTo>
                  <a:cubicBezTo>
                    <a:pt x="53" y="25"/>
                    <a:pt x="51" y="83"/>
                    <a:pt x="51"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09" name="Hình tự do 88"/>
            <p:cNvSpPr>
              <a:spLocks/>
            </p:cNvSpPr>
            <p:nvPr/>
          </p:nvSpPr>
          <p:spPr bwMode="auto">
            <a:xfrm>
              <a:off x="3386" y="630"/>
              <a:ext cx="123" cy="196"/>
            </a:xfrm>
            <a:custGeom>
              <a:avLst/>
              <a:gdLst>
                <a:gd name="T0" fmla="*/ 3 w 52"/>
                <a:gd name="T1" fmla="*/ 83 h 83"/>
                <a:gd name="T2" fmla="*/ 49 w 52"/>
                <a:gd name="T3" fmla="*/ 0 h 83"/>
                <a:gd name="T4" fmla="*/ 3 w 52"/>
                <a:gd name="T5" fmla="*/ 83 h 83"/>
              </a:gdLst>
              <a:ahLst/>
              <a:cxnLst>
                <a:cxn ang="0">
                  <a:pos x="T0" y="T1"/>
                </a:cxn>
                <a:cxn ang="0">
                  <a:pos x="T2" y="T3"/>
                </a:cxn>
                <a:cxn ang="0">
                  <a:pos x="T4" y="T5"/>
                </a:cxn>
              </a:cxnLst>
              <a:rect l="0" t="0" r="r" b="b"/>
              <a:pathLst>
                <a:path w="52" h="83">
                  <a:moveTo>
                    <a:pt x="3" y="83"/>
                  </a:moveTo>
                  <a:cubicBezTo>
                    <a:pt x="3" y="83"/>
                    <a:pt x="52" y="56"/>
                    <a:pt x="49" y="0"/>
                  </a:cubicBezTo>
                  <a:cubicBezTo>
                    <a:pt x="0" y="24"/>
                    <a:pt x="3" y="83"/>
                    <a:pt x="3"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10" name="Hình tự do 89"/>
            <p:cNvSpPr>
              <a:spLocks/>
            </p:cNvSpPr>
            <p:nvPr/>
          </p:nvSpPr>
          <p:spPr bwMode="auto">
            <a:xfrm>
              <a:off x="3220" y="545"/>
              <a:ext cx="126" cy="196"/>
            </a:xfrm>
            <a:custGeom>
              <a:avLst/>
              <a:gdLst>
                <a:gd name="T0" fmla="*/ 51 w 53"/>
                <a:gd name="T1" fmla="*/ 83 h 83"/>
                <a:gd name="T2" fmla="*/ 4 w 53"/>
                <a:gd name="T3" fmla="*/ 0 h 83"/>
                <a:gd name="T4" fmla="*/ 51 w 53"/>
                <a:gd name="T5" fmla="*/ 83 h 83"/>
              </a:gdLst>
              <a:ahLst/>
              <a:cxnLst>
                <a:cxn ang="0">
                  <a:pos x="T0" y="T1"/>
                </a:cxn>
                <a:cxn ang="0">
                  <a:pos x="T2" y="T3"/>
                </a:cxn>
                <a:cxn ang="0">
                  <a:pos x="T4" y="T5"/>
                </a:cxn>
              </a:cxnLst>
              <a:rect l="0" t="0" r="r" b="b"/>
              <a:pathLst>
                <a:path w="53" h="83">
                  <a:moveTo>
                    <a:pt x="51" y="83"/>
                  </a:moveTo>
                  <a:cubicBezTo>
                    <a:pt x="51" y="83"/>
                    <a:pt x="0" y="55"/>
                    <a:pt x="4" y="0"/>
                  </a:cubicBezTo>
                  <a:cubicBezTo>
                    <a:pt x="53" y="25"/>
                    <a:pt x="51" y="83"/>
                    <a:pt x="51"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11" name="Hình tự do 90"/>
            <p:cNvSpPr>
              <a:spLocks/>
            </p:cNvSpPr>
            <p:nvPr/>
          </p:nvSpPr>
          <p:spPr bwMode="auto">
            <a:xfrm>
              <a:off x="3220" y="316"/>
              <a:ext cx="126" cy="196"/>
            </a:xfrm>
            <a:custGeom>
              <a:avLst/>
              <a:gdLst>
                <a:gd name="T0" fmla="*/ 51 w 53"/>
                <a:gd name="T1" fmla="*/ 83 h 83"/>
                <a:gd name="T2" fmla="*/ 4 w 53"/>
                <a:gd name="T3" fmla="*/ 0 h 83"/>
                <a:gd name="T4" fmla="*/ 51 w 53"/>
                <a:gd name="T5" fmla="*/ 83 h 83"/>
              </a:gdLst>
              <a:ahLst/>
              <a:cxnLst>
                <a:cxn ang="0">
                  <a:pos x="T0" y="T1"/>
                </a:cxn>
                <a:cxn ang="0">
                  <a:pos x="T2" y="T3"/>
                </a:cxn>
                <a:cxn ang="0">
                  <a:pos x="T4" y="T5"/>
                </a:cxn>
              </a:cxnLst>
              <a:rect l="0" t="0" r="r" b="b"/>
              <a:pathLst>
                <a:path w="53" h="83">
                  <a:moveTo>
                    <a:pt x="51" y="83"/>
                  </a:moveTo>
                  <a:cubicBezTo>
                    <a:pt x="51" y="83"/>
                    <a:pt x="0" y="56"/>
                    <a:pt x="4" y="0"/>
                  </a:cubicBezTo>
                  <a:cubicBezTo>
                    <a:pt x="53" y="25"/>
                    <a:pt x="51" y="83"/>
                    <a:pt x="51"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12" name="Hình tự do 91"/>
            <p:cNvSpPr>
              <a:spLocks/>
            </p:cNvSpPr>
            <p:nvPr/>
          </p:nvSpPr>
          <p:spPr bwMode="auto">
            <a:xfrm>
              <a:off x="3386" y="385"/>
              <a:ext cx="123" cy="193"/>
            </a:xfrm>
            <a:custGeom>
              <a:avLst/>
              <a:gdLst>
                <a:gd name="T0" fmla="*/ 3 w 52"/>
                <a:gd name="T1" fmla="*/ 82 h 82"/>
                <a:gd name="T2" fmla="*/ 49 w 52"/>
                <a:gd name="T3" fmla="*/ 0 h 82"/>
                <a:gd name="T4" fmla="*/ 3 w 52"/>
                <a:gd name="T5" fmla="*/ 82 h 82"/>
              </a:gdLst>
              <a:ahLst/>
              <a:cxnLst>
                <a:cxn ang="0">
                  <a:pos x="T0" y="T1"/>
                </a:cxn>
                <a:cxn ang="0">
                  <a:pos x="T2" y="T3"/>
                </a:cxn>
                <a:cxn ang="0">
                  <a:pos x="T4" y="T5"/>
                </a:cxn>
              </a:cxnLst>
              <a:rect l="0" t="0" r="r" b="b"/>
              <a:pathLst>
                <a:path w="52" h="82">
                  <a:moveTo>
                    <a:pt x="3" y="82"/>
                  </a:moveTo>
                  <a:cubicBezTo>
                    <a:pt x="3" y="82"/>
                    <a:pt x="52" y="55"/>
                    <a:pt x="49" y="0"/>
                  </a:cubicBezTo>
                  <a:cubicBezTo>
                    <a:pt x="0" y="24"/>
                    <a:pt x="3" y="82"/>
                    <a:pt x="3" y="82"/>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13" name="Hình tự do 92"/>
            <p:cNvSpPr>
              <a:spLocks/>
            </p:cNvSpPr>
            <p:nvPr/>
          </p:nvSpPr>
          <p:spPr bwMode="auto">
            <a:xfrm>
              <a:off x="3124" y="1062"/>
              <a:ext cx="264" cy="1241"/>
            </a:xfrm>
            <a:custGeom>
              <a:avLst/>
              <a:gdLst>
                <a:gd name="T0" fmla="*/ 51 w 112"/>
                <a:gd name="T1" fmla="*/ 487 h 525"/>
                <a:gd name="T2" fmla="*/ 51 w 112"/>
                <a:gd name="T3" fmla="*/ 429 h 525"/>
                <a:gd name="T4" fmla="*/ 3 w 112"/>
                <a:gd name="T5" fmla="*/ 343 h 525"/>
                <a:gd name="T6" fmla="*/ 51 w 112"/>
                <a:gd name="T7" fmla="*/ 410 h 525"/>
                <a:gd name="T8" fmla="*/ 51 w 112"/>
                <a:gd name="T9" fmla="*/ 335 h 525"/>
                <a:gd name="T10" fmla="*/ 3 w 112"/>
                <a:gd name="T11" fmla="*/ 249 h 525"/>
                <a:gd name="T12" fmla="*/ 50 w 112"/>
                <a:gd name="T13" fmla="*/ 314 h 525"/>
                <a:gd name="T14" fmla="*/ 50 w 112"/>
                <a:gd name="T15" fmla="*/ 214 h 525"/>
                <a:gd name="T16" fmla="*/ 7 w 112"/>
                <a:gd name="T17" fmla="*/ 131 h 525"/>
                <a:gd name="T18" fmla="*/ 50 w 112"/>
                <a:gd name="T19" fmla="*/ 183 h 525"/>
                <a:gd name="T20" fmla="*/ 50 w 112"/>
                <a:gd name="T21" fmla="*/ 117 h 525"/>
                <a:gd name="T22" fmla="*/ 5 w 112"/>
                <a:gd name="T23" fmla="*/ 33 h 525"/>
                <a:gd name="T24" fmla="*/ 50 w 112"/>
                <a:gd name="T25" fmla="*/ 88 h 525"/>
                <a:gd name="T26" fmla="*/ 50 w 112"/>
                <a:gd name="T27" fmla="*/ 56 h 525"/>
                <a:gd name="T28" fmla="*/ 58 w 112"/>
                <a:gd name="T29" fmla="*/ 56 h 525"/>
                <a:gd name="T30" fmla="*/ 103 w 112"/>
                <a:gd name="T31" fmla="*/ 0 h 525"/>
                <a:gd name="T32" fmla="*/ 59 w 112"/>
                <a:gd name="T33" fmla="*/ 84 h 525"/>
                <a:gd name="T34" fmla="*/ 59 w 112"/>
                <a:gd name="T35" fmla="*/ 162 h 525"/>
                <a:gd name="T36" fmla="*/ 106 w 112"/>
                <a:gd name="T37" fmla="*/ 93 h 525"/>
                <a:gd name="T38" fmla="*/ 59 w 112"/>
                <a:gd name="T39" fmla="*/ 179 h 525"/>
                <a:gd name="T40" fmla="*/ 59 w 112"/>
                <a:gd name="T41" fmla="*/ 264 h 525"/>
                <a:gd name="T42" fmla="*/ 105 w 112"/>
                <a:gd name="T43" fmla="*/ 204 h 525"/>
                <a:gd name="T44" fmla="*/ 59 w 112"/>
                <a:gd name="T45" fmla="*/ 290 h 525"/>
                <a:gd name="T46" fmla="*/ 59 w 112"/>
                <a:gd name="T47" fmla="*/ 371 h 525"/>
                <a:gd name="T48" fmla="*/ 105 w 112"/>
                <a:gd name="T49" fmla="*/ 313 h 525"/>
                <a:gd name="T50" fmla="*/ 59 w 112"/>
                <a:gd name="T51" fmla="*/ 397 h 525"/>
                <a:gd name="T52" fmla="*/ 60 w 112"/>
                <a:gd name="T53" fmla="*/ 492 h 525"/>
                <a:gd name="T54" fmla="*/ 108 w 112"/>
                <a:gd name="T55" fmla="*/ 415 h 525"/>
                <a:gd name="T56" fmla="*/ 60 w 112"/>
                <a:gd name="T57" fmla="*/ 502 h 525"/>
                <a:gd name="T58" fmla="*/ 60 w 112"/>
                <a:gd name="T59" fmla="*/ 525 h 525"/>
                <a:gd name="T60" fmla="*/ 51 w 112"/>
                <a:gd name="T61" fmla="*/ 525 h 525"/>
                <a:gd name="T62" fmla="*/ 51 w 112"/>
                <a:gd name="T63" fmla="*/ 518 h 525"/>
                <a:gd name="T64" fmla="*/ 7 w 112"/>
                <a:gd name="T65" fmla="*/ 434 h 525"/>
                <a:gd name="T66" fmla="*/ 51 w 112"/>
                <a:gd name="T67" fmla="*/ 487 h 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12" h="525">
                  <a:moveTo>
                    <a:pt x="51" y="487"/>
                  </a:moveTo>
                  <a:cubicBezTo>
                    <a:pt x="51" y="429"/>
                    <a:pt x="51" y="429"/>
                    <a:pt x="51" y="429"/>
                  </a:cubicBezTo>
                  <a:cubicBezTo>
                    <a:pt x="42" y="424"/>
                    <a:pt x="0" y="395"/>
                    <a:pt x="3" y="343"/>
                  </a:cubicBezTo>
                  <a:cubicBezTo>
                    <a:pt x="37" y="359"/>
                    <a:pt x="48" y="389"/>
                    <a:pt x="51" y="410"/>
                  </a:cubicBezTo>
                  <a:cubicBezTo>
                    <a:pt x="51" y="335"/>
                    <a:pt x="51" y="335"/>
                    <a:pt x="51" y="335"/>
                  </a:cubicBezTo>
                  <a:cubicBezTo>
                    <a:pt x="42" y="329"/>
                    <a:pt x="0" y="301"/>
                    <a:pt x="3" y="249"/>
                  </a:cubicBezTo>
                  <a:cubicBezTo>
                    <a:pt x="36" y="265"/>
                    <a:pt x="47" y="294"/>
                    <a:pt x="50" y="314"/>
                  </a:cubicBezTo>
                  <a:cubicBezTo>
                    <a:pt x="50" y="214"/>
                    <a:pt x="50" y="214"/>
                    <a:pt x="50" y="214"/>
                  </a:cubicBezTo>
                  <a:cubicBezTo>
                    <a:pt x="37" y="206"/>
                    <a:pt x="4" y="178"/>
                    <a:pt x="7" y="131"/>
                  </a:cubicBezTo>
                  <a:cubicBezTo>
                    <a:pt x="33" y="144"/>
                    <a:pt x="44" y="164"/>
                    <a:pt x="50" y="183"/>
                  </a:cubicBezTo>
                  <a:cubicBezTo>
                    <a:pt x="50" y="117"/>
                    <a:pt x="50" y="117"/>
                    <a:pt x="50" y="117"/>
                  </a:cubicBezTo>
                  <a:cubicBezTo>
                    <a:pt x="38" y="109"/>
                    <a:pt x="2" y="81"/>
                    <a:pt x="5" y="33"/>
                  </a:cubicBezTo>
                  <a:cubicBezTo>
                    <a:pt x="33" y="46"/>
                    <a:pt x="45" y="70"/>
                    <a:pt x="50" y="88"/>
                  </a:cubicBezTo>
                  <a:cubicBezTo>
                    <a:pt x="50" y="56"/>
                    <a:pt x="50" y="56"/>
                    <a:pt x="50" y="56"/>
                  </a:cubicBezTo>
                  <a:cubicBezTo>
                    <a:pt x="58" y="56"/>
                    <a:pt x="58" y="56"/>
                    <a:pt x="58" y="56"/>
                  </a:cubicBezTo>
                  <a:cubicBezTo>
                    <a:pt x="64" y="37"/>
                    <a:pt x="76" y="13"/>
                    <a:pt x="103" y="0"/>
                  </a:cubicBezTo>
                  <a:cubicBezTo>
                    <a:pt x="106" y="47"/>
                    <a:pt x="72" y="75"/>
                    <a:pt x="59" y="84"/>
                  </a:cubicBezTo>
                  <a:cubicBezTo>
                    <a:pt x="59" y="162"/>
                    <a:pt x="59" y="162"/>
                    <a:pt x="59" y="162"/>
                  </a:cubicBezTo>
                  <a:cubicBezTo>
                    <a:pt x="63" y="142"/>
                    <a:pt x="73" y="109"/>
                    <a:pt x="106" y="93"/>
                  </a:cubicBezTo>
                  <a:cubicBezTo>
                    <a:pt x="110" y="146"/>
                    <a:pt x="68" y="174"/>
                    <a:pt x="59" y="179"/>
                  </a:cubicBezTo>
                  <a:cubicBezTo>
                    <a:pt x="59" y="264"/>
                    <a:pt x="59" y="264"/>
                    <a:pt x="59" y="264"/>
                  </a:cubicBezTo>
                  <a:cubicBezTo>
                    <a:pt x="65" y="245"/>
                    <a:pt x="76" y="218"/>
                    <a:pt x="105" y="204"/>
                  </a:cubicBezTo>
                  <a:cubicBezTo>
                    <a:pt x="108" y="253"/>
                    <a:pt x="71" y="282"/>
                    <a:pt x="59" y="290"/>
                  </a:cubicBezTo>
                  <a:cubicBezTo>
                    <a:pt x="59" y="371"/>
                    <a:pt x="59" y="371"/>
                    <a:pt x="59" y="371"/>
                  </a:cubicBezTo>
                  <a:cubicBezTo>
                    <a:pt x="65" y="351"/>
                    <a:pt x="77" y="327"/>
                    <a:pt x="105" y="313"/>
                  </a:cubicBezTo>
                  <a:cubicBezTo>
                    <a:pt x="108" y="361"/>
                    <a:pt x="72" y="389"/>
                    <a:pt x="59" y="397"/>
                  </a:cubicBezTo>
                  <a:cubicBezTo>
                    <a:pt x="60" y="492"/>
                    <a:pt x="60" y="492"/>
                    <a:pt x="60" y="492"/>
                  </a:cubicBezTo>
                  <a:cubicBezTo>
                    <a:pt x="62" y="474"/>
                    <a:pt x="70" y="434"/>
                    <a:pt x="108" y="415"/>
                  </a:cubicBezTo>
                  <a:cubicBezTo>
                    <a:pt x="112" y="471"/>
                    <a:pt x="65" y="499"/>
                    <a:pt x="60" y="502"/>
                  </a:cubicBezTo>
                  <a:cubicBezTo>
                    <a:pt x="60" y="525"/>
                    <a:pt x="60" y="525"/>
                    <a:pt x="60" y="525"/>
                  </a:cubicBezTo>
                  <a:cubicBezTo>
                    <a:pt x="51" y="525"/>
                    <a:pt x="51" y="525"/>
                    <a:pt x="51" y="525"/>
                  </a:cubicBezTo>
                  <a:cubicBezTo>
                    <a:pt x="51" y="518"/>
                    <a:pt x="51" y="518"/>
                    <a:pt x="51" y="518"/>
                  </a:cubicBezTo>
                  <a:cubicBezTo>
                    <a:pt x="38" y="510"/>
                    <a:pt x="4" y="482"/>
                    <a:pt x="7" y="434"/>
                  </a:cubicBezTo>
                  <a:cubicBezTo>
                    <a:pt x="34" y="447"/>
                    <a:pt x="45" y="469"/>
                    <a:pt x="51" y="487"/>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14" name="Hình tự do 93"/>
            <p:cNvSpPr>
              <a:spLocks/>
            </p:cNvSpPr>
            <p:nvPr/>
          </p:nvSpPr>
          <p:spPr bwMode="auto">
            <a:xfrm>
              <a:off x="3737" y="1710"/>
              <a:ext cx="378" cy="1786"/>
            </a:xfrm>
            <a:custGeom>
              <a:avLst/>
              <a:gdLst>
                <a:gd name="T0" fmla="*/ 86 w 160"/>
                <a:gd name="T1" fmla="*/ 701 h 756"/>
                <a:gd name="T2" fmla="*/ 86 w 160"/>
                <a:gd name="T3" fmla="*/ 617 h 756"/>
                <a:gd name="T4" fmla="*/ 155 w 160"/>
                <a:gd name="T5" fmla="*/ 493 h 756"/>
                <a:gd name="T6" fmla="*/ 86 w 160"/>
                <a:gd name="T7" fmla="*/ 589 h 756"/>
                <a:gd name="T8" fmla="*/ 86 w 160"/>
                <a:gd name="T9" fmla="*/ 481 h 756"/>
                <a:gd name="T10" fmla="*/ 155 w 160"/>
                <a:gd name="T11" fmla="*/ 358 h 756"/>
                <a:gd name="T12" fmla="*/ 88 w 160"/>
                <a:gd name="T13" fmla="*/ 452 h 756"/>
                <a:gd name="T14" fmla="*/ 88 w 160"/>
                <a:gd name="T15" fmla="*/ 309 h 756"/>
                <a:gd name="T16" fmla="*/ 150 w 160"/>
                <a:gd name="T17" fmla="*/ 189 h 756"/>
                <a:gd name="T18" fmla="*/ 88 w 160"/>
                <a:gd name="T19" fmla="*/ 263 h 756"/>
                <a:gd name="T20" fmla="*/ 88 w 160"/>
                <a:gd name="T21" fmla="*/ 169 h 756"/>
                <a:gd name="T22" fmla="*/ 152 w 160"/>
                <a:gd name="T23" fmla="*/ 47 h 756"/>
                <a:gd name="T24" fmla="*/ 88 w 160"/>
                <a:gd name="T25" fmla="*/ 127 h 756"/>
                <a:gd name="T26" fmla="*/ 76 w 160"/>
                <a:gd name="T27" fmla="*/ 81 h 756"/>
                <a:gd name="T28" fmla="*/ 13 w 160"/>
                <a:gd name="T29" fmla="*/ 0 h 756"/>
                <a:gd name="T30" fmla="*/ 75 w 160"/>
                <a:gd name="T31" fmla="*/ 121 h 756"/>
                <a:gd name="T32" fmla="*/ 75 w 160"/>
                <a:gd name="T33" fmla="*/ 234 h 756"/>
                <a:gd name="T34" fmla="*/ 7 w 160"/>
                <a:gd name="T35" fmla="*/ 133 h 756"/>
                <a:gd name="T36" fmla="*/ 75 w 160"/>
                <a:gd name="T37" fmla="*/ 258 h 756"/>
                <a:gd name="T38" fmla="*/ 75 w 160"/>
                <a:gd name="T39" fmla="*/ 380 h 756"/>
                <a:gd name="T40" fmla="*/ 10 w 160"/>
                <a:gd name="T41" fmla="*/ 293 h 756"/>
                <a:gd name="T42" fmla="*/ 75 w 160"/>
                <a:gd name="T43" fmla="*/ 417 h 756"/>
                <a:gd name="T44" fmla="*/ 75 w 160"/>
                <a:gd name="T45" fmla="*/ 533 h 756"/>
                <a:gd name="T46" fmla="*/ 10 w 160"/>
                <a:gd name="T47" fmla="*/ 450 h 756"/>
                <a:gd name="T48" fmla="*/ 75 w 160"/>
                <a:gd name="T49" fmla="*/ 572 h 756"/>
                <a:gd name="T50" fmla="*/ 74 w 160"/>
                <a:gd name="T51" fmla="*/ 707 h 756"/>
                <a:gd name="T52" fmla="*/ 5 w 160"/>
                <a:gd name="T53" fmla="*/ 597 h 756"/>
                <a:gd name="T54" fmla="*/ 74 w 160"/>
                <a:gd name="T55" fmla="*/ 721 h 756"/>
                <a:gd name="T56" fmla="*/ 74 w 160"/>
                <a:gd name="T57" fmla="*/ 756 h 756"/>
                <a:gd name="T58" fmla="*/ 86 w 160"/>
                <a:gd name="T59" fmla="*/ 756 h 756"/>
                <a:gd name="T60" fmla="*/ 86 w 160"/>
                <a:gd name="T61" fmla="*/ 746 h 756"/>
                <a:gd name="T62" fmla="*/ 150 w 160"/>
                <a:gd name="T63" fmla="*/ 625 h 756"/>
                <a:gd name="T64" fmla="*/ 86 w 160"/>
                <a:gd name="T65" fmla="*/ 701 h 7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0" h="756">
                  <a:moveTo>
                    <a:pt x="86" y="701"/>
                  </a:moveTo>
                  <a:cubicBezTo>
                    <a:pt x="86" y="617"/>
                    <a:pt x="86" y="617"/>
                    <a:pt x="86" y="617"/>
                  </a:cubicBezTo>
                  <a:cubicBezTo>
                    <a:pt x="99" y="610"/>
                    <a:pt x="160" y="568"/>
                    <a:pt x="155" y="493"/>
                  </a:cubicBezTo>
                  <a:cubicBezTo>
                    <a:pt x="107" y="517"/>
                    <a:pt x="91" y="560"/>
                    <a:pt x="86" y="589"/>
                  </a:cubicBezTo>
                  <a:cubicBezTo>
                    <a:pt x="86" y="481"/>
                    <a:pt x="86" y="481"/>
                    <a:pt x="86" y="481"/>
                  </a:cubicBezTo>
                  <a:cubicBezTo>
                    <a:pt x="100" y="474"/>
                    <a:pt x="160" y="433"/>
                    <a:pt x="155" y="358"/>
                  </a:cubicBezTo>
                  <a:cubicBezTo>
                    <a:pt x="108" y="381"/>
                    <a:pt x="93" y="423"/>
                    <a:pt x="88" y="452"/>
                  </a:cubicBezTo>
                  <a:cubicBezTo>
                    <a:pt x="88" y="309"/>
                    <a:pt x="88" y="309"/>
                    <a:pt x="88" y="309"/>
                  </a:cubicBezTo>
                  <a:cubicBezTo>
                    <a:pt x="107" y="296"/>
                    <a:pt x="154" y="256"/>
                    <a:pt x="150" y="189"/>
                  </a:cubicBezTo>
                  <a:cubicBezTo>
                    <a:pt x="113" y="207"/>
                    <a:pt x="97" y="236"/>
                    <a:pt x="88" y="263"/>
                  </a:cubicBezTo>
                  <a:cubicBezTo>
                    <a:pt x="88" y="169"/>
                    <a:pt x="88" y="169"/>
                    <a:pt x="88" y="169"/>
                  </a:cubicBezTo>
                  <a:cubicBezTo>
                    <a:pt x="105" y="157"/>
                    <a:pt x="156" y="117"/>
                    <a:pt x="152" y="47"/>
                  </a:cubicBezTo>
                  <a:cubicBezTo>
                    <a:pt x="113" y="66"/>
                    <a:pt x="95" y="100"/>
                    <a:pt x="88" y="127"/>
                  </a:cubicBezTo>
                  <a:cubicBezTo>
                    <a:pt x="76" y="81"/>
                    <a:pt x="76" y="81"/>
                    <a:pt x="76" y="81"/>
                  </a:cubicBezTo>
                  <a:cubicBezTo>
                    <a:pt x="69" y="53"/>
                    <a:pt x="51" y="19"/>
                    <a:pt x="13" y="0"/>
                  </a:cubicBezTo>
                  <a:cubicBezTo>
                    <a:pt x="7" y="67"/>
                    <a:pt x="57" y="108"/>
                    <a:pt x="75" y="121"/>
                  </a:cubicBezTo>
                  <a:cubicBezTo>
                    <a:pt x="75" y="234"/>
                    <a:pt x="75" y="234"/>
                    <a:pt x="75" y="234"/>
                  </a:cubicBezTo>
                  <a:cubicBezTo>
                    <a:pt x="70" y="204"/>
                    <a:pt x="56" y="157"/>
                    <a:pt x="7" y="133"/>
                  </a:cubicBezTo>
                  <a:cubicBezTo>
                    <a:pt x="2" y="209"/>
                    <a:pt x="62" y="250"/>
                    <a:pt x="75" y="258"/>
                  </a:cubicBezTo>
                  <a:cubicBezTo>
                    <a:pt x="75" y="380"/>
                    <a:pt x="75" y="380"/>
                    <a:pt x="75" y="380"/>
                  </a:cubicBezTo>
                  <a:cubicBezTo>
                    <a:pt x="67" y="352"/>
                    <a:pt x="51" y="314"/>
                    <a:pt x="10" y="293"/>
                  </a:cubicBezTo>
                  <a:cubicBezTo>
                    <a:pt x="5" y="364"/>
                    <a:pt x="58" y="405"/>
                    <a:pt x="75" y="417"/>
                  </a:cubicBezTo>
                  <a:cubicBezTo>
                    <a:pt x="75" y="533"/>
                    <a:pt x="75" y="533"/>
                    <a:pt x="75" y="533"/>
                  </a:cubicBezTo>
                  <a:cubicBezTo>
                    <a:pt x="67" y="505"/>
                    <a:pt x="49" y="470"/>
                    <a:pt x="10" y="450"/>
                  </a:cubicBezTo>
                  <a:cubicBezTo>
                    <a:pt x="5" y="519"/>
                    <a:pt x="57" y="560"/>
                    <a:pt x="75" y="572"/>
                  </a:cubicBezTo>
                  <a:cubicBezTo>
                    <a:pt x="74" y="707"/>
                    <a:pt x="74" y="707"/>
                    <a:pt x="74" y="707"/>
                  </a:cubicBezTo>
                  <a:cubicBezTo>
                    <a:pt x="71" y="682"/>
                    <a:pt x="60" y="625"/>
                    <a:pt x="5" y="597"/>
                  </a:cubicBezTo>
                  <a:cubicBezTo>
                    <a:pt x="0" y="677"/>
                    <a:pt x="66" y="718"/>
                    <a:pt x="74" y="721"/>
                  </a:cubicBezTo>
                  <a:cubicBezTo>
                    <a:pt x="74" y="756"/>
                    <a:pt x="74" y="756"/>
                    <a:pt x="74" y="756"/>
                  </a:cubicBezTo>
                  <a:cubicBezTo>
                    <a:pt x="86" y="756"/>
                    <a:pt x="86" y="756"/>
                    <a:pt x="86" y="756"/>
                  </a:cubicBezTo>
                  <a:cubicBezTo>
                    <a:pt x="86" y="746"/>
                    <a:pt x="86" y="746"/>
                    <a:pt x="86" y="746"/>
                  </a:cubicBezTo>
                  <a:cubicBezTo>
                    <a:pt x="105" y="733"/>
                    <a:pt x="154" y="693"/>
                    <a:pt x="150" y="625"/>
                  </a:cubicBezTo>
                  <a:cubicBezTo>
                    <a:pt x="112" y="643"/>
                    <a:pt x="95" y="674"/>
                    <a:pt x="86" y="701"/>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15" name="Hình tự do 94"/>
            <p:cNvSpPr>
              <a:spLocks/>
            </p:cNvSpPr>
            <p:nvPr/>
          </p:nvSpPr>
          <p:spPr bwMode="auto">
            <a:xfrm>
              <a:off x="3249" y="2924"/>
              <a:ext cx="359" cy="560"/>
            </a:xfrm>
            <a:custGeom>
              <a:avLst/>
              <a:gdLst>
                <a:gd name="T0" fmla="*/ 144 w 152"/>
                <a:gd name="T1" fmla="*/ 237 h 237"/>
                <a:gd name="T2" fmla="*/ 11 w 152"/>
                <a:gd name="T3" fmla="*/ 0 h 237"/>
                <a:gd name="T4" fmla="*/ 144 w 152"/>
                <a:gd name="T5" fmla="*/ 237 h 237"/>
              </a:gdLst>
              <a:ahLst/>
              <a:cxnLst>
                <a:cxn ang="0">
                  <a:pos x="T0" y="T1"/>
                </a:cxn>
                <a:cxn ang="0">
                  <a:pos x="T2" y="T3"/>
                </a:cxn>
                <a:cxn ang="0">
                  <a:pos x="T4" y="T5"/>
                </a:cxn>
              </a:cxnLst>
              <a:rect l="0" t="0" r="r" b="b"/>
              <a:pathLst>
                <a:path w="152" h="237">
                  <a:moveTo>
                    <a:pt x="144" y="237"/>
                  </a:moveTo>
                  <a:cubicBezTo>
                    <a:pt x="144" y="237"/>
                    <a:pt x="0" y="159"/>
                    <a:pt x="11" y="0"/>
                  </a:cubicBezTo>
                  <a:cubicBezTo>
                    <a:pt x="152" y="69"/>
                    <a:pt x="144" y="237"/>
                    <a:pt x="144" y="237"/>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16" name="Hình tự do 95"/>
            <p:cNvSpPr>
              <a:spLocks/>
            </p:cNvSpPr>
            <p:nvPr/>
          </p:nvSpPr>
          <p:spPr bwMode="auto">
            <a:xfrm>
              <a:off x="3324" y="2992"/>
              <a:ext cx="305" cy="520"/>
            </a:xfrm>
            <a:custGeom>
              <a:avLst/>
              <a:gdLst>
                <a:gd name="T0" fmla="*/ 112 w 129"/>
                <a:gd name="T1" fmla="*/ 197 h 220"/>
                <a:gd name="T2" fmla="*/ 108 w 129"/>
                <a:gd name="T3" fmla="*/ 190 h 220"/>
                <a:gd name="T4" fmla="*/ 100 w 129"/>
                <a:gd name="T5" fmla="*/ 178 h 220"/>
                <a:gd name="T6" fmla="*/ 96 w 129"/>
                <a:gd name="T7" fmla="*/ 173 h 220"/>
                <a:gd name="T8" fmla="*/ 88 w 129"/>
                <a:gd name="T9" fmla="*/ 158 h 220"/>
                <a:gd name="T10" fmla="*/ 87 w 129"/>
                <a:gd name="T11" fmla="*/ 154 h 220"/>
                <a:gd name="T12" fmla="*/ 82 w 129"/>
                <a:gd name="T13" fmla="*/ 146 h 220"/>
                <a:gd name="T14" fmla="*/ 78 w 129"/>
                <a:gd name="T15" fmla="*/ 139 h 220"/>
                <a:gd name="T16" fmla="*/ 76 w 129"/>
                <a:gd name="T17" fmla="*/ 135 h 220"/>
                <a:gd name="T18" fmla="*/ 74 w 129"/>
                <a:gd name="T19" fmla="*/ 132 h 220"/>
                <a:gd name="T20" fmla="*/ 68 w 129"/>
                <a:gd name="T21" fmla="*/ 124 h 220"/>
                <a:gd name="T22" fmla="*/ 66 w 129"/>
                <a:gd name="T23" fmla="*/ 121 h 220"/>
                <a:gd name="T24" fmla="*/ 63 w 129"/>
                <a:gd name="T25" fmla="*/ 115 h 220"/>
                <a:gd name="T26" fmla="*/ 60 w 129"/>
                <a:gd name="T27" fmla="*/ 110 h 220"/>
                <a:gd name="T28" fmla="*/ 55 w 129"/>
                <a:gd name="T29" fmla="*/ 103 h 220"/>
                <a:gd name="T30" fmla="*/ 51 w 129"/>
                <a:gd name="T31" fmla="*/ 95 h 220"/>
                <a:gd name="T32" fmla="*/ 49 w 129"/>
                <a:gd name="T33" fmla="*/ 92 h 220"/>
                <a:gd name="T34" fmla="*/ 48 w 129"/>
                <a:gd name="T35" fmla="*/ 88 h 220"/>
                <a:gd name="T36" fmla="*/ 46 w 129"/>
                <a:gd name="T37" fmla="*/ 86 h 220"/>
                <a:gd name="T38" fmla="*/ 45 w 129"/>
                <a:gd name="T39" fmla="*/ 85 h 220"/>
                <a:gd name="T40" fmla="*/ 43 w 129"/>
                <a:gd name="T41" fmla="*/ 81 h 220"/>
                <a:gd name="T42" fmla="*/ 36 w 129"/>
                <a:gd name="T43" fmla="*/ 70 h 220"/>
                <a:gd name="T44" fmla="*/ 34 w 129"/>
                <a:gd name="T45" fmla="*/ 66 h 220"/>
                <a:gd name="T46" fmla="*/ 31 w 129"/>
                <a:gd name="T47" fmla="*/ 61 h 220"/>
                <a:gd name="T48" fmla="*/ 27 w 129"/>
                <a:gd name="T49" fmla="*/ 53 h 220"/>
                <a:gd name="T50" fmla="*/ 27 w 129"/>
                <a:gd name="T51" fmla="*/ 49 h 220"/>
                <a:gd name="T52" fmla="*/ 23 w 129"/>
                <a:gd name="T53" fmla="*/ 47 h 220"/>
                <a:gd name="T54" fmla="*/ 20 w 129"/>
                <a:gd name="T55" fmla="*/ 45 h 220"/>
                <a:gd name="T56" fmla="*/ 18 w 129"/>
                <a:gd name="T57" fmla="*/ 40 h 220"/>
                <a:gd name="T58" fmla="*/ 17 w 129"/>
                <a:gd name="T59" fmla="*/ 40 h 220"/>
                <a:gd name="T60" fmla="*/ 16 w 129"/>
                <a:gd name="T61" fmla="*/ 38 h 220"/>
                <a:gd name="T62" fmla="*/ 16 w 129"/>
                <a:gd name="T63" fmla="*/ 33 h 220"/>
                <a:gd name="T64" fmla="*/ 12 w 129"/>
                <a:gd name="T65" fmla="*/ 31 h 220"/>
                <a:gd name="T66" fmla="*/ 12 w 129"/>
                <a:gd name="T67" fmla="*/ 29 h 220"/>
                <a:gd name="T68" fmla="*/ 9 w 129"/>
                <a:gd name="T69" fmla="*/ 26 h 220"/>
                <a:gd name="T70" fmla="*/ 8 w 129"/>
                <a:gd name="T71" fmla="*/ 23 h 220"/>
                <a:gd name="T72" fmla="*/ 10 w 129"/>
                <a:gd name="T73" fmla="*/ 23 h 220"/>
                <a:gd name="T74" fmla="*/ 6 w 129"/>
                <a:gd name="T75" fmla="*/ 18 h 220"/>
                <a:gd name="T76" fmla="*/ 3 w 129"/>
                <a:gd name="T77" fmla="*/ 8 h 220"/>
                <a:gd name="T78" fmla="*/ 2 w 129"/>
                <a:gd name="T79" fmla="*/ 6 h 220"/>
                <a:gd name="T80" fmla="*/ 0 w 129"/>
                <a:gd name="T81" fmla="*/ 0 h 220"/>
                <a:gd name="T82" fmla="*/ 2 w 129"/>
                <a:gd name="T83" fmla="*/ 3 h 220"/>
                <a:gd name="T84" fmla="*/ 3 w 129"/>
                <a:gd name="T85" fmla="*/ 7 h 220"/>
                <a:gd name="T86" fmla="*/ 11 w 129"/>
                <a:gd name="T87" fmla="*/ 16 h 220"/>
                <a:gd name="T88" fmla="*/ 21 w 129"/>
                <a:gd name="T89" fmla="*/ 32 h 220"/>
                <a:gd name="T90" fmla="*/ 31 w 129"/>
                <a:gd name="T91" fmla="*/ 48 h 220"/>
                <a:gd name="T92" fmla="*/ 39 w 129"/>
                <a:gd name="T93" fmla="*/ 61 h 220"/>
                <a:gd name="T94" fmla="*/ 46 w 129"/>
                <a:gd name="T95" fmla="*/ 73 h 220"/>
                <a:gd name="T96" fmla="*/ 57 w 129"/>
                <a:gd name="T97" fmla="*/ 94 h 220"/>
                <a:gd name="T98" fmla="*/ 63 w 129"/>
                <a:gd name="T99" fmla="*/ 105 h 220"/>
                <a:gd name="T100" fmla="*/ 70 w 129"/>
                <a:gd name="T101" fmla="*/ 120 h 220"/>
                <a:gd name="T102" fmla="*/ 101 w 129"/>
                <a:gd name="T103" fmla="*/ 167 h 220"/>
                <a:gd name="T104" fmla="*/ 107 w 129"/>
                <a:gd name="T105" fmla="*/ 180 h 220"/>
                <a:gd name="T106" fmla="*/ 125 w 129"/>
                <a:gd name="T107" fmla="*/ 218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9" h="220">
                  <a:moveTo>
                    <a:pt x="125" y="218"/>
                  </a:moveTo>
                  <a:cubicBezTo>
                    <a:pt x="122" y="217"/>
                    <a:pt x="122" y="213"/>
                    <a:pt x="120" y="210"/>
                  </a:cubicBezTo>
                  <a:cubicBezTo>
                    <a:pt x="119" y="210"/>
                    <a:pt x="120" y="210"/>
                    <a:pt x="120" y="209"/>
                  </a:cubicBezTo>
                  <a:cubicBezTo>
                    <a:pt x="116" y="207"/>
                    <a:pt x="115" y="202"/>
                    <a:pt x="114" y="198"/>
                  </a:cubicBezTo>
                  <a:cubicBezTo>
                    <a:pt x="114" y="198"/>
                    <a:pt x="114" y="198"/>
                    <a:pt x="114" y="198"/>
                  </a:cubicBezTo>
                  <a:cubicBezTo>
                    <a:pt x="114" y="197"/>
                    <a:pt x="113" y="197"/>
                    <a:pt x="112" y="197"/>
                  </a:cubicBezTo>
                  <a:cubicBezTo>
                    <a:pt x="113" y="197"/>
                    <a:pt x="113" y="197"/>
                    <a:pt x="113" y="197"/>
                  </a:cubicBezTo>
                  <a:cubicBezTo>
                    <a:pt x="112" y="197"/>
                    <a:pt x="112" y="196"/>
                    <a:pt x="111" y="196"/>
                  </a:cubicBezTo>
                  <a:cubicBezTo>
                    <a:pt x="111" y="194"/>
                    <a:pt x="112" y="194"/>
                    <a:pt x="112" y="194"/>
                  </a:cubicBezTo>
                  <a:cubicBezTo>
                    <a:pt x="111" y="193"/>
                    <a:pt x="111" y="193"/>
                    <a:pt x="111" y="193"/>
                  </a:cubicBezTo>
                  <a:cubicBezTo>
                    <a:pt x="109" y="193"/>
                    <a:pt x="110" y="191"/>
                    <a:pt x="108" y="190"/>
                  </a:cubicBezTo>
                  <a:cubicBezTo>
                    <a:pt x="108" y="190"/>
                    <a:pt x="108" y="190"/>
                    <a:pt x="108" y="190"/>
                  </a:cubicBezTo>
                  <a:cubicBezTo>
                    <a:pt x="106" y="188"/>
                    <a:pt x="105" y="184"/>
                    <a:pt x="103" y="183"/>
                  </a:cubicBezTo>
                  <a:cubicBezTo>
                    <a:pt x="103" y="182"/>
                    <a:pt x="103" y="182"/>
                    <a:pt x="103" y="182"/>
                  </a:cubicBezTo>
                  <a:cubicBezTo>
                    <a:pt x="103" y="182"/>
                    <a:pt x="102" y="182"/>
                    <a:pt x="102" y="181"/>
                  </a:cubicBezTo>
                  <a:cubicBezTo>
                    <a:pt x="102" y="180"/>
                    <a:pt x="101" y="180"/>
                    <a:pt x="101" y="179"/>
                  </a:cubicBezTo>
                  <a:cubicBezTo>
                    <a:pt x="101" y="179"/>
                    <a:pt x="101" y="179"/>
                    <a:pt x="101" y="179"/>
                  </a:cubicBezTo>
                  <a:cubicBezTo>
                    <a:pt x="100" y="179"/>
                    <a:pt x="101" y="178"/>
                    <a:pt x="100" y="178"/>
                  </a:cubicBezTo>
                  <a:cubicBezTo>
                    <a:pt x="100" y="176"/>
                    <a:pt x="100" y="176"/>
                    <a:pt x="100" y="176"/>
                  </a:cubicBezTo>
                  <a:cubicBezTo>
                    <a:pt x="98" y="176"/>
                    <a:pt x="100" y="176"/>
                    <a:pt x="100" y="175"/>
                  </a:cubicBezTo>
                  <a:cubicBezTo>
                    <a:pt x="98" y="176"/>
                    <a:pt x="98" y="176"/>
                    <a:pt x="98" y="176"/>
                  </a:cubicBezTo>
                  <a:cubicBezTo>
                    <a:pt x="98" y="175"/>
                    <a:pt x="98" y="175"/>
                    <a:pt x="98" y="174"/>
                  </a:cubicBezTo>
                  <a:cubicBezTo>
                    <a:pt x="98" y="174"/>
                    <a:pt x="98" y="174"/>
                    <a:pt x="98" y="174"/>
                  </a:cubicBezTo>
                  <a:cubicBezTo>
                    <a:pt x="97" y="173"/>
                    <a:pt x="97" y="172"/>
                    <a:pt x="96" y="173"/>
                  </a:cubicBezTo>
                  <a:cubicBezTo>
                    <a:pt x="97" y="172"/>
                    <a:pt x="97" y="174"/>
                    <a:pt x="98" y="173"/>
                  </a:cubicBezTo>
                  <a:cubicBezTo>
                    <a:pt x="95" y="170"/>
                    <a:pt x="94" y="166"/>
                    <a:pt x="92" y="163"/>
                  </a:cubicBezTo>
                  <a:cubicBezTo>
                    <a:pt x="92" y="162"/>
                    <a:pt x="92" y="162"/>
                    <a:pt x="92" y="162"/>
                  </a:cubicBezTo>
                  <a:cubicBezTo>
                    <a:pt x="91" y="161"/>
                    <a:pt x="91" y="161"/>
                    <a:pt x="91" y="161"/>
                  </a:cubicBezTo>
                  <a:cubicBezTo>
                    <a:pt x="91" y="159"/>
                    <a:pt x="91" y="159"/>
                    <a:pt x="91" y="159"/>
                  </a:cubicBezTo>
                  <a:cubicBezTo>
                    <a:pt x="91" y="158"/>
                    <a:pt x="90" y="159"/>
                    <a:pt x="88" y="158"/>
                  </a:cubicBezTo>
                  <a:cubicBezTo>
                    <a:pt x="90" y="158"/>
                    <a:pt x="90" y="158"/>
                    <a:pt x="90" y="158"/>
                  </a:cubicBezTo>
                  <a:cubicBezTo>
                    <a:pt x="88" y="157"/>
                    <a:pt x="88" y="156"/>
                    <a:pt x="88" y="156"/>
                  </a:cubicBezTo>
                  <a:cubicBezTo>
                    <a:pt x="88" y="156"/>
                    <a:pt x="88" y="156"/>
                    <a:pt x="88" y="156"/>
                  </a:cubicBezTo>
                  <a:cubicBezTo>
                    <a:pt x="88" y="156"/>
                    <a:pt x="88" y="155"/>
                    <a:pt x="87" y="155"/>
                  </a:cubicBezTo>
                  <a:cubicBezTo>
                    <a:pt x="88" y="155"/>
                    <a:pt x="88" y="155"/>
                    <a:pt x="88" y="155"/>
                  </a:cubicBezTo>
                  <a:cubicBezTo>
                    <a:pt x="88" y="154"/>
                    <a:pt x="87" y="155"/>
                    <a:pt x="87" y="154"/>
                  </a:cubicBezTo>
                  <a:cubicBezTo>
                    <a:pt x="87" y="154"/>
                    <a:pt x="87" y="154"/>
                    <a:pt x="87" y="154"/>
                  </a:cubicBezTo>
                  <a:cubicBezTo>
                    <a:pt x="86" y="153"/>
                    <a:pt x="85" y="152"/>
                    <a:pt x="85" y="150"/>
                  </a:cubicBezTo>
                  <a:cubicBezTo>
                    <a:pt x="85" y="150"/>
                    <a:pt x="85" y="150"/>
                    <a:pt x="85" y="150"/>
                  </a:cubicBezTo>
                  <a:cubicBezTo>
                    <a:pt x="84" y="149"/>
                    <a:pt x="84" y="149"/>
                    <a:pt x="83" y="148"/>
                  </a:cubicBezTo>
                  <a:cubicBezTo>
                    <a:pt x="83" y="147"/>
                    <a:pt x="84" y="148"/>
                    <a:pt x="83" y="147"/>
                  </a:cubicBezTo>
                  <a:cubicBezTo>
                    <a:pt x="82" y="147"/>
                    <a:pt x="82" y="145"/>
                    <a:pt x="82" y="146"/>
                  </a:cubicBezTo>
                  <a:cubicBezTo>
                    <a:pt x="82" y="145"/>
                    <a:pt x="81" y="144"/>
                    <a:pt x="81" y="143"/>
                  </a:cubicBezTo>
                  <a:cubicBezTo>
                    <a:pt x="81" y="143"/>
                    <a:pt x="81" y="142"/>
                    <a:pt x="82" y="143"/>
                  </a:cubicBezTo>
                  <a:cubicBezTo>
                    <a:pt x="82" y="142"/>
                    <a:pt x="82" y="142"/>
                    <a:pt x="82" y="142"/>
                  </a:cubicBezTo>
                  <a:cubicBezTo>
                    <a:pt x="82" y="142"/>
                    <a:pt x="82" y="143"/>
                    <a:pt x="82" y="142"/>
                  </a:cubicBezTo>
                  <a:cubicBezTo>
                    <a:pt x="82" y="142"/>
                    <a:pt x="81" y="141"/>
                    <a:pt x="81" y="141"/>
                  </a:cubicBezTo>
                  <a:cubicBezTo>
                    <a:pt x="79" y="140"/>
                    <a:pt x="78" y="140"/>
                    <a:pt x="78" y="139"/>
                  </a:cubicBezTo>
                  <a:cubicBezTo>
                    <a:pt x="78" y="139"/>
                    <a:pt x="78" y="138"/>
                    <a:pt x="79" y="138"/>
                  </a:cubicBezTo>
                  <a:cubicBezTo>
                    <a:pt x="76" y="138"/>
                    <a:pt x="76" y="138"/>
                    <a:pt x="76" y="138"/>
                  </a:cubicBezTo>
                  <a:cubicBezTo>
                    <a:pt x="76" y="137"/>
                    <a:pt x="77" y="137"/>
                    <a:pt x="76" y="137"/>
                  </a:cubicBezTo>
                  <a:cubicBezTo>
                    <a:pt x="76" y="137"/>
                    <a:pt x="76" y="137"/>
                    <a:pt x="75" y="137"/>
                  </a:cubicBezTo>
                  <a:cubicBezTo>
                    <a:pt x="76" y="137"/>
                    <a:pt x="75" y="135"/>
                    <a:pt x="75" y="135"/>
                  </a:cubicBezTo>
                  <a:cubicBezTo>
                    <a:pt x="76" y="135"/>
                    <a:pt x="76" y="135"/>
                    <a:pt x="76" y="135"/>
                  </a:cubicBezTo>
                  <a:cubicBezTo>
                    <a:pt x="75" y="135"/>
                    <a:pt x="75" y="135"/>
                    <a:pt x="75" y="135"/>
                  </a:cubicBezTo>
                  <a:cubicBezTo>
                    <a:pt x="75" y="133"/>
                    <a:pt x="75" y="133"/>
                    <a:pt x="75" y="133"/>
                  </a:cubicBezTo>
                  <a:cubicBezTo>
                    <a:pt x="75" y="133"/>
                    <a:pt x="75" y="132"/>
                    <a:pt x="74" y="133"/>
                  </a:cubicBezTo>
                  <a:cubicBezTo>
                    <a:pt x="75" y="133"/>
                    <a:pt x="75" y="133"/>
                    <a:pt x="75" y="133"/>
                  </a:cubicBezTo>
                  <a:cubicBezTo>
                    <a:pt x="74" y="133"/>
                    <a:pt x="74" y="132"/>
                    <a:pt x="73" y="132"/>
                  </a:cubicBezTo>
                  <a:cubicBezTo>
                    <a:pt x="74" y="132"/>
                    <a:pt x="74" y="132"/>
                    <a:pt x="74" y="132"/>
                  </a:cubicBezTo>
                  <a:cubicBezTo>
                    <a:pt x="73" y="131"/>
                    <a:pt x="72" y="130"/>
                    <a:pt x="70" y="129"/>
                  </a:cubicBezTo>
                  <a:cubicBezTo>
                    <a:pt x="70" y="130"/>
                    <a:pt x="72" y="129"/>
                    <a:pt x="72" y="130"/>
                  </a:cubicBezTo>
                  <a:cubicBezTo>
                    <a:pt x="72" y="129"/>
                    <a:pt x="69" y="128"/>
                    <a:pt x="69" y="127"/>
                  </a:cubicBezTo>
                  <a:cubicBezTo>
                    <a:pt x="68" y="127"/>
                    <a:pt x="68" y="127"/>
                    <a:pt x="68" y="127"/>
                  </a:cubicBezTo>
                  <a:cubicBezTo>
                    <a:pt x="68" y="127"/>
                    <a:pt x="69" y="126"/>
                    <a:pt x="68" y="126"/>
                  </a:cubicBezTo>
                  <a:cubicBezTo>
                    <a:pt x="69" y="126"/>
                    <a:pt x="68" y="126"/>
                    <a:pt x="68" y="124"/>
                  </a:cubicBezTo>
                  <a:cubicBezTo>
                    <a:pt x="68" y="124"/>
                    <a:pt x="68" y="124"/>
                    <a:pt x="68" y="124"/>
                  </a:cubicBezTo>
                  <a:cubicBezTo>
                    <a:pt x="68" y="124"/>
                    <a:pt x="66" y="122"/>
                    <a:pt x="66" y="121"/>
                  </a:cubicBezTo>
                  <a:cubicBezTo>
                    <a:pt x="66" y="121"/>
                    <a:pt x="65" y="121"/>
                    <a:pt x="65" y="120"/>
                  </a:cubicBezTo>
                  <a:cubicBezTo>
                    <a:pt x="65" y="120"/>
                    <a:pt x="65" y="120"/>
                    <a:pt x="65" y="120"/>
                  </a:cubicBezTo>
                  <a:cubicBezTo>
                    <a:pt x="65" y="119"/>
                    <a:pt x="65" y="119"/>
                    <a:pt x="65" y="119"/>
                  </a:cubicBezTo>
                  <a:cubicBezTo>
                    <a:pt x="64" y="119"/>
                    <a:pt x="67" y="121"/>
                    <a:pt x="66" y="121"/>
                  </a:cubicBezTo>
                  <a:cubicBezTo>
                    <a:pt x="66" y="120"/>
                    <a:pt x="64" y="120"/>
                    <a:pt x="65" y="120"/>
                  </a:cubicBezTo>
                  <a:cubicBezTo>
                    <a:pt x="65" y="119"/>
                    <a:pt x="64" y="119"/>
                    <a:pt x="64" y="118"/>
                  </a:cubicBezTo>
                  <a:cubicBezTo>
                    <a:pt x="64" y="118"/>
                    <a:pt x="65" y="118"/>
                    <a:pt x="65" y="117"/>
                  </a:cubicBezTo>
                  <a:cubicBezTo>
                    <a:pt x="64" y="117"/>
                    <a:pt x="64" y="117"/>
                    <a:pt x="64" y="117"/>
                  </a:cubicBezTo>
                  <a:cubicBezTo>
                    <a:pt x="63" y="115"/>
                    <a:pt x="63" y="115"/>
                    <a:pt x="63" y="115"/>
                  </a:cubicBezTo>
                  <a:cubicBezTo>
                    <a:pt x="63" y="117"/>
                    <a:pt x="63" y="115"/>
                    <a:pt x="63" y="115"/>
                  </a:cubicBezTo>
                  <a:cubicBezTo>
                    <a:pt x="62" y="115"/>
                    <a:pt x="62" y="115"/>
                    <a:pt x="62" y="115"/>
                  </a:cubicBezTo>
                  <a:cubicBezTo>
                    <a:pt x="63" y="114"/>
                    <a:pt x="63" y="114"/>
                    <a:pt x="63" y="114"/>
                  </a:cubicBezTo>
                  <a:cubicBezTo>
                    <a:pt x="62" y="114"/>
                    <a:pt x="62" y="114"/>
                    <a:pt x="62" y="114"/>
                  </a:cubicBezTo>
                  <a:cubicBezTo>
                    <a:pt x="62" y="114"/>
                    <a:pt x="62" y="114"/>
                    <a:pt x="62" y="114"/>
                  </a:cubicBezTo>
                  <a:cubicBezTo>
                    <a:pt x="61" y="114"/>
                    <a:pt x="61" y="113"/>
                    <a:pt x="60" y="113"/>
                  </a:cubicBezTo>
                  <a:cubicBezTo>
                    <a:pt x="60" y="112"/>
                    <a:pt x="59" y="111"/>
                    <a:pt x="60" y="110"/>
                  </a:cubicBezTo>
                  <a:cubicBezTo>
                    <a:pt x="59" y="109"/>
                    <a:pt x="58" y="109"/>
                    <a:pt x="58" y="108"/>
                  </a:cubicBezTo>
                  <a:cubicBezTo>
                    <a:pt x="58" y="108"/>
                    <a:pt x="58" y="109"/>
                    <a:pt x="59" y="108"/>
                  </a:cubicBezTo>
                  <a:cubicBezTo>
                    <a:pt x="58" y="108"/>
                    <a:pt x="58" y="108"/>
                    <a:pt x="58" y="108"/>
                  </a:cubicBezTo>
                  <a:cubicBezTo>
                    <a:pt x="58" y="106"/>
                    <a:pt x="58" y="106"/>
                    <a:pt x="58" y="106"/>
                  </a:cubicBezTo>
                  <a:cubicBezTo>
                    <a:pt x="57" y="105"/>
                    <a:pt x="57" y="106"/>
                    <a:pt x="57" y="106"/>
                  </a:cubicBezTo>
                  <a:cubicBezTo>
                    <a:pt x="57" y="105"/>
                    <a:pt x="55" y="104"/>
                    <a:pt x="55" y="103"/>
                  </a:cubicBezTo>
                  <a:cubicBezTo>
                    <a:pt x="56" y="103"/>
                    <a:pt x="56" y="104"/>
                    <a:pt x="56" y="103"/>
                  </a:cubicBezTo>
                  <a:cubicBezTo>
                    <a:pt x="57" y="102"/>
                    <a:pt x="55" y="102"/>
                    <a:pt x="55" y="101"/>
                  </a:cubicBezTo>
                  <a:cubicBezTo>
                    <a:pt x="55" y="102"/>
                    <a:pt x="55" y="102"/>
                    <a:pt x="55" y="102"/>
                  </a:cubicBezTo>
                  <a:cubicBezTo>
                    <a:pt x="55" y="101"/>
                    <a:pt x="54" y="101"/>
                    <a:pt x="55" y="101"/>
                  </a:cubicBezTo>
                  <a:cubicBezTo>
                    <a:pt x="54" y="101"/>
                    <a:pt x="55" y="100"/>
                    <a:pt x="54" y="101"/>
                  </a:cubicBezTo>
                  <a:cubicBezTo>
                    <a:pt x="54" y="99"/>
                    <a:pt x="50" y="96"/>
                    <a:pt x="51" y="95"/>
                  </a:cubicBezTo>
                  <a:cubicBezTo>
                    <a:pt x="51" y="95"/>
                    <a:pt x="51" y="94"/>
                    <a:pt x="50" y="94"/>
                  </a:cubicBezTo>
                  <a:cubicBezTo>
                    <a:pt x="50" y="95"/>
                    <a:pt x="51" y="95"/>
                    <a:pt x="51" y="95"/>
                  </a:cubicBezTo>
                  <a:cubicBezTo>
                    <a:pt x="50" y="95"/>
                    <a:pt x="50" y="95"/>
                    <a:pt x="50" y="95"/>
                  </a:cubicBezTo>
                  <a:cubicBezTo>
                    <a:pt x="50" y="94"/>
                    <a:pt x="50" y="94"/>
                    <a:pt x="51" y="94"/>
                  </a:cubicBezTo>
                  <a:cubicBezTo>
                    <a:pt x="51" y="94"/>
                    <a:pt x="49" y="94"/>
                    <a:pt x="49" y="93"/>
                  </a:cubicBezTo>
                  <a:cubicBezTo>
                    <a:pt x="49" y="93"/>
                    <a:pt x="49" y="93"/>
                    <a:pt x="49" y="92"/>
                  </a:cubicBezTo>
                  <a:cubicBezTo>
                    <a:pt x="48" y="92"/>
                    <a:pt x="48" y="92"/>
                    <a:pt x="48" y="92"/>
                  </a:cubicBezTo>
                  <a:cubicBezTo>
                    <a:pt x="48" y="91"/>
                    <a:pt x="48" y="91"/>
                    <a:pt x="49" y="91"/>
                  </a:cubicBezTo>
                  <a:cubicBezTo>
                    <a:pt x="48" y="90"/>
                    <a:pt x="48" y="90"/>
                    <a:pt x="48" y="90"/>
                  </a:cubicBezTo>
                  <a:cubicBezTo>
                    <a:pt x="48" y="88"/>
                    <a:pt x="48" y="88"/>
                    <a:pt x="48" y="88"/>
                  </a:cubicBezTo>
                  <a:cubicBezTo>
                    <a:pt x="48" y="90"/>
                    <a:pt x="48" y="88"/>
                    <a:pt x="48" y="88"/>
                  </a:cubicBezTo>
                  <a:cubicBezTo>
                    <a:pt x="48" y="88"/>
                    <a:pt x="48" y="88"/>
                    <a:pt x="48" y="88"/>
                  </a:cubicBezTo>
                  <a:cubicBezTo>
                    <a:pt x="48" y="88"/>
                    <a:pt x="48" y="88"/>
                    <a:pt x="48" y="88"/>
                  </a:cubicBezTo>
                  <a:cubicBezTo>
                    <a:pt x="48" y="88"/>
                    <a:pt x="48" y="88"/>
                    <a:pt x="48" y="88"/>
                  </a:cubicBezTo>
                  <a:cubicBezTo>
                    <a:pt x="47" y="88"/>
                    <a:pt x="47" y="88"/>
                    <a:pt x="47" y="88"/>
                  </a:cubicBezTo>
                  <a:cubicBezTo>
                    <a:pt x="47" y="87"/>
                    <a:pt x="47" y="87"/>
                    <a:pt x="47" y="87"/>
                  </a:cubicBezTo>
                  <a:cubicBezTo>
                    <a:pt x="46" y="87"/>
                    <a:pt x="46" y="87"/>
                    <a:pt x="46" y="87"/>
                  </a:cubicBezTo>
                  <a:cubicBezTo>
                    <a:pt x="46" y="87"/>
                    <a:pt x="45" y="86"/>
                    <a:pt x="46" y="86"/>
                  </a:cubicBezTo>
                  <a:cubicBezTo>
                    <a:pt x="46" y="87"/>
                    <a:pt x="46" y="87"/>
                    <a:pt x="46" y="87"/>
                  </a:cubicBezTo>
                  <a:cubicBezTo>
                    <a:pt x="46" y="86"/>
                    <a:pt x="47" y="86"/>
                    <a:pt x="46" y="86"/>
                  </a:cubicBezTo>
                  <a:cubicBezTo>
                    <a:pt x="46" y="85"/>
                    <a:pt x="45" y="86"/>
                    <a:pt x="45" y="85"/>
                  </a:cubicBezTo>
                  <a:cubicBezTo>
                    <a:pt x="46" y="85"/>
                    <a:pt x="46" y="85"/>
                    <a:pt x="46" y="85"/>
                  </a:cubicBezTo>
                  <a:cubicBezTo>
                    <a:pt x="46" y="85"/>
                    <a:pt x="46" y="85"/>
                    <a:pt x="46" y="85"/>
                  </a:cubicBezTo>
                  <a:cubicBezTo>
                    <a:pt x="45" y="85"/>
                    <a:pt x="45" y="85"/>
                    <a:pt x="45" y="85"/>
                  </a:cubicBezTo>
                  <a:cubicBezTo>
                    <a:pt x="45" y="85"/>
                    <a:pt x="45" y="85"/>
                    <a:pt x="45" y="85"/>
                  </a:cubicBezTo>
                  <a:cubicBezTo>
                    <a:pt x="45" y="85"/>
                    <a:pt x="45" y="84"/>
                    <a:pt x="44" y="84"/>
                  </a:cubicBezTo>
                  <a:cubicBezTo>
                    <a:pt x="44" y="83"/>
                    <a:pt x="44" y="83"/>
                    <a:pt x="44" y="82"/>
                  </a:cubicBezTo>
                  <a:cubicBezTo>
                    <a:pt x="44" y="82"/>
                    <a:pt x="44" y="82"/>
                    <a:pt x="44" y="82"/>
                  </a:cubicBezTo>
                  <a:cubicBezTo>
                    <a:pt x="43" y="81"/>
                    <a:pt x="43" y="81"/>
                    <a:pt x="43" y="81"/>
                  </a:cubicBezTo>
                  <a:cubicBezTo>
                    <a:pt x="43" y="81"/>
                    <a:pt x="43" y="81"/>
                    <a:pt x="43" y="81"/>
                  </a:cubicBezTo>
                  <a:cubicBezTo>
                    <a:pt x="42" y="80"/>
                    <a:pt x="42" y="80"/>
                    <a:pt x="42" y="80"/>
                  </a:cubicBezTo>
                  <a:cubicBezTo>
                    <a:pt x="42" y="79"/>
                    <a:pt x="43" y="79"/>
                    <a:pt x="42" y="78"/>
                  </a:cubicBezTo>
                  <a:cubicBezTo>
                    <a:pt x="41" y="78"/>
                    <a:pt x="41" y="78"/>
                    <a:pt x="41" y="78"/>
                  </a:cubicBezTo>
                  <a:cubicBezTo>
                    <a:pt x="41" y="77"/>
                    <a:pt x="39" y="76"/>
                    <a:pt x="39" y="75"/>
                  </a:cubicBezTo>
                  <a:cubicBezTo>
                    <a:pt x="39" y="75"/>
                    <a:pt x="39" y="75"/>
                    <a:pt x="39" y="75"/>
                  </a:cubicBezTo>
                  <a:cubicBezTo>
                    <a:pt x="38" y="74"/>
                    <a:pt x="36" y="71"/>
                    <a:pt x="36" y="70"/>
                  </a:cubicBezTo>
                  <a:cubicBezTo>
                    <a:pt x="37" y="70"/>
                    <a:pt x="37" y="69"/>
                    <a:pt x="37" y="69"/>
                  </a:cubicBezTo>
                  <a:cubicBezTo>
                    <a:pt x="36" y="69"/>
                    <a:pt x="37" y="68"/>
                    <a:pt x="36" y="69"/>
                  </a:cubicBezTo>
                  <a:cubicBezTo>
                    <a:pt x="36" y="69"/>
                    <a:pt x="36" y="69"/>
                    <a:pt x="36" y="70"/>
                  </a:cubicBezTo>
                  <a:cubicBezTo>
                    <a:pt x="35" y="69"/>
                    <a:pt x="35" y="67"/>
                    <a:pt x="35" y="67"/>
                  </a:cubicBezTo>
                  <a:cubicBezTo>
                    <a:pt x="35" y="67"/>
                    <a:pt x="35" y="67"/>
                    <a:pt x="35" y="67"/>
                  </a:cubicBezTo>
                  <a:cubicBezTo>
                    <a:pt x="35" y="67"/>
                    <a:pt x="35" y="66"/>
                    <a:pt x="34" y="66"/>
                  </a:cubicBezTo>
                  <a:cubicBezTo>
                    <a:pt x="34" y="66"/>
                    <a:pt x="34" y="66"/>
                    <a:pt x="34" y="66"/>
                  </a:cubicBezTo>
                  <a:cubicBezTo>
                    <a:pt x="34" y="66"/>
                    <a:pt x="34" y="66"/>
                    <a:pt x="34" y="66"/>
                  </a:cubicBezTo>
                  <a:cubicBezTo>
                    <a:pt x="34" y="65"/>
                    <a:pt x="32" y="66"/>
                    <a:pt x="32" y="65"/>
                  </a:cubicBezTo>
                  <a:cubicBezTo>
                    <a:pt x="34" y="65"/>
                    <a:pt x="34" y="65"/>
                    <a:pt x="34" y="65"/>
                  </a:cubicBezTo>
                  <a:cubicBezTo>
                    <a:pt x="32" y="64"/>
                    <a:pt x="31" y="64"/>
                    <a:pt x="31" y="62"/>
                  </a:cubicBezTo>
                  <a:cubicBezTo>
                    <a:pt x="31" y="61"/>
                    <a:pt x="31" y="61"/>
                    <a:pt x="31" y="61"/>
                  </a:cubicBezTo>
                  <a:cubicBezTo>
                    <a:pt x="30" y="61"/>
                    <a:pt x="30" y="61"/>
                    <a:pt x="30" y="61"/>
                  </a:cubicBezTo>
                  <a:cubicBezTo>
                    <a:pt x="30" y="60"/>
                    <a:pt x="30" y="60"/>
                    <a:pt x="30" y="60"/>
                  </a:cubicBezTo>
                  <a:cubicBezTo>
                    <a:pt x="28" y="59"/>
                    <a:pt x="27" y="56"/>
                    <a:pt x="26" y="53"/>
                  </a:cubicBezTo>
                  <a:cubicBezTo>
                    <a:pt x="26" y="53"/>
                    <a:pt x="26" y="53"/>
                    <a:pt x="26" y="53"/>
                  </a:cubicBezTo>
                  <a:cubicBezTo>
                    <a:pt x="26" y="53"/>
                    <a:pt x="26" y="53"/>
                    <a:pt x="26" y="53"/>
                  </a:cubicBezTo>
                  <a:cubicBezTo>
                    <a:pt x="26" y="53"/>
                    <a:pt x="26" y="52"/>
                    <a:pt x="27" y="53"/>
                  </a:cubicBezTo>
                  <a:cubicBezTo>
                    <a:pt x="27" y="52"/>
                    <a:pt x="26" y="52"/>
                    <a:pt x="25" y="51"/>
                  </a:cubicBezTo>
                  <a:cubicBezTo>
                    <a:pt x="25" y="52"/>
                    <a:pt x="26" y="52"/>
                    <a:pt x="25" y="52"/>
                  </a:cubicBezTo>
                  <a:cubicBezTo>
                    <a:pt x="25" y="52"/>
                    <a:pt x="25" y="51"/>
                    <a:pt x="23" y="51"/>
                  </a:cubicBezTo>
                  <a:cubicBezTo>
                    <a:pt x="23" y="50"/>
                    <a:pt x="25" y="50"/>
                    <a:pt x="25" y="50"/>
                  </a:cubicBezTo>
                  <a:cubicBezTo>
                    <a:pt x="23" y="50"/>
                    <a:pt x="23" y="50"/>
                    <a:pt x="23" y="50"/>
                  </a:cubicBezTo>
                  <a:cubicBezTo>
                    <a:pt x="25" y="49"/>
                    <a:pt x="27" y="51"/>
                    <a:pt x="27" y="49"/>
                  </a:cubicBezTo>
                  <a:cubicBezTo>
                    <a:pt x="27" y="49"/>
                    <a:pt x="27" y="49"/>
                    <a:pt x="27" y="49"/>
                  </a:cubicBezTo>
                  <a:cubicBezTo>
                    <a:pt x="27" y="48"/>
                    <a:pt x="28" y="50"/>
                    <a:pt x="28" y="49"/>
                  </a:cubicBezTo>
                  <a:cubicBezTo>
                    <a:pt x="27" y="48"/>
                    <a:pt x="26" y="48"/>
                    <a:pt x="26" y="49"/>
                  </a:cubicBezTo>
                  <a:cubicBezTo>
                    <a:pt x="25" y="48"/>
                    <a:pt x="23" y="49"/>
                    <a:pt x="23" y="48"/>
                  </a:cubicBezTo>
                  <a:cubicBezTo>
                    <a:pt x="23" y="48"/>
                    <a:pt x="23" y="49"/>
                    <a:pt x="25" y="49"/>
                  </a:cubicBezTo>
                  <a:cubicBezTo>
                    <a:pt x="25" y="48"/>
                    <a:pt x="23" y="48"/>
                    <a:pt x="23" y="47"/>
                  </a:cubicBezTo>
                  <a:cubicBezTo>
                    <a:pt x="23" y="48"/>
                    <a:pt x="22" y="48"/>
                    <a:pt x="22" y="47"/>
                  </a:cubicBezTo>
                  <a:cubicBezTo>
                    <a:pt x="22" y="47"/>
                    <a:pt x="22" y="47"/>
                    <a:pt x="22" y="47"/>
                  </a:cubicBezTo>
                  <a:cubicBezTo>
                    <a:pt x="22" y="47"/>
                    <a:pt x="22" y="47"/>
                    <a:pt x="22" y="47"/>
                  </a:cubicBezTo>
                  <a:cubicBezTo>
                    <a:pt x="21" y="47"/>
                    <a:pt x="22" y="47"/>
                    <a:pt x="21" y="47"/>
                  </a:cubicBezTo>
                  <a:cubicBezTo>
                    <a:pt x="21" y="45"/>
                    <a:pt x="22" y="47"/>
                    <a:pt x="22" y="45"/>
                  </a:cubicBezTo>
                  <a:cubicBezTo>
                    <a:pt x="22" y="45"/>
                    <a:pt x="21" y="44"/>
                    <a:pt x="20" y="45"/>
                  </a:cubicBezTo>
                  <a:cubicBezTo>
                    <a:pt x="21" y="44"/>
                    <a:pt x="21" y="44"/>
                    <a:pt x="21" y="44"/>
                  </a:cubicBezTo>
                  <a:cubicBezTo>
                    <a:pt x="21" y="44"/>
                    <a:pt x="20" y="44"/>
                    <a:pt x="21" y="43"/>
                  </a:cubicBezTo>
                  <a:cubicBezTo>
                    <a:pt x="20" y="43"/>
                    <a:pt x="20" y="43"/>
                    <a:pt x="20" y="43"/>
                  </a:cubicBezTo>
                  <a:cubicBezTo>
                    <a:pt x="20" y="43"/>
                    <a:pt x="20" y="43"/>
                    <a:pt x="20" y="42"/>
                  </a:cubicBezTo>
                  <a:cubicBezTo>
                    <a:pt x="19" y="41"/>
                    <a:pt x="19" y="41"/>
                    <a:pt x="19" y="41"/>
                  </a:cubicBezTo>
                  <a:cubicBezTo>
                    <a:pt x="19" y="41"/>
                    <a:pt x="19" y="40"/>
                    <a:pt x="18" y="40"/>
                  </a:cubicBezTo>
                  <a:cubicBezTo>
                    <a:pt x="18" y="41"/>
                    <a:pt x="19" y="41"/>
                    <a:pt x="19" y="42"/>
                  </a:cubicBezTo>
                  <a:cubicBezTo>
                    <a:pt x="19" y="41"/>
                    <a:pt x="18" y="41"/>
                    <a:pt x="18" y="40"/>
                  </a:cubicBezTo>
                  <a:cubicBezTo>
                    <a:pt x="18" y="40"/>
                    <a:pt x="18" y="40"/>
                    <a:pt x="18" y="40"/>
                  </a:cubicBezTo>
                  <a:cubicBezTo>
                    <a:pt x="17" y="40"/>
                    <a:pt x="17" y="40"/>
                    <a:pt x="17" y="40"/>
                  </a:cubicBezTo>
                  <a:cubicBezTo>
                    <a:pt x="17" y="40"/>
                    <a:pt x="17" y="40"/>
                    <a:pt x="17" y="40"/>
                  </a:cubicBezTo>
                  <a:cubicBezTo>
                    <a:pt x="17" y="40"/>
                    <a:pt x="17" y="40"/>
                    <a:pt x="17" y="40"/>
                  </a:cubicBezTo>
                  <a:cubicBezTo>
                    <a:pt x="16" y="40"/>
                    <a:pt x="18" y="40"/>
                    <a:pt x="17" y="39"/>
                  </a:cubicBezTo>
                  <a:cubicBezTo>
                    <a:pt x="18" y="39"/>
                    <a:pt x="18" y="39"/>
                    <a:pt x="18" y="39"/>
                  </a:cubicBezTo>
                  <a:cubicBezTo>
                    <a:pt x="18" y="39"/>
                    <a:pt x="18" y="39"/>
                    <a:pt x="17" y="38"/>
                  </a:cubicBezTo>
                  <a:cubicBezTo>
                    <a:pt x="17" y="38"/>
                    <a:pt x="16" y="38"/>
                    <a:pt x="16" y="39"/>
                  </a:cubicBezTo>
                  <a:cubicBezTo>
                    <a:pt x="15" y="38"/>
                    <a:pt x="16" y="38"/>
                    <a:pt x="15" y="38"/>
                  </a:cubicBezTo>
                  <a:cubicBezTo>
                    <a:pt x="16" y="38"/>
                    <a:pt x="16" y="38"/>
                    <a:pt x="16" y="38"/>
                  </a:cubicBezTo>
                  <a:cubicBezTo>
                    <a:pt x="17" y="38"/>
                    <a:pt x="17" y="36"/>
                    <a:pt x="16" y="36"/>
                  </a:cubicBezTo>
                  <a:cubicBezTo>
                    <a:pt x="16" y="35"/>
                    <a:pt x="15" y="35"/>
                    <a:pt x="15" y="36"/>
                  </a:cubicBezTo>
                  <a:cubicBezTo>
                    <a:pt x="15" y="35"/>
                    <a:pt x="15" y="35"/>
                    <a:pt x="15" y="35"/>
                  </a:cubicBezTo>
                  <a:cubicBezTo>
                    <a:pt x="15" y="34"/>
                    <a:pt x="15" y="35"/>
                    <a:pt x="14" y="35"/>
                  </a:cubicBezTo>
                  <a:cubicBezTo>
                    <a:pt x="15" y="34"/>
                    <a:pt x="15" y="33"/>
                    <a:pt x="15" y="33"/>
                  </a:cubicBezTo>
                  <a:cubicBezTo>
                    <a:pt x="16" y="33"/>
                    <a:pt x="16" y="33"/>
                    <a:pt x="16" y="33"/>
                  </a:cubicBezTo>
                  <a:cubicBezTo>
                    <a:pt x="16" y="33"/>
                    <a:pt x="16" y="33"/>
                    <a:pt x="16" y="33"/>
                  </a:cubicBezTo>
                  <a:cubicBezTo>
                    <a:pt x="16" y="33"/>
                    <a:pt x="16" y="33"/>
                    <a:pt x="17" y="33"/>
                  </a:cubicBezTo>
                  <a:cubicBezTo>
                    <a:pt x="16" y="32"/>
                    <a:pt x="16" y="32"/>
                    <a:pt x="16" y="32"/>
                  </a:cubicBezTo>
                  <a:cubicBezTo>
                    <a:pt x="15" y="33"/>
                    <a:pt x="14" y="32"/>
                    <a:pt x="13" y="33"/>
                  </a:cubicBezTo>
                  <a:cubicBezTo>
                    <a:pt x="12" y="32"/>
                    <a:pt x="15" y="31"/>
                    <a:pt x="13" y="30"/>
                  </a:cubicBezTo>
                  <a:cubicBezTo>
                    <a:pt x="13" y="31"/>
                    <a:pt x="12" y="30"/>
                    <a:pt x="12" y="31"/>
                  </a:cubicBezTo>
                  <a:cubicBezTo>
                    <a:pt x="12" y="30"/>
                    <a:pt x="11" y="31"/>
                    <a:pt x="11" y="30"/>
                  </a:cubicBezTo>
                  <a:cubicBezTo>
                    <a:pt x="12" y="30"/>
                    <a:pt x="12" y="29"/>
                    <a:pt x="13" y="29"/>
                  </a:cubicBezTo>
                  <a:cubicBezTo>
                    <a:pt x="12" y="29"/>
                    <a:pt x="13" y="30"/>
                    <a:pt x="13" y="30"/>
                  </a:cubicBezTo>
                  <a:cubicBezTo>
                    <a:pt x="13" y="30"/>
                    <a:pt x="14" y="30"/>
                    <a:pt x="13" y="29"/>
                  </a:cubicBezTo>
                  <a:cubicBezTo>
                    <a:pt x="13" y="27"/>
                    <a:pt x="13" y="27"/>
                    <a:pt x="12" y="27"/>
                  </a:cubicBezTo>
                  <a:cubicBezTo>
                    <a:pt x="12" y="29"/>
                    <a:pt x="13" y="29"/>
                    <a:pt x="12" y="29"/>
                  </a:cubicBezTo>
                  <a:cubicBezTo>
                    <a:pt x="11" y="27"/>
                    <a:pt x="12" y="26"/>
                    <a:pt x="11" y="27"/>
                  </a:cubicBezTo>
                  <a:cubicBezTo>
                    <a:pt x="11" y="27"/>
                    <a:pt x="11" y="29"/>
                    <a:pt x="10" y="29"/>
                  </a:cubicBezTo>
                  <a:cubicBezTo>
                    <a:pt x="10" y="27"/>
                    <a:pt x="10" y="27"/>
                    <a:pt x="10" y="27"/>
                  </a:cubicBezTo>
                  <a:cubicBezTo>
                    <a:pt x="10" y="27"/>
                    <a:pt x="10" y="27"/>
                    <a:pt x="10" y="27"/>
                  </a:cubicBezTo>
                  <a:cubicBezTo>
                    <a:pt x="10" y="26"/>
                    <a:pt x="9" y="27"/>
                    <a:pt x="9" y="26"/>
                  </a:cubicBezTo>
                  <a:cubicBezTo>
                    <a:pt x="9" y="26"/>
                    <a:pt x="9" y="26"/>
                    <a:pt x="9" y="26"/>
                  </a:cubicBezTo>
                  <a:cubicBezTo>
                    <a:pt x="10" y="26"/>
                    <a:pt x="10" y="27"/>
                    <a:pt x="11" y="26"/>
                  </a:cubicBezTo>
                  <a:cubicBezTo>
                    <a:pt x="10" y="26"/>
                    <a:pt x="10" y="26"/>
                    <a:pt x="10" y="26"/>
                  </a:cubicBezTo>
                  <a:cubicBezTo>
                    <a:pt x="10" y="26"/>
                    <a:pt x="10" y="26"/>
                    <a:pt x="10" y="26"/>
                  </a:cubicBezTo>
                  <a:cubicBezTo>
                    <a:pt x="10" y="26"/>
                    <a:pt x="11" y="25"/>
                    <a:pt x="10" y="24"/>
                  </a:cubicBezTo>
                  <a:cubicBezTo>
                    <a:pt x="9" y="24"/>
                    <a:pt x="9" y="24"/>
                    <a:pt x="9" y="25"/>
                  </a:cubicBezTo>
                  <a:cubicBezTo>
                    <a:pt x="8" y="24"/>
                    <a:pt x="8" y="23"/>
                    <a:pt x="8" y="23"/>
                  </a:cubicBezTo>
                  <a:cubicBezTo>
                    <a:pt x="8" y="23"/>
                    <a:pt x="8" y="22"/>
                    <a:pt x="8" y="22"/>
                  </a:cubicBezTo>
                  <a:cubicBezTo>
                    <a:pt x="9" y="24"/>
                    <a:pt x="9" y="24"/>
                    <a:pt x="9" y="24"/>
                  </a:cubicBezTo>
                  <a:cubicBezTo>
                    <a:pt x="10" y="23"/>
                    <a:pt x="10" y="25"/>
                    <a:pt x="11" y="25"/>
                  </a:cubicBezTo>
                  <a:cubicBezTo>
                    <a:pt x="10" y="24"/>
                    <a:pt x="11" y="23"/>
                    <a:pt x="12" y="23"/>
                  </a:cubicBezTo>
                  <a:cubicBezTo>
                    <a:pt x="12" y="23"/>
                    <a:pt x="11" y="23"/>
                    <a:pt x="11" y="22"/>
                  </a:cubicBezTo>
                  <a:cubicBezTo>
                    <a:pt x="10" y="23"/>
                    <a:pt x="11" y="23"/>
                    <a:pt x="10" y="23"/>
                  </a:cubicBezTo>
                  <a:cubicBezTo>
                    <a:pt x="10" y="22"/>
                    <a:pt x="9" y="21"/>
                    <a:pt x="8" y="21"/>
                  </a:cubicBezTo>
                  <a:cubicBezTo>
                    <a:pt x="9" y="21"/>
                    <a:pt x="9" y="21"/>
                    <a:pt x="9" y="21"/>
                  </a:cubicBezTo>
                  <a:cubicBezTo>
                    <a:pt x="8" y="20"/>
                    <a:pt x="8" y="19"/>
                    <a:pt x="8" y="17"/>
                  </a:cubicBezTo>
                  <a:cubicBezTo>
                    <a:pt x="8" y="19"/>
                    <a:pt x="7" y="16"/>
                    <a:pt x="7" y="17"/>
                  </a:cubicBezTo>
                  <a:cubicBezTo>
                    <a:pt x="7" y="18"/>
                    <a:pt x="7" y="19"/>
                    <a:pt x="6" y="19"/>
                  </a:cubicBezTo>
                  <a:cubicBezTo>
                    <a:pt x="6" y="18"/>
                    <a:pt x="6" y="18"/>
                    <a:pt x="6" y="18"/>
                  </a:cubicBezTo>
                  <a:cubicBezTo>
                    <a:pt x="6" y="18"/>
                    <a:pt x="7" y="17"/>
                    <a:pt x="6" y="17"/>
                  </a:cubicBezTo>
                  <a:cubicBezTo>
                    <a:pt x="7" y="18"/>
                    <a:pt x="7" y="17"/>
                    <a:pt x="8" y="16"/>
                  </a:cubicBezTo>
                  <a:cubicBezTo>
                    <a:pt x="7" y="16"/>
                    <a:pt x="8" y="16"/>
                    <a:pt x="8" y="15"/>
                  </a:cubicBezTo>
                  <a:cubicBezTo>
                    <a:pt x="7" y="15"/>
                    <a:pt x="6" y="14"/>
                    <a:pt x="4" y="13"/>
                  </a:cubicBezTo>
                  <a:cubicBezTo>
                    <a:pt x="4" y="12"/>
                    <a:pt x="3" y="12"/>
                    <a:pt x="2" y="10"/>
                  </a:cubicBezTo>
                  <a:cubicBezTo>
                    <a:pt x="2" y="9"/>
                    <a:pt x="3" y="9"/>
                    <a:pt x="3" y="8"/>
                  </a:cubicBezTo>
                  <a:cubicBezTo>
                    <a:pt x="3" y="8"/>
                    <a:pt x="3" y="9"/>
                    <a:pt x="2" y="8"/>
                  </a:cubicBezTo>
                  <a:cubicBezTo>
                    <a:pt x="3" y="8"/>
                    <a:pt x="3" y="8"/>
                    <a:pt x="3" y="8"/>
                  </a:cubicBezTo>
                  <a:cubicBezTo>
                    <a:pt x="2" y="8"/>
                    <a:pt x="2" y="6"/>
                    <a:pt x="2" y="6"/>
                  </a:cubicBezTo>
                  <a:cubicBezTo>
                    <a:pt x="2" y="6"/>
                    <a:pt x="2" y="6"/>
                    <a:pt x="2" y="6"/>
                  </a:cubicBezTo>
                  <a:cubicBezTo>
                    <a:pt x="2" y="6"/>
                    <a:pt x="2" y="6"/>
                    <a:pt x="2" y="6"/>
                  </a:cubicBezTo>
                  <a:cubicBezTo>
                    <a:pt x="2" y="6"/>
                    <a:pt x="2" y="5"/>
                    <a:pt x="2" y="6"/>
                  </a:cubicBezTo>
                  <a:cubicBezTo>
                    <a:pt x="2" y="5"/>
                    <a:pt x="2" y="5"/>
                    <a:pt x="2" y="5"/>
                  </a:cubicBezTo>
                  <a:cubicBezTo>
                    <a:pt x="2" y="5"/>
                    <a:pt x="2" y="5"/>
                    <a:pt x="2" y="5"/>
                  </a:cubicBezTo>
                  <a:cubicBezTo>
                    <a:pt x="1" y="5"/>
                    <a:pt x="1" y="4"/>
                    <a:pt x="0" y="3"/>
                  </a:cubicBezTo>
                  <a:cubicBezTo>
                    <a:pt x="0" y="1"/>
                    <a:pt x="0" y="1"/>
                    <a:pt x="0" y="1"/>
                  </a:cubicBezTo>
                  <a:cubicBezTo>
                    <a:pt x="0" y="1"/>
                    <a:pt x="0" y="1"/>
                    <a:pt x="0" y="1"/>
                  </a:cubicBezTo>
                  <a:cubicBezTo>
                    <a:pt x="0" y="0"/>
                    <a:pt x="0" y="0"/>
                    <a:pt x="0" y="0"/>
                  </a:cubicBezTo>
                  <a:cubicBezTo>
                    <a:pt x="2" y="1"/>
                    <a:pt x="2" y="1"/>
                    <a:pt x="2" y="1"/>
                  </a:cubicBezTo>
                  <a:cubicBezTo>
                    <a:pt x="2" y="3"/>
                    <a:pt x="1" y="1"/>
                    <a:pt x="1" y="1"/>
                  </a:cubicBezTo>
                  <a:cubicBezTo>
                    <a:pt x="0" y="3"/>
                    <a:pt x="1" y="4"/>
                    <a:pt x="2" y="4"/>
                  </a:cubicBezTo>
                  <a:cubicBezTo>
                    <a:pt x="1" y="3"/>
                    <a:pt x="1" y="3"/>
                    <a:pt x="1" y="3"/>
                  </a:cubicBezTo>
                  <a:cubicBezTo>
                    <a:pt x="2" y="3"/>
                    <a:pt x="2" y="3"/>
                    <a:pt x="2" y="3"/>
                  </a:cubicBezTo>
                  <a:cubicBezTo>
                    <a:pt x="2" y="3"/>
                    <a:pt x="2" y="3"/>
                    <a:pt x="2" y="3"/>
                  </a:cubicBezTo>
                  <a:cubicBezTo>
                    <a:pt x="2" y="3"/>
                    <a:pt x="2" y="3"/>
                    <a:pt x="2" y="4"/>
                  </a:cubicBezTo>
                  <a:cubicBezTo>
                    <a:pt x="2" y="4"/>
                    <a:pt x="2" y="4"/>
                    <a:pt x="2" y="4"/>
                  </a:cubicBezTo>
                  <a:cubicBezTo>
                    <a:pt x="2" y="4"/>
                    <a:pt x="3" y="4"/>
                    <a:pt x="3" y="5"/>
                  </a:cubicBezTo>
                  <a:cubicBezTo>
                    <a:pt x="3" y="5"/>
                    <a:pt x="4" y="6"/>
                    <a:pt x="6" y="7"/>
                  </a:cubicBezTo>
                  <a:cubicBezTo>
                    <a:pt x="4" y="7"/>
                    <a:pt x="3" y="6"/>
                    <a:pt x="3" y="6"/>
                  </a:cubicBezTo>
                  <a:cubicBezTo>
                    <a:pt x="3" y="7"/>
                    <a:pt x="3" y="7"/>
                    <a:pt x="3" y="7"/>
                  </a:cubicBezTo>
                  <a:cubicBezTo>
                    <a:pt x="4" y="7"/>
                    <a:pt x="6" y="7"/>
                    <a:pt x="6" y="8"/>
                  </a:cubicBezTo>
                  <a:cubicBezTo>
                    <a:pt x="6" y="8"/>
                    <a:pt x="6" y="8"/>
                    <a:pt x="6" y="8"/>
                  </a:cubicBezTo>
                  <a:cubicBezTo>
                    <a:pt x="6" y="9"/>
                    <a:pt x="7" y="8"/>
                    <a:pt x="7" y="9"/>
                  </a:cubicBezTo>
                  <a:cubicBezTo>
                    <a:pt x="8" y="12"/>
                    <a:pt x="8" y="12"/>
                    <a:pt x="9" y="13"/>
                  </a:cubicBezTo>
                  <a:cubicBezTo>
                    <a:pt x="8" y="14"/>
                    <a:pt x="8" y="14"/>
                    <a:pt x="8" y="14"/>
                  </a:cubicBezTo>
                  <a:cubicBezTo>
                    <a:pt x="9" y="14"/>
                    <a:pt x="10" y="16"/>
                    <a:pt x="11" y="16"/>
                  </a:cubicBezTo>
                  <a:cubicBezTo>
                    <a:pt x="11" y="18"/>
                    <a:pt x="13" y="19"/>
                    <a:pt x="12" y="20"/>
                  </a:cubicBezTo>
                  <a:cubicBezTo>
                    <a:pt x="14" y="22"/>
                    <a:pt x="16" y="24"/>
                    <a:pt x="17" y="26"/>
                  </a:cubicBezTo>
                  <a:cubicBezTo>
                    <a:pt x="16" y="26"/>
                    <a:pt x="16" y="26"/>
                    <a:pt x="16" y="26"/>
                  </a:cubicBezTo>
                  <a:cubicBezTo>
                    <a:pt x="17" y="26"/>
                    <a:pt x="16" y="27"/>
                    <a:pt x="16" y="27"/>
                  </a:cubicBezTo>
                  <a:cubicBezTo>
                    <a:pt x="17" y="26"/>
                    <a:pt x="17" y="27"/>
                    <a:pt x="18" y="27"/>
                  </a:cubicBezTo>
                  <a:cubicBezTo>
                    <a:pt x="18" y="30"/>
                    <a:pt x="20" y="31"/>
                    <a:pt x="21" y="32"/>
                  </a:cubicBezTo>
                  <a:cubicBezTo>
                    <a:pt x="20" y="32"/>
                    <a:pt x="20" y="32"/>
                    <a:pt x="20" y="32"/>
                  </a:cubicBezTo>
                  <a:cubicBezTo>
                    <a:pt x="22" y="33"/>
                    <a:pt x="22" y="33"/>
                    <a:pt x="22" y="35"/>
                  </a:cubicBezTo>
                  <a:cubicBezTo>
                    <a:pt x="22" y="35"/>
                    <a:pt x="22" y="35"/>
                    <a:pt x="22" y="36"/>
                  </a:cubicBezTo>
                  <a:cubicBezTo>
                    <a:pt x="22" y="36"/>
                    <a:pt x="22" y="36"/>
                    <a:pt x="23" y="38"/>
                  </a:cubicBezTo>
                  <a:cubicBezTo>
                    <a:pt x="25" y="39"/>
                    <a:pt x="25" y="40"/>
                    <a:pt x="26" y="40"/>
                  </a:cubicBezTo>
                  <a:cubicBezTo>
                    <a:pt x="28" y="43"/>
                    <a:pt x="28" y="47"/>
                    <a:pt x="31" y="48"/>
                  </a:cubicBezTo>
                  <a:cubicBezTo>
                    <a:pt x="30" y="49"/>
                    <a:pt x="30" y="49"/>
                    <a:pt x="30" y="49"/>
                  </a:cubicBezTo>
                  <a:cubicBezTo>
                    <a:pt x="34" y="51"/>
                    <a:pt x="35" y="55"/>
                    <a:pt x="36" y="57"/>
                  </a:cubicBezTo>
                  <a:cubicBezTo>
                    <a:pt x="35" y="58"/>
                    <a:pt x="35" y="58"/>
                    <a:pt x="35" y="58"/>
                  </a:cubicBezTo>
                  <a:cubicBezTo>
                    <a:pt x="35" y="58"/>
                    <a:pt x="36" y="59"/>
                    <a:pt x="37" y="59"/>
                  </a:cubicBezTo>
                  <a:cubicBezTo>
                    <a:pt x="37" y="60"/>
                    <a:pt x="38" y="60"/>
                    <a:pt x="38" y="60"/>
                  </a:cubicBezTo>
                  <a:cubicBezTo>
                    <a:pt x="38" y="61"/>
                    <a:pt x="39" y="61"/>
                    <a:pt x="39" y="61"/>
                  </a:cubicBezTo>
                  <a:cubicBezTo>
                    <a:pt x="40" y="64"/>
                    <a:pt x="40" y="65"/>
                    <a:pt x="41" y="66"/>
                  </a:cubicBezTo>
                  <a:cubicBezTo>
                    <a:pt x="41" y="66"/>
                    <a:pt x="41" y="66"/>
                    <a:pt x="41" y="66"/>
                  </a:cubicBezTo>
                  <a:cubicBezTo>
                    <a:pt x="40" y="66"/>
                    <a:pt x="40" y="66"/>
                    <a:pt x="40" y="66"/>
                  </a:cubicBezTo>
                  <a:cubicBezTo>
                    <a:pt x="41" y="67"/>
                    <a:pt x="41" y="67"/>
                    <a:pt x="42" y="67"/>
                  </a:cubicBezTo>
                  <a:cubicBezTo>
                    <a:pt x="42" y="68"/>
                    <a:pt x="45" y="70"/>
                    <a:pt x="45" y="73"/>
                  </a:cubicBezTo>
                  <a:cubicBezTo>
                    <a:pt x="45" y="71"/>
                    <a:pt x="45" y="73"/>
                    <a:pt x="46" y="73"/>
                  </a:cubicBezTo>
                  <a:cubicBezTo>
                    <a:pt x="46" y="74"/>
                    <a:pt x="47" y="75"/>
                    <a:pt x="48" y="76"/>
                  </a:cubicBezTo>
                  <a:cubicBezTo>
                    <a:pt x="47" y="76"/>
                    <a:pt x="47" y="76"/>
                    <a:pt x="47" y="76"/>
                  </a:cubicBezTo>
                  <a:cubicBezTo>
                    <a:pt x="48" y="77"/>
                    <a:pt x="48" y="76"/>
                    <a:pt x="48" y="76"/>
                  </a:cubicBezTo>
                  <a:cubicBezTo>
                    <a:pt x="49" y="78"/>
                    <a:pt x="49" y="81"/>
                    <a:pt x="51" y="83"/>
                  </a:cubicBezTo>
                  <a:cubicBezTo>
                    <a:pt x="54" y="87"/>
                    <a:pt x="55" y="91"/>
                    <a:pt x="57" y="94"/>
                  </a:cubicBezTo>
                  <a:cubicBezTo>
                    <a:pt x="57" y="94"/>
                    <a:pt x="57" y="94"/>
                    <a:pt x="57" y="94"/>
                  </a:cubicBezTo>
                  <a:cubicBezTo>
                    <a:pt x="58" y="94"/>
                    <a:pt x="58" y="96"/>
                    <a:pt x="59" y="96"/>
                  </a:cubicBezTo>
                  <a:cubicBezTo>
                    <a:pt x="59" y="97"/>
                    <a:pt x="60" y="99"/>
                    <a:pt x="59" y="99"/>
                  </a:cubicBezTo>
                  <a:cubicBezTo>
                    <a:pt x="60" y="99"/>
                    <a:pt x="60" y="101"/>
                    <a:pt x="62" y="101"/>
                  </a:cubicBezTo>
                  <a:cubicBezTo>
                    <a:pt x="62" y="101"/>
                    <a:pt x="62" y="101"/>
                    <a:pt x="62" y="101"/>
                  </a:cubicBezTo>
                  <a:cubicBezTo>
                    <a:pt x="62" y="103"/>
                    <a:pt x="63" y="104"/>
                    <a:pt x="64" y="105"/>
                  </a:cubicBezTo>
                  <a:cubicBezTo>
                    <a:pt x="63" y="105"/>
                    <a:pt x="63" y="105"/>
                    <a:pt x="63" y="105"/>
                  </a:cubicBezTo>
                  <a:cubicBezTo>
                    <a:pt x="63" y="106"/>
                    <a:pt x="65" y="106"/>
                    <a:pt x="64" y="108"/>
                  </a:cubicBezTo>
                  <a:cubicBezTo>
                    <a:pt x="64" y="108"/>
                    <a:pt x="64" y="108"/>
                    <a:pt x="64" y="106"/>
                  </a:cubicBezTo>
                  <a:cubicBezTo>
                    <a:pt x="66" y="110"/>
                    <a:pt x="68" y="113"/>
                    <a:pt x="69" y="115"/>
                  </a:cubicBezTo>
                  <a:cubicBezTo>
                    <a:pt x="70" y="119"/>
                    <a:pt x="68" y="117"/>
                    <a:pt x="70" y="118"/>
                  </a:cubicBezTo>
                  <a:cubicBezTo>
                    <a:pt x="69" y="119"/>
                    <a:pt x="70" y="118"/>
                    <a:pt x="70" y="118"/>
                  </a:cubicBezTo>
                  <a:cubicBezTo>
                    <a:pt x="72" y="119"/>
                    <a:pt x="69" y="120"/>
                    <a:pt x="70" y="120"/>
                  </a:cubicBezTo>
                  <a:cubicBezTo>
                    <a:pt x="72" y="120"/>
                    <a:pt x="72" y="121"/>
                    <a:pt x="72" y="120"/>
                  </a:cubicBezTo>
                  <a:cubicBezTo>
                    <a:pt x="72" y="122"/>
                    <a:pt x="72" y="122"/>
                    <a:pt x="73" y="122"/>
                  </a:cubicBezTo>
                  <a:cubicBezTo>
                    <a:pt x="73" y="123"/>
                    <a:pt x="73" y="123"/>
                    <a:pt x="73" y="123"/>
                  </a:cubicBezTo>
                  <a:cubicBezTo>
                    <a:pt x="75" y="123"/>
                    <a:pt x="75" y="126"/>
                    <a:pt x="76" y="127"/>
                  </a:cubicBezTo>
                  <a:cubicBezTo>
                    <a:pt x="81" y="133"/>
                    <a:pt x="85" y="139"/>
                    <a:pt x="88" y="146"/>
                  </a:cubicBezTo>
                  <a:cubicBezTo>
                    <a:pt x="93" y="154"/>
                    <a:pt x="96" y="159"/>
                    <a:pt x="101" y="167"/>
                  </a:cubicBezTo>
                  <a:cubicBezTo>
                    <a:pt x="101" y="170"/>
                    <a:pt x="101" y="170"/>
                    <a:pt x="102" y="171"/>
                  </a:cubicBezTo>
                  <a:cubicBezTo>
                    <a:pt x="102" y="171"/>
                    <a:pt x="102" y="170"/>
                    <a:pt x="102" y="171"/>
                  </a:cubicBezTo>
                  <a:cubicBezTo>
                    <a:pt x="102" y="170"/>
                    <a:pt x="102" y="172"/>
                    <a:pt x="102" y="172"/>
                  </a:cubicBezTo>
                  <a:cubicBezTo>
                    <a:pt x="104" y="174"/>
                    <a:pt x="105" y="176"/>
                    <a:pt x="107" y="179"/>
                  </a:cubicBezTo>
                  <a:cubicBezTo>
                    <a:pt x="107" y="179"/>
                    <a:pt x="106" y="179"/>
                    <a:pt x="106" y="180"/>
                  </a:cubicBezTo>
                  <a:cubicBezTo>
                    <a:pt x="107" y="180"/>
                    <a:pt x="107" y="180"/>
                    <a:pt x="107" y="180"/>
                  </a:cubicBezTo>
                  <a:cubicBezTo>
                    <a:pt x="107" y="180"/>
                    <a:pt x="107" y="180"/>
                    <a:pt x="107" y="180"/>
                  </a:cubicBezTo>
                  <a:cubicBezTo>
                    <a:pt x="107" y="180"/>
                    <a:pt x="108" y="181"/>
                    <a:pt x="108" y="180"/>
                  </a:cubicBezTo>
                  <a:cubicBezTo>
                    <a:pt x="112" y="187"/>
                    <a:pt x="115" y="193"/>
                    <a:pt x="119" y="200"/>
                  </a:cubicBezTo>
                  <a:cubicBezTo>
                    <a:pt x="119" y="201"/>
                    <a:pt x="121" y="203"/>
                    <a:pt x="122" y="205"/>
                  </a:cubicBezTo>
                  <a:cubicBezTo>
                    <a:pt x="123" y="211"/>
                    <a:pt x="125" y="216"/>
                    <a:pt x="129" y="219"/>
                  </a:cubicBezTo>
                  <a:cubicBezTo>
                    <a:pt x="129" y="219"/>
                    <a:pt x="128" y="220"/>
                    <a:pt x="125" y="218"/>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17" name="Hình tự do 96"/>
            <p:cNvSpPr>
              <a:spLocks/>
            </p:cNvSpPr>
            <p:nvPr/>
          </p:nvSpPr>
          <p:spPr bwMode="auto">
            <a:xfrm>
              <a:off x="3610" y="375"/>
              <a:ext cx="232" cy="444"/>
            </a:xfrm>
            <a:custGeom>
              <a:avLst/>
              <a:gdLst>
                <a:gd name="T0" fmla="*/ 61 w 98"/>
                <a:gd name="T1" fmla="*/ 4 h 188"/>
                <a:gd name="T2" fmla="*/ 14 w 98"/>
                <a:gd name="T3" fmla="*/ 188 h 188"/>
                <a:gd name="T4" fmla="*/ 79 w 98"/>
                <a:gd name="T5" fmla="*/ 116 h 188"/>
                <a:gd name="T6" fmla="*/ 61 w 98"/>
                <a:gd name="T7" fmla="*/ 4 h 188"/>
              </a:gdLst>
              <a:ahLst/>
              <a:cxnLst>
                <a:cxn ang="0">
                  <a:pos x="T0" y="T1"/>
                </a:cxn>
                <a:cxn ang="0">
                  <a:pos x="T2" y="T3"/>
                </a:cxn>
                <a:cxn ang="0">
                  <a:pos x="T4" y="T5"/>
                </a:cxn>
                <a:cxn ang="0">
                  <a:pos x="T6" y="T7"/>
                </a:cxn>
              </a:cxnLst>
              <a:rect l="0" t="0" r="r" b="b"/>
              <a:pathLst>
                <a:path w="98" h="188">
                  <a:moveTo>
                    <a:pt x="61" y="4"/>
                  </a:moveTo>
                  <a:cubicBezTo>
                    <a:pt x="51" y="0"/>
                    <a:pt x="0" y="79"/>
                    <a:pt x="14" y="188"/>
                  </a:cubicBezTo>
                  <a:cubicBezTo>
                    <a:pt x="32" y="183"/>
                    <a:pt x="79" y="116"/>
                    <a:pt x="79" y="116"/>
                  </a:cubicBezTo>
                  <a:cubicBezTo>
                    <a:pt x="79" y="116"/>
                    <a:pt x="98" y="18"/>
                    <a:pt x="61" y="4"/>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18" name="Hình tự do 97"/>
            <p:cNvSpPr>
              <a:spLocks/>
            </p:cNvSpPr>
            <p:nvPr/>
          </p:nvSpPr>
          <p:spPr bwMode="auto">
            <a:xfrm>
              <a:off x="3712" y="387"/>
              <a:ext cx="118" cy="371"/>
            </a:xfrm>
            <a:custGeom>
              <a:avLst/>
              <a:gdLst>
                <a:gd name="T0" fmla="*/ 18 w 50"/>
                <a:gd name="T1" fmla="*/ 0 h 157"/>
                <a:gd name="T2" fmla="*/ 0 w 50"/>
                <a:gd name="T3" fmla="*/ 157 h 157"/>
                <a:gd name="T4" fmla="*/ 36 w 50"/>
                <a:gd name="T5" fmla="*/ 111 h 157"/>
                <a:gd name="T6" fmla="*/ 18 w 50"/>
                <a:gd name="T7" fmla="*/ 0 h 157"/>
              </a:gdLst>
              <a:ahLst/>
              <a:cxnLst>
                <a:cxn ang="0">
                  <a:pos x="T0" y="T1"/>
                </a:cxn>
                <a:cxn ang="0">
                  <a:pos x="T2" y="T3"/>
                </a:cxn>
                <a:cxn ang="0">
                  <a:pos x="T4" y="T5"/>
                </a:cxn>
                <a:cxn ang="0">
                  <a:pos x="T6" y="T7"/>
                </a:cxn>
              </a:cxnLst>
              <a:rect l="0" t="0" r="r" b="b"/>
              <a:pathLst>
                <a:path w="50" h="157">
                  <a:moveTo>
                    <a:pt x="18" y="0"/>
                  </a:moveTo>
                  <a:cubicBezTo>
                    <a:pt x="0" y="157"/>
                    <a:pt x="0" y="157"/>
                    <a:pt x="0" y="157"/>
                  </a:cubicBezTo>
                  <a:cubicBezTo>
                    <a:pt x="0" y="157"/>
                    <a:pt x="28" y="132"/>
                    <a:pt x="36" y="111"/>
                  </a:cubicBezTo>
                  <a:cubicBezTo>
                    <a:pt x="43" y="88"/>
                    <a:pt x="50" y="12"/>
                    <a:pt x="18"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19" name="Hình tự do 98"/>
            <p:cNvSpPr>
              <a:spLocks/>
            </p:cNvSpPr>
            <p:nvPr/>
          </p:nvSpPr>
          <p:spPr bwMode="auto">
            <a:xfrm>
              <a:off x="3627" y="1757"/>
              <a:ext cx="252" cy="498"/>
            </a:xfrm>
            <a:custGeom>
              <a:avLst/>
              <a:gdLst>
                <a:gd name="T0" fmla="*/ 67 w 107"/>
                <a:gd name="T1" fmla="*/ 4 h 211"/>
                <a:gd name="T2" fmla="*/ 16 w 107"/>
                <a:gd name="T3" fmla="*/ 211 h 211"/>
                <a:gd name="T4" fmla="*/ 87 w 107"/>
                <a:gd name="T5" fmla="*/ 130 h 211"/>
                <a:gd name="T6" fmla="*/ 67 w 107"/>
                <a:gd name="T7" fmla="*/ 4 h 211"/>
              </a:gdLst>
              <a:ahLst/>
              <a:cxnLst>
                <a:cxn ang="0">
                  <a:pos x="T0" y="T1"/>
                </a:cxn>
                <a:cxn ang="0">
                  <a:pos x="T2" y="T3"/>
                </a:cxn>
                <a:cxn ang="0">
                  <a:pos x="T4" y="T5"/>
                </a:cxn>
                <a:cxn ang="0">
                  <a:pos x="T6" y="T7"/>
                </a:cxn>
              </a:cxnLst>
              <a:rect l="0" t="0" r="r" b="b"/>
              <a:pathLst>
                <a:path w="107" h="211">
                  <a:moveTo>
                    <a:pt x="67" y="4"/>
                  </a:moveTo>
                  <a:cubicBezTo>
                    <a:pt x="57" y="0"/>
                    <a:pt x="0" y="88"/>
                    <a:pt x="16" y="211"/>
                  </a:cubicBezTo>
                  <a:cubicBezTo>
                    <a:pt x="34" y="205"/>
                    <a:pt x="87" y="130"/>
                    <a:pt x="87" y="130"/>
                  </a:cubicBezTo>
                  <a:cubicBezTo>
                    <a:pt x="87" y="130"/>
                    <a:pt x="107" y="20"/>
                    <a:pt x="67" y="4"/>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20" name="Hình tự do 99"/>
            <p:cNvSpPr>
              <a:spLocks/>
            </p:cNvSpPr>
            <p:nvPr/>
          </p:nvSpPr>
          <p:spPr bwMode="auto">
            <a:xfrm>
              <a:off x="3740" y="1766"/>
              <a:ext cx="128" cy="416"/>
            </a:xfrm>
            <a:custGeom>
              <a:avLst/>
              <a:gdLst>
                <a:gd name="T0" fmla="*/ 19 w 54"/>
                <a:gd name="T1" fmla="*/ 0 h 176"/>
                <a:gd name="T2" fmla="*/ 0 w 54"/>
                <a:gd name="T3" fmla="*/ 176 h 176"/>
                <a:gd name="T4" fmla="*/ 38 w 54"/>
                <a:gd name="T5" fmla="*/ 125 h 176"/>
                <a:gd name="T6" fmla="*/ 19 w 54"/>
                <a:gd name="T7" fmla="*/ 0 h 176"/>
              </a:gdLst>
              <a:ahLst/>
              <a:cxnLst>
                <a:cxn ang="0">
                  <a:pos x="T0" y="T1"/>
                </a:cxn>
                <a:cxn ang="0">
                  <a:pos x="T2" y="T3"/>
                </a:cxn>
                <a:cxn ang="0">
                  <a:pos x="T4" y="T5"/>
                </a:cxn>
                <a:cxn ang="0">
                  <a:pos x="T6" y="T7"/>
                </a:cxn>
              </a:cxnLst>
              <a:rect l="0" t="0" r="r" b="b"/>
              <a:pathLst>
                <a:path w="54" h="176">
                  <a:moveTo>
                    <a:pt x="19" y="0"/>
                  </a:moveTo>
                  <a:cubicBezTo>
                    <a:pt x="0" y="176"/>
                    <a:pt x="0" y="176"/>
                    <a:pt x="0" y="176"/>
                  </a:cubicBezTo>
                  <a:cubicBezTo>
                    <a:pt x="0" y="176"/>
                    <a:pt x="30" y="149"/>
                    <a:pt x="38" y="125"/>
                  </a:cubicBezTo>
                  <a:cubicBezTo>
                    <a:pt x="46" y="100"/>
                    <a:pt x="54" y="13"/>
                    <a:pt x="19"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21" name="Hình tự do 100"/>
            <p:cNvSpPr>
              <a:spLocks/>
            </p:cNvSpPr>
            <p:nvPr/>
          </p:nvSpPr>
          <p:spPr bwMode="auto">
            <a:xfrm>
              <a:off x="3608" y="3016"/>
              <a:ext cx="255" cy="498"/>
            </a:xfrm>
            <a:custGeom>
              <a:avLst/>
              <a:gdLst>
                <a:gd name="T0" fmla="*/ 68 w 108"/>
                <a:gd name="T1" fmla="*/ 3 h 211"/>
                <a:gd name="T2" fmla="*/ 15 w 108"/>
                <a:gd name="T3" fmla="*/ 211 h 211"/>
                <a:gd name="T4" fmla="*/ 87 w 108"/>
                <a:gd name="T5" fmla="*/ 130 h 211"/>
                <a:gd name="T6" fmla="*/ 68 w 108"/>
                <a:gd name="T7" fmla="*/ 3 h 211"/>
              </a:gdLst>
              <a:ahLst/>
              <a:cxnLst>
                <a:cxn ang="0">
                  <a:pos x="T0" y="T1"/>
                </a:cxn>
                <a:cxn ang="0">
                  <a:pos x="T2" y="T3"/>
                </a:cxn>
                <a:cxn ang="0">
                  <a:pos x="T4" y="T5"/>
                </a:cxn>
                <a:cxn ang="0">
                  <a:pos x="T6" y="T7"/>
                </a:cxn>
              </a:cxnLst>
              <a:rect l="0" t="0" r="r" b="b"/>
              <a:pathLst>
                <a:path w="108" h="211">
                  <a:moveTo>
                    <a:pt x="68" y="3"/>
                  </a:moveTo>
                  <a:cubicBezTo>
                    <a:pt x="56" y="0"/>
                    <a:pt x="0" y="88"/>
                    <a:pt x="15" y="211"/>
                  </a:cubicBezTo>
                  <a:cubicBezTo>
                    <a:pt x="35" y="204"/>
                    <a:pt x="87" y="130"/>
                    <a:pt x="87" y="130"/>
                  </a:cubicBezTo>
                  <a:cubicBezTo>
                    <a:pt x="87" y="130"/>
                    <a:pt x="108" y="20"/>
                    <a:pt x="68" y="3"/>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22" name="Hình tự do 101"/>
            <p:cNvSpPr>
              <a:spLocks/>
            </p:cNvSpPr>
            <p:nvPr/>
          </p:nvSpPr>
          <p:spPr bwMode="auto">
            <a:xfrm>
              <a:off x="3721" y="3025"/>
              <a:ext cx="128" cy="416"/>
            </a:xfrm>
            <a:custGeom>
              <a:avLst/>
              <a:gdLst>
                <a:gd name="T0" fmla="*/ 20 w 54"/>
                <a:gd name="T1" fmla="*/ 0 h 176"/>
                <a:gd name="T2" fmla="*/ 0 w 54"/>
                <a:gd name="T3" fmla="*/ 176 h 176"/>
                <a:gd name="T4" fmla="*/ 39 w 54"/>
                <a:gd name="T5" fmla="*/ 126 h 176"/>
                <a:gd name="T6" fmla="*/ 20 w 54"/>
                <a:gd name="T7" fmla="*/ 0 h 176"/>
              </a:gdLst>
              <a:ahLst/>
              <a:cxnLst>
                <a:cxn ang="0">
                  <a:pos x="T0" y="T1"/>
                </a:cxn>
                <a:cxn ang="0">
                  <a:pos x="T2" y="T3"/>
                </a:cxn>
                <a:cxn ang="0">
                  <a:pos x="T4" y="T5"/>
                </a:cxn>
                <a:cxn ang="0">
                  <a:pos x="T6" y="T7"/>
                </a:cxn>
              </a:cxnLst>
              <a:rect l="0" t="0" r="r" b="b"/>
              <a:pathLst>
                <a:path w="54" h="176">
                  <a:moveTo>
                    <a:pt x="20" y="0"/>
                  </a:moveTo>
                  <a:cubicBezTo>
                    <a:pt x="0" y="176"/>
                    <a:pt x="0" y="176"/>
                    <a:pt x="0" y="176"/>
                  </a:cubicBezTo>
                  <a:cubicBezTo>
                    <a:pt x="0" y="176"/>
                    <a:pt x="30" y="149"/>
                    <a:pt x="39" y="126"/>
                  </a:cubicBezTo>
                  <a:cubicBezTo>
                    <a:pt x="47" y="101"/>
                    <a:pt x="54" y="14"/>
                    <a:pt x="20"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23" name="Hình tự do 102"/>
            <p:cNvSpPr>
              <a:spLocks/>
            </p:cNvSpPr>
            <p:nvPr/>
          </p:nvSpPr>
          <p:spPr bwMode="auto">
            <a:xfrm>
              <a:off x="3329" y="1528"/>
              <a:ext cx="255" cy="496"/>
            </a:xfrm>
            <a:custGeom>
              <a:avLst/>
              <a:gdLst>
                <a:gd name="T0" fmla="*/ 40 w 108"/>
                <a:gd name="T1" fmla="*/ 3 h 210"/>
                <a:gd name="T2" fmla="*/ 92 w 108"/>
                <a:gd name="T3" fmla="*/ 210 h 210"/>
                <a:gd name="T4" fmla="*/ 22 w 108"/>
                <a:gd name="T5" fmla="*/ 128 h 210"/>
                <a:gd name="T6" fmla="*/ 40 w 108"/>
                <a:gd name="T7" fmla="*/ 3 h 210"/>
              </a:gdLst>
              <a:ahLst/>
              <a:cxnLst>
                <a:cxn ang="0">
                  <a:pos x="T0" y="T1"/>
                </a:cxn>
                <a:cxn ang="0">
                  <a:pos x="T2" y="T3"/>
                </a:cxn>
                <a:cxn ang="0">
                  <a:pos x="T4" y="T5"/>
                </a:cxn>
                <a:cxn ang="0">
                  <a:pos x="T6" y="T7"/>
                </a:cxn>
              </a:cxnLst>
              <a:rect l="0" t="0" r="r" b="b"/>
              <a:pathLst>
                <a:path w="108" h="210">
                  <a:moveTo>
                    <a:pt x="40" y="3"/>
                  </a:moveTo>
                  <a:cubicBezTo>
                    <a:pt x="51" y="0"/>
                    <a:pt x="108" y="88"/>
                    <a:pt x="92" y="210"/>
                  </a:cubicBezTo>
                  <a:cubicBezTo>
                    <a:pt x="73" y="204"/>
                    <a:pt x="22" y="128"/>
                    <a:pt x="22" y="128"/>
                  </a:cubicBezTo>
                  <a:cubicBezTo>
                    <a:pt x="22" y="128"/>
                    <a:pt x="0" y="20"/>
                    <a:pt x="40" y="3"/>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24" name="Hình tự do 103"/>
            <p:cNvSpPr>
              <a:spLocks/>
            </p:cNvSpPr>
            <p:nvPr/>
          </p:nvSpPr>
          <p:spPr bwMode="auto">
            <a:xfrm>
              <a:off x="3341" y="1537"/>
              <a:ext cx="127" cy="418"/>
            </a:xfrm>
            <a:custGeom>
              <a:avLst/>
              <a:gdLst>
                <a:gd name="T0" fmla="*/ 35 w 54"/>
                <a:gd name="T1" fmla="*/ 0 h 177"/>
                <a:gd name="T2" fmla="*/ 54 w 54"/>
                <a:gd name="T3" fmla="*/ 177 h 177"/>
                <a:gd name="T4" fmla="*/ 17 w 54"/>
                <a:gd name="T5" fmla="*/ 124 h 177"/>
                <a:gd name="T6" fmla="*/ 35 w 54"/>
                <a:gd name="T7" fmla="*/ 0 h 177"/>
              </a:gdLst>
              <a:ahLst/>
              <a:cxnLst>
                <a:cxn ang="0">
                  <a:pos x="T0" y="T1"/>
                </a:cxn>
                <a:cxn ang="0">
                  <a:pos x="T2" y="T3"/>
                </a:cxn>
                <a:cxn ang="0">
                  <a:pos x="T4" y="T5"/>
                </a:cxn>
                <a:cxn ang="0">
                  <a:pos x="T6" y="T7"/>
                </a:cxn>
              </a:cxnLst>
              <a:rect l="0" t="0" r="r" b="b"/>
              <a:pathLst>
                <a:path w="54" h="177">
                  <a:moveTo>
                    <a:pt x="35" y="0"/>
                  </a:moveTo>
                  <a:cubicBezTo>
                    <a:pt x="54" y="177"/>
                    <a:pt x="54" y="177"/>
                    <a:pt x="54" y="177"/>
                  </a:cubicBezTo>
                  <a:cubicBezTo>
                    <a:pt x="54" y="177"/>
                    <a:pt x="25" y="150"/>
                    <a:pt x="17" y="124"/>
                  </a:cubicBezTo>
                  <a:cubicBezTo>
                    <a:pt x="8" y="100"/>
                    <a:pt x="0" y="14"/>
                    <a:pt x="35"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25" name="Hình tự do 104"/>
            <p:cNvSpPr>
              <a:spLocks/>
            </p:cNvSpPr>
            <p:nvPr/>
          </p:nvSpPr>
          <p:spPr bwMode="auto">
            <a:xfrm>
              <a:off x="3261" y="2272"/>
              <a:ext cx="356" cy="560"/>
            </a:xfrm>
            <a:custGeom>
              <a:avLst/>
              <a:gdLst>
                <a:gd name="T0" fmla="*/ 143 w 151"/>
                <a:gd name="T1" fmla="*/ 237 h 237"/>
                <a:gd name="T2" fmla="*/ 10 w 151"/>
                <a:gd name="T3" fmla="*/ 0 h 237"/>
                <a:gd name="T4" fmla="*/ 143 w 151"/>
                <a:gd name="T5" fmla="*/ 237 h 237"/>
              </a:gdLst>
              <a:ahLst/>
              <a:cxnLst>
                <a:cxn ang="0">
                  <a:pos x="T0" y="T1"/>
                </a:cxn>
                <a:cxn ang="0">
                  <a:pos x="T2" y="T3"/>
                </a:cxn>
                <a:cxn ang="0">
                  <a:pos x="T4" y="T5"/>
                </a:cxn>
              </a:cxnLst>
              <a:rect l="0" t="0" r="r" b="b"/>
              <a:pathLst>
                <a:path w="151" h="237">
                  <a:moveTo>
                    <a:pt x="143" y="237"/>
                  </a:moveTo>
                  <a:cubicBezTo>
                    <a:pt x="143" y="237"/>
                    <a:pt x="0" y="158"/>
                    <a:pt x="10" y="0"/>
                  </a:cubicBezTo>
                  <a:cubicBezTo>
                    <a:pt x="151" y="69"/>
                    <a:pt x="143" y="237"/>
                    <a:pt x="143" y="237"/>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26" name="Hình tự do 105"/>
            <p:cNvSpPr>
              <a:spLocks/>
            </p:cNvSpPr>
            <p:nvPr/>
          </p:nvSpPr>
          <p:spPr bwMode="auto">
            <a:xfrm>
              <a:off x="3615" y="1863"/>
              <a:ext cx="357" cy="560"/>
            </a:xfrm>
            <a:custGeom>
              <a:avLst/>
              <a:gdLst>
                <a:gd name="T0" fmla="*/ 7 w 151"/>
                <a:gd name="T1" fmla="*/ 237 h 237"/>
                <a:gd name="T2" fmla="*/ 140 w 151"/>
                <a:gd name="T3" fmla="*/ 0 h 237"/>
                <a:gd name="T4" fmla="*/ 7 w 151"/>
                <a:gd name="T5" fmla="*/ 237 h 237"/>
              </a:gdLst>
              <a:ahLst/>
              <a:cxnLst>
                <a:cxn ang="0">
                  <a:pos x="T0" y="T1"/>
                </a:cxn>
                <a:cxn ang="0">
                  <a:pos x="T2" y="T3"/>
                </a:cxn>
                <a:cxn ang="0">
                  <a:pos x="T4" y="T5"/>
                </a:cxn>
              </a:cxnLst>
              <a:rect l="0" t="0" r="r" b="b"/>
              <a:pathLst>
                <a:path w="151" h="237">
                  <a:moveTo>
                    <a:pt x="7" y="237"/>
                  </a:moveTo>
                  <a:cubicBezTo>
                    <a:pt x="7" y="237"/>
                    <a:pt x="151" y="159"/>
                    <a:pt x="140" y="0"/>
                  </a:cubicBezTo>
                  <a:cubicBezTo>
                    <a:pt x="0" y="69"/>
                    <a:pt x="7" y="237"/>
                    <a:pt x="7" y="237"/>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27" name="Hình tự do 106"/>
            <p:cNvSpPr>
              <a:spLocks/>
            </p:cNvSpPr>
            <p:nvPr/>
          </p:nvSpPr>
          <p:spPr bwMode="auto">
            <a:xfrm>
              <a:off x="3587" y="2463"/>
              <a:ext cx="356" cy="562"/>
            </a:xfrm>
            <a:custGeom>
              <a:avLst/>
              <a:gdLst>
                <a:gd name="T0" fmla="*/ 8 w 151"/>
                <a:gd name="T1" fmla="*/ 238 h 238"/>
                <a:gd name="T2" fmla="*/ 140 w 151"/>
                <a:gd name="T3" fmla="*/ 0 h 238"/>
                <a:gd name="T4" fmla="*/ 8 w 151"/>
                <a:gd name="T5" fmla="*/ 238 h 238"/>
              </a:gdLst>
              <a:ahLst/>
              <a:cxnLst>
                <a:cxn ang="0">
                  <a:pos x="T0" y="T1"/>
                </a:cxn>
                <a:cxn ang="0">
                  <a:pos x="T2" y="T3"/>
                </a:cxn>
                <a:cxn ang="0">
                  <a:pos x="T4" y="T5"/>
                </a:cxn>
              </a:cxnLst>
              <a:rect l="0" t="0" r="r" b="b"/>
              <a:pathLst>
                <a:path w="151" h="238">
                  <a:moveTo>
                    <a:pt x="8" y="238"/>
                  </a:moveTo>
                  <a:cubicBezTo>
                    <a:pt x="8" y="238"/>
                    <a:pt x="151" y="159"/>
                    <a:pt x="140" y="0"/>
                  </a:cubicBezTo>
                  <a:cubicBezTo>
                    <a:pt x="0" y="70"/>
                    <a:pt x="8" y="238"/>
                    <a:pt x="8" y="238"/>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28" name="Hình tự do 107"/>
            <p:cNvSpPr>
              <a:spLocks/>
            </p:cNvSpPr>
            <p:nvPr/>
          </p:nvSpPr>
          <p:spPr bwMode="auto">
            <a:xfrm>
              <a:off x="3591" y="3096"/>
              <a:ext cx="352" cy="562"/>
            </a:xfrm>
            <a:custGeom>
              <a:avLst/>
              <a:gdLst>
                <a:gd name="T0" fmla="*/ 7 w 149"/>
                <a:gd name="T1" fmla="*/ 238 h 238"/>
                <a:gd name="T2" fmla="*/ 140 w 149"/>
                <a:gd name="T3" fmla="*/ 0 h 238"/>
                <a:gd name="T4" fmla="*/ 7 w 149"/>
                <a:gd name="T5" fmla="*/ 238 h 238"/>
              </a:gdLst>
              <a:ahLst/>
              <a:cxnLst>
                <a:cxn ang="0">
                  <a:pos x="T0" y="T1"/>
                </a:cxn>
                <a:cxn ang="0">
                  <a:pos x="T2" y="T3"/>
                </a:cxn>
                <a:cxn ang="0">
                  <a:pos x="T4" y="T5"/>
                </a:cxn>
              </a:cxnLst>
              <a:rect l="0" t="0" r="r" b="b"/>
              <a:pathLst>
                <a:path w="149" h="238">
                  <a:moveTo>
                    <a:pt x="7" y="238"/>
                  </a:moveTo>
                  <a:cubicBezTo>
                    <a:pt x="7" y="238"/>
                    <a:pt x="149" y="159"/>
                    <a:pt x="140" y="0"/>
                  </a:cubicBezTo>
                  <a:cubicBezTo>
                    <a:pt x="0" y="70"/>
                    <a:pt x="7" y="238"/>
                    <a:pt x="7" y="238"/>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29" name="Hình tự do 108"/>
            <p:cNvSpPr>
              <a:spLocks/>
            </p:cNvSpPr>
            <p:nvPr/>
          </p:nvSpPr>
          <p:spPr bwMode="auto">
            <a:xfrm>
              <a:off x="3244" y="1603"/>
              <a:ext cx="357" cy="555"/>
            </a:xfrm>
            <a:custGeom>
              <a:avLst/>
              <a:gdLst>
                <a:gd name="T0" fmla="*/ 144 w 151"/>
                <a:gd name="T1" fmla="*/ 235 h 235"/>
                <a:gd name="T2" fmla="*/ 11 w 151"/>
                <a:gd name="T3" fmla="*/ 0 h 235"/>
                <a:gd name="T4" fmla="*/ 144 w 151"/>
                <a:gd name="T5" fmla="*/ 235 h 235"/>
              </a:gdLst>
              <a:ahLst/>
              <a:cxnLst>
                <a:cxn ang="0">
                  <a:pos x="T0" y="T1"/>
                </a:cxn>
                <a:cxn ang="0">
                  <a:pos x="T2" y="T3"/>
                </a:cxn>
                <a:cxn ang="0">
                  <a:pos x="T4" y="T5"/>
                </a:cxn>
              </a:cxnLst>
              <a:rect l="0" t="0" r="r" b="b"/>
              <a:pathLst>
                <a:path w="151" h="235">
                  <a:moveTo>
                    <a:pt x="144" y="235"/>
                  </a:moveTo>
                  <a:cubicBezTo>
                    <a:pt x="144" y="235"/>
                    <a:pt x="0" y="157"/>
                    <a:pt x="11" y="0"/>
                  </a:cubicBezTo>
                  <a:cubicBezTo>
                    <a:pt x="151" y="68"/>
                    <a:pt x="144" y="235"/>
                    <a:pt x="144" y="235"/>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30" name="Hình tự do 109"/>
            <p:cNvSpPr>
              <a:spLocks/>
            </p:cNvSpPr>
            <p:nvPr/>
          </p:nvSpPr>
          <p:spPr bwMode="auto">
            <a:xfrm>
              <a:off x="3631" y="1138"/>
              <a:ext cx="355" cy="558"/>
            </a:xfrm>
            <a:custGeom>
              <a:avLst/>
              <a:gdLst>
                <a:gd name="T0" fmla="*/ 6 w 150"/>
                <a:gd name="T1" fmla="*/ 236 h 236"/>
                <a:gd name="T2" fmla="*/ 140 w 150"/>
                <a:gd name="T3" fmla="*/ 0 h 236"/>
                <a:gd name="T4" fmla="*/ 6 w 150"/>
                <a:gd name="T5" fmla="*/ 236 h 236"/>
              </a:gdLst>
              <a:ahLst/>
              <a:cxnLst>
                <a:cxn ang="0">
                  <a:pos x="T0" y="T1"/>
                </a:cxn>
                <a:cxn ang="0">
                  <a:pos x="T2" y="T3"/>
                </a:cxn>
                <a:cxn ang="0">
                  <a:pos x="T4" y="T5"/>
                </a:cxn>
              </a:cxnLst>
              <a:rect l="0" t="0" r="r" b="b"/>
              <a:pathLst>
                <a:path w="150" h="236">
                  <a:moveTo>
                    <a:pt x="6" y="236"/>
                  </a:moveTo>
                  <a:cubicBezTo>
                    <a:pt x="6" y="236"/>
                    <a:pt x="150" y="158"/>
                    <a:pt x="140" y="0"/>
                  </a:cubicBezTo>
                  <a:cubicBezTo>
                    <a:pt x="0" y="69"/>
                    <a:pt x="6" y="236"/>
                    <a:pt x="6" y="236"/>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31" name="Hình tự do 110"/>
            <p:cNvSpPr>
              <a:spLocks/>
            </p:cNvSpPr>
            <p:nvPr/>
          </p:nvSpPr>
          <p:spPr bwMode="auto">
            <a:xfrm>
              <a:off x="3244" y="895"/>
              <a:ext cx="357" cy="560"/>
            </a:xfrm>
            <a:custGeom>
              <a:avLst/>
              <a:gdLst>
                <a:gd name="T0" fmla="*/ 144 w 151"/>
                <a:gd name="T1" fmla="*/ 237 h 237"/>
                <a:gd name="T2" fmla="*/ 11 w 151"/>
                <a:gd name="T3" fmla="*/ 0 h 237"/>
                <a:gd name="T4" fmla="*/ 144 w 151"/>
                <a:gd name="T5" fmla="*/ 237 h 237"/>
              </a:gdLst>
              <a:ahLst/>
              <a:cxnLst>
                <a:cxn ang="0">
                  <a:pos x="T0" y="T1"/>
                </a:cxn>
                <a:cxn ang="0">
                  <a:pos x="T2" y="T3"/>
                </a:cxn>
                <a:cxn ang="0">
                  <a:pos x="T4" y="T5"/>
                </a:cxn>
              </a:cxnLst>
              <a:rect l="0" t="0" r="r" b="b"/>
              <a:pathLst>
                <a:path w="151" h="237">
                  <a:moveTo>
                    <a:pt x="144" y="237"/>
                  </a:moveTo>
                  <a:cubicBezTo>
                    <a:pt x="144" y="237"/>
                    <a:pt x="0" y="159"/>
                    <a:pt x="11" y="0"/>
                  </a:cubicBezTo>
                  <a:cubicBezTo>
                    <a:pt x="151" y="70"/>
                    <a:pt x="144" y="237"/>
                    <a:pt x="144" y="237"/>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32" name="Hình tự do 111"/>
            <p:cNvSpPr>
              <a:spLocks/>
            </p:cNvSpPr>
            <p:nvPr/>
          </p:nvSpPr>
          <p:spPr bwMode="auto">
            <a:xfrm>
              <a:off x="3228" y="236"/>
              <a:ext cx="359" cy="562"/>
            </a:xfrm>
            <a:custGeom>
              <a:avLst/>
              <a:gdLst>
                <a:gd name="T0" fmla="*/ 144 w 152"/>
                <a:gd name="T1" fmla="*/ 238 h 238"/>
                <a:gd name="T2" fmla="*/ 11 w 152"/>
                <a:gd name="T3" fmla="*/ 0 h 238"/>
                <a:gd name="T4" fmla="*/ 144 w 152"/>
                <a:gd name="T5" fmla="*/ 238 h 238"/>
              </a:gdLst>
              <a:ahLst/>
              <a:cxnLst>
                <a:cxn ang="0">
                  <a:pos x="T0" y="T1"/>
                </a:cxn>
                <a:cxn ang="0">
                  <a:pos x="T2" y="T3"/>
                </a:cxn>
                <a:cxn ang="0">
                  <a:pos x="T4" y="T5"/>
                </a:cxn>
              </a:cxnLst>
              <a:rect l="0" t="0" r="r" b="b"/>
              <a:pathLst>
                <a:path w="152" h="238">
                  <a:moveTo>
                    <a:pt x="144" y="238"/>
                  </a:moveTo>
                  <a:cubicBezTo>
                    <a:pt x="144" y="238"/>
                    <a:pt x="0" y="160"/>
                    <a:pt x="11" y="0"/>
                  </a:cubicBezTo>
                  <a:cubicBezTo>
                    <a:pt x="152" y="70"/>
                    <a:pt x="144" y="238"/>
                    <a:pt x="144" y="238"/>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33" name="Hình tự do 112"/>
            <p:cNvSpPr>
              <a:spLocks/>
            </p:cNvSpPr>
            <p:nvPr/>
          </p:nvSpPr>
          <p:spPr bwMode="auto">
            <a:xfrm>
              <a:off x="3601" y="488"/>
              <a:ext cx="321" cy="501"/>
            </a:xfrm>
            <a:custGeom>
              <a:avLst/>
              <a:gdLst>
                <a:gd name="T0" fmla="*/ 6 w 136"/>
                <a:gd name="T1" fmla="*/ 212 h 212"/>
                <a:gd name="T2" fmla="*/ 126 w 136"/>
                <a:gd name="T3" fmla="*/ 0 h 212"/>
                <a:gd name="T4" fmla="*/ 6 w 136"/>
                <a:gd name="T5" fmla="*/ 212 h 212"/>
              </a:gdLst>
              <a:ahLst/>
              <a:cxnLst>
                <a:cxn ang="0">
                  <a:pos x="T0" y="T1"/>
                </a:cxn>
                <a:cxn ang="0">
                  <a:pos x="T2" y="T3"/>
                </a:cxn>
                <a:cxn ang="0">
                  <a:pos x="T4" y="T5"/>
                </a:cxn>
              </a:cxnLst>
              <a:rect l="0" t="0" r="r" b="b"/>
              <a:pathLst>
                <a:path w="136" h="212">
                  <a:moveTo>
                    <a:pt x="6" y="212"/>
                  </a:moveTo>
                  <a:cubicBezTo>
                    <a:pt x="6" y="212"/>
                    <a:pt x="136" y="143"/>
                    <a:pt x="126" y="0"/>
                  </a:cubicBezTo>
                  <a:cubicBezTo>
                    <a:pt x="0" y="63"/>
                    <a:pt x="6" y="212"/>
                    <a:pt x="6" y="212"/>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34" name="Hình tự do 113"/>
            <p:cNvSpPr>
              <a:spLocks/>
            </p:cNvSpPr>
            <p:nvPr/>
          </p:nvSpPr>
          <p:spPr bwMode="auto">
            <a:xfrm>
              <a:off x="3636" y="1863"/>
              <a:ext cx="300" cy="551"/>
            </a:xfrm>
            <a:custGeom>
              <a:avLst/>
              <a:gdLst>
                <a:gd name="T0" fmla="*/ 13 w 127"/>
                <a:gd name="T1" fmla="*/ 206 h 233"/>
                <a:gd name="T2" fmla="*/ 17 w 127"/>
                <a:gd name="T3" fmla="*/ 199 h 233"/>
                <a:gd name="T4" fmla="*/ 23 w 127"/>
                <a:gd name="T5" fmla="*/ 185 h 233"/>
                <a:gd name="T6" fmla="*/ 26 w 127"/>
                <a:gd name="T7" fmla="*/ 179 h 233"/>
                <a:gd name="T8" fmla="*/ 35 w 127"/>
                <a:gd name="T9" fmla="*/ 166 h 233"/>
                <a:gd name="T10" fmla="*/ 37 w 127"/>
                <a:gd name="T11" fmla="*/ 160 h 233"/>
                <a:gd name="T12" fmla="*/ 42 w 127"/>
                <a:gd name="T13" fmla="*/ 152 h 233"/>
                <a:gd name="T14" fmla="*/ 46 w 127"/>
                <a:gd name="T15" fmla="*/ 145 h 233"/>
                <a:gd name="T16" fmla="*/ 49 w 127"/>
                <a:gd name="T17" fmla="*/ 141 h 233"/>
                <a:gd name="T18" fmla="*/ 49 w 127"/>
                <a:gd name="T19" fmla="*/ 137 h 233"/>
                <a:gd name="T20" fmla="*/ 54 w 127"/>
                <a:gd name="T21" fmla="*/ 128 h 233"/>
                <a:gd name="T22" fmla="*/ 56 w 127"/>
                <a:gd name="T23" fmla="*/ 124 h 233"/>
                <a:gd name="T24" fmla="*/ 58 w 127"/>
                <a:gd name="T25" fmla="*/ 119 h 233"/>
                <a:gd name="T26" fmla="*/ 63 w 127"/>
                <a:gd name="T27" fmla="*/ 113 h 233"/>
                <a:gd name="T28" fmla="*/ 66 w 127"/>
                <a:gd name="T29" fmla="*/ 106 h 233"/>
                <a:gd name="T30" fmla="*/ 71 w 127"/>
                <a:gd name="T31" fmla="*/ 98 h 233"/>
                <a:gd name="T32" fmla="*/ 72 w 127"/>
                <a:gd name="T33" fmla="*/ 94 h 233"/>
                <a:gd name="T34" fmla="*/ 75 w 127"/>
                <a:gd name="T35" fmla="*/ 91 h 233"/>
                <a:gd name="T36" fmla="*/ 76 w 127"/>
                <a:gd name="T37" fmla="*/ 87 h 233"/>
                <a:gd name="T38" fmla="*/ 76 w 127"/>
                <a:gd name="T39" fmla="*/ 86 h 233"/>
                <a:gd name="T40" fmla="*/ 79 w 127"/>
                <a:gd name="T41" fmla="*/ 82 h 233"/>
                <a:gd name="T42" fmla="*/ 85 w 127"/>
                <a:gd name="T43" fmla="*/ 71 h 233"/>
                <a:gd name="T44" fmla="*/ 88 w 127"/>
                <a:gd name="T45" fmla="*/ 65 h 233"/>
                <a:gd name="T46" fmla="*/ 90 w 127"/>
                <a:gd name="T47" fmla="*/ 62 h 233"/>
                <a:gd name="T48" fmla="*/ 95 w 127"/>
                <a:gd name="T49" fmla="*/ 52 h 233"/>
                <a:gd name="T50" fmla="*/ 98 w 127"/>
                <a:gd name="T51" fmla="*/ 51 h 233"/>
                <a:gd name="T52" fmla="*/ 99 w 127"/>
                <a:gd name="T53" fmla="*/ 46 h 233"/>
                <a:gd name="T54" fmla="*/ 99 w 127"/>
                <a:gd name="T55" fmla="*/ 43 h 233"/>
                <a:gd name="T56" fmla="*/ 102 w 127"/>
                <a:gd name="T57" fmla="*/ 38 h 233"/>
                <a:gd name="T58" fmla="*/ 102 w 127"/>
                <a:gd name="T59" fmla="*/ 37 h 233"/>
                <a:gd name="T60" fmla="*/ 103 w 127"/>
                <a:gd name="T61" fmla="*/ 35 h 233"/>
                <a:gd name="T62" fmla="*/ 107 w 127"/>
                <a:gd name="T63" fmla="*/ 32 h 233"/>
                <a:gd name="T64" fmla="*/ 108 w 127"/>
                <a:gd name="T65" fmla="*/ 28 h 233"/>
                <a:gd name="T66" fmla="*/ 109 w 127"/>
                <a:gd name="T67" fmla="*/ 26 h 233"/>
                <a:gd name="T68" fmla="*/ 110 w 127"/>
                <a:gd name="T69" fmla="*/ 23 h 233"/>
                <a:gd name="T70" fmla="*/ 111 w 127"/>
                <a:gd name="T71" fmla="*/ 19 h 233"/>
                <a:gd name="T72" fmla="*/ 112 w 127"/>
                <a:gd name="T73" fmla="*/ 23 h 233"/>
                <a:gd name="T74" fmla="*/ 116 w 127"/>
                <a:gd name="T75" fmla="*/ 16 h 233"/>
                <a:gd name="T76" fmla="*/ 122 w 127"/>
                <a:gd name="T77" fmla="*/ 8 h 233"/>
                <a:gd name="T78" fmla="*/ 124 w 127"/>
                <a:gd name="T79" fmla="*/ 6 h 233"/>
                <a:gd name="T80" fmla="*/ 127 w 127"/>
                <a:gd name="T81" fmla="*/ 0 h 233"/>
                <a:gd name="T82" fmla="*/ 127 w 127"/>
                <a:gd name="T83" fmla="*/ 3 h 233"/>
                <a:gd name="T84" fmla="*/ 123 w 127"/>
                <a:gd name="T85" fmla="*/ 8 h 233"/>
                <a:gd name="T86" fmla="*/ 119 w 127"/>
                <a:gd name="T87" fmla="*/ 18 h 233"/>
                <a:gd name="T88" fmla="*/ 110 w 127"/>
                <a:gd name="T89" fmla="*/ 35 h 233"/>
                <a:gd name="T90" fmla="*/ 101 w 127"/>
                <a:gd name="T91" fmla="*/ 54 h 233"/>
                <a:gd name="T92" fmla="*/ 93 w 127"/>
                <a:gd name="T93" fmla="*/ 69 h 233"/>
                <a:gd name="T94" fmla="*/ 88 w 127"/>
                <a:gd name="T95" fmla="*/ 79 h 233"/>
                <a:gd name="T96" fmla="*/ 75 w 127"/>
                <a:gd name="T97" fmla="*/ 101 h 233"/>
                <a:gd name="T98" fmla="*/ 68 w 127"/>
                <a:gd name="T99" fmla="*/ 113 h 233"/>
                <a:gd name="T100" fmla="*/ 58 w 127"/>
                <a:gd name="T101" fmla="*/ 127 h 233"/>
                <a:gd name="T102" fmla="*/ 33 w 127"/>
                <a:gd name="T103" fmla="*/ 179 h 233"/>
                <a:gd name="T104" fmla="*/ 26 w 127"/>
                <a:gd name="T105" fmla="*/ 193 h 233"/>
                <a:gd name="T106" fmla="*/ 1 w 127"/>
                <a:gd name="T107" fmla="*/ 229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7" h="233">
                  <a:moveTo>
                    <a:pt x="1" y="229"/>
                  </a:moveTo>
                  <a:cubicBezTo>
                    <a:pt x="1" y="226"/>
                    <a:pt x="5" y="223"/>
                    <a:pt x="5" y="220"/>
                  </a:cubicBezTo>
                  <a:cubicBezTo>
                    <a:pt x="5" y="220"/>
                    <a:pt x="6" y="220"/>
                    <a:pt x="6" y="220"/>
                  </a:cubicBezTo>
                  <a:cubicBezTo>
                    <a:pt x="7" y="215"/>
                    <a:pt x="9" y="212"/>
                    <a:pt x="12" y="209"/>
                  </a:cubicBezTo>
                  <a:cubicBezTo>
                    <a:pt x="12" y="209"/>
                    <a:pt x="12" y="209"/>
                    <a:pt x="12" y="209"/>
                  </a:cubicBezTo>
                  <a:cubicBezTo>
                    <a:pt x="13" y="207"/>
                    <a:pt x="13" y="206"/>
                    <a:pt x="13" y="206"/>
                  </a:cubicBezTo>
                  <a:cubicBezTo>
                    <a:pt x="13" y="206"/>
                    <a:pt x="13" y="206"/>
                    <a:pt x="15" y="206"/>
                  </a:cubicBezTo>
                  <a:cubicBezTo>
                    <a:pt x="13" y="206"/>
                    <a:pt x="15" y="205"/>
                    <a:pt x="15" y="205"/>
                  </a:cubicBezTo>
                  <a:cubicBezTo>
                    <a:pt x="15" y="204"/>
                    <a:pt x="15" y="205"/>
                    <a:pt x="15" y="204"/>
                  </a:cubicBezTo>
                  <a:cubicBezTo>
                    <a:pt x="15" y="204"/>
                    <a:pt x="15" y="204"/>
                    <a:pt x="15" y="204"/>
                  </a:cubicBezTo>
                  <a:cubicBezTo>
                    <a:pt x="15" y="202"/>
                    <a:pt x="17" y="201"/>
                    <a:pt x="17" y="199"/>
                  </a:cubicBezTo>
                  <a:cubicBezTo>
                    <a:pt x="17" y="199"/>
                    <a:pt x="17" y="199"/>
                    <a:pt x="17" y="199"/>
                  </a:cubicBezTo>
                  <a:cubicBezTo>
                    <a:pt x="18" y="196"/>
                    <a:pt x="20" y="193"/>
                    <a:pt x="21" y="190"/>
                  </a:cubicBezTo>
                  <a:cubicBezTo>
                    <a:pt x="21" y="190"/>
                    <a:pt x="21" y="190"/>
                    <a:pt x="22" y="190"/>
                  </a:cubicBezTo>
                  <a:cubicBezTo>
                    <a:pt x="21" y="190"/>
                    <a:pt x="22" y="189"/>
                    <a:pt x="22" y="188"/>
                  </a:cubicBezTo>
                  <a:cubicBezTo>
                    <a:pt x="23" y="188"/>
                    <a:pt x="22" y="186"/>
                    <a:pt x="23" y="186"/>
                  </a:cubicBezTo>
                  <a:cubicBezTo>
                    <a:pt x="23" y="186"/>
                    <a:pt x="23" y="186"/>
                    <a:pt x="23" y="186"/>
                  </a:cubicBezTo>
                  <a:cubicBezTo>
                    <a:pt x="23" y="186"/>
                    <a:pt x="24" y="186"/>
                    <a:pt x="23" y="185"/>
                  </a:cubicBezTo>
                  <a:cubicBezTo>
                    <a:pt x="24" y="185"/>
                    <a:pt x="24" y="185"/>
                    <a:pt x="24" y="185"/>
                  </a:cubicBezTo>
                  <a:cubicBezTo>
                    <a:pt x="24" y="184"/>
                    <a:pt x="25" y="184"/>
                    <a:pt x="25" y="183"/>
                  </a:cubicBezTo>
                  <a:cubicBezTo>
                    <a:pt x="25" y="183"/>
                    <a:pt x="25" y="183"/>
                    <a:pt x="25" y="183"/>
                  </a:cubicBezTo>
                  <a:cubicBezTo>
                    <a:pt x="25" y="183"/>
                    <a:pt x="26" y="183"/>
                    <a:pt x="26" y="181"/>
                  </a:cubicBezTo>
                  <a:cubicBezTo>
                    <a:pt x="26" y="181"/>
                    <a:pt x="26" y="181"/>
                    <a:pt x="26" y="181"/>
                  </a:cubicBezTo>
                  <a:cubicBezTo>
                    <a:pt x="26" y="180"/>
                    <a:pt x="27" y="179"/>
                    <a:pt x="26" y="179"/>
                  </a:cubicBezTo>
                  <a:cubicBezTo>
                    <a:pt x="27" y="179"/>
                    <a:pt x="26" y="180"/>
                    <a:pt x="27" y="180"/>
                  </a:cubicBezTo>
                  <a:cubicBezTo>
                    <a:pt x="29" y="177"/>
                    <a:pt x="30" y="173"/>
                    <a:pt x="33" y="169"/>
                  </a:cubicBezTo>
                  <a:cubicBezTo>
                    <a:pt x="34" y="169"/>
                    <a:pt x="34" y="169"/>
                    <a:pt x="34" y="169"/>
                  </a:cubicBezTo>
                  <a:cubicBezTo>
                    <a:pt x="34" y="168"/>
                    <a:pt x="35" y="167"/>
                    <a:pt x="35" y="167"/>
                  </a:cubicBezTo>
                  <a:cubicBezTo>
                    <a:pt x="34" y="167"/>
                    <a:pt x="35" y="167"/>
                    <a:pt x="35" y="167"/>
                  </a:cubicBezTo>
                  <a:cubicBezTo>
                    <a:pt x="35" y="166"/>
                    <a:pt x="35" y="166"/>
                    <a:pt x="35" y="166"/>
                  </a:cubicBezTo>
                  <a:cubicBezTo>
                    <a:pt x="35" y="166"/>
                    <a:pt x="35" y="166"/>
                    <a:pt x="35" y="166"/>
                  </a:cubicBezTo>
                  <a:cubicBezTo>
                    <a:pt x="35" y="165"/>
                    <a:pt x="35" y="165"/>
                    <a:pt x="36" y="163"/>
                  </a:cubicBezTo>
                  <a:cubicBezTo>
                    <a:pt x="36" y="163"/>
                    <a:pt x="36" y="163"/>
                    <a:pt x="36" y="163"/>
                  </a:cubicBezTo>
                  <a:cubicBezTo>
                    <a:pt x="36" y="162"/>
                    <a:pt x="37" y="162"/>
                    <a:pt x="37" y="161"/>
                  </a:cubicBezTo>
                  <a:cubicBezTo>
                    <a:pt x="37" y="161"/>
                    <a:pt x="37" y="161"/>
                    <a:pt x="37" y="161"/>
                  </a:cubicBezTo>
                  <a:cubicBezTo>
                    <a:pt x="38" y="160"/>
                    <a:pt x="37" y="161"/>
                    <a:pt x="37" y="160"/>
                  </a:cubicBezTo>
                  <a:cubicBezTo>
                    <a:pt x="38" y="160"/>
                    <a:pt x="38" y="160"/>
                    <a:pt x="38" y="160"/>
                  </a:cubicBezTo>
                  <a:cubicBezTo>
                    <a:pt x="38" y="159"/>
                    <a:pt x="39" y="158"/>
                    <a:pt x="39" y="157"/>
                  </a:cubicBezTo>
                  <a:cubicBezTo>
                    <a:pt x="39" y="157"/>
                    <a:pt x="39" y="157"/>
                    <a:pt x="39" y="157"/>
                  </a:cubicBezTo>
                  <a:cubicBezTo>
                    <a:pt x="40" y="156"/>
                    <a:pt x="40" y="154"/>
                    <a:pt x="42" y="153"/>
                  </a:cubicBezTo>
                  <a:cubicBezTo>
                    <a:pt x="42" y="153"/>
                    <a:pt x="42" y="154"/>
                    <a:pt x="42" y="153"/>
                  </a:cubicBezTo>
                  <a:cubicBezTo>
                    <a:pt x="42" y="153"/>
                    <a:pt x="43" y="152"/>
                    <a:pt x="42" y="152"/>
                  </a:cubicBezTo>
                  <a:cubicBezTo>
                    <a:pt x="42" y="151"/>
                    <a:pt x="43" y="150"/>
                    <a:pt x="43" y="149"/>
                  </a:cubicBezTo>
                  <a:cubicBezTo>
                    <a:pt x="43" y="149"/>
                    <a:pt x="45" y="149"/>
                    <a:pt x="44" y="150"/>
                  </a:cubicBezTo>
                  <a:cubicBezTo>
                    <a:pt x="45" y="149"/>
                    <a:pt x="45" y="149"/>
                    <a:pt x="45" y="149"/>
                  </a:cubicBezTo>
                  <a:cubicBezTo>
                    <a:pt x="45" y="150"/>
                    <a:pt x="45" y="150"/>
                    <a:pt x="45" y="150"/>
                  </a:cubicBezTo>
                  <a:cubicBezTo>
                    <a:pt x="46" y="148"/>
                    <a:pt x="46" y="148"/>
                    <a:pt x="46" y="148"/>
                  </a:cubicBezTo>
                  <a:cubicBezTo>
                    <a:pt x="46" y="147"/>
                    <a:pt x="45" y="146"/>
                    <a:pt x="46" y="145"/>
                  </a:cubicBezTo>
                  <a:cubicBezTo>
                    <a:pt x="47" y="145"/>
                    <a:pt x="47" y="145"/>
                    <a:pt x="47" y="145"/>
                  </a:cubicBezTo>
                  <a:cubicBezTo>
                    <a:pt x="46" y="143"/>
                    <a:pt x="46" y="143"/>
                    <a:pt x="46" y="143"/>
                  </a:cubicBezTo>
                  <a:cubicBezTo>
                    <a:pt x="46" y="142"/>
                    <a:pt x="47" y="143"/>
                    <a:pt x="47" y="142"/>
                  </a:cubicBezTo>
                  <a:cubicBezTo>
                    <a:pt x="47" y="142"/>
                    <a:pt x="47" y="142"/>
                    <a:pt x="47" y="142"/>
                  </a:cubicBezTo>
                  <a:cubicBezTo>
                    <a:pt x="47" y="142"/>
                    <a:pt x="47" y="140"/>
                    <a:pt x="48" y="140"/>
                  </a:cubicBezTo>
                  <a:cubicBezTo>
                    <a:pt x="49" y="140"/>
                    <a:pt x="48" y="141"/>
                    <a:pt x="49" y="141"/>
                  </a:cubicBezTo>
                  <a:cubicBezTo>
                    <a:pt x="49" y="140"/>
                    <a:pt x="49" y="140"/>
                    <a:pt x="49" y="139"/>
                  </a:cubicBezTo>
                  <a:cubicBezTo>
                    <a:pt x="49" y="139"/>
                    <a:pt x="49" y="139"/>
                    <a:pt x="49" y="139"/>
                  </a:cubicBezTo>
                  <a:cubicBezTo>
                    <a:pt x="49" y="139"/>
                    <a:pt x="49" y="137"/>
                    <a:pt x="49" y="139"/>
                  </a:cubicBezTo>
                  <a:cubicBezTo>
                    <a:pt x="49" y="139"/>
                    <a:pt x="49" y="139"/>
                    <a:pt x="49" y="139"/>
                  </a:cubicBezTo>
                  <a:cubicBezTo>
                    <a:pt x="49" y="139"/>
                    <a:pt x="49" y="137"/>
                    <a:pt x="49" y="136"/>
                  </a:cubicBezTo>
                  <a:cubicBezTo>
                    <a:pt x="49" y="136"/>
                    <a:pt x="49" y="136"/>
                    <a:pt x="49" y="137"/>
                  </a:cubicBezTo>
                  <a:cubicBezTo>
                    <a:pt x="49" y="135"/>
                    <a:pt x="49" y="134"/>
                    <a:pt x="51" y="133"/>
                  </a:cubicBezTo>
                  <a:cubicBezTo>
                    <a:pt x="49" y="133"/>
                    <a:pt x="51" y="134"/>
                    <a:pt x="51" y="134"/>
                  </a:cubicBezTo>
                  <a:cubicBezTo>
                    <a:pt x="52" y="133"/>
                    <a:pt x="52" y="132"/>
                    <a:pt x="53" y="131"/>
                  </a:cubicBezTo>
                  <a:cubicBezTo>
                    <a:pt x="53" y="131"/>
                    <a:pt x="52" y="131"/>
                    <a:pt x="53" y="131"/>
                  </a:cubicBezTo>
                  <a:cubicBezTo>
                    <a:pt x="53" y="130"/>
                    <a:pt x="53" y="130"/>
                    <a:pt x="53" y="130"/>
                  </a:cubicBezTo>
                  <a:cubicBezTo>
                    <a:pt x="54" y="130"/>
                    <a:pt x="54" y="128"/>
                    <a:pt x="54" y="128"/>
                  </a:cubicBezTo>
                  <a:cubicBezTo>
                    <a:pt x="54" y="127"/>
                    <a:pt x="54" y="128"/>
                    <a:pt x="54" y="128"/>
                  </a:cubicBezTo>
                  <a:cubicBezTo>
                    <a:pt x="54" y="127"/>
                    <a:pt x="55" y="126"/>
                    <a:pt x="56" y="124"/>
                  </a:cubicBezTo>
                  <a:cubicBezTo>
                    <a:pt x="56" y="123"/>
                    <a:pt x="56" y="123"/>
                    <a:pt x="56" y="123"/>
                  </a:cubicBezTo>
                  <a:cubicBezTo>
                    <a:pt x="56" y="123"/>
                    <a:pt x="56" y="123"/>
                    <a:pt x="56" y="123"/>
                  </a:cubicBezTo>
                  <a:cubicBezTo>
                    <a:pt x="56" y="123"/>
                    <a:pt x="56" y="122"/>
                    <a:pt x="56" y="122"/>
                  </a:cubicBezTo>
                  <a:cubicBezTo>
                    <a:pt x="56" y="121"/>
                    <a:pt x="56" y="125"/>
                    <a:pt x="56" y="124"/>
                  </a:cubicBezTo>
                  <a:cubicBezTo>
                    <a:pt x="56" y="124"/>
                    <a:pt x="56" y="122"/>
                    <a:pt x="56" y="123"/>
                  </a:cubicBezTo>
                  <a:cubicBezTo>
                    <a:pt x="56" y="122"/>
                    <a:pt x="56" y="121"/>
                    <a:pt x="57" y="121"/>
                  </a:cubicBezTo>
                  <a:cubicBezTo>
                    <a:pt x="57" y="121"/>
                    <a:pt x="57" y="122"/>
                    <a:pt x="58" y="121"/>
                  </a:cubicBezTo>
                  <a:cubicBezTo>
                    <a:pt x="58" y="120"/>
                    <a:pt x="58" y="121"/>
                    <a:pt x="58" y="120"/>
                  </a:cubicBezTo>
                  <a:cubicBezTo>
                    <a:pt x="58" y="119"/>
                    <a:pt x="58" y="119"/>
                    <a:pt x="58" y="119"/>
                  </a:cubicBezTo>
                  <a:cubicBezTo>
                    <a:pt x="57" y="119"/>
                    <a:pt x="58" y="119"/>
                    <a:pt x="58" y="119"/>
                  </a:cubicBezTo>
                  <a:cubicBezTo>
                    <a:pt x="58" y="119"/>
                    <a:pt x="58" y="117"/>
                    <a:pt x="60" y="118"/>
                  </a:cubicBezTo>
                  <a:cubicBezTo>
                    <a:pt x="61" y="118"/>
                    <a:pt x="61" y="118"/>
                    <a:pt x="61" y="118"/>
                  </a:cubicBezTo>
                  <a:cubicBezTo>
                    <a:pt x="60" y="117"/>
                    <a:pt x="60" y="117"/>
                    <a:pt x="60" y="117"/>
                  </a:cubicBezTo>
                  <a:cubicBezTo>
                    <a:pt x="60" y="117"/>
                    <a:pt x="60" y="117"/>
                    <a:pt x="61" y="117"/>
                  </a:cubicBezTo>
                  <a:cubicBezTo>
                    <a:pt x="60" y="116"/>
                    <a:pt x="61" y="116"/>
                    <a:pt x="61" y="115"/>
                  </a:cubicBezTo>
                  <a:cubicBezTo>
                    <a:pt x="62" y="114"/>
                    <a:pt x="62" y="113"/>
                    <a:pt x="63" y="113"/>
                  </a:cubicBezTo>
                  <a:cubicBezTo>
                    <a:pt x="63" y="112"/>
                    <a:pt x="63" y="112"/>
                    <a:pt x="63" y="110"/>
                  </a:cubicBezTo>
                  <a:cubicBezTo>
                    <a:pt x="63" y="112"/>
                    <a:pt x="63" y="112"/>
                    <a:pt x="63" y="112"/>
                  </a:cubicBezTo>
                  <a:cubicBezTo>
                    <a:pt x="63" y="110"/>
                    <a:pt x="63" y="110"/>
                    <a:pt x="63" y="110"/>
                  </a:cubicBezTo>
                  <a:cubicBezTo>
                    <a:pt x="63" y="110"/>
                    <a:pt x="64" y="109"/>
                    <a:pt x="65" y="109"/>
                  </a:cubicBezTo>
                  <a:cubicBezTo>
                    <a:pt x="65" y="108"/>
                    <a:pt x="64" y="108"/>
                    <a:pt x="64" y="108"/>
                  </a:cubicBezTo>
                  <a:cubicBezTo>
                    <a:pt x="65" y="108"/>
                    <a:pt x="64" y="106"/>
                    <a:pt x="66" y="106"/>
                  </a:cubicBezTo>
                  <a:cubicBezTo>
                    <a:pt x="66" y="106"/>
                    <a:pt x="65" y="106"/>
                    <a:pt x="66" y="106"/>
                  </a:cubicBezTo>
                  <a:cubicBezTo>
                    <a:pt x="67" y="106"/>
                    <a:pt x="66" y="105"/>
                    <a:pt x="67" y="105"/>
                  </a:cubicBezTo>
                  <a:cubicBezTo>
                    <a:pt x="66" y="105"/>
                    <a:pt x="66" y="105"/>
                    <a:pt x="66" y="105"/>
                  </a:cubicBezTo>
                  <a:cubicBezTo>
                    <a:pt x="67" y="104"/>
                    <a:pt x="66" y="103"/>
                    <a:pt x="67" y="103"/>
                  </a:cubicBezTo>
                  <a:cubicBezTo>
                    <a:pt x="67" y="103"/>
                    <a:pt x="68" y="101"/>
                    <a:pt x="67" y="101"/>
                  </a:cubicBezTo>
                  <a:cubicBezTo>
                    <a:pt x="69" y="100"/>
                    <a:pt x="69" y="98"/>
                    <a:pt x="71" y="98"/>
                  </a:cubicBezTo>
                  <a:cubicBezTo>
                    <a:pt x="71" y="97"/>
                    <a:pt x="71" y="97"/>
                    <a:pt x="71" y="97"/>
                  </a:cubicBezTo>
                  <a:cubicBezTo>
                    <a:pt x="70" y="97"/>
                    <a:pt x="71" y="98"/>
                    <a:pt x="71" y="98"/>
                  </a:cubicBezTo>
                  <a:cubicBezTo>
                    <a:pt x="71" y="97"/>
                    <a:pt x="70" y="97"/>
                    <a:pt x="70" y="97"/>
                  </a:cubicBezTo>
                  <a:cubicBezTo>
                    <a:pt x="71" y="97"/>
                    <a:pt x="71" y="96"/>
                    <a:pt x="71" y="97"/>
                  </a:cubicBezTo>
                  <a:cubicBezTo>
                    <a:pt x="72" y="96"/>
                    <a:pt x="71" y="95"/>
                    <a:pt x="72" y="94"/>
                  </a:cubicBezTo>
                  <a:cubicBezTo>
                    <a:pt x="72" y="94"/>
                    <a:pt x="72" y="94"/>
                    <a:pt x="72" y="94"/>
                  </a:cubicBezTo>
                  <a:cubicBezTo>
                    <a:pt x="72" y="92"/>
                    <a:pt x="72" y="92"/>
                    <a:pt x="72" y="92"/>
                  </a:cubicBezTo>
                  <a:cubicBezTo>
                    <a:pt x="73" y="92"/>
                    <a:pt x="73" y="92"/>
                    <a:pt x="74" y="92"/>
                  </a:cubicBezTo>
                  <a:cubicBezTo>
                    <a:pt x="74" y="92"/>
                    <a:pt x="74" y="92"/>
                    <a:pt x="74" y="91"/>
                  </a:cubicBezTo>
                  <a:cubicBezTo>
                    <a:pt x="75" y="91"/>
                    <a:pt x="75" y="91"/>
                    <a:pt x="75" y="91"/>
                  </a:cubicBezTo>
                  <a:cubicBezTo>
                    <a:pt x="74" y="91"/>
                    <a:pt x="75" y="91"/>
                    <a:pt x="75" y="90"/>
                  </a:cubicBezTo>
                  <a:cubicBezTo>
                    <a:pt x="75" y="91"/>
                    <a:pt x="75" y="91"/>
                    <a:pt x="75" y="91"/>
                  </a:cubicBezTo>
                  <a:cubicBezTo>
                    <a:pt x="75" y="91"/>
                    <a:pt x="75" y="90"/>
                    <a:pt x="76" y="90"/>
                  </a:cubicBezTo>
                  <a:cubicBezTo>
                    <a:pt x="75" y="90"/>
                    <a:pt x="75" y="90"/>
                    <a:pt x="75" y="90"/>
                  </a:cubicBezTo>
                  <a:cubicBezTo>
                    <a:pt x="74" y="90"/>
                    <a:pt x="75" y="90"/>
                    <a:pt x="75" y="89"/>
                  </a:cubicBezTo>
                  <a:cubicBezTo>
                    <a:pt x="75" y="90"/>
                    <a:pt x="75" y="89"/>
                    <a:pt x="76" y="88"/>
                  </a:cubicBezTo>
                  <a:cubicBezTo>
                    <a:pt x="76" y="88"/>
                    <a:pt x="75" y="88"/>
                    <a:pt x="76" y="87"/>
                  </a:cubicBezTo>
                  <a:cubicBezTo>
                    <a:pt x="76" y="88"/>
                    <a:pt x="76" y="87"/>
                    <a:pt x="76" y="87"/>
                  </a:cubicBezTo>
                  <a:cubicBezTo>
                    <a:pt x="76" y="87"/>
                    <a:pt x="76" y="87"/>
                    <a:pt x="76" y="88"/>
                  </a:cubicBezTo>
                  <a:cubicBezTo>
                    <a:pt x="76" y="88"/>
                    <a:pt x="76" y="88"/>
                    <a:pt x="76" y="87"/>
                  </a:cubicBezTo>
                  <a:cubicBezTo>
                    <a:pt x="76" y="87"/>
                    <a:pt x="76" y="87"/>
                    <a:pt x="76" y="86"/>
                  </a:cubicBezTo>
                  <a:cubicBezTo>
                    <a:pt x="76" y="87"/>
                    <a:pt x="76" y="87"/>
                    <a:pt x="76" y="87"/>
                  </a:cubicBezTo>
                  <a:cubicBezTo>
                    <a:pt x="76" y="86"/>
                    <a:pt x="76" y="86"/>
                    <a:pt x="76" y="86"/>
                  </a:cubicBezTo>
                  <a:cubicBezTo>
                    <a:pt x="76" y="86"/>
                    <a:pt x="76" y="86"/>
                    <a:pt x="76" y="86"/>
                  </a:cubicBezTo>
                  <a:cubicBezTo>
                    <a:pt x="76" y="86"/>
                    <a:pt x="76" y="86"/>
                    <a:pt x="76" y="86"/>
                  </a:cubicBezTo>
                  <a:cubicBezTo>
                    <a:pt x="76" y="85"/>
                    <a:pt x="78" y="85"/>
                    <a:pt x="76" y="84"/>
                  </a:cubicBezTo>
                  <a:cubicBezTo>
                    <a:pt x="78" y="83"/>
                    <a:pt x="78" y="83"/>
                    <a:pt x="78" y="83"/>
                  </a:cubicBezTo>
                  <a:cubicBezTo>
                    <a:pt x="78" y="83"/>
                    <a:pt x="78" y="83"/>
                    <a:pt x="78" y="83"/>
                  </a:cubicBezTo>
                  <a:cubicBezTo>
                    <a:pt x="79" y="83"/>
                    <a:pt x="79" y="82"/>
                    <a:pt x="79" y="82"/>
                  </a:cubicBezTo>
                  <a:cubicBezTo>
                    <a:pt x="79" y="82"/>
                    <a:pt x="79" y="82"/>
                    <a:pt x="79" y="82"/>
                  </a:cubicBezTo>
                  <a:cubicBezTo>
                    <a:pt x="79" y="81"/>
                    <a:pt x="79" y="81"/>
                    <a:pt x="79" y="80"/>
                  </a:cubicBezTo>
                  <a:cubicBezTo>
                    <a:pt x="80" y="80"/>
                    <a:pt x="81" y="81"/>
                    <a:pt x="81" y="80"/>
                  </a:cubicBezTo>
                  <a:cubicBezTo>
                    <a:pt x="81" y="79"/>
                    <a:pt x="81" y="79"/>
                    <a:pt x="80" y="79"/>
                  </a:cubicBezTo>
                  <a:cubicBezTo>
                    <a:pt x="81" y="79"/>
                    <a:pt x="81" y="77"/>
                    <a:pt x="83" y="76"/>
                  </a:cubicBezTo>
                  <a:cubicBezTo>
                    <a:pt x="83" y="76"/>
                    <a:pt x="82" y="76"/>
                    <a:pt x="82" y="74"/>
                  </a:cubicBezTo>
                  <a:cubicBezTo>
                    <a:pt x="83" y="73"/>
                    <a:pt x="83" y="71"/>
                    <a:pt x="85" y="71"/>
                  </a:cubicBezTo>
                  <a:cubicBezTo>
                    <a:pt x="85" y="71"/>
                    <a:pt x="85" y="71"/>
                    <a:pt x="85" y="71"/>
                  </a:cubicBezTo>
                  <a:cubicBezTo>
                    <a:pt x="85" y="70"/>
                    <a:pt x="86" y="71"/>
                    <a:pt x="85" y="70"/>
                  </a:cubicBezTo>
                  <a:cubicBezTo>
                    <a:pt x="85" y="70"/>
                    <a:pt x="85" y="70"/>
                    <a:pt x="84" y="70"/>
                  </a:cubicBezTo>
                  <a:cubicBezTo>
                    <a:pt x="85" y="69"/>
                    <a:pt x="86" y="67"/>
                    <a:pt x="86" y="67"/>
                  </a:cubicBezTo>
                  <a:cubicBezTo>
                    <a:pt x="86" y="67"/>
                    <a:pt x="86" y="67"/>
                    <a:pt x="86" y="67"/>
                  </a:cubicBezTo>
                  <a:cubicBezTo>
                    <a:pt x="88" y="67"/>
                    <a:pt x="88" y="65"/>
                    <a:pt x="88" y="65"/>
                  </a:cubicBezTo>
                  <a:cubicBezTo>
                    <a:pt x="88" y="65"/>
                    <a:pt x="88" y="65"/>
                    <a:pt x="88" y="65"/>
                  </a:cubicBezTo>
                  <a:cubicBezTo>
                    <a:pt x="89" y="65"/>
                    <a:pt x="89" y="65"/>
                    <a:pt x="89" y="65"/>
                  </a:cubicBezTo>
                  <a:cubicBezTo>
                    <a:pt x="89" y="65"/>
                    <a:pt x="88" y="65"/>
                    <a:pt x="89" y="64"/>
                  </a:cubicBezTo>
                  <a:cubicBezTo>
                    <a:pt x="89" y="64"/>
                    <a:pt x="89" y="64"/>
                    <a:pt x="89" y="64"/>
                  </a:cubicBezTo>
                  <a:cubicBezTo>
                    <a:pt x="89" y="63"/>
                    <a:pt x="89" y="62"/>
                    <a:pt x="90" y="62"/>
                  </a:cubicBezTo>
                  <a:cubicBezTo>
                    <a:pt x="90" y="62"/>
                    <a:pt x="90" y="62"/>
                    <a:pt x="90" y="62"/>
                  </a:cubicBezTo>
                  <a:cubicBezTo>
                    <a:pt x="90" y="61"/>
                    <a:pt x="90" y="61"/>
                    <a:pt x="90" y="61"/>
                  </a:cubicBezTo>
                  <a:cubicBezTo>
                    <a:pt x="90" y="60"/>
                    <a:pt x="91" y="59"/>
                    <a:pt x="91" y="59"/>
                  </a:cubicBezTo>
                  <a:cubicBezTo>
                    <a:pt x="91" y="57"/>
                    <a:pt x="93" y="54"/>
                    <a:pt x="94" y="52"/>
                  </a:cubicBezTo>
                  <a:cubicBezTo>
                    <a:pt x="94" y="52"/>
                    <a:pt x="94" y="52"/>
                    <a:pt x="94" y="52"/>
                  </a:cubicBezTo>
                  <a:cubicBezTo>
                    <a:pt x="95" y="52"/>
                    <a:pt x="94" y="52"/>
                    <a:pt x="94" y="52"/>
                  </a:cubicBezTo>
                  <a:cubicBezTo>
                    <a:pt x="94" y="52"/>
                    <a:pt x="95" y="52"/>
                    <a:pt x="95" y="52"/>
                  </a:cubicBezTo>
                  <a:cubicBezTo>
                    <a:pt x="96" y="52"/>
                    <a:pt x="95" y="51"/>
                    <a:pt x="95" y="51"/>
                  </a:cubicBezTo>
                  <a:cubicBezTo>
                    <a:pt x="95" y="50"/>
                    <a:pt x="95" y="51"/>
                    <a:pt x="95" y="51"/>
                  </a:cubicBezTo>
                  <a:cubicBezTo>
                    <a:pt x="95" y="51"/>
                    <a:pt x="96" y="50"/>
                    <a:pt x="95" y="48"/>
                  </a:cubicBezTo>
                  <a:cubicBezTo>
                    <a:pt x="96" y="48"/>
                    <a:pt x="96" y="50"/>
                    <a:pt x="96" y="50"/>
                  </a:cubicBezTo>
                  <a:cubicBezTo>
                    <a:pt x="96" y="48"/>
                    <a:pt x="96" y="48"/>
                    <a:pt x="96" y="48"/>
                  </a:cubicBezTo>
                  <a:cubicBezTo>
                    <a:pt x="97" y="48"/>
                    <a:pt x="97" y="51"/>
                    <a:pt x="98" y="51"/>
                  </a:cubicBezTo>
                  <a:cubicBezTo>
                    <a:pt x="98" y="51"/>
                    <a:pt x="98" y="51"/>
                    <a:pt x="98" y="51"/>
                  </a:cubicBezTo>
                  <a:cubicBezTo>
                    <a:pt x="99" y="51"/>
                    <a:pt x="98" y="52"/>
                    <a:pt x="99" y="51"/>
                  </a:cubicBezTo>
                  <a:cubicBezTo>
                    <a:pt x="99" y="51"/>
                    <a:pt x="99" y="50"/>
                    <a:pt x="98" y="50"/>
                  </a:cubicBezTo>
                  <a:cubicBezTo>
                    <a:pt x="98" y="48"/>
                    <a:pt x="97" y="48"/>
                    <a:pt x="98" y="46"/>
                  </a:cubicBezTo>
                  <a:cubicBezTo>
                    <a:pt x="98" y="46"/>
                    <a:pt x="97" y="47"/>
                    <a:pt x="98" y="48"/>
                  </a:cubicBezTo>
                  <a:cubicBezTo>
                    <a:pt x="99" y="47"/>
                    <a:pt x="98" y="46"/>
                    <a:pt x="99" y="46"/>
                  </a:cubicBezTo>
                  <a:cubicBezTo>
                    <a:pt x="98" y="46"/>
                    <a:pt x="98" y="45"/>
                    <a:pt x="98" y="45"/>
                  </a:cubicBezTo>
                  <a:cubicBezTo>
                    <a:pt x="98" y="45"/>
                    <a:pt x="98" y="46"/>
                    <a:pt x="99" y="45"/>
                  </a:cubicBezTo>
                  <a:cubicBezTo>
                    <a:pt x="98" y="45"/>
                    <a:pt x="99" y="45"/>
                    <a:pt x="98" y="45"/>
                  </a:cubicBezTo>
                  <a:cubicBezTo>
                    <a:pt x="97" y="44"/>
                    <a:pt x="99" y="44"/>
                    <a:pt x="98" y="44"/>
                  </a:cubicBezTo>
                  <a:cubicBezTo>
                    <a:pt x="99" y="44"/>
                    <a:pt x="99" y="45"/>
                    <a:pt x="100" y="45"/>
                  </a:cubicBezTo>
                  <a:cubicBezTo>
                    <a:pt x="99" y="44"/>
                    <a:pt x="100" y="43"/>
                    <a:pt x="99" y="43"/>
                  </a:cubicBezTo>
                  <a:cubicBezTo>
                    <a:pt x="99" y="43"/>
                    <a:pt x="99" y="43"/>
                    <a:pt x="100" y="43"/>
                  </a:cubicBezTo>
                  <a:cubicBezTo>
                    <a:pt x="100" y="43"/>
                    <a:pt x="99" y="42"/>
                    <a:pt x="101" y="42"/>
                  </a:cubicBezTo>
                  <a:cubicBezTo>
                    <a:pt x="100" y="41"/>
                    <a:pt x="100" y="41"/>
                    <a:pt x="100" y="41"/>
                  </a:cubicBezTo>
                  <a:cubicBezTo>
                    <a:pt x="101" y="41"/>
                    <a:pt x="101" y="41"/>
                    <a:pt x="101" y="41"/>
                  </a:cubicBezTo>
                  <a:cubicBezTo>
                    <a:pt x="101" y="41"/>
                    <a:pt x="101" y="38"/>
                    <a:pt x="102" y="39"/>
                  </a:cubicBezTo>
                  <a:cubicBezTo>
                    <a:pt x="102" y="39"/>
                    <a:pt x="103" y="38"/>
                    <a:pt x="102" y="38"/>
                  </a:cubicBezTo>
                  <a:cubicBezTo>
                    <a:pt x="101" y="38"/>
                    <a:pt x="102" y="39"/>
                    <a:pt x="101" y="39"/>
                  </a:cubicBezTo>
                  <a:cubicBezTo>
                    <a:pt x="102" y="38"/>
                    <a:pt x="101" y="38"/>
                    <a:pt x="101" y="38"/>
                  </a:cubicBezTo>
                  <a:cubicBezTo>
                    <a:pt x="102" y="38"/>
                    <a:pt x="102" y="38"/>
                    <a:pt x="102" y="38"/>
                  </a:cubicBezTo>
                  <a:cubicBezTo>
                    <a:pt x="102" y="37"/>
                    <a:pt x="102" y="37"/>
                    <a:pt x="102" y="37"/>
                  </a:cubicBezTo>
                  <a:cubicBezTo>
                    <a:pt x="102" y="37"/>
                    <a:pt x="102" y="37"/>
                    <a:pt x="102" y="37"/>
                  </a:cubicBezTo>
                  <a:cubicBezTo>
                    <a:pt x="102" y="37"/>
                    <a:pt x="102" y="37"/>
                    <a:pt x="102" y="37"/>
                  </a:cubicBezTo>
                  <a:cubicBezTo>
                    <a:pt x="102" y="36"/>
                    <a:pt x="103" y="37"/>
                    <a:pt x="103" y="36"/>
                  </a:cubicBezTo>
                  <a:cubicBezTo>
                    <a:pt x="103" y="37"/>
                    <a:pt x="103" y="37"/>
                    <a:pt x="103" y="37"/>
                  </a:cubicBezTo>
                  <a:cubicBezTo>
                    <a:pt x="103" y="37"/>
                    <a:pt x="103" y="37"/>
                    <a:pt x="103" y="36"/>
                  </a:cubicBezTo>
                  <a:cubicBezTo>
                    <a:pt x="103" y="35"/>
                    <a:pt x="103" y="35"/>
                    <a:pt x="103" y="35"/>
                  </a:cubicBezTo>
                  <a:cubicBezTo>
                    <a:pt x="103" y="34"/>
                    <a:pt x="103" y="35"/>
                    <a:pt x="103" y="34"/>
                  </a:cubicBezTo>
                  <a:cubicBezTo>
                    <a:pt x="103" y="35"/>
                    <a:pt x="103" y="35"/>
                    <a:pt x="103" y="35"/>
                  </a:cubicBezTo>
                  <a:cubicBezTo>
                    <a:pt x="103" y="35"/>
                    <a:pt x="105" y="35"/>
                    <a:pt x="105" y="34"/>
                  </a:cubicBezTo>
                  <a:cubicBezTo>
                    <a:pt x="105" y="34"/>
                    <a:pt x="105" y="33"/>
                    <a:pt x="103" y="33"/>
                  </a:cubicBezTo>
                  <a:cubicBezTo>
                    <a:pt x="105" y="33"/>
                    <a:pt x="105" y="33"/>
                    <a:pt x="105" y="33"/>
                  </a:cubicBezTo>
                  <a:cubicBezTo>
                    <a:pt x="105" y="32"/>
                    <a:pt x="103" y="33"/>
                    <a:pt x="105" y="32"/>
                  </a:cubicBezTo>
                  <a:cubicBezTo>
                    <a:pt x="105" y="32"/>
                    <a:pt x="106" y="32"/>
                    <a:pt x="107" y="32"/>
                  </a:cubicBezTo>
                  <a:cubicBezTo>
                    <a:pt x="107" y="32"/>
                    <a:pt x="107" y="32"/>
                    <a:pt x="107" y="32"/>
                  </a:cubicBezTo>
                  <a:cubicBezTo>
                    <a:pt x="107" y="32"/>
                    <a:pt x="107" y="32"/>
                    <a:pt x="107" y="32"/>
                  </a:cubicBezTo>
                  <a:cubicBezTo>
                    <a:pt x="107" y="33"/>
                    <a:pt x="108" y="32"/>
                    <a:pt x="108" y="33"/>
                  </a:cubicBezTo>
                  <a:cubicBezTo>
                    <a:pt x="109" y="32"/>
                    <a:pt x="109" y="32"/>
                    <a:pt x="109" y="32"/>
                  </a:cubicBezTo>
                  <a:cubicBezTo>
                    <a:pt x="107" y="32"/>
                    <a:pt x="108" y="30"/>
                    <a:pt x="107" y="29"/>
                  </a:cubicBezTo>
                  <a:cubicBezTo>
                    <a:pt x="107" y="28"/>
                    <a:pt x="109" y="30"/>
                    <a:pt x="109" y="28"/>
                  </a:cubicBezTo>
                  <a:cubicBezTo>
                    <a:pt x="108" y="28"/>
                    <a:pt x="108" y="27"/>
                    <a:pt x="108" y="28"/>
                  </a:cubicBezTo>
                  <a:cubicBezTo>
                    <a:pt x="108" y="27"/>
                    <a:pt x="107" y="27"/>
                    <a:pt x="108" y="26"/>
                  </a:cubicBezTo>
                  <a:cubicBezTo>
                    <a:pt x="108" y="27"/>
                    <a:pt x="109" y="26"/>
                    <a:pt x="109" y="27"/>
                  </a:cubicBezTo>
                  <a:cubicBezTo>
                    <a:pt x="109" y="27"/>
                    <a:pt x="109" y="27"/>
                    <a:pt x="109" y="28"/>
                  </a:cubicBezTo>
                  <a:cubicBezTo>
                    <a:pt x="109" y="28"/>
                    <a:pt x="110" y="28"/>
                    <a:pt x="110" y="27"/>
                  </a:cubicBezTo>
                  <a:cubicBezTo>
                    <a:pt x="110" y="27"/>
                    <a:pt x="110" y="26"/>
                    <a:pt x="110" y="26"/>
                  </a:cubicBezTo>
                  <a:cubicBezTo>
                    <a:pt x="110" y="26"/>
                    <a:pt x="110" y="27"/>
                    <a:pt x="109" y="26"/>
                  </a:cubicBezTo>
                  <a:cubicBezTo>
                    <a:pt x="110" y="25"/>
                    <a:pt x="110" y="25"/>
                    <a:pt x="110" y="25"/>
                  </a:cubicBezTo>
                  <a:cubicBezTo>
                    <a:pt x="109" y="25"/>
                    <a:pt x="109" y="25"/>
                    <a:pt x="109" y="25"/>
                  </a:cubicBezTo>
                  <a:cubicBezTo>
                    <a:pt x="109" y="25"/>
                    <a:pt x="109" y="25"/>
                    <a:pt x="109" y="25"/>
                  </a:cubicBezTo>
                  <a:cubicBezTo>
                    <a:pt x="109" y="25"/>
                    <a:pt x="109" y="25"/>
                    <a:pt x="109" y="25"/>
                  </a:cubicBezTo>
                  <a:cubicBezTo>
                    <a:pt x="110" y="24"/>
                    <a:pt x="109" y="25"/>
                    <a:pt x="109" y="24"/>
                  </a:cubicBezTo>
                  <a:cubicBezTo>
                    <a:pt x="110" y="23"/>
                    <a:pt x="110" y="23"/>
                    <a:pt x="110" y="23"/>
                  </a:cubicBezTo>
                  <a:cubicBezTo>
                    <a:pt x="110" y="24"/>
                    <a:pt x="109" y="25"/>
                    <a:pt x="110" y="25"/>
                  </a:cubicBezTo>
                  <a:cubicBezTo>
                    <a:pt x="110" y="25"/>
                    <a:pt x="110" y="24"/>
                    <a:pt x="110" y="24"/>
                  </a:cubicBezTo>
                  <a:cubicBezTo>
                    <a:pt x="110" y="24"/>
                    <a:pt x="110" y="24"/>
                    <a:pt x="110" y="24"/>
                  </a:cubicBezTo>
                  <a:cubicBezTo>
                    <a:pt x="110" y="24"/>
                    <a:pt x="112" y="24"/>
                    <a:pt x="111" y="23"/>
                  </a:cubicBezTo>
                  <a:cubicBezTo>
                    <a:pt x="111" y="21"/>
                    <a:pt x="111" y="23"/>
                    <a:pt x="111" y="21"/>
                  </a:cubicBezTo>
                  <a:cubicBezTo>
                    <a:pt x="111" y="20"/>
                    <a:pt x="111" y="20"/>
                    <a:pt x="111" y="19"/>
                  </a:cubicBezTo>
                  <a:cubicBezTo>
                    <a:pt x="112" y="19"/>
                    <a:pt x="112" y="18"/>
                    <a:pt x="112" y="19"/>
                  </a:cubicBezTo>
                  <a:cubicBezTo>
                    <a:pt x="111" y="21"/>
                    <a:pt x="111" y="21"/>
                    <a:pt x="111" y="21"/>
                  </a:cubicBezTo>
                  <a:cubicBezTo>
                    <a:pt x="113" y="21"/>
                    <a:pt x="111" y="23"/>
                    <a:pt x="112" y="24"/>
                  </a:cubicBezTo>
                  <a:cubicBezTo>
                    <a:pt x="112" y="23"/>
                    <a:pt x="113" y="24"/>
                    <a:pt x="113" y="24"/>
                  </a:cubicBezTo>
                  <a:cubicBezTo>
                    <a:pt x="115" y="23"/>
                    <a:pt x="115" y="23"/>
                    <a:pt x="115" y="23"/>
                  </a:cubicBezTo>
                  <a:cubicBezTo>
                    <a:pt x="113" y="23"/>
                    <a:pt x="113" y="23"/>
                    <a:pt x="112" y="23"/>
                  </a:cubicBezTo>
                  <a:cubicBezTo>
                    <a:pt x="113" y="21"/>
                    <a:pt x="113" y="19"/>
                    <a:pt x="113" y="19"/>
                  </a:cubicBezTo>
                  <a:cubicBezTo>
                    <a:pt x="115" y="18"/>
                    <a:pt x="115" y="19"/>
                    <a:pt x="115" y="19"/>
                  </a:cubicBezTo>
                  <a:cubicBezTo>
                    <a:pt x="115" y="18"/>
                    <a:pt x="116" y="18"/>
                    <a:pt x="117" y="17"/>
                  </a:cubicBezTo>
                  <a:cubicBezTo>
                    <a:pt x="116" y="17"/>
                    <a:pt x="117" y="15"/>
                    <a:pt x="117" y="15"/>
                  </a:cubicBezTo>
                  <a:cubicBezTo>
                    <a:pt x="116" y="16"/>
                    <a:pt x="115" y="16"/>
                    <a:pt x="115" y="16"/>
                  </a:cubicBezTo>
                  <a:cubicBezTo>
                    <a:pt x="115" y="15"/>
                    <a:pt x="115" y="16"/>
                    <a:pt x="116" y="16"/>
                  </a:cubicBezTo>
                  <a:cubicBezTo>
                    <a:pt x="115" y="15"/>
                    <a:pt x="117" y="15"/>
                    <a:pt x="116" y="14"/>
                  </a:cubicBezTo>
                  <a:cubicBezTo>
                    <a:pt x="116" y="16"/>
                    <a:pt x="117" y="15"/>
                    <a:pt x="117" y="16"/>
                  </a:cubicBezTo>
                  <a:cubicBezTo>
                    <a:pt x="117" y="15"/>
                    <a:pt x="117" y="16"/>
                    <a:pt x="118" y="15"/>
                  </a:cubicBezTo>
                  <a:cubicBezTo>
                    <a:pt x="118" y="14"/>
                    <a:pt x="118" y="12"/>
                    <a:pt x="118" y="12"/>
                  </a:cubicBezTo>
                  <a:cubicBezTo>
                    <a:pt x="120" y="11"/>
                    <a:pt x="120" y="9"/>
                    <a:pt x="120" y="8"/>
                  </a:cubicBezTo>
                  <a:cubicBezTo>
                    <a:pt x="121" y="8"/>
                    <a:pt x="122" y="9"/>
                    <a:pt x="122" y="8"/>
                  </a:cubicBezTo>
                  <a:cubicBezTo>
                    <a:pt x="122" y="8"/>
                    <a:pt x="121" y="8"/>
                    <a:pt x="122" y="8"/>
                  </a:cubicBezTo>
                  <a:cubicBezTo>
                    <a:pt x="122" y="8"/>
                    <a:pt x="122" y="8"/>
                    <a:pt x="122" y="8"/>
                  </a:cubicBezTo>
                  <a:cubicBezTo>
                    <a:pt x="122" y="7"/>
                    <a:pt x="124" y="6"/>
                    <a:pt x="123" y="5"/>
                  </a:cubicBezTo>
                  <a:cubicBezTo>
                    <a:pt x="123" y="6"/>
                    <a:pt x="123" y="6"/>
                    <a:pt x="123" y="6"/>
                  </a:cubicBezTo>
                  <a:cubicBezTo>
                    <a:pt x="123" y="6"/>
                    <a:pt x="123" y="6"/>
                    <a:pt x="123" y="5"/>
                  </a:cubicBezTo>
                  <a:cubicBezTo>
                    <a:pt x="124" y="6"/>
                    <a:pt x="124" y="5"/>
                    <a:pt x="124" y="6"/>
                  </a:cubicBezTo>
                  <a:cubicBezTo>
                    <a:pt x="125" y="6"/>
                    <a:pt x="125" y="5"/>
                    <a:pt x="125" y="4"/>
                  </a:cubicBezTo>
                  <a:cubicBezTo>
                    <a:pt x="124" y="4"/>
                    <a:pt x="124" y="4"/>
                    <a:pt x="124" y="4"/>
                  </a:cubicBezTo>
                  <a:cubicBezTo>
                    <a:pt x="124" y="3"/>
                    <a:pt x="125" y="2"/>
                    <a:pt x="126" y="1"/>
                  </a:cubicBezTo>
                  <a:cubicBezTo>
                    <a:pt x="126" y="1"/>
                    <a:pt x="126" y="1"/>
                    <a:pt x="126" y="1"/>
                  </a:cubicBezTo>
                  <a:cubicBezTo>
                    <a:pt x="126" y="0"/>
                    <a:pt x="126" y="0"/>
                    <a:pt x="126" y="0"/>
                  </a:cubicBezTo>
                  <a:cubicBezTo>
                    <a:pt x="127" y="1"/>
                    <a:pt x="127" y="0"/>
                    <a:pt x="127" y="0"/>
                  </a:cubicBezTo>
                  <a:cubicBezTo>
                    <a:pt x="127" y="2"/>
                    <a:pt x="127" y="2"/>
                    <a:pt x="127" y="2"/>
                  </a:cubicBezTo>
                  <a:cubicBezTo>
                    <a:pt x="127" y="3"/>
                    <a:pt x="127" y="1"/>
                    <a:pt x="126" y="1"/>
                  </a:cubicBezTo>
                  <a:cubicBezTo>
                    <a:pt x="126" y="1"/>
                    <a:pt x="125" y="3"/>
                    <a:pt x="126" y="3"/>
                  </a:cubicBezTo>
                  <a:cubicBezTo>
                    <a:pt x="126" y="3"/>
                    <a:pt x="126" y="3"/>
                    <a:pt x="126" y="2"/>
                  </a:cubicBezTo>
                  <a:cubicBezTo>
                    <a:pt x="127" y="2"/>
                    <a:pt x="126" y="3"/>
                    <a:pt x="127" y="3"/>
                  </a:cubicBezTo>
                  <a:cubicBezTo>
                    <a:pt x="127" y="3"/>
                    <a:pt x="127" y="3"/>
                    <a:pt x="127" y="3"/>
                  </a:cubicBezTo>
                  <a:cubicBezTo>
                    <a:pt x="127" y="4"/>
                    <a:pt x="127" y="4"/>
                    <a:pt x="126" y="5"/>
                  </a:cubicBezTo>
                  <a:cubicBezTo>
                    <a:pt x="126" y="4"/>
                    <a:pt x="126" y="5"/>
                    <a:pt x="126" y="4"/>
                  </a:cubicBezTo>
                  <a:cubicBezTo>
                    <a:pt x="126" y="5"/>
                    <a:pt x="126" y="5"/>
                    <a:pt x="126" y="6"/>
                  </a:cubicBezTo>
                  <a:cubicBezTo>
                    <a:pt x="125" y="6"/>
                    <a:pt x="125" y="8"/>
                    <a:pt x="124" y="9"/>
                  </a:cubicBezTo>
                  <a:cubicBezTo>
                    <a:pt x="124" y="8"/>
                    <a:pt x="124" y="7"/>
                    <a:pt x="124" y="7"/>
                  </a:cubicBezTo>
                  <a:cubicBezTo>
                    <a:pt x="123" y="7"/>
                    <a:pt x="124" y="7"/>
                    <a:pt x="123" y="8"/>
                  </a:cubicBezTo>
                  <a:cubicBezTo>
                    <a:pt x="123" y="8"/>
                    <a:pt x="124" y="9"/>
                    <a:pt x="124" y="10"/>
                  </a:cubicBezTo>
                  <a:cubicBezTo>
                    <a:pt x="123" y="10"/>
                    <a:pt x="123" y="10"/>
                    <a:pt x="123" y="10"/>
                  </a:cubicBezTo>
                  <a:cubicBezTo>
                    <a:pt x="123" y="10"/>
                    <a:pt x="124" y="11"/>
                    <a:pt x="123" y="12"/>
                  </a:cubicBezTo>
                  <a:cubicBezTo>
                    <a:pt x="122" y="12"/>
                    <a:pt x="121" y="15"/>
                    <a:pt x="120" y="16"/>
                  </a:cubicBezTo>
                  <a:cubicBezTo>
                    <a:pt x="120" y="16"/>
                    <a:pt x="120" y="16"/>
                    <a:pt x="120" y="16"/>
                  </a:cubicBezTo>
                  <a:cubicBezTo>
                    <a:pt x="120" y="17"/>
                    <a:pt x="119" y="18"/>
                    <a:pt x="119" y="18"/>
                  </a:cubicBezTo>
                  <a:cubicBezTo>
                    <a:pt x="118" y="19"/>
                    <a:pt x="118" y="23"/>
                    <a:pt x="117" y="23"/>
                  </a:cubicBezTo>
                  <a:cubicBezTo>
                    <a:pt x="116" y="25"/>
                    <a:pt x="115" y="27"/>
                    <a:pt x="113" y="30"/>
                  </a:cubicBezTo>
                  <a:cubicBezTo>
                    <a:pt x="112" y="29"/>
                    <a:pt x="112" y="29"/>
                    <a:pt x="112" y="29"/>
                  </a:cubicBezTo>
                  <a:cubicBezTo>
                    <a:pt x="112" y="30"/>
                    <a:pt x="112" y="29"/>
                    <a:pt x="111" y="30"/>
                  </a:cubicBezTo>
                  <a:cubicBezTo>
                    <a:pt x="112" y="29"/>
                    <a:pt x="112" y="32"/>
                    <a:pt x="112" y="32"/>
                  </a:cubicBezTo>
                  <a:cubicBezTo>
                    <a:pt x="111" y="32"/>
                    <a:pt x="110" y="34"/>
                    <a:pt x="110" y="35"/>
                  </a:cubicBezTo>
                  <a:cubicBezTo>
                    <a:pt x="110" y="35"/>
                    <a:pt x="110" y="35"/>
                    <a:pt x="110" y="35"/>
                  </a:cubicBezTo>
                  <a:cubicBezTo>
                    <a:pt x="110" y="37"/>
                    <a:pt x="110" y="38"/>
                    <a:pt x="109" y="38"/>
                  </a:cubicBezTo>
                  <a:cubicBezTo>
                    <a:pt x="108" y="38"/>
                    <a:pt x="108" y="38"/>
                    <a:pt x="108" y="38"/>
                  </a:cubicBezTo>
                  <a:cubicBezTo>
                    <a:pt x="108" y="41"/>
                    <a:pt x="108" y="41"/>
                    <a:pt x="108" y="42"/>
                  </a:cubicBezTo>
                  <a:cubicBezTo>
                    <a:pt x="107" y="43"/>
                    <a:pt x="106" y="44"/>
                    <a:pt x="105" y="45"/>
                  </a:cubicBezTo>
                  <a:cubicBezTo>
                    <a:pt x="105" y="47"/>
                    <a:pt x="102" y="51"/>
                    <a:pt x="101" y="54"/>
                  </a:cubicBezTo>
                  <a:cubicBezTo>
                    <a:pt x="101" y="53"/>
                    <a:pt x="101" y="53"/>
                    <a:pt x="101" y="53"/>
                  </a:cubicBezTo>
                  <a:cubicBezTo>
                    <a:pt x="100" y="57"/>
                    <a:pt x="97" y="60"/>
                    <a:pt x="96" y="63"/>
                  </a:cubicBezTo>
                  <a:cubicBezTo>
                    <a:pt x="95" y="62"/>
                    <a:pt x="95" y="62"/>
                    <a:pt x="95" y="62"/>
                  </a:cubicBezTo>
                  <a:cubicBezTo>
                    <a:pt x="95" y="63"/>
                    <a:pt x="95" y="64"/>
                    <a:pt x="95" y="64"/>
                  </a:cubicBezTo>
                  <a:cubicBezTo>
                    <a:pt x="95" y="65"/>
                    <a:pt x="95" y="67"/>
                    <a:pt x="94" y="67"/>
                  </a:cubicBezTo>
                  <a:cubicBezTo>
                    <a:pt x="93" y="68"/>
                    <a:pt x="94" y="68"/>
                    <a:pt x="93" y="69"/>
                  </a:cubicBezTo>
                  <a:cubicBezTo>
                    <a:pt x="92" y="70"/>
                    <a:pt x="92" y="71"/>
                    <a:pt x="91" y="72"/>
                  </a:cubicBezTo>
                  <a:cubicBezTo>
                    <a:pt x="91" y="72"/>
                    <a:pt x="91" y="72"/>
                    <a:pt x="91" y="72"/>
                  </a:cubicBezTo>
                  <a:cubicBezTo>
                    <a:pt x="91" y="72"/>
                    <a:pt x="91" y="72"/>
                    <a:pt x="91" y="72"/>
                  </a:cubicBezTo>
                  <a:cubicBezTo>
                    <a:pt x="91" y="72"/>
                    <a:pt x="90" y="73"/>
                    <a:pt x="91" y="73"/>
                  </a:cubicBezTo>
                  <a:cubicBezTo>
                    <a:pt x="90" y="74"/>
                    <a:pt x="90" y="78"/>
                    <a:pt x="88" y="79"/>
                  </a:cubicBezTo>
                  <a:cubicBezTo>
                    <a:pt x="88" y="79"/>
                    <a:pt x="88" y="79"/>
                    <a:pt x="88" y="79"/>
                  </a:cubicBezTo>
                  <a:cubicBezTo>
                    <a:pt x="88" y="81"/>
                    <a:pt x="85" y="82"/>
                    <a:pt x="85" y="83"/>
                  </a:cubicBezTo>
                  <a:cubicBezTo>
                    <a:pt x="85" y="83"/>
                    <a:pt x="85" y="83"/>
                    <a:pt x="84" y="83"/>
                  </a:cubicBezTo>
                  <a:cubicBezTo>
                    <a:pt x="84" y="84"/>
                    <a:pt x="85" y="83"/>
                    <a:pt x="85" y="84"/>
                  </a:cubicBezTo>
                  <a:cubicBezTo>
                    <a:pt x="84" y="87"/>
                    <a:pt x="82" y="88"/>
                    <a:pt x="81" y="91"/>
                  </a:cubicBezTo>
                  <a:cubicBezTo>
                    <a:pt x="80" y="95"/>
                    <a:pt x="76" y="98"/>
                    <a:pt x="75" y="101"/>
                  </a:cubicBezTo>
                  <a:cubicBezTo>
                    <a:pt x="75" y="101"/>
                    <a:pt x="75" y="101"/>
                    <a:pt x="75" y="101"/>
                  </a:cubicBezTo>
                  <a:cubicBezTo>
                    <a:pt x="75" y="104"/>
                    <a:pt x="73" y="104"/>
                    <a:pt x="73" y="106"/>
                  </a:cubicBezTo>
                  <a:cubicBezTo>
                    <a:pt x="73" y="106"/>
                    <a:pt x="73" y="106"/>
                    <a:pt x="72" y="106"/>
                  </a:cubicBezTo>
                  <a:cubicBezTo>
                    <a:pt x="72" y="107"/>
                    <a:pt x="70" y="108"/>
                    <a:pt x="70" y="110"/>
                  </a:cubicBezTo>
                  <a:cubicBezTo>
                    <a:pt x="70" y="110"/>
                    <a:pt x="70" y="110"/>
                    <a:pt x="70" y="110"/>
                  </a:cubicBezTo>
                  <a:cubicBezTo>
                    <a:pt x="69" y="112"/>
                    <a:pt x="69" y="112"/>
                    <a:pt x="68" y="114"/>
                  </a:cubicBezTo>
                  <a:cubicBezTo>
                    <a:pt x="68" y="113"/>
                    <a:pt x="68" y="113"/>
                    <a:pt x="68" y="113"/>
                  </a:cubicBezTo>
                  <a:cubicBezTo>
                    <a:pt x="67" y="113"/>
                    <a:pt x="68" y="115"/>
                    <a:pt x="67" y="115"/>
                  </a:cubicBezTo>
                  <a:cubicBezTo>
                    <a:pt x="67" y="115"/>
                    <a:pt x="67" y="115"/>
                    <a:pt x="67" y="115"/>
                  </a:cubicBezTo>
                  <a:cubicBezTo>
                    <a:pt x="65" y="118"/>
                    <a:pt x="64" y="122"/>
                    <a:pt x="63" y="125"/>
                  </a:cubicBezTo>
                  <a:cubicBezTo>
                    <a:pt x="61" y="126"/>
                    <a:pt x="61" y="124"/>
                    <a:pt x="61" y="126"/>
                  </a:cubicBezTo>
                  <a:cubicBezTo>
                    <a:pt x="61" y="126"/>
                    <a:pt x="61" y="126"/>
                    <a:pt x="61" y="126"/>
                  </a:cubicBezTo>
                  <a:cubicBezTo>
                    <a:pt x="61" y="127"/>
                    <a:pt x="58" y="127"/>
                    <a:pt x="58" y="127"/>
                  </a:cubicBezTo>
                  <a:cubicBezTo>
                    <a:pt x="60" y="128"/>
                    <a:pt x="60" y="128"/>
                    <a:pt x="60" y="128"/>
                  </a:cubicBezTo>
                  <a:cubicBezTo>
                    <a:pt x="58" y="130"/>
                    <a:pt x="57" y="130"/>
                    <a:pt x="57" y="132"/>
                  </a:cubicBezTo>
                  <a:cubicBezTo>
                    <a:pt x="56" y="132"/>
                    <a:pt x="56" y="132"/>
                    <a:pt x="56" y="132"/>
                  </a:cubicBezTo>
                  <a:cubicBezTo>
                    <a:pt x="57" y="133"/>
                    <a:pt x="56" y="134"/>
                    <a:pt x="56" y="136"/>
                  </a:cubicBezTo>
                  <a:cubicBezTo>
                    <a:pt x="53" y="143"/>
                    <a:pt x="49" y="151"/>
                    <a:pt x="45" y="158"/>
                  </a:cubicBezTo>
                  <a:cubicBezTo>
                    <a:pt x="42" y="166"/>
                    <a:pt x="37" y="172"/>
                    <a:pt x="33" y="179"/>
                  </a:cubicBezTo>
                  <a:cubicBezTo>
                    <a:pt x="31" y="180"/>
                    <a:pt x="31" y="180"/>
                    <a:pt x="30" y="183"/>
                  </a:cubicBezTo>
                  <a:cubicBezTo>
                    <a:pt x="30" y="183"/>
                    <a:pt x="30" y="183"/>
                    <a:pt x="30" y="183"/>
                  </a:cubicBezTo>
                  <a:cubicBezTo>
                    <a:pt x="30" y="183"/>
                    <a:pt x="29" y="184"/>
                    <a:pt x="29" y="185"/>
                  </a:cubicBezTo>
                  <a:cubicBezTo>
                    <a:pt x="29" y="186"/>
                    <a:pt x="28" y="189"/>
                    <a:pt x="26" y="193"/>
                  </a:cubicBezTo>
                  <a:cubicBezTo>
                    <a:pt x="26" y="192"/>
                    <a:pt x="26" y="192"/>
                    <a:pt x="25" y="192"/>
                  </a:cubicBezTo>
                  <a:cubicBezTo>
                    <a:pt x="26" y="193"/>
                    <a:pt x="26" y="193"/>
                    <a:pt x="26" y="193"/>
                  </a:cubicBezTo>
                  <a:cubicBezTo>
                    <a:pt x="25" y="193"/>
                    <a:pt x="25" y="193"/>
                    <a:pt x="25" y="193"/>
                  </a:cubicBezTo>
                  <a:cubicBezTo>
                    <a:pt x="25" y="193"/>
                    <a:pt x="25" y="193"/>
                    <a:pt x="26" y="193"/>
                  </a:cubicBezTo>
                  <a:cubicBezTo>
                    <a:pt x="22" y="200"/>
                    <a:pt x="17" y="206"/>
                    <a:pt x="13" y="213"/>
                  </a:cubicBezTo>
                  <a:cubicBezTo>
                    <a:pt x="12" y="214"/>
                    <a:pt x="11" y="217"/>
                    <a:pt x="10" y="220"/>
                  </a:cubicBezTo>
                  <a:cubicBezTo>
                    <a:pt x="7" y="223"/>
                    <a:pt x="3" y="228"/>
                    <a:pt x="1" y="233"/>
                  </a:cubicBezTo>
                  <a:cubicBezTo>
                    <a:pt x="1" y="233"/>
                    <a:pt x="0" y="232"/>
                    <a:pt x="1" y="229"/>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35" name="Hình tự do 114"/>
            <p:cNvSpPr>
              <a:spLocks/>
            </p:cNvSpPr>
            <p:nvPr/>
          </p:nvSpPr>
          <p:spPr bwMode="auto">
            <a:xfrm>
              <a:off x="3653" y="1157"/>
              <a:ext cx="300" cy="550"/>
            </a:xfrm>
            <a:custGeom>
              <a:avLst/>
              <a:gdLst>
                <a:gd name="T0" fmla="*/ 13 w 127"/>
                <a:gd name="T1" fmla="*/ 206 h 233"/>
                <a:gd name="T2" fmla="*/ 17 w 127"/>
                <a:gd name="T3" fmla="*/ 199 h 233"/>
                <a:gd name="T4" fmla="*/ 23 w 127"/>
                <a:gd name="T5" fmla="*/ 184 h 233"/>
                <a:gd name="T6" fmla="*/ 26 w 127"/>
                <a:gd name="T7" fmla="*/ 179 h 233"/>
                <a:gd name="T8" fmla="*/ 36 w 127"/>
                <a:gd name="T9" fmla="*/ 165 h 233"/>
                <a:gd name="T10" fmla="*/ 37 w 127"/>
                <a:gd name="T11" fmla="*/ 160 h 233"/>
                <a:gd name="T12" fmla="*/ 42 w 127"/>
                <a:gd name="T13" fmla="*/ 151 h 233"/>
                <a:gd name="T14" fmla="*/ 46 w 127"/>
                <a:gd name="T15" fmla="*/ 144 h 233"/>
                <a:gd name="T16" fmla="*/ 49 w 127"/>
                <a:gd name="T17" fmla="*/ 140 h 233"/>
                <a:gd name="T18" fmla="*/ 50 w 127"/>
                <a:gd name="T19" fmla="*/ 137 h 233"/>
                <a:gd name="T20" fmla="*/ 54 w 127"/>
                <a:gd name="T21" fmla="*/ 128 h 233"/>
                <a:gd name="T22" fmla="*/ 57 w 127"/>
                <a:gd name="T23" fmla="*/ 124 h 233"/>
                <a:gd name="T24" fmla="*/ 58 w 127"/>
                <a:gd name="T25" fmla="*/ 118 h 233"/>
                <a:gd name="T26" fmla="*/ 63 w 127"/>
                <a:gd name="T27" fmla="*/ 112 h 233"/>
                <a:gd name="T28" fmla="*/ 66 w 127"/>
                <a:gd name="T29" fmla="*/ 106 h 233"/>
                <a:gd name="T30" fmla="*/ 71 w 127"/>
                <a:gd name="T31" fmla="*/ 97 h 233"/>
                <a:gd name="T32" fmla="*/ 73 w 127"/>
                <a:gd name="T33" fmla="*/ 93 h 233"/>
                <a:gd name="T34" fmla="*/ 75 w 127"/>
                <a:gd name="T35" fmla="*/ 90 h 233"/>
                <a:gd name="T36" fmla="*/ 76 w 127"/>
                <a:gd name="T37" fmla="*/ 88 h 233"/>
                <a:gd name="T38" fmla="*/ 77 w 127"/>
                <a:gd name="T39" fmla="*/ 85 h 233"/>
                <a:gd name="T40" fmla="*/ 79 w 127"/>
                <a:gd name="T41" fmla="*/ 82 h 233"/>
                <a:gd name="T42" fmla="*/ 85 w 127"/>
                <a:gd name="T43" fmla="*/ 70 h 233"/>
                <a:gd name="T44" fmla="*/ 88 w 127"/>
                <a:gd name="T45" fmla="*/ 65 h 233"/>
                <a:gd name="T46" fmla="*/ 91 w 127"/>
                <a:gd name="T47" fmla="*/ 62 h 233"/>
                <a:gd name="T48" fmla="*/ 95 w 127"/>
                <a:gd name="T49" fmla="*/ 52 h 233"/>
                <a:gd name="T50" fmla="*/ 98 w 127"/>
                <a:gd name="T51" fmla="*/ 51 h 233"/>
                <a:gd name="T52" fmla="*/ 99 w 127"/>
                <a:gd name="T53" fmla="*/ 46 h 233"/>
                <a:gd name="T54" fmla="*/ 99 w 127"/>
                <a:gd name="T55" fmla="*/ 42 h 233"/>
                <a:gd name="T56" fmla="*/ 102 w 127"/>
                <a:gd name="T57" fmla="*/ 38 h 233"/>
                <a:gd name="T58" fmla="*/ 102 w 127"/>
                <a:gd name="T59" fmla="*/ 36 h 233"/>
                <a:gd name="T60" fmla="*/ 104 w 127"/>
                <a:gd name="T61" fmla="*/ 35 h 233"/>
                <a:gd name="T62" fmla="*/ 107 w 127"/>
                <a:gd name="T63" fmla="*/ 32 h 233"/>
                <a:gd name="T64" fmla="*/ 108 w 127"/>
                <a:gd name="T65" fmla="*/ 28 h 233"/>
                <a:gd name="T66" fmla="*/ 109 w 127"/>
                <a:gd name="T67" fmla="*/ 27 h 233"/>
                <a:gd name="T68" fmla="*/ 110 w 127"/>
                <a:gd name="T69" fmla="*/ 22 h 233"/>
                <a:gd name="T70" fmla="*/ 111 w 127"/>
                <a:gd name="T71" fmla="*/ 19 h 233"/>
                <a:gd name="T72" fmla="*/ 112 w 127"/>
                <a:gd name="T73" fmla="*/ 21 h 233"/>
                <a:gd name="T74" fmla="*/ 116 w 127"/>
                <a:gd name="T75" fmla="*/ 15 h 233"/>
                <a:gd name="T76" fmla="*/ 123 w 127"/>
                <a:gd name="T77" fmla="*/ 8 h 233"/>
                <a:gd name="T78" fmla="*/ 125 w 127"/>
                <a:gd name="T79" fmla="*/ 6 h 233"/>
                <a:gd name="T80" fmla="*/ 127 w 127"/>
                <a:gd name="T81" fmla="*/ 0 h 233"/>
                <a:gd name="T82" fmla="*/ 127 w 127"/>
                <a:gd name="T83" fmla="*/ 2 h 233"/>
                <a:gd name="T84" fmla="*/ 124 w 127"/>
                <a:gd name="T85" fmla="*/ 8 h 233"/>
                <a:gd name="T86" fmla="*/ 119 w 127"/>
                <a:gd name="T87" fmla="*/ 18 h 233"/>
                <a:gd name="T88" fmla="*/ 111 w 127"/>
                <a:gd name="T89" fmla="*/ 35 h 233"/>
                <a:gd name="T90" fmla="*/ 101 w 127"/>
                <a:gd name="T91" fmla="*/ 54 h 233"/>
                <a:gd name="T92" fmla="*/ 93 w 127"/>
                <a:gd name="T93" fmla="*/ 68 h 233"/>
                <a:gd name="T94" fmla="*/ 88 w 127"/>
                <a:gd name="T95" fmla="*/ 80 h 233"/>
                <a:gd name="T96" fmla="*/ 75 w 127"/>
                <a:gd name="T97" fmla="*/ 101 h 233"/>
                <a:gd name="T98" fmla="*/ 68 w 127"/>
                <a:gd name="T99" fmla="*/ 112 h 233"/>
                <a:gd name="T100" fmla="*/ 58 w 127"/>
                <a:gd name="T101" fmla="*/ 128 h 233"/>
                <a:gd name="T102" fmla="*/ 32 w 127"/>
                <a:gd name="T103" fmla="*/ 179 h 233"/>
                <a:gd name="T104" fmla="*/ 26 w 127"/>
                <a:gd name="T105" fmla="*/ 192 h 233"/>
                <a:gd name="T106" fmla="*/ 1 w 127"/>
                <a:gd name="T107" fmla="*/ 229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7" h="233">
                  <a:moveTo>
                    <a:pt x="1" y="229"/>
                  </a:moveTo>
                  <a:cubicBezTo>
                    <a:pt x="1" y="226"/>
                    <a:pt x="4" y="223"/>
                    <a:pt x="4" y="219"/>
                  </a:cubicBezTo>
                  <a:cubicBezTo>
                    <a:pt x="5" y="219"/>
                    <a:pt x="5" y="219"/>
                    <a:pt x="5" y="219"/>
                  </a:cubicBezTo>
                  <a:cubicBezTo>
                    <a:pt x="6" y="215"/>
                    <a:pt x="10" y="211"/>
                    <a:pt x="12" y="208"/>
                  </a:cubicBezTo>
                  <a:cubicBezTo>
                    <a:pt x="12" y="208"/>
                    <a:pt x="12" y="208"/>
                    <a:pt x="12" y="208"/>
                  </a:cubicBezTo>
                  <a:cubicBezTo>
                    <a:pt x="13" y="208"/>
                    <a:pt x="13" y="206"/>
                    <a:pt x="13" y="206"/>
                  </a:cubicBezTo>
                  <a:cubicBezTo>
                    <a:pt x="13" y="206"/>
                    <a:pt x="13" y="206"/>
                    <a:pt x="14" y="206"/>
                  </a:cubicBezTo>
                  <a:cubicBezTo>
                    <a:pt x="13" y="206"/>
                    <a:pt x="14" y="206"/>
                    <a:pt x="14" y="205"/>
                  </a:cubicBezTo>
                  <a:cubicBezTo>
                    <a:pt x="15" y="205"/>
                    <a:pt x="15" y="205"/>
                    <a:pt x="15" y="205"/>
                  </a:cubicBezTo>
                  <a:cubicBezTo>
                    <a:pt x="15" y="203"/>
                    <a:pt x="15" y="203"/>
                    <a:pt x="15" y="203"/>
                  </a:cubicBezTo>
                  <a:cubicBezTo>
                    <a:pt x="14" y="201"/>
                    <a:pt x="17" y="200"/>
                    <a:pt x="17" y="199"/>
                  </a:cubicBezTo>
                  <a:cubicBezTo>
                    <a:pt x="17" y="199"/>
                    <a:pt x="17" y="199"/>
                    <a:pt x="17" y="199"/>
                  </a:cubicBezTo>
                  <a:cubicBezTo>
                    <a:pt x="18" y="196"/>
                    <a:pt x="20" y="192"/>
                    <a:pt x="21" y="190"/>
                  </a:cubicBezTo>
                  <a:cubicBezTo>
                    <a:pt x="21" y="190"/>
                    <a:pt x="21" y="191"/>
                    <a:pt x="22" y="191"/>
                  </a:cubicBezTo>
                  <a:cubicBezTo>
                    <a:pt x="21" y="190"/>
                    <a:pt x="22" y="189"/>
                    <a:pt x="22" y="188"/>
                  </a:cubicBezTo>
                  <a:cubicBezTo>
                    <a:pt x="23" y="188"/>
                    <a:pt x="22" y="187"/>
                    <a:pt x="23" y="185"/>
                  </a:cubicBezTo>
                  <a:cubicBezTo>
                    <a:pt x="23" y="185"/>
                    <a:pt x="23" y="185"/>
                    <a:pt x="23" y="185"/>
                  </a:cubicBezTo>
                  <a:cubicBezTo>
                    <a:pt x="23" y="185"/>
                    <a:pt x="23" y="185"/>
                    <a:pt x="23" y="184"/>
                  </a:cubicBezTo>
                  <a:cubicBezTo>
                    <a:pt x="23" y="184"/>
                    <a:pt x="23" y="184"/>
                    <a:pt x="23" y="184"/>
                  </a:cubicBezTo>
                  <a:cubicBezTo>
                    <a:pt x="23" y="183"/>
                    <a:pt x="25" y="184"/>
                    <a:pt x="25" y="183"/>
                  </a:cubicBezTo>
                  <a:cubicBezTo>
                    <a:pt x="25" y="183"/>
                    <a:pt x="25" y="183"/>
                    <a:pt x="25" y="183"/>
                  </a:cubicBezTo>
                  <a:cubicBezTo>
                    <a:pt x="25" y="182"/>
                    <a:pt x="26" y="182"/>
                    <a:pt x="26" y="181"/>
                  </a:cubicBezTo>
                  <a:cubicBezTo>
                    <a:pt x="26" y="181"/>
                    <a:pt x="26" y="181"/>
                    <a:pt x="26" y="181"/>
                  </a:cubicBezTo>
                  <a:cubicBezTo>
                    <a:pt x="26" y="180"/>
                    <a:pt x="27" y="180"/>
                    <a:pt x="26" y="179"/>
                  </a:cubicBezTo>
                  <a:cubicBezTo>
                    <a:pt x="27" y="179"/>
                    <a:pt x="26" y="181"/>
                    <a:pt x="27" y="180"/>
                  </a:cubicBezTo>
                  <a:cubicBezTo>
                    <a:pt x="29" y="176"/>
                    <a:pt x="30" y="172"/>
                    <a:pt x="32" y="170"/>
                  </a:cubicBezTo>
                  <a:cubicBezTo>
                    <a:pt x="32" y="169"/>
                    <a:pt x="34" y="169"/>
                    <a:pt x="34" y="169"/>
                  </a:cubicBezTo>
                  <a:cubicBezTo>
                    <a:pt x="34" y="169"/>
                    <a:pt x="35" y="167"/>
                    <a:pt x="35" y="166"/>
                  </a:cubicBezTo>
                  <a:cubicBezTo>
                    <a:pt x="35" y="166"/>
                    <a:pt x="35" y="166"/>
                    <a:pt x="35" y="166"/>
                  </a:cubicBezTo>
                  <a:cubicBezTo>
                    <a:pt x="36" y="165"/>
                    <a:pt x="35" y="165"/>
                    <a:pt x="36" y="165"/>
                  </a:cubicBezTo>
                  <a:cubicBezTo>
                    <a:pt x="36" y="165"/>
                    <a:pt x="36" y="165"/>
                    <a:pt x="36" y="165"/>
                  </a:cubicBezTo>
                  <a:cubicBezTo>
                    <a:pt x="36" y="165"/>
                    <a:pt x="36" y="164"/>
                    <a:pt x="37" y="163"/>
                  </a:cubicBezTo>
                  <a:cubicBezTo>
                    <a:pt x="37" y="164"/>
                    <a:pt x="37" y="164"/>
                    <a:pt x="37" y="164"/>
                  </a:cubicBezTo>
                  <a:cubicBezTo>
                    <a:pt x="37" y="163"/>
                    <a:pt x="37" y="162"/>
                    <a:pt x="37" y="161"/>
                  </a:cubicBezTo>
                  <a:cubicBezTo>
                    <a:pt x="37" y="162"/>
                    <a:pt x="37" y="162"/>
                    <a:pt x="37" y="162"/>
                  </a:cubicBezTo>
                  <a:cubicBezTo>
                    <a:pt x="38" y="161"/>
                    <a:pt x="37" y="161"/>
                    <a:pt x="37" y="160"/>
                  </a:cubicBezTo>
                  <a:cubicBezTo>
                    <a:pt x="37" y="160"/>
                    <a:pt x="38" y="160"/>
                    <a:pt x="38" y="161"/>
                  </a:cubicBezTo>
                  <a:cubicBezTo>
                    <a:pt x="38" y="158"/>
                    <a:pt x="39" y="158"/>
                    <a:pt x="39" y="157"/>
                  </a:cubicBezTo>
                  <a:cubicBezTo>
                    <a:pt x="39" y="157"/>
                    <a:pt x="39" y="157"/>
                    <a:pt x="39" y="157"/>
                  </a:cubicBezTo>
                  <a:cubicBezTo>
                    <a:pt x="40" y="156"/>
                    <a:pt x="40" y="155"/>
                    <a:pt x="41" y="154"/>
                  </a:cubicBezTo>
                  <a:cubicBezTo>
                    <a:pt x="41" y="153"/>
                    <a:pt x="42" y="154"/>
                    <a:pt x="42" y="153"/>
                  </a:cubicBezTo>
                  <a:cubicBezTo>
                    <a:pt x="41" y="153"/>
                    <a:pt x="44" y="151"/>
                    <a:pt x="42" y="151"/>
                  </a:cubicBezTo>
                  <a:cubicBezTo>
                    <a:pt x="42" y="151"/>
                    <a:pt x="44" y="149"/>
                    <a:pt x="44" y="148"/>
                  </a:cubicBezTo>
                  <a:cubicBezTo>
                    <a:pt x="44" y="149"/>
                    <a:pt x="45" y="148"/>
                    <a:pt x="44" y="149"/>
                  </a:cubicBezTo>
                  <a:cubicBezTo>
                    <a:pt x="45" y="149"/>
                    <a:pt x="45" y="149"/>
                    <a:pt x="45" y="149"/>
                  </a:cubicBezTo>
                  <a:cubicBezTo>
                    <a:pt x="45" y="149"/>
                    <a:pt x="45" y="149"/>
                    <a:pt x="45" y="149"/>
                  </a:cubicBezTo>
                  <a:cubicBezTo>
                    <a:pt x="45" y="149"/>
                    <a:pt x="46" y="148"/>
                    <a:pt x="46" y="147"/>
                  </a:cubicBezTo>
                  <a:cubicBezTo>
                    <a:pt x="46" y="146"/>
                    <a:pt x="45" y="145"/>
                    <a:pt x="46" y="144"/>
                  </a:cubicBezTo>
                  <a:cubicBezTo>
                    <a:pt x="46" y="145"/>
                    <a:pt x="47" y="144"/>
                    <a:pt x="47" y="145"/>
                  </a:cubicBezTo>
                  <a:cubicBezTo>
                    <a:pt x="46" y="143"/>
                    <a:pt x="46" y="143"/>
                    <a:pt x="46" y="143"/>
                  </a:cubicBezTo>
                  <a:cubicBezTo>
                    <a:pt x="47" y="143"/>
                    <a:pt x="47" y="143"/>
                    <a:pt x="47" y="143"/>
                  </a:cubicBezTo>
                  <a:cubicBezTo>
                    <a:pt x="47" y="142"/>
                    <a:pt x="47" y="142"/>
                    <a:pt x="47" y="142"/>
                  </a:cubicBezTo>
                  <a:cubicBezTo>
                    <a:pt x="47" y="142"/>
                    <a:pt x="47" y="139"/>
                    <a:pt x="48" y="140"/>
                  </a:cubicBezTo>
                  <a:cubicBezTo>
                    <a:pt x="49" y="140"/>
                    <a:pt x="48" y="140"/>
                    <a:pt x="49" y="140"/>
                  </a:cubicBezTo>
                  <a:cubicBezTo>
                    <a:pt x="49" y="139"/>
                    <a:pt x="49" y="139"/>
                    <a:pt x="49" y="138"/>
                  </a:cubicBezTo>
                  <a:cubicBezTo>
                    <a:pt x="49" y="138"/>
                    <a:pt x="49" y="138"/>
                    <a:pt x="49" y="138"/>
                  </a:cubicBezTo>
                  <a:cubicBezTo>
                    <a:pt x="50" y="138"/>
                    <a:pt x="50" y="137"/>
                    <a:pt x="49" y="137"/>
                  </a:cubicBezTo>
                  <a:cubicBezTo>
                    <a:pt x="49" y="137"/>
                    <a:pt x="50" y="137"/>
                    <a:pt x="49" y="138"/>
                  </a:cubicBezTo>
                  <a:cubicBezTo>
                    <a:pt x="49" y="137"/>
                    <a:pt x="49" y="137"/>
                    <a:pt x="50" y="136"/>
                  </a:cubicBezTo>
                  <a:cubicBezTo>
                    <a:pt x="50" y="137"/>
                    <a:pt x="50" y="137"/>
                    <a:pt x="50" y="137"/>
                  </a:cubicBezTo>
                  <a:cubicBezTo>
                    <a:pt x="50" y="136"/>
                    <a:pt x="50" y="135"/>
                    <a:pt x="51" y="133"/>
                  </a:cubicBezTo>
                  <a:cubicBezTo>
                    <a:pt x="50" y="133"/>
                    <a:pt x="51" y="134"/>
                    <a:pt x="51" y="134"/>
                  </a:cubicBezTo>
                  <a:cubicBezTo>
                    <a:pt x="52" y="133"/>
                    <a:pt x="52" y="131"/>
                    <a:pt x="53" y="130"/>
                  </a:cubicBezTo>
                  <a:cubicBezTo>
                    <a:pt x="53" y="130"/>
                    <a:pt x="52" y="130"/>
                    <a:pt x="53" y="130"/>
                  </a:cubicBezTo>
                  <a:cubicBezTo>
                    <a:pt x="53" y="129"/>
                    <a:pt x="53" y="130"/>
                    <a:pt x="54" y="129"/>
                  </a:cubicBezTo>
                  <a:cubicBezTo>
                    <a:pt x="54" y="129"/>
                    <a:pt x="54" y="129"/>
                    <a:pt x="54" y="128"/>
                  </a:cubicBezTo>
                  <a:cubicBezTo>
                    <a:pt x="54" y="128"/>
                    <a:pt x="54" y="128"/>
                    <a:pt x="54" y="129"/>
                  </a:cubicBezTo>
                  <a:cubicBezTo>
                    <a:pt x="54" y="128"/>
                    <a:pt x="55" y="125"/>
                    <a:pt x="56" y="124"/>
                  </a:cubicBezTo>
                  <a:cubicBezTo>
                    <a:pt x="56" y="124"/>
                    <a:pt x="56" y="124"/>
                    <a:pt x="56" y="122"/>
                  </a:cubicBezTo>
                  <a:cubicBezTo>
                    <a:pt x="57" y="124"/>
                    <a:pt x="57" y="124"/>
                    <a:pt x="57" y="124"/>
                  </a:cubicBezTo>
                  <a:cubicBezTo>
                    <a:pt x="57" y="122"/>
                    <a:pt x="57" y="121"/>
                    <a:pt x="57" y="122"/>
                  </a:cubicBezTo>
                  <a:cubicBezTo>
                    <a:pt x="57" y="121"/>
                    <a:pt x="56" y="125"/>
                    <a:pt x="57" y="124"/>
                  </a:cubicBezTo>
                  <a:cubicBezTo>
                    <a:pt x="57" y="122"/>
                    <a:pt x="57" y="122"/>
                    <a:pt x="57" y="122"/>
                  </a:cubicBezTo>
                  <a:cubicBezTo>
                    <a:pt x="57" y="122"/>
                    <a:pt x="57" y="121"/>
                    <a:pt x="57" y="120"/>
                  </a:cubicBezTo>
                  <a:cubicBezTo>
                    <a:pt x="57" y="120"/>
                    <a:pt x="57" y="121"/>
                    <a:pt x="58" y="121"/>
                  </a:cubicBezTo>
                  <a:cubicBezTo>
                    <a:pt x="58" y="120"/>
                    <a:pt x="58" y="120"/>
                    <a:pt x="58" y="119"/>
                  </a:cubicBezTo>
                  <a:cubicBezTo>
                    <a:pt x="58" y="119"/>
                    <a:pt x="58" y="119"/>
                    <a:pt x="58" y="119"/>
                  </a:cubicBezTo>
                  <a:cubicBezTo>
                    <a:pt x="58" y="118"/>
                    <a:pt x="58" y="118"/>
                    <a:pt x="58" y="118"/>
                  </a:cubicBezTo>
                  <a:cubicBezTo>
                    <a:pt x="58" y="118"/>
                    <a:pt x="58" y="117"/>
                    <a:pt x="59" y="117"/>
                  </a:cubicBezTo>
                  <a:cubicBezTo>
                    <a:pt x="61" y="118"/>
                    <a:pt x="61" y="118"/>
                    <a:pt x="61" y="118"/>
                  </a:cubicBezTo>
                  <a:cubicBezTo>
                    <a:pt x="61" y="117"/>
                    <a:pt x="59" y="117"/>
                    <a:pt x="59" y="117"/>
                  </a:cubicBezTo>
                  <a:cubicBezTo>
                    <a:pt x="59" y="117"/>
                    <a:pt x="59" y="117"/>
                    <a:pt x="61" y="117"/>
                  </a:cubicBezTo>
                  <a:cubicBezTo>
                    <a:pt x="59" y="116"/>
                    <a:pt x="61" y="116"/>
                    <a:pt x="61" y="115"/>
                  </a:cubicBezTo>
                  <a:cubicBezTo>
                    <a:pt x="62" y="115"/>
                    <a:pt x="62" y="112"/>
                    <a:pt x="63" y="112"/>
                  </a:cubicBezTo>
                  <a:cubicBezTo>
                    <a:pt x="63" y="111"/>
                    <a:pt x="63" y="110"/>
                    <a:pt x="63" y="110"/>
                  </a:cubicBezTo>
                  <a:cubicBezTo>
                    <a:pt x="63" y="110"/>
                    <a:pt x="63" y="110"/>
                    <a:pt x="64" y="110"/>
                  </a:cubicBezTo>
                  <a:cubicBezTo>
                    <a:pt x="64" y="110"/>
                    <a:pt x="64" y="110"/>
                    <a:pt x="64" y="110"/>
                  </a:cubicBezTo>
                  <a:cubicBezTo>
                    <a:pt x="64" y="110"/>
                    <a:pt x="64" y="110"/>
                    <a:pt x="65" y="109"/>
                  </a:cubicBezTo>
                  <a:cubicBezTo>
                    <a:pt x="65" y="108"/>
                    <a:pt x="64" y="108"/>
                    <a:pt x="64" y="108"/>
                  </a:cubicBezTo>
                  <a:cubicBezTo>
                    <a:pt x="65" y="108"/>
                    <a:pt x="64" y="106"/>
                    <a:pt x="66" y="106"/>
                  </a:cubicBezTo>
                  <a:cubicBezTo>
                    <a:pt x="66" y="106"/>
                    <a:pt x="66" y="107"/>
                    <a:pt x="66" y="106"/>
                  </a:cubicBezTo>
                  <a:cubicBezTo>
                    <a:pt x="67" y="106"/>
                    <a:pt x="66" y="105"/>
                    <a:pt x="67" y="103"/>
                  </a:cubicBezTo>
                  <a:cubicBezTo>
                    <a:pt x="66" y="103"/>
                    <a:pt x="66" y="103"/>
                    <a:pt x="66" y="103"/>
                  </a:cubicBezTo>
                  <a:cubicBezTo>
                    <a:pt x="67" y="103"/>
                    <a:pt x="66" y="102"/>
                    <a:pt x="67" y="103"/>
                  </a:cubicBezTo>
                  <a:cubicBezTo>
                    <a:pt x="67" y="102"/>
                    <a:pt x="68" y="102"/>
                    <a:pt x="67" y="102"/>
                  </a:cubicBezTo>
                  <a:cubicBezTo>
                    <a:pt x="70" y="100"/>
                    <a:pt x="70" y="98"/>
                    <a:pt x="71" y="97"/>
                  </a:cubicBezTo>
                  <a:cubicBezTo>
                    <a:pt x="71" y="96"/>
                    <a:pt x="71" y="96"/>
                    <a:pt x="71" y="96"/>
                  </a:cubicBezTo>
                  <a:cubicBezTo>
                    <a:pt x="71" y="97"/>
                    <a:pt x="71" y="97"/>
                    <a:pt x="71" y="97"/>
                  </a:cubicBezTo>
                  <a:cubicBezTo>
                    <a:pt x="71" y="97"/>
                    <a:pt x="71" y="97"/>
                    <a:pt x="71" y="97"/>
                  </a:cubicBezTo>
                  <a:cubicBezTo>
                    <a:pt x="71" y="96"/>
                    <a:pt x="71" y="96"/>
                    <a:pt x="71" y="97"/>
                  </a:cubicBezTo>
                  <a:cubicBezTo>
                    <a:pt x="73" y="96"/>
                    <a:pt x="71" y="95"/>
                    <a:pt x="72" y="94"/>
                  </a:cubicBezTo>
                  <a:cubicBezTo>
                    <a:pt x="72" y="94"/>
                    <a:pt x="72" y="94"/>
                    <a:pt x="73" y="93"/>
                  </a:cubicBezTo>
                  <a:cubicBezTo>
                    <a:pt x="72" y="92"/>
                    <a:pt x="72" y="92"/>
                    <a:pt x="72" y="92"/>
                  </a:cubicBezTo>
                  <a:cubicBezTo>
                    <a:pt x="73" y="91"/>
                    <a:pt x="73" y="92"/>
                    <a:pt x="74" y="92"/>
                  </a:cubicBezTo>
                  <a:cubicBezTo>
                    <a:pt x="74" y="91"/>
                    <a:pt x="74" y="91"/>
                    <a:pt x="74" y="91"/>
                  </a:cubicBezTo>
                  <a:cubicBezTo>
                    <a:pt x="75" y="91"/>
                    <a:pt x="75" y="91"/>
                    <a:pt x="75" y="91"/>
                  </a:cubicBezTo>
                  <a:cubicBezTo>
                    <a:pt x="74" y="91"/>
                    <a:pt x="75" y="90"/>
                    <a:pt x="75" y="90"/>
                  </a:cubicBezTo>
                  <a:cubicBezTo>
                    <a:pt x="75" y="90"/>
                    <a:pt x="75" y="90"/>
                    <a:pt x="75" y="90"/>
                  </a:cubicBezTo>
                  <a:cubicBezTo>
                    <a:pt x="75" y="90"/>
                    <a:pt x="76" y="90"/>
                    <a:pt x="76" y="90"/>
                  </a:cubicBezTo>
                  <a:cubicBezTo>
                    <a:pt x="75" y="90"/>
                    <a:pt x="75" y="90"/>
                    <a:pt x="75" y="90"/>
                  </a:cubicBezTo>
                  <a:cubicBezTo>
                    <a:pt x="74" y="90"/>
                    <a:pt x="75" y="90"/>
                    <a:pt x="75" y="90"/>
                  </a:cubicBezTo>
                  <a:cubicBezTo>
                    <a:pt x="75" y="90"/>
                    <a:pt x="75" y="89"/>
                    <a:pt x="76" y="89"/>
                  </a:cubicBezTo>
                  <a:cubicBezTo>
                    <a:pt x="76" y="88"/>
                    <a:pt x="76" y="88"/>
                    <a:pt x="76" y="88"/>
                  </a:cubicBezTo>
                  <a:cubicBezTo>
                    <a:pt x="76" y="88"/>
                    <a:pt x="76" y="86"/>
                    <a:pt x="76" y="88"/>
                  </a:cubicBezTo>
                  <a:cubicBezTo>
                    <a:pt x="76" y="88"/>
                    <a:pt x="76" y="88"/>
                    <a:pt x="76" y="88"/>
                  </a:cubicBezTo>
                  <a:cubicBezTo>
                    <a:pt x="77" y="88"/>
                    <a:pt x="77" y="88"/>
                    <a:pt x="77" y="88"/>
                  </a:cubicBezTo>
                  <a:cubicBezTo>
                    <a:pt x="77" y="86"/>
                    <a:pt x="76" y="86"/>
                    <a:pt x="76" y="85"/>
                  </a:cubicBezTo>
                  <a:cubicBezTo>
                    <a:pt x="76" y="86"/>
                    <a:pt x="77" y="86"/>
                    <a:pt x="77" y="86"/>
                  </a:cubicBezTo>
                  <a:cubicBezTo>
                    <a:pt x="77" y="86"/>
                    <a:pt x="77" y="86"/>
                    <a:pt x="77" y="86"/>
                  </a:cubicBezTo>
                  <a:cubicBezTo>
                    <a:pt x="77" y="85"/>
                    <a:pt x="77" y="85"/>
                    <a:pt x="77" y="85"/>
                  </a:cubicBezTo>
                  <a:cubicBezTo>
                    <a:pt x="77" y="85"/>
                    <a:pt x="77" y="85"/>
                    <a:pt x="77" y="85"/>
                  </a:cubicBezTo>
                  <a:cubicBezTo>
                    <a:pt x="77" y="85"/>
                    <a:pt x="78" y="84"/>
                    <a:pt x="77" y="83"/>
                  </a:cubicBezTo>
                  <a:cubicBezTo>
                    <a:pt x="77" y="83"/>
                    <a:pt x="78" y="83"/>
                    <a:pt x="78" y="83"/>
                  </a:cubicBezTo>
                  <a:cubicBezTo>
                    <a:pt x="78" y="83"/>
                    <a:pt x="78" y="83"/>
                    <a:pt x="78" y="83"/>
                  </a:cubicBezTo>
                  <a:cubicBezTo>
                    <a:pt x="79" y="83"/>
                    <a:pt x="79" y="83"/>
                    <a:pt x="79" y="82"/>
                  </a:cubicBezTo>
                  <a:cubicBezTo>
                    <a:pt x="79" y="82"/>
                    <a:pt x="79" y="82"/>
                    <a:pt x="79" y="82"/>
                  </a:cubicBezTo>
                  <a:cubicBezTo>
                    <a:pt x="79" y="82"/>
                    <a:pt x="80" y="81"/>
                    <a:pt x="79" y="81"/>
                  </a:cubicBezTo>
                  <a:cubicBezTo>
                    <a:pt x="80" y="80"/>
                    <a:pt x="81" y="81"/>
                    <a:pt x="81" y="80"/>
                  </a:cubicBezTo>
                  <a:cubicBezTo>
                    <a:pt x="81" y="80"/>
                    <a:pt x="81" y="79"/>
                    <a:pt x="80" y="79"/>
                  </a:cubicBezTo>
                  <a:cubicBezTo>
                    <a:pt x="81" y="78"/>
                    <a:pt x="81" y="76"/>
                    <a:pt x="83" y="75"/>
                  </a:cubicBezTo>
                  <a:cubicBezTo>
                    <a:pt x="83" y="75"/>
                    <a:pt x="82" y="75"/>
                    <a:pt x="83" y="75"/>
                  </a:cubicBezTo>
                  <a:cubicBezTo>
                    <a:pt x="84" y="73"/>
                    <a:pt x="84" y="71"/>
                    <a:pt x="85" y="70"/>
                  </a:cubicBezTo>
                  <a:cubicBezTo>
                    <a:pt x="85" y="71"/>
                    <a:pt x="85" y="70"/>
                    <a:pt x="85" y="70"/>
                  </a:cubicBezTo>
                  <a:cubicBezTo>
                    <a:pt x="87" y="70"/>
                    <a:pt x="87" y="70"/>
                    <a:pt x="87" y="70"/>
                  </a:cubicBezTo>
                  <a:cubicBezTo>
                    <a:pt x="85" y="69"/>
                    <a:pt x="85" y="69"/>
                    <a:pt x="84" y="70"/>
                  </a:cubicBezTo>
                  <a:cubicBezTo>
                    <a:pt x="85" y="68"/>
                    <a:pt x="87" y="67"/>
                    <a:pt x="87" y="67"/>
                  </a:cubicBezTo>
                  <a:cubicBezTo>
                    <a:pt x="87" y="66"/>
                    <a:pt x="87" y="66"/>
                    <a:pt x="87" y="66"/>
                  </a:cubicBezTo>
                  <a:cubicBezTo>
                    <a:pt x="88" y="67"/>
                    <a:pt x="88" y="66"/>
                    <a:pt x="88" y="65"/>
                  </a:cubicBezTo>
                  <a:cubicBezTo>
                    <a:pt x="88" y="65"/>
                    <a:pt x="88" y="65"/>
                    <a:pt x="88" y="65"/>
                  </a:cubicBezTo>
                  <a:cubicBezTo>
                    <a:pt x="89" y="65"/>
                    <a:pt x="89" y="65"/>
                    <a:pt x="89" y="65"/>
                  </a:cubicBezTo>
                  <a:cubicBezTo>
                    <a:pt x="89" y="64"/>
                    <a:pt x="88" y="64"/>
                    <a:pt x="89" y="64"/>
                  </a:cubicBezTo>
                  <a:cubicBezTo>
                    <a:pt x="89" y="64"/>
                    <a:pt x="89" y="64"/>
                    <a:pt x="89" y="64"/>
                  </a:cubicBezTo>
                  <a:cubicBezTo>
                    <a:pt x="89" y="63"/>
                    <a:pt x="89" y="62"/>
                    <a:pt x="90" y="62"/>
                  </a:cubicBezTo>
                  <a:cubicBezTo>
                    <a:pt x="91" y="62"/>
                    <a:pt x="91" y="62"/>
                    <a:pt x="91" y="62"/>
                  </a:cubicBezTo>
                  <a:cubicBezTo>
                    <a:pt x="91" y="62"/>
                    <a:pt x="91" y="61"/>
                    <a:pt x="90" y="61"/>
                  </a:cubicBezTo>
                  <a:cubicBezTo>
                    <a:pt x="91" y="61"/>
                    <a:pt x="91" y="59"/>
                    <a:pt x="91" y="59"/>
                  </a:cubicBezTo>
                  <a:cubicBezTo>
                    <a:pt x="91" y="56"/>
                    <a:pt x="93" y="54"/>
                    <a:pt x="94" y="52"/>
                  </a:cubicBezTo>
                  <a:cubicBezTo>
                    <a:pt x="94" y="52"/>
                    <a:pt x="94" y="52"/>
                    <a:pt x="94" y="52"/>
                  </a:cubicBezTo>
                  <a:cubicBezTo>
                    <a:pt x="95" y="52"/>
                    <a:pt x="94" y="52"/>
                    <a:pt x="94" y="52"/>
                  </a:cubicBezTo>
                  <a:cubicBezTo>
                    <a:pt x="94" y="52"/>
                    <a:pt x="95" y="51"/>
                    <a:pt x="95" y="52"/>
                  </a:cubicBezTo>
                  <a:cubicBezTo>
                    <a:pt x="97" y="51"/>
                    <a:pt x="95" y="51"/>
                    <a:pt x="97" y="49"/>
                  </a:cubicBezTo>
                  <a:cubicBezTo>
                    <a:pt x="95" y="49"/>
                    <a:pt x="97" y="51"/>
                    <a:pt x="95" y="49"/>
                  </a:cubicBezTo>
                  <a:cubicBezTo>
                    <a:pt x="97" y="49"/>
                    <a:pt x="97" y="49"/>
                    <a:pt x="97" y="49"/>
                  </a:cubicBezTo>
                  <a:cubicBezTo>
                    <a:pt x="97" y="49"/>
                    <a:pt x="97" y="49"/>
                    <a:pt x="97" y="49"/>
                  </a:cubicBezTo>
                  <a:cubicBezTo>
                    <a:pt x="97" y="49"/>
                    <a:pt x="97" y="49"/>
                    <a:pt x="97" y="49"/>
                  </a:cubicBezTo>
                  <a:cubicBezTo>
                    <a:pt x="98" y="48"/>
                    <a:pt x="98" y="51"/>
                    <a:pt x="98" y="51"/>
                  </a:cubicBezTo>
                  <a:cubicBezTo>
                    <a:pt x="98" y="49"/>
                    <a:pt x="98" y="49"/>
                    <a:pt x="98" y="49"/>
                  </a:cubicBezTo>
                  <a:cubicBezTo>
                    <a:pt x="99" y="49"/>
                    <a:pt x="98" y="52"/>
                    <a:pt x="99" y="51"/>
                  </a:cubicBezTo>
                  <a:cubicBezTo>
                    <a:pt x="99" y="49"/>
                    <a:pt x="99" y="49"/>
                    <a:pt x="98" y="49"/>
                  </a:cubicBezTo>
                  <a:cubicBezTo>
                    <a:pt x="98" y="48"/>
                    <a:pt x="98" y="48"/>
                    <a:pt x="98" y="47"/>
                  </a:cubicBezTo>
                  <a:cubicBezTo>
                    <a:pt x="98" y="47"/>
                    <a:pt x="98" y="48"/>
                    <a:pt x="98" y="48"/>
                  </a:cubicBezTo>
                  <a:cubicBezTo>
                    <a:pt x="99" y="48"/>
                    <a:pt x="98" y="47"/>
                    <a:pt x="99" y="46"/>
                  </a:cubicBezTo>
                  <a:cubicBezTo>
                    <a:pt x="98" y="47"/>
                    <a:pt x="98" y="46"/>
                    <a:pt x="98" y="45"/>
                  </a:cubicBezTo>
                  <a:cubicBezTo>
                    <a:pt x="98" y="45"/>
                    <a:pt x="98" y="46"/>
                    <a:pt x="99" y="45"/>
                  </a:cubicBezTo>
                  <a:cubicBezTo>
                    <a:pt x="98" y="45"/>
                    <a:pt x="99" y="44"/>
                    <a:pt x="98" y="45"/>
                  </a:cubicBezTo>
                  <a:cubicBezTo>
                    <a:pt x="98" y="44"/>
                    <a:pt x="99" y="44"/>
                    <a:pt x="98" y="43"/>
                  </a:cubicBezTo>
                  <a:cubicBezTo>
                    <a:pt x="99" y="43"/>
                    <a:pt x="99" y="45"/>
                    <a:pt x="100" y="44"/>
                  </a:cubicBezTo>
                  <a:cubicBezTo>
                    <a:pt x="99" y="44"/>
                    <a:pt x="100" y="42"/>
                    <a:pt x="99" y="42"/>
                  </a:cubicBezTo>
                  <a:cubicBezTo>
                    <a:pt x="99" y="42"/>
                    <a:pt x="100" y="42"/>
                    <a:pt x="100" y="43"/>
                  </a:cubicBezTo>
                  <a:cubicBezTo>
                    <a:pt x="100" y="42"/>
                    <a:pt x="99" y="41"/>
                    <a:pt x="101" y="41"/>
                  </a:cubicBezTo>
                  <a:cubicBezTo>
                    <a:pt x="100" y="41"/>
                    <a:pt x="100" y="41"/>
                    <a:pt x="100" y="41"/>
                  </a:cubicBezTo>
                  <a:cubicBezTo>
                    <a:pt x="101" y="41"/>
                    <a:pt x="101" y="41"/>
                    <a:pt x="101" y="41"/>
                  </a:cubicBezTo>
                  <a:cubicBezTo>
                    <a:pt x="101" y="40"/>
                    <a:pt x="101" y="39"/>
                    <a:pt x="102" y="39"/>
                  </a:cubicBezTo>
                  <a:cubicBezTo>
                    <a:pt x="102" y="39"/>
                    <a:pt x="103" y="38"/>
                    <a:pt x="102" y="38"/>
                  </a:cubicBezTo>
                  <a:cubicBezTo>
                    <a:pt x="101" y="39"/>
                    <a:pt x="102" y="39"/>
                    <a:pt x="101" y="39"/>
                  </a:cubicBezTo>
                  <a:cubicBezTo>
                    <a:pt x="102" y="39"/>
                    <a:pt x="101" y="38"/>
                    <a:pt x="101" y="37"/>
                  </a:cubicBezTo>
                  <a:cubicBezTo>
                    <a:pt x="102" y="38"/>
                    <a:pt x="102" y="38"/>
                    <a:pt x="102" y="38"/>
                  </a:cubicBezTo>
                  <a:cubicBezTo>
                    <a:pt x="102" y="37"/>
                    <a:pt x="102" y="37"/>
                    <a:pt x="102" y="36"/>
                  </a:cubicBezTo>
                  <a:cubicBezTo>
                    <a:pt x="102" y="37"/>
                    <a:pt x="102" y="37"/>
                    <a:pt x="102" y="37"/>
                  </a:cubicBezTo>
                  <a:cubicBezTo>
                    <a:pt x="102" y="36"/>
                    <a:pt x="102" y="36"/>
                    <a:pt x="102" y="36"/>
                  </a:cubicBezTo>
                  <a:cubicBezTo>
                    <a:pt x="102" y="35"/>
                    <a:pt x="103" y="36"/>
                    <a:pt x="103" y="35"/>
                  </a:cubicBezTo>
                  <a:cubicBezTo>
                    <a:pt x="103" y="36"/>
                    <a:pt x="103" y="36"/>
                    <a:pt x="103" y="36"/>
                  </a:cubicBezTo>
                  <a:cubicBezTo>
                    <a:pt x="104" y="36"/>
                    <a:pt x="104" y="36"/>
                    <a:pt x="104" y="36"/>
                  </a:cubicBezTo>
                  <a:cubicBezTo>
                    <a:pt x="104" y="35"/>
                    <a:pt x="103" y="35"/>
                    <a:pt x="103" y="35"/>
                  </a:cubicBezTo>
                  <a:cubicBezTo>
                    <a:pt x="103" y="35"/>
                    <a:pt x="104" y="35"/>
                    <a:pt x="103" y="35"/>
                  </a:cubicBezTo>
                  <a:cubicBezTo>
                    <a:pt x="104" y="35"/>
                    <a:pt x="104" y="35"/>
                    <a:pt x="104" y="35"/>
                  </a:cubicBezTo>
                  <a:cubicBezTo>
                    <a:pt x="104" y="35"/>
                    <a:pt x="105" y="35"/>
                    <a:pt x="105" y="35"/>
                  </a:cubicBezTo>
                  <a:cubicBezTo>
                    <a:pt x="105" y="34"/>
                    <a:pt x="105" y="32"/>
                    <a:pt x="104" y="34"/>
                  </a:cubicBezTo>
                  <a:cubicBezTo>
                    <a:pt x="104" y="32"/>
                    <a:pt x="105" y="32"/>
                    <a:pt x="105" y="34"/>
                  </a:cubicBezTo>
                  <a:cubicBezTo>
                    <a:pt x="105" y="32"/>
                    <a:pt x="104" y="32"/>
                    <a:pt x="105" y="32"/>
                  </a:cubicBezTo>
                  <a:cubicBezTo>
                    <a:pt x="105" y="32"/>
                    <a:pt x="106" y="31"/>
                    <a:pt x="107" y="31"/>
                  </a:cubicBezTo>
                  <a:cubicBezTo>
                    <a:pt x="107" y="32"/>
                    <a:pt x="107" y="32"/>
                    <a:pt x="107" y="32"/>
                  </a:cubicBezTo>
                  <a:cubicBezTo>
                    <a:pt x="107" y="31"/>
                    <a:pt x="107" y="31"/>
                    <a:pt x="107" y="31"/>
                  </a:cubicBezTo>
                  <a:cubicBezTo>
                    <a:pt x="108" y="32"/>
                    <a:pt x="108" y="31"/>
                    <a:pt x="108" y="32"/>
                  </a:cubicBezTo>
                  <a:cubicBezTo>
                    <a:pt x="109" y="32"/>
                    <a:pt x="109" y="31"/>
                    <a:pt x="109" y="31"/>
                  </a:cubicBezTo>
                  <a:cubicBezTo>
                    <a:pt x="107" y="31"/>
                    <a:pt x="108" y="29"/>
                    <a:pt x="107" y="29"/>
                  </a:cubicBezTo>
                  <a:cubicBezTo>
                    <a:pt x="107" y="28"/>
                    <a:pt x="109" y="29"/>
                    <a:pt x="109" y="28"/>
                  </a:cubicBezTo>
                  <a:cubicBezTo>
                    <a:pt x="108" y="28"/>
                    <a:pt x="108" y="27"/>
                    <a:pt x="108" y="28"/>
                  </a:cubicBezTo>
                  <a:cubicBezTo>
                    <a:pt x="108" y="27"/>
                    <a:pt x="107" y="27"/>
                    <a:pt x="108" y="26"/>
                  </a:cubicBezTo>
                  <a:cubicBezTo>
                    <a:pt x="108" y="27"/>
                    <a:pt x="109" y="26"/>
                    <a:pt x="109" y="27"/>
                  </a:cubicBezTo>
                  <a:cubicBezTo>
                    <a:pt x="109" y="28"/>
                    <a:pt x="109" y="28"/>
                    <a:pt x="109" y="28"/>
                  </a:cubicBezTo>
                  <a:cubicBezTo>
                    <a:pt x="109" y="28"/>
                    <a:pt x="110" y="28"/>
                    <a:pt x="110" y="28"/>
                  </a:cubicBezTo>
                  <a:cubicBezTo>
                    <a:pt x="110" y="27"/>
                    <a:pt x="111" y="27"/>
                    <a:pt x="110" y="27"/>
                  </a:cubicBezTo>
                  <a:cubicBezTo>
                    <a:pt x="110" y="26"/>
                    <a:pt x="110" y="27"/>
                    <a:pt x="109" y="27"/>
                  </a:cubicBezTo>
                  <a:cubicBezTo>
                    <a:pt x="110" y="26"/>
                    <a:pt x="111" y="26"/>
                    <a:pt x="110" y="25"/>
                  </a:cubicBezTo>
                  <a:cubicBezTo>
                    <a:pt x="110" y="26"/>
                    <a:pt x="109" y="25"/>
                    <a:pt x="109" y="25"/>
                  </a:cubicBezTo>
                  <a:cubicBezTo>
                    <a:pt x="109" y="24"/>
                    <a:pt x="109" y="24"/>
                    <a:pt x="109" y="24"/>
                  </a:cubicBezTo>
                  <a:cubicBezTo>
                    <a:pt x="109" y="25"/>
                    <a:pt x="109" y="25"/>
                    <a:pt x="109" y="25"/>
                  </a:cubicBezTo>
                  <a:cubicBezTo>
                    <a:pt x="110" y="24"/>
                    <a:pt x="109" y="24"/>
                    <a:pt x="109" y="22"/>
                  </a:cubicBezTo>
                  <a:cubicBezTo>
                    <a:pt x="110" y="22"/>
                    <a:pt x="110" y="22"/>
                    <a:pt x="110" y="22"/>
                  </a:cubicBezTo>
                  <a:cubicBezTo>
                    <a:pt x="111" y="22"/>
                    <a:pt x="109" y="24"/>
                    <a:pt x="110" y="25"/>
                  </a:cubicBezTo>
                  <a:cubicBezTo>
                    <a:pt x="111" y="24"/>
                    <a:pt x="110" y="22"/>
                    <a:pt x="111" y="22"/>
                  </a:cubicBezTo>
                  <a:cubicBezTo>
                    <a:pt x="111" y="22"/>
                    <a:pt x="111" y="22"/>
                    <a:pt x="111" y="24"/>
                  </a:cubicBezTo>
                  <a:cubicBezTo>
                    <a:pt x="111" y="22"/>
                    <a:pt x="112" y="24"/>
                    <a:pt x="111" y="21"/>
                  </a:cubicBezTo>
                  <a:cubicBezTo>
                    <a:pt x="111" y="21"/>
                    <a:pt x="111" y="21"/>
                    <a:pt x="111" y="21"/>
                  </a:cubicBezTo>
                  <a:cubicBezTo>
                    <a:pt x="111" y="21"/>
                    <a:pt x="111" y="20"/>
                    <a:pt x="111" y="19"/>
                  </a:cubicBezTo>
                  <a:cubicBezTo>
                    <a:pt x="112" y="20"/>
                    <a:pt x="112" y="18"/>
                    <a:pt x="114" y="19"/>
                  </a:cubicBezTo>
                  <a:cubicBezTo>
                    <a:pt x="112" y="19"/>
                    <a:pt x="111" y="21"/>
                    <a:pt x="111" y="21"/>
                  </a:cubicBezTo>
                  <a:cubicBezTo>
                    <a:pt x="114" y="21"/>
                    <a:pt x="111" y="22"/>
                    <a:pt x="112" y="22"/>
                  </a:cubicBezTo>
                  <a:cubicBezTo>
                    <a:pt x="112" y="21"/>
                    <a:pt x="114" y="22"/>
                    <a:pt x="115" y="22"/>
                  </a:cubicBezTo>
                  <a:cubicBezTo>
                    <a:pt x="115" y="22"/>
                    <a:pt x="115" y="22"/>
                    <a:pt x="115" y="21"/>
                  </a:cubicBezTo>
                  <a:cubicBezTo>
                    <a:pt x="114" y="21"/>
                    <a:pt x="114" y="21"/>
                    <a:pt x="112" y="21"/>
                  </a:cubicBezTo>
                  <a:cubicBezTo>
                    <a:pt x="114" y="21"/>
                    <a:pt x="114" y="20"/>
                    <a:pt x="114" y="19"/>
                  </a:cubicBezTo>
                  <a:cubicBezTo>
                    <a:pt x="115" y="19"/>
                    <a:pt x="115" y="19"/>
                    <a:pt x="115" y="20"/>
                  </a:cubicBezTo>
                  <a:cubicBezTo>
                    <a:pt x="115" y="18"/>
                    <a:pt x="116" y="17"/>
                    <a:pt x="117" y="16"/>
                  </a:cubicBezTo>
                  <a:cubicBezTo>
                    <a:pt x="116" y="16"/>
                    <a:pt x="118" y="15"/>
                    <a:pt x="117" y="15"/>
                  </a:cubicBezTo>
                  <a:cubicBezTo>
                    <a:pt x="116" y="15"/>
                    <a:pt x="115" y="15"/>
                    <a:pt x="115" y="15"/>
                  </a:cubicBezTo>
                  <a:cubicBezTo>
                    <a:pt x="115" y="15"/>
                    <a:pt x="115" y="15"/>
                    <a:pt x="116" y="15"/>
                  </a:cubicBezTo>
                  <a:cubicBezTo>
                    <a:pt x="115" y="14"/>
                    <a:pt x="117" y="15"/>
                    <a:pt x="116" y="14"/>
                  </a:cubicBezTo>
                  <a:cubicBezTo>
                    <a:pt x="116" y="15"/>
                    <a:pt x="117" y="15"/>
                    <a:pt x="118" y="15"/>
                  </a:cubicBezTo>
                  <a:cubicBezTo>
                    <a:pt x="118" y="14"/>
                    <a:pt x="118" y="15"/>
                    <a:pt x="118" y="15"/>
                  </a:cubicBezTo>
                  <a:cubicBezTo>
                    <a:pt x="118" y="14"/>
                    <a:pt x="118" y="13"/>
                    <a:pt x="118" y="12"/>
                  </a:cubicBezTo>
                  <a:cubicBezTo>
                    <a:pt x="120" y="11"/>
                    <a:pt x="120" y="9"/>
                    <a:pt x="121" y="8"/>
                  </a:cubicBezTo>
                  <a:cubicBezTo>
                    <a:pt x="121" y="8"/>
                    <a:pt x="123" y="8"/>
                    <a:pt x="123" y="8"/>
                  </a:cubicBezTo>
                  <a:cubicBezTo>
                    <a:pt x="123" y="8"/>
                    <a:pt x="121" y="8"/>
                    <a:pt x="123" y="8"/>
                  </a:cubicBezTo>
                  <a:cubicBezTo>
                    <a:pt x="123" y="8"/>
                    <a:pt x="123" y="8"/>
                    <a:pt x="123" y="8"/>
                  </a:cubicBezTo>
                  <a:cubicBezTo>
                    <a:pt x="123" y="8"/>
                    <a:pt x="125" y="7"/>
                    <a:pt x="124" y="6"/>
                  </a:cubicBezTo>
                  <a:cubicBezTo>
                    <a:pt x="124" y="6"/>
                    <a:pt x="124" y="6"/>
                    <a:pt x="124" y="6"/>
                  </a:cubicBezTo>
                  <a:cubicBezTo>
                    <a:pt x="124" y="6"/>
                    <a:pt x="124" y="6"/>
                    <a:pt x="124" y="6"/>
                  </a:cubicBezTo>
                  <a:cubicBezTo>
                    <a:pt x="125" y="6"/>
                    <a:pt x="125" y="6"/>
                    <a:pt x="125" y="6"/>
                  </a:cubicBezTo>
                  <a:cubicBezTo>
                    <a:pt x="125" y="6"/>
                    <a:pt x="125" y="4"/>
                    <a:pt x="125" y="3"/>
                  </a:cubicBezTo>
                  <a:cubicBezTo>
                    <a:pt x="125" y="3"/>
                    <a:pt x="125" y="3"/>
                    <a:pt x="125" y="3"/>
                  </a:cubicBezTo>
                  <a:cubicBezTo>
                    <a:pt x="125" y="2"/>
                    <a:pt x="125" y="2"/>
                    <a:pt x="126" y="1"/>
                  </a:cubicBezTo>
                  <a:cubicBezTo>
                    <a:pt x="126" y="1"/>
                    <a:pt x="126" y="1"/>
                    <a:pt x="126" y="1"/>
                  </a:cubicBezTo>
                  <a:cubicBezTo>
                    <a:pt x="126" y="1"/>
                    <a:pt x="126" y="1"/>
                    <a:pt x="126" y="1"/>
                  </a:cubicBezTo>
                  <a:cubicBezTo>
                    <a:pt x="127" y="1"/>
                    <a:pt x="127" y="1"/>
                    <a:pt x="127" y="0"/>
                  </a:cubicBezTo>
                  <a:cubicBezTo>
                    <a:pt x="127" y="2"/>
                    <a:pt x="127" y="2"/>
                    <a:pt x="127" y="2"/>
                  </a:cubicBezTo>
                  <a:cubicBezTo>
                    <a:pt x="127" y="2"/>
                    <a:pt x="127" y="1"/>
                    <a:pt x="126" y="1"/>
                  </a:cubicBezTo>
                  <a:cubicBezTo>
                    <a:pt x="126" y="2"/>
                    <a:pt x="126" y="2"/>
                    <a:pt x="126" y="2"/>
                  </a:cubicBezTo>
                  <a:cubicBezTo>
                    <a:pt x="126" y="2"/>
                    <a:pt x="126" y="2"/>
                    <a:pt x="126" y="2"/>
                  </a:cubicBezTo>
                  <a:cubicBezTo>
                    <a:pt x="127" y="2"/>
                    <a:pt x="126" y="2"/>
                    <a:pt x="127" y="3"/>
                  </a:cubicBezTo>
                  <a:cubicBezTo>
                    <a:pt x="127" y="3"/>
                    <a:pt x="127" y="3"/>
                    <a:pt x="127" y="2"/>
                  </a:cubicBezTo>
                  <a:cubicBezTo>
                    <a:pt x="127" y="3"/>
                    <a:pt x="127" y="3"/>
                    <a:pt x="126" y="4"/>
                  </a:cubicBezTo>
                  <a:cubicBezTo>
                    <a:pt x="126" y="3"/>
                    <a:pt x="126" y="4"/>
                    <a:pt x="126" y="4"/>
                  </a:cubicBezTo>
                  <a:cubicBezTo>
                    <a:pt x="126" y="4"/>
                    <a:pt x="126" y="6"/>
                    <a:pt x="126" y="7"/>
                  </a:cubicBezTo>
                  <a:cubicBezTo>
                    <a:pt x="125" y="7"/>
                    <a:pt x="125" y="8"/>
                    <a:pt x="125" y="8"/>
                  </a:cubicBezTo>
                  <a:cubicBezTo>
                    <a:pt x="125" y="8"/>
                    <a:pt x="125" y="8"/>
                    <a:pt x="125" y="7"/>
                  </a:cubicBezTo>
                  <a:cubicBezTo>
                    <a:pt x="124" y="8"/>
                    <a:pt x="125" y="8"/>
                    <a:pt x="124" y="8"/>
                  </a:cubicBezTo>
                  <a:cubicBezTo>
                    <a:pt x="124" y="8"/>
                    <a:pt x="125" y="8"/>
                    <a:pt x="125" y="9"/>
                  </a:cubicBezTo>
                  <a:cubicBezTo>
                    <a:pt x="124" y="9"/>
                    <a:pt x="124" y="9"/>
                    <a:pt x="124" y="9"/>
                  </a:cubicBezTo>
                  <a:cubicBezTo>
                    <a:pt x="124" y="10"/>
                    <a:pt x="125" y="10"/>
                    <a:pt x="124" y="11"/>
                  </a:cubicBezTo>
                  <a:cubicBezTo>
                    <a:pt x="123" y="12"/>
                    <a:pt x="121" y="14"/>
                    <a:pt x="120" y="15"/>
                  </a:cubicBezTo>
                  <a:cubicBezTo>
                    <a:pt x="120" y="15"/>
                    <a:pt x="120" y="15"/>
                    <a:pt x="120" y="15"/>
                  </a:cubicBezTo>
                  <a:cubicBezTo>
                    <a:pt x="120" y="16"/>
                    <a:pt x="119" y="17"/>
                    <a:pt x="119" y="18"/>
                  </a:cubicBezTo>
                  <a:cubicBezTo>
                    <a:pt x="118" y="20"/>
                    <a:pt x="118" y="21"/>
                    <a:pt x="117" y="21"/>
                  </a:cubicBezTo>
                  <a:cubicBezTo>
                    <a:pt x="116" y="25"/>
                    <a:pt x="115" y="28"/>
                    <a:pt x="114" y="29"/>
                  </a:cubicBezTo>
                  <a:cubicBezTo>
                    <a:pt x="112" y="28"/>
                    <a:pt x="112" y="28"/>
                    <a:pt x="112" y="28"/>
                  </a:cubicBezTo>
                  <a:cubicBezTo>
                    <a:pt x="112" y="29"/>
                    <a:pt x="112" y="29"/>
                    <a:pt x="112" y="29"/>
                  </a:cubicBezTo>
                  <a:cubicBezTo>
                    <a:pt x="112" y="29"/>
                    <a:pt x="112" y="30"/>
                    <a:pt x="112" y="31"/>
                  </a:cubicBezTo>
                  <a:cubicBezTo>
                    <a:pt x="111" y="32"/>
                    <a:pt x="111" y="35"/>
                    <a:pt x="111" y="35"/>
                  </a:cubicBezTo>
                  <a:cubicBezTo>
                    <a:pt x="111" y="35"/>
                    <a:pt x="111" y="35"/>
                    <a:pt x="111" y="35"/>
                  </a:cubicBezTo>
                  <a:cubicBezTo>
                    <a:pt x="111" y="36"/>
                    <a:pt x="110" y="37"/>
                    <a:pt x="109" y="38"/>
                  </a:cubicBezTo>
                  <a:cubicBezTo>
                    <a:pt x="108" y="38"/>
                    <a:pt x="108" y="38"/>
                    <a:pt x="108" y="39"/>
                  </a:cubicBezTo>
                  <a:cubicBezTo>
                    <a:pt x="108" y="40"/>
                    <a:pt x="108" y="40"/>
                    <a:pt x="108" y="42"/>
                  </a:cubicBezTo>
                  <a:cubicBezTo>
                    <a:pt x="107" y="42"/>
                    <a:pt x="106" y="44"/>
                    <a:pt x="106" y="44"/>
                  </a:cubicBezTo>
                  <a:cubicBezTo>
                    <a:pt x="105" y="48"/>
                    <a:pt x="102" y="51"/>
                    <a:pt x="101" y="54"/>
                  </a:cubicBezTo>
                  <a:cubicBezTo>
                    <a:pt x="101" y="54"/>
                    <a:pt x="101" y="54"/>
                    <a:pt x="101" y="54"/>
                  </a:cubicBezTo>
                  <a:cubicBezTo>
                    <a:pt x="100" y="57"/>
                    <a:pt x="98" y="61"/>
                    <a:pt x="97" y="63"/>
                  </a:cubicBezTo>
                  <a:cubicBezTo>
                    <a:pt x="95" y="62"/>
                    <a:pt x="95" y="62"/>
                    <a:pt x="95" y="62"/>
                  </a:cubicBezTo>
                  <a:cubicBezTo>
                    <a:pt x="95" y="64"/>
                    <a:pt x="95" y="64"/>
                    <a:pt x="95" y="64"/>
                  </a:cubicBezTo>
                  <a:cubicBezTo>
                    <a:pt x="95" y="65"/>
                    <a:pt x="95" y="66"/>
                    <a:pt x="94" y="66"/>
                  </a:cubicBezTo>
                  <a:cubicBezTo>
                    <a:pt x="93" y="67"/>
                    <a:pt x="94" y="67"/>
                    <a:pt x="93" y="68"/>
                  </a:cubicBezTo>
                  <a:cubicBezTo>
                    <a:pt x="92" y="70"/>
                    <a:pt x="92" y="70"/>
                    <a:pt x="91" y="72"/>
                  </a:cubicBezTo>
                  <a:cubicBezTo>
                    <a:pt x="91" y="72"/>
                    <a:pt x="91" y="72"/>
                    <a:pt x="91" y="72"/>
                  </a:cubicBezTo>
                  <a:cubicBezTo>
                    <a:pt x="91" y="71"/>
                    <a:pt x="91" y="71"/>
                    <a:pt x="91" y="71"/>
                  </a:cubicBezTo>
                  <a:cubicBezTo>
                    <a:pt x="91" y="72"/>
                    <a:pt x="90" y="73"/>
                    <a:pt x="91" y="73"/>
                  </a:cubicBezTo>
                  <a:cubicBezTo>
                    <a:pt x="90" y="75"/>
                    <a:pt x="90" y="78"/>
                    <a:pt x="88" y="79"/>
                  </a:cubicBezTo>
                  <a:cubicBezTo>
                    <a:pt x="89" y="79"/>
                    <a:pt x="88" y="79"/>
                    <a:pt x="88" y="80"/>
                  </a:cubicBezTo>
                  <a:cubicBezTo>
                    <a:pt x="88" y="81"/>
                    <a:pt x="85" y="82"/>
                    <a:pt x="85" y="83"/>
                  </a:cubicBezTo>
                  <a:cubicBezTo>
                    <a:pt x="85" y="83"/>
                    <a:pt x="85" y="83"/>
                    <a:pt x="84" y="83"/>
                  </a:cubicBezTo>
                  <a:cubicBezTo>
                    <a:pt x="85" y="83"/>
                    <a:pt x="85" y="83"/>
                    <a:pt x="85" y="83"/>
                  </a:cubicBezTo>
                  <a:cubicBezTo>
                    <a:pt x="84" y="86"/>
                    <a:pt x="82" y="89"/>
                    <a:pt x="81" y="90"/>
                  </a:cubicBezTo>
                  <a:cubicBezTo>
                    <a:pt x="80" y="94"/>
                    <a:pt x="77" y="98"/>
                    <a:pt x="75" y="102"/>
                  </a:cubicBezTo>
                  <a:cubicBezTo>
                    <a:pt x="75" y="101"/>
                    <a:pt x="75" y="101"/>
                    <a:pt x="75" y="101"/>
                  </a:cubicBezTo>
                  <a:cubicBezTo>
                    <a:pt x="75" y="103"/>
                    <a:pt x="73" y="103"/>
                    <a:pt x="73" y="105"/>
                  </a:cubicBezTo>
                  <a:cubicBezTo>
                    <a:pt x="73" y="106"/>
                    <a:pt x="73" y="107"/>
                    <a:pt x="72" y="106"/>
                  </a:cubicBezTo>
                  <a:cubicBezTo>
                    <a:pt x="72" y="107"/>
                    <a:pt x="71" y="109"/>
                    <a:pt x="71" y="110"/>
                  </a:cubicBezTo>
                  <a:cubicBezTo>
                    <a:pt x="71" y="110"/>
                    <a:pt x="71" y="110"/>
                    <a:pt x="71" y="110"/>
                  </a:cubicBezTo>
                  <a:cubicBezTo>
                    <a:pt x="70" y="110"/>
                    <a:pt x="70" y="112"/>
                    <a:pt x="68" y="113"/>
                  </a:cubicBezTo>
                  <a:cubicBezTo>
                    <a:pt x="68" y="112"/>
                    <a:pt x="68" y="112"/>
                    <a:pt x="68" y="112"/>
                  </a:cubicBezTo>
                  <a:cubicBezTo>
                    <a:pt x="67" y="113"/>
                    <a:pt x="68" y="115"/>
                    <a:pt x="67" y="115"/>
                  </a:cubicBezTo>
                  <a:cubicBezTo>
                    <a:pt x="67" y="115"/>
                    <a:pt x="67" y="115"/>
                    <a:pt x="67" y="115"/>
                  </a:cubicBezTo>
                  <a:cubicBezTo>
                    <a:pt x="65" y="117"/>
                    <a:pt x="64" y="121"/>
                    <a:pt x="63" y="125"/>
                  </a:cubicBezTo>
                  <a:cubicBezTo>
                    <a:pt x="61" y="127"/>
                    <a:pt x="61" y="124"/>
                    <a:pt x="61" y="126"/>
                  </a:cubicBezTo>
                  <a:cubicBezTo>
                    <a:pt x="61" y="126"/>
                    <a:pt x="61" y="127"/>
                    <a:pt x="61" y="126"/>
                  </a:cubicBezTo>
                  <a:cubicBezTo>
                    <a:pt x="61" y="127"/>
                    <a:pt x="58" y="127"/>
                    <a:pt x="58" y="128"/>
                  </a:cubicBezTo>
                  <a:cubicBezTo>
                    <a:pt x="59" y="128"/>
                    <a:pt x="59" y="128"/>
                    <a:pt x="59" y="129"/>
                  </a:cubicBezTo>
                  <a:cubicBezTo>
                    <a:pt x="58" y="130"/>
                    <a:pt x="57" y="130"/>
                    <a:pt x="57" y="131"/>
                  </a:cubicBezTo>
                  <a:cubicBezTo>
                    <a:pt x="57" y="131"/>
                    <a:pt x="57" y="131"/>
                    <a:pt x="57" y="131"/>
                  </a:cubicBezTo>
                  <a:cubicBezTo>
                    <a:pt x="57" y="133"/>
                    <a:pt x="56" y="134"/>
                    <a:pt x="57" y="136"/>
                  </a:cubicBezTo>
                  <a:cubicBezTo>
                    <a:pt x="53" y="144"/>
                    <a:pt x="49" y="151"/>
                    <a:pt x="45" y="158"/>
                  </a:cubicBezTo>
                  <a:cubicBezTo>
                    <a:pt x="41" y="165"/>
                    <a:pt x="37" y="172"/>
                    <a:pt x="32" y="179"/>
                  </a:cubicBezTo>
                  <a:cubicBezTo>
                    <a:pt x="31" y="180"/>
                    <a:pt x="31" y="180"/>
                    <a:pt x="30" y="182"/>
                  </a:cubicBezTo>
                  <a:cubicBezTo>
                    <a:pt x="30" y="182"/>
                    <a:pt x="30" y="182"/>
                    <a:pt x="30" y="182"/>
                  </a:cubicBezTo>
                  <a:cubicBezTo>
                    <a:pt x="30" y="183"/>
                    <a:pt x="30" y="183"/>
                    <a:pt x="30" y="184"/>
                  </a:cubicBezTo>
                  <a:cubicBezTo>
                    <a:pt x="29" y="187"/>
                    <a:pt x="28" y="189"/>
                    <a:pt x="26" y="192"/>
                  </a:cubicBezTo>
                  <a:cubicBezTo>
                    <a:pt x="26" y="192"/>
                    <a:pt x="26" y="191"/>
                    <a:pt x="25" y="192"/>
                  </a:cubicBezTo>
                  <a:cubicBezTo>
                    <a:pt x="26" y="192"/>
                    <a:pt x="26" y="192"/>
                    <a:pt x="26" y="192"/>
                  </a:cubicBezTo>
                  <a:cubicBezTo>
                    <a:pt x="25" y="192"/>
                    <a:pt x="25" y="192"/>
                    <a:pt x="25" y="192"/>
                  </a:cubicBezTo>
                  <a:cubicBezTo>
                    <a:pt x="25" y="192"/>
                    <a:pt x="25" y="193"/>
                    <a:pt x="26" y="192"/>
                  </a:cubicBezTo>
                  <a:cubicBezTo>
                    <a:pt x="22" y="200"/>
                    <a:pt x="17" y="206"/>
                    <a:pt x="13" y="212"/>
                  </a:cubicBezTo>
                  <a:cubicBezTo>
                    <a:pt x="12" y="215"/>
                    <a:pt x="11" y="217"/>
                    <a:pt x="10" y="219"/>
                  </a:cubicBezTo>
                  <a:cubicBezTo>
                    <a:pt x="6" y="224"/>
                    <a:pt x="3" y="227"/>
                    <a:pt x="1" y="233"/>
                  </a:cubicBezTo>
                  <a:cubicBezTo>
                    <a:pt x="1" y="233"/>
                    <a:pt x="0" y="231"/>
                    <a:pt x="1" y="229"/>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36" name="Hình tự do 115"/>
            <p:cNvSpPr>
              <a:spLocks/>
            </p:cNvSpPr>
            <p:nvPr/>
          </p:nvSpPr>
          <p:spPr bwMode="auto">
            <a:xfrm>
              <a:off x="3620" y="496"/>
              <a:ext cx="269" cy="493"/>
            </a:xfrm>
            <a:custGeom>
              <a:avLst/>
              <a:gdLst>
                <a:gd name="T0" fmla="*/ 12 w 114"/>
                <a:gd name="T1" fmla="*/ 184 h 209"/>
                <a:gd name="T2" fmla="*/ 16 w 114"/>
                <a:gd name="T3" fmla="*/ 178 h 209"/>
                <a:gd name="T4" fmla="*/ 21 w 114"/>
                <a:gd name="T5" fmla="*/ 165 h 209"/>
                <a:gd name="T6" fmla="*/ 23 w 114"/>
                <a:gd name="T7" fmla="*/ 160 h 209"/>
                <a:gd name="T8" fmla="*/ 31 w 114"/>
                <a:gd name="T9" fmla="*/ 147 h 209"/>
                <a:gd name="T10" fmla="*/ 34 w 114"/>
                <a:gd name="T11" fmla="*/ 144 h 209"/>
                <a:gd name="T12" fmla="*/ 37 w 114"/>
                <a:gd name="T13" fmla="*/ 136 h 209"/>
                <a:gd name="T14" fmla="*/ 42 w 114"/>
                <a:gd name="T15" fmla="*/ 129 h 209"/>
                <a:gd name="T16" fmla="*/ 43 w 114"/>
                <a:gd name="T17" fmla="*/ 126 h 209"/>
                <a:gd name="T18" fmla="*/ 44 w 114"/>
                <a:gd name="T19" fmla="*/ 122 h 209"/>
                <a:gd name="T20" fmla="*/ 48 w 114"/>
                <a:gd name="T21" fmla="*/ 114 h 209"/>
                <a:gd name="T22" fmla="*/ 50 w 114"/>
                <a:gd name="T23" fmla="*/ 111 h 209"/>
                <a:gd name="T24" fmla="*/ 52 w 114"/>
                <a:gd name="T25" fmla="*/ 106 h 209"/>
                <a:gd name="T26" fmla="*/ 56 w 114"/>
                <a:gd name="T27" fmla="*/ 101 h 209"/>
                <a:gd name="T28" fmla="*/ 59 w 114"/>
                <a:gd name="T29" fmla="*/ 94 h 209"/>
                <a:gd name="T30" fmla="*/ 63 w 114"/>
                <a:gd name="T31" fmla="*/ 87 h 209"/>
                <a:gd name="T32" fmla="*/ 64 w 114"/>
                <a:gd name="T33" fmla="*/ 84 h 209"/>
                <a:gd name="T34" fmla="*/ 68 w 114"/>
                <a:gd name="T35" fmla="*/ 81 h 209"/>
                <a:gd name="T36" fmla="*/ 69 w 114"/>
                <a:gd name="T37" fmla="*/ 78 h 209"/>
                <a:gd name="T38" fmla="*/ 69 w 114"/>
                <a:gd name="T39" fmla="*/ 77 h 209"/>
                <a:gd name="T40" fmla="*/ 70 w 114"/>
                <a:gd name="T41" fmla="*/ 73 h 209"/>
                <a:gd name="T42" fmla="*/ 76 w 114"/>
                <a:gd name="T43" fmla="*/ 63 h 209"/>
                <a:gd name="T44" fmla="*/ 78 w 114"/>
                <a:gd name="T45" fmla="*/ 59 h 209"/>
                <a:gd name="T46" fmla="*/ 80 w 114"/>
                <a:gd name="T47" fmla="*/ 55 h 209"/>
                <a:gd name="T48" fmla="*/ 85 w 114"/>
                <a:gd name="T49" fmla="*/ 46 h 209"/>
                <a:gd name="T50" fmla="*/ 88 w 114"/>
                <a:gd name="T51" fmla="*/ 46 h 209"/>
                <a:gd name="T52" fmla="*/ 88 w 114"/>
                <a:gd name="T53" fmla="*/ 41 h 209"/>
                <a:gd name="T54" fmla="*/ 88 w 114"/>
                <a:gd name="T55" fmla="*/ 38 h 209"/>
                <a:gd name="T56" fmla="*/ 90 w 114"/>
                <a:gd name="T57" fmla="*/ 35 h 209"/>
                <a:gd name="T58" fmla="*/ 90 w 114"/>
                <a:gd name="T59" fmla="*/ 32 h 209"/>
                <a:gd name="T60" fmla="*/ 92 w 114"/>
                <a:gd name="T61" fmla="*/ 31 h 209"/>
                <a:gd name="T62" fmla="*/ 96 w 114"/>
                <a:gd name="T63" fmla="*/ 29 h 209"/>
                <a:gd name="T64" fmla="*/ 96 w 114"/>
                <a:gd name="T65" fmla="*/ 26 h 209"/>
                <a:gd name="T66" fmla="*/ 97 w 114"/>
                <a:gd name="T67" fmla="*/ 23 h 209"/>
                <a:gd name="T68" fmla="*/ 98 w 114"/>
                <a:gd name="T69" fmla="*/ 20 h 209"/>
                <a:gd name="T70" fmla="*/ 100 w 114"/>
                <a:gd name="T71" fmla="*/ 18 h 209"/>
                <a:gd name="T72" fmla="*/ 101 w 114"/>
                <a:gd name="T73" fmla="*/ 19 h 209"/>
                <a:gd name="T74" fmla="*/ 103 w 114"/>
                <a:gd name="T75" fmla="*/ 13 h 209"/>
                <a:gd name="T76" fmla="*/ 109 w 114"/>
                <a:gd name="T77" fmla="*/ 8 h 209"/>
                <a:gd name="T78" fmla="*/ 111 w 114"/>
                <a:gd name="T79" fmla="*/ 5 h 209"/>
                <a:gd name="T80" fmla="*/ 114 w 114"/>
                <a:gd name="T81" fmla="*/ 0 h 209"/>
                <a:gd name="T82" fmla="*/ 114 w 114"/>
                <a:gd name="T83" fmla="*/ 3 h 209"/>
                <a:gd name="T84" fmla="*/ 109 w 114"/>
                <a:gd name="T85" fmla="*/ 6 h 209"/>
                <a:gd name="T86" fmla="*/ 107 w 114"/>
                <a:gd name="T87" fmla="*/ 17 h 209"/>
                <a:gd name="T88" fmla="*/ 99 w 114"/>
                <a:gd name="T89" fmla="*/ 32 h 209"/>
                <a:gd name="T90" fmla="*/ 90 w 114"/>
                <a:gd name="T91" fmla="*/ 48 h 209"/>
                <a:gd name="T92" fmla="*/ 83 w 114"/>
                <a:gd name="T93" fmla="*/ 62 h 209"/>
                <a:gd name="T94" fmla="*/ 79 w 114"/>
                <a:gd name="T95" fmla="*/ 72 h 209"/>
                <a:gd name="T96" fmla="*/ 68 w 114"/>
                <a:gd name="T97" fmla="*/ 92 h 209"/>
                <a:gd name="T98" fmla="*/ 61 w 114"/>
                <a:gd name="T99" fmla="*/ 101 h 209"/>
                <a:gd name="T100" fmla="*/ 53 w 114"/>
                <a:gd name="T101" fmla="*/ 114 h 209"/>
                <a:gd name="T102" fmla="*/ 30 w 114"/>
                <a:gd name="T103" fmla="*/ 160 h 209"/>
                <a:gd name="T104" fmla="*/ 23 w 114"/>
                <a:gd name="T105" fmla="*/ 173 h 209"/>
                <a:gd name="T106" fmla="*/ 1 w 114"/>
                <a:gd name="T107" fmla="*/ 205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4" h="209">
                  <a:moveTo>
                    <a:pt x="1" y="205"/>
                  </a:moveTo>
                  <a:cubicBezTo>
                    <a:pt x="1" y="202"/>
                    <a:pt x="4" y="200"/>
                    <a:pt x="4" y="196"/>
                  </a:cubicBezTo>
                  <a:cubicBezTo>
                    <a:pt x="4" y="195"/>
                    <a:pt x="4" y="196"/>
                    <a:pt x="6" y="195"/>
                  </a:cubicBezTo>
                  <a:cubicBezTo>
                    <a:pt x="6" y="193"/>
                    <a:pt x="9" y="189"/>
                    <a:pt x="11" y="186"/>
                  </a:cubicBezTo>
                  <a:cubicBezTo>
                    <a:pt x="11" y="186"/>
                    <a:pt x="11" y="186"/>
                    <a:pt x="11" y="186"/>
                  </a:cubicBezTo>
                  <a:cubicBezTo>
                    <a:pt x="11" y="186"/>
                    <a:pt x="11" y="185"/>
                    <a:pt x="12" y="184"/>
                  </a:cubicBezTo>
                  <a:cubicBezTo>
                    <a:pt x="12" y="185"/>
                    <a:pt x="12" y="185"/>
                    <a:pt x="12" y="185"/>
                  </a:cubicBezTo>
                  <a:cubicBezTo>
                    <a:pt x="12" y="184"/>
                    <a:pt x="12" y="183"/>
                    <a:pt x="12" y="183"/>
                  </a:cubicBezTo>
                  <a:cubicBezTo>
                    <a:pt x="13" y="183"/>
                    <a:pt x="13" y="183"/>
                    <a:pt x="13" y="183"/>
                  </a:cubicBezTo>
                  <a:cubicBezTo>
                    <a:pt x="13" y="182"/>
                    <a:pt x="13" y="182"/>
                    <a:pt x="13" y="182"/>
                  </a:cubicBezTo>
                  <a:cubicBezTo>
                    <a:pt x="12" y="180"/>
                    <a:pt x="16" y="179"/>
                    <a:pt x="16" y="178"/>
                  </a:cubicBezTo>
                  <a:cubicBezTo>
                    <a:pt x="16" y="178"/>
                    <a:pt x="16" y="178"/>
                    <a:pt x="16" y="178"/>
                  </a:cubicBezTo>
                  <a:cubicBezTo>
                    <a:pt x="16" y="175"/>
                    <a:pt x="17" y="173"/>
                    <a:pt x="18" y="171"/>
                  </a:cubicBezTo>
                  <a:cubicBezTo>
                    <a:pt x="19" y="171"/>
                    <a:pt x="19" y="171"/>
                    <a:pt x="19" y="171"/>
                  </a:cubicBezTo>
                  <a:cubicBezTo>
                    <a:pt x="19" y="171"/>
                    <a:pt x="19" y="169"/>
                    <a:pt x="19" y="168"/>
                  </a:cubicBezTo>
                  <a:cubicBezTo>
                    <a:pt x="20" y="168"/>
                    <a:pt x="19" y="166"/>
                    <a:pt x="20" y="166"/>
                  </a:cubicBezTo>
                  <a:cubicBezTo>
                    <a:pt x="20" y="166"/>
                    <a:pt x="20" y="166"/>
                    <a:pt x="20" y="166"/>
                  </a:cubicBezTo>
                  <a:cubicBezTo>
                    <a:pt x="20" y="166"/>
                    <a:pt x="21" y="166"/>
                    <a:pt x="21" y="165"/>
                  </a:cubicBezTo>
                  <a:cubicBezTo>
                    <a:pt x="21" y="165"/>
                    <a:pt x="21" y="165"/>
                    <a:pt x="21" y="165"/>
                  </a:cubicBezTo>
                  <a:cubicBezTo>
                    <a:pt x="21" y="164"/>
                    <a:pt x="22" y="165"/>
                    <a:pt x="22" y="164"/>
                  </a:cubicBezTo>
                  <a:cubicBezTo>
                    <a:pt x="22" y="164"/>
                    <a:pt x="22" y="164"/>
                    <a:pt x="22" y="164"/>
                  </a:cubicBezTo>
                  <a:cubicBezTo>
                    <a:pt x="22" y="163"/>
                    <a:pt x="23" y="163"/>
                    <a:pt x="23" y="163"/>
                  </a:cubicBezTo>
                  <a:cubicBezTo>
                    <a:pt x="23" y="163"/>
                    <a:pt x="23" y="163"/>
                    <a:pt x="23" y="163"/>
                  </a:cubicBezTo>
                  <a:cubicBezTo>
                    <a:pt x="23" y="160"/>
                    <a:pt x="24" y="160"/>
                    <a:pt x="23" y="160"/>
                  </a:cubicBezTo>
                  <a:cubicBezTo>
                    <a:pt x="24" y="160"/>
                    <a:pt x="23" y="162"/>
                    <a:pt x="24" y="162"/>
                  </a:cubicBezTo>
                  <a:cubicBezTo>
                    <a:pt x="25" y="158"/>
                    <a:pt x="27" y="155"/>
                    <a:pt x="29" y="151"/>
                  </a:cubicBezTo>
                  <a:cubicBezTo>
                    <a:pt x="30" y="151"/>
                    <a:pt x="30" y="151"/>
                    <a:pt x="30" y="151"/>
                  </a:cubicBezTo>
                  <a:cubicBezTo>
                    <a:pt x="30" y="150"/>
                    <a:pt x="30" y="150"/>
                    <a:pt x="30" y="149"/>
                  </a:cubicBezTo>
                  <a:cubicBezTo>
                    <a:pt x="30" y="149"/>
                    <a:pt x="30" y="149"/>
                    <a:pt x="30" y="149"/>
                  </a:cubicBezTo>
                  <a:cubicBezTo>
                    <a:pt x="31" y="148"/>
                    <a:pt x="30" y="148"/>
                    <a:pt x="31" y="147"/>
                  </a:cubicBezTo>
                  <a:cubicBezTo>
                    <a:pt x="31" y="148"/>
                    <a:pt x="31" y="148"/>
                    <a:pt x="31" y="148"/>
                  </a:cubicBezTo>
                  <a:cubicBezTo>
                    <a:pt x="31" y="147"/>
                    <a:pt x="31" y="146"/>
                    <a:pt x="33" y="146"/>
                  </a:cubicBezTo>
                  <a:cubicBezTo>
                    <a:pt x="33" y="146"/>
                    <a:pt x="33" y="146"/>
                    <a:pt x="33" y="146"/>
                  </a:cubicBezTo>
                  <a:cubicBezTo>
                    <a:pt x="33" y="146"/>
                    <a:pt x="34" y="146"/>
                    <a:pt x="34" y="145"/>
                  </a:cubicBezTo>
                  <a:cubicBezTo>
                    <a:pt x="34" y="145"/>
                    <a:pt x="34" y="145"/>
                    <a:pt x="34" y="145"/>
                  </a:cubicBezTo>
                  <a:cubicBezTo>
                    <a:pt x="35" y="144"/>
                    <a:pt x="33" y="144"/>
                    <a:pt x="34" y="144"/>
                  </a:cubicBezTo>
                  <a:cubicBezTo>
                    <a:pt x="34" y="144"/>
                    <a:pt x="34" y="144"/>
                    <a:pt x="34" y="144"/>
                  </a:cubicBezTo>
                  <a:cubicBezTo>
                    <a:pt x="34" y="142"/>
                    <a:pt x="35" y="141"/>
                    <a:pt x="35" y="140"/>
                  </a:cubicBezTo>
                  <a:cubicBezTo>
                    <a:pt x="36" y="140"/>
                    <a:pt x="36" y="140"/>
                    <a:pt x="36" y="140"/>
                  </a:cubicBezTo>
                  <a:cubicBezTo>
                    <a:pt x="36" y="140"/>
                    <a:pt x="37" y="139"/>
                    <a:pt x="37" y="138"/>
                  </a:cubicBezTo>
                  <a:cubicBezTo>
                    <a:pt x="37" y="137"/>
                    <a:pt x="37" y="138"/>
                    <a:pt x="37" y="137"/>
                  </a:cubicBezTo>
                  <a:cubicBezTo>
                    <a:pt x="37" y="137"/>
                    <a:pt x="38" y="136"/>
                    <a:pt x="37" y="136"/>
                  </a:cubicBezTo>
                  <a:cubicBezTo>
                    <a:pt x="37" y="135"/>
                    <a:pt x="38" y="133"/>
                    <a:pt x="38" y="133"/>
                  </a:cubicBezTo>
                  <a:cubicBezTo>
                    <a:pt x="38" y="133"/>
                    <a:pt x="40" y="133"/>
                    <a:pt x="39" y="133"/>
                  </a:cubicBezTo>
                  <a:cubicBezTo>
                    <a:pt x="40" y="133"/>
                    <a:pt x="40" y="133"/>
                    <a:pt x="40" y="133"/>
                  </a:cubicBezTo>
                  <a:cubicBezTo>
                    <a:pt x="40" y="133"/>
                    <a:pt x="40" y="133"/>
                    <a:pt x="40" y="133"/>
                  </a:cubicBezTo>
                  <a:cubicBezTo>
                    <a:pt x="40" y="133"/>
                    <a:pt x="40" y="133"/>
                    <a:pt x="42" y="132"/>
                  </a:cubicBezTo>
                  <a:cubicBezTo>
                    <a:pt x="42" y="131"/>
                    <a:pt x="40" y="130"/>
                    <a:pt x="42" y="129"/>
                  </a:cubicBezTo>
                  <a:cubicBezTo>
                    <a:pt x="42" y="130"/>
                    <a:pt x="43" y="129"/>
                    <a:pt x="43" y="130"/>
                  </a:cubicBezTo>
                  <a:cubicBezTo>
                    <a:pt x="42" y="128"/>
                    <a:pt x="42" y="128"/>
                    <a:pt x="42" y="128"/>
                  </a:cubicBezTo>
                  <a:cubicBezTo>
                    <a:pt x="42" y="127"/>
                    <a:pt x="43" y="128"/>
                    <a:pt x="43" y="127"/>
                  </a:cubicBezTo>
                  <a:cubicBezTo>
                    <a:pt x="42" y="127"/>
                    <a:pt x="42" y="127"/>
                    <a:pt x="42" y="127"/>
                  </a:cubicBezTo>
                  <a:cubicBezTo>
                    <a:pt x="42" y="126"/>
                    <a:pt x="43" y="126"/>
                    <a:pt x="43" y="126"/>
                  </a:cubicBezTo>
                  <a:cubicBezTo>
                    <a:pt x="43" y="126"/>
                    <a:pt x="43" y="126"/>
                    <a:pt x="43" y="126"/>
                  </a:cubicBezTo>
                  <a:cubicBezTo>
                    <a:pt x="43" y="126"/>
                    <a:pt x="43" y="126"/>
                    <a:pt x="44" y="124"/>
                  </a:cubicBezTo>
                  <a:cubicBezTo>
                    <a:pt x="44" y="124"/>
                    <a:pt x="44" y="124"/>
                    <a:pt x="44" y="124"/>
                  </a:cubicBezTo>
                  <a:cubicBezTo>
                    <a:pt x="44" y="124"/>
                    <a:pt x="44" y="123"/>
                    <a:pt x="43" y="123"/>
                  </a:cubicBezTo>
                  <a:cubicBezTo>
                    <a:pt x="43" y="123"/>
                    <a:pt x="44" y="123"/>
                    <a:pt x="43" y="124"/>
                  </a:cubicBezTo>
                  <a:cubicBezTo>
                    <a:pt x="43" y="123"/>
                    <a:pt x="43" y="122"/>
                    <a:pt x="44" y="122"/>
                  </a:cubicBezTo>
                  <a:cubicBezTo>
                    <a:pt x="44" y="122"/>
                    <a:pt x="44" y="122"/>
                    <a:pt x="44" y="122"/>
                  </a:cubicBezTo>
                  <a:cubicBezTo>
                    <a:pt x="44" y="121"/>
                    <a:pt x="44" y="120"/>
                    <a:pt x="45" y="119"/>
                  </a:cubicBezTo>
                  <a:cubicBezTo>
                    <a:pt x="44" y="119"/>
                    <a:pt x="45" y="119"/>
                    <a:pt x="45" y="120"/>
                  </a:cubicBezTo>
                  <a:cubicBezTo>
                    <a:pt x="46" y="119"/>
                    <a:pt x="46" y="118"/>
                    <a:pt x="47" y="117"/>
                  </a:cubicBezTo>
                  <a:cubicBezTo>
                    <a:pt x="46" y="117"/>
                    <a:pt x="46" y="117"/>
                    <a:pt x="46" y="117"/>
                  </a:cubicBezTo>
                  <a:cubicBezTo>
                    <a:pt x="47" y="115"/>
                    <a:pt x="47" y="117"/>
                    <a:pt x="47" y="115"/>
                  </a:cubicBezTo>
                  <a:cubicBezTo>
                    <a:pt x="48" y="115"/>
                    <a:pt x="48" y="115"/>
                    <a:pt x="48" y="114"/>
                  </a:cubicBezTo>
                  <a:cubicBezTo>
                    <a:pt x="48" y="114"/>
                    <a:pt x="48" y="114"/>
                    <a:pt x="48" y="114"/>
                  </a:cubicBezTo>
                  <a:cubicBezTo>
                    <a:pt x="48" y="114"/>
                    <a:pt x="49" y="112"/>
                    <a:pt x="50" y="111"/>
                  </a:cubicBezTo>
                  <a:cubicBezTo>
                    <a:pt x="49" y="111"/>
                    <a:pt x="49" y="110"/>
                    <a:pt x="50" y="110"/>
                  </a:cubicBezTo>
                  <a:cubicBezTo>
                    <a:pt x="50" y="110"/>
                    <a:pt x="50" y="110"/>
                    <a:pt x="50" y="110"/>
                  </a:cubicBezTo>
                  <a:cubicBezTo>
                    <a:pt x="50" y="110"/>
                    <a:pt x="50" y="109"/>
                    <a:pt x="51" y="109"/>
                  </a:cubicBezTo>
                  <a:cubicBezTo>
                    <a:pt x="51" y="108"/>
                    <a:pt x="50" y="112"/>
                    <a:pt x="50" y="111"/>
                  </a:cubicBezTo>
                  <a:cubicBezTo>
                    <a:pt x="51" y="111"/>
                    <a:pt x="50" y="109"/>
                    <a:pt x="51" y="110"/>
                  </a:cubicBezTo>
                  <a:cubicBezTo>
                    <a:pt x="51" y="109"/>
                    <a:pt x="51" y="108"/>
                    <a:pt x="51" y="108"/>
                  </a:cubicBezTo>
                  <a:cubicBezTo>
                    <a:pt x="51" y="108"/>
                    <a:pt x="52" y="109"/>
                    <a:pt x="52" y="108"/>
                  </a:cubicBezTo>
                  <a:cubicBezTo>
                    <a:pt x="52" y="107"/>
                    <a:pt x="52" y="108"/>
                    <a:pt x="52" y="107"/>
                  </a:cubicBezTo>
                  <a:cubicBezTo>
                    <a:pt x="52" y="107"/>
                    <a:pt x="52" y="107"/>
                    <a:pt x="52" y="107"/>
                  </a:cubicBezTo>
                  <a:cubicBezTo>
                    <a:pt x="52" y="106"/>
                    <a:pt x="53" y="106"/>
                    <a:pt x="52" y="106"/>
                  </a:cubicBezTo>
                  <a:cubicBezTo>
                    <a:pt x="52" y="106"/>
                    <a:pt x="52" y="105"/>
                    <a:pt x="53" y="105"/>
                  </a:cubicBezTo>
                  <a:cubicBezTo>
                    <a:pt x="54" y="106"/>
                    <a:pt x="54" y="106"/>
                    <a:pt x="54" y="106"/>
                  </a:cubicBezTo>
                  <a:cubicBezTo>
                    <a:pt x="54" y="105"/>
                    <a:pt x="53" y="105"/>
                    <a:pt x="53" y="104"/>
                  </a:cubicBezTo>
                  <a:cubicBezTo>
                    <a:pt x="54" y="104"/>
                    <a:pt x="54" y="104"/>
                    <a:pt x="54" y="104"/>
                  </a:cubicBezTo>
                  <a:cubicBezTo>
                    <a:pt x="53" y="104"/>
                    <a:pt x="54" y="103"/>
                    <a:pt x="54" y="103"/>
                  </a:cubicBezTo>
                  <a:cubicBezTo>
                    <a:pt x="54" y="102"/>
                    <a:pt x="55" y="101"/>
                    <a:pt x="56" y="101"/>
                  </a:cubicBezTo>
                  <a:cubicBezTo>
                    <a:pt x="56" y="100"/>
                    <a:pt x="56" y="99"/>
                    <a:pt x="56" y="99"/>
                  </a:cubicBezTo>
                  <a:cubicBezTo>
                    <a:pt x="56" y="99"/>
                    <a:pt x="56" y="99"/>
                    <a:pt x="56" y="99"/>
                  </a:cubicBezTo>
                  <a:cubicBezTo>
                    <a:pt x="57" y="99"/>
                    <a:pt x="57" y="99"/>
                    <a:pt x="57" y="99"/>
                  </a:cubicBezTo>
                  <a:cubicBezTo>
                    <a:pt x="57" y="99"/>
                    <a:pt x="57" y="99"/>
                    <a:pt x="57" y="97"/>
                  </a:cubicBezTo>
                  <a:cubicBezTo>
                    <a:pt x="57" y="97"/>
                    <a:pt x="57" y="96"/>
                    <a:pt x="57" y="96"/>
                  </a:cubicBezTo>
                  <a:cubicBezTo>
                    <a:pt x="59" y="96"/>
                    <a:pt x="57" y="94"/>
                    <a:pt x="59" y="94"/>
                  </a:cubicBezTo>
                  <a:cubicBezTo>
                    <a:pt x="59" y="95"/>
                    <a:pt x="59" y="95"/>
                    <a:pt x="59" y="95"/>
                  </a:cubicBezTo>
                  <a:cubicBezTo>
                    <a:pt x="61" y="95"/>
                    <a:pt x="59" y="93"/>
                    <a:pt x="60" y="93"/>
                  </a:cubicBezTo>
                  <a:cubicBezTo>
                    <a:pt x="59" y="93"/>
                    <a:pt x="59" y="93"/>
                    <a:pt x="59" y="93"/>
                  </a:cubicBezTo>
                  <a:cubicBezTo>
                    <a:pt x="60" y="93"/>
                    <a:pt x="60" y="92"/>
                    <a:pt x="60" y="92"/>
                  </a:cubicBezTo>
                  <a:cubicBezTo>
                    <a:pt x="60" y="92"/>
                    <a:pt x="61" y="92"/>
                    <a:pt x="60" y="91"/>
                  </a:cubicBezTo>
                  <a:cubicBezTo>
                    <a:pt x="62" y="90"/>
                    <a:pt x="62" y="87"/>
                    <a:pt x="63" y="87"/>
                  </a:cubicBezTo>
                  <a:cubicBezTo>
                    <a:pt x="63" y="86"/>
                    <a:pt x="63" y="86"/>
                    <a:pt x="63" y="86"/>
                  </a:cubicBezTo>
                  <a:cubicBezTo>
                    <a:pt x="63" y="86"/>
                    <a:pt x="63" y="86"/>
                    <a:pt x="63" y="86"/>
                  </a:cubicBezTo>
                  <a:cubicBezTo>
                    <a:pt x="63" y="86"/>
                    <a:pt x="63" y="86"/>
                    <a:pt x="63" y="86"/>
                  </a:cubicBezTo>
                  <a:cubicBezTo>
                    <a:pt x="63" y="86"/>
                    <a:pt x="63" y="86"/>
                    <a:pt x="63" y="86"/>
                  </a:cubicBezTo>
                  <a:cubicBezTo>
                    <a:pt x="64" y="86"/>
                    <a:pt x="63" y="85"/>
                    <a:pt x="64" y="84"/>
                  </a:cubicBezTo>
                  <a:cubicBezTo>
                    <a:pt x="64" y="84"/>
                    <a:pt x="64" y="84"/>
                    <a:pt x="64" y="84"/>
                  </a:cubicBezTo>
                  <a:cubicBezTo>
                    <a:pt x="64" y="83"/>
                    <a:pt x="64" y="83"/>
                    <a:pt x="64" y="83"/>
                  </a:cubicBezTo>
                  <a:cubicBezTo>
                    <a:pt x="65" y="82"/>
                    <a:pt x="65" y="83"/>
                    <a:pt x="66" y="83"/>
                  </a:cubicBezTo>
                  <a:cubicBezTo>
                    <a:pt x="66" y="82"/>
                    <a:pt x="66" y="82"/>
                    <a:pt x="66" y="82"/>
                  </a:cubicBezTo>
                  <a:cubicBezTo>
                    <a:pt x="68" y="82"/>
                    <a:pt x="68" y="82"/>
                    <a:pt x="68" y="82"/>
                  </a:cubicBezTo>
                  <a:cubicBezTo>
                    <a:pt x="66" y="82"/>
                    <a:pt x="68" y="81"/>
                    <a:pt x="68" y="81"/>
                  </a:cubicBezTo>
                  <a:cubicBezTo>
                    <a:pt x="68" y="81"/>
                    <a:pt x="68" y="81"/>
                    <a:pt x="68" y="81"/>
                  </a:cubicBezTo>
                  <a:cubicBezTo>
                    <a:pt x="68" y="81"/>
                    <a:pt x="68" y="81"/>
                    <a:pt x="68" y="80"/>
                  </a:cubicBezTo>
                  <a:cubicBezTo>
                    <a:pt x="66" y="81"/>
                    <a:pt x="66" y="81"/>
                    <a:pt x="66" y="81"/>
                  </a:cubicBezTo>
                  <a:cubicBezTo>
                    <a:pt x="66" y="80"/>
                    <a:pt x="66" y="80"/>
                    <a:pt x="66" y="80"/>
                  </a:cubicBezTo>
                  <a:cubicBezTo>
                    <a:pt x="68" y="80"/>
                    <a:pt x="68" y="79"/>
                    <a:pt x="68" y="79"/>
                  </a:cubicBezTo>
                  <a:cubicBezTo>
                    <a:pt x="68" y="78"/>
                    <a:pt x="68" y="78"/>
                    <a:pt x="68" y="78"/>
                  </a:cubicBezTo>
                  <a:cubicBezTo>
                    <a:pt x="68" y="78"/>
                    <a:pt x="68" y="77"/>
                    <a:pt x="69" y="78"/>
                  </a:cubicBezTo>
                  <a:cubicBezTo>
                    <a:pt x="69" y="78"/>
                    <a:pt x="68" y="78"/>
                    <a:pt x="68" y="79"/>
                  </a:cubicBezTo>
                  <a:cubicBezTo>
                    <a:pt x="69" y="78"/>
                    <a:pt x="69" y="79"/>
                    <a:pt x="69" y="78"/>
                  </a:cubicBezTo>
                  <a:cubicBezTo>
                    <a:pt x="69" y="77"/>
                    <a:pt x="68" y="77"/>
                    <a:pt x="69" y="77"/>
                  </a:cubicBezTo>
                  <a:cubicBezTo>
                    <a:pt x="69" y="77"/>
                    <a:pt x="69" y="77"/>
                    <a:pt x="69" y="78"/>
                  </a:cubicBezTo>
                  <a:cubicBezTo>
                    <a:pt x="70" y="77"/>
                    <a:pt x="70" y="77"/>
                    <a:pt x="70" y="77"/>
                  </a:cubicBezTo>
                  <a:cubicBezTo>
                    <a:pt x="69" y="77"/>
                    <a:pt x="69" y="77"/>
                    <a:pt x="69" y="77"/>
                  </a:cubicBezTo>
                  <a:cubicBezTo>
                    <a:pt x="69" y="77"/>
                    <a:pt x="69" y="77"/>
                    <a:pt x="69" y="77"/>
                  </a:cubicBezTo>
                  <a:cubicBezTo>
                    <a:pt x="69" y="76"/>
                    <a:pt x="70" y="76"/>
                    <a:pt x="69" y="75"/>
                  </a:cubicBezTo>
                  <a:cubicBezTo>
                    <a:pt x="70" y="75"/>
                    <a:pt x="70" y="75"/>
                    <a:pt x="70" y="74"/>
                  </a:cubicBezTo>
                  <a:cubicBezTo>
                    <a:pt x="70" y="74"/>
                    <a:pt x="70" y="74"/>
                    <a:pt x="70" y="74"/>
                  </a:cubicBezTo>
                  <a:cubicBezTo>
                    <a:pt x="70" y="74"/>
                    <a:pt x="70" y="73"/>
                    <a:pt x="70" y="73"/>
                  </a:cubicBezTo>
                  <a:cubicBezTo>
                    <a:pt x="70" y="73"/>
                    <a:pt x="70" y="73"/>
                    <a:pt x="70" y="73"/>
                  </a:cubicBezTo>
                  <a:cubicBezTo>
                    <a:pt x="70" y="73"/>
                    <a:pt x="70" y="73"/>
                    <a:pt x="70" y="73"/>
                  </a:cubicBezTo>
                  <a:cubicBezTo>
                    <a:pt x="71" y="72"/>
                    <a:pt x="72" y="73"/>
                    <a:pt x="72" y="72"/>
                  </a:cubicBezTo>
                  <a:cubicBezTo>
                    <a:pt x="72" y="72"/>
                    <a:pt x="72" y="70"/>
                    <a:pt x="71" y="70"/>
                  </a:cubicBezTo>
                  <a:cubicBezTo>
                    <a:pt x="72" y="69"/>
                    <a:pt x="72" y="68"/>
                    <a:pt x="73" y="67"/>
                  </a:cubicBezTo>
                  <a:cubicBezTo>
                    <a:pt x="73" y="67"/>
                    <a:pt x="73" y="67"/>
                    <a:pt x="73" y="66"/>
                  </a:cubicBezTo>
                  <a:cubicBezTo>
                    <a:pt x="74" y="66"/>
                    <a:pt x="74" y="64"/>
                    <a:pt x="76" y="63"/>
                  </a:cubicBezTo>
                  <a:cubicBezTo>
                    <a:pt x="76" y="64"/>
                    <a:pt x="76" y="63"/>
                    <a:pt x="77" y="64"/>
                  </a:cubicBezTo>
                  <a:cubicBezTo>
                    <a:pt x="77" y="63"/>
                    <a:pt x="77" y="63"/>
                    <a:pt x="77" y="63"/>
                  </a:cubicBezTo>
                  <a:cubicBezTo>
                    <a:pt x="76" y="63"/>
                    <a:pt x="76" y="62"/>
                    <a:pt x="76" y="63"/>
                  </a:cubicBezTo>
                  <a:cubicBezTo>
                    <a:pt x="76" y="62"/>
                    <a:pt x="77" y="59"/>
                    <a:pt x="77" y="59"/>
                  </a:cubicBezTo>
                  <a:cubicBezTo>
                    <a:pt x="77" y="59"/>
                    <a:pt x="77" y="59"/>
                    <a:pt x="77" y="59"/>
                  </a:cubicBezTo>
                  <a:cubicBezTo>
                    <a:pt x="78" y="59"/>
                    <a:pt x="78" y="59"/>
                    <a:pt x="78" y="59"/>
                  </a:cubicBezTo>
                  <a:cubicBezTo>
                    <a:pt x="78" y="58"/>
                    <a:pt x="78" y="58"/>
                    <a:pt x="78" y="58"/>
                  </a:cubicBezTo>
                  <a:cubicBezTo>
                    <a:pt x="79" y="58"/>
                    <a:pt x="79" y="58"/>
                    <a:pt x="79" y="58"/>
                  </a:cubicBezTo>
                  <a:cubicBezTo>
                    <a:pt x="79" y="58"/>
                    <a:pt x="78" y="58"/>
                    <a:pt x="78" y="57"/>
                  </a:cubicBezTo>
                  <a:cubicBezTo>
                    <a:pt x="79" y="57"/>
                    <a:pt x="79" y="57"/>
                    <a:pt x="79" y="57"/>
                  </a:cubicBezTo>
                  <a:cubicBezTo>
                    <a:pt x="79" y="57"/>
                    <a:pt x="79" y="56"/>
                    <a:pt x="79" y="55"/>
                  </a:cubicBezTo>
                  <a:cubicBezTo>
                    <a:pt x="80" y="55"/>
                    <a:pt x="80" y="55"/>
                    <a:pt x="80" y="55"/>
                  </a:cubicBezTo>
                  <a:cubicBezTo>
                    <a:pt x="80" y="55"/>
                    <a:pt x="80" y="54"/>
                    <a:pt x="80" y="55"/>
                  </a:cubicBezTo>
                  <a:cubicBezTo>
                    <a:pt x="81" y="54"/>
                    <a:pt x="81" y="53"/>
                    <a:pt x="82" y="53"/>
                  </a:cubicBezTo>
                  <a:cubicBezTo>
                    <a:pt x="82" y="51"/>
                    <a:pt x="83" y="48"/>
                    <a:pt x="83" y="46"/>
                  </a:cubicBezTo>
                  <a:cubicBezTo>
                    <a:pt x="83" y="46"/>
                    <a:pt x="83" y="46"/>
                    <a:pt x="83" y="46"/>
                  </a:cubicBezTo>
                  <a:cubicBezTo>
                    <a:pt x="85" y="46"/>
                    <a:pt x="83" y="46"/>
                    <a:pt x="83" y="46"/>
                  </a:cubicBezTo>
                  <a:cubicBezTo>
                    <a:pt x="85" y="46"/>
                    <a:pt x="85" y="46"/>
                    <a:pt x="85" y="46"/>
                  </a:cubicBezTo>
                  <a:cubicBezTo>
                    <a:pt x="86" y="46"/>
                    <a:pt x="85" y="46"/>
                    <a:pt x="86" y="45"/>
                  </a:cubicBezTo>
                  <a:cubicBezTo>
                    <a:pt x="85" y="45"/>
                    <a:pt x="86" y="46"/>
                    <a:pt x="85" y="45"/>
                  </a:cubicBezTo>
                  <a:cubicBezTo>
                    <a:pt x="85" y="45"/>
                    <a:pt x="86" y="45"/>
                    <a:pt x="86" y="44"/>
                  </a:cubicBezTo>
                  <a:cubicBezTo>
                    <a:pt x="86" y="44"/>
                    <a:pt x="86" y="44"/>
                    <a:pt x="86" y="45"/>
                  </a:cubicBezTo>
                  <a:cubicBezTo>
                    <a:pt x="86" y="44"/>
                    <a:pt x="86" y="44"/>
                    <a:pt x="86" y="44"/>
                  </a:cubicBezTo>
                  <a:cubicBezTo>
                    <a:pt x="87" y="44"/>
                    <a:pt x="87" y="46"/>
                    <a:pt x="88" y="46"/>
                  </a:cubicBezTo>
                  <a:cubicBezTo>
                    <a:pt x="88" y="46"/>
                    <a:pt x="88" y="46"/>
                    <a:pt x="88" y="46"/>
                  </a:cubicBezTo>
                  <a:cubicBezTo>
                    <a:pt x="89" y="45"/>
                    <a:pt x="88" y="46"/>
                    <a:pt x="89" y="46"/>
                  </a:cubicBezTo>
                  <a:cubicBezTo>
                    <a:pt x="89" y="45"/>
                    <a:pt x="89" y="45"/>
                    <a:pt x="88" y="45"/>
                  </a:cubicBezTo>
                  <a:cubicBezTo>
                    <a:pt x="88" y="44"/>
                    <a:pt x="87" y="44"/>
                    <a:pt x="87" y="42"/>
                  </a:cubicBezTo>
                  <a:cubicBezTo>
                    <a:pt x="88" y="41"/>
                    <a:pt x="87" y="42"/>
                    <a:pt x="88" y="42"/>
                  </a:cubicBezTo>
                  <a:cubicBezTo>
                    <a:pt x="88" y="41"/>
                    <a:pt x="88" y="41"/>
                    <a:pt x="88" y="41"/>
                  </a:cubicBezTo>
                  <a:cubicBezTo>
                    <a:pt x="88" y="41"/>
                    <a:pt x="88" y="41"/>
                    <a:pt x="88" y="40"/>
                  </a:cubicBezTo>
                  <a:cubicBezTo>
                    <a:pt x="88" y="40"/>
                    <a:pt x="88" y="41"/>
                    <a:pt x="88" y="40"/>
                  </a:cubicBezTo>
                  <a:cubicBezTo>
                    <a:pt x="88" y="39"/>
                    <a:pt x="88" y="39"/>
                    <a:pt x="88" y="39"/>
                  </a:cubicBezTo>
                  <a:cubicBezTo>
                    <a:pt x="87" y="39"/>
                    <a:pt x="88" y="39"/>
                    <a:pt x="88" y="39"/>
                  </a:cubicBezTo>
                  <a:cubicBezTo>
                    <a:pt x="89" y="39"/>
                    <a:pt x="89" y="40"/>
                    <a:pt x="89" y="39"/>
                  </a:cubicBezTo>
                  <a:cubicBezTo>
                    <a:pt x="89" y="39"/>
                    <a:pt x="89" y="38"/>
                    <a:pt x="88" y="38"/>
                  </a:cubicBezTo>
                  <a:cubicBezTo>
                    <a:pt x="89" y="38"/>
                    <a:pt x="89" y="38"/>
                    <a:pt x="89" y="39"/>
                  </a:cubicBezTo>
                  <a:cubicBezTo>
                    <a:pt x="89" y="39"/>
                    <a:pt x="89" y="37"/>
                    <a:pt x="89" y="38"/>
                  </a:cubicBezTo>
                  <a:cubicBezTo>
                    <a:pt x="89" y="37"/>
                    <a:pt x="89" y="37"/>
                    <a:pt x="89" y="37"/>
                  </a:cubicBezTo>
                  <a:cubicBezTo>
                    <a:pt x="89" y="37"/>
                    <a:pt x="89" y="37"/>
                    <a:pt x="90" y="37"/>
                  </a:cubicBezTo>
                  <a:cubicBezTo>
                    <a:pt x="90" y="36"/>
                    <a:pt x="90" y="35"/>
                    <a:pt x="90" y="36"/>
                  </a:cubicBezTo>
                  <a:cubicBezTo>
                    <a:pt x="90" y="35"/>
                    <a:pt x="91" y="35"/>
                    <a:pt x="90" y="35"/>
                  </a:cubicBezTo>
                  <a:cubicBezTo>
                    <a:pt x="90" y="35"/>
                    <a:pt x="90" y="35"/>
                    <a:pt x="89" y="35"/>
                  </a:cubicBezTo>
                  <a:cubicBezTo>
                    <a:pt x="90" y="35"/>
                    <a:pt x="90" y="33"/>
                    <a:pt x="90" y="33"/>
                  </a:cubicBezTo>
                  <a:cubicBezTo>
                    <a:pt x="90" y="33"/>
                    <a:pt x="90" y="33"/>
                    <a:pt x="90" y="33"/>
                  </a:cubicBezTo>
                  <a:cubicBezTo>
                    <a:pt x="90" y="32"/>
                    <a:pt x="90" y="32"/>
                    <a:pt x="90" y="32"/>
                  </a:cubicBezTo>
                  <a:cubicBezTo>
                    <a:pt x="90" y="32"/>
                    <a:pt x="90" y="32"/>
                    <a:pt x="91" y="32"/>
                  </a:cubicBezTo>
                  <a:cubicBezTo>
                    <a:pt x="90" y="32"/>
                    <a:pt x="90" y="32"/>
                    <a:pt x="90" y="32"/>
                  </a:cubicBezTo>
                  <a:cubicBezTo>
                    <a:pt x="90" y="32"/>
                    <a:pt x="91" y="32"/>
                    <a:pt x="91" y="32"/>
                  </a:cubicBezTo>
                  <a:cubicBezTo>
                    <a:pt x="92" y="32"/>
                    <a:pt x="92" y="32"/>
                    <a:pt x="92" y="32"/>
                  </a:cubicBezTo>
                  <a:cubicBezTo>
                    <a:pt x="92" y="32"/>
                    <a:pt x="92" y="32"/>
                    <a:pt x="92" y="32"/>
                  </a:cubicBezTo>
                  <a:cubicBezTo>
                    <a:pt x="91" y="31"/>
                    <a:pt x="91" y="31"/>
                    <a:pt x="91" y="31"/>
                  </a:cubicBezTo>
                  <a:cubicBezTo>
                    <a:pt x="91" y="31"/>
                    <a:pt x="92" y="31"/>
                    <a:pt x="92" y="30"/>
                  </a:cubicBezTo>
                  <a:cubicBezTo>
                    <a:pt x="92" y="31"/>
                    <a:pt x="92" y="31"/>
                    <a:pt x="92" y="31"/>
                  </a:cubicBezTo>
                  <a:cubicBezTo>
                    <a:pt x="92" y="32"/>
                    <a:pt x="94" y="31"/>
                    <a:pt x="94" y="31"/>
                  </a:cubicBezTo>
                  <a:cubicBezTo>
                    <a:pt x="94" y="30"/>
                    <a:pt x="94" y="29"/>
                    <a:pt x="92" y="30"/>
                  </a:cubicBezTo>
                  <a:cubicBezTo>
                    <a:pt x="92" y="30"/>
                    <a:pt x="94" y="29"/>
                    <a:pt x="94" y="30"/>
                  </a:cubicBezTo>
                  <a:cubicBezTo>
                    <a:pt x="94" y="29"/>
                    <a:pt x="94" y="29"/>
                    <a:pt x="94" y="29"/>
                  </a:cubicBezTo>
                  <a:cubicBezTo>
                    <a:pt x="94" y="29"/>
                    <a:pt x="95" y="28"/>
                    <a:pt x="96" y="28"/>
                  </a:cubicBezTo>
                  <a:cubicBezTo>
                    <a:pt x="96" y="29"/>
                    <a:pt x="96" y="29"/>
                    <a:pt x="96" y="29"/>
                  </a:cubicBezTo>
                  <a:cubicBezTo>
                    <a:pt x="96" y="29"/>
                    <a:pt x="96" y="29"/>
                    <a:pt x="96" y="29"/>
                  </a:cubicBezTo>
                  <a:cubicBezTo>
                    <a:pt x="96" y="29"/>
                    <a:pt x="96" y="29"/>
                    <a:pt x="96" y="29"/>
                  </a:cubicBezTo>
                  <a:cubicBezTo>
                    <a:pt x="97" y="29"/>
                    <a:pt x="97" y="29"/>
                    <a:pt x="97" y="28"/>
                  </a:cubicBezTo>
                  <a:cubicBezTo>
                    <a:pt x="96" y="28"/>
                    <a:pt x="96" y="26"/>
                    <a:pt x="96" y="26"/>
                  </a:cubicBezTo>
                  <a:cubicBezTo>
                    <a:pt x="96" y="26"/>
                    <a:pt x="97" y="27"/>
                    <a:pt x="96" y="26"/>
                  </a:cubicBezTo>
                  <a:cubicBezTo>
                    <a:pt x="96" y="26"/>
                    <a:pt x="96" y="24"/>
                    <a:pt x="96" y="26"/>
                  </a:cubicBezTo>
                  <a:cubicBezTo>
                    <a:pt x="96" y="24"/>
                    <a:pt x="96" y="24"/>
                    <a:pt x="96" y="23"/>
                  </a:cubicBezTo>
                  <a:cubicBezTo>
                    <a:pt x="96" y="24"/>
                    <a:pt x="97" y="23"/>
                    <a:pt x="97" y="24"/>
                  </a:cubicBezTo>
                  <a:cubicBezTo>
                    <a:pt x="97" y="26"/>
                    <a:pt x="97" y="26"/>
                    <a:pt x="97" y="26"/>
                  </a:cubicBezTo>
                  <a:cubicBezTo>
                    <a:pt x="97" y="26"/>
                    <a:pt x="97" y="26"/>
                    <a:pt x="98" y="26"/>
                  </a:cubicBezTo>
                  <a:cubicBezTo>
                    <a:pt x="98" y="24"/>
                    <a:pt x="98" y="24"/>
                    <a:pt x="98" y="23"/>
                  </a:cubicBezTo>
                  <a:cubicBezTo>
                    <a:pt x="97" y="23"/>
                    <a:pt x="97" y="24"/>
                    <a:pt x="97" y="23"/>
                  </a:cubicBezTo>
                  <a:cubicBezTo>
                    <a:pt x="97" y="23"/>
                    <a:pt x="98" y="23"/>
                    <a:pt x="98" y="22"/>
                  </a:cubicBezTo>
                  <a:cubicBezTo>
                    <a:pt x="97" y="23"/>
                    <a:pt x="97" y="22"/>
                    <a:pt x="96" y="22"/>
                  </a:cubicBezTo>
                  <a:cubicBezTo>
                    <a:pt x="96" y="21"/>
                    <a:pt x="96" y="21"/>
                    <a:pt x="96" y="21"/>
                  </a:cubicBezTo>
                  <a:cubicBezTo>
                    <a:pt x="97" y="22"/>
                    <a:pt x="97" y="22"/>
                    <a:pt x="97" y="22"/>
                  </a:cubicBezTo>
                  <a:cubicBezTo>
                    <a:pt x="98" y="21"/>
                    <a:pt x="96" y="21"/>
                    <a:pt x="97" y="20"/>
                  </a:cubicBezTo>
                  <a:cubicBezTo>
                    <a:pt x="98" y="20"/>
                    <a:pt x="98" y="20"/>
                    <a:pt x="98" y="20"/>
                  </a:cubicBezTo>
                  <a:cubicBezTo>
                    <a:pt x="98" y="21"/>
                    <a:pt x="97" y="21"/>
                    <a:pt x="98" y="22"/>
                  </a:cubicBezTo>
                  <a:cubicBezTo>
                    <a:pt x="98" y="21"/>
                    <a:pt x="98" y="21"/>
                    <a:pt x="99" y="20"/>
                  </a:cubicBezTo>
                  <a:cubicBezTo>
                    <a:pt x="98" y="21"/>
                    <a:pt x="98" y="21"/>
                    <a:pt x="98" y="21"/>
                  </a:cubicBezTo>
                  <a:cubicBezTo>
                    <a:pt x="99" y="20"/>
                    <a:pt x="100" y="21"/>
                    <a:pt x="100" y="20"/>
                  </a:cubicBezTo>
                  <a:cubicBezTo>
                    <a:pt x="100" y="19"/>
                    <a:pt x="100" y="19"/>
                    <a:pt x="99" y="19"/>
                  </a:cubicBezTo>
                  <a:cubicBezTo>
                    <a:pt x="100" y="19"/>
                    <a:pt x="99" y="19"/>
                    <a:pt x="100" y="18"/>
                  </a:cubicBezTo>
                  <a:cubicBezTo>
                    <a:pt x="100" y="18"/>
                    <a:pt x="100" y="17"/>
                    <a:pt x="101" y="18"/>
                  </a:cubicBezTo>
                  <a:cubicBezTo>
                    <a:pt x="100" y="18"/>
                    <a:pt x="99" y="19"/>
                    <a:pt x="100" y="19"/>
                  </a:cubicBezTo>
                  <a:cubicBezTo>
                    <a:pt x="101" y="19"/>
                    <a:pt x="99" y="20"/>
                    <a:pt x="100" y="21"/>
                  </a:cubicBezTo>
                  <a:cubicBezTo>
                    <a:pt x="100" y="20"/>
                    <a:pt x="101" y="20"/>
                    <a:pt x="103" y="20"/>
                  </a:cubicBezTo>
                  <a:cubicBezTo>
                    <a:pt x="103" y="20"/>
                    <a:pt x="103" y="20"/>
                    <a:pt x="103" y="20"/>
                  </a:cubicBezTo>
                  <a:cubicBezTo>
                    <a:pt x="103" y="19"/>
                    <a:pt x="101" y="20"/>
                    <a:pt x="101" y="19"/>
                  </a:cubicBezTo>
                  <a:cubicBezTo>
                    <a:pt x="101" y="19"/>
                    <a:pt x="103" y="18"/>
                    <a:pt x="101" y="18"/>
                  </a:cubicBezTo>
                  <a:cubicBezTo>
                    <a:pt x="103" y="18"/>
                    <a:pt x="103" y="18"/>
                    <a:pt x="103" y="18"/>
                  </a:cubicBezTo>
                  <a:cubicBezTo>
                    <a:pt x="103" y="17"/>
                    <a:pt x="103" y="15"/>
                    <a:pt x="104" y="14"/>
                  </a:cubicBezTo>
                  <a:cubicBezTo>
                    <a:pt x="103" y="14"/>
                    <a:pt x="105" y="13"/>
                    <a:pt x="104" y="13"/>
                  </a:cubicBezTo>
                  <a:cubicBezTo>
                    <a:pt x="103" y="13"/>
                    <a:pt x="103" y="13"/>
                    <a:pt x="103" y="13"/>
                  </a:cubicBezTo>
                  <a:cubicBezTo>
                    <a:pt x="103" y="13"/>
                    <a:pt x="103" y="13"/>
                    <a:pt x="103" y="13"/>
                  </a:cubicBezTo>
                  <a:cubicBezTo>
                    <a:pt x="103" y="12"/>
                    <a:pt x="104" y="13"/>
                    <a:pt x="103" y="12"/>
                  </a:cubicBezTo>
                  <a:cubicBezTo>
                    <a:pt x="103" y="13"/>
                    <a:pt x="104" y="13"/>
                    <a:pt x="105" y="13"/>
                  </a:cubicBezTo>
                  <a:cubicBezTo>
                    <a:pt x="105" y="12"/>
                    <a:pt x="105" y="14"/>
                    <a:pt x="106" y="13"/>
                  </a:cubicBezTo>
                  <a:cubicBezTo>
                    <a:pt x="106" y="12"/>
                    <a:pt x="106" y="12"/>
                    <a:pt x="106" y="11"/>
                  </a:cubicBezTo>
                  <a:cubicBezTo>
                    <a:pt x="107" y="10"/>
                    <a:pt x="108" y="9"/>
                    <a:pt x="108" y="8"/>
                  </a:cubicBezTo>
                  <a:cubicBezTo>
                    <a:pt x="109" y="6"/>
                    <a:pt x="109" y="8"/>
                    <a:pt x="109" y="8"/>
                  </a:cubicBezTo>
                  <a:cubicBezTo>
                    <a:pt x="109" y="6"/>
                    <a:pt x="109" y="8"/>
                    <a:pt x="109" y="6"/>
                  </a:cubicBezTo>
                  <a:cubicBezTo>
                    <a:pt x="109" y="6"/>
                    <a:pt x="109" y="6"/>
                    <a:pt x="109" y="6"/>
                  </a:cubicBezTo>
                  <a:cubicBezTo>
                    <a:pt x="109" y="6"/>
                    <a:pt x="111" y="6"/>
                    <a:pt x="109" y="5"/>
                  </a:cubicBezTo>
                  <a:cubicBezTo>
                    <a:pt x="111" y="6"/>
                    <a:pt x="111" y="6"/>
                    <a:pt x="111" y="6"/>
                  </a:cubicBezTo>
                  <a:cubicBezTo>
                    <a:pt x="111" y="5"/>
                    <a:pt x="111" y="5"/>
                    <a:pt x="111" y="5"/>
                  </a:cubicBezTo>
                  <a:cubicBezTo>
                    <a:pt x="111" y="5"/>
                    <a:pt x="111" y="5"/>
                    <a:pt x="111" y="5"/>
                  </a:cubicBezTo>
                  <a:cubicBezTo>
                    <a:pt x="112" y="5"/>
                    <a:pt x="112" y="4"/>
                    <a:pt x="112" y="4"/>
                  </a:cubicBezTo>
                  <a:cubicBezTo>
                    <a:pt x="112" y="4"/>
                    <a:pt x="112" y="4"/>
                    <a:pt x="112" y="4"/>
                  </a:cubicBezTo>
                  <a:cubicBezTo>
                    <a:pt x="112" y="3"/>
                    <a:pt x="113" y="2"/>
                    <a:pt x="113" y="1"/>
                  </a:cubicBezTo>
                  <a:cubicBezTo>
                    <a:pt x="113" y="1"/>
                    <a:pt x="113" y="1"/>
                    <a:pt x="113" y="1"/>
                  </a:cubicBezTo>
                  <a:cubicBezTo>
                    <a:pt x="113" y="1"/>
                    <a:pt x="113" y="1"/>
                    <a:pt x="113" y="1"/>
                  </a:cubicBezTo>
                  <a:cubicBezTo>
                    <a:pt x="114" y="1"/>
                    <a:pt x="114" y="1"/>
                    <a:pt x="114" y="0"/>
                  </a:cubicBezTo>
                  <a:cubicBezTo>
                    <a:pt x="114" y="2"/>
                    <a:pt x="114" y="2"/>
                    <a:pt x="114" y="2"/>
                  </a:cubicBezTo>
                  <a:cubicBezTo>
                    <a:pt x="114" y="3"/>
                    <a:pt x="114" y="2"/>
                    <a:pt x="114" y="2"/>
                  </a:cubicBezTo>
                  <a:cubicBezTo>
                    <a:pt x="113" y="2"/>
                    <a:pt x="113" y="3"/>
                    <a:pt x="113" y="3"/>
                  </a:cubicBezTo>
                  <a:cubicBezTo>
                    <a:pt x="113" y="3"/>
                    <a:pt x="113" y="3"/>
                    <a:pt x="113" y="2"/>
                  </a:cubicBezTo>
                  <a:cubicBezTo>
                    <a:pt x="114" y="2"/>
                    <a:pt x="114" y="3"/>
                    <a:pt x="114" y="3"/>
                  </a:cubicBezTo>
                  <a:cubicBezTo>
                    <a:pt x="114" y="3"/>
                    <a:pt x="114" y="3"/>
                    <a:pt x="114" y="3"/>
                  </a:cubicBezTo>
                  <a:cubicBezTo>
                    <a:pt x="114" y="4"/>
                    <a:pt x="114" y="4"/>
                    <a:pt x="114" y="4"/>
                  </a:cubicBezTo>
                  <a:cubicBezTo>
                    <a:pt x="113" y="4"/>
                    <a:pt x="113" y="4"/>
                    <a:pt x="113" y="4"/>
                  </a:cubicBezTo>
                  <a:cubicBezTo>
                    <a:pt x="114" y="5"/>
                    <a:pt x="113" y="5"/>
                    <a:pt x="113" y="6"/>
                  </a:cubicBezTo>
                  <a:cubicBezTo>
                    <a:pt x="112" y="6"/>
                    <a:pt x="113" y="6"/>
                    <a:pt x="112" y="8"/>
                  </a:cubicBezTo>
                  <a:cubicBezTo>
                    <a:pt x="112" y="8"/>
                    <a:pt x="111" y="6"/>
                    <a:pt x="111" y="6"/>
                  </a:cubicBezTo>
                  <a:cubicBezTo>
                    <a:pt x="111" y="6"/>
                    <a:pt x="111" y="6"/>
                    <a:pt x="109" y="6"/>
                  </a:cubicBezTo>
                  <a:cubicBezTo>
                    <a:pt x="111" y="8"/>
                    <a:pt x="111" y="8"/>
                    <a:pt x="111" y="9"/>
                  </a:cubicBezTo>
                  <a:cubicBezTo>
                    <a:pt x="111" y="9"/>
                    <a:pt x="111" y="9"/>
                    <a:pt x="111" y="9"/>
                  </a:cubicBezTo>
                  <a:cubicBezTo>
                    <a:pt x="111" y="10"/>
                    <a:pt x="111" y="10"/>
                    <a:pt x="111" y="11"/>
                  </a:cubicBezTo>
                  <a:cubicBezTo>
                    <a:pt x="109" y="12"/>
                    <a:pt x="109" y="12"/>
                    <a:pt x="108" y="13"/>
                  </a:cubicBezTo>
                  <a:cubicBezTo>
                    <a:pt x="108" y="13"/>
                    <a:pt x="108" y="13"/>
                    <a:pt x="108" y="13"/>
                  </a:cubicBezTo>
                  <a:cubicBezTo>
                    <a:pt x="108" y="14"/>
                    <a:pt x="107" y="15"/>
                    <a:pt x="107" y="17"/>
                  </a:cubicBezTo>
                  <a:cubicBezTo>
                    <a:pt x="106" y="19"/>
                    <a:pt x="106" y="20"/>
                    <a:pt x="105" y="20"/>
                  </a:cubicBezTo>
                  <a:cubicBezTo>
                    <a:pt x="104" y="22"/>
                    <a:pt x="103" y="26"/>
                    <a:pt x="101" y="27"/>
                  </a:cubicBezTo>
                  <a:cubicBezTo>
                    <a:pt x="101" y="26"/>
                    <a:pt x="101" y="26"/>
                    <a:pt x="101" y="26"/>
                  </a:cubicBezTo>
                  <a:cubicBezTo>
                    <a:pt x="101" y="27"/>
                    <a:pt x="100" y="26"/>
                    <a:pt x="100" y="27"/>
                  </a:cubicBezTo>
                  <a:cubicBezTo>
                    <a:pt x="101" y="27"/>
                    <a:pt x="101" y="28"/>
                    <a:pt x="101" y="28"/>
                  </a:cubicBezTo>
                  <a:cubicBezTo>
                    <a:pt x="100" y="29"/>
                    <a:pt x="99" y="31"/>
                    <a:pt x="99" y="32"/>
                  </a:cubicBezTo>
                  <a:cubicBezTo>
                    <a:pt x="99" y="32"/>
                    <a:pt x="99" y="32"/>
                    <a:pt x="99" y="32"/>
                  </a:cubicBezTo>
                  <a:cubicBezTo>
                    <a:pt x="99" y="32"/>
                    <a:pt x="98" y="33"/>
                    <a:pt x="97" y="35"/>
                  </a:cubicBezTo>
                  <a:cubicBezTo>
                    <a:pt x="97" y="35"/>
                    <a:pt x="96" y="35"/>
                    <a:pt x="96" y="36"/>
                  </a:cubicBezTo>
                  <a:cubicBezTo>
                    <a:pt x="96" y="37"/>
                    <a:pt x="96" y="37"/>
                    <a:pt x="96" y="38"/>
                  </a:cubicBezTo>
                  <a:cubicBezTo>
                    <a:pt x="96" y="39"/>
                    <a:pt x="96" y="39"/>
                    <a:pt x="95" y="40"/>
                  </a:cubicBezTo>
                  <a:cubicBezTo>
                    <a:pt x="95" y="44"/>
                    <a:pt x="91" y="46"/>
                    <a:pt x="90" y="48"/>
                  </a:cubicBezTo>
                  <a:cubicBezTo>
                    <a:pt x="90" y="48"/>
                    <a:pt x="90" y="48"/>
                    <a:pt x="90" y="48"/>
                  </a:cubicBezTo>
                  <a:cubicBezTo>
                    <a:pt x="89" y="51"/>
                    <a:pt x="88" y="54"/>
                    <a:pt x="87" y="57"/>
                  </a:cubicBezTo>
                  <a:cubicBezTo>
                    <a:pt x="86" y="56"/>
                    <a:pt x="86" y="56"/>
                    <a:pt x="86" y="56"/>
                  </a:cubicBezTo>
                  <a:cubicBezTo>
                    <a:pt x="85" y="57"/>
                    <a:pt x="85" y="58"/>
                    <a:pt x="86" y="58"/>
                  </a:cubicBezTo>
                  <a:cubicBezTo>
                    <a:pt x="86" y="59"/>
                    <a:pt x="86" y="59"/>
                    <a:pt x="85" y="59"/>
                  </a:cubicBezTo>
                  <a:cubicBezTo>
                    <a:pt x="83" y="60"/>
                    <a:pt x="85" y="60"/>
                    <a:pt x="83" y="62"/>
                  </a:cubicBezTo>
                  <a:cubicBezTo>
                    <a:pt x="83" y="63"/>
                    <a:pt x="83" y="64"/>
                    <a:pt x="82" y="65"/>
                  </a:cubicBezTo>
                  <a:cubicBezTo>
                    <a:pt x="83" y="65"/>
                    <a:pt x="83" y="65"/>
                    <a:pt x="83" y="65"/>
                  </a:cubicBezTo>
                  <a:cubicBezTo>
                    <a:pt x="82" y="65"/>
                    <a:pt x="82" y="64"/>
                    <a:pt x="82" y="65"/>
                  </a:cubicBezTo>
                  <a:cubicBezTo>
                    <a:pt x="82" y="65"/>
                    <a:pt x="81" y="66"/>
                    <a:pt x="82" y="66"/>
                  </a:cubicBezTo>
                  <a:cubicBezTo>
                    <a:pt x="80" y="67"/>
                    <a:pt x="80" y="69"/>
                    <a:pt x="79" y="70"/>
                  </a:cubicBezTo>
                  <a:cubicBezTo>
                    <a:pt x="79" y="72"/>
                    <a:pt x="79" y="72"/>
                    <a:pt x="79" y="72"/>
                  </a:cubicBezTo>
                  <a:cubicBezTo>
                    <a:pt x="78" y="73"/>
                    <a:pt x="77" y="73"/>
                    <a:pt x="77" y="75"/>
                  </a:cubicBezTo>
                  <a:cubicBezTo>
                    <a:pt x="77" y="75"/>
                    <a:pt x="77" y="74"/>
                    <a:pt x="76" y="75"/>
                  </a:cubicBezTo>
                  <a:cubicBezTo>
                    <a:pt x="77" y="75"/>
                    <a:pt x="77" y="75"/>
                    <a:pt x="77" y="75"/>
                  </a:cubicBezTo>
                  <a:cubicBezTo>
                    <a:pt x="76" y="78"/>
                    <a:pt x="74" y="79"/>
                    <a:pt x="73" y="81"/>
                  </a:cubicBezTo>
                  <a:cubicBezTo>
                    <a:pt x="71" y="85"/>
                    <a:pt x="70" y="87"/>
                    <a:pt x="68" y="92"/>
                  </a:cubicBezTo>
                  <a:cubicBezTo>
                    <a:pt x="68" y="92"/>
                    <a:pt x="68" y="92"/>
                    <a:pt x="68" y="92"/>
                  </a:cubicBezTo>
                  <a:cubicBezTo>
                    <a:pt x="68" y="93"/>
                    <a:pt x="65" y="93"/>
                    <a:pt x="66" y="94"/>
                  </a:cubicBezTo>
                  <a:cubicBezTo>
                    <a:pt x="65" y="94"/>
                    <a:pt x="65" y="95"/>
                    <a:pt x="65" y="95"/>
                  </a:cubicBezTo>
                  <a:cubicBezTo>
                    <a:pt x="65" y="96"/>
                    <a:pt x="63" y="97"/>
                    <a:pt x="63" y="99"/>
                  </a:cubicBezTo>
                  <a:cubicBezTo>
                    <a:pt x="63" y="99"/>
                    <a:pt x="63" y="99"/>
                    <a:pt x="63" y="99"/>
                  </a:cubicBezTo>
                  <a:cubicBezTo>
                    <a:pt x="63" y="99"/>
                    <a:pt x="63" y="101"/>
                    <a:pt x="62" y="102"/>
                  </a:cubicBezTo>
                  <a:cubicBezTo>
                    <a:pt x="62" y="102"/>
                    <a:pt x="62" y="101"/>
                    <a:pt x="61" y="101"/>
                  </a:cubicBezTo>
                  <a:cubicBezTo>
                    <a:pt x="61" y="101"/>
                    <a:pt x="62" y="103"/>
                    <a:pt x="61" y="103"/>
                  </a:cubicBezTo>
                  <a:cubicBezTo>
                    <a:pt x="60" y="103"/>
                    <a:pt x="61" y="103"/>
                    <a:pt x="61" y="103"/>
                  </a:cubicBezTo>
                  <a:cubicBezTo>
                    <a:pt x="59" y="106"/>
                    <a:pt x="57" y="109"/>
                    <a:pt x="56" y="112"/>
                  </a:cubicBezTo>
                  <a:cubicBezTo>
                    <a:pt x="55" y="113"/>
                    <a:pt x="55" y="111"/>
                    <a:pt x="54" y="113"/>
                  </a:cubicBezTo>
                  <a:cubicBezTo>
                    <a:pt x="54" y="113"/>
                    <a:pt x="55" y="113"/>
                    <a:pt x="54" y="113"/>
                  </a:cubicBezTo>
                  <a:cubicBezTo>
                    <a:pt x="54" y="114"/>
                    <a:pt x="53" y="113"/>
                    <a:pt x="53" y="114"/>
                  </a:cubicBezTo>
                  <a:cubicBezTo>
                    <a:pt x="54" y="114"/>
                    <a:pt x="53" y="115"/>
                    <a:pt x="54" y="115"/>
                  </a:cubicBezTo>
                  <a:cubicBezTo>
                    <a:pt x="52" y="117"/>
                    <a:pt x="52" y="117"/>
                    <a:pt x="52" y="118"/>
                  </a:cubicBezTo>
                  <a:cubicBezTo>
                    <a:pt x="51" y="118"/>
                    <a:pt x="51" y="118"/>
                    <a:pt x="51" y="118"/>
                  </a:cubicBezTo>
                  <a:cubicBezTo>
                    <a:pt x="52" y="119"/>
                    <a:pt x="50" y="120"/>
                    <a:pt x="51" y="121"/>
                  </a:cubicBezTo>
                  <a:cubicBezTo>
                    <a:pt x="47" y="128"/>
                    <a:pt x="44" y="135"/>
                    <a:pt x="40" y="141"/>
                  </a:cubicBezTo>
                  <a:cubicBezTo>
                    <a:pt x="37" y="147"/>
                    <a:pt x="34" y="154"/>
                    <a:pt x="30" y="160"/>
                  </a:cubicBezTo>
                  <a:cubicBezTo>
                    <a:pt x="28" y="162"/>
                    <a:pt x="28" y="162"/>
                    <a:pt x="28" y="164"/>
                  </a:cubicBezTo>
                  <a:cubicBezTo>
                    <a:pt x="28" y="164"/>
                    <a:pt x="28" y="163"/>
                    <a:pt x="27" y="164"/>
                  </a:cubicBezTo>
                  <a:cubicBezTo>
                    <a:pt x="28" y="164"/>
                    <a:pt x="27" y="165"/>
                    <a:pt x="27" y="165"/>
                  </a:cubicBezTo>
                  <a:cubicBezTo>
                    <a:pt x="26" y="167"/>
                    <a:pt x="25" y="169"/>
                    <a:pt x="23" y="173"/>
                  </a:cubicBezTo>
                  <a:cubicBezTo>
                    <a:pt x="24" y="172"/>
                    <a:pt x="23" y="172"/>
                    <a:pt x="23" y="172"/>
                  </a:cubicBezTo>
                  <a:cubicBezTo>
                    <a:pt x="23" y="173"/>
                    <a:pt x="23" y="173"/>
                    <a:pt x="23" y="173"/>
                  </a:cubicBezTo>
                  <a:cubicBezTo>
                    <a:pt x="23" y="173"/>
                    <a:pt x="23" y="173"/>
                    <a:pt x="23" y="173"/>
                  </a:cubicBezTo>
                  <a:cubicBezTo>
                    <a:pt x="23" y="173"/>
                    <a:pt x="23" y="173"/>
                    <a:pt x="23" y="173"/>
                  </a:cubicBezTo>
                  <a:cubicBezTo>
                    <a:pt x="20" y="179"/>
                    <a:pt x="16" y="185"/>
                    <a:pt x="12" y="191"/>
                  </a:cubicBezTo>
                  <a:cubicBezTo>
                    <a:pt x="11" y="193"/>
                    <a:pt x="10" y="194"/>
                    <a:pt x="10" y="196"/>
                  </a:cubicBezTo>
                  <a:cubicBezTo>
                    <a:pt x="7" y="200"/>
                    <a:pt x="3" y="204"/>
                    <a:pt x="1" y="209"/>
                  </a:cubicBezTo>
                  <a:cubicBezTo>
                    <a:pt x="1" y="209"/>
                    <a:pt x="0" y="207"/>
                    <a:pt x="1" y="205"/>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37" name="Hình tự do 116"/>
            <p:cNvSpPr>
              <a:spLocks/>
            </p:cNvSpPr>
            <p:nvPr/>
          </p:nvSpPr>
          <p:spPr bwMode="auto">
            <a:xfrm>
              <a:off x="3265" y="273"/>
              <a:ext cx="319" cy="530"/>
            </a:xfrm>
            <a:custGeom>
              <a:avLst/>
              <a:gdLst>
                <a:gd name="T0" fmla="*/ 118 w 135"/>
                <a:gd name="T1" fmla="*/ 200 h 224"/>
                <a:gd name="T2" fmla="*/ 113 w 135"/>
                <a:gd name="T3" fmla="*/ 193 h 224"/>
                <a:gd name="T4" fmla="*/ 104 w 135"/>
                <a:gd name="T5" fmla="*/ 180 h 224"/>
                <a:gd name="T6" fmla="*/ 102 w 135"/>
                <a:gd name="T7" fmla="*/ 176 h 224"/>
                <a:gd name="T8" fmla="*/ 93 w 135"/>
                <a:gd name="T9" fmla="*/ 160 h 224"/>
                <a:gd name="T10" fmla="*/ 91 w 135"/>
                <a:gd name="T11" fmla="*/ 156 h 224"/>
                <a:gd name="T12" fmla="*/ 86 w 135"/>
                <a:gd name="T13" fmla="*/ 149 h 224"/>
                <a:gd name="T14" fmla="*/ 82 w 135"/>
                <a:gd name="T15" fmla="*/ 141 h 224"/>
                <a:gd name="T16" fmla="*/ 79 w 135"/>
                <a:gd name="T17" fmla="*/ 137 h 224"/>
                <a:gd name="T18" fmla="*/ 77 w 135"/>
                <a:gd name="T19" fmla="*/ 134 h 224"/>
                <a:gd name="T20" fmla="*/ 73 w 135"/>
                <a:gd name="T21" fmla="*/ 126 h 224"/>
                <a:gd name="T22" fmla="*/ 69 w 135"/>
                <a:gd name="T23" fmla="*/ 123 h 224"/>
                <a:gd name="T24" fmla="*/ 66 w 135"/>
                <a:gd name="T25" fmla="*/ 118 h 224"/>
                <a:gd name="T26" fmla="*/ 63 w 135"/>
                <a:gd name="T27" fmla="*/ 112 h 224"/>
                <a:gd name="T28" fmla="*/ 59 w 135"/>
                <a:gd name="T29" fmla="*/ 106 h 224"/>
                <a:gd name="T30" fmla="*/ 55 w 135"/>
                <a:gd name="T31" fmla="*/ 97 h 224"/>
                <a:gd name="T32" fmla="*/ 52 w 135"/>
                <a:gd name="T33" fmla="*/ 93 h 224"/>
                <a:gd name="T34" fmla="*/ 51 w 135"/>
                <a:gd name="T35" fmla="*/ 90 h 224"/>
                <a:gd name="T36" fmla="*/ 48 w 135"/>
                <a:gd name="T37" fmla="*/ 87 h 224"/>
                <a:gd name="T38" fmla="*/ 47 w 135"/>
                <a:gd name="T39" fmla="*/ 86 h 224"/>
                <a:gd name="T40" fmla="*/ 46 w 135"/>
                <a:gd name="T41" fmla="*/ 82 h 224"/>
                <a:gd name="T42" fmla="*/ 39 w 135"/>
                <a:gd name="T43" fmla="*/ 71 h 224"/>
                <a:gd name="T44" fmla="*/ 36 w 135"/>
                <a:gd name="T45" fmla="*/ 66 h 224"/>
                <a:gd name="T46" fmla="*/ 33 w 135"/>
                <a:gd name="T47" fmla="*/ 63 h 224"/>
                <a:gd name="T48" fmla="*/ 28 w 135"/>
                <a:gd name="T49" fmla="*/ 53 h 224"/>
                <a:gd name="T50" fmla="*/ 29 w 135"/>
                <a:gd name="T51" fmla="*/ 50 h 224"/>
                <a:gd name="T52" fmla="*/ 25 w 135"/>
                <a:gd name="T53" fmla="*/ 47 h 224"/>
                <a:gd name="T54" fmla="*/ 22 w 135"/>
                <a:gd name="T55" fmla="*/ 45 h 224"/>
                <a:gd name="T56" fmla="*/ 20 w 135"/>
                <a:gd name="T57" fmla="*/ 40 h 224"/>
                <a:gd name="T58" fmla="*/ 19 w 135"/>
                <a:gd name="T59" fmla="*/ 39 h 224"/>
                <a:gd name="T60" fmla="*/ 19 w 135"/>
                <a:gd name="T61" fmla="*/ 38 h 224"/>
                <a:gd name="T62" fmla="*/ 17 w 135"/>
                <a:gd name="T63" fmla="*/ 34 h 224"/>
                <a:gd name="T64" fmla="*/ 13 w 135"/>
                <a:gd name="T65" fmla="*/ 31 h 224"/>
                <a:gd name="T66" fmla="*/ 13 w 135"/>
                <a:gd name="T67" fmla="*/ 29 h 224"/>
                <a:gd name="T68" fmla="*/ 11 w 135"/>
                <a:gd name="T69" fmla="*/ 26 h 224"/>
                <a:gd name="T70" fmla="*/ 8 w 135"/>
                <a:gd name="T71" fmla="*/ 23 h 224"/>
                <a:gd name="T72" fmla="*/ 12 w 135"/>
                <a:gd name="T73" fmla="*/ 23 h 224"/>
                <a:gd name="T74" fmla="*/ 6 w 135"/>
                <a:gd name="T75" fmla="*/ 19 h 224"/>
                <a:gd name="T76" fmla="*/ 5 w 135"/>
                <a:gd name="T77" fmla="*/ 9 h 224"/>
                <a:gd name="T78" fmla="*/ 4 w 135"/>
                <a:gd name="T79" fmla="*/ 5 h 224"/>
                <a:gd name="T80" fmla="*/ 0 w 135"/>
                <a:gd name="T81" fmla="*/ 0 h 224"/>
                <a:gd name="T82" fmla="*/ 3 w 135"/>
                <a:gd name="T83" fmla="*/ 2 h 224"/>
                <a:gd name="T84" fmla="*/ 5 w 135"/>
                <a:gd name="T85" fmla="*/ 8 h 224"/>
                <a:gd name="T86" fmla="*/ 12 w 135"/>
                <a:gd name="T87" fmla="*/ 17 h 224"/>
                <a:gd name="T88" fmla="*/ 22 w 135"/>
                <a:gd name="T89" fmla="*/ 32 h 224"/>
                <a:gd name="T90" fmla="*/ 32 w 135"/>
                <a:gd name="T91" fmla="*/ 49 h 224"/>
                <a:gd name="T92" fmla="*/ 41 w 135"/>
                <a:gd name="T93" fmla="*/ 63 h 224"/>
                <a:gd name="T94" fmla="*/ 48 w 135"/>
                <a:gd name="T95" fmla="*/ 73 h 224"/>
                <a:gd name="T96" fmla="*/ 59 w 135"/>
                <a:gd name="T97" fmla="*/ 94 h 224"/>
                <a:gd name="T98" fmla="*/ 66 w 135"/>
                <a:gd name="T99" fmla="*/ 107 h 224"/>
                <a:gd name="T100" fmla="*/ 74 w 135"/>
                <a:gd name="T101" fmla="*/ 121 h 224"/>
                <a:gd name="T102" fmla="*/ 105 w 135"/>
                <a:gd name="T103" fmla="*/ 170 h 224"/>
                <a:gd name="T104" fmla="*/ 112 w 135"/>
                <a:gd name="T105" fmla="*/ 182 h 224"/>
                <a:gd name="T106" fmla="*/ 131 w 135"/>
                <a:gd name="T107" fmla="*/ 222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35" h="224">
                  <a:moveTo>
                    <a:pt x="131" y="222"/>
                  </a:moveTo>
                  <a:cubicBezTo>
                    <a:pt x="128" y="220"/>
                    <a:pt x="127" y="215"/>
                    <a:pt x="124" y="213"/>
                  </a:cubicBezTo>
                  <a:cubicBezTo>
                    <a:pt x="124" y="213"/>
                    <a:pt x="125" y="213"/>
                    <a:pt x="125" y="213"/>
                  </a:cubicBezTo>
                  <a:cubicBezTo>
                    <a:pt x="122" y="210"/>
                    <a:pt x="120" y="206"/>
                    <a:pt x="120" y="200"/>
                  </a:cubicBezTo>
                  <a:cubicBezTo>
                    <a:pt x="120" y="200"/>
                    <a:pt x="120" y="200"/>
                    <a:pt x="120" y="200"/>
                  </a:cubicBezTo>
                  <a:cubicBezTo>
                    <a:pt x="118" y="200"/>
                    <a:pt x="118" y="200"/>
                    <a:pt x="118" y="200"/>
                  </a:cubicBezTo>
                  <a:cubicBezTo>
                    <a:pt x="118" y="199"/>
                    <a:pt x="118" y="200"/>
                    <a:pt x="119" y="199"/>
                  </a:cubicBezTo>
                  <a:cubicBezTo>
                    <a:pt x="118" y="199"/>
                    <a:pt x="118" y="198"/>
                    <a:pt x="117" y="198"/>
                  </a:cubicBezTo>
                  <a:cubicBezTo>
                    <a:pt x="117" y="197"/>
                    <a:pt x="117" y="197"/>
                    <a:pt x="117" y="197"/>
                  </a:cubicBezTo>
                  <a:cubicBezTo>
                    <a:pt x="117" y="197"/>
                    <a:pt x="117" y="197"/>
                    <a:pt x="117" y="197"/>
                  </a:cubicBezTo>
                  <a:cubicBezTo>
                    <a:pt x="114" y="197"/>
                    <a:pt x="114" y="194"/>
                    <a:pt x="113" y="193"/>
                  </a:cubicBezTo>
                  <a:cubicBezTo>
                    <a:pt x="113" y="193"/>
                    <a:pt x="113" y="193"/>
                    <a:pt x="113" y="193"/>
                  </a:cubicBezTo>
                  <a:cubicBezTo>
                    <a:pt x="112" y="191"/>
                    <a:pt x="110" y="187"/>
                    <a:pt x="108" y="186"/>
                  </a:cubicBezTo>
                  <a:cubicBezTo>
                    <a:pt x="108" y="186"/>
                    <a:pt x="109" y="186"/>
                    <a:pt x="109" y="185"/>
                  </a:cubicBezTo>
                  <a:cubicBezTo>
                    <a:pt x="108" y="186"/>
                    <a:pt x="106" y="185"/>
                    <a:pt x="106" y="183"/>
                  </a:cubicBezTo>
                  <a:cubicBezTo>
                    <a:pt x="106" y="182"/>
                    <a:pt x="106" y="182"/>
                    <a:pt x="105" y="181"/>
                  </a:cubicBezTo>
                  <a:cubicBezTo>
                    <a:pt x="106" y="181"/>
                    <a:pt x="106" y="181"/>
                    <a:pt x="106" y="181"/>
                  </a:cubicBezTo>
                  <a:cubicBezTo>
                    <a:pt x="105" y="181"/>
                    <a:pt x="105" y="180"/>
                    <a:pt x="104" y="180"/>
                  </a:cubicBezTo>
                  <a:cubicBezTo>
                    <a:pt x="105" y="180"/>
                    <a:pt x="105" y="180"/>
                    <a:pt x="105" y="180"/>
                  </a:cubicBezTo>
                  <a:cubicBezTo>
                    <a:pt x="104" y="180"/>
                    <a:pt x="104" y="179"/>
                    <a:pt x="104" y="179"/>
                  </a:cubicBezTo>
                  <a:cubicBezTo>
                    <a:pt x="104" y="179"/>
                    <a:pt x="104" y="179"/>
                    <a:pt x="104" y="179"/>
                  </a:cubicBezTo>
                  <a:cubicBezTo>
                    <a:pt x="103" y="178"/>
                    <a:pt x="103" y="178"/>
                    <a:pt x="103" y="177"/>
                  </a:cubicBezTo>
                  <a:cubicBezTo>
                    <a:pt x="103" y="177"/>
                    <a:pt x="103" y="177"/>
                    <a:pt x="103" y="177"/>
                  </a:cubicBezTo>
                  <a:cubicBezTo>
                    <a:pt x="102" y="176"/>
                    <a:pt x="102" y="174"/>
                    <a:pt x="102" y="176"/>
                  </a:cubicBezTo>
                  <a:cubicBezTo>
                    <a:pt x="102" y="174"/>
                    <a:pt x="102" y="177"/>
                    <a:pt x="103" y="176"/>
                  </a:cubicBezTo>
                  <a:cubicBezTo>
                    <a:pt x="100" y="172"/>
                    <a:pt x="98" y="169"/>
                    <a:pt x="96" y="165"/>
                  </a:cubicBezTo>
                  <a:cubicBezTo>
                    <a:pt x="96" y="164"/>
                    <a:pt x="96" y="164"/>
                    <a:pt x="96" y="164"/>
                  </a:cubicBezTo>
                  <a:cubicBezTo>
                    <a:pt x="96" y="163"/>
                    <a:pt x="95" y="162"/>
                    <a:pt x="94" y="162"/>
                  </a:cubicBezTo>
                  <a:cubicBezTo>
                    <a:pt x="95" y="162"/>
                    <a:pt x="95" y="162"/>
                    <a:pt x="95" y="162"/>
                  </a:cubicBezTo>
                  <a:cubicBezTo>
                    <a:pt x="94" y="161"/>
                    <a:pt x="93" y="161"/>
                    <a:pt x="93" y="160"/>
                  </a:cubicBezTo>
                  <a:cubicBezTo>
                    <a:pt x="94" y="161"/>
                    <a:pt x="94" y="161"/>
                    <a:pt x="94" y="160"/>
                  </a:cubicBezTo>
                  <a:cubicBezTo>
                    <a:pt x="93" y="160"/>
                    <a:pt x="93" y="159"/>
                    <a:pt x="93" y="159"/>
                  </a:cubicBezTo>
                  <a:cubicBezTo>
                    <a:pt x="93" y="159"/>
                    <a:pt x="93" y="159"/>
                    <a:pt x="93" y="159"/>
                  </a:cubicBezTo>
                  <a:cubicBezTo>
                    <a:pt x="93" y="159"/>
                    <a:pt x="93" y="158"/>
                    <a:pt x="92" y="156"/>
                  </a:cubicBezTo>
                  <a:cubicBezTo>
                    <a:pt x="93" y="158"/>
                    <a:pt x="93" y="158"/>
                    <a:pt x="93" y="158"/>
                  </a:cubicBezTo>
                  <a:cubicBezTo>
                    <a:pt x="92" y="155"/>
                    <a:pt x="92" y="158"/>
                    <a:pt x="91" y="156"/>
                  </a:cubicBezTo>
                  <a:cubicBezTo>
                    <a:pt x="92" y="156"/>
                    <a:pt x="92" y="156"/>
                    <a:pt x="92" y="155"/>
                  </a:cubicBezTo>
                  <a:cubicBezTo>
                    <a:pt x="91" y="155"/>
                    <a:pt x="90" y="153"/>
                    <a:pt x="88" y="153"/>
                  </a:cubicBezTo>
                  <a:cubicBezTo>
                    <a:pt x="88" y="153"/>
                    <a:pt x="88" y="153"/>
                    <a:pt x="88" y="153"/>
                  </a:cubicBezTo>
                  <a:cubicBezTo>
                    <a:pt x="88" y="153"/>
                    <a:pt x="87" y="151"/>
                    <a:pt x="86" y="150"/>
                  </a:cubicBezTo>
                  <a:cubicBezTo>
                    <a:pt x="86" y="150"/>
                    <a:pt x="87" y="150"/>
                    <a:pt x="87" y="149"/>
                  </a:cubicBezTo>
                  <a:cubicBezTo>
                    <a:pt x="86" y="150"/>
                    <a:pt x="86" y="146"/>
                    <a:pt x="86" y="149"/>
                  </a:cubicBezTo>
                  <a:cubicBezTo>
                    <a:pt x="85" y="147"/>
                    <a:pt x="85" y="146"/>
                    <a:pt x="84" y="145"/>
                  </a:cubicBezTo>
                  <a:cubicBezTo>
                    <a:pt x="85" y="146"/>
                    <a:pt x="85" y="145"/>
                    <a:pt x="85" y="145"/>
                  </a:cubicBezTo>
                  <a:cubicBezTo>
                    <a:pt x="86" y="144"/>
                    <a:pt x="86" y="144"/>
                    <a:pt x="86" y="144"/>
                  </a:cubicBezTo>
                  <a:cubicBezTo>
                    <a:pt x="86" y="145"/>
                    <a:pt x="86" y="145"/>
                    <a:pt x="86" y="145"/>
                  </a:cubicBezTo>
                  <a:cubicBezTo>
                    <a:pt x="86" y="144"/>
                    <a:pt x="85" y="143"/>
                    <a:pt x="85" y="143"/>
                  </a:cubicBezTo>
                  <a:cubicBezTo>
                    <a:pt x="84" y="142"/>
                    <a:pt x="83" y="142"/>
                    <a:pt x="82" y="141"/>
                  </a:cubicBezTo>
                  <a:cubicBezTo>
                    <a:pt x="83" y="142"/>
                    <a:pt x="83" y="140"/>
                    <a:pt x="83" y="141"/>
                  </a:cubicBezTo>
                  <a:cubicBezTo>
                    <a:pt x="81" y="140"/>
                    <a:pt x="81" y="140"/>
                    <a:pt x="81" y="140"/>
                  </a:cubicBezTo>
                  <a:cubicBezTo>
                    <a:pt x="79" y="140"/>
                    <a:pt x="81" y="140"/>
                    <a:pt x="81" y="139"/>
                  </a:cubicBezTo>
                  <a:cubicBezTo>
                    <a:pt x="79" y="139"/>
                    <a:pt x="79" y="139"/>
                    <a:pt x="79" y="139"/>
                  </a:cubicBezTo>
                  <a:cubicBezTo>
                    <a:pt x="79" y="139"/>
                    <a:pt x="79" y="138"/>
                    <a:pt x="79" y="137"/>
                  </a:cubicBezTo>
                  <a:cubicBezTo>
                    <a:pt x="79" y="137"/>
                    <a:pt x="79" y="138"/>
                    <a:pt x="79" y="137"/>
                  </a:cubicBezTo>
                  <a:cubicBezTo>
                    <a:pt x="79" y="136"/>
                    <a:pt x="79" y="136"/>
                    <a:pt x="79" y="136"/>
                  </a:cubicBezTo>
                  <a:cubicBezTo>
                    <a:pt x="79" y="136"/>
                    <a:pt x="79" y="136"/>
                    <a:pt x="79" y="136"/>
                  </a:cubicBezTo>
                  <a:cubicBezTo>
                    <a:pt x="79" y="135"/>
                    <a:pt x="78" y="134"/>
                    <a:pt x="78" y="135"/>
                  </a:cubicBezTo>
                  <a:cubicBezTo>
                    <a:pt x="78" y="136"/>
                    <a:pt x="78" y="135"/>
                    <a:pt x="78" y="135"/>
                  </a:cubicBezTo>
                  <a:cubicBezTo>
                    <a:pt x="77" y="135"/>
                    <a:pt x="77" y="135"/>
                    <a:pt x="76" y="134"/>
                  </a:cubicBezTo>
                  <a:cubicBezTo>
                    <a:pt x="77" y="134"/>
                    <a:pt x="77" y="134"/>
                    <a:pt x="77" y="134"/>
                  </a:cubicBezTo>
                  <a:cubicBezTo>
                    <a:pt x="76" y="133"/>
                    <a:pt x="75" y="133"/>
                    <a:pt x="74" y="133"/>
                  </a:cubicBezTo>
                  <a:cubicBezTo>
                    <a:pt x="75" y="133"/>
                    <a:pt x="75" y="133"/>
                    <a:pt x="75" y="133"/>
                  </a:cubicBezTo>
                  <a:cubicBezTo>
                    <a:pt x="75" y="130"/>
                    <a:pt x="73" y="129"/>
                    <a:pt x="73" y="128"/>
                  </a:cubicBezTo>
                  <a:cubicBezTo>
                    <a:pt x="73" y="128"/>
                    <a:pt x="73" y="128"/>
                    <a:pt x="73" y="128"/>
                  </a:cubicBezTo>
                  <a:cubicBezTo>
                    <a:pt x="73" y="128"/>
                    <a:pt x="73" y="127"/>
                    <a:pt x="73" y="127"/>
                  </a:cubicBezTo>
                  <a:cubicBezTo>
                    <a:pt x="73" y="127"/>
                    <a:pt x="73" y="127"/>
                    <a:pt x="73" y="126"/>
                  </a:cubicBezTo>
                  <a:cubicBezTo>
                    <a:pt x="71" y="126"/>
                    <a:pt x="73" y="126"/>
                    <a:pt x="73" y="126"/>
                  </a:cubicBezTo>
                  <a:cubicBezTo>
                    <a:pt x="71" y="126"/>
                    <a:pt x="69" y="125"/>
                    <a:pt x="69" y="123"/>
                  </a:cubicBezTo>
                  <a:cubicBezTo>
                    <a:pt x="69" y="123"/>
                    <a:pt x="68" y="123"/>
                    <a:pt x="68" y="121"/>
                  </a:cubicBezTo>
                  <a:cubicBezTo>
                    <a:pt x="68" y="121"/>
                    <a:pt x="68" y="121"/>
                    <a:pt x="68" y="121"/>
                  </a:cubicBezTo>
                  <a:cubicBezTo>
                    <a:pt x="68" y="120"/>
                    <a:pt x="68" y="120"/>
                    <a:pt x="68" y="120"/>
                  </a:cubicBezTo>
                  <a:cubicBezTo>
                    <a:pt x="67" y="119"/>
                    <a:pt x="70" y="123"/>
                    <a:pt x="69" y="123"/>
                  </a:cubicBezTo>
                  <a:cubicBezTo>
                    <a:pt x="69" y="121"/>
                    <a:pt x="67" y="121"/>
                    <a:pt x="68" y="120"/>
                  </a:cubicBezTo>
                  <a:cubicBezTo>
                    <a:pt x="68" y="120"/>
                    <a:pt x="67" y="120"/>
                    <a:pt x="67" y="119"/>
                  </a:cubicBezTo>
                  <a:cubicBezTo>
                    <a:pt x="67" y="119"/>
                    <a:pt x="68" y="119"/>
                    <a:pt x="68" y="119"/>
                  </a:cubicBezTo>
                  <a:cubicBezTo>
                    <a:pt x="67" y="118"/>
                    <a:pt x="67" y="119"/>
                    <a:pt x="67" y="119"/>
                  </a:cubicBezTo>
                  <a:cubicBezTo>
                    <a:pt x="66" y="118"/>
                    <a:pt x="66" y="118"/>
                    <a:pt x="66" y="118"/>
                  </a:cubicBezTo>
                  <a:cubicBezTo>
                    <a:pt x="66" y="118"/>
                    <a:pt x="66" y="117"/>
                    <a:pt x="66" y="118"/>
                  </a:cubicBezTo>
                  <a:cubicBezTo>
                    <a:pt x="66" y="118"/>
                    <a:pt x="65" y="117"/>
                    <a:pt x="66" y="116"/>
                  </a:cubicBezTo>
                  <a:cubicBezTo>
                    <a:pt x="66" y="116"/>
                    <a:pt x="66" y="116"/>
                    <a:pt x="66" y="116"/>
                  </a:cubicBezTo>
                  <a:cubicBezTo>
                    <a:pt x="66" y="116"/>
                    <a:pt x="66" y="116"/>
                    <a:pt x="65" y="116"/>
                  </a:cubicBezTo>
                  <a:cubicBezTo>
                    <a:pt x="66" y="116"/>
                    <a:pt x="66" y="115"/>
                    <a:pt x="66" y="115"/>
                  </a:cubicBezTo>
                  <a:cubicBezTo>
                    <a:pt x="65" y="116"/>
                    <a:pt x="65" y="114"/>
                    <a:pt x="64" y="114"/>
                  </a:cubicBezTo>
                  <a:cubicBezTo>
                    <a:pt x="64" y="112"/>
                    <a:pt x="63" y="112"/>
                    <a:pt x="63" y="112"/>
                  </a:cubicBezTo>
                  <a:cubicBezTo>
                    <a:pt x="63" y="111"/>
                    <a:pt x="61" y="111"/>
                    <a:pt x="61" y="110"/>
                  </a:cubicBezTo>
                  <a:cubicBezTo>
                    <a:pt x="61" y="110"/>
                    <a:pt x="61" y="110"/>
                    <a:pt x="61" y="110"/>
                  </a:cubicBezTo>
                  <a:cubicBezTo>
                    <a:pt x="61" y="109"/>
                    <a:pt x="61" y="109"/>
                    <a:pt x="61" y="109"/>
                  </a:cubicBezTo>
                  <a:cubicBezTo>
                    <a:pt x="61" y="109"/>
                    <a:pt x="61" y="108"/>
                    <a:pt x="61" y="107"/>
                  </a:cubicBezTo>
                  <a:cubicBezTo>
                    <a:pt x="60" y="107"/>
                    <a:pt x="60" y="107"/>
                    <a:pt x="59" y="107"/>
                  </a:cubicBezTo>
                  <a:cubicBezTo>
                    <a:pt x="60" y="106"/>
                    <a:pt x="59" y="106"/>
                    <a:pt x="59" y="106"/>
                  </a:cubicBezTo>
                  <a:cubicBezTo>
                    <a:pt x="59" y="106"/>
                    <a:pt x="59" y="106"/>
                    <a:pt x="59" y="106"/>
                  </a:cubicBezTo>
                  <a:cubicBezTo>
                    <a:pt x="60" y="105"/>
                    <a:pt x="59" y="105"/>
                    <a:pt x="59" y="103"/>
                  </a:cubicBezTo>
                  <a:cubicBezTo>
                    <a:pt x="58" y="103"/>
                    <a:pt x="58" y="103"/>
                    <a:pt x="58" y="103"/>
                  </a:cubicBezTo>
                  <a:cubicBezTo>
                    <a:pt x="57" y="102"/>
                    <a:pt x="57" y="102"/>
                    <a:pt x="57" y="102"/>
                  </a:cubicBezTo>
                  <a:cubicBezTo>
                    <a:pt x="57" y="102"/>
                    <a:pt x="57" y="101"/>
                    <a:pt x="56" y="101"/>
                  </a:cubicBezTo>
                  <a:cubicBezTo>
                    <a:pt x="56" y="99"/>
                    <a:pt x="54" y="99"/>
                    <a:pt x="55" y="97"/>
                  </a:cubicBezTo>
                  <a:cubicBezTo>
                    <a:pt x="54" y="97"/>
                    <a:pt x="54" y="96"/>
                    <a:pt x="54" y="97"/>
                  </a:cubicBezTo>
                  <a:cubicBezTo>
                    <a:pt x="54" y="97"/>
                    <a:pt x="54" y="97"/>
                    <a:pt x="54" y="97"/>
                  </a:cubicBezTo>
                  <a:cubicBezTo>
                    <a:pt x="54" y="97"/>
                    <a:pt x="54" y="97"/>
                    <a:pt x="54" y="97"/>
                  </a:cubicBezTo>
                  <a:cubicBezTo>
                    <a:pt x="54" y="97"/>
                    <a:pt x="53" y="96"/>
                    <a:pt x="54" y="96"/>
                  </a:cubicBezTo>
                  <a:cubicBezTo>
                    <a:pt x="54" y="94"/>
                    <a:pt x="52" y="96"/>
                    <a:pt x="52" y="93"/>
                  </a:cubicBezTo>
                  <a:cubicBezTo>
                    <a:pt x="52" y="93"/>
                    <a:pt x="52" y="93"/>
                    <a:pt x="52" y="93"/>
                  </a:cubicBezTo>
                  <a:cubicBezTo>
                    <a:pt x="51" y="92"/>
                    <a:pt x="51" y="92"/>
                    <a:pt x="51" y="92"/>
                  </a:cubicBezTo>
                  <a:cubicBezTo>
                    <a:pt x="51" y="92"/>
                    <a:pt x="52" y="92"/>
                    <a:pt x="52" y="92"/>
                  </a:cubicBezTo>
                  <a:cubicBezTo>
                    <a:pt x="51" y="91"/>
                    <a:pt x="51" y="91"/>
                    <a:pt x="51" y="91"/>
                  </a:cubicBezTo>
                  <a:cubicBezTo>
                    <a:pt x="51" y="90"/>
                    <a:pt x="51" y="90"/>
                    <a:pt x="51" y="90"/>
                  </a:cubicBezTo>
                  <a:cubicBezTo>
                    <a:pt x="51" y="91"/>
                    <a:pt x="51" y="90"/>
                    <a:pt x="50" y="90"/>
                  </a:cubicBezTo>
                  <a:cubicBezTo>
                    <a:pt x="51" y="90"/>
                    <a:pt x="51" y="90"/>
                    <a:pt x="51" y="90"/>
                  </a:cubicBezTo>
                  <a:cubicBezTo>
                    <a:pt x="50" y="89"/>
                    <a:pt x="50" y="89"/>
                    <a:pt x="50" y="89"/>
                  </a:cubicBezTo>
                  <a:cubicBezTo>
                    <a:pt x="50" y="90"/>
                    <a:pt x="50" y="90"/>
                    <a:pt x="50" y="90"/>
                  </a:cubicBezTo>
                  <a:cubicBezTo>
                    <a:pt x="50" y="90"/>
                    <a:pt x="50" y="90"/>
                    <a:pt x="49" y="90"/>
                  </a:cubicBezTo>
                  <a:cubicBezTo>
                    <a:pt x="50" y="89"/>
                    <a:pt x="49" y="89"/>
                    <a:pt x="49" y="88"/>
                  </a:cubicBezTo>
                  <a:cubicBezTo>
                    <a:pt x="48" y="88"/>
                    <a:pt x="48" y="88"/>
                    <a:pt x="48" y="88"/>
                  </a:cubicBezTo>
                  <a:cubicBezTo>
                    <a:pt x="48" y="87"/>
                    <a:pt x="48" y="87"/>
                    <a:pt x="48" y="87"/>
                  </a:cubicBezTo>
                  <a:cubicBezTo>
                    <a:pt x="48" y="87"/>
                    <a:pt x="48" y="88"/>
                    <a:pt x="49" y="88"/>
                  </a:cubicBezTo>
                  <a:cubicBezTo>
                    <a:pt x="49" y="87"/>
                    <a:pt x="49" y="87"/>
                    <a:pt x="48" y="87"/>
                  </a:cubicBezTo>
                  <a:cubicBezTo>
                    <a:pt x="48" y="87"/>
                    <a:pt x="48" y="87"/>
                    <a:pt x="47" y="86"/>
                  </a:cubicBezTo>
                  <a:cubicBezTo>
                    <a:pt x="48" y="87"/>
                    <a:pt x="48" y="87"/>
                    <a:pt x="48" y="87"/>
                  </a:cubicBezTo>
                  <a:cubicBezTo>
                    <a:pt x="48" y="86"/>
                    <a:pt x="48" y="86"/>
                    <a:pt x="48" y="86"/>
                  </a:cubicBezTo>
                  <a:cubicBezTo>
                    <a:pt x="47" y="86"/>
                    <a:pt x="47" y="86"/>
                    <a:pt x="47" y="86"/>
                  </a:cubicBezTo>
                  <a:cubicBezTo>
                    <a:pt x="48" y="86"/>
                    <a:pt x="48" y="86"/>
                    <a:pt x="48" y="86"/>
                  </a:cubicBezTo>
                  <a:cubicBezTo>
                    <a:pt x="47" y="86"/>
                    <a:pt x="47" y="85"/>
                    <a:pt x="46" y="85"/>
                  </a:cubicBezTo>
                  <a:cubicBezTo>
                    <a:pt x="46" y="84"/>
                    <a:pt x="46" y="84"/>
                    <a:pt x="46" y="83"/>
                  </a:cubicBezTo>
                  <a:cubicBezTo>
                    <a:pt x="46" y="83"/>
                    <a:pt x="46" y="83"/>
                    <a:pt x="46" y="83"/>
                  </a:cubicBezTo>
                  <a:cubicBezTo>
                    <a:pt x="46" y="82"/>
                    <a:pt x="46" y="82"/>
                    <a:pt x="46" y="82"/>
                  </a:cubicBezTo>
                  <a:cubicBezTo>
                    <a:pt x="46" y="82"/>
                    <a:pt x="46" y="82"/>
                    <a:pt x="46" y="82"/>
                  </a:cubicBezTo>
                  <a:cubicBezTo>
                    <a:pt x="44" y="81"/>
                    <a:pt x="44" y="81"/>
                    <a:pt x="44" y="81"/>
                  </a:cubicBezTo>
                  <a:cubicBezTo>
                    <a:pt x="44" y="80"/>
                    <a:pt x="46" y="80"/>
                    <a:pt x="46" y="79"/>
                  </a:cubicBezTo>
                  <a:cubicBezTo>
                    <a:pt x="44" y="79"/>
                    <a:pt x="43" y="79"/>
                    <a:pt x="43" y="79"/>
                  </a:cubicBezTo>
                  <a:cubicBezTo>
                    <a:pt x="43" y="79"/>
                    <a:pt x="41" y="77"/>
                    <a:pt x="41" y="76"/>
                  </a:cubicBezTo>
                  <a:cubicBezTo>
                    <a:pt x="41" y="76"/>
                    <a:pt x="41" y="76"/>
                    <a:pt x="41" y="75"/>
                  </a:cubicBezTo>
                  <a:cubicBezTo>
                    <a:pt x="40" y="74"/>
                    <a:pt x="39" y="72"/>
                    <a:pt x="39" y="71"/>
                  </a:cubicBezTo>
                  <a:cubicBezTo>
                    <a:pt x="39" y="72"/>
                    <a:pt x="39" y="71"/>
                    <a:pt x="39" y="71"/>
                  </a:cubicBezTo>
                  <a:cubicBezTo>
                    <a:pt x="39" y="71"/>
                    <a:pt x="39" y="70"/>
                    <a:pt x="39" y="70"/>
                  </a:cubicBezTo>
                  <a:cubicBezTo>
                    <a:pt x="39" y="71"/>
                    <a:pt x="38" y="71"/>
                    <a:pt x="39" y="71"/>
                  </a:cubicBezTo>
                  <a:cubicBezTo>
                    <a:pt x="38" y="71"/>
                    <a:pt x="37" y="68"/>
                    <a:pt x="37" y="67"/>
                  </a:cubicBezTo>
                  <a:cubicBezTo>
                    <a:pt x="37" y="68"/>
                    <a:pt x="37" y="67"/>
                    <a:pt x="36" y="67"/>
                  </a:cubicBezTo>
                  <a:cubicBezTo>
                    <a:pt x="37" y="67"/>
                    <a:pt x="37" y="66"/>
                    <a:pt x="36" y="66"/>
                  </a:cubicBezTo>
                  <a:cubicBezTo>
                    <a:pt x="36" y="66"/>
                    <a:pt x="36" y="66"/>
                    <a:pt x="36" y="66"/>
                  </a:cubicBezTo>
                  <a:cubicBezTo>
                    <a:pt x="36" y="65"/>
                    <a:pt x="36" y="65"/>
                    <a:pt x="36" y="65"/>
                  </a:cubicBezTo>
                  <a:cubicBezTo>
                    <a:pt x="36" y="65"/>
                    <a:pt x="34" y="66"/>
                    <a:pt x="34" y="65"/>
                  </a:cubicBezTo>
                  <a:cubicBezTo>
                    <a:pt x="34" y="65"/>
                    <a:pt x="34" y="65"/>
                    <a:pt x="34" y="65"/>
                  </a:cubicBezTo>
                  <a:cubicBezTo>
                    <a:pt x="33" y="64"/>
                    <a:pt x="33" y="64"/>
                    <a:pt x="33" y="64"/>
                  </a:cubicBezTo>
                  <a:cubicBezTo>
                    <a:pt x="33" y="63"/>
                    <a:pt x="33" y="63"/>
                    <a:pt x="33" y="63"/>
                  </a:cubicBezTo>
                  <a:cubicBezTo>
                    <a:pt x="33" y="63"/>
                    <a:pt x="32" y="62"/>
                    <a:pt x="32" y="63"/>
                  </a:cubicBezTo>
                  <a:cubicBezTo>
                    <a:pt x="32" y="62"/>
                    <a:pt x="32" y="61"/>
                    <a:pt x="32" y="60"/>
                  </a:cubicBezTo>
                  <a:cubicBezTo>
                    <a:pt x="30" y="59"/>
                    <a:pt x="29" y="56"/>
                    <a:pt x="28" y="54"/>
                  </a:cubicBezTo>
                  <a:cubicBezTo>
                    <a:pt x="28" y="54"/>
                    <a:pt x="28" y="54"/>
                    <a:pt x="28" y="54"/>
                  </a:cubicBezTo>
                  <a:cubicBezTo>
                    <a:pt x="28" y="53"/>
                    <a:pt x="27" y="54"/>
                    <a:pt x="27" y="54"/>
                  </a:cubicBezTo>
                  <a:cubicBezTo>
                    <a:pt x="28" y="54"/>
                    <a:pt x="28" y="53"/>
                    <a:pt x="28" y="53"/>
                  </a:cubicBezTo>
                  <a:cubicBezTo>
                    <a:pt x="28" y="52"/>
                    <a:pt x="27" y="52"/>
                    <a:pt x="27" y="52"/>
                  </a:cubicBezTo>
                  <a:cubicBezTo>
                    <a:pt x="26" y="52"/>
                    <a:pt x="27" y="52"/>
                    <a:pt x="27" y="52"/>
                  </a:cubicBezTo>
                  <a:cubicBezTo>
                    <a:pt x="26" y="52"/>
                    <a:pt x="26" y="52"/>
                    <a:pt x="26" y="52"/>
                  </a:cubicBezTo>
                  <a:cubicBezTo>
                    <a:pt x="26" y="52"/>
                    <a:pt x="26" y="52"/>
                    <a:pt x="27" y="52"/>
                  </a:cubicBezTo>
                  <a:cubicBezTo>
                    <a:pt x="26" y="50"/>
                    <a:pt x="26" y="50"/>
                    <a:pt x="26" y="50"/>
                  </a:cubicBezTo>
                  <a:cubicBezTo>
                    <a:pt x="26" y="49"/>
                    <a:pt x="28" y="52"/>
                    <a:pt x="29" y="50"/>
                  </a:cubicBezTo>
                  <a:cubicBezTo>
                    <a:pt x="28" y="49"/>
                    <a:pt x="28" y="49"/>
                    <a:pt x="28" y="49"/>
                  </a:cubicBezTo>
                  <a:cubicBezTo>
                    <a:pt x="29" y="49"/>
                    <a:pt x="30" y="50"/>
                    <a:pt x="29" y="49"/>
                  </a:cubicBezTo>
                  <a:cubicBezTo>
                    <a:pt x="27" y="49"/>
                    <a:pt x="27" y="49"/>
                    <a:pt x="27" y="49"/>
                  </a:cubicBezTo>
                  <a:cubicBezTo>
                    <a:pt x="27" y="48"/>
                    <a:pt x="26" y="50"/>
                    <a:pt x="25" y="48"/>
                  </a:cubicBezTo>
                  <a:cubicBezTo>
                    <a:pt x="26" y="49"/>
                    <a:pt x="26" y="49"/>
                    <a:pt x="26" y="49"/>
                  </a:cubicBezTo>
                  <a:cubicBezTo>
                    <a:pt x="26" y="48"/>
                    <a:pt x="25" y="48"/>
                    <a:pt x="25" y="47"/>
                  </a:cubicBezTo>
                  <a:cubicBezTo>
                    <a:pt x="25" y="48"/>
                    <a:pt x="24" y="48"/>
                    <a:pt x="24" y="48"/>
                  </a:cubicBezTo>
                  <a:cubicBezTo>
                    <a:pt x="24" y="47"/>
                    <a:pt x="25" y="48"/>
                    <a:pt x="24" y="47"/>
                  </a:cubicBezTo>
                  <a:cubicBezTo>
                    <a:pt x="24" y="47"/>
                    <a:pt x="23" y="46"/>
                    <a:pt x="23" y="47"/>
                  </a:cubicBezTo>
                  <a:cubicBezTo>
                    <a:pt x="22" y="47"/>
                    <a:pt x="23" y="46"/>
                    <a:pt x="22" y="46"/>
                  </a:cubicBezTo>
                  <a:cubicBezTo>
                    <a:pt x="23" y="45"/>
                    <a:pt x="24" y="46"/>
                    <a:pt x="24" y="45"/>
                  </a:cubicBezTo>
                  <a:cubicBezTo>
                    <a:pt x="23" y="45"/>
                    <a:pt x="22" y="45"/>
                    <a:pt x="22" y="45"/>
                  </a:cubicBezTo>
                  <a:cubicBezTo>
                    <a:pt x="22" y="45"/>
                    <a:pt x="22" y="45"/>
                    <a:pt x="23" y="45"/>
                  </a:cubicBezTo>
                  <a:cubicBezTo>
                    <a:pt x="23" y="45"/>
                    <a:pt x="21" y="45"/>
                    <a:pt x="22" y="44"/>
                  </a:cubicBezTo>
                  <a:cubicBezTo>
                    <a:pt x="21" y="44"/>
                    <a:pt x="21" y="44"/>
                    <a:pt x="21" y="44"/>
                  </a:cubicBezTo>
                  <a:cubicBezTo>
                    <a:pt x="21" y="44"/>
                    <a:pt x="21" y="44"/>
                    <a:pt x="21" y="43"/>
                  </a:cubicBezTo>
                  <a:cubicBezTo>
                    <a:pt x="21" y="43"/>
                    <a:pt x="20" y="41"/>
                    <a:pt x="21" y="41"/>
                  </a:cubicBezTo>
                  <a:cubicBezTo>
                    <a:pt x="20" y="40"/>
                    <a:pt x="20" y="40"/>
                    <a:pt x="20" y="40"/>
                  </a:cubicBezTo>
                  <a:cubicBezTo>
                    <a:pt x="20" y="41"/>
                    <a:pt x="20" y="41"/>
                    <a:pt x="20" y="43"/>
                  </a:cubicBezTo>
                  <a:cubicBezTo>
                    <a:pt x="20" y="41"/>
                    <a:pt x="19" y="41"/>
                    <a:pt x="19" y="41"/>
                  </a:cubicBezTo>
                  <a:cubicBezTo>
                    <a:pt x="19" y="40"/>
                    <a:pt x="19" y="40"/>
                    <a:pt x="19" y="40"/>
                  </a:cubicBezTo>
                  <a:cubicBezTo>
                    <a:pt x="19" y="40"/>
                    <a:pt x="19" y="40"/>
                    <a:pt x="19" y="40"/>
                  </a:cubicBezTo>
                  <a:cubicBezTo>
                    <a:pt x="19" y="40"/>
                    <a:pt x="19" y="40"/>
                    <a:pt x="19" y="39"/>
                  </a:cubicBezTo>
                  <a:cubicBezTo>
                    <a:pt x="19" y="39"/>
                    <a:pt x="19" y="39"/>
                    <a:pt x="19" y="39"/>
                  </a:cubicBezTo>
                  <a:cubicBezTo>
                    <a:pt x="17" y="39"/>
                    <a:pt x="19" y="39"/>
                    <a:pt x="19" y="39"/>
                  </a:cubicBezTo>
                  <a:cubicBezTo>
                    <a:pt x="19" y="39"/>
                    <a:pt x="19" y="39"/>
                    <a:pt x="19" y="39"/>
                  </a:cubicBezTo>
                  <a:cubicBezTo>
                    <a:pt x="19" y="39"/>
                    <a:pt x="19" y="39"/>
                    <a:pt x="19" y="38"/>
                  </a:cubicBezTo>
                  <a:cubicBezTo>
                    <a:pt x="19" y="39"/>
                    <a:pt x="17" y="39"/>
                    <a:pt x="17" y="39"/>
                  </a:cubicBezTo>
                  <a:cubicBezTo>
                    <a:pt x="16" y="38"/>
                    <a:pt x="17" y="38"/>
                    <a:pt x="17" y="38"/>
                  </a:cubicBezTo>
                  <a:cubicBezTo>
                    <a:pt x="19" y="38"/>
                    <a:pt x="19" y="38"/>
                    <a:pt x="19" y="38"/>
                  </a:cubicBezTo>
                  <a:cubicBezTo>
                    <a:pt x="19" y="37"/>
                    <a:pt x="19" y="37"/>
                    <a:pt x="19" y="37"/>
                  </a:cubicBezTo>
                  <a:cubicBezTo>
                    <a:pt x="17" y="36"/>
                    <a:pt x="16" y="36"/>
                    <a:pt x="16" y="37"/>
                  </a:cubicBezTo>
                  <a:cubicBezTo>
                    <a:pt x="16" y="37"/>
                    <a:pt x="16" y="36"/>
                    <a:pt x="17" y="36"/>
                  </a:cubicBezTo>
                  <a:cubicBezTo>
                    <a:pt x="16" y="35"/>
                    <a:pt x="16" y="36"/>
                    <a:pt x="16" y="36"/>
                  </a:cubicBezTo>
                  <a:cubicBezTo>
                    <a:pt x="16" y="34"/>
                    <a:pt x="16" y="34"/>
                    <a:pt x="16" y="34"/>
                  </a:cubicBezTo>
                  <a:cubicBezTo>
                    <a:pt x="17" y="34"/>
                    <a:pt x="17" y="34"/>
                    <a:pt x="17" y="34"/>
                  </a:cubicBezTo>
                  <a:cubicBezTo>
                    <a:pt x="17" y="34"/>
                    <a:pt x="17" y="34"/>
                    <a:pt x="17" y="34"/>
                  </a:cubicBezTo>
                  <a:cubicBezTo>
                    <a:pt x="19" y="34"/>
                    <a:pt x="17" y="32"/>
                    <a:pt x="19" y="32"/>
                  </a:cubicBezTo>
                  <a:cubicBezTo>
                    <a:pt x="17" y="32"/>
                    <a:pt x="17" y="32"/>
                    <a:pt x="17" y="32"/>
                  </a:cubicBezTo>
                  <a:cubicBezTo>
                    <a:pt x="16" y="34"/>
                    <a:pt x="15" y="32"/>
                    <a:pt x="14" y="32"/>
                  </a:cubicBezTo>
                  <a:cubicBezTo>
                    <a:pt x="13" y="32"/>
                    <a:pt x="16" y="31"/>
                    <a:pt x="14" y="30"/>
                  </a:cubicBezTo>
                  <a:cubicBezTo>
                    <a:pt x="14" y="31"/>
                    <a:pt x="13" y="30"/>
                    <a:pt x="13" y="31"/>
                  </a:cubicBezTo>
                  <a:cubicBezTo>
                    <a:pt x="13" y="30"/>
                    <a:pt x="12" y="31"/>
                    <a:pt x="12" y="30"/>
                  </a:cubicBezTo>
                  <a:cubicBezTo>
                    <a:pt x="13" y="30"/>
                    <a:pt x="13" y="29"/>
                    <a:pt x="14" y="29"/>
                  </a:cubicBezTo>
                  <a:cubicBezTo>
                    <a:pt x="13" y="29"/>
                    <a:pt x="14" y="30"/>
                    <a:pt x="14" y="30"/>
                  </a:cubicBezTo>
                  <a:cubicBezTo>
                    <a:pt x="14" y="30"/>
                    <a:pt x="15" y="30"/>
                    <a:pt x="14" y="29"/>
                  </a:cubicBezTo>
                  <a:cubicBezTo>
                    <a:pt x="14" y="28"/>
                    <a:pt x="14" y="28"/>
                    <a:pt x="13" y="28"/>
                  </a:cubicBezTo>
                  <a:cubicBezTo>
                    <a:pt x="13" y="28"/>
                    <a:pt x="14" y="29"/>
                    <a:pt x="13" y="29"/>
                  </a:cubicBezTo>
                  <a:cubicBezTo>
                    <a:pt x="12" y="28"/>
                    <a:pt x="13" y="27"/>
                    <a:pt x="12" y="28"/>
                  </a:cubicBezTo>
                  <a:cubicBezTo>
                    <a:pt x="12" y="28"/>
                    <a:pt x="12" y="29"/>
                    <a:pt x="12" y="29"/>
                  </a:cubicBezTo>
                  <a:cubicBezTo>
                    <a:pt x="12" y="28"/>
                    <a:pt x="12" y="28"/>
                    <a:pt x="12" y="28"/>
                  </a:cubicBezTo>
                  <a:cubicBezTo>
                    <a:pt x="12" y="28"/>
                    <a:pt x="12" y="28"/>
                    <a:pt x="12" y="28"/>
                  </a:cubicBezTo>
                  <a:cubicBezTo>
                    <a:pt x="12" y="27"/>
                    <a:pt x="11" y="28"/>
                    <a:pt x="11" y="27"/>
                  </a:cubicBezTo>
                  <a:cubicBezTo>
                    <a:pt x="11" y="26"/>
                    <a:pt x="11" y="26"/>
                    <a:pt x="11" y="26"/>
                  </a:cubicBezTo>
                  <a:cubicBezTo>
                    <a:pt x="12" y="26"/>
                    <a:pt x="12" y="28"/>
                    <a:pt x="12" y="27"/>
                  </a:cubicBezTo>
                  <a:cubicBezTo>
                    <a:pt x="12" y="26"/>
                    <a:pt x="12" y="26"/>
                    <a:pt x="12" y="26"/>
                  </a:cubicBezTo>
                  <a:cubicBezTo>
                    <a:pt x="12" y="26"/>
                    <a:pt x="12" y="26"/>
                    <a:pt x="12" y="26"/>
                  </a:cubicBezTo>
                  <a:cubicBezTo>
                    <a:pt x="12" y="26"/>
                    <a:pt x="12" y="25"/>
                    <a:pt x="12" y="24"/>
                  </a:cubicBezTo>
                  <a:cubicBezTo>
                    <a:pt x="11" y="24"/>
                    <a:pt x="11" y="24"/>
                    <a:pt x="11" y="24"/>
                  </a:cubicBezTo>
                  <a:cubicBezTo>
                    <a:pt x="10" y="23"/>
                    <a:pt x="10" y="23"/>
                    <a:pt x="8" y="23"/>
                  </a:cubicBezTo>
                  <a:cubicBezTo>
                    <a:pt x="10" y="22"/>
                    <a:pt x="8" y="21"/>
                    <a:pt x="10" y="22"/>
                  </a:cubicBezTo>
                  <a:cubicBezTo>
                    <a:pt x="8" y="22"/>
                    <a:pt x="10" y="24"/>
                    <a:pt x="11" y="24"/>
                  </a:cubicBezTo>
                  <a:cubicBezTo>
                    <a:pt x="12" y="23"/>
                    <a:pt x="12" y="25"/>
                    <a:pt x="12" y="25"/>
                  </a:cubicBezTo>
                  <a:cubicBezTo>
                    <a:pt x="12" y="24"/>
                    <a:pt x="12" y="23"/>
                    <a:pt x="13" y="23"/>
                  </a:cubicBezTo>
                  <a:cubicBezTo>
                    <a:pt x="12" y="22"/>
                    <a:pt x="12" y="22"/>
                    <a:pt x="12" y="22"/>
                  </a:cubicBezTo>
                  <a:cubicBezTo>
                    <a:pt x="12" y="22"/>
                    <a:pt x="12" y="23"/>
                    <a:pt x="12" y="23"/>
                  </a:cubicBezTo>
                  <a:cubicBezTo>
                    <a:pt x="12" y="22"/>
                    <a:pt x="11" y="21"/>
                    <a:pt x="10" y="21"/>
                  </a:cubicBezTo>
                  <a:cubicBezTo>
                    <a:pt x="10" y="20"/>
                    <a:pt x="11" y="20"/>
                    <a:pt x="11" y="21"/>
                  </a:cubicBezTo>
                  <a:cubicBezTo>
                    <a:pt x="10" y="20"/>
                    <a:pt x="8" y="19"/>
                    <a:pt x="8" y="18"/>
                  </a:cubicBezTo>
                  <a:cubicBezTo>
                    <a:pt x="7" y="19"/>
                    <a:pt x="7" y="17"/>
                    <a:pt x="6" y="18"/>
                  </a:cubicBezTo>
                  <a:cubicBezTo>
                    <a:pt x="7" y="19"/>
                    <a:pt x="6" y="19"/>
                    <a:pt x="6" y="19"/>
                  </a:cubicBezTo>
                  <a:cubicBezTo>
                    <a:pt x="6" y="19"/>
                    <a:pt x="6" y="19"/>
                    <a:pt x="6" y="19"/>
                  </a:cubicBezTo>
                  <a:cubicBezTo>
                    <a:pt x="6" y="19"/>
                    <a:pt x="7" y="18"/>
                    <a:pt x="6" y="18"/>
                  </a:cubicBezTo>
                  <a:cubicBezTo>
                    <a:pt x="6" y="19"/>
                    <a:pt x="7" y="17"/>
                    <a:pt x="7" y="17"/>
                  </a:cubicBezTo>
                  <a:cubicBezTo>
                    <a:pt x="7" y="15"/>
                    <a:pt x="8" y="17"/>
                    <a:pt x="7" y="15"/>
                  </a:cubicBezTo>
                  <a:cubicBezTo>
                    <a:pt x="7" y="14"/>
                    <a:pt x="6" y="14"/>
                    <a:pt x="6" y="13"/>
                  </a:cubicBezTo>
                  <a:cubicBezTo>
                    <a:pt x="6" y="12"/>
                    <a:pt x="5" y="11"/>
                    <a:pt x="4" y="10"/>
                  </a:cubicBezTo>
                  <a:cubicBezTo>
                    <a:pt x="4" y="9"/>
                    <a:pt x="5" y="9"/>
                    <a:pt x="5" y="9"/>
                  </a:cubicBezTo>
                  <a:cubicBezTo>
                    <a:pt x="4" y="8"/>
                    <a:pt x="4" y="10"/>
                    <a:pt x="4" y="9"/>
                  </a:cubicBezTo>
                  <a:cubicBezTo>
                    <a:pt x="4" y="9"/>
                    <a:pt x="4" y="9"/>
                    <a:pt x="4" y="9"/>
                  </a:cubicBezTo>
                  <a:cubicBezTo>
                    <a:pt x="4" y="8"/>
                    <a:pt x="4" y="5"/>
                    <a:pt x="2" y="7"/>
                  </a:cubicBezTo>
                  <a:cubicBezTo>
                    <a:pt x="3" y="7"/>
                    <a:pt x="3" y="7"/>
                    <a:pt x="3" y="7"/>
                  </a:cubicBezTo>
                  <a:cubicBezTo>
                    <a:pt x="3" y="5"/>
                    <a:pt x="3" y="5"/>
                    <a:pt x="3" y="5"/>
                  </a:cubicBezTo>
                  <a:cubicBezTo>
                    <a:pt x="3" y="5"/>
                    <a:pt x="3" y="5"/>
                    <a:pt x="4" y="5"/>
                  </a:cubicBezTo>
                  <a:cubicBezTo>
                    <a:pt x="4" y="5"/>
                    <a:pt x="3" y="5"/>
                    <a:pt x="2" y="4"/>
                  </a:cubicBezTo>
                  <a:cubicBezTo>
                    <a:pt x="2" y="5"/>
                    <a:pt x="2" y="5"/>
                    <a:pt x="2" y="5"/>
                  </a:cubicBezTo>
                  <a:cubicBezTo>
                    <a:pt x="1" y="4"/>
                    <a:pt x="1" y="3"/>
                    <a:pt x="0" y="2"/>
                  </a:cubicBezTo>
                  <a:cubicBezTo>
                    <a:pt x="1" y="2"/>
                    <a:pt x="1" y="2"/>
                    <a:pt x="1" y="2"/>
                  </a:cubicBezTo>
                  <a:cubicBezTo>
                    <a:pt x="0" y="1"/>
                    <a:pt x="0" y="1"/>
                    <a:pt x="0" y="1"/>
                  </a:cubicBezTo>
                  <a:cubicBezTo>
                    <a:pt x="1" y="1"/>
                    <a:pt x="1" y="0"/>
                    <a:pt x="0" y="0"/>
                  </a:cubicBezTo>
                  <a:cubicBezTo>
                    <a:pt x="2" y="1"/>
                    <a:pt x="2" y="1"/>
                    <a:pt x="2" y="1"/>
                  </a:cubicBezTo>
                  <a:cubicBezTo>
                    <a:pt x="2" y="2"/>
                    <a:pt x="1" y="1"/>
                    <a:pt x="1" y="2"/>
                  </a:cubicBezTo>
                  <a:cubicBezTo>
                    <a:pt x="2" y="3"/>
                    <a:pt x="2" y="3"/>
                    <a:pt x="2" y="3"/>
                  </a:cubicBezTo>
                  <a:cubicBezTo>
                    <a:pt x="2" y="3"/>
                    <a:pt x="2" y="3"/>
                    <a:pt x="2" y="2"/>
                  </a:cubicBezTo>
                  <a:cubicBezTo>
                    <a:pt x="2" y="2"/>
                    <a:pt x="2" y="2"/>
                    <a:pt x="3" y="3"/>
                  </a:cubicBezTo>
                  <a:cubicBezTo>
                    <a:pt x="3" y="2"/>
                    <a:pt x="3" y="2"/>
                    <a:pt x="3" y="2"/>
                  </a:cubicBezTo>
                  <a:cubicBezTo>
                    <a:pt x="3" y="2"/>
                    <a:pt x="3" y="3"/>
                    <a:pt x="4" y="3"/>
                  </a:cubicBezTo>
                  <a:cubicBezTo>
                    <a:pt x="3" y="3"/>
                    <a:pt x="4" y="4"/>
                    <a:pt x="3" y="4"/>
                  </a:cubicBezTo>
                  <a:cubicBezTo>
                    <a:pt x="4" y="3"/>
                    <a:pt x="4" y="4"/>
                    <a:pt x="5" y="5"/>
                  </a:cubicBezTo>
                  <a:cubicBezTo>
                    <a:pt x="4" y="5"/>
                    <a:pt x="6" y="5"/>
                    <a:pt x="6" y="7"/>
                  </a:cubicBezTo>
                  <a:cubicBezTo>
                    <a:pt x="6" y="7"/>
                    <a:pt x="5" y="7"/>
                    <a:pt x="4" y="5"/>
                  </a:cubicBezTo>
                  <a:cubicBezTo>
                    <a:pt x="4" y="7"/>
                    <a:pt x="5" y="7"/>
                    <a:pt x="5" y="8"/>
                  </a:cubicBezTo>
                  <a:cubicBezTo>
                    <a:pt x="5" y="8"/>
                    <a:pt x="6" y="8"/>
                    <a:pt x="6" y="8"/>
                  </a:cubicBezTo>
                  <a:cubicBezTo>
                    <a:pt x="6" y="8"/>
                    <a:pt x="6" y="8"/>
                    <a:pt x="6" y="8"/>
                  </a:cubicBezTo>
                  <a:cubicBezTo>
                    <a:pt x="6" y="9"/>
                    <a:pt x="7" y="9"/>
                    <a:pt x="7" y="10"/>
                  </a:cubicBezTo>
                  <a:cubicBezTo>
                    <a:pt x="8" y="11"/>
                    <a:pt x="10" y="12"/>
                    <a:pt x="10" y="13"/>
                  </a:cubicBezTo>
                  <a:cubicBezTo>
                    <a:pt x="10" y="13"/>
                    <a:pt x="10" y="13"/>
                    <a:pt x="10" y="13"/>
                  </a:cubicBezTo>
                  <a:cubicBezTo>
                    <a:pt x="11" y="13"/>
                    <a:pt x="11" y="15"/>
                    <a:pt x="12" y="17"/>
                  </a:cubicBezTo>
                  <a:cubicBezTo>
                    <a:pt x="12" y="18"/>
                    <a:pt x="14" y="19"/>
                    <a:pt x="13" y="20"/>
                  </a:cubicBezTo>
                  <a:cubicBezTo>
                    <a:pt x="15" y="22"/>
                    <a:pt x="17" y="24"/>
                    <a:pt x="19" y="27"/>
                  </a:cubicBezTo>
                  <a:cubicBezTo>
                    <a:pt x="17" y="27"/>
                    <a:pt x="17" y="27"/>
                    <a:pt x="17" y="27"/>
                  </a:cubicBezTo>
                  <a:cubicBezTo>
                    <a:pt x="19" y="27"/>
                    <a:pt x="17" y="28"/>
                    <a:pt x="17" y="28"/>
                  </a:cubicBezTo>
                  <a:cubicBezTo>
                    <a:pt x="19" y="27"/>
                    <a:pt x="19" y="28"/>
                    <a:pt x="19" y="28"/>
                  </a:cubicBezTo>
                  <a:cubicBezTo>
                    <a:pt x="19" y="30"/>
                    <a:pt x="21" y="31"/>
                    <a:pt x="22" y="32"/>
                  </a:cubicBezTo>
                  <a:cubicBezTo>
                    <a:pt x="21" y="32"/>
                    <a:pt x="21" y="32"/>
                    <a:pt x="21" y="32"/>
                  </a:cubicBezTo>
                  <a:cubicBezTo>
                    <a:pt x="23" y="32"/>
                    <a:pt x="23" y="34"/>
                    <a:pt x="23" y="36"/>
                  </a:cubicBezTo>
                  <a:cubicBezTo>
                    <a:pt x="23" y="36"/>
                    <a:pt x="23" y="36"/>
                    <a:pt x="23" y="37"/>
                  </a:cubicBezTo>
                  <a:cubicBezTo>
                    <a:pt x="24" y="37"/>
                    <a:pt x="25" y="38"/>
                    <a:pt x="26" y="38"/>
                  </a:cubicBezTo>
                  <a:cubicBezTo>
                    <a:pt x="26" y="39"/>
                    <a:pt x="27" y="39"/>
                    <a:pt x="27" y="40"/>
                  </a:cubicBezTo>
                  <a:cubicBezTo>
                    <a:pt x="30" y="44"/>
                    <a:pt x="31" y="46"/>
                    <a:pt x="32" y="49"/>
                  </a:cubicBezTo>
                  <a:cubicBezTo>
                    <a:pt x="32" y="49"/>
                    <a:pt x="32" y="49"/>
                    <a:pt x="32" y="49"/>
                  </a:cubicBezTo>
                  <a:cubicBezTo>
                    <a:pt x="34" y="52"/>
                    <a:pt x="37" y="56"/>
                    <a:pt x="39" y="58"/>
                  </a:cubicBezTo>
                  <a:cubicBezTo>
                    <a:pt x="38" y="58"/>
                    <a:pt x="38" y="58"/>
                    <a:pt x="38" y="58"/>
                  </a:cubicBezTo>
                  <a:cubicBezTo>
                    <a:pt x="38" y="59"/>
                    <a:pt x="39" y="60"/>
                    <a:pt x="39" y="59"/>
                  </a:cubicBezTo>
                  <a:cubicBezTo>
                    <a:pt x="39" y="60"/>
                    <a:pt x="40" y="61"/>
                    <a:pt x="39" y="62"/>
                  </a:cubicBezTo>
                  <a:cubicBezTo>
                    <a:pt x="40" y="63"/>
                    <a:pt x="40" y="63"/>
                    <a:pt x="41" y="63"/>
                  </a:cubicBezTo>
                  <a:cubicBezTo>
                    <a:pt x="42" y="65"/>
                    <a:pt x="42" y="65"/>
                    <a:pt x="43" y="66"/>
                  </a:cubicBezTo>
                  <a:cubicBezTo>
                    <a:pt x="43" y="66"/>
                    <a:pt x="43" y="66"/>
                    <a:pt x="43" y="66"/>
                  </a:cubicBezTo>
                  <a:cubicBezTo>
                    <a:pt x="43" y="65"/>
                    <a:pt x="42" y="66"/>
                    <a:pt x="42" y="66"/>
                  </a:cubicBezTo>
                  <a:cubicBezTo>
                    <a:pt x="43" y="66"/>
                    <a:pt x="43" y="68"/>
                    <a:pt x="44" y="67"/>
                  </a:cubicBezTo>
                  <a:cubicBezTo>
                    <a:pt x="44" y="70"/>
                    <a:pt x="47" y="72"/>
                    <a:pt x="47" y="73"/>
                  </a:cubicBezTo>
                  <a:cubicBezTo>
                    <a:pt x="47" y="72"/>
                    <a:pt x="47" y="73"/>
                    <a:pt x="48" y="73"/>
                  </a:cubicBezTo>
                  <a:cubicBezTo>
                    <a:pt x="48" y="74"/>
                    <a:pt x="49" y="76"/>
                    <a:pt x="50" y="77"/>
                  </a:cubicBezTo>
                  <a:cubicBezTo>
                    <a:pt x="49" y="77"/>
                    <a:pt x="49" y="77"/>
                    <a:pt x="49" y="77"/>
                  </a:cubicBezTo>
                  <a:cubicBezTo>
                    <a:pt x="50" y="79"/>
                    <a:pt x="50" y="77"/>
                    <a:pt x="50" y="77"/>
                  </a:cubicBezTo>
                  <a:cubicBezTo>
                    <a:pt x="52" y="79"/>
                    <a:pt x="52" y="82"/>
                    <a:pt x="54" y="84"/>
                  </a:cubicBezTo>
                  <a:cubicBezTo>
                    <a:pt x="56" y="88"/>
                    <a:pt x="58" y="92"/>
                    <a:pt x="60" y="94"/>
                  </a:cubicBezTo>
                  <a:cubicBezTo>
                    <a:pt x="59" y="94"/>
                    <a:pt x="59" y="94"/>
                    <a:pt x="59" y="94"/>
                  </a:cubicBezTo>
                  <a:cubicBezTo>
                    <a:pt x="61" y="96"/>
                    <a:pt x="60" y="99"/>
                    <a:pt x="63" y="99"/>
                  </a:cubicBezTo>
                  <a:cubicBezTo>
                    <a:pt x="63" y="99"/>
                    <a:pt x="63" y="99"/>
                    <a:pt x="63" y="99"/>
                  </a:cubicBezTo>
                  <a:cubicBezTo>
                    <a:pt x="64" y="100"/>
                    <a:pt x="64" y="102"/>
                    <a:pt x="65" y="103"/>
                  </a:cubicBezTo>
                  <a:cubicBezTo>
                    <a:pt x="65" y="103"/>
                    <a:pt x="65" y="103"/>
                    <a:pt x="65" y="103"/>
                  </a:cubicBezTo>
                  <a:cubicBezTo>
                    <a:pt x="66" y="105"/>
                    <a:pt x="66" y="106"/>
                    <a:pt x="66" y="107"/>
                  </a:cubicBezTo>
                  <a:cubicBezTo>
                    <a:pt x="66" y="107"/>
                    <a:pt x="66" y="107"/>
                    <a:pt x="66" y="107"/>
                  </a:cubicBezTo>
                  <a:cubicBezTo>
                    <a:pt x="66" y="107"/>
                    <a:pt x="67" y="107"/>
                    <a:pt x="67" y="108"/>
                  </a:cubicBezTo>
                  <a:cubicBezTo>
                    <a:pt x="67" y="109"/>
                    <a:pt x="67" y="108"/>
                    <a:pt x="67" y="108"/>
                  </a:cubicBezTo>
                  <a:cubicBezTo>
                    <a:pt x="69" y="111"/>
                    <a:pt x="71" y="115"/>
                    <a:pt x="73" y="118"/>
                  </a:cubicBezTo>
                  <a:cubicBezTo>
                    <a:pt x="74" y="119"/>
                    <a:pt x="73" y="119"/>
                    <a:pt x="74" y="119"/>
                  </a:cubicBezTo>
                  <a:cubicBezTo>
                    <a:pt x="73" y="120"/>
                    <a:pt x="74" y="119"/>
                    <a:pt x="74" y="119"/>
                  </a:cubicBezTo>
                  <a:cubicBezTo>
                    <a:pt x="75" y="120"/>
                    <a:pt x="73" y="121"/>
                    <a:pt x="74" y="121"/>
                  </a:cubicBezTo>
                  <a:cubicBezTo>
                    <a:pt x="75" y="121"/>
                    <a:pt x="75" y="121"/>
                    <a:pt x="75" y="121"/>
                  </a:cubicBezTo>
                  <a:cubicBezTo>
                    <a:pt x="76" y="124"/>
                    <a:pt x="75" y="125"/>
                    <a:pt x="76" y="125"/>
                  </a:cubicBezTo>
                  <a:cubicBezTo>
                    <a:pt x="76" y="125"/>
                    <a:pt x="76" y="125"/>
                    <a:pt x="76" y="125"/>
                  </a:cubicBezTo>
                  <a:cubicBezTo>
                    <a:pt x="78" y="126"/>
                    <a:pt x="78" y="127"/>
                    <a:pt x="79" y="128"/>
                  </a:cubicBezTo>
                  <a:cubicBezTo>
                    <a:pt x="84" y="135"/>
                    <a:pt x="88" y="142"/>
                    <a:pt x="93" y="149"/>
                  </a:cubicBezTo>
                  <a:cubicBezTo>
                    <a:pt x="96" y="155"/>
                    <a:pt x="101" y="162"/>
                    <a:pt x="105" y="170"/>
                  </a:cubicBezTo>
                  <a:cubicBezTo>
                    <a:pt x="105" y="172"/>
                    <a:pt x="105" y="172"/>
                    <a:pt x="106" y="173"/>
                  </a:cubicBezTo>
                  <a:cubicBezTo>
                    <a:pt x="106" y="173"/>
                    <a:pt x="106" y="173"/>
                    <a:pt x="106" y="173"/>
                  </a:cubicBezTo>
                  <a:cubicBezTo>
                    <a:pt x="106" y="173"/>
                    <a:pt x="106" y="174"/>
                    <a:pt x="108" y="174"/>
                  </a:cubicBezTo>
                  <a:cubicBezTo>
                    <a:pt x="109" y="177"/>
                    <a:pt x="111" y="180"/>
                    <a:pt x="112" y="182"/>
                  </a:cubicBezTo>
                  <a:cubicBezTo>
                    <a:pt x="112" y="181"/>
                    <a:pt x="111" y="181"/>
                    <a:pt x="112" y="182"/>
                  </a:cubicBezTo>
                  <a:cubicBezTo>
                    <a:pt x="112" y="182"/>
                    <a:pt x="112" y="182"/>
                    <a:pt x="112" y="182"/>
                  </a:cubicBezTo>
                  <a:cubicBezTo>
                    <a:pt x="112" y="182"/>
                    <a:pt x="112" y="182"/>
                    <a:pt x="112" y="182"/>
                  </a:cubicBezTo>
                  <a:cubicBezTo>
                    <a:pt x="113" y="183"/>
                    <a:pt x="113" y="183"/>
                    <a:pt x="113" y="182"/>
                  </a:cubicBezTo>
                  <a:cubicBezTo>
                    <a:pt x="118" y="189"/>
                    <a:pt x="120" y="196"/>
                    <a:pt x="124" y="203"/>
                  </a:cubicBezTo>
                  <a:cubicBezTo>
                    <a:pt x="124" y="205"/>
                    <a:pt x="126" y="206"/>
                    <a:pt x="127" y="208"/>
                  </a:cubicBezTo>
                  <a:cubicBezTo>
                    <a:pt x="129" y="213"/>
                    <a:pt x="131" y="219"/>
                    <a:pt x="135" y="223"/>
                  </a:cubicBezTo>
                  <a:cubicBezTo>
                    <a:pt x="135" y="223"/>
                    <a:pt x="133" y="224"/>
                    <a:pt x="131" y="222"/>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38" name="Hình tự do 117"/>
            <p:cNvSpPr>
              <a:spLocks/>
            </p:cNvSpPr>
            <p:nvPr/>
          </p:nvSpPr>
          <p:spPr bwMode="auto">
            <a:xfrm>
              <a:off x="3279" y="916"/>
              <a:ext cx="319" cy="529"/>
            </a:xfrm>
            <a:custGeom>
              <a:avLst/>
              <a:gdLst>
                <a:gd name="T0" fmla="*/ 118 w 135"/>
                <a:gd name="T1" fmla="*/ 198 h 224"/>
                <a:gd name="T2" fmla="*/ 114 w 135"/>
                <a:gd name="T3" fmla="*/ 193 h 224"/>
                <a:gd name="T4" fmla="*/ 104 w 135"/>
                <a:gd name="T5" fmla="*/ 180 h 224"/>
                <a:gd name="T6" fmla="*/ 102 w 135"/>
                <a:gd name="T7" fmla="*/ 176 h 224"/>
                <a:gd name="T8" fmla="*/ 93 w 135"/>
                <a:gd name="T9" fmla="*/ 160 h 224"/>
                <a:gd name="T10" fmla="*/ 91 w 135"/>
                <a:gd name="T11" fmla="*/ 155 h 224"/>
                <a:gd name="T12" fmla="*/ 86 w 135"/>
                <a:gd name="T13" fmla="*/ 148 h 224"/>
                <a:gd name="T14" fmla="*/ 82 w 135"/>
                <a:gd name="T15" fmla="*/ 141 h 224"/>
                <a:gd name="T16" fmla="*/ 80 w 135"/>
                <a:gd name="T17" fmla="*/ 137 h 224"/>
                <a:gd name="T18" fmla="*/ 78 w 135"/>
                <a:gd name="T19" fmla="*/ 134 h 224"/>
                <a:gd name="T20" fmla="*/ 72 w 135"/>
                <a:gd name="T21" fmla="*/ 126 h 224"/>
                <a:gd name="T22" fmla="*/ 70 w 135"/>
                <a:gd name="T23" fmla="*/ 122 h 224"/>
                <a:gd name="T24" fmla="*/ 65 w 135"/>
                <a:gd name="T25" fmla="*/ 117 h 224"/>
                <a:gd name="T26" fmla="*/ 63 w 135"/>
                <a:gd name="T27" fmla="*/ 111 h 224"/>
                <a:gd name="T28" fmla="*/ 58 w 135"/>
                <a:gd name="T29" fmla="*/ 105 h 224"/>
                <a:gd name="T30" fmla="*/ 55 w 135"/>
                <a:gd name="T31" fmla="*/ 97 h 224"/>
                <a:gd name="T32" fmla="*/ 52 w 135"/>
                <a:gd name="T33" fmla="*/ 94 h 224"/>
                <a:gd name="T34" fmla="*/ 51 w 135"/>
                <a:gd name="T35" fmla="*/ 90 h 224"/>
                <a:gd name="T36" fmla="*/ 48 w 135"/>
                <a:gd name="T37" fmla="*/ 87 h 224"/>
                <a:gd name="T38" fmla="*/ 47 w 135"/>
                <a:gd name="T39" fmla="*/ 86 h 224"/>
                <a:gd name="T40" fmla="*/ 45 w 135"/>
                <a:gd name="T41" fmla="*/ 82 h 224"/>
                <a:gd name="T42" fmla="*/ 38 w 135"/>
                <a:gd name="T43" fmla="*/ 70 h 224"/>
                <a:gd name="T44" fmla="*/ 36 w 135"/>
                <a:gd name="T45" fmla="*/ 67 h 224"/>
                <a:gd name="T46" fmla="*/ 34 w 135"/>
                <a:gd name="T47" fmla="*/ 63 h 224"/>
                <a:gd name="T48" fmla="*/ 28 w 135"/>
                <a:gd name="T49" fmla="*/ 53 h 224"/>
                <a:gd name="T50" fmla="*/ 29 w 135"/>
                <a:gd name="T51" fmla="*/ 50 h 224"/>
                <a:gd name="T52" fmla="*/ 25 w 135"/>
                <a:gd name="T53" fmla="*/ 47 h 224"/>
                <a:gd name="T54" fmla="*/ 22 w 135"/>
                <a:gd name="T55" fmla="*/ 45 h 224"/>
                <a:gd name="T56" fmla="*/ 20 w 135"/>
                <a:gd name="T57" fmla="*/ 41 h 224"/>
                <a:gd name="T58" fmla="*/ 18 w 135"/>
                <a:gd name="T59" fmla="*/ 40 h 224"/>
                <a:gd name="T60" fmla="*/ 18 w 135"/>
                <a:gd name="T61" fmla="*/ 37 h 224"/>
                <a:gd name="T62" fmla="*/ 17 w 135"/>
                <a:gd name="T63" fmla="*/ 34 h 224"/>
                <a:gd name="T64" fmla="*/ 13 w 135"/>
                <a:gd name="T65" fmla="*/ 31 h 224"/>
                <a:gd name="T66" fmla="*/ 13 w 135"/>
                <a:gd name="T67" fmla="*/ 29 h 224"/>
                <a:gd name="T68" fmla="*/ 10 w 135"/>
                <a:gd name="T69" fmla="*/ 26 h 224"/>
                <a:gd name="T70" fmla="*/ 9 w 135"/>
                <a:gd name="T71" fmla="*/ 23 h 224"/>
                <a:gd name="T72" fmla="*/ 11 w 135"/>
                <a:gd name="T73" fmla="*/ 23 h 224"/>
                <a:gd name="T74" fmla="*/ 7 w 135"/>
                <a:gd name="T75" fmla="*/ 18 h 224"/>
                <a:gd name="T76" fmla="*/ 4 w 135"/>
                <a:gd name="T77" fmla="*/ 9 h 224"/>
                <a:gd name="T78" fmla="*/ 4 w 135"/>
                <a:gd name="T79" fmla="*/ 6 h 224"/>
                <a:gd name="T80" fmla="*/ 0 w 135"/>
                <a:gd name="T81" fmla="*/ 0 h 224"/>
                <a:gd name="T82" fmla="*/ 3 w 135"/>
                <a:gd name="T83" fmla="*/ 2 h 224"/>
                <a:gd name="T84" fmla="*/ 4 w 135"/>
                <a:gd name="T85" fmla="*/ 8 h 224"/>
                <a:gd name="T86" fmla="*/ 11 w 135"/>
                <a:gd name="T87" fmla="*/ 16 h 224"/>
                <a:gd name="T88" fmla="*/ 22 w 135"/>
                <a:gd name="T89" fmla="*/ 32 h 224"/>
                <a:gd name="T90" fmla="*/ 32 w 135"/>
                <a:gd name="T91" fmla="*/ 50 h 224"/>
                <a:gd name="T92" fmla="*/ 41 w 135"/>
                <a:gd name="T93" fmla="*/ 63 h 224"/>
                <a:gd name="T94" fmla="*/ 48 w 135"/>
                <a:gd name="T95" fmla="*/ 73 h 224"/>
                <a:gd name="T96" fmla="*/ 60 w 135"/>
                <a:gd name="T97" fmla="*/ 95 h 224"/>
                <a:gd name="T98" fmla="*/ 66 w 135"/>
                <a:gd name="T99" fmla="*/ 107 h 224"/>
                <a:gd name="T100" fmla="*/ 74 w 135"/>
                <a:gd name="T101" fmla="*/ 122 h 224"/>
                <a:gd name="T102" fmla="*/ 105 w 135"/>
                <a:gd name="T103" fmla="*/ 169 h 224"/>
                <a:gd name="T104" fmla="*/ 112 w 135"/>
                <a:gd name="T105" fmla="*/ 182 h 224"/>
                <a:gd name="T106" fmla="*/ 131 w 135"/>
                <a:gd name="T107" fmla="*/ 222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35" h="224">
                  <a:moveTo>
                    <a:pt x="131" y="222"/>
                  </a:moveTo>
                  <a:cubicBezTo>
                    <a:pt x="128" y="220"/>
                    <a:pt x="127" y="215"/>
                    <a:pt x="124" y="213"/>
                  </a:cubicBezTo>
                  <a:cubicBezTo>
                    <a:pt x="125" y="212"/>
                    <a:pt x="125" y="212"/>
                    <a:pt x="125" y="212"/>
                  </a:cubicBezTo>
                  <a:cubicBezTo>
                    <a:pt x="123" y="211"/>
                    <a:pt x="121" y="204"/>
                    <a:pt x="119" y="200"/>
                  </a:cubicBezTo>
                  <a:cubicBezTo>
                    <a:pt x="119" y="200"/>
                    <a:pt x="119" y="200"/>
                    <a:pt x="119" y="200"/>
                  </a:cubicBezTo>
                  <a:cubicBezTo>
                    <a:pt x="119" y="200"/>
                    <a:pt x="118" y="199"/>
                    <a:pt x="118" y="198"/>
                  </a:cubicBezTo>
                  <a:cubicBezTo>
                    <a:pt x="118" y="198"/>
                    <a:pt x="118" y="199"/>
                    <a:pt x="118" y="198"/>
                  </a:cubicBezTo>
                  <a:cubicBezTo>
                    <a:pt x="118" y="198"/>
                    <a:pt x="118" y="197"/>
                    <a:pt x="117" y="197"/>
                  </a:cubicBezTo>
                  <a:cubicBezTo>
                    <a:pt x="118" y="197"/>
                    <a:pt x="118" y="197"/>
                    <a:pt x="118" y="197"/>
                  </a:cubicBezTo>
                  <a:cubicBezTo>
                    <a:pt x="117" y="197"/>
                    <a:pt x="117" y="197"/>
                    <a:pt x="117" y="197"/>
                  </a:cubicBezTo>
                  <a:cubicBezTo>
                    <a:pt x="115" y="196"/>
                    <a:pt x="115" y="194"/>
                    <a:pt x="114" y="193"/>
                  </a:cubicBezTo>
                  <a:cubicBezTo>
                    <a:pt x="114" y="193"/>
                    <a:pt x="114" y="193"/>
                    <a:pt x="114" y="193"/>
                  </a:cubicBezTo>
                  <a:cubicBezTo>
                    <a:pt x="112" y="191"/>
                    <a:pt x="110" y="187"/>
                    <a:pt x="108" y="185"/>
                  </a:cubicBezTo>
                  <a:cubicBezTo>
                    <a:pt x="108" y="185"/>
                    <a:pt x="109" y="185"/>
                    <a:pt x="109" y="184"/>
                  </a:cubicBezTo>
                  <a:cubicBezTo>
                    <a:pt x="108" y="184"/>
                    <a:pt x="108" y="184"/>
                    <a:pt x="107" y="184"/>
                  </a:cubicBezTo>
                  <a:cubicBezTo>
                    <a:pt x="107" y="182"/>
                    <a:pt x="106" y="182"/>
                    <a:pt x="105" y="181"/>
                  </a:cubicBezTo>
                  <a:cubicBezTo>
                    <a:pt x="106" y="181"/>
                    <a:pt x="106" y="181"/>
                    <a:pt x="106" y="181"/>
                  </a:cubicBezTo>
                  <a:cubicBezTo>
                    <a:pt x="105" y="181"/>
                    <a:pt x="105" y="180"/>
                    <a:pt x="104" y="180"/>
                  </a:cubicBezTo>
                  <a:cubicBezTo>
                    <a:pt x="105" y="179"/>
                    <a:pt x="105" y="179"/>
                    <a:pt x="105" y="179"/>
                  </a:cubicBezTo>
                  <a:cubicBezTo>
                    <a:pt x="104" y="179"/>
                    <a:pt x="104" y="178"/>
                    <a:pt x="104" y="177"/>
                  </a:cubicBezTo>
                  <a:cubicBezTo>
                    <a:pt x="104" y="178"/>
                    <a:pt x="104" y="178"/>
                    <a:pt x="104" y="178"/>
                  </a:cubicBezTo>
                  <a:cubicBezTo>
                    <a:pt x="104" y="177"/>
                    <a:pt x="104" y="177"/>
                    <a:pt x="104" y="177"/>
                  </a:cubicBezTo>
                  <a:cubicBezTo>
                    <a:pt x="104" y="177"/>
                    <a:pt x="104" y="177"/>
                    <a:pt x="104" y="177"/>
                  </a:cubicBezTo>
                  <a:cubicBezTo>
                    <a:pt x="102" y="176"/>
                    <a:pt x="102" y="175"/>
                    <a:pt x="102" y="176"/>
                  </a:cubicBezTo>
                  <a:cubicBezTo>
                    <a:pt x="102" y="175"/>
                    <a:pt x="102" y="177"/>
                    <a:pt x="104" y="176"/>
                  </a:cubicBezTo>
                  <a:cubicBezTo>
                    <a:pt x="100" y="171"/>
                    <a:pt x="98" y="168"/>
                    <a:pt x="97" y="165"/>
                  </a:cubicBezTo>
                  <a:cubicBezTo>
                    <a:pt x="97" y="164"/>
                    <a:pt x="97" y="164"/>
                    <a:pt x="97" y="164"/>
                  </a:cubicBezTo>
                  <a:cubicBezTo>
                    <a:pt x="97" y="163"/>
                    <a:pt x="96" y="162"/>
                    <a:pt x="95" y="162"/>
                  </a:cubicBezTo>
                  <a:cubicBezTo>
                    <a:pt x="96" y="162"/>
                    <a:pt x="96" y="162"/>
                    <a:pt x="96" y="162"/>
                  </a:cubicBezTo>
                  <a:cubicBezTo>
                    <a:pt x="95" y="161"/>
                    <a:pt x="93" y="161"/>
                    <a:pt x="93" y="160"/>
                  </a:cubicBezTo>
                  <a:cubicBezTo>
                    <a:pt x="95" y="161"/>
                    <a:pt x="95" y="161"/>
                    <a:pt x="95" y="160"/>
                  </a:cubicBezTo>
                  <a:cubicBezTo>
                    <a:pt x="93" y="160"/>
                    <a:pt x="93" y="159"/>
                    <a:pt x="92" y="158"/>
                  </a:cubicBezTo>
                  <a:cubicBezTo>
                    <a:pt x="92" y="158"/>
                    <a:pt x="93" y="159"/>
                    <a:pt x="93" y="158"/>
                  </a:cubicBezTo>
                  <a:cubicBezTo>
                    <a:pt x="92" y="158"/>
                    <a:pt x="92" y="157"/>
                    <a:pt x="91" y="157"/>
                  </a:cubicBezTo>
                  <a:cubicBezTo>
                    <a:pt x="92" y="157"/>
                    <a:pt x="92" y="157"/>
                    <a:pt x="92" y="157"/>
                  </a:cubicBezTo>
                  <a:cubicBezTo>
                    <a:pt x="92" y="155"/>
                    <a:pt x="91" y="157"/>
                    <a:pt x="91" y="155"/>
                  </a:cubicBezTo>
                  <a:cubicBezTo>
                    <a:pt x="91" y="157"/>
                    <a:pt x="91" y="155"/>
                    <a:pt x="91" y="155"/>
                  </a:cubicBezTo>
                  <a:cubicBezTo>
                    <a:pt x="91" y="155"/>
                    <a:pt x="90" y="153"/>
                    <a:pt x="89" y="152"/>
                  </a:cubicBezTo>
                  <a:cubicBezTo>
                    <a:pt x="89" y="152"/>
                    <a:pt x="89" y="152"/>
                    <a:pt x="89" y="152"/>
                  </a:cubicBezTo>
                  <a:cubicBezTo>
                    <a:pt x="89" y="151"/>
                    <a:pt x="88" y="150"/>
                    <a:pt x="87" y="150"/>
                  </a:cubicBezTo>
                  <a:cubicBezTo>
                    <a:pt x="87" y="150"/>
                    <a:pt x="88" y="150"/>
                    <a:pt x="88" y="149"/>
                  </a:cubicBezTo>
                  <a:cubicBezTo>
                    <a:pt x="87" y="149"/>
                    <a:pt x="86" y="146"/>
                    <a:pt x="86" y="148"/>
                  </a:cubicBezTo>
                  <a:cubicBezTo>
                    <a:pt x="84" y="146"/>
                    <a:pt x="84" y="145"/>
                    <a:pt x="84" y="144"/>
                  </a:cubicBezTo>
                  <a:cubicBezTo>
                    <a:pt x="84" y="145"/>
                    <a:pt x="84" y="144"/>
                    <a:pt x="84" y="144"/>
                  </a:cubicBezTo>
                  <a:cubicBezTo>
                    <a:pt x="86" y="144"/>
                    <a:pt x="86" y="144"/>
                    <a:pt x="86" y="144"/>
                  </a:cubicBezTo>
                  <a:cubicBezTo>
                    <a:pt x="86" y="144"/>
                    <a:pt x="86" y="144"/>
                    <a:pt x="86" y="144"/>
                  </a:cubicBezTo>
                  <a:cubicBezTo>
                    <a:pt x="86" y="144"/>
                    <a:pt x="84" y="143"/>
                    <a:pt x="84" y="143"/>
                  </a:cubicBezTo>
                  <a:cubicBezTo>
                    <a:pt x="84" y="142"/>
                    <a:pt x="83" y="142"/>
                    <a:pt x="82" y="141"/>
                  </a:cubicBezTo>
                  <a:cubicBezTo>
                    <a:pt x="83" y="142"/>
                    <a:pt x="83" y="140"/>
                    <a:pt x="83" y="141"/>
                  </a:cubicBezTo>
                  <a:cubicBezTo>
                    <a:pt x="81" y="140"/>
                    <a:pt x="81" y="140"/>
                    <a:pt x="81" y="140"/>
                  </a:cubicBezTo>
                  <a:cubicBezTo>
                    <a:pt x="80" y="140"/>
                    <a:pt x="81" y="140"/>
                    <a:pt x="81" y="139"/>
                  </a:cubicBezTo>
                  <a:cubicBezTo>
                    <a:pt x="80" y="139"/>
                    <a:pt x="80" y="139"/>
                    <a:pt x="80" y="139"/>
                  </a:cubicBezTo>
                  <a:cubicBezTo>
                    <a:pt x="80" y="139"/>
                    <a:pt x="79" y="138"/>
                    <a:pt x="79" y="137"/>
                  </a:cubicBezTo>
                  <a:cubicBezTo>
                    <a:pt x="80" y="137"/>
                    <a:pt x="80" y="137"/>
                    <a:pt x="80" y="137"/>
                  </a:cubicBezTo>
                  <a:cubicBezTo>
                    <a:pt x="80" y="136"/>
                    <a:pt x="79" y="136"/>
                    <a:pt x="79" y="136"/>
                  </a:cubicBezTo>
                  <a:cubicBezTo>
                    <a:pt x="79" y="136"/>
                    <a:pt x="79" y="136"/>
                    <a:pt x="79" y="136"/>
                  </a:cubicBezTo>
                  <a:cubicBezTo>
                    <a:pt x="79" y="135"/>
                    <a:pt x="78" y="134"/>
                    <a:pt x="78" y="135"/>
                  </a:cubicBezTo>
                  <a:cubicBezTo>
                    <a:pt x="78" y="135"/>
                    <a:pt x="78" y="135"/>
                    <a:pt x="78" y="135"/>
                  </a:cubicBezTo>
                  <a:cubicBezTo>
                    <a:pt x="78" y="135"/>
                    <a:pt x="78" y="135"/>
                    <a:pt x="78" y="134"/>
                  </a:cubicBezTo>
                  <a:cubicBezTo>
                    <a:pt x="78" y="134"/>
                    <a:pt x="78" y="134"/>
                    <a:pt x="78" y="134"/>
                  </a:cubicBezTo>
                  <a:cubicBezTo>
                    <a:pt x="76" y="133"/>
                    <a:pt x="75" y="132"/>
                    <a:pt x="74" y="131"/>
                  </a:cubicBezTo>
                  <a:cubicBezTo>
                    <a:pt x="74" y="132"/>
                    <a:pt x="75" y="131"/>
                    <a:pt x="75" y="132"/>
                  </a:cubicBezTo>
                  <a:cubicBezTo>
                    <a:pt x="75" y="130"/>
                    <a:pt x="73" y="130"/>
                    <a:pt x="73" y="128"/>
                  </a:cubicBezTo>
                  <a:cubicBezTo>
                    <a:pt x="73" y="128"/>
                    <a:pt x="73" y="128"/>
                    <a:pt x="73" y="128"/>
                  </a:cubicBezTo>
                  <a:cubicBezTo>
                    <a:pt x="72" y="128"/>
                    <a:pt x="73" y="127"/>
                    <a:pt x="72" y="127"/>
                  </a:cubicBezTo>
                  <a:cubicBezTo>
                    <a:pt x="73" y="127"/>
                    <a:pt x="72" y="126"/>
                    <a:pt x="72" y="126"/>
                  </a:cubicBezTo>
                  <a:cubicBezTo>
                    <a:pt x="71" y="126"/>
                    <a:pt x="72" y="126"/>
                    <a:pt x="72" y="126"/>
                  </a:cubicBezTo>
                  <a:cubicBezTo>
                    <a:pt x="71" y="126"/>
                    <a:pt x="70" y="124"/>
                    <a:pt x="70" y="123"/>
                  </a:cubicBezTo>
                  <a:cubicBezTo>
                    <a:pt x="70" y="123"/>
                    <a:pt x="69" y="123"/>
                    <a:pt x="69" y="122"/>
                  </a:cubicBezTo>
                  <a:cubicBezTo>
                    <a:pt x="69" y="122"/>
                    <a:pt x="69" y="122"/>
                    <a:pt x="69" y="122"/>
                  </a:cubicBezTo>
                  <a:cubicBezTo>
                    <a:pt x="69" y="121"/>
                    <a:pt x="69" y="121"/>
                    <a:pt x="69" y="121"/>
                  </a:cubicBezTo>
                  <a:cubicBezTo>
                    <a:pt x="67" y="119"/>
                    <a:pt x="71" y="123"/>
                    <a:pt x="70" y="122"/>
                  </a:cubicBezTo>
                  <a:cubicBezTo>
                    <a:pt x="70" y="122"/>
                    <a:pt x="67" y="122"/>
                    <a:pt x="69" y="121"/>
                  </a:cubicBezTo>
                  <a:cubicBezTo>
                    <a:pt x="67" y="119"/>
                    <a:pt x="67" y="119"/>
                    <a:pt x="67" y="119"/>
                  </a:cubicBezTo>
                  <a:cubicBezTo>
                    <a:pt x="67" y="119"/>
                    <a:pt x="69" y="119"/>
                    <a:pt x="69" y="118"/>
                  </a:cubicBezTo>
                  <a:cubicBezTo>
                    <a:pt x="67" y="117"/>
                    <a:pt x="67" y="118"/>
                    <a:pt x="67" y="117"/>
                  </a:cubicBezTo>
                  <a:cubicBezTo>
                    <a:pt x="66" y="117"/>
                    <a:pt x="66" y="117"/>
                    <a:pt x="66" y="117"/>
                  </a:cubicBezTo>
                  <a:cubicBezTo>
                    <a:pt x="66" y="117"/>
                    <a:pt x="66" y="117"/>
                    <a:pt x="65" y="117"/>
                  </a:cubicBezTo>
                  <a:cubicBezTo>
                    <a:pt x="66" y="117"/>
                    <a:pt x="64" y="117"/>
                    <a:pt x="65" y="116"/>
                  </a:cubicBezTo>
                  <a:cubicBezTo>
                    <a:pt x="66" y="116"/>
                    <a:pt x="66" y="116"/>
                    <a:pt x="66" y="116"/>
                  </a:cubicBezTo>
                  <a:cubicBezTo>
                    <a:pt x="65" y="116"/>
                    <a:pt x="65" y="116"/>
                    <a:pt x="65" y="116"/>
                  </a:cubicBezTo>
                  <a:cubicBezTo>
                    <a:pt x="65" y="115"/>
                    <a:pt x="65" y="115"/>
                    <a:pt x="65" y="115"/>
                  </a:cubicBezTo>
                  <a:cubicBezTo>
                    <a:pt x="64" y="116"/>
                    <a:pt x="64" y="114"/>
                    <a:pt x="64" y="114"/>
                  </a:cubicBezTo>
                  <a:cubicBezTo>
                    <a:pt x="64" y="113"/>
                    <a:pt x="63" y="112"/>
                    <a:pt x="63" y="111"/>
                  </a:cubicBezTo>
                  <a:cubicBezTo>
                    <a:pt x="63" y="111"/>
                    <a:pt x="62" y="111"/>
                    <a:pt x="62" y="110"/>
                  </a:cubicBezTo>
                  <a:cubicBezTo>
                    <a:pt x="62" y="110"/>
                    <a:pt x="62" y="110"/>
                    <a:pt x="62" y="110"/>
                  </a:cubicBezTo>
                  <a:cubicBezTo>
                    <a:pt x="62" y="109"/>
                    <a:pt x="62" y="109"/>
                    <a:pt x="62" y="109"/>
                  </a:cubicBezTo>
                  <a:cubicBezTo>
                    <a:pt x="62" y="109"/>
                    <a:pt x="62" y="108"/>
                    <a:pt x="62" y="107"/>
                  </a:cubicBezTo>
                  <a:cubicBezTo>
                    <a:pt x="61" y="107"/>
                    <a:pt x="61" y="107"/>
                    <a:pt x="60" y="107"/>
                  </a:cubicBezTo>
                  <a:cubicBezTo>
                    <a:pt x="61" y="106"/>
                    <a:pt x="58" y="106"/>
                    <a:pt x="58" y="105"/>
                  </a:cubicBezTo>
                  <a:cubicBezTo>
                    <a:pt x="60" y="105"/>
                    <a:pt x="60" y="105"/>
                    <a:pt x="60" y="105"/>
                  </a:cubicBezTo>
                  <a:cubicBezTo>
                    <a:pt x="61" y="104"/>
                    <a:pt x="58" y="104"/>
                    <a:pt x="58" y="103"/>
                  </a:cubicBezTo>
                  <a:cubicBezTo>
                    <a:pt x="57" y="103"/>
                    <a:pt x="57" y="103"/>
                    <a:pt x="57" y="103"/>
                  </a:cubicBezTo>
                  <a:cubicBezTo>
                    <a:pt x="57" y="103"/>
                    <a:pt x="57" y="103"/>
                    <a:pt x="57" y="103"/>
                  </a:cubicBezTo>
                  <a:cubicBezTo>
                    <a:pt x="57" y="103"/>
                    <a:pt x="57" y="101"/>
                    <a:pt x="56" y="101"/>
                  </a:cubicBezTo>
                  <a:cubicBezTo>
                    <a:pt x="56" y="99"/>
                    <a:pt x="54" y="98"/>
                    <a:pt x="55" y="97"/>
                  </a:cubicBezTo>
                  <a:cubicBezTo>
                    <a:pt x="54" y="97"/>
                    <a:pt x="54" y="96"/>
                    <a:pt x="54" y="96"/>
                  </a:cubicBezTo>
                  <a:cubicBezTo>
                    <a:pt x="54" y="97"/>
                    <a:pt x="54" y="97"/>
                    <a:pt x="54" y="97"/>
                  </a:cubicBezTo>
                  <a:cubicBezTo>
                    <a:pt x="54" y="97"/>
                    <a:pt x="54" y="97"/>
                    <a:pt x="54" y="97"/>
                  </a:cubicBezTo>
                  <a:cubicBezTo>
                    <a:pt x="54" y="96"/>
                    <a:pt x="54" y="96"/>
                    <a:pt x="54" y="96"/>
                  </a:cubicBezTo>
                  <a:cubicBezTo>
                    <a:pt x="54" y="95"/>
                    <a:pt x="53" y="96"/>
                    <a:pt x="52" y="94"/>
                  </a:cubicBezTo>
                  <a:cubicBezTo>
                    <a:pt x="52" y="94"/>
                    <a:pt x="52" y="94"/>
                    <a:pt x="52" y="94"/>
                  </a:cubicBezTo>
                  <a:cubicBezTo>
                    <a:pt x="51" y="92"/>
                    <a:pt x="51" y="92"/>
                    <a:pt x="51" y="92"/>
                  </a:cubicBezTo>
                  <a:cubicBezTo>
                    <a:pt x="51" y="91"/>
                    <a:pt x="52" y="91"/>
                    <a:pt x="52" y="91"/>
                  </a:cubicBezTo>
                  <a:cubicBezTo>
                    <a:pt x="51" y="90"/>
                    <a:pt x="51" y="90"/>
                    <a:pt x="51" y="90"/>
                  </a:cubicBezTo>
                  <a:cubicBezTo>
                    <a:pt x="51" y="90"/>
                    <a:pt x="51" y="90"/>
                    <a:pt x="51" y="90"/>
                  </a:cubicBezTo>
                  <a:cubicBezTo>
                    <a:pt x="51" y="90"/>
                    <a:pt x="51" y="90"/>
                    <a:pt x="50" y="90"/>
                  </a:cubicBezTo>
                  <a:cubicBezTo>
                    <a:pt x="51" y="90"/>
                    <a:pt x="51" y="90"/>
                    <a:pt x="51" y="90"/>
                  </a:cubicBezTo>
                  <a:cubicBezTo>
                    <a:pt x="50" y="89"/>
                    <a:pt x="50" y="89"/>
                    <a:pt x="50" y="89"/>
                  </a:cubicBezTo>
                  <a:cubicBezTo>
                    <a:pt x="50" y="90"/>
                    <a:pt x="50" y="90"/>
                    <a:pt x="50" y="90"/>
                  </a:cubicBezTo>
                  <a:cubicBezTo>
                    <a:pt x="50" y="90"/>
                    <a:pt x="50" y="90"/>
                    <a:pt x="49" y="89"/>
                  </a:cubicBezTo>
                  <a:cubicBezTo>
                    <a:pt x="50" y="89"/>
                    <a:pt x="49" y="88"/>
                    <a:pt x="49" y="88"/>
                  </a:cubicBezTo>
                  <a:cubicBezTo>
                    <a:pt x="48" y="88"/>
                    <a:pt x="48" y="88"/>
                    <a:pt x="48" y="88"/>
                  </a:cubicBezTo>
                  <a:cubicBezTo>
                    <a:pt x="48" y="87"/>
                    <a:pt x="48" y="87"/>
                    <a:pt x="48" y="87"/>
                  </a:cubicBezTo>
                  <a:cubicBezTo>
                    <a:pt x="49" y="87"/>
                    <a:pt x="48" y="88"/>
                    <a:pt x="49" y="88"/>
                  </a:cubicBezTo>
                  <a:cubicBezTo>
                    <a:pt x="49" y="87"/>
                    <a:pt x="49" y="87"/>
                    <a:pt x="48" y="87"/>
                  </a:cubicBezTo>
                  <a:cubicBezTo>
                    <a:pt x="48" y="86"/>
                    <a:pt x="48" y="87"/>
                    <a:pt x="47" y="86"/>
                  </a:cubicBezTo>
                  <a:cubicBezTo>
                    <a:pt x="48" y="87"/>
                    <a:pt x="48" y="86"/>
                    <a:pt x="48" y="87"/>
                  </a:cubicBezTo>
                  <a:cubicBezTo>
                    <a:pt x="48" y="86"/>
                    <a:pt x="48" y="86"/>
                    <a:pt x="48" y="86"/>
                  </a:cubicBezTo>
                  <a:cubicBezTo>
                    <a:pt x="47" y="86"/>
                    <a:pt x="47" y="86"/>
                    <a:pt x="47" y="86"/>
                  </a:cubicBezTo>
                  <a:cubicBezTo>
                    <a:pt x="48" y="86"/>
                    <a:pt x="48" y="86"/>
                    <a:pt x="48" y="86"/>
                  </a:cubicBezTo>
                  <a:cubicBezTo>
                    <a:pt x="47" y="86"/>
                    <a:pt x="47" y="85"/>
                    <a:pt x="46" y="85"/>
                  </a:cubicBezTo>
                  <a:cubicBezTo>
                    <a:pt x="46" y="84"/>
                    <a:pt x="46" y="84"/>
                    <a:pt x="46" y="83"/>
                  </a:cubicBezTo>
                  <a:cubicBezTo>
                    <a:pt x="46" y="83"/>
                    <a:pt x="46" y="83"/>
                    <a:pt x="46" y="83"/>
                  </a:cubicBezTo>
                  <a:cubicBezTo>
                    <a:pt x="45" y="82"/>
                    <a:pt x="45" y="82"/>
                    <a:pt x="45" y="82"/>
                  </a:cubicBezTo>
                  <a:cubicBezTo>
                    <a:pt x="45" y="82"/>
                    <a:pt x="45" y="82"/>
                    <a:pt x="45" y="82"/>
                  </a:cubicBezTo>
                  <a:cubicBezTo>
                    <a:pt x="44" y="81"/>
                    <a:pt x="44" y="81"/>
                    <a:pt x="44" y="81"/>
                  </a:cubicBezTo>
                  <a:cubicBezTo>
                    <a:pt x="44" y="80"/>
                    <a:pt x="46" y="80"/>
                    <a:pt x="45" y="79"/>
                  </a:cubicBezTo>
                  <a:cubicBezTo>
                    <a:pt x="44" y="79"/>
                    <a:pt x="44" y="79"/>
                    <a:pt x="44" y="79"/>
                  </a:cubicBezTo>
                  <a:cubicBezTo>
                    <a:pt x="44" y="78"/>
                    <a:pt x="41" y="77"/>
                    <a:pt x="41" y="76"/>
                  </a:cubicBezTo>
                  <a:cubicBezTo>
                    <a:pt x="41" y="76"/>
                    <a:pt x="41" y="76"/>
                    <a:pt x="41" y="76"/>
                  </a:cubicBezTo>
                  <a:cubicBezTo>
                    <a:pt x="40" y="74"/>
                    <a:pt x="38" y="72"/>
                    <a:pt x="38" y="70"/>
                  </a:cubicBezTo>
                  <a:cubicBezTo>
                    <a:pt x="39" y="71"/>
                    <a:pt x="39" y="70"/>
                    <a:pt x="39" y="70"/>
                  </a:cubicBezTo>
                  <a:cubicBezTo>
                    <a:pt x="38" y="70"/>
                    <a:pt x="39" y="70"/>
                    <a:pt x="38" y="70"/>
                  </a:cubicBezTo>
                  <a:cubicBezTo>
                    <a:pt x="38" y="70"/>
                    <a:pt x="37" y="70"/>
                    <a:pt x="38" y="70"/>
                  </a:cubicBezTo>
                  <a:cubicBezTo>
                    <a:pt x="37" y="70"/>
                    <a:pt x="37" y="69"/>
                    <a:pt x="37" y="68"/>
                  </a:cubicBezTo>
                  <a:cubicBezTo>
                    <a:pt x="37" y="69"/>
                    <a:pt x="37" y="68"/>
                    <a:pt x="36" y="68"/>
                  </a:cubicBezTo>
                  <a:cubicBezTo>
                    <a:pt x="37" y="68"/>
                    <a:pt x="37" y="67"/>
                    <a:pt x="36" y="67"/>
                  </a:cubicBezTo>
                  <a:cubicBezTo>
                    <a:pt x="36" y="67"/>
                    <a:pt x="36" y="67"/>
                    <a:pt x="36" y="67"/>
                  </a:cubicBezTo>
                  <a:cubicBezTo>
                    <a:pt x="36" y="65"/>
                    <a:pt x="36" y="65"/>
                    <a:pt x="36" y="65"/>
                  </a:cubicBezTo>
                  <a:cubicBezTo>
                    <a:pt x="35" y="65"/>
                    <a:pt x="35" y="65"/>
                    <a:pt x="35" y="65"/>
                  </a:cubicBezTo>
                  <a:cubicBezTo>
                    <a:pt x="35" y="64"/>
                    <a:pt x="35" y="64"/>
                    <a:pt x="35" y="64"/>
                  </a:cubicBezTo>
                  <a:cubicBezTo>
                    <a:pt x="34" y="63"/>
                    <a:pt x="34" y="63"/>
                    <a:pt x="34" y="63"/>
                  </a:cubicBezTo>
                  <a:cubicBezTo>
                    <a:pt x="34" y="63"/>
                    <a:pt x="34" y="63"/>
                    <a:pt x="34" y="63"/>
                  </a:cubicBezTo>
                  <a:cubicBezTo>
                    <a:pt x="34" y="62"/>
                    <a:pt x="32" y="62"/>
                    <a:pt x="32" y="63"/>
                  </a:cubicBezTo>
                  <a:cubicBezTo>
                    <a:pt x="32" y="61"/>
                    <a:pt x="32" y="61"/>
                    <a:pt x="32" y="60"/>
                  </a:cubicBezTo>
                  <a:cubicBezTo>
                    <a:pt x="31" y="59"/>
                    <a:pt x="29" y="56"/>
                    <a:pt x="28" y="54"/>
                  </a:cubicBezTo>
                  <a:cubicBezTo>
                    <a:pt x="28" y="54"/>
                    <a:pt x="28" y="54"/>
                    <a:pt x="28" y="54"/>
                  </a:cubicBezTo>
                  <a:cubicBezTo>
                    <a:pt x="28" y="53"/>
                    <a:pt x="27" y="54"/>
                    <a:pt x="27" y="53"/>
                  </a:cubicBezTo>
                  <a:cubicBezTo>
                    <a:pt x="28" y="53"/>
                    <a:pt x="28" y="53"/>
                    <a:pt x="28" y="53"/>
                  </a:cubicBezTo>
                  <a:cubicBezTo>
                    <a:pt x="28" y="52"/>
                    <a:pt x="27" y="52"/>
                    <a:pt x="27" y="52"/>
                  </a:cubicBezTo>
                  <a:cubicBezTo>
                    <a:pt x="26" y="52"/>
                    <a:pt x="27" y="52"/>
                    <a:pt x="27" y="52"/>
                  </a:cubicBezTo>
                  <a:cubicBezTo>
                    <a:pt x="26" y="52"/>
                    <a:pt x="26" y="51"/>
                    <a:pt x="26" y="51"/>
                  </a:cubicBezTo>
                  <a:cubicBezTo>
                    <a:pt x="26" y="51"/>
                    <a:pt x="26" y="51"/>
                    <a:pt x="27" y="51"/>
                  </a:cubicBezTo>
                  <a:cubicBezTo>
                    <a:pt x="26" y="50"/>
                    <a:pt x="26" y="50"/>
                    <a:pt x="26" y="50"/>
                  </a:cubicBezTo>
                  <a:cubicBezTo>
                    <a:pt x="26" y="50"/>
                    <a:pt x="28" y="51"/>
                    <a:pt x="29" y="50"/>
                  </a:cubicBezTo>
                  <a:cubicBezTo>
                    <a:pt x="28" y="50"/>
                    <a:pt x="28" y="50"/>
                    <a:pt x="28" y="50"/>
                  </a:cubicBezTo>
                  <a:cubicBezTo>
                    <a:pt x="29" y="50"/>
                    <a:pt x="30" y="50"/>
                    <a:pt x="29" y="50"/>
                  </a:cubicBezTo>
                  <a:cubicBezTo>
                    <a:pt x="27" y="50"/>
                    <a:pt x="27" y="50"/>
                    <a:pt x="27" y="50"/>
                  </a:cubicBezTo>
                  <a:cubicBezTo>
                    <a:pt x="27" y="49"/>
                    <a:pt x="26" y="50"/>
                    <a:pt x="25" y="49"/>
                  </a:cubicBezTo>
                  <a:cubicBezTo>
                    <a:pt x="26" y="50"/>
                    <a:pt x="26" y="50"/>
                    <a:pt x="26" y="50"/>
                  </a:cubicBezTo>
                  <a:cubicBezTo>
                    <a:pt x="26" y="49"/>
                    <a:pt x="25" y="49"/>
                    <a:pt x="25" y="47"/>
                  </a:cubicBezTo>
                  <a:cubicBezTo>
                    <a:pt x="25" y="49"/>
                    <a:pt x="24" y="49"/>
                    <a:pt x="24" y="49"/>
                  </a:cubicBezTo>
                  <a:cubicBezTo>
                    <a:pt x="24" y="47"/>
                    <a:pt x="25" y="49"/>
                    <a:pt x="24" y="47"/>
                  </a:cubicBezTo>
                  <a:cubicBezTo>
                    <a:pt x="24" y="47"/>
                    <a:pt x="23" y="46"/>
                    <a:pt x="23" y="47"/>
                  </a:cubicBezTo>
                  <a:cubicBezTo>
                    <a:pt x="22" y="47"/>
                    <a:pt x="23" y="46"/>
                    <a:pt x="22" y="46"/>
                  </a:cubicBezTo>
                  <a:cubicBezTo>
                    <a:pt x="23" y="45"/>
                    <a:pt x="24" y="46"/>
                    <a:pt x="24" y="45"/>
                  </a:cubicBezTo>
                  <a:cubicBezTo>
                    <a:pt x="23" y="45"/>
                    <a:pt x="22" y="44"/>
                    <a:pt x="22" y="45"/>
                  </a:cubicBezTo>
                  <a:cubicBezTo>
                    <a:pt x="22" y="45"/>
                    <a:pt x="22" y="44"/>
                    <a:pt x="23" y="45"/>
                  </a:cubicBezTo>
                  <a:cubicBezTo>
                    <a:pt x="23" y="44"/>
                    <a:pt x="21" y="44"/>
                    <a:pt x="22" y="43"/>
                  </a:cubicBezTo>
                  <a:cubicBezTo>
                    <a:pt x="21" y="43"/>
                    <a:pt x="21" y="43"/>
                    <a:pt x="21" y="43"/>
                  </a:cubicBezTo>
                  <a:cubicBezTo>
                    <a:pt x="21" y="43"/>
                    <a:pt x="21" y="43"/>
                    <a:pt x="21" y="43"/>
                  </a:cubicBezTo>
                  <a:cubicBezTo>
                    <a:pt x="21" y="43"/>
                    <a:pt x="20" y="42"/>
                    <a:pt x="21" y="42"/>
                  </a:cubicBezTo>
                  <a:cubicBezTo>
                    <a:pt x="20" y="41"/>
                    <a:pt x="20" y="41"/>
                    <a:pt x="20" y="41"/>
                  </a:cubicBezTo>
                  <a:cubicBezTo>
                    <a:pt x="20" y="42"/>
                    <a:pt x="21" y="42"/>
                    <a:pt x="20" y="43"/>
                  </a:cubicBezTo>
                  <a:cubicBezTo>
                    <a:pt x="20" y="42"/>
                    <a:pt x="19" y="42"/>
                    <a:pt x="19" y="42"/>
                  </a:cubicBezTo>
                  <a:cubicBezTo>
                    <a:pt x="19" y="41"/>
                    <a:pt x="19" y="41"/>
                    <a:pt x="19" y="41"/>
                  </a:cubicBezTo>
                  <a:cubicBezTo>
                    <a:pt x="19" y="41"/>
                    <a:pt x="19" y="41"/>
                    <a:pt x="18" y="41"/>
                  </a:cubicBezTo>
                  <a:cubicBezTo>
                    <a:pt x="19" y="41"/>
                    <a:pt x="19" y="41"/>
                    <a:pt x="19" y="40"/>
                  </a:cubicBezTo>
                  <a:cubicBezTo>
                    <a:pt x="18" y="40"/>
                    <a:pt x="18" y="40"/>
                    <a:pt x="18" y="40"/>
                  </a:cubicBezTo>
                  <a:cubicBezTo>
                    <a:pt x="17" y="40"/>
                    <a:pt x="19" y="40"/>
                    <a:pt x="18" y="39"/>
                  </a:cubicBezTo>
                  <a:cubicBezTo>
                    <a:pt x="19" y="39"/>
                    <a:pt x="19" y="39"/>
                    <a:pt x="19" y="39"/>
                  </a:cubicBezTo>
                  <a:cubicBezTo>
                    <a:pt x="19" y="39"/>
                    <a:pt x="19" y="39"/>
                    <a:pt x="19" y="37"/>
                  </a:cubicBezTo>
                  <a:cubicBezTo>
                    <a:pt x="18" y="37"/>
                    <a:pt x="17" y="37"/>
                    <a:pt x="17" y="39"/>
                  </a:cubicBezTo>
                  <a:cubicBezTo>
                    <a:pt x="17" y="37"/>
                    <a:pt x="17" y="37"/>
                    <a:pt x="17" y="37"/>
                  </a:cubicBezTo>
                  <a:cubicBezTo>
                    <a:pt x="18" y="37"/>
                    <a:pt x="18" y="37"/>
                    <a:pt x="18" y="37"/>
                  </a:cubicBezTo>
                  <a:cubicBezTo>
                    <a:pt x="18" y="36"/>
                    <a:pt x="18" y="36"/>
                    <a:pt x="18" y="36"/>
                  </a:cubicBezTo>
                  <a:cubicBezTo>
                    <a:pt x="17" y="36"/>
                    <a:pt x="17" y="36"/>
                    <a:pt x="17" y="36"/>
                  </a:cubicBezTo>
                  <a:cubicBezTo>
                    <a:pt x="17" y="36"/>
                    <a:pt x="17" y="36"/>
                    <a:pt x="17" y="36"/>
                  </a:cubicBezTo>
                  <a:cubicBezTo>
                    <a:pt x="17" y="35"/>
                    <a:pt x="17" y="36"/>
                    <a:pt x="17" y="36"/>
                  </a:cubicBezTo>
                  <a:cubicBezTo>
                    <a:pt x="17" y="35"/>
                    <a:pt x="17" y="34"/>
                    <a:pt x="17" y="34"/>
                  </a:cubicBezTo>
                  <a:cubicBezTo>
                    <a:pt x="17" y="34"/>
                    <a:pt x="17" y="34"/>
                    <a:pt x="17" y="34"/>
                  </a:cubicBezTo>
                  <a:cubicBezTo>
                    <a:pt x="17" y="33"/>
                    <a:pt x="17" y="33"/>
                    <a:pt x="17" y="33"/>
                  </a:cubicBezTo>
                  <a:cubicBezTo>
                    <a:pt x="18" y="34"/>
                    <a:pt x="17" y="33"/>
                    <a:pt x="18" y="33"/>
                  </a:cubicBezTo>
                  <a:cubicBezTo>
                    <a:pt x="18" y="32"/>
                    <a:pt x="17" y="32"/>
                    <a:pt x="17" y="32"/>
                  </a:cubicBezTo>
                  <a:cubicBezTo>
                    <a:pt x="17" y="33"/>
                    <a:pt x="15" y="32"/>
                    <a:pt x="14" y="33"/>
                  </a:cubicBezTo>
                  <a:cubicBezTo>
                    <a:pt x="13" y="32"/>
                    <a:pt x="17" y="31"/>
                    <a:pt x="14" y="30"/>
                  </a:cubicBezTo>
                  <a:cubicBezTo>
                    <a:pt x="14" y="30"/>
                    <a:pt x="13" y="30"/>
                    <a:pt x="13" y="31"/>
                  </a:cubicBezTo>
                  <a:cubicBezTo>
                    <a:pt x="13" y="30"/>
                    <a:pt x="12" y="31"/>
                    <a:pt x="12" y="30"/>
                  </a:cubicBezTo>
                  <a:cubicBezTo>
                    <a:pt x="13" y="30"/>
                    <a:pt x="13" y="29"/>
                    <a:pt x="14" y="29"/>
                  </a:cubicBezTo>
                  <a:cubicBezTo>
                    <a:pt x="13" y="29"/>
                    <a:pt x="14" y="30"/>
                    <a:pt x="14" y="30"/>
                  </a:cubicBezTo>
                  <a:cubicBezTo>
                    <a:pt x="14" y="29"/>
                    <a:pt x="15" y="29"/>
                    <a:pt x="14" y="29"/>
                  </a:cubicBezTo>
                  <a:cubicBezTo>
                    <a:pt x="14" y="28"/>
                    <a:pt x="14" y="28"/>
                    <a:pt x="13" y="28"/>
                  </a:cubicBezTo>
                  <a:cubicBezTo>
                    <a:pt x="13" y="28"/>
                    <a:pt x="14" y="29"/>
                    <a:pt x="13" y="29"/>
                  </a:cubicBezTo>
                  <a:cubicBezTo>
                    <a:pt x="12" y="28"/>
                    <a:pt x="13" y="27"/>
                    <a:pt x="12" y="27"/>
                  </a:cubicBezTo>
                  <a:cubicBezTo>
                    <a:pt x="12" y="28"/>
                    <a:pt x="12" y="28"/>
                    <a:pt x="11" y="29"/>
                  </a:cubicBezTo>
                  <a:cubicBezTo>
                    <a:pt x="11" y="28"/>
                    <a:pt x="11" y="28"/>
                    <a:pt x="11" y="28"/>
                  </a:cubicBezTo>
                  <a:cubicBezTo>
                    <a:pt x="11" y="28"/>
                    <a:pt x="11" y="28"/>
                    <a:pt x="11" y="28"/>
                  </a:cubicBezTo>
                  <a:cubicBezTo>
                    <a:pt x="11" y="27"/>
                    <a:pt x="10" y="28"/>
                    <a:pt x="10" y="27"/>
                  </a:cubicBezTo>
                  <a:cubicBezTo>
                    <a:pt x="10" y="26"/>
                    <a:pt x="10" y="26"/>
                    <a:pt x="10" y="26"/>
                  </a:cubicBezTo>
                  <a:cubicBezTo>
                    <a:pt x="11" y="26"/>
                    <a:pt x="11" y="28"/>
                    <a:pt x="12" y="27"/>
                  </a:cubicBezTo>
                  <a:cubicBezTo>
                    <a:pt x="11" y="26"/>
                    <a:pt x="11" y="26"/>
                    <a:pt x="11" y="26"/>
                  </a:cubicBezTo>
                  <a:cubicBezTo>
                    <a:pt x="11" y="26"/>
                    <a:pt x="11" y="26"/>
                    <a:pt x="11" y="26"/>
                  </a:cubicBezTo>
                  <a:cubicBezTo>
                    <a:pt x="11" y="26"/>
                    <a:pt x="12" y="25"/>
                    <a:pt x="11" y="24"/>
                  </a:cubicBezTo>
                  <a:cubicBezTo>
                    <a:pt x="10" y="24"/>
                    <a:pt x="10" y="24"/>
                    <a:pt x="10" y="24"/>
                  </a:cubicBezTo>
                  <a:cubicBezTo>
                    <a:pt x="10" y="23"/>
                    <a:pt x="10" y="23"/>
                    <a:pt x="9" y="23"/>
                  </a:cubicBezTo>
                  <a:cubicBezTo>
                    <a:pt x="10" y="23"/>
                    <a:pt x="9" y="22"/>
                    <a:pt x="10" y="23"/>
                  </a:cubicBezTo>
                  <a:cubicBezTo>
                    <a:pt x="10" y="24"/>
                    <a:pt x="10" y="24"/>
                    <a:pt x="10" y="24"/>
                  </a:cubicBezTo>
                  <a:cubicBezTo>
                    <a:pt x="11" y="23"/>
                    <a:pt x="11" y="25"/>
                    <a:pt x="12" y="24"/>
                  </a:cubicBezTo>
                  <a:cubicBezTo>
                    <a:pt x="11" y="24"/>
                    <a:pt x="12" y="23"/>
                    <a:pt x="13" y="23"/>
                  </a:cubicBezTo>
                  <a:cubicBezTo>
                    <a:pt x="12" y="23"/>
                    <a:pt x="12" y="23"/>
                    <a:pt x="12" y="23"/>
                  </a:cubicBezTo>
                  <a:cubicBezTo>
                    <a:pt x="11" y="23"/>
                    <a:pt x="12" y="23"/>
                    <a:pt x="11" y="23"/>
                  </a:cubicBezTo>
                  <a:cubicBezTo>
                    <a:pt x="11" y="23"/>
                    <a:pt x="10" y="22"/>
                    <a:pt x="10" y="22"/>
                  </a:cubicBezTo>
                  <a:cubicBezTo>
                    <a:pt x="10" y="20"/>
                    <a:pt x="10" y="20"/>
                    <a:pt x="10" y="22"/>
                  </a:cubicBezTo>
                  <a:cubicBezTo>
                    <a:pt x="10" y="19"/>
                    <a:pt x="9" y="18"/>
                    <a:pt x="9" y="17"/>
                  </a:cubicBezTo>
                  <a:cubicBezTo>
                    <a:pt x="8" y="18"/>
                    <a:pt x="8" y="16"/>
                    <a:pt x="8" y="17"/>
                  </a:cubicBezTo>
                  <a:cubicBezTo>
                    <a:pt x="7" y="18"/>
                    <a:pt x="7" y="18"/>
                    <a:pt x="7" y="18"/>
                  </a:cubicBezTo>
                  <a:cubicBezTo>
                    <a:pt x="7" y="18"/>
                    <a:pt x="7" y="18"/>
                    <a:pt x="7" y="18"/>
                  </a:cubicBezTo>
                  <a:cubicBezTo>
                    <a:pt x="7" y="18"/>
                    <a:pt x="8" y="17"/>
                    <a:pt x="7" y="16"/>
                  </a:cubicBezTo>
                  <a:cubicBezTo>
                    <a:pt x="7" y="17"/>
                    <a:pt x="8" y="16"/>
                    <a:pt x="8" y="16"/>
                  </a:cubicBezTo>
                  <a:cubicBezTo>
                    <a:pt x="8" y="16"/>
                    <a:pt x="9" y="16"/>
                    <a:pt x="9" y="16"/>
                  </a:cubicBezTo>
                  <a:cubicBezTo>
                    <a:pt x="8" y="15"/>
                    <a:pt x="7" y="15"/>
                    <a:pt x="5" y="14"/>
                  </a:cubicBezTo>
                  <a:cubicBezTo>
                    <a:pt x="5" y="12"/>
                    <a:pt x="4" y="10"/>
                    <a:pt x="4" y="9"/>
                  </a:cubicBezTo>
                  <a:cubicBezTo>
                    <a:pt x="4" y="9"/>
                    <a:pt x="4" y="9"/>
                    <a:pt x="4" y="9"/>
                  </a:cubicBezTo>
                  <a:cubicBezTo>
                    <a:pt x="4" y="8"/>
                    <a:pt x="4" y="9"/>
                    <a:pt x="4" y="8"/>
                  </a:cubicBezTo>
                  <a:cubicBezTo>
                    <a:pt x="4" y="8"/>
                    <a:pt x="4" y="8"/>
                    <a:pt x="4" y="8"/>
                  </a:cubicBezTo>
                  <a:cubicBezTo>
                    <a:pt x="4" y="8"/>
                    <a:pt x="4" y="6"/>
                    <a:pt x="2" y="7"/>
                  </a:cubicBezTo>
                  <a:cubicBezTo>
                    <a:pt x="3" y="7"/>
                    <a:pt x="3" y="7"/>
                    <a:pt x="3" y="7"/>
                  </a:cubicBezTo>
                  <a:cubicBezTo>
                    <a:pt x="3" y="6"/>
                    <a:pt x="3" y="6"/>
                    <a:pt x="3" y="6"/>
                  </a:cubicBezTo>
                  <a:cubicBezTo>
                    <a:pt x="3" y="6"/>
                    <a:pt x="3" y="6"/>
                    <a:pt x="4" y="6"/>
                  </a:cubicBezTo>
                  <a:cubicBezTo>
                    <a:pt x="4" y="5"/>
                    <a:pt x="3" y="5"/>
                    <a:pt x="2" y="4"/>
                  </a:cubicBezTo>
                  <a:cubicBezTo>
                    <a:pt x="2" y="5"/>
                    <a:pt x="2" y="5"/>
                    <a:pt x="2" y="5"/>
                  </a:cubicBezTo>
                  <a:cubicBezTo>
                    <a:pt x="1" y="4"/>
                    <a:pt x="1" y="3"/>
                    <a:pt x="0" y="2"/>
                  </a:cubicBezTo>
                  <a:cubicBezTo>
                    <a:pt x="1" y="2"/>
                    <a:pt x="1" y="2"/>
                    <a:pt x="1" y="2"/>
                  </a:cubicBezTo>
                  <a:cubicBezTo>
                    <a:pt x="0" y="1"/>
                    <a:pt x="0" y="1"/>
                    <a:pt x="0" y="1"/>
                  </a:cubicBezTo>
                  <a:cubicBezTo>
                    <a:pt x="1" y="1"/>
                    <a:pt x="1" y="0"/>
                    <a:pt x="0" y="0"/>
                  </a:cubicBezTo>
                  <a:cubicBezTo>
                    <a:pt x="2" y="1"/>
                    <a:pt x="2" y="1"/>
                    <a:pt x="2" y="1"/>
                  </a:cubicBezTo>
                  <a:cubicBezTo>
                    <a:pt x="2" y="2"/>
                    <a:pt x="1" y="1"/>
                    <a:pt x="1" y="2"/>
                  </a:cubicBezTo>
                  <a:cubicBezTo>
                    <a:pt x="2" y="3"/>
                    <a:pt x="2" y="3"/>
                    <a:pt x="2" y="3"/>
                  </a:cubicBezTo>
                  <a:cubicBezTo>
                    <a:pt x="2" y="2"/>
                    <a:pt x="2" y="2"/>
                    <a:pt x="2" y="2"/>
                  </a:cubicBezTo>
                  <a:cubicBezTo>
                    <a:pt x="2" y="2"/>
                    <a:pt x="2" y="2"/>
                    <a:pt x="3" y="2"/>
                  </a:cubicBezTo>
                  <a:cubicBezTo>
                    <a:pt x="3" y="2"/>
                    <a:pt x="3" y="2"/>
                    <a:pt x="3" y="2"/>
                  </a:cubicBezTo>
                  <a:cubicBezTo>
                    <a:pt x="3" y="2"/>
                    <a:pt x="3" y="2"/>
                    <a:pt x="4" y="3"/>
                  </a:cubicBezTo>
                  <a:cubicBezTo>
                    <a:pt x="3" y="3"/>
                    <a:pt x="4" y="4"/>
                    <a:pt x="3" y="4"/>
                  </a:cubicBezTo>
                  <a:cubicBezTo>
                    <a:pt x="4" y="3"/>
                    <a:pt x="4" y="4"/>
                    <a:pt x="4" y="5"/>
                  </a:cubicBezTo>
                  <a:cubicBezTo>
                    <a:pt x="4" y="6"/>
                    <a:pt x="5" y="6"/>
                    <a:pt x="5" y="7"/>
                  </a:cubicBezTo>
                  <a:cubicBezTo>
                    <a:pt x="5" y="7"/>
                    <a:pt x="4" y="7"/>
                    <a:pt x="4" y="6"/>
                  </a:cubicBezTo>
                  <a:cubicBezTo>
                    <a:pt x="4" y="7"/>
                    <a:pt x="4" y="7"/>
                    <a:pt x="4" y="8"/>
                  </a:cubicBezTo>
                  <a:cubicBezTo>
                    <a:pt x="4" y="8"/>
                    <a:pt x="5" y="8"/>
                    <a:pt x="7" y="8"/>
                  </a:cubicBezTo>
                  <a:cubicBezTo>
                    <a:pt x="5" y="8"/>
                    <a:pt x="5" y="8"/>
                    <a:pt x="5" y="8"/>
                  </a:cubicBezTo>
                  <a:cubicBezTo>
                    <a:pt x="7" y="9"/>
                    <a:pt x="8" y="9"/>
                    <a:pt x="8" y="9"/>
                  </a:cubicBezTo>
                  <a:cubicBezTo>
                    <a:pt x="9" y="10"/>
                    <a:pt x="10" y="13"/>
                    <a:pt x="10" y="14"/>
                  </a:cubicBezTo>
                  <a:cubicBezTo>
                    <a:pt x="10" y="14"/>
                    <a:pt x="10" y="14"/>
                    <a:pt x="10" y="14"/>
                  </a:cubicBezTo>
                  <a:cubicBezTo>
                    <a:pt x="10" y="14"/>
                    <a:pt x="10" y="16"/>
                    <a:pt x="11" y="16"/>
                  </a:cubicBezTo>
                  <a:cubicBezTo>
                    <a:pt x="12" y="17"/>
                    <a:pt x="14" y="19"/>
                    <a:pt x="13" y="20"/>
                  </a:cubicBezTo>
                  <a:cubicBezTo>
                    <a:pt x="15" y="23"/>
                    <a:pt x="17" y="24"/>
                    <a:pt x="18" y="27"/>
                  </a:cubicBezTo>
                  <a:cubicBezTo>
                    <a:pt x="17" y="27"/>
                    <a:pt x="17" y="27"/>
                    <a:pt x="17" y="27"/>
                  </a:cubicBezTo>
                  <a:cubicBezTo>
                    <a:pt x="18" y="27"/>
                    <a:pt x="17" y="27"/>
                    <a:pt x="18" y="28"/>
                  </a:cubicBezTo>
                  <a:cubicBezTo>
                    <a:pt x="18" y="27"/>
                    <a:pt x="19" y="28"/>
                    <a:pt x="19" y="28"/>
                  </a:cubicBezTo>
                  <a:cubicBezTo>
                    <a:pt x="19" y="30"/>
                    <a:pt x="21" y="31"/>
                    <a:pt x="22" y="32"/>
                  </a:cubicBezTo>
                  <a:cubicBezTo>
                    <a:pt x="21" y="32"/>
                    <a:pt x="21" y="32"/>
                    <a:pt x="21" y="32"/>
                  </a:cubicBezTo>
                  <a:cubicBezTo>
                    <a:pt x="23" y="33"/>
                    <a:pt x="23" y="34"/>
                    <a:pt x="23" y="36"/>
                  </a:cubicBezTo>
                  <a:cubicBezTo>
                    <a:pt x="23" y="36"/>
                    <a:pt x="23" y="36"/>
                    <a:pt x="23" y="36"/>
                  </a:cubicBezTo>
                  <a:cubicBezTo>
                    <a:pt x="25" y="36"/>
                    <a:pt x="25" y="36"/>
                    <a:pt x="26" y="37"/>
                  </a:cubicBezTo>
                  <a:cubicBezTo>
                    <a:pt x="26" y="39"/>
                    <a:pt x="27" y="40"/>
                    <a:pt x="27" y="41"/>
                  </a:cubicBezTo>
                  <a:cubicBezTo>
                    <a:pt x="30" y="43"/>
                    <a:pt x="31" y="46"/>
                    <a:pt x="32" y="50"/>
                  </a:cubicBezTo>
                  <a:cubicBezTo>
                    <a:pt x="32" y="50"/>
                    <a:pt x="32" y="50"/>
                    <a:pt x="32" y="50"/>
                  </a:cubicBezTo>
                  <a:cubicBezTo>
                    <a:pt x="35" y="51"/>
                    <a:pt x="37" y="56"/>
                    <a:pt x="38" y="58"/>
                  </a:cubicBezTo>
                  <a:cubicBezTo>
                    <a:pt x="37" y="58"/>
                    <a:pt x="37" y="58"/>
                    <a:pt x="37" y="58"/>
                  </a:cubicBezTo>
                  <a:cubicBezTo>
                    <a:pt x="37" y="59"/>
                    <a:pt x="38" y="60"/>
                    <a:pt x="38" y="59"/>
                  </a:cubicBezTo>
                  <a:cubicBezTo>
                    <a:pt x="39" y="60"/>
                    <a:pt x="40" y="61"/>
                    <a:pt x="39" y="62"/>
                  </a:cubicBezTo>
                  <a:cubicBezTo>
                    <a:pt x="40" y="63"/>
                    <a:pt x="40" y="62"/>
                    <a:pt x="41" y="63"/>
                  </a:cubicBezTo>
                  <a:cubicBezTo>
                    <a:pt x="43" y="64"/>
                    <a:pt x="43" y="64"/>
                    <a:pt x="44" y="67"/>
                  </a:cubicBezTo>
                  <a:cubicBezTo>
                    <a:pt x="44" y="65"/>
                    <a:pt x="44" y="65"/>
                    <a:pt x="44" y="65"/>
                  </a:cubicBezTo>
                  <a:cubicBezTo>
                    <a:pt x="43" y="67"/>
                    <a:pt x="43" y="67"/>
                    <a:pt x="43" y="67"/>
                  </a:cubicBezTo>
                  <a:cubicBezTo>
                    <a:pt x="44" y="67"/>
                    <a:pt x="44" y="69"/>
                    <a:pt x="44" y="68"/>
                  </a:cubicBezTo>
                  <a:cubicBezTo>
                    <a:pt x="44" y="70"/>
                    <a:pt x="47" y="70"/>
                    <a:pt x="47" y="73"/>
                  </a:cubicBezTo>
                  <a:cubicBezTo>
                    <a:pt x="47" y="72"/>
                    <a:pt x="47" y="73"/>
                    <a:pt x="48" y="73"/>
                  </a:cubicBezTo>
                  <a:cubicBezTo>
                    <a:pt x="48" y="74"/>
                    <a:pt x="49" y="76"/>
                    <a:pt x="50" y="77"/>
                  </a:cubicBezTo>
                  <a:cubicBezTo>
                    <a:pt x="49" y="77"/>
                    <a:pt x="49" y="77"/>
                    <a:pt x="49" y="77"/>
                  </a:cubicBezTo>
                  <a:cubicBezTo>
                    <a:pt x="50" y="78"/>
                    <a:pt x="50" y="77"/>
                    <a:pt x="50" y="77"/>
                  </a:cubicBezTo>
                  <a:cubicBezTo>
                    <a:pt x="52" y="79"/>
                    <a:pt x="52" y="82"/>
                    <a:pt x="54" y="84"/>
                  </a:cubicBezTo>
                  <a:cubicBezTo>
                    <a:pt x="56" y="88"/>
                    <a:pt x="57" y="91"/>
                    <a:pt x="61" y="95"/>
                  </a:cubicBezTo>
                  <a:cubicBezTo>
                    <a:pt x="60" y="95"/>
                    <a:pt x="60" y="95"/>
                    <a:pt x="60" y="95"/>
                  </a:cubicBezTo>
                  <a:cubicBezTo>
                    <a:pt x="62" y="96"/>
                    <a:pt x="61" y="98"/>
                    <a:pt x="63" y="98"/>
                  </a:cubicBezTo>
                  <a:cubicBezTo>
                    <a:pt x="63" y="98"/>
                    <a:pt x="64" y="99"/>
                    <a:pt x="63" y="99"/>
                  </a:cubicBezTo>
                  <a:cubicBezTo>
                    <a:pt x="64" y="100"/>
                    <a:pt x="64" y="103"/>
                    <a:pt x="65" y="103"/>
                  </a:cubicBezTo>
                  <a:cubicBezTo>
                    <a:pt x="64" y="103"/>
                    <a:pt x="64" y="103"/>
                    <a:pt x="64" y="103"/>
                  </a:cubicBezTo>
                  <a:cubicBezTo>
                    <a:pt x="65" y="104"/>
                    <a:pt x="66" y="105"/>
                    <a:pt x="66" y="107"/>
                  </a:cubicBezTo>
                  <a:cubicBezTo>
                    <a:pt x="66" y="107"/>
                    <a:pt x="66" y="106"/>
                    <a:pt x="66" y="107"/>
                  </a:cubicBezTo>
                  <a:cubicBezTo>
                    <a:pt x="66" y="107"/>
                    <a:pt x="67" y="107"/>
                    <a:pt x="67" y="108"/>
                  </a:cubicBezTo>
                  <a:cubicBezTo>
                    <a:pt x="67" y="109"/>
                    <a:pt x="67" y="108"/>
                    <a:pt x="67" y="108"/>
                  </a:cubicBezTo>
                  <a:cubicBezTo>
                    <a:pt x="70" y="111"/>
                    <a:pt x="71" y="114"/>
                    <a:pt x="73" y="117"/>
                  </a:cubicBezTo>
                  <a:cubicBezTo>
                    <a:pt x="74" y="119"/>
                    <a:pt x="72" y="118"/>
                    <a:pt x="74" y="119"/>
                  </a:cubicBezTo>
                  <a:cubicBezTo>
                    <a:pt x="73" y="119"/>
                    <a:pt x="74" y="119"/>
                    <a:pt x="74" y="119"/>
                  </a:cubicBezTo>
                  <a:cubicBezTo>
                    <a:pt x="75" y="121"/>
                    <a:pt x="73" y="122"/>
                    <a:pt x="74" y="122"/>
                  </a:cubicBezTo>
                  <a:cubicBezTo>
                    <a:pt x="75" y="122"/>
                    <a:pt x="75" y="122"/>
                    <a:pt x="75" y="122"/>
                  </a:cubicBezTo>
                  <a:cubicBezTo>
                    <a:pt x="76" y="123"/>
                    <a:pt x="75" y="123"/>
                    <a:pt x="76" y="124"/>
                  </a:cubicBezTo>
                  <a:cubicBezTo>
                    <a:pt x="76" y="124"/>
                    <a:pt x="76" y="124"/>
                    <a:pt x="76" y="124"/>
                  </a:cubicBezTo>
                  <a:cubicBezTo>
                    <a:pt x="78" y="125"/>
                    <a:pt x="78" y="127"/>
                    <a:pt x="80" y="128"/>
                  </a:cubicBezTo>
                  <a:cubicBezTo>
                    <a:pt x="84" y="135"/>
                    <a:pt x="89" y="142"/>
                    <a:pt x="92" y="149"/>
                  </a:cubicBezTo>
                  <a:cubicBezTo>
                    <a:pt x="97" y="155"/>
                    <a:pt x="101" y="162"/>
                    <a:pt x="105" y="169"/>
                  </a:cubicBezTo>
                  <a:cubicBezTo>
                    <a:pt x="105" y="171"/>
                    <a:pt x="105" y="171"/>
                    <a:pt x="106" y="172"/>
                  </a:cubicBezTo>
                  <a:cubicBezTo>
                    <a:pt x="106" y="172"/>
                    <a:pt x="106" y="172"/>
                    <a:pt x="106" y="173"/>
                  </a:cubicBezTo>
                  <a:cubicBezTo>
                    <a:pt x="107" y="172"/>
                    <a:pt x="107" y="175"/>
                    <a:pt x="108" y="175"/>
                  </a:cubicBezTo>
                  <a:cubicBezTo>
                    <a:pt x="109" y="177"/>
                    <a:pt x="111" y="179"/>
                    <a:pt x="112" y="181"/>
                  </a:cubicBezTo>
                  <a:cubicBezTo>
                    <a:pt x="112" y="181"/>
                    <a:pt x="111" y="181"/>
                    <a:pt x="112" y="182"/>
                  </a:cubicBezTo>
                  <a:cubicBezTo>
                    <a:pt x="112" y="182"/>
                    <a:pt x="112" y="182"/>
                    <a:pt x="112" y="182"/>
                  </a:cubicBezTo>
                  <a:cubicBezTo>
                    <a:pt x="112" y="182"/>
                    <a:pt x="112" y="182"/>
                    <a:pt x="112" y="182"/>
                  </a:cubicBezTo>
                  <a:cubicBezTo>
                    <a:pt x="113" y="182"/>
                    <a:pt x="113" y="184"/>
                    <a:pt x="113" y="182"/>
                  </a:cubicBezTo>
                  <a:cubicBezTo>
                    <a:pt x="118" y="189"/>
                    <a:pt x="119" y="196"/>
                    <a:pt x="124" y="203"/>
                  </a:cubicBezTo>
                  <a:cubicBezTo>
                    <a:pt x="124" y="204"/>
                    <a:pt x="126" y="206"/>
                    <a:pt x="127" y="208"/>
                  </a:cubicBezTo>
                  <a:cubicBezTo>
                    <a:pt x="130" y="213"/>
                    <a:pt x="131" y="217"/>
                    <a:pt x="135" y="223"/>
                  </a:cubicBezTo>
                  <a:cubicBezTo>
                    <a:pt x="135" y="223"/>
                    <a:pt x="133" y="224"/>
                    <a:pt x="131" y="222"/>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39" name="Hình tự do 118"/>
            <p:cNvSpPr>
              <a:spLocks/>
            </p:cNvSpPr>
            <p:nvPr/>
          </p:nvSpPr>
          <p:spPr bwMode="auto">
            <a:xfrm>
              <a:off x="3289" y="1625"/>
              <a:ext cx="305" cy="517"/>
            </a:xfrm>
            <a:custGeom>
              <a:avLst/>
              <a:gdLst>
                <a:gd name="T0" fmla="*/ 112 w 129"/>
                <a:gd name="T1" fmla="*/ 195 h 219"/>
                <a:gd name="T2" fmla="*/ 109 w 129"/>
                <a:gd name="T3" fmla="*/ 188 h 219"/>
                <a:gd name="T4" fmla="*/ 100 w 129"/>
                <a:gd name="T5" fmla="*/ 176 h 219"/>
                <a:gd name="T6" fmla="*/ 96 w 129"/>
                <a:gd name="T7" fmla="*/ 172 h 219"/>
                <a:gd name="T8" fmla="*/ 89 w 129"/>
                <a:gd name="T9" fmla="*/ 157 h 219"/>
                <a:gd name="T10" fmla="*/ 86 w 129"/>
                <a:gd name="T11" fmla="*/ 153 h 219"/>
                <a:gd name="T12" fmla="*/ 82 w 129"/>
                <a:gd name="T13" fmla="*/ 145 h 219"/>
                <a:gd name="T14" fmla="*/ 77 w 129"/>
                <a:gd name="T15" fmla="*/ 138 h 219"/>
                <a:gd name="T16" fmla="*/ 76 w 129"/>
                <a:gd name="T17" fmla="*/ 134 h 219"/>
                <a:gd name="T18" fmla="*/ 74 w 129"/>
                <a:gd name="T19" fmla="*/ 132 h 219"/>
                <a:gd name="T20" fmla="*/ 68 w 129"/>
                <a:gd name="T21" fmla="*/ 124 h 219"/>
                <a:gd name="T22" fmla="*/ 66 w 129"/>
                <a:gd name="T23" fmla="*/ 119 h 219"/>
                <a:gd name="T24" fmla="*/ 62 w 129"/>
                <a:gd name="T25" fmla="*/ 115 h 219"/>
                <a:gd name="T26" fmla="*/ 59 w 129"/>
                <a:gd name="T27" fmla="*/ 109 h 219"/>
                <a:gd name="T28" fmla="*/ 56 w 129"/>
                <a:gd name="T29" fmla="*/ 102 h 219"/>
                <a:gd name="T30" fmla="*/ 51 w 129"/>
                <a:gd name="T31" fmla="*/ 93 h 219"/>
                <a:gd name="T32" fmla="*/ 49 w 129"/>
                <a:gd name="T33" fmla="*/ 91 h 219"/>
                <a:gd name="T34" fmla="*/ 48 w 129"/>
                <a:gd name="T35" fmla="*/ 87 h 219"/>
                <a:gd name="T36" fmla="*/ 46 w 129"/>
                <a:gd name="T37" fmla="*/ 85 h 219"/>
                <a:gd name="T38" fmla="*/ 45 w 129"/>
                <a:gd name="T39" fmla="*/ 84 h 219"/>
                <a:gd name="T40" fmla="*/ 42 w 129"/>
                <a:gd name="T41" fmla="*/ 80 h 219"/>
                <a:gd name="T42" fmla="*/ 36 w 129"/>
                <a:gd name="T43" fmla="*/ 69 h 219"/>
                <a:gd name="T44" fmla="*/ 33 w 129"/>
                <a:gd name="T45" fmla="*/ 65 h 219"/>
                <a:gd name="T46" fmla="*/ 31 w 129"/>
                <a:gd name="T47" fmla="*/ 61 h 219"/>
                <a:gd name="T48" fmla="*/ 27 w 129"/>
                <a:gd name="T49" fmla="*/ 52 h 219"/>
                <a:gd name="T50" fmla="*/ 27 w 129"/>
                <a:gd name="T51" fmla="*/ 48 h 219"/>
                <a:gd name="T52" fmla="*/ 22 w 129"/>
                <a:gd name="T53" fmla="*/ 47 h 219"/>
                <a:gd name="T54" fmla="*/ 20 w 129"/>
                <a:gd name="T55" fmla="*/ 45 h 219"/>
                <a:gd name="T56" fmla="*/ 18 w 129"/>
                <a:gd name="T57" fmla="*/ 40 h 219"/>
                <a:gd name="T58" fmla="*/ 16 w 129"/>
                <a:gd name="T59" fmla="*/ 39 h 219"/>
                <a:gd name="T60" fmla="*/ 16 w 129"/>
                <a:gd name="T61" fmla="*/ 37 h 219"/>
                <a:gd name="T62" fmla="*/ 16 w 129"/>
                <a:gd name="T63" fmla="*/ 33 h 219"/>
                <a:gd name="T64" fmla="*/ 12 w 129"/>
                <a:gd name="T65" fmla="*/ 30 h 219"/>
                <a:gd name="T66" fmla="*/ 12 w 129"/>
                <a:gd name="T67" fmla="*/ 28 h 219"/>
                <a:gd name="T68" fmla="*/ 9 w 129"/>
                <a:gd name="T69" fmla="*/ 26 h 219"/>
                <a:gd name="T70" fmla="*/ 7 w 129"/>
                <a:gd name="T71" fmla="*/ 22 h 219"/>
                <a:gd name="T72" fmla="*/ 10 w 129"/>
                <a:gd name="T73" fmla="*/ 22 h 219"/>
                <a:gd name="T74" fmla="*/ 5 w 129"/>
                <a:gd name="T75" fmla="*/ 18 h 219"/>
                <a:gd name="T76" fmla="*/ 3 w 129"/>
                <a:gd name="T77" fmla="*/ 8 h 219"/>
                <a:gd name="T78" fmla="*/ 3 w 129"/>
                <a:gd name="T79" fmla="*/ 5 h 219"/>
                <a:gd name="T80" fmla="*/ 0 w 129"/>
                <a:gd name="T81" fmla="*/ 0 h 219"/>
                <a:gd name="T82" fmla="*/ 2 w 129"/>
                <a:gd name="T83" fmla="*/ 1 h 219"/>
                <a:gd name="T84" fmla="*/ 3 w 129"/>
                <a:gd name="T85" fmla="*/ 7 h 219"/>
                <a:gd name="T86" fmla="*/ 10 w 129"/>
                <a:gd name="T87" fmla="*/ 16 h 219"/>
                <a:gd name="T88" fmla="*/ 20 w 129"/>
                <a:gd name="T89" fmla="*/ 31 h 219"/>
                <a:gd name="T90" fmla="*/ 30 w 129"/>
                <a:gd name="T91" fmla="*/ 47 h 219"/>
                <a:gd name="T92" fmla="*/ 39 w 129"/>
                <a:gd name="T93" fmla="*/ 61 h 219"/>
                <a:gd name="T94" fmla="*/ 45 w 129"/>
                <a:gd name="T95" fmla="*/ 72 h 219"/>
                <a:gd name="T96" fmla="*/ 57 w 129"/>
                <a:gd name="T97" fmla="*/ 93 h 219"/>
                <a:gd name="T98" fmla="*/ 63 w 129"/>
                <a:gd name="T99" fmla="*/ 105 h 219"/>
                <a:gd name="T100" fmla="*/ 70 w 129"/>
                <a:gd name="T101" fmla="*/ 119 h 219"/>
                <a:gd name="T102" fmla="*/ 100 w 129"/>
                <a:gd name="T103" fmla="*/ 165 h 219"/>
                <a:gd name="T104" fmla="*/ 108 w 129"/>
                <a:gd name="T105" fmla="*/ 179 h 219"/>
                <a:gd name="T106" fmla="*/ 126 w 129"/>
                <a:gd name="T107" fmla="*/ 217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9" h="219">
                  <a:moveTo>
                    <a:pt x="126" y="217"/>
                  </a:moveTo>
                  <a:cubicBezTo>
                    <a:pt x="122" y="215"/>
                    <a:pt x="122" y="210"/>
                    <a:pt x="119" y="208"/>
                  </a:cubicBezTo>
                  <a:cubicBezTo>
                    <a:pt x="119" y="208"/>
                    <a:pt x="120" y="208"/>
                    <a:pt x="120" y="207"/>
                  </a:cubicBezTo>
                  <a:cubicBezTo>
                    <a:pt x="117" y="206"/>
                    <a:pt x="115" y="201"/>
                    <a:pt x="114" y="197"/>
                  </a:cubicBezTo>
                  <a:cubicBezTo>
                    <a:pt x="114" y="197"/>
                    <a:pt x="114" y="197"/>
                    <a:pt x="114" y="197"/>
                  </a:cubicBezTo>
                  <a:cubicBezTo>
                    <a:pt x="114" y="196"/>
                    <a:pt x="113" y="196"/>
                    <a:pt x="112" y="195"/>
                  </a:cubicBezTo>
                  <a:cubicBezTo>
                    <a:pt x="113" y="195"/>
                    <a:pt x="113" y="195"/>
                    <a:pt x="113" y="195"/>
                  </a:cubicBezTo>
                  <a:cubicBezTo>
                    <a:pt x="112" y="195"/>
                    <a:pt x="112" y="193"/>
                    <a:pt x="111" y="193"/>
                  </a:cubicBezTo>
                  <a:cubicBezTo>
                    <a:pt x="111" y="193"/>
                    <a:pt x="112" y="193"/>
                    <a:pt x="112" y="192"/>
                  </a:cubicBezTo>
                  <a:cubicBezTo>
                    <a:pt x="111" y="192"/>
                    <a:pt x="111" y="192"/>
                    <a:pt x="111" y="192"/>
                  </a:cubicBezTo>
                  <a:cubicBezTo>
                    <a:pt x="109" y="192"/>
                    <a:pt x="109" y="189"/>
                    <a:pt x="109" y="188"/>
                  </a:cubicBezTo>
                  <a:cubicBezTo>
                    <a:pt x="109" y="188"/>
                    <a:pt x="109" y="188"/>
                    <a:pt x="109" y="188"/>
                  </a:cubicBezTo>
                  <a:cubicBezTo>
                    <a:pt x="106" y="187"/>
                    <a:pt x="104" y="183"/>
                    <a:pt x="102" y="180"/>
                  </a:cubicBezTo>
                  <a:cubicBezTo>
                    <a:pt x="103" y="180"/>
                    <a:pt x="103" y="180"/>
                    <a:pt x="103" y="180"/>
                  </a:cubicBezTo>
                  <a:cubicBezTo>
                    <a:pt x="103" y="180"/>
                    <a:pt x="102" y="180"/>
                    <a:pt x="102" y="180"/>
                  </a:cubicBezTo>
                  <a:cubicBezTo>
                    <a:pt x="102" y="179"/>
                    <a:pt x="101" y="179"/>
                    <a:pt x="101" y="178"/>
                  </a:cubicBezTo>
                  <a:cubicBezTo>
                    <a:pt x="101" y="178"/>
                    <a:pt x="101" y="178"/>
                    <a:pt x="101" y="178"/>
                  </a:cubicBezTo>
                  <a:cubicBezTo>
                    <a:pt x="100" y="177"/>
                    <a:pt x="101" y="177"/>
                    <a:pt x="100" y="176"/>
                  </a:cubicBezTo>
                  <a:cubicBezTo>
                    <a:pt x="100" y="176"/>
                    <a:pt x="100" y="176"/>
                    <a:pt x="100" y="176"/>
                  </a:cubicBezTo>
                  <a:cubicBezTo>
                    <a:pt x="99" y="176"/>
                    <a:pt x="100" y="174"/>
                    <a:pt x="99" y="174"/>
                  </a:cubicBezTo>
                  <a:cubicBezTo>
                    <a:pt x="99" y="174"/>
                    <a:pt x="99" y="174"/>
                    <a:pt x="99" y="174"/>
                  </a:cubicBezTo>
                  <a:cubicBezTo>
                    <a:pt x="99" y="173"/>
                    <a:pt x="99" y="173"/>
                    <a:pt x="99" y="173"/>
                  </a:cubicBezTo>
                  <a:cubicBezTo>
                    <a:pt x="99" y="173"/>
                    <a:pt x="99" y="173"/>
                    <a:pt x="99" y="173"/>
                  </a:cubicBezTo>
                  <a:cubicBezTo>
                    <a:pt x="97" y="172"/>
                    <a:pt x="97" y="171"/>
                    <a:pt x="96" y="172"/>
                  </a:cubicBezTo>
                  <a:cubicBezTo>
                    <a:pt x="97" y="171"/>
                    <a:pt x="97" y="172"/>
                    <a:pt x="97" y="171"/>
                  </a:cubicBezTo>
                  <a:cubicBezTo>
                    <a:pt x="96" y="168"/>
                    <a:pt x="94" y="164"/>
                    <a:pt x="92" y="161"/>
                  </a:cubicBezTo>
                  <a:cubicBezTo>
                    <a:pt x="92" y="160"/>
                    <a:pt x="92" y="160"/>
                    <a:pt x="92" y="160"/>
                  </a:cubicBezTo>
                  <a:cubicBezTo>
                    <a:pt x="91" y="160"/>
                    <a:pt x="91" y="159"/>
                    <a:pt x="90" y="159"/>
                  </a:cubicBezTo>
                  <a:cubicBezTo>
                    <a:pt x="90" y="159"/>
                    <a:pt x="91" y="159"/>
                    <a:pt x="90" y="159"/>
                  </a:cubicBezTo>
                  <a:cubicBezTo>
                    <a:pt x="90" y="157"/>
                    <a:pt x="89" y="157"/>
                    <a:pt x="89" y="157"/>
                  </a:cubicBezTo>
                  <a:cubicBezTo>
                    <a:pt x="90" y="157"/>
                    <a:pt x="90" y="157"/>
                    <a:pt x="90" y="156"/>
                  </a:cubicBezTo>
                  <a:cubicBezTo>
                    <a:pt x="89" y="156"/>
                    <a:pt x="89" y="155"/>
                    <a:pt x="88" y="155"/>
                  </a:cubicBezTo>
                  <a:cubicBezTo>
                    <a:pt x="89" y="155"/>
                    <a:pt x="89" y="155"/>
                    <a:pt x="89" y="155"/>
                  </a:cubicBezTo>
                  <a:cubicBezTo>
                    <a:pt x="88" y="154"/>
                    <a:pt x="88" y="154"/>
                    <a:pt x="87" y="154"/>
                  </a:cubicBezTo>
                  <a:cubicBezTo>
                    <a:pt x="88" y="154"/>
                    <a:pt x="88" y="154"/>
                    <a:pt x="88" y="154"/>
                  </a:cubicBezTo>
                  <a:cubicBezTo>
                    <a:pt x="88" y="152"/>
                    <a:pt x="87" y="154"/>
                    <a:pt x="86" y="153"/>
                  </a:cubicBezTo>
                  <a:cubicBezTo>
                    <a:pt x="87" y="153"/>
                    <a:pt x="87" y="153"/>
                    <a:pt x="87" y="153"/>
                  </a:cubicBezTo>
                  <a:cubicBezTo>
                    <a:pt x="86" y="152"/>
                    <a:pt x="85" y="151"/>
                    <a:pt x="84" y="150"/>
                  </a:cubicBezTo>
                  <a:cubicBezTo>
                    <a:pt x="85" y="150"/>
                    <a:pt x="85" y="150"/>
                    <a:pt x="85" y="150"/>
                  </a:cubicBezTo>
                  <a:cubicBezTo>
                    <a:pt x="84" y="149"/>
                    <a:pt x="84" y="147"/>
                    <a:pt x="83" y="147"/>
                  </a:cubicBezTo>
                  <a:cubicBezTo>
                    <a:pt x="83" y="146"/>
                    <a:pt x="84" y="146"/>
                    <a:pt x="83" y="145"/>
                  </a:cubicBezTo>
                  <a:cubicBezTo>
                    <a:pt x="82" y="146"/>
                    <a:pt x="82" y="144"/>
                    <a:pt x="82" y="145"/>
                  </a:cubicBezTo>
                  <a:cubicBezTo>
                    <a:pt x="82" y="144"/>
                    <a:pt x="81" y="142"/>
                    <a:pt x="81" y="142"/>
                  </a:cubicBezTo>
                  <a:cubicBezTo>
                    <a:pt x="81" y="142"/>
                    <a:pt x="81" y="141"/>
                    <a:pt x="82" y="142"/>
                  </a:cubicBezTo>
                  <a:cubicBezTo>
                    <a:pt x="82" y="141"/>
                    <a:pt x="82" y="141"/>
                    <a:pt x="82" y="141"/>
                  </a:cubicBezTo>
                  <a:cubicBezTo>
                    <a:pt x="82" y="141"/>
                    <a:pt x="82" y="141"/>
                    <a:pt x="82" y="141"/>
                  </a:cubicBezTo>
                  <a:cubicBezTo>
                    <a:pt x="82" y="141"/>
                    <a:pt x="81" y="140"/>
                    <a:pt x="81" y="139"/>
                  </a:cubicBezTo>
                  <a:cubicBezTo>
                    <a:pt x="79" y="139"/>
                    <a:pt x="78" y="139"/>
                    <a:pt x="77" y="138"/>
                  </a:cubicBezTo>
                  <a:cubicBezTo>
                    <a:pt x="78" y="138"/>
                    <a:pt x="78" y="137"/>
                    <a:pt x="78" y="137"/>
                  </a:cubicBezTo>
                  <a:cubicBezTo>
                    <a:pt x="76" y="137"/>
                    <a:pt x="76" y="137"/>
                    <a:pt x="76" y="137"/>
                  </a:cubicBezTo>
                  <a:cubicBezTo>
                    <a:pt x="76" y="136"/>
                    <a:pt x="77" y="136"/>
                    <a:pt x="76" y="136"/>
                  </a:cubicBezTo>
                  <a:cubicBezTo>
                    <a:pt x="76" y="136"/>
                    <a:pt x="76" y="136"/>
                    <a:pt x="76" y="136"/>
                  </a:cubicBezTo>
                  <a:cubicBezTo>
                    <a:pt x="76" y="135"/>
                    <a:pt x="75" y="134"/>
                    <a:pt x="76" y="134"/>
                  </a:cubicBezTo>
                  <a:cubicBezTo>
                    <a:pt x="76" y="134"/>
                    <a:pt x="76" y="134"/>
                    <a:pt x="76" y="134"/>
                  </a:cubicBezTo>
                  <a:cubicBezTo>
                    <a:pt x="76" y="134"/>
                    <a:pt x="76" y="134"/>
                    <a:pt x="75" y="133"/>
                  </a:cubicBezTo>
                  <a:cubicBezTo>
                    <a:pt x="75" y="133"/>
                    <a:pt x="75" y="133"/>
                    <a:pt x="75" y="133"/>
                  </a:cubicBezTo>
                  <a:cubicBezTo>
                    <a:pt x="75" y="133"/>
                    <a:pt x="74" y="132"/>
                    <a:pt x="74" y="133"/>
                  </a:cubicBezTo>
                  <a:cubicBezTo>
                    <a:pt x="74" y="133"/>
                    <a:pt x="75" y="132"/>
                    <a:pt x="75" y="133"/>
                  </a:cubicBezTo>
                  <a:cubicBezTo>
                    <a:pt x="74" y="133"/>
                    <a:pt x="73" y="132"/>
                    <a:pt x="73" y="132"/>
                  </a:cubicBezTo>
                  <a:cubicBezTo>
                    <a:pt x="73" y="132"/>
                    <a:pt x="73" y="132"/>
                    <a:pt x="74" y="132"/>
                  </a:cubicBezTo>
                  <a:cubicBezTo>
                    <a:pt x="73" y="130"/>
                    <a:pt x="72" y="129"/>
                    <a:pt x="70" y="128"/>
                  </a:cubicBezTo>
                  <a:cubicBezTo>
                    <a:pt x="70" y="128"/>
                    <a:pt x="72" y="128"/>
                    <a:pt x="72" y="129"/>
                  </a:cubicBezTo>
                  <a:cubicBezTo>
                    <a:pt x="72" y="127"/>
                    <a:pt x="69" y="127"/>
                    <a:pt x="69" y="126"/>
                  </a:cubicBezTo>
                  <a:cubicBezTo>
                    <a:pt x="69" y="126"/>
                    <a:pt x="69" y="126"/>
                    <a:pt x="69" y="126"/>
                  </a:cubicBezTo>
                  <a:cubicBezTo>
                    <a:pt x="69" y="125"/>
                    <a:pt x="69" y="125"/>
                    <a:pt x="69" y="125"/>
                  </a:cubicBezTo>
                  <a:cubicBezTo>
                    <a:pt x="69" y="125"/>
                    <a:pt x="69" y="124"/>
                    <a:pt x="68" y="124"/>
                  </a:cubicBezTo>
                  <a:cubicBezTo>
                    <a:pt x="68" y="124"/>
                    <a:pt x="68" y="124"/>
                    <a:pt x="69" y="124"/>
                  </a:cubicBezTo>
                  <a:cubicBezTo>
                    <a:pt x="68" y="124"/>
                    <a:pt x="66" y="121"/>
                    <a:pt x="66" y="120"/>
                  </a:cubicBezTo>
                  <a:cubicBezTo>
                    <a:pt x="66" y="120"/>
                    <a:pt x="65" y="120"/>
                    <a:pt x="64" y="119"/>
                  </a:cubicBezTo>
                  <a:cubicBezTo>
                    <a:pt x="65" y="119"/>
                    <a:pt x="65" y="119"/>
                    <a:pt x="65" y="119"/>
                  </a:cubicBezTo>
                  <a:cubicBezTo>
                    <a:pt x="65" y="119"/>
                    <a:pt x="64" y="118"/>
                    <a:pt x="65" y="118"/>
                  </a:cubicBezTo>
                  <a:cubicBezTo>
                    <a:pt x="64" y="117"/>
                    <a:pt x="67" y="120"/>
                    <a:pt x="66" y="119"/>
                  </a:cubicBezTo>
                  <a:cubicBezTo>
                    <a:pt x="66" y="119"/>
                    <a:pt x="64" y="119"/>
                    <a:pt x="65" y="118"/>
                  </a:cubicBezTo>
                  <a:cubicBezTo>
                    <a:pt x="64" y="117"/>
                    <a:pt x="64" y="117"/>
                    <a:pt x="64" y="117"/>
                  </a:cubicBezTo>
                  <a:cubicBezTo>
                    <a:pt x="64" y="117"/>
                    <a:pt x="65" y="117"/>
                    <a:pt x="65" y="116"/>
                  </a:cubicBezTo>
                  <a:cubicBezTo>
                    <a:pt x="64" y="115"/>
                    <a:pt x="64" y="116"/>
                    <a:pt x="64" y="115"/>
                  </a:cubicBezTo>
                  <a:cubicBezTo>
                    <a:pt x="63" y="115"/>
                    <a:pt x="63" y="115"/>
                    <a:pt x="63" y="115"/>
                  </a:cubicBezTo>
                  <a:cubicBezTo>
                    <a:pt x="63" y="115"/>
                    <a:pt x="63" y="114"/>
                    <a:pt x="62" y="115"/>
                  </a:cubicBezTo>
                  <a:cubicBezTo>
                    <a:pt x="63" y="115"/>
                    <a:pt x="61" y="114"/>
                    <a:pt x="62" y="114"/>
                  </a:cubicBezTo>
                  <a:cubicBezTo>
                    <a:pt x="63" y="114"/>
                    <a:pt x="63" y="114"/>
                    <a:pt x="63" y="114"/>
                  </a:cubicBezTo>
                  <a:cubicBezTo>
                    <a:pt x="63" y="114"/>
                    <a:pt x="62" y="114"/>
                    <a:pt x="61" y="114"/>
                  </a:cubicBezTo>
                  <a:cubicBezTo>
                    <a:pt x="61" y="114"/>
                    <a:pt x="62" y="114"/>
                    <a:pt x="62" y="112"/>
                  </a:cubicBezTo>
                  <a:cubicBezTo>
                    <a:pt x="61" y="114"/>
                    <a:pt x="61" y="112"/>
                    <a:pt x="60" y="111"/>
                  </a:cubicBezTo>
                  <a:cubicBezTo>
                    <a:pt x="60" y="110"/>
                    <a:pt x="59" y="109"/>
                    <a:pt x="59" y="109"/>
                  </a:cubicBezTo>
                  <a:cubicBezTo>
                    <a:pt x="59" y="108"/>
                    <a:pt x="58" y="108"/>
                    <a:pt x="58" y="107"/>
                  </a:cubicBezTo>
                  <a:cubicBezTo>
                    <a:pt x="58" y="107"/>
                    <a:pt x="58" y="107"/>
                    <a:pt x="58" y="107"/>
                  </a:cubicBezTo>
                  <a:cubicBezTo>
                    <a:pt x="58" y="107"/>
                    <a:pt x="58" y="107"/>
                    <a:pt x="58" y="107"/>
                  </a:cubicBezTo>
                  <a:cubicBezTo>
                    <a:pt x="58" y="107"/>
                    <a:pt x="58" y="106"/>
                    <a:pt x="58" y="105"/>
                  </a:cubicBezTo>
                  <a:cubicBezTo>
                    <a:pt x="57" y="105"/>
                    <a:pt x="57" y="105"/>
                    <a:pt x="56" y="106"/>
                  </a:cubicBezTo>
                  <a:cubicBezTo>
                    <a:pt x="57" y="103"/>
                    <a:pt x="56" y="103"/>
                    <a:pt x="56" y="102"/>
                  </a:cubicBezTo>
                  <a:cubicBezTo>
                    <a:pt x="56" y="102"/>
                    <a:pt x="56" y="103"/>
                    <a:pt x="56" y="102"/>
                  </a:cubicBezTo>
                  <a:cubicBezTo>
                    <a:pt x="57" y="101"/>
                    <a:pt x="56" y="101"/>
                    <a:pt x="56" y="100"/>
                  </a:cubicBezTo>
                  <a:cubicBezTo>
                    <a:pt x="55" y="101"/>
                    <a:pt x="55" y="101"/>
                    <a:pt x="55" y="101"/>
                  </a:cubicBezTo>
                  <a:cubicBezTo>
                    <a:pt x="55" y="100"/>
                    <a:pt x="54" y="100"/>
                    <a:pt x="55" y="100"/>
                  </a:cubicBezTo>
                  <a:cubicBezTo>
                    <a:pt x="54" y="100"/>
                    <a:pt x="54" y="99"/>
                    <a:pt x="54" y="100"/>
                  </a:cubicBezTo>
                  <a:cubicBezTo>
                    <a:pt x="52" y="98"/>
                    <a:pt x="50" y="96"/>
                    <a:pt x="51" y="93"/>
                  </a:cubicBezTo>
                  <a:cubicBezTo>
                    <a:pt x="51" y="93"/>
                    <a:pt x="51" y="93"/>
                    <a:pt x="50" y="93"/>
                  </a:cubicBezTo>
                  <a:cubicBezTo>
                    <a:pt x="50" y="94"/>
                    <a:pt x="51" y="93"/>
                    <a:pt x="51" y="94"/>
                  </a:cubicBezTo>
                  <a:cubicBezTo>
                    <a:pt x="50" y="93"/>
                    <a:pt x="50" y="94"/>
                    <a:pt x="50" y="94"/>
                  </a:cubicBezTo>
                  <a:cubicBezTo>
                    <a:pt x="50" y="93"/>
                    <a:pt x="50" y="93"/>
                    <a:pt x="51" y="93"/>
                  </a:cubicBezTo>
                  <a:cubicBezTo>
                    <a:pt x="51" y="92"/>
                    <a:pt x="49" y="93"/>
                    <a:pt x="49" y="92"/>
                  </a:cubicBezTo>
                  <a:cubicBezTo>
                    <a:pt x="49" y="92"/>
                    <a:pt x="49" y="92"/>
                    <a:pt x="49" y="91"/>
                  </a:cubicBezTo>
                  <a:cubicBezTo>
                    <a:pt x="49" y="91"/>
                    <a:pt x="49" y="91"/>
                    <a:pt x="49" y="91"/>
                  </a:cubicBezTo>
                  <a:cubicBezTo>
                    <a:pt x="48" y="90"/>
                    <a:pt x="49" y="90"/>
                    <a:pt x="49" y="90"/>
                  </a:cubicBezTo>
                  <a:cubicBezTo>
                    <a:pt x="49" y="89"/>
                    <a:pt x="49" y="89"/>
                    <a:pt x="48" y="89"/>
                  </a:cubicBezTo>
                  <a:cubicBezTo>
                    <a:pt x="49" y="88"/>
                    <a:pt x="49" y="88"/>
                    <a:pt x="49" y="88"/>
                  </a:cubicBezTo>
                  <a:cubicBezTo>
                    <a:pt x="48" y="88"/>
                    <a:pt x="48" y="87"/>
                    <a:pt x="48" y="87"/>
                  </a:cubicBezTo>
                  <a:cubicBezTo>
                    <a:pt x="48" y="87"/>
                    <a:pt x="48" y="87"/>
                    <a:pt x="48" y="87"/>
                  </a:cubicBezTo>
                  <a:cubicBezTo>
                    <a:pt x="48" y="87"/>
                    <a:pt x="48" y="87"/>
                    <a:pt x="48" y="87"/>
                  </a:cubicBezTo>
                  <a:cubicBezTo>
                    <a:pt x="47" y="87"/>
                    <a:pt x="48" y="87"/>
                    <a:pt x="48" y="88"/>
                  </a:cubicBezTo>
                  <a:cubicBezTo>
                    <a:pt x="47" y="88"/>
                    <a:pt x="47" y="87"/>
                    <a:pt x="47" y="87"/>
                  </a:cubicBezTo>
                  <a:cubicBezTo>
                    <a:pt x="47" y="87"/>
                    <a:pt x="47" y="86"/>
                    <a:pt x="46" y="86"/>
                  </a:cubicBezTo>
                  <a:cubicBezTo>
                    <a:pt x="46" y="85"/>
                    <a:pt x="46" y="86"/>
                    <a:pt x="46" y="85"/>
                  </a:cubicBezTo>
                  <a:cubicBezTo>
                    <a:pt x="46" y="85"/>
                    <a:pt x="45" y="85"/>
                    <a:pt x="46" y="85"/>
                  </a:cubicBezTo>
                  <a:cubicBezTo>
                    <a:pt x="46" y="85"/>
                    <a:pt x="46" y="85"/>
                    <a:pt x="46" y="85"/>
                  </a:cubicBezTo>
                  <a:cubicBezTo>
                    <a:pt x="46" y="85"/>
                    <a:pt x="47" y="85"/>
                    <a:pt x="46" y="84"/>
                  </a:cubicBezTo>
                  <a:cubicBezTo>
                    <a:pt x="46" y="84"/>
                    <a:pt x="45" y="85"/>
                    <a:pt x="45" y="84"/>
                  </a:cubicBezTo>
                  <a:cubicBezTo>
                    <a:pt x="45" y="84"/>
                    <a:pt x="45" y="84"/>
                    <a:pt x="46" y="84"/>
                  </a:cubicBezTo>
                  <a:cubicBezTo>
                    <a:pt x="45" y="83"/>
                    <a:pt x="45" y="83"/>
                    <a:pt x="45" y="83"/>
                  </a:cubicBezTo>
                  <a:cubicBezTo>
                    <a:pt x="45" y="84"/>
                    <a:pt x="45" y="84"/>
                    <a:pt x="45" y="84"/>
                  </a:cubicBezTo>
                  <a:cubicBezTo>
                    <a:pt x="45" y="83"/>
                    <a:pt x="45" y="83"/>
                    <a:pt x="45" y="83"/>
                  </a:cubicBezTo>
                  <a:cubicBezTo>
                    <a:pt x="43" y="82"/>
                    <a:pt x="43" y="82"/>
                    <a:pt x="43" y="82"/>
                  </a:cubicBezTo>
                  <a:cubicBezTo>
                    <a:pt x="42" y="82"/>
                    <a:pt x="43" y="81"/>
                    <a:pt x="42" y="81"/>
                  </a:cubicBezTo>
                  <a:cubicBezTo>
                    <a:pt x="42" y="81"/>
                    <a:pt x="42" y="81"/>
                    <a:pt x="42" y="81"/>
                  </a:cubicBezTo>
                  <a:cubicBezTo>
                    <a:pt x="43" y="80"/>
                    <a:pt x="42" y="80"/>
                    <a:pt x="42" y="80"/>
                  </a:cubicBezTo>
                  <a:cubicBezTo>
                    <a:pt x="42" y="80"/>
                    <a:pt x="42" y="80"/>
                    <a:pt x="42" y="80"/>
                  </a:cubicBezTo>
                  <a:cubicBezTo>
                    <a:pt x="42" y="80"/>
                    <a:pt x="42" y="80"/>
                    <a:pt x="42" y="80"/>
                  </a:cubicBezTo>
                  <a:cubicBezTo>
                    <a:pt x="42" y="79"/>
                    <a:pt x="42" y="79"/>
                    <a:pt x="42" y="78"/>
                  </a:cubicBezTo>
                  <a:cubicBezTo>
                    <a:pt x="41" y="78"/>
                    <a:pt x="41" y="78"/>
                    <a:pt x="41" y="78"/>
                  </a:cubicBezTo>
                  <a:cubicBezTo>
                    <a:pt x="40" y="76"/>
                    <a:pt x="39" y="75"/>
                    <a:pt x="39" y="74"/>
                  </a:cubicBezTo>
                  <a:cubicBezTo>
                    <a:pt x="39" y="73"/>
                    <a:pt x="39" y="74"/>
                    <a:pt x="38" y="73"/>
                  </a:cubicBezTo>
                  <a:cubicBezTo>
                    <a:pt x="38" y="73"/>
                    <a:pt x="36" y="71"/>
                    <a:pt x="36" y="69"/>
                  </a:cubicBezTo>
                  <a:cubicBezTo>
                    <a:pt x="36" y="70"/>
                    <a:pt x="36" y="69"/>
                    <a:pt x="37" y="69"/>
                  </a:cubicBezTo>
                  <a:cubicBezTo>
                    <a:pt x="36" y="69"/>
                    <a:pt x="37" y="67"/>
                    <a:pt x="36" y="67"/>
                  </a:cubicBezTo>
                  <a:cubicBezTo>
                    <a:pt x="36" y="69"/>
                    <a:pt x="36" y="69"/>
                    <a:pt x="36" y="69"/>
                  </a:cubicBezTo>
                  <a:cubicBezTo>
                    <a:pt x="36" y="69"/>
                    <a:pt x="34" y="67"/>
                    <a:pt x="34" y="66"/>
                  </a:cubicBezTo>
                  <a:cubicBezTo>
                    <a:pt x="34" y="67"/>
                    <a:pt x="34" y="66"/>
                    <a:pt x="33" y="66"/>
                  </a:cubicBezTo>
                  <a:cubicBezTo>
                    <a:pt x="34" y="66"/>
                    <a:pt x="34" y="65"/>
                    <a:pt x="33" y="65"/>
                  </a:cubicBezTo>
                  <a:cubicBezTo>
                    <a:pt x="33" y="65"/>
                    <a:pt x="33" y="65"/>
                    <a:pt x="33" y="65"/>
                  </a:cubicBezTo>
                  <a:cubicBezTo>
                    <a:pt x="33" y="64"/>
                    <a:pt x="33" y="64"/>
                    <a:pt x="33" y="64"/>
                  </a:cubicBezTo>
                  <a:cubicBezTo>
                    <a:pt x="33" y="64"/>
                    <a:pt x="32" y="65"/>
                    <a:pt x="32" y="64"/>
                  </a:cubicBezTo>
                  <a:cubicBezTo>
                    <a:pt x="32" y="64"/>
                    <a:pt x="32" y="64"/>
                    <a:pt x="32" y="63"/>
                  </a:cubicBezTo>
                  <a:cubicBezTo>
                    <a:pt x="32" y="63"/>
                    <a:pt x="31" y="63"/>
                    <a:pt x="31" y="62"/>
                  </a:cubicBezTo>
                  <a:cubicBezTo>
                    <a:pt x="31" y="61"/>
                    <a:pt x="31" y="61"/>
                    <a:pt x="31" y="61"/>
                  </a:cubicBezTo>
                  <a:cubicBezTo>
                    <a:pt x="31" y="61"/>
                    <a:pt x="30" y="60"/>
                    <a:pt x="30" y="61"/>
                  </a:cubicBezTo>
                  <a:cubicBezTo>
                    <a:pt x="30" y="60"/>
                    <a:pt x="30" y="59"/>
                    <a:pt x="30" y="58"/>
                  </a:cubicBezTo>
                  <a:cubicBezTo>
                    <a:pt x="29" y="57"/>
                    <a:pt x="27" y="55"/>
                    <a:pt x="25" y="53"/>
                  </a:cubicBezTo>
                  <a:cubicBezTo>
                    <a:pt x="25" y="53"/>
                    <a:pt x="25" y="53"/>
                    <a:pt x="25" y="53"/>
                  </a:cubicBezTo>
                  <a:cubicBezTo>
                    <a:pt x="25" y="53"/>
                    <a:pt x="25" y="53"/>
                    <a:pt x="25" y="53"/>
                  </a:cubicBezTo>
                  <a:cubicBezTo>
                    <a:pt x="25" y="53"/>
                    <a:pt x="25" y="52"/>
                    <a:pt x="27" y="52"/>
                  </a:cubicBezTo>
                  <a:cubicBezTo>
                    <a:pt x="25" y="50"/>
                    <a:pt x="24" y="52"/>
                    <a:pt x="24" y="50"/>
                  </a:cubicBezTo>
                  <a:cubicBezTo>
                    <a:pt x="24" y="50"/>
                    <a:pt x="24" y="50"/>
                    <a:pt x="24" y="52"/>
                  </a:cubicBezTo>
                  <a:cubicBezTo>
                    <a:pt x="24" y="52"/>
                    <a:pt x="24" y="49"/>
                    <a:pt x="23" y="50"/>
                  </a:cubicBezTo>
                  <a:cubicBezTo>
                    <a:pt x="23" y="49"/>
                    <a:pt x="24" y="49"/>
                    <a:pt x="24" y="49"/>
                  </a:cubicBezTo>
                  <a:cubicBezTo>
                    <a:pt x="23" y="49"/>
                    <a:pt x="23" y="49"/>
                    <a:pt x="23" y="49"/>
                  </a:cubicBezTo>
                  <a:cubicBezTo>
                    <a:pt x="24" y="48"/>
                    <a:pt x="25" y="49"/>
                    <a:pt x="27" y="48"/>
                  </a:cubicBezTo>
                  <a:cubicBezTo>
                    <a:pt x="25" y="48"/>
                    <a:pt x="25" y="48"/>
                    <a:pt x="25" y="48"/>
                  </a:cubicBezTo>
                  <a:cubicBezTo>
                    <a:pt x="27" y="47"/>
                    <a:pt x="28" y="49"/>
                    <a:pt x="27" y="47"/>
                  </a:cubicBezTo>
                  <a:cubicBezTo>
                    <a:pt x="27" y="47"/>
                    <a:pt x="25" y="47"/>
                    <a:pt x="25" y="48"/>
                  </a:cubicBezTo>
                  <a:cubicBezTo>
                    <a:pt x="24" y="47"/>
                    <a:pt x="23" y="48"/>
                    <a:pt x="22" y="47"/>
                  </a:cubicBezTo>
                  <a:cubicBezTo>
                    <a:pt x="23" y="47"/>
                    <a:pt x="23" y="48"/>
                    <a:pt x="23" y="47"/>
                  </a:cubicBezTo>
                  <a:cubicBezTo>
                    <a:pt x="24" y="47"/>
                    <a:pt x="22" y="47"/>
                    <a:pt x="22" y="47"/>
                  </a:cubicBezTo>
                  <a:cubicBezTo>
                    <a:pt x="22" y="47"/>
                    <a:pt x="22" y="47"/>
                    <a:pt x="22" y="47"/>
                  </a:cubicBezTo>
                  <a:cubicBezTo>
                    <a:pt x="22" y="46"/>
                    <a:pt x="22" y="47"/>
                    <a:pt x="22" y="46"/>
                  </a:cubicBezTo>
                  <a:cubicBezTo>
                    <a:pt x="22" y="46"/>
                    <a:pt x="22" y="46"/>
                    <a:pt x="22" y="47"/>
                  </a:cubicBezTo>
                  <a:cubicBezTo>
                    <a:pt x="21" y="47"/>
                    <a:pt x="21" y="46"/>
                    <a:pt x="21" y="46"/>
                  </a:cubicBezTo>
                  <a:cubicBezTo>
                    <a:pt x="21" y="45"/>
                    <a:pt x="22" y="46"/>
                    <a:pt x="22" y="45"/>
                  </a:cubicBezTo>
                  <a:cubicBezTo>
                    <a:pt x="22" y="45"/>
                    <a:pt x="21" y="44"/>
                    <a:pt x="20" y="45"/>
                  </a:cubicBezTo>
                  <a:cubicBezTo>
                    <a:pt x="20" y="44"/>
                    <a:pt x="21" y="44"/>
                    <a:pt x="21" y="44"/>
                  </a:cubicBezTo>
                  <a:cubicBezTo>
                    <a:pt x="21" y="43"/>
                    <a:pt x="19" y="44"/>
                    <a:pt x="20" y="43"/>
                  </a:cubicBezTo>
                  <a:cubicBezTo>
                    <a:pt x="20" y="43"/>
                    <a:pt x="20" y="43"/>
                    <a:pt x="20" y="43"/>
                  </a:cubicBezTo>
                  <a:cubicBezTo>
                    <a:pt x="20" y="42"/>
                    <a:pt x="20" y="42"/>
                    <a:pt x="20" y="42"/>
                  </a:cubicBezTo>
                  <a:cubicBezTo>
                    <a:pt x="20" y="40"/>
                    <a:pt x="18" y="40"/>
                    <a:pt x="19" y="40"/>
                  </a:cubicBezTo>
                  <a:cubicBezTo>
                    <a:pt x="19" y="40"/>
                    <a:pt x="19" y="39"/>
                    <a:pt x="18" y="40"/>
                  </a:cubicBezTo>
                  <a:cubicBezTo>
                    <a:pt x="18" y="40"/>
                    <a:pt x="19" y="40"/>
                    <a:pt x="18" y="40"/>
                  </a:cubicBezTo>
                  <a:cubicBezTo>
                    <a:pt x="19" y="40"/>
                    <a:pt x="18" y="40"/>
                    <a:pt x="16" y="40"/>
                  </a:cubicBezTo>
                  <a:cubicBezTo>
                    <a:pt x="18" y="40"/>
                    <a:pt x="18" y="40"/>
                    <a:pt x="18" y="40"/>
                  </a:cubicBezTo>
                  <a:cubicBezTo>
                    <a:pt x="16" y="40"/>
                    <a:pt x="16" y="39"/>
                    <a:pt x="16" y="39"/>
                  </a:cubicBezTo>
                  <a:cubicBezTo>
                    <a:pt x="16" y="39"/>
                    <a:pt x="16" y="39"/>
                    <a:pt x="16" y="39"/>
                  </a:cubicBezTo>
                  <a:cubicBezTo>
                    <a:pt x="16" y="39"/>
                    <a:pt x="16" y="39"/>
                    <a:pt x="16" y="39"/>
                  </a:cubicBezTo>
                  <a:cubicBezTo>
                    <a:pt x="16" y="38"/>
                    <a:pt x="16" y="38"/>
                    <a:pt x="16" y="38"/>
                  </a:cubicBezTo>
                  <a:cubicBezTo>
                    <a:pt x="16" y="38"/>
                    <a:pt x="16" y="38"/>
                    <a:pt x="16" y="38"/>
                  </a:cubicBezTo>
                  <a:cubicBezTo>
                    <a:pt x="16" y="38"/>
                    <a:pt x="18" y="37"/>
                    <a:pt x="16" y="37"/>
                  </a:cubicBezTo>
                  <a:cubicBezTo>
                    <a:pt x="16" y="37"/>
                    <a:pt x="16" y="37"/>
                    <a:pt x="16" y="37"/>
                  </a:cubicBezTo>
                  <a:cubicBezTo>
                    <a:pt x="15" y="37"/>
                    <a:pt x="16" y="37"/>
                    <a:pt x="15" y="37"/>
                  </a:cubicBezTo>
                  <a:cubicBezTo>
                    <a:pt x="16" y="37"/>
                    <a:pt x="16" y="37"/>
                    <a:pt x="16" y="37"/>
                  </a:cubicBezTo>
                  <a:cubicBezTo>
                    <a:pt x="16" y="37"/>
                    <a:pt x="16" y="36"/>
                    <a:pt x="16" y="35"/>
                  </a:cubicBezTo>
                  <a:cubicBezTo>
                    <a:pt x="16" y="35"/>
                    <a:pt x="15" y="35"/>
                    <a:pt x="15" y="36"/>
                  </a:cubicBezTo>
                  <a:cubicBezTo>
                    <a:pt x="15" y="35"/>
                    <a:pt x="15" y="35"/>
                    <a:pt x="15" y="35"/>
                  </a:cubicBezTo>
                  <a:cubicBezTo>
                    <a:pt x="15" y="34"/>
                    <a:pt x="15" y="35"/>
                    <a:pt x="14" y="35"/>
                  </a:cubicBezTo>
                  <a:cubicBezTo>
                    <a:pt x="14" y="34"/>
                    <a:pt x="14" y="33"/>
                    <a:pt x="14" y="32"/>
                  </a:cubicBezTo>
                  <a:cubicBezTo>
                    <a:pt x="16" y="33"/>
                    <a:pt x="16" y="33"/>
                    <a:pt x="16" y="33"/>
                  </a:cubicBezTo>
                  <a:cubicBezTo>
                    <a:pt x="15" y="32"/>
                    <a:pt x="15" y="32"/>
                    <a:pt x="15" y="32"/>
                  </a:cubicBezTo>
                  <a:cubicBezTo>
                    <a:pt x="16" y="32"/>
                    <a:pt x="16" y="32"/>
                    <a:pt x="16" y="32"/>
                  </a:cubicBezTo>
                  <a:cubicBezTo>
                    <a:pt x="16" y="31"/>
                    <a:pt x="16" y="31"/>
                    <a:pt x="16" y="31"/>
                  </a:cubicBezTo>
                  <a:cubicBezTo>
                    <a:pt x="15" y="32"/>
                    <a:pt x="14" y="31"/>
                    <a:pt x="13" y="32"/>
                  </a:cubicBezTo>
                  <a:cubicBezTo>
                    <a:pt x="12" y="30"/>
                    <a:pt x="15" y="29"/>
                    <a:pt x="13" y="29"/>
                  </a:cubicBezTo>
                  <a:cubicBezTo>
                    <a:pt x="12" y="29"/>
                    <a:pt x="11" y="29"/>
                    <a:pt x="12" y="30"/>
                  </a:cubicBezTo>
                  <a:cubicBezTo>
                    <a:pt x="12" y="29"/>
                    <a:pt x="11" y="30"/>
                    <a:pt x="11" y="29"/>
                  </a:cubicBezTo>
                  <a:cubicBezTo>
                    <a:pt x="12" y="29"/>
                    <a:pt x="11" y="28"/>
                    <a:pt x="12" y="28"/>
                  </a:cubicBezTo>
                  <a:cubicBezTo>
                    <a:pt x="12" y="28"/>
                    <a:pt x="12" y="29"/>
                    <a:pt x="13" y="29"/>
                  </a:cubicBezTo>
                  <a:cubicBezTo>
                    <a:pt x="13" y="28"/>
                    <a:pt x="14" y="28"/>
                    <a:pt x="13" y="28"/>
                  </a:cubicBezTo>
                  <a:cubicBezTo>
                    <a:pt x="13" y="27"/>
                    <a:pt x="12" y="27"/>
                    <a:pt x="12" y="27"/>
                  </a:cubicBezTo>
                  <a:cubicBezTo>
                    <a:pt x="11" y="27"/>
                    <a:pt x="12" y="28"/>
                    <a:pt x="12" y="28"/>
                  </a:cubicBezTo>
                  <a:cubicBezTo>
                    <a:pt x="11" y="27"/>
                    <a:pt x="12" y="26"/>
                    <a:pt x="11" y="26"/>
                  </a:cubicBezTo>
                  <a:cubicBezTo>
                    <a:pt x="11" y="27"/>
                    <a:pt x="11" y="27"/>
                    <a:pt x="10" y="28"/>
                  </a:cubicBezTo>
                  <a:cubicBezTo>
                    <a:pt x="10" y="27"/>
                    <a:pt x="10" y="27"/>
                    <a:pt x="10" y="27"/>
                  </a:cubicBezTo>
                  <a:cubicBezTo>
                    <a:pt x="10" y="27"/>
                    <a:pt x="10" y="27"/>
                    <a:pt x="10" y="27"/>
                  </a:cubicBezTo>
                  <a:cubicBezTo>
                    <a:pt x="10" y="26"/>
                    <a:pt x="9" y="27"/>
                    <a:pt x="9" y="26"/>
                  </a:cubicBezTo>
                  <a:cubicBezTo>
                    <a:pt x="9" y="26"/>
                    <a:pt x="9" y="26"/>
                    <a:pt x="9" y="26"/>
                  </a:cubicBezTo>
                  <a:cubicBezTo>
                    <a:pt x="10" y="26"/>
                    <a:pt x="10" y="27"/>
                    <a:pt x="11" y="26"/>
                  </a:cubicBezTo>
                  <a:cubicBezTo>
                    <a:pt x="10" y="26"/>
                    <a:pt x="10" y="26"/>
                    <a:pt x="9" y="26"/>
                  </a:cubicBezTo>
                  <a:cubicBezTo>
                    <a:pt x="10" y="26"/>
                    <a:pt x="10" y="26"/>
                    <a:pt x="10" y="26"/>
                  </a:cubicBezTo>
                  <a:cubicBezTo>
                    <a:pt x="10" y="26"/>
                    <a:pt x="11" y="25"/>
                    <a:pt x="10" y="23"/>
                  </a:cubicBezTo>
                  <a:cubicBezTo>
                    <a:pt x="9" y="23"/>
                    <a:pt x="9" y="23"/>
                    <a:pt x="9" y="23"/>
                  </a:cubicBezTo>
                  <a:cubicBezTo>
                    <a:pt x="9" y="22"/>
                    <a:pt x="9" y="22"/>
                    <a:pt x="7" y="22"/>
                  </a:cubicBezTo>
                  <a:cubicBezTo>
                    <a:pt x="9" y="21"/>
                    <a:pt x="6" y="20"/>
                    <a:pt x="9" y="21"/>
                  </a:cubicBezTo>
                  <a:cubicBezTo>
                    <a:pt x="7" y="21"/>
                    <a:pt x="9" y="23"/>
                    <a:pt x="9" y="23"/>
                  </a:cubicBezTo>
                  <a:cubicBezTo>
                    <a:pt x="10" y="22"/>
                    <a:pt x="10" y="25"/>
                    <a:pt x="11" y="23"/>
                  </a:cubicBezTo>
                  <a:cubicBezTo>
                    <a:pt x="10" y="23"/>
                    <a:pt x="11" y="22"/>
                    <a:pt x="11" y="22"/>
                  </a:cubicBezTo>
                  <a:cubicBezTo>
                    <a:pt x="11" y="21"/>
                    <a:pt x="11" y="21"/>
                    <a:pt x="11" y="21"/>
                  </a:cubicBezTo>
                  <a:cubicBezTo>
                    <a:pt x="10" y="21"/>
                    <a:pt x="10" y="22"/>
                    <a:pt x="10" y="22"/>
                  </a:cubicBezTo>
                  <a:cubicBezTo>
                    <a:pt x="10" y="21"/>
                    <a:pt x="9" y="20"/>
                    <a:pt x="9" y="20"/>
                  </a:cubicBezTo>
                  <a:cubicBezTo>
                    <a:pt x="9" y="20"/>
                    <a:pt x="9" y="20"/>
                    <a:pt x="9" y="20"/>
                  </a:cubicBezTo>
                  <a:cubicBezTo>
                    <a:pt x="9" y="20"/>
                    <a:pt x="7" y="18"/>
                    <a:pt x="7" y="17"/>
                  </a:cubicBezTo>
                  <a:cubicBezTo>
                    <a:pt x="6" y="18"/>
                    <a:pt x="6" y="16"/>
                    <a:pt x="6" y="17"/>
                  </a:cubicBezTo>
                  <a:cubicBezTo>
                    <a:pt x="6" y="18"/>
                    <a:pt x="5" y="18"/>
                    <a:pt x="5" y="18"/>
                  </a:cubicBezTo>
                  <a:cubicBezTo>
                    <a:pt x="5" y="18"/>
                    <a:pt x="5" y="18"/>
                    <a:pt x="5" y="18"/>
                  </a:cubicBezTo>
                  <a:cubicBezTo>
                    <a:pt x="5" y="18"/>
                    <a:pt x="6" y="17"/>
                    <a:pt x="5" y="17"/>
                  </a:cubicBezTo>
                  <a:cubicBezTo>
                    <a:pt x="5" y="18"/>
                    <a:pt x="6" y="16"/>
                    <a:pt x="6" y="16"/>
                  </a:cubicBezTo>
                  <a:cubicBezTo>
                    <a:pt x="6" y="16"/>
                    <a:pt x="7" y="16"/>
                    <a:pt x="7" y="14"/>
                  </a:cubicBezTo>
                  <a:cubicBezTo>
                    <a:pt x="6" y="14"/>
                    <a:pt x="5" y="13"/>
                    <a:pt x="4" y="13"/>
                  </a:cubicBezTo>
                  <a:cubicBezTo>
                    <a:pt x="4" y="12"/>
                    <a:pt x="3" y="10"/>
                    <a:pt x="3" y="9"/>
                  </a:cubicBezTo>
                  <a:cubicBezTo>
                    <a:pt x="3" y="9"/>
                    <a:pt x="3" y="9"/>
                    <a:pt x="3" y="8"/>
                  </a:cubicBezTo>
                  <a:cubicBezTo>
                    <a:pt x="3" y="7"/>
                    <a:pt x="3" y="9"/>
                    <a:pt x="3" y="8"/>
                  </a:cubicBezTo>
                  <a:cubicBezTo>
                    <a:pt x="3" y="8"/>
                    <a:pt x="3" y="8"/>
                    <a:pt x="3" y="8"/>
                  </a:cubicBezTo>
                  <a:cubicBezTo>
                    <a:pt x="3" y="8"/>
                    <a:pt x="3" y="6"/>
                    <a:pt x="2" y="6"/>
                  </a:cubicBezTo>
                  <a:cubicBezTo>
                    <a:pt x="3" y="6"/>
                    <a:pt x="3" y="6"/>
                    <a:pt x="3" y="6"/>
                  </a:cubicBezTo>
                  <a:cubicBezTo>
                    <a:pt x="2" y="6"/>
                    <a:pt x="2" y="6"/>
                    <a:pt x="2" y="6"/>
                  </a:cubicBezTo>
                  <a:cubicBezTo>
                    <a:pt x="2" y="5"/>
                    <a:pt x="3" y="5"/>
                    <a:pt x="3" y="5"/>
                  </a:cubicBezTo>
                  <a:cubicBezTo>
                    <a:pt x="3" y="4"/>
                    <a:pt x="2" y="4"/>
                    <a:pt x="2" y="4"/>
                  </a:cubicBezTo>
                  <a:cubicBezTo>
                    <a:pt x="1" y="4"/>
                    <a:pt x="1" y="4"/>
                    <a:pt x="1" y="4"/>
                  </a:cubicBezTo>
                  <a:cubicBezTo>
                    <a:pt x="0" y="3"/>
                    <a:pt x="1" y="2"/>
                    <a:pt x="0" y="1"/>
                  </a:cubicBezTo>
                  <a:cubicBezTo>
                    <a:pt x="0" y="1"/>
                    <a:pt x="0" y="1"/>
                    <a:pt x="0" y="1"/>
                  </a:cubicBezTo>
                  <a:cubicBezTo>
                    <a:pt x="0" y="1"/>
                    <a:pt x="0" y="1"/>
                    <a:pt x="0" y="1"/>
                  </a:cubicBezTo>
                  <a:cubicBezTo>
                    <a:pt x="0" y="0"/>
                    <a:pt x="0" y="0"/>
                    <a:pt x="0" y="0"/>
                  </a:cubicBezTo>
                  <a:cubicBezTo>
                    <a:pt x="2" y="1"/>
                    <a:pt x="2" y="1"/>
                    <a:pt x="2" y="1"/>
                  </a:cubicBezTo>
                  <a:cubicBezTo>
                    <a:pt x="2" y="1"/>
                    <a:pt x="1" y="1"/>
                    <a:pt x="0" y="1"/>
                  </a:cubicBezTo>
                  <a:cubicBezTo>
                    <a:pt x="0" y="2"/>
                    <a:pt x="1" y="2"/>
                    <a:pt x="1" y="2"/>
                  </a:cubicBezTo>
                  <a:cubicBezTo>
                    <a:pt x="1" y="2"/>
                    <a:pt x="1" y="2"/>
                    <a:pt x="1" y="2"/>
                  </a:cubicBezTo>
                  <a:cubicBezTo>
                    <a:pt x="1" y="1"/>
                    <a:pt x="2" y="2"/>
                    <a:pt x="2" y="2"/>
                  </a:cubicBezTo>
                  <a:cubicBezTo>
                    <a:pt x="2" y="1"/>
                    <a:pt x="2" y="1"/>
                    <a:pt x="2" y="1"/>
                  </a:cubicBezTo>
                  <a:cubicBezTo>
                    <a:pt x="3" y="2"/>
                    <a:pt x="3" y="2"/>
                    <a:pt x="3" y="3"/>
                  </a:cubicBezTo>
                  <a:cubicBezTo>
                    <a:pt x="3" y="2"/>
                    <a:pt x="3" y="3"/>
                    <a:pt x="3" y="3"/>
                  </a:cubicBezTo>
                  <a:cubicBezTo>
                    <a:pt x="3" y="3"/>
                    <a:pt x="3" y="3"/>
                    <a:pt x="3" y="4"/>
                  </a:cubicBezTo>
                  <a:cubicBezTo>
                    <a:pt x="3" y="5"/>
                    <a:pt x="4" y="5"/>
                    <a:pt x="5" y="6"/>
                  </a:cubicBezTo>
                  <a:cubicBezTo>
                    <a:pt x="4" y="6"/>
                    <a:pt x="3" y="6"/>
                    <a:pt x="3" y="6"/>
                  </a:cubicBezTo>
                  <a:cubicBezTo>
                    <a:pt x="3" y="6"/>
                    <a:pt x="3" y="6"/>
                    <a:pt x="3" y="7"/>
                  </a:cubicBezTo>
                  <a:cubicBezTo>
                    <a:pt x="4" y="7"/>
                    <a:pt x="4" y="7"/>
                    <a:pt x="5" y="7"/>
                  </a:cubicBezTo>
                  <a:cubicBezTo>
                    <a:pt x="5" y="8"/>
                    <a:pt x="5" y="8"/>
                    <a:pt x="5" y="8"/>
                  </a:cubicBezTo>
                  <a:cubicBezTo>
                    <a:pt x="5" y="8"/>
                    <a:pt x="6" y="8"/>
                    <a:pt x="6" y="9"/>
                  </a:cubicBezTo>
                  <a:cubicBezTo>
                    <a:pt x="7" y="10"/>
                    <a:pt x="9" y="12"/>
                    <a:pt x="9" y="13"/>
                  </a:cubicBezTo>
                  <a:cubicBezTo>
                    <a:pt x="9" y="13"/>
                    <a:pt x="9" y="13"/>
                    <a:pt x="9" y="13"/>
                  </a:cubicBezTo>
                  <a:cubicBezTo>
                    <a:pt x="9" y="13"/>
                    <a:pt x="9" y="14"/>
                    <a:pt x="10" y="16"/>
                  </a:cubicBezTo>
                  <a:cubicBezTo>
                    <a:pt x="11" y="18"/>
                    <a:pt x="13" y="19"/>
                    <a:pt x="12" y="20"/>
                  </a:cubicBezTo>
                  <a:cubicBezTo>
                    <a:pt x="14" y="21"/>
                    <a:pt x="16" y="23"/>
                    <a:pt x="16" y="26"/>
                  </a:cubicBezTo>
                  <a:cubicBezTo>
                    <a:pt x="16" y="26"/>
                    <a:pt x="16" y="26"/>
                    <a:pt x="16" y="26"/>
                  </a:cubicBezTo>
                  <a:cubicBezTo>
                    <a:pt x="16" y="26"/>
                    <a:pt x="16" y="26"/>
                    <a:pt x="16" y="27"/>
                  </a:cubicBezTo>
                  <a:cubicBezTo>
                    <a:pt x="16" y="26"/>
                    <a:pt x="16" y="27"/>
                    <a:pt x="18" y="27"/>
                  </a:cubicBezTo>
                  <a:cubicBezTo>
                    <a:pt x="18" y="29"/>
                    <a:pt x="19" y="30"/>
                    <a:pt x="20" y="31"/>
                  </a:cubicBezTo>
                  <a:cubicBezTo>
                    <a:pt x="20" y="31"/>
                    <a:pt x="20" y="31"/>
                    <a:pt x="20" y="31"/>
                  </a:cubicBezTo>
                  <a:cubicBezTo>
                    <a:pt x="21" y="31"/>
                    <a:pt x="21" y="33"/>
                    <a:pt x="22" y="34"/>
                  </a:cubicBezTo>
                  <a:cubicBezTo>
                    <a:pt x="22" y="35"/>
                    <a:pt x="22" y="35"/>
                    <a:pt x="22" y="36"/>
                  </a:cubicBezTo>
                  <a:cubicBezTo>
                    <a:pt x="22" y="36"/>
                    <a:pt x="22" y="36"/>
                    <a:pt x="23" y="37"/>
                  </a:cubicBezTo>
                  <a:cubicBezTo>
                    <a:pt x="24" y="38"/>
                    <a:pt x="24" y="39"/>
                    <a:pt x="24" y="40"/>
                  </a:cubicBezTo>
                  <a:cubicBezTo>
                    <a:pt x="28" y="42"/>
                    <a:pt x="29" y="46"/>
                    <a:pt x="30" y="47"/>
                  </a:cubicBezTo>
                  <a:cubicBezTo>
                    <a:pt x="30" y="48"/>
                    <a:pt x="30" y="48"/>
                    <a:pt x="30" y="48"/>
                  </a:cubicBezTo>
                  <a:cubicBezTo>
                    <a:pt x="33" y="50"/>
                    <a:pt x="34" y="54"/>
                    <a:pt x="36" y="56"/>
                  </a:cubicBezTo>
                  <a:cubicBezTo>
                    <a:pt x="36" y="56"/>
                    <a:pt x="36" y="56"/>
                    <a:pt x="36" y="56"/>
                  </a:cubicBezTo>
                  <a:cubicBezTo>
                    <a:pt x="36" y="57"/>
                    <a:pt x="36" y="58"/>
                    <a:pt x="36" y="57"/>
                  </a:cubicBezTo>
                  <a:cubicBezTo>
                    <a:pt x="37" y="58"/>
                    <a:pt x="38" y="59"/>
                    <a:pt x="37" y="60"/>
                  </a:cubicBezTo>
                  <a:cubicBezTo>
                    <a:pt x="38" y="61"/>
                    <a:pt x="38" y="61"/>
                    <a:pt x="39" y="61"/>
                  </a:cubicBezTo>
                  <a:cubicBezTo>
                    <a:pt x="40" y="63"/>
                    <a:pt x="40" y="64"/>
                    <a:pt x="41" y="65"/>
                  </a:cubicBezTo>
                  <a:cubicBezTo>
                    <a:pt x="41" y="65"/>
                    <a:pt x="41" y="65"/>
                    <a:pt x="41" y="65"/>
                  </a:cubicBezTo>
                  <a:cubicBezTo>
                    <a:pt x="40" y="64"/>
                    <a:pt x="40" y="65"/>
                    <a:pt x="40" y="65"/>
                  </a:cubicBezTo>
                  <a:cubicBezTo>
                    <a:pt x="41" y="66"/>
                    <a:pt x="41" y="67"/>
                    <a:pt x="42" y="66"/>
                  </a:cubicBezTo>
                  <a:cubicBezTo>
                    <a:pt x="42" y="67"/>
                    <a:pt x="45" y="70"/>
                    <a:pt x="45" y="72"/>
                  </a:cubicBezTo>
                  <a:cubicBezTo>
                    <a:pt x="45" y="71"/>
                    <a:pt x="45" y="72"/>
                    <a:pt x="45" y="72"/>
                  </a:cubicBezTo>
                  <a:cubicBezTo>
                    <a:pt x="46" y="73"/>
                    <a:pt x="46" y="74"/>
                    <a:pt x="48" y="75"/>
                  </a:cubicBezTo>
                  <a:cubicBezTo>
                    <a:pt x="47" y="75"/>
                    <a:pt x="47" y="75"/>
                    <a:pt x="47" y="75"/>
                  </a:cubicBezTo>
                  <a:cubicBezTo>
                    <a:pt x="48" y="75"/>
                    <a:pt x="48" y="75"/>
                    <a:pt x="48" y="75"/>
                  </a:cubicBezTo>
                  <a:cubicBezTo>
                    <a:pt x="49" y="78"/>
                    <a:pt x="49" y="80"/>
                    <a:pt x="50" y="82"/>
                  </a:cubicBezTo>
                  <a:cubicBezTo>
                    <a:pt x="54" y="85"/>
                    <a:pt x="56" y="89"/>
                    <a:pt x="57" y="93"/>
                  </a:cubicBezTo>
                  <a:cubicBezTo>
                    <a:pt x="57" y="93"/>
                    <a:pt x="57" y="93"/>
                    <a:pt x="57" y="93"/>
                  </a:cubicBezTo>
                  <a:cubicBezTo>
                    <a:pt x="58" y="93"/>
                    <a:pt x="58" y="96"/>
                    <a:pt x="59" y="96"/>
                  </a:cubicBezTo>
                  <a:cubicBezTo>
                    <a:pt x="59" y="97"/>
                    <a:pt x="60" y="97"/>
                    <a:pt x="59" y="97"/>
                  </a:cubicBezTo>
                  <a:cubicBezTo>
                    <a:pt x="60" y="98"/>
                    <a:pt x="60" y="100"/>
                    <a:pt x="62" y="100"/>
                  </a:cubicBezTo>
                  <a:cubicBezTo>
                    <a:pt x="62" y="100"/>
                    <a:pt x="62" y="100"/>
                    <a:pt x="61" y="100"/>
                  </a:cubicBezTo>
                  <a:cubicBezTo>
                    <a:pt x="62" y="102"/>
                    <a:pt x="63" y="102"/>
                    <a:pt x="63" y="105"/>
                  </a:cubicBezTo>
                  <a:cubicBezTo>
                    <a:pt x="63" y="105"/>
                    <a:pt x="63" y="105"/>
                    <a:pt x="63" y="105"/>
                  </a:cubicBezTo>
                  <a:cubicBezTo>
                    <a:pt x="63" y="106"/>
                    <a:pt x="64" y="106"/>
                    <a:pt x="64" y="106"/>
                  </a:cubicBezTo>
                  <a:cubicBezTo>
                    <a:pt x="64" y="107"/>
                    <a:pt x="64" y="106"/>
                    <a:pt x="64" y="106"/>
                  </a:cubicBezTo>
                  <a:cubicBezTo>
                    <a:pt x="66" y="109"/>
                    <a:pt x="68" y="112"/>
                    <a:pt x="69" y="115"/>
                  </a:cubicBezTo>
                  <a:cubicBezTo>
                    <a:pt x="70" y="117"/>
                    <a:pt x="69" y="116"/>
                    <a:pt x="69" y="117"/>
                  </a:cubicBezTo>
                  <a:cubicBezTo>
                    <a:pt x="70" y="117"/>
                    <a:pt x="70" y="117"/>
                    <a:pt x="70" y="117"/>
                  </a:cubicBezTo>
                  <a:cubicBezTo>
                    <a:pt x="70" y="118"/>
                    <a:pt x="69" y="119"/>
                    <a:pt x="70" y="119"/>
                  </a:cubicBezTo>
                  <a:cubicBezTo>
                    <a:pt x="70" y="119"/>
                    <a:pt x="70" y="119"/>
                    <a:pt x="72" y="119"/>
                  </a:cubicBezTo>
                  <a:cubicBezTo>
                    <a:pt x="72" y="120"/>
                    <a:pt x="72" y="120"/>
                    <a:pt x="73" y="121"/>
                  </a:cubicBezTo>
                  <a:cubicBezTo>
                    <a:pt x="73" y="121"/>
                    <a:pt x="73" y="121"/>
                    <a:pt x="73" y="121"/>
                  </a:cubicBezTo>
                  <a:cubicBezTo>
                    <a:pt x="74" y="123"/>
                    <a:pt x="75" y="125"/>
                    <a:pt x="76" y="125"/>
                  </a:cubicBezTo>
                  <a:cubicBezTo>
                    <a:pt x="81" y="133"/>
                    <a:pt x="84" y="138"/>
                    <a:pt x="89" y="145"/>
                  </a:cubicBezTo>
                  <a:cubicBezTo>
                    <a:pt x="92" y="152"/>
                    <a:pt x="96" y="159"/>
                    <a:pt x="100" y="165"/>
                  </a:cubicBezTo>
                  <a:cubicBezTo>
                    <a:pt x="101" y="168"/>
                    <a:pt x="101" y="168"/>
                    <a:pt x="102" y="169"/>
                  </a:cubicBezTo>
                  <a:cubicBezTo>
                    <a:pt x="102" y="169"/>
                    <a:pt x="102" y="169"/>
                    <a:pt x="102" y="169"/>
                  </a:cubicBezTo>
                  <a:cubicBezTo>
                    <a:pt x="102" y="169"/>
                    <a:pt x="102" y="171"/>
                    <a:pt x="102" y="170"/>
                  </a:cubicBezTo>
                  <a:cubicBezTo>
                    <a:pt x="104" y="173"/>
                    <a:pt x="105" y="174"/>
                    <a:pt x="108" y="178"/>
                  </a:cubicBezTo>
                  <a:cubicBezTo>
                    <a:pt x="106" y="178"/>
                    <a:pt x="106" y="178"/>
                    <a:pt x="106" y="178"/>
                  </a:cubicBezTo>
                  <a:cubicBezTo>
                    <a:pt x="108" y="179"/>
                    <a:pt x="108" y="179"/>
                    <a:pt x="108" y="179"/>
                  </a:cubicBezTo>
                  <a:cubicBezTo>
                    <a:pt x="108" y="179"/>
                    <a:pt x="108" y="179"/>
                    <a:pt x="108" y="179"/>
                  </a:cubicBezTo>
                  <a:cubicBezTo>
                    <a:pt x="109" y="179"/>
                    <a:pt x="109" y="179"/>
                    <a:pt x="109" y="179"/>
                  </a:cubicBezTo>
                  <a:cubicBezTo>
                    <a:pt x="112" y="184"/>
                    <a:pt x="115" y="192"/>
                    <a:pt x="119" y="198"/>
                  </a:cubicBezTo>
                  <a:cubicBezTo>
                    <a:pt x="119" y="200"/>
                    <a:pt x="121" y="201"/>
                    <a:pt x="122" y="204"/>
                  </a:cubicBezTo>
                  <a:cubicBezTo>
                    <a:pt x="123" y="208"/>
                    <a:pt x="126" y="214"/>
                    <a:pt x="129" y="218"/>
                  </a:cubicBezTo>
                  <a:cubicBezTo>
                    <a:pt x="129" y="218"/>
                    <a:pt x="127" y="219"/>
                    <a:pt x="126" y="217"/>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40" name="Hình tự do 119"/>
            <p:cNvSpPr>
              <a:spLocks/>
            </p:cNvSpPr>
            <p:nvPr/>
          </p:nvSpPr>
          <p:spPr bwMode="auto">
            <a:xfrm>
              <a:off x="3291" y="2277"/>
              <a:ext cx="310" cy="517"/>
            </a:xfrm>
            <a:custGeom>
              <a:avLst/>
              <a:gdLst>
                <a:gd name="T0" fmla="*/ 115 w 131"/>
                <a:gd name="T1" fmla="*/ 195 h 219"/>
                <a:gd name="T2" fmla="*/ 111 w 131"/>
                <a:gd name="T3" fmla="*/ 189 h 219"/>
                <a:gd name="T4" fmla="*/ 102 w 131"/>
                <a:gd name="T5" fmla="*/ 176 h 219"/>
                <a:gd name="T6" fmla="*/ 100 w 131"/>
                <a:gd name="T7" fmla="*/ 172 h 219"/>
                <a:gd name="T8" fmla="*/ 92 w 131"/>
                <a:gd name="T9" fmla="*/ 157 h 219"/>
                <a:gd name="T10" fmla="*/ 89 w 131"/>
                <a:gd name="T11" fmla="*/ 153 h 219"/>
                <a:gd name="T12" fmla="*/ 84 w 131"/>
                <a:gd name="T13" fmla="*/ 146 h 219"/>
                <a:gd name="T14" fmla="*/ 80 w 131"/>
                <a:gd name="T15" fmla="*/ 139 h 219"/>
                <a:gd name="T16" fmla="*/ 78 w 131"/>
                <a:gd name="T17" fmla="*/ 134 h 219"/>
                <a:gd name="T18" fmla="*/ 75 w 131"/>
                <a:gd name="T19" fmla="*/ 131 h 219"/>
                <a:gd name="T20" fmla="*/ 70 w 131"/>
                <a:gd name="T21" fmla="*/ 124 h 219"/>
                <a:gd name="T22" fmla="*/ 68 w 131"/>
                <a:gd name="T23" fmla="*/ 120 h 219"/>
                <a:gd name="T24" fmla="*/ 65 w 131"/>
                <a:gd name="T25" fmla="*/ 115 h 219"/>
                <a:gd name="T26" fmla="*/ 61 w 131"/>
                <a:gd name="T27" fmla="*/ 109 h 219"/>
                <a:gd name="T28" fmla="*/ 58 w 131"/>
                <a:gd name="T29" fmla="*/ 103 h 219"/>
                <a:gd name="T30" fmla="*/ 53 w 131"/>
                <a:gd name="T31" fmla="*/ 94 h 219"/>
                <a:gd name="T32" fmla="*/ 51 w 131"/>
                <a:gd name="T33" fmla="*/ 92 h 219"/>
                <a:gd name="T34" fmla="*/ 50 w 131"/>
                <a:gd name="T35" fmla="*/ 87 h 219"/>
                <a:gd name="T36" fmla="*/ 48 w 131"/>
                <a:gd name="T37" fmla="*/ 86 h 219"/>
                <a:gd name="T38" fmla="*/ 47 w 131"/>
                <a:gd name="T39" fmla="*/ 84 h 219"/>
                <a:gd name="T40" fmla="*/ 44 w 131"/>
                <a:gd name="T41" fmla="*/ 80 h 219"/>
                <a:gd name="T42" fmla="*/ 38 w 131"/>
                <a:gd name="T43" fmla="*/ 69 h 219"/>
                <a:gd name="T44" fmla="*/ 35 w 131"/>
                <a:gd name="T45" fmla="*/ 66 h 219"/>
                <a:gd name="T46" fmla="*/ 33 w 131"/>
                <a:gd name="T47" fmla="*/ 61 h 219"/>
                <a:gd name="T48" fmla="*/ 28 w 131"/>
                <a:gd name="T49" fmla="*/ 52 h 219"/>
                <a:gd name="T50" fmla="*/ 28 w 131"/>
                <a:gd name="T51" fmla="*/ 49 h 219"/>
                <a:gd name="T52" fmla="*/ 25 w 131"/>
                <a:gd name="T53" fmla="*/ 47 h 219"/>
                <a:gd name="T54" fmla="*/ 22 w 131"/>
                <a:gd name="T55" fmla="*/ 45 h 219"/>
                <a:gd name="T56" fmla="*/ 20 w 131"/>
                <a:gd name="T57" fmla="*/ 40 h 219"/>
                <a:gd name="T58" fmla="*/ 18 w 131"/>
                <a:gd name="T59" fmla="*/ 40 h 219"/>
                <a:gd name="T60" fmla="*/ 18 w 131"/>
                <a:gd name="T61" fmla="*/ 38 h 219"/>
                <a:gd name="T62" fmla="*/ 17 w 131"/>
                <a:gd name="T63" fmla="*/ 33 h 219"/>
                <a:gd name="T64" fmla="*/ 14 w 131"/>
                <a:gd name="T65" fmla="*/ 31 h 219"/>
                <a:gd name="T66" fmla="*/ 13 w 131"/>
                <a:gd name="T67" fmla="*/ 28 h 219"/>
                <a:gd name="T68" fmla="*/ 12 w 131"/>
                <a:gd name="T69" fmla="*/ 26 h 219"/>
                <a:gd name="T70" fmla="*/ 9 w 131"/>
                <a:gd name="T71" fmla="*/ 22 h 219"/>
                <a:gd name="T72" fmla="*/ 12 w 131"/>
                <a:gd name="T73" fmla="*/ 23 h 219"/>
                <a:gd name="T74" fmla="*/ 7 w 131"/>
                <a:gd name="T75" fmla="*/ 18 h 219"/>
                <a:gd name="T76" fmla="*/ 5 w 131"/>
                <a:gd name="T77" fmla="*/ 8 h 219"/>
                <a:gd name="T78" fmla="*/ 4 w 131"/>
                <a:gd name="T79" fmla="*/ 6 h 219"/>
                <a:gd name="T80" fmla="*/ 0 w 131"/>
                <a:gd name="T81" fmla="*/ 0 h 219"/>
                <a:gd name="T82" fmla="*/ 3 w 131"/>
                <a:gd name="T83" fmla="*/ 2 h 219"/>
                <a:gd name="T84" fmla="*/ 5 w 131"/>
                <a:gd name="T85" fmla="*/ 7 h 219"/>
                <a:gd name="T86" fmla="*/ 13 w 131"/>
                <a:gd name="T87" fmla="*/ 16 h 219"/>
                <a:gd name="T88" fmla="*/ 22 w 131"/>
                <a:gd name="T89" fmla="*/ 31 h 219"/>
                <a:gd name="T90" fmla="*/ 33 w 131"/>
                <a:gd name="T91" fmla="*/ 48 h 219"/>
                <a:gd name="T92" fmla="*/ 41 w 131"/>
                <a:gd name="T93" fmla="*/ 61 h 219"/>
                <a:gd name="T94" fmla="*/ 48 w 131"/>
                <a:gd name="T95" fmla="*/ 71 h 219"/>
                <a:gd name="T96" fmla="*/ 59 w 131"/>
                <a:gd name="T97" fmla="*/ 93 h 219"/>
                <a:gd name="T98" fmla="*/ 65 w 131"/>
                <a:gd name="T99" fmla="*/ 105 h 219"/>
                <a:gd name="T100" fmla="*/ 73 w 131"/>
                <a:gd name="T101" fmla="*/ 120 h 219"/>
                <a:gd name="T102" fmla="*/ 103 w 131"/>
                <a:gd name="T103" fmla="*/ 166 h 219"/>
                <a:gd name="T104" fmla="*/ 110 w 131"/>
                <a:gd name="T105" fmla="*/ 178 h 219"/>
                <a:gd name="T106" fmla="*/ 128 w 131"/>
                <a:gd name="T107" fmla="*/ 217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31" h="219">
                  <a:moveTo>
                    <a:pt x="128" y="217"/>
                  </a:moveTo>
                  <a:cubicBezTo>
                    <a:pt x="124" y="216"/>
                    <a:pt x="124" y="211"/>
                    <a:pt x="122" y="209"/>
                  </a:cubicBezTo>
                  <a:cubicBezTo>
                    <a:pt x="121" y="208"/>
                    <a:pt x="123" y="208"/>
                    <a:pt x="122" y="208"/>
                  </a:cubicBezTo>
                  <a:cubicBezTo>
                    <a:pt x="119" y="206"/>
                    <a:pt x="117" y="201"/>
                    <a:pt x="116" y="197"/>
                  </a:cubicBezTo>
                  <a:cubicBezTo>
                    <a:pt x="117" y="197"/>
                    <a:pt x="117" y="197"/>
                    <a:pt x="117" y="197"/>
                  </a:cubicBezTo>
                  <a:cubicBezTo>
                    <a:pt x="116" y="197"/>
                    <a:pt x="115" y="195"/>
                    <a:pt x="115" y="195"/>
                  </a:cubicBezTo>
                  <a:cubicBezTo>
                    <a:pt x="115" y="194"/>
                    <a:pt x="115" y="195"/>
                    <a:pt x="115" y="194"/>
                  </a:cubicBezTo>
                  <a:cubicBezTo>
                    <a:pt x="114" y="194"/>
                    <a:pt x="114" y="194"/>
                    <a:pt x="114" y="194"/>
                  </a:cubicBezTo>
                  <a:cubicBezTo>
                    <a:pt x="114" y="194"/>
                    <a:pt x="114" y="194"/>
                    <a:pt x="114" y="193"/>
                  </a:cubicBezTo>
                  <a:cubicBezTo>
                    <a:pt x="113" y="193"/>
                    <a:pt x="113" y="193"/>
                    <a:pt x="113" y="193"/>
                  </a:cubicBezTo>
                  <a:cubicBezTo>
                    <a:pt x="111" y="193"/>
                    <a:pt x="112" y="190"/>
                    <a:pt x="110" y="189"/>
                  </a:cubicBezTo>
                  <a:cubicBezTo>
                    <a:pt x="111" y="189"/>
                    <a:pt x="111" y="189"/>
                    <a:pt x="111" y="189"/>
                  </a:cubicBezTo>
                  <a:cubicBezTo>
                    <a:pt x="109" y="187"/>
                    <a:pt x="107" y="184"/>
                    <a:pt x="105" y="181"/>
                  </a:cubicBezTo>
                  <a:cubicBezTo>
                    <a:pt x="106" y="181"/>
                    <a:pt x="106" y="181"/>
                    <a:pt x="106" y="181"/>
                  </a:cubicBezTo>
                  <a:cubicBezTo>
                    <a:pt x="105" y="181"/>
                    <a:pt x="104" y="180"/>
                    <a:pt x="104" y="180"/>
                  </a:cubicBezTo>
                  <a:cubicBezTo>
                    <a:pt x="104" y="180"/>
                    <a:pt x="103" y="180"/>
                    <a:pt x="103" y="177"/>
                  </a:cubicBezTo>
                  <a:cubicBezTo>
                    <a:pt x="103" y="177"/>
                    <a:pt x="103" y="177"/>
                    <a:pt x="103" y="177"/>
                  </a:cubicBezTo>
                  <a:cubicBezTo>
                    <a:pt x="103" y="177"/>
                    <a:pt x="103" y="176"/>
                    <a:pt x="102" y="176"/>
                  </a:cubicBezTo>
                  <a:cubicBezTo>
                    <a:pt x="103" y="176"/>
                    <a:pt x="103" y="176"/>
                    <a:pt x="103" y="176"/>
                  </a:cubicBezTo>
                  <a:cubicBezTo>
                    <a:pt x="102" y="176"/>
                    <a:pt x="102" y="174"/>
                    <a:pt x="102" y="174"/>
                  </a:cubicBezTo>
                  <a:cubicBezTo>
                    <a:pt x="102" y="174"/>
                    <a:pt x="102" y="174"/>
                    <a:pt x="102" y="174"/>
                  </a:cubicBezTo>
                  <a:cubicBezTo>
                    <a:pt x="101" y="174"/>
                    <a:pt x="101" y="174"/>
                    <a:pt x="101" y="174"/>
                  </a:cubicBezTo>
                  <a:cubicBezTo>
                    <a:pt x="101" y="174"/>
                    <a:pt x="101" y="174"/>
                    <a:pt x="101" y="174"/>
                  </a:cubicBezTo>
                  <a:cubicBezTo>
                    <a:pt x="100" y="173"/>
                    <a:pt x="100" y="172"/>
                    <a:pt x="100" y="172"/>
                  </a:cubicBezTo>
                  <a:cubicBezTo>
                    <a:pt x="100" y="172"/>
                    <a:pt x="100" y="173"/>
                    <a:pt x="101" y="172"/>
                  </a:cubicBezTo>
                  <a:cubicBezTo>
                    <a:pt x="97" y="168"/>
                    <a:pt x="96" y="165"/>
                    <a:pt x="94" y="162"/>
                  </a:cubicBezTo>
                  <a:cubicBezTo>
                    <a:pt x="94" y="161"/>
                    <a:pt x="94" y="161"/>
                    <a:pt x="94" y="161"/>
                  </a:cubicBezTo>
                  <a:cubicBezTo>
                    <a:pt x="94" y="160"/>
                    <a:pt x="93" y="159"/>
                    <a:pt x="93" y="159"/>
                  </a:cubicBezTo>
                  <a:cubicBezTo>
                    <a:pt x="93" y="159"/>
                    <a:pt x="93" y="159"/>
                    <a:pt x="93" y="158"/>
                  </a:cubicBezTo>
                  <a:cubicBezTo>
                    <a:pt x="93" y="158"/>
                    <a:pt x="92" y="158"/>
                    <a:pt x="92" y="157"/>
                  </a:cubicBezTo>
                  <a:cubicBezTo>
                    <a:pt x="92" y="157"/>
                    <a:pt x="92" y="157"/>
                    <a:pt x="92" y="157"/>
                  </a:cubicBezTo>
                  <a:cubicBezTo>
                    <a:pt x="92" y="157"/>
                    <a:pt x="91" y="156"/>
                    <a:pt x="91" y="155"/>
                  </a:cubicBezTo>
                  <a:cubicBezTo>
                    <a:pt x="91" y="155"/>
                    <a:pt x="91" y="156"/>
                    <a:pt x="91" y="155"/>
                  </a:cubicBezTo>
                  <a:cubicBezTo>
                    <a:pt x="90" y="155"/>
                    <a:pt x="90" y="154"/>
                    <a:pt x="90" y="154"/>
                  </a:cubicBezTo>
                  <a:cubicBezTo>
                    <a:pt x="90" y="154"/>
                    <a:pt x="90" y="154"/>
                    <a:pt x="90" y="154"/>
                  </a:cubicBezTo>
                  <a:cubicBezTo>
                    <a:pt x="90" y="153"/>
                    <a:pt x="89" y="154"/>
                    <a:pt x="89" y="153"/>
                  </a:cubicBezTo>
                  <a:cubicBezTo>
                    <a:pt x="89" y="154"/>
                    <a:pt x="89" y="153"/>
                    <a:pt x="89" y="153"/>
                  </a:cubicBezTo>
                  <a:cubicBezTo>
                    <a:pt x="88" y="153"/>
                    <a:pt x="88" y="150"/>
                    <a:pt x="87" y="150"/>
                  </a:cubicBezTo>
                  <a:cubicBezTo>
                    <a:pt x="87" y="149"/>
                    <a:pt x="87" y="149"/>
                    <a:pt x="87" y="149"/>
                  </a:cubicBezTo>
                  <a:cubicBezTo>
                    <a:pt x="86" y="149"/>
                    <a:pt x="86" y="147"/>
                    <a:pt x="85" y="147"/>
                  </a:cubicBezTo>
                  <a:cubicBezTo>
                    <a:pt x="85" y="147"/>
                    <a:pt x="86" y="147"/>
                    <a:pt x="85" y="146"/>
                  </a:cubicBezTo>
                  <a:cubicBezTo>
                    <a:pt x="85" y="147"/>
                    <a:pt x="84" y="145"/>
                    <a:pt x="84" y="146"/>
                  </a:cubicBezTo>
                  <a:cubicBezTo>
                    <a:pt x="83" y="145"/>
                    <a:pt x="83" y="142"/>
                    <a:pt x="82" y="142"/>
                  </a:cubicBezTo>
                  <a:cubicBezTo>
                    <a:pt x="83" y="142"/>
                    <a:pt x="83" y="141"/>
                    <a:pt x="83" y="141"/>
                  </a:cubicBezTo>
                  <a:cubicBezTo>
                    <a:pt x="83" y="141"/>
                    <a:pt x="83" y="141"/>
                    <a:pt x="83" y="141"/>
                  </a:cubicBezTo>
                  <a:cubicBezTo>
                    <a:pt x="84" y="140"/>
                    <a:pt x="84" y="141"/>
                    <a:pt x="84" y="141"/>
                  </a:cubicBezTo>
                  <a:cubicBezTo>
                    <a:pt x="84" y="140"/>
                    <a:pt x="83" y="140"/>
                    <a:pt x="83" y="140"/>
                  </a:cubicBezTo>
                  <a:cubicBezTo>
                    <a:pt x="82" y="140"/>
                    <a:pt x="80" y="140"/>
                    <a:pt x="80" y="139"/>
                  </a:cubicBezTo>
                  <a:cubicBezTo>
                    <a:pt x="80" y="139"/>
                    <a:pt x="80" y="138"/>
                    <a:pt x="82" y="138"/>
                  </a:cubicBezTo>
                  <a:cubicBezTo>
                    <a:pt x="78" y="137"/>
                    <a:pt x="78" y="137"/>
                    <a:pt x="78" y="137"/>
                  </a:cubicBezTo>
                  <a:cubicBezTo>
                    <a:pt x="78" y="137"/>
                    <a:pt x="79" y="137"/>
                    <a:pt x="78" y="136"/>
                  </a:cubicBezTo>
                  <a:cubicBezTo>
                    <a:pt x="78" y="137"/>
                    <a:pt x="78" y="136"/>
                    <a:pt x="78" y="136"/>
                  </a:cubicBezTo>
                  <a:cubicBezTo>
                    <a:pt x="78" y="136"/>
                    <a:pt x="77" y="135"/>
                    <a:pt x="77" y="134"/>
                  </a:cubicBezTo>
                  <a:cubicBezTo>
                    <a:pt x="78" y="134"/>
                    <a:pt x="78" y="135"/>
                    <a:pt x="78" y="134"/>
                  </a:cubicBezTo>
                  <a:cubicBezTo>
                    <a:pt x="77" y="134"/>
                    <a:pt x="77" y="134"/>
                    <a:pt x="77" y="133"/>
                  </a:cubicBezTo>
                  <a:cubicBezTo>
                    <a:pt x="77" y="133"/>
                    <a:pt x="77" y="133"/>
                    <a:pt x="77" y="133"/>
                  </a:cubicBezTo>
                  <a:cubicBezTo>
                    <a:pt x="77" y="133"/>
                    <a:pt x="76" y="132"/>
                    <a:pt x="76" y="133"/>
                  </a:cubicBezTo>
                  <a:cubicBezTo>
                    <a:pt x="76" y="133"/>
                    <a:pt x="76" y="132"/>
                    <a:pt x="76" y="133"/>
                  </a:cubicBezTo>
                  <a:cubicBezTo>
                    <a:pt x="75" y="133"/>
                    <a:pt x="75" y="132"/>
                    <a:pt x="75" y="131"/>
                  </a:cubicBezTo>
                  <a:cubicBezTo>
                    <a:pt x="75" y="132"/>
                    <a:pt x="75" y="131"/>
                    <a:pt x="75" y="131"/>
                  </a:cubicBezTo>
                  <a:cubicBezTo>
                    <a:pt x="75" y="131"/>
                    <a:pt x="74" y="130"/>
                    <a:pt x="73" y="129"/>
                  </a:cubicBezTo>
                  <a:cubicBezTo>
                    <a:pt x="74" y="129"/>
                    <a:pt x="74" y="129"/>
                    <a:pt x="74" y="129"/>
                  </a:cubicBezTo>
                  <a:cubicBezTo>
                    <a:pt x="74" y="128"/>
                    <a:pt x="71" y="127"/>
                    <a:pt x="71" y="125"/>
                  </a:cubicBezTo>
                  <a:cubicBezTo>
                    <a:pt x="71" y="127"/>
                    <a:pt x="71" y="127"/>
                    <a:pt x="71" y="127"/>
                  </a:cubicBezTo>
                  <a:cubicBezTo>
                    <a:pt x="70" y="125"/>
                    <a:pt x="71" y="125"/>
                    <a:pt x="71" y="125"/>
                  </a:cubicBezTo>
                  <a:cubicBezTo>
                    <a:pt x="71" y="124"/>
                    <a:pt x="70" y="124"/>
                    <a:pt x="70" y="124"/>
                  </a:cubicBezTo>
                  <a:cubicBezTo>
                    <a:pt x="69" y="124"/>
                    <a:pt x="70" y="124"/>
                    <a:pt x="70" y="124"/>
                  </a:cubicBezTo>
                  <a:cubicBezTo>
                    <a:pt x="70" y="123"/>
                    <a:pt x="68" y="121"/>
                    <a:pt x="68" y="120"/>
                  </a:cubicBezTo>
                  <a:cubicBezTo>
                    <a:pt x="67" y="120"/>
                    <a:pt x="67" y="120"/>
                    <a:pt x="67" y="120"/>
                  </a:cubicBezTo>
                  <a:cubicBezTo>
                    <a:pt x="67" y="120"/>
                    <a:pt x="67" y="120"/>
                    <a:pt x="67" y="120"/>
                  </a:cubicBezTo>
                  <a:cubicBezTo>
                    <a:pt x="68" y="119"/>
                    <a:pt x="67" y="119"/>
                    <a:pt x="67" y="119"/>
                  </a:cubicBezTo>
                  <a:cubicBezTo>
                    <a:pt x="66" y="118"/>
                    <a:pt x="68" y="120"/>
                    <a:pt x="68" y="120"/>
                  </a:cubicBezTo>
                  <a:cubicBezTo>
                    <a:pt x="68" y="120"/>
                    <a:pt x="67" y="119"/>
                    <a:pt x="68" y="119"/>
                  </a:cubicBezTo>
                  <a:cubicBezTo>
                    <a:pt x="67" y="119"/>
                    <a:pt x="66" y="118"/>
                    <a:pt x="66" y="117"/>
                  </a:cubicBezTo>
                  <a:cubicBezTo>
                    <a:pt x="66" y="118"/>
                    <a:pt x="67" y="118"/>
                    <a:pt x="67" y="117"/>
                  </a:cubicBezTo>
                  <a:cubicBezTo>
                    <a:pt x="66" y="115"/>
                    <a:pt x="67" y="117"/>
                    <a:pt x="66" y="115"/>
                  </a:cubicBezTo>
                  <a:cubicBezTo>
                    <a:pt x="66" y="115"/>
                    <a:pt x="66" y="115"/>
                    <a:pt x="66" y="115"/>
                  </a:cubicBezTo>
                  <a:cubicBezTo>
                    <a:pt x="65" y="115"/>
                    <a:pt x="65" y="114"/>
                    <a:pt x="65" y="115"/>
                  </a:cubicBezTo>
                  <a:cubicBezTo>
                    <a:pt x="65" y="114"/>
                    <a:pt x="64" y="114"/>
                    <a:pt x="65" y="114"/>
                  </a:cubicBezTo>
                  <a:cubicBezTo>
                    <a:pt x="65" y="114"/>
                    <a:pt x="65" y="114"/>
                    <a:pt x="65" y="114"/>
                  </a:cubicBezTo>
                  <a:cubicBezTo>
                    <a:pt x="64" y="114"/>
                    <a:pt x="64" y="114"/>
                    <a:pt x="64" y="114"/>
                  </a:cubicBezTo>
                  <a:cubicBezTo>
                    <a:pt x="64" y="113"/>
                    <a:pt x="64" y="113"/>
                    <a:pt x="64" y="113"/>
                  </a:cubicBezTo>
                  <a:cubicBezTo>
                    <a:pt x="62" y="114"/>
                    <a:pt x="64" y="112"/>
                    <a:pt x="62" y="112"/>
                  </a:cubicBezTo>
                  <a:cubicBezTo>
                    <a:pt x="61" y="111"/>
                    <a:pt x="61" y="110"/>
                    <a:pt x="61" y="109"/>
                  </a:cubicBezTo>
                  <a:cubicBezTo>
                    <a:pt x="61" y="109"/>
                    <a:pt x="61" y="109"/>
                    <a:pt x="60" y="108"/>
                  </a:cubicBezTo>
                  <a:cubicBezTo>
                    <a:pt x="61" y="108"/>
                    <a:pt x="61" y="108"/>
                    <a:pt x="61" y="108"/>
                  </a:cubicBezTo>
                  <a:cubicBezTo>
                    <a:pt x="61" y="107"/>
                    <a:pt x="61" y="107"/>
                    <a:pt x="60" y="107"/>
                  </a:cubicBezTo>
                  <a:cubicBezTo>
                    <a:pt x="60" y="107"/>
                    <a:pt x="60" y="106"/>
                    <a:pt x="60" y="105"/>
                  </a:cubicBezTo>
                  <a:cubicBezTo>
                    <a:pt x="59" y="105"/>
                    <a:pt x="59" y="105"/>
                    <a:pt x="59" y="105"/>
                  </a:cubicBezTo>
                  <a:cubicBezTo>
                    <a:pt x="59" y="104"/>
                    <a:pt x="57" y="104"/>
                    <a:pt x="58" y="103"/>
                  </a:cubicBezTo>
                  <a:cubicBezTo>
                    <a:pt x="59" y="103"/>
                    <a:pt x="59" y="103"/>
                    <a:pt x="59" y="103"/>
                  </a:cubicBezTo>
                  <a:cubicBezTo>
                    <a:pt x="59" y="102"/>
                    <a:pt x="57" y="102"/>
                    <a:pt x="57" y="101"/>
                  </a:cubicBezTo>
                  <a:cubicBezTo>
                    <a:pt x="57" y="101"/>
                    <a:pt x="57" y="101"/>
                    <a:pt x="57" y="101"/>
                  </a:cubicBezTo>
                  <a:cubicBezTo>
                    <a:pt x="57" y="101"/>
                    <a:pt x="55" y="100"/>
                    <a:pt x="56" y="100"/>
                  </a:cubicBezTo>
                  <a:cubicBezTo>
                    <a:pt x="56" y="100"/>
                    <a:pt x="56" y="100"/>
                    <a:pt x="55" y="100"/>
                  </a:cubicBezTo>
                  <a:cubicBezTo>
                    <a:pt x="55" y="97"/>
                    <a:pt x="53" y="96"/>
                    <a:pt x="53" y="94"/>
                  </a:cubicBezTo>
                  <a:cubicBezTo>
                    <a:pt x="53" y="94"/>
                    <a:pt x="53" y="93"/>
                    <a:pt x="53" y="94"/>
                  </a:cubicBezTo>
                  <a:cubicBezTo>
                    <a:pt x="52" y="94"/>
                    <a:pt x="53" y="94"/>
                    <a:pt x="53" y="94"/>
                  </a:cubicBezTo>
                  <a:cubicBezTo>
                    <a:pt x="53" y="94"/>
                    <a:pt x="53" y="94"/>
                    <a:pt x="53" y="94"/>
                  </a:cubicBezTo>
                  <a:cubicBezTo>
                    <a:pt x="52" y="94"/>
                    <a:pt x="52" y="93"/>
                    <a:pt x="53" y="93"/>
                  </a:cubicBezTo>
                  <a:cubicBezTo>
                    <a:pt x="53" y="93"/>
                    <a:pt x="51" y="93"/>
                    <a:pt x="51" y="93"/>
                  </a:cubicBezTo>
                  <a:cubicBezTo>
                    <a:pt x="51" y="92"/>
                    <a:pt x="51" y="92"/>
                    <a:pt x="51" y="92"/>
                  </a:cubicBezTo>
                  <a:cubicBezTo>
                    <a:pt x="50" y="92"/>
                    <a:pt x="50" y="92"/>
                    <a:pt x="50" y="92"/>
                  </a:cubicBezTo>
                  <a:cubicBezTo>
                    <a:pt x="50" y="91"/>
                    <a:pt x="50" y="91"/>
                    <a:pt x="51" y="89"/>
                  </a:cubicBezTo>
                  <a:cubicBezTo>
                    <a:pt x="50" y="88"/>
                    <a:pt x="50" y="88"/>
                    <a:pt x="50" y="88"/>
                  </a:cubicBezTo>
                  <a:cubicBezTo>
                    <a:pt x="50" y="87"/>
                    <a:pt x="50" y="87"/>
                    <a:pt x="50" y="87"/>
                  </a:cubicBezTo>
                  <a:cubicBezTo>
                    <a:pt x="50" y="88"/>
                    <a:pt x="50" y="87"/>
                    <a:pt x="49" y="87"/>
                  </a:cubicBezTo>
                  <a:cubicBezTo>
                    <a:pt x="50" y="87"/>
                    <a:pt x="50" y="87"/>
                    <a:pt x="50" y="87"/>
                  </a:cubicBezTo>
                  <a:cubicBezTo>
                    <a:pt x="50" y="87"/>
                    <a:pt x="49" y="87"/>
                    <a:pt x="49" y="87"/>
                  </a:cubicBezTo>
                  <a:cubicBezTo>
                    <a:pt x="49" y="87"/>
                    <a:pt x="49" y="87"/>
                    <a:pt x="49" y="88"/>
                  </a:cubicBezTo>
                  <a:cubicBezTo>
                    <a:pt x="49" y="87"/>
                    <a:pt x="49" y="87"/>
                    <a:pt x="48" y="87"/>
                  </a:cubicBezTo>
                  <a:cubicBezTo>
                    <a:pt x="49" y="87"/>
                    <a:pt x="48" y="87"/>
                    <a:pt x="48" y="87"/>
                  </a:cubicBezTo>
                  <a:cubicBezTo>
                    <a:pt x="48" y="86"/>
                    <a:pt x="48" y="86"/>
                    <a:pt x="48" y="86"/>
                  </a:cubicBezTo>
                  <a:cubicBezTo>
                    <a:pt x="48" y="86"/>
                    <a:pt x="48" y="86"/>
                    <a:pt x="48" y="86"/>
                  </a:cubicBezTo>
                  <a:cubicBezTo>
                    <a:pt x="48" y="86"/>
                    <a:pt x="48" y="86"/>
                    <a:pt x="48" y="86"/>
                  </a:cubicBezTo>
                  <a:cubicBezTo>
                    <a:pt x="48" y="86"/>
                    <a:pt x="48" y="86"/>
                    <a:pt x="48" y="85"/>
                  </a:cubicBezTo>
                  <a:cubicBezTo>
                    <a:pt x="48" y="85"/>
                    <a:pt x="48" y="86"/>
                    <a:pt x="47" y="85"/>
                  </a:cubicBezTo>
                  <a:cubicBezTo>
                    <a:pt x="48" y="85"/>
                    <a:pt x="48" y="85"/>
                    <a:pt x="48" y="85"/>
                  </a:cubicBezTo>
                  <a:cubicBezTo>
                    <a:pt x="48" y="84"/>
                    <a:pt x="48" y="84"/>
                    <a:pt x="48" y="84"/>
                  </a:cubicBezTo>
                  <a:cubicBezTo>
                    <a:pt x="47" y="84"/>
                    <a:pt x="47" y="84"/>
                    <a:pt x="47" y="84"/>
                  </a:cubicBezTo>
                  <a:cubicBezTo>
                    <a:pt x="48" y="84"/>
                    <a:pt x="48" y="84"/>
                    <a:pt x="48" y="84"/>
                  </a:cubicBezTo>
                  <a:cubicBezTo>
                    <a:pt x="47" y="84"/>
                    <a:pt x="47" y="83"/>
                    <a:pt x="45" y="83"/>
                  </a:cubicBezTo>
                  <a:cubicBezTo>
                    <a:pt x="45" y="82"/>
                    <a:pt x="45" y="82"/>
                    <a:pt x="45" y="82"/>
                  </a:cubicBezTo>
                  <a:cubicBezTo>
                    <a:pt x="45" y="82"/>
                    <a:pt x="45" y="82"/>
                    <a:pt x="45" y="82"/>
                  </a:cubicBezTo>
                  <a:cubicBezTo>
                    <a:pt x="45" y="80"/>
                    <a:pt x="44" y="80"/>
                    <a:pt x="44" y="80"/>
                  </a:cubicBezTo>
                  <a:cubicBezTo>
                    <a:pt x="44" y="80"/>
                    <a:pt x="44" y="80"/>
                    <a:pt x="44" y="80"/>
                  </a:cubicBezTo>
                  <a:cubicBezTo>
                    <a:pt x="44" y="80"/>
                    <a:pt x="43" y="80"/>
                    <a:pt x="43" y="80"/>
                  </a:cubicBezTo>
                  <a:cubicBezTo>
                    <a:pt x="43" y="79"/>
                    <a:pt x="45" y="78"/>
                    <a:pt x="44" y="78"/>
                  </a:cubicBezTo>
                  <a:cubicBezTo>
                    <a:pt x="43" y="77"/>
                    <a:pt x="42" y="77"/>
                    <a:pt x="42" y="78"/>
                  </a:cubicBezTo>
                  <a:cubicBezTo>
                    <a:pt x="42" y="77"/>
                    <a:pt x="41" y="76"/>
                    <a:pt x="41" y="74"/>
                  </a:cubicBezTo>
                  <a:cubicBezTo>
                    <a:pt x="41" y="74"/>
                    <a:pt x="41" y="74"/>
                    <a:pt x="41" y="74"/>
                  </a:cubicBezTo>
                  <a:cubicBezTo>
                    <a:pt x="40" y="73"/>
                    <a:pt x="38" y="71"/>
                    <a:pt x="38" y="69"/>
                  </a:cubicBezTo>
                  <a:cubicBezTo>
                    <a:pt x="39" y="69"/>
                    <a:pt x="39" y="69"/>
                    <a:pt x="39" y="69"/>
                  </a:cubicBezTo>
                  <a:cubicBezTo>
                    <a:pt x="38" y="69"/>
                    <a:pt x="39" y="68"/>
                    <a:pt x="38" y="68"/>
                  </a:cubicBezTo>
                  <a:cubicBezTo>
                    <a:pt x="38" y="69"/>
                    <a:pt x="38" y="69"/>
                    <a:pt x="38" y="69"/>
                  </a:cubicBezTo>
                  <a:cubicBezTo>
                    <a:pt x="36" y="68"/>
                    <a:pt x="35" y="67"/>
                    <a:pt x="35" y="67"/>
                  </a:cubicBezTo>
                  <a:cubicBezTo>
                    <a:pt x="35" y="67"/>
                    <a:pt x="35" y="67"/>
                    <a:pt x="35" y="67"/>
                  </a:cubicBezTo>
                  <a:cubicBezTo>
                    <a:pt x="36" y="67"/>
                    <a:pt x="35" y="66"/>
                    <a:pt x="35" y="66"/>
                  </a:cubicBezTo>
                  <a:cubicBezTo>
                    <a:pt x="34" y="66"/>
                    <a:pt x="34" y="66"/>
                    <a:pt x="34" y="66"/>
                  </a:cubicBezTo>
                  <a:cubicBezTo>
                    <a:pt x="34" y="65"/>
                    <a:pt x="34" y="65"/>
                    <a:pt x="34" y="65"/>
                  </a:cubicBezTo>
                  <a:cubicBezTo>
                    <a:pt x="34" y="65"/>
                    <a:pt x="34" y="65"/>
                    <a:pt x="34" y="65"/>
                  </a:cubicBezTo>
                  <a:cubicBezTo>
                    <a:pt x="34" y="65"/>
                    <a:pt x="34" y="64"/>
                    <a:pt x="34" y="64"/>
                  </a:cubicBezTo>
                  <a:cubicBezTo>
                    <a:pt x="34" y="64"/>
                    <a:pt x="33" y="62"/>
                    <a:pt x="33" y="62"/>
                  </a:cubicBezTo>
                  <a:cubicBezTo>
                    <a:pt x="33" y="61"/>
                    <a:pt x="33" y="61"/>
                    <a:pt x="33" y="61"/>
                  </a:cubicBezTo>
                  <a:cubicBezTo>
                    <a:pt x="33" y="60"/>
                    <a:pt x="33" y="60"/>
                    <a:pt x="33" y="61"/>
                  </a:cubicBezTo>
                  <a:cubicBezTo>
                    <a:pt x="32" y="60"/>
                    <a:pt x="32" y="60"/>
                    <a:pt x="32" y="59"/>
                  </a:cubicBezTo>
                  <a:cubicBezTo>
                    <a:pt x="30" y="58"/>
                    <a:pt x="29" y="55"/>
                    <a:pt x="27" y="53"/>
                  </a:cubicBezTo>
                  <a:cubicBezTo>
                    <a:pt x="28" y="53"/>
                    <a:pt x="28" y="53"/>
                    <a:pt x="28" y="53"/>
                  </a:cubicBezTo>
                  <a:cubicBezTo>
                    <a:pt x="28" y="52"/>
                    <a:pt x="27" y="53"/>
                    <a:pt x="27" y="53"/>
                  </a:cubicBezTo>
                  <a:cubicBezTo>
                    <a:pt x="27" y="53"/>
                    <a:pt x="27" y="52"/>
                    <a:pt x="28" y="52"/>
                  </a:cubicBezTo>
                  <a:cubicBezTo>
                    <a:pt x="28" y="51"/>
                    <a:pt x="27" y="51"/>
                    <a:pt x="26" y="51"/>
                  </a:cubicBezTo>
                  <a:cubicBezTo>
                    <a:pt x="26" y="51"/>
                    <a:pt x="27" y="51"/>
                    <a:pt x="26" y="51"/>
                  </a:cubicBezTo>
                  <a:cubicBezTo>
                    <a:pt x="26" y="51"/>
                    <a:pt x="26" y="50"/>
                    <a:pt x="25" y="50"/>
                  </a:cubicBezTo>
                  <a:cubicBezTo>
                    <a:pt x="26" y="50"/>
                    <a:pt x="26" y="50"/>
                    <a:pt x="26" y="50"/>
                  </a:cubicBezTo>
                  <a:cubicBezTo>
                    <a:pt x="26" y="50"/>
                    <a:pt x="26" y="50"/>
                    <a:pt x="26" y="50"/>
                  </a:cubicBezTo>
                  <a:cubicBezTo>
                    <a:pt x="26" y="48"/>
                    <a:pt x="28" y="50"/>
                    <a:pt x="28" y="49"/>
                  </a:cubicBezTo>
                  <a:cubicBezTo>
                    <a:pt x="28" y="49"/>
                    <a:pt x="28" y="49"/>
                    <a:pt x="28" y="49"/>
                  </a:cubicBezTo>
                  <a:cubicBezTo>
                    <a:pt x="28" y="48"/>
                    <a:pt x="29" y="49"/>
                    <a:pt x="29" y="48"/>
                  </a:cubicBezTo>
                  <a:cubicBezTo>
                    <a:pt x="28" y="48"/>
                    <a:pt x="27" y="48"/>
                    <a:pt x="27" y="48"/>
                  </a:cubicBezTo>
                  <a:cubicBezTo>
                    <a:pt x="26" y="48"/>
                    <a:pt x="25" y="49"/>
                    <a:pt x="25" y="48"/>
                  </a:cubicBezTo>
                  <a:cubicBezTo>
                    <a:pt x="25" y="47"/>
                    <a:pt x="25" y="49"/>
                    <a:pt x="26" y="48"/>
                  </a:cubicBezTo>
                  <a:cubicBezTo>
                    <a:pt x="26" y="47"/>
                    <a:pt x="25" y="47"/>
                    <a:pt x="25" y="47"/>
                  </a:cubicBezTo>
                  <a:cubicBezTo>
                    <a:pt x="24" y="47"/>
                    <a:pt x="24" y="47"/>
                    <a:pt x="24" y="47"/>
                  </a:cubicBezTo>
                  <a:cubicBezTo>
                    <a:pt x="24" y="47"/>
                    <a:pt x="25" y="47"/>
                    <a:pt x="24" y="47"/>
                  </a:cubicBezTo>
                  <a:cubicBezTo>
                    <a:pt x="23" y="47"/>
                    <a:pt x="23" y="47"/>
                    <a:pt x="23" y="47"/>
                  </a:cubicBezTo>
                  <a:cubicBezTo>
                    <a:pt x="22" y="47"/>
                    <a:pt x="23" y="45"/>
                    <a:pt x="22" y="45"/>
                  </a:cubicBezTo>
                  <a:cubicBezTo>
                    <a:pt x="22" y="45"/>
                    <a:pt x="24" y="45"/>
                    <a:pt x="24" y="44"/>
                  </a:cubicBezTo>
                  <a:cubicBezTo>
                    <a:pt x="23" y="45"/>
                    <a:pt x="22" y="44"/>
                    <a:pt x="22" y="45"/>
                  </a:cubicBezTo>
                  <a:cubicBezTo>
                    <a:pt x="22" y="44"/>
                    <a:pt x="22" y="44"/>
                    <a:pt x="22" y="44"/>
                  </a:cubicBezTo>
                  <a:cubicBezTo>
                    <a:pt x="23" y="43"/>
                    <a:pt x="21" y="43"/>
                    <a:pt x="22" y="42"/>
                  </a:cubicBezTo>
                  <a:cubicBezTo>
                    <a:pt x="21" y="43"/>
                    <a:pt x="21" y="43"/>
                    <a:pt x="21" y="43"/>
                  </a:cubicBezTo>
                  <a:cubicBezTo>
                    <a:pt x="21" y="42"/>
                    <a:pt x="21" y="42"/>
                    <a:pt x="21" y="42"/>
                  </a:cubicBezTo>
                  <a:cubicBezTo>
                    <a:pt x="21" y="41"/>
                    <a:pt x="20" y="41"/>
                    <a:pt x="21" y="40"/>
                  </a:cubicBezTo>
                  <a:cubicBezTo>
                    <a:pt x="21" y="40"/>
                    <a:pt x="20" y="40"/>
                    <a:pt x="20" y="40"/>
                  </a:cubicBezTo>
                  <a:cubicBezTo>
                    <a:pt x="20" y="41"/>
                    <a:pt x="20" y="40"/>
                    <a:pt x="20" y="41"/>
                  </a:cubicBezTo>
                  <a:cubicBezTo>
                    <a:pt x="20" y="40"/>
                    <a:pt x="20" y="40"/>
                    <a:pt x="20" y="40"/>
                  </a:cubicBezTo>
                  <a:cubicBezTo>
                    <a:pt x="20" y="40"/>
                    <a:pt x="20" y="40"/>
                    <a:pt x="20" y="40"/>
                  </a:cubicBezTo>
                  <a:cubicBezTo>
                    <a:pt x="20" y="40"/>
                    <a:pt x="20" y="40"/>
                    <a:pt x="18" y="40"/>
                  </a:cubicBezTo>
                  <a:cubicBezTo>
                    <a:pt x="20" y="40"/>
                    <a:pt x="20" y="40"/>
                    <a:pt x="20" y="40"/>
                  </a:cubicBezTo>
                  <a:cubicBezTo>
                    <a:pt x="18" y="40"/>
                    <a:pt x="18" y="40"/>
                    <a:pt x="18" y="40"/>
                  </a:cubicBezTo>
                  <a:cubicBezTo>
                    <a:pt x="17" y="39"/>
                    <a:pt x="20" y="39"/>
                    <a:pt x="18" y="38"/>
                  </a:cubicBezTo>
                  <a:cubicBezTo>
                    <a:pt x="20" y="39"/>
                    <a:pt x="20" y="39"/>
                    <a:pt x="20" y="39"/>
                  </a:cubicBezTo>
                  <a:cubicBezTo>
                    <a:pt x="20" y="38"/>
                    <a:pt x="20" y="38"/>
                    <a:pt x="20" y="38"/>
                  </a:cubicBezTo>
                  <a:cubicBezTo>
                    <a:pt x="18" y="38"/>
                    <a:pt x="17" y="38"/>
                    <a:pt x="17" y="38"/>
                  </a:cubicBezTo>
                  <a:cubicBezTo>
                    <a:pt x="17" y="38"/>
                    <a:pt x="17" y="38"/>
                    <a:pt x="17" y="36"/>
                  </a:cubicBezTo>
                  <a:cubicBezTo>
                    <a:pt x="18" y="38"/>
                    <a:pt x="18" y="38"/>
                    <a:pt x="18" y="38"/>
                  </a:cubicBezTo>
                  <a:cubicBezTo>
                    <a:pt x="18" y="38"/>
                    <a:pt x="18" y="36"/>
                    <a:pt x="18" y="35"/>
                  </a:cubicBezTo>
                  <a:cubicBezTo>
                    <a:pt x="17" y="35"/>
                    <a:pt x="16" y="35"/>
                    <a:pt x="16" y="35"/>
                  </a:cubicBezTo>
                  <a:cubicBezTo>
                    <a:pt x="16" y="35"/>
                    <a:pt x="16" y="34"/>
                    <a:pt x="17" y="35"/>
                  </a:cubicBezTo>
                  <a:cubicBezTo>
                    <a:pt x="16" y="34"/>
                    <a:pt x="16" y="35"/>
                    <a:pt x="16" y="34"/>
                  </a:cubicBezTo>
                  <a:cubicBezTo>
                    <a:pt x="16" y="34"/>
                    <a:pt x="16" y="33"/>
                    <a:pt x="16" y="33"/>
                  </a:cubicBezTo>
                  <a:cubicBezTo>
                    <a:pt x="17" y="33"/>
                    <a:pt x="17" y="33"/>
                    <a:pt x="17" y="33"/>
                  </a:cubicBezTo>
                  <a:cubicBezTo>
                    <a:pt x="17" y="33"/>
                    <a:pt x="17" y="33"/>
                    <a:pt x="17" y="33"/>
                  </a:cubicBezTo>
                  <a:cubicBezTo>
                    <a:pt x="18" y="33"/>
                    <a:pt x="17" y="32"/>
                    <a:pt x="18" y="32"/>
                  </a:cubicBezTo>
                  <a:cubicBezTo>
                    <a:pt x="17" y="32"/>
                    <a:pt x="17" y="32"/>
                    <a:pt x="17" y="32"/>
                  </a:cubicBezTo>
                  <a:cubicBezTo>
                    <a:pt x="17" y="33"/>
                    <a:pt x="15" y="31"/>
                    <a:pt x="14" y="32"/>
                  </a:cubicBezTo>
                  <a:cubicBezTo>
                    <a:pt x="13" y="31"/>
                    <a:pt x="16" y="30"/>
                    <a:pt x="14" y="30"/>
                  </a:cubicBezTo>
                  <a:cubicBezTo>
                    <a:pt x="14" y="30"/>
                    <a:pt x="13" y="30"/>
                    <a:pt x="14" y="31"/>
                  </a:cubicBezTo>
                  <a:cubicBezTo>
                    <a:pt x="13" y="30"/>
                    <a:pt x="13" y="31"/>
                    <a:pt x="13" y="30"/>
                  </a:cubicBezTo>
                  <a:cubicBezTo>
                    <a:pt x="13" y="30"/>
                    <a:pt x="13" y="28"/>
                    <a:pt x="14" y="29"/>
                  </a:cubicBezTo>
                  <a:cubicBezTo>
                    <a:pt x="14" y="30"/>
                    <a:pt x="14" y="30"/>
                    <a:pt x="14" y="30"/>
                  </a:cubicBezTo>
                  <a:cubicBezTo>
                    <a:pt x="14" y="29"/>
                    <a:pt x="15" y="29"/>
                    <a:pt x="15" y="28"/>
                  </a:cubicBezTo>
                  <a:cubicBezTo>
                    <a:pt x="14" y="28"/>
                    <a:pt x="14" y="26"/>
                    <a:pt x="13" y="28"/>
                  </a:cubicBezTo>
                  <a:cubicBezTo>
                    <a:pt x="13" y="28"/>
                    <a:pt x="14" y="28"/>
                    <a:pt x="13" y="28"/>
                  </a:cubicBezTo>
                  <a:cubicBezTo>
                    <a:pt x="13" y="28"/>
                    <a:pt x="13" y="26"/>
                    <a:pt x="13" y="26"/>
                  </a:cubicBezTo>
                  <a:cubicBezTo>
                    <a:pt x="13" y="28"/>
                    <a:pt x="13" y="28"/>
                    <a:pt x="13" y="28"/>
                  </a:cubicBezTo>
                  <a:cubicBezTo>
                    <a:pt x="12" y="28"/>
                    <a:pt x="12" y="28"/>
                    <a:pt x="12" y="28"/>
                  </a:cubicBezTo>
                  <a:cubicBezTo>
                    <a:pt x="12" y="28"/>
                    <a:pt x="12" y="28"/>
                    <a:pt x="12" y="28"/>
                  </a:cubicBezTo>
                  <a:cubicBezTo>
                    <a:pt x="12" y="26"/>
                    <a:pt x="12" y="28"/>
                    <a:pt x="11" y="26"/>
                  </a:cubicBezTo>
                  <a:cubicBezTo>
                    <a:pt x="12" y="26"/>
                    <a:pt x="12" y="26"/>
                    <a:pt x="12" y="26"/>
                  </a:cubicBezTo>
                  <a:cubicBezTo>
                    <a:pt x="12" y="26"/>
                    <a:pt x="12" y="26"/>
                    <a:pt x="13" y="26"/>
                  </a:cubicBezTo>
                  <a:cubicBezTo>
                    <a:pt x="13" y="26"/>
                    <a:pt x="12" y="26"/>
                    <a:pt x="12" y="25"/>
                  </a:cubicBezTo>
                  <a:cubicBezTo>
                    <a:pt x="12" y="26"/>
                    <a:pt x="12" y="26"/>
                    <a:pt x="12" y="26"/>
                  </a:cubicBezTo>
                  <a:cubicBezTo>
                    <a:pt x="12" y="25"/>
                    <a:pt x="13" y="24"/>
                    <a:pt x="12" y="24"/>
                  </a:cubicBezTo>
                  <a:cubicBezTo>
                    <a:pt x="12" y="24"/>
                    <a:pt x="12" y="24"/>
                    <a:pt x="11" y="24"/>
                  </a:cubicBezTo>
                  <a:cubicBezTo>
                    <a:pt x="11" y="23"/>
                    <a:pt x="9" y="23"/>
                    <a:pt x="9" y="22"/>
                  </a:cubicBezTo>
                  <a:cubicBezTo>
                    <a:pt x="9" y="22"/>
                    <a:pt x="8" y="21"/>
                    <a:pt x="9" y="21"/>
                  </a:cubicBezTo>
                  <a:cubicBezTo>
                    <a:pt x="9" y="22"/>
                    <a:pt x="11" y="24"/>
                    <a:pt x="12" y="24"/>
                  </a:cubicBezTo>
                  <a:cubicBezTo>
                    <a:pt x="12" y="23"/>
                    <a:pt x="12" y="25"/>
                    <a:pt x="13" y="24"/>
                  </a:cubicBezTo>
                  <a:cubicBezTo>
                    <a:pt x="13" y="23"/>
                    <a:pt x="13" y="23"/>
                    <a:pt x="13" y="22"/>
                  </a:cubicBezTo>
                  <a:cubicBezTo>
                    <a:pt x="13" y="22"/>
                    <a:pt x="13" y="22"/>
                    <a:pt x="13" y="22"/>
                  </a:cubicBezTo>
                  <a:cubicBezTo>
                    <a:pt x="13" y="22"/>
                    <a:pt x="13" y="23"/>
                    <a:pt x="12" y="23"/>
                  </a:cubicBezTo>
                  <a:cubicBezTo>
                    <a:pt x="12" y="22"/>
                    <a:pt x="11" y="21"/>
                    <a:pt x="9" y="21"/>
                  </a:cubicBezTo>
                  <a:cubicBezTo>
                    <a:pt x="9" y="20"/>
                    <a:pt x="11" y="20"/>
                    <a:pt x="11" y="20"/>
                  </a:cubicBezTo>
                  <a:cubicBezTo>
                    <a:pt x="9" y="20"/>
                    <a:pt x="9" y="18"/>
                    <a:pt x="8" y="17"/>
                  </a:cubicBezTo>
                  <a:cubicBezTo>
                    <a:pt x="8" y="18"/>
                    <a:pt x="7" y="16"/>
                    <a:pt x="7" y="17"/>
                  </a:cubicBezTo>
                  <a:cubicBezTo>
                    <a:pt x="7" y="17"/>
                    <a:pt x="7" y="18"/>
                    <a:pt x="6" y="18"/>
                  </a:cubicBezTo>
                  <a:cubicBezTo>
                    <a:pt x="7" y="18"/>
                    <a:pt x="7" y="18"/>
                    <a:pt x="7" y="18"/>
                  </a:cubicBezTo>
                  <a:cubicBezTo>
                    <a:pt x="6" y="17"/>
                    <a:pt x="7" y="17"/>
                    <a:pt x="6" y="16"/>
                  </a:cubicBezTo>
                  <a:cubicBezTo>
                    <a:pt x="7" y="17"/>
                    <a:pt x="7" y="16"/>
                    <a:pt x="8" y="16"/>
                  </a:cubicBezTo>
                  <a:cubicBezTo>
                    <a:pt x="7" y="15"/>
                    <a:pt x="8" y="16"/>
                    <a:pt x="8" y="15"/>
                  </a:cubicBezTo>
                  <a:cubicBezTo>
                    <a:pt x="7" y="14"/>
                    <a:pt x="6" y="14"/>
                    <a:pt x="6" y="13"/>
                  </a:cubicBezTo>
                  <a:cubicBezTo>
                    <a:pt x="6" y="12"/>
                    <a:pt x="5" y="11"/>
                    <a:pt x="5" y="9"/>
                  </a:cubicBezTo>
                  <a:cubicBezTo>
                    <a:pt x="5" y="8"/>
                    <a:pt x="6" y="8"/>
                    <a:pt x="5" y="8"/>
                  </a:cubicBezTo>
                  <a:cubicBezTo>
                    <a:pt x="5" y="7"/>
                    <a:pt x="5" y="9"/>
                    <a:pt x="5" y="8"/>
                  </a:cubicBezTo>
                  <a:cubicBezTo>
                    <a:pt x="5" y="8"/>
                    <a:pt x="5" y="8"/>
                    <a:pt x="5" y="8"/>
                  </a:cubicBezTo>
                  <a:cubicBezTo>
                    <a:pt x="5" y="7"/>
                    <a:pt x="4" y="6"/>
                    <a:pt x="3" y="6"/>
                  </a:cubicBezTo>
                  <a:cubicBezTo>
                    <a:pt x="4" y="6"/>
                    <a:pt x="4" y="6"/>
                    <a:pt x="4" y="6"/>
                  </a:cubicBezTo>
                  <a:cubicBezTo>
                    <a:pt x="4" y="6"/>
                    <a:pt x="4" y="6"/>
                    <a:pt x="4" y="6"/>
                  </a:cubicBezTo>
                  <a:cubicBezTo>
                    <a:pt x="4" y="6"/>
                    <a:pt x="4" y="6"/>
                    <a:pt x="4" y="6"/>
                  </a:cubicBezTo>
                  <a:cubicBezTo>
                    <a:pt x="5" y="5"/>
                    <a:pt x="4" y="5"/>
                    <a:pt x="3" y="4"/>
                  </a:cubicBezTo>
                  <a:cubicBezTo>
                    <a:pt x="3" y="5"/>
                    <a:pt x="3" y="5"/>
                    <a:pt x="3" y="5"/>
                  </a:cubicBezTo>
                  <a:cubicBezTo>
                    <a:pt x="2" y="4"/>
                    <a:pt x="2" y="3"/>
                    <a:pt x="0" y="2"/>
                  </a:cubicBezTo>
                  <a:cubicBezTo>
                    <a:pt x="2" y="2"/>
                    <a:pt x="2" y="2"/>
                    <a:pt x="2" y="2"/>
                  </a:cubicBezTo>
                  <a:cubicBezTo>
                    <a:pt x="0" y="0"/>
                    <a:pt x="0" y="0"/>
                    <a:pt x="0" y="0"/>
                  </a:cubicBezTo>
                  <a:cubicBezTo>
                    <a:pt x="2" y="0"/>
                    <a:pt x="2" y="0"/>
                    <a:pt x="0" y="0"/>
                  </a:cubicBezTo>
                  <a:cubicBezTo>
                    <a:pt x="3" y="0"/>
                    <a:pt x="3" y="0"/>
                    <a:pt x="3" y="0"/>
                  </a:cubicBezTo>
                  <a:cubicBezTo>
                    <a:pt x="3" y="2"/>
                    <a:pt x="2" y="0"/>
                    <a:pt x="2" y="2"/>
                  </a:cubicBezTo>
                  <a:cubicBezTo>
                    <a:pt x="2" y="2"/>
                    <a:pt x="2" y="3"/>
                    <a:pt x="3" y="3"/>
                  </a:cubicBezTo>
                  <a:cubicBezTo>
                    <a:pt x="3" y="3"/>
                    <a:pt x="3" y="3"/>
                    <a:pt x="2" y="3"/>
                  </a:cubicBezTo>
                  <a:cubicBezTo>
                    <a:pt x="3" y="2"/>
                    <a:pt x="3" y="3"/>
                    <a:pt x="4" y="3"/>
                  </a:cubicBezTo>
                  <a:cubicBezTo>
                    <a:pt x="4" y="2"/>
                    <a:pt x="4" y="2"/>
                    <a:pt x="3" y="2"/>
                  </a:cubicBezTo>
                  <a:cubicBezTo>
                    <a:pt x="4" y="2"/>
                    <a:pt x="4" y="3"/>
                    <a:pt x="5" y="3"/>
                  </a:cubicBezTo>
                  <a:cubicBezTo>
                    <a:pt x="4" y="3"/>
                    <a:pt x="4" y="4"/>
                    <a:pt x="4" y="4"/>
                  </a:cubicBezTo>
                  <a:cubicBezTo>
                    <a:pt x="5" y="3"/>
                    <a:pt x="5" y="4"/>
                    <a:pt x="5" y="5"/>
                  </a:cubicBezTo>
                  <a:cubicBezTo>
                    <a:pt x="5" y="6"/>
                    <a:pt x="6" y="6"/>
                    <a:pt x="6" y="6"/>
                  </a:cubicBezTo>
                  <a:cubicBezTo>
                    <a:pt x="6" y="6"/>
                    <a:pt x="6" y="6"/>
                    <a:pt x="5" y="6"/>
                  </a:cubicBezTo>
                  <a:cubicBezTo>
                    <a:pt x="5" y="6"/>
                    <a:pt x="5" y="6"/>
                    <a:pt x="5" y="7"/>
                  </a:cubicBezTo>
                  <a:cubicBezTo>
                    <a:pt x="6" y="7"/>
                    <a:pt x="6" y="7"/>
                    <a:pt x="6" y="7"/>
                  </a:cubicBezTo>
                  <a:cubicBezTo>
                    <a:pt x="6" y="8"/>
                    <a:pt x="6" y="8"/>
                    <a:pt x="6" y="8"/>
                  </a:cubicBezTo>
                  <a:cubicBezTo>
                    <a:pt x="7" y="8"/>
                    <a:pt x="7" y="8"/>
                    <a:pt x="8" y="9"/>
                  </a:cubicBezTo>
                  <a:cubicBezTo>
                    <a:pt x="8" y="11"/>
                    <a:pt x="9" y="13"/>
                    <a:pt x="11" y="13"/>
                  </a:cubicBezTo>
                  <a:cubicBezTo>
                    <a:pt x="9" y="13"/>
                    <a:pt x="9" y="13"/>
                    <a:pt x="9" y="13"/>
                  </a:cubicBezTo>
                  <a:cubicBezTo>
                    <a:pt x="12" y="13"/>
                    <a:pt x="12" y="15"/>
                    <a:pt x="13" y="16"/>
                  </a:cubicBezTo>
                  <a:cubicBezTo>
                    <a:pt x="13" y="17"/>
                    <a:pt x="14" y="20"/>
                    <a:pt x="14" y="20"/>
                  </a:cubicBezTo>
                  <a:cubicBezTo>
                    <a:pt x="15" y="22"/>
                    <a:pt x="17" y="24"/>
                    <a:pt x="18" y="26"/>
                  </a:cubicBezTo>
                  <a:cubicBezTo>
                    <a:pt x="18" y="26"/>
                    <a:pt x="18" y="26"/>
                    <a:pt x="18" y="26"/>
                  </a:cubicBezTo>
                  <a:cubicBezTo>
                    <a:pt x="18" y="26"/>
                    <a:pt x="17" y="26"/>
                    <a:pt x="18" y="28"/>
                  </a:cubicBezTo>
                  <a:cubicBezTo>
                    <a:pt x="18" y="26"/>
                    <a:pt x="20" y="28"/>
                    <a:pt x="20" y="28"/>
                  </a:cubicBezTo>
                  <a:cubicBezTo>
                    <a:pt x="20" y="29"/>
                    <a:pt x="21" y="31"/>
                    <a:pt x="22" y="31"/>
                  </a:cubicBezTo>
                  <a:cubicBezTo>
                    <a:pt x="21" y="32"/>
                    <a:pt x="21" y="32"/>
                    <a:pt x="21" y="32"/>
                  </a:cubicBezTo>
                  <a:cubicBezTo>
                    <a:pt x="23" y="32"/>
                    <a:pt x="23" y="33"/>
                    <a:pt x="24" y="34"/>
                  </a:cubicBezTo>
                  <a:cubicBezTo>
                    <a:pt x="23" y="34"/>
                    <a:pt x="23" y="35"/>
                    <a:pt x="23" y="35"/>
                  </a:cubicBezTo>
                  <a:cubicBezTo>
                    <a:pt x="25" y="36"/>
                    <a:pt x="25" y="36"/>
                    <a:pt x="26" y="38"/>
                  </a:cubicBezTo>
                  <a:cubicBezTo>
                    <a:pt x="26" y="39"/>
                    <a:pt x="27" y="40"/>
                    <a:pt x="27" y="40"/>
                  </a:cubicBezTo>
                  <a:cubicBezTo>
                    <a:pt x="29" y="42"/>
                    <a:pt x="30" y="45"/>
                    <a:pt x="33" y="48"/>
                  </a:cubicBezTo>
                  <a:cubicBezTo>
                    <a:pt x="32" y="48"/>
                    <a:pt x="32" y="48"/>
                    <a:pt x="32" y="48"/>
                  </a:cubicBezTo>
                  <a:cubicBezTo>
                    <a:pt x="34" y="51"/>
                    <a:pt x="35" y="55"/>
                    <a:pt x="38" y="57"/>
                  </a:cubicBezTo>
                  <a:cubicBezTo>
                    <a:pt x="36" y="57"/>
                    <a:pt x="36" y="57"/>
                    <a:pt x="36" y="57"/>
                  </a:cubicBezTo>
                  <a:cubicBezTo>
                    <a:pt x="36" y="58"/>
                    <a:pt x="38" y="59"/>
                    <a:pt x="39" y="58"/>
                  </a:cubicBezTo>
                  <a:cubicBezTo>
                    <a:pt x="39" y="59"/>
                    <a:pt x="40" y="60"/>
                    <a:pt x="40" y="60"/>
                  </a:cubicBezTo>
                  <a:cubicBezTo>
                    <a:pt x="40" y="61"/>
                    <a:pt x="41" y="60"/>
                    <a:pt x="41" y="61"/>
                  </a:cubicBezTo>
                  <a:cubicBezTo>
                    <a:pt x="41" y="64"/>
                    <a:pt x="41" y="64"/>
                    <a:pt x="42" y="66"/>
                  </a:cubicBezTo>
                  <a:cubicBezTo>
                    <a:pt x="42" y="65"/>
                    <a:pt x="42" y="65"/>
                    <a:pt x="42" y="65"/>
                  </a:cubicBezTo>
                  <a:cubicBezTo>
                    <a:pt x="42" y="65"/>
                    <a:pt x="42" y="65"/>
                    <a:pt x="42" y="66"/>
                  </a:cubicBezTo>
                  <a:cubicBezTo>
                    <a:pt x="42" y="66"/>
                    <a:pt x="43" y="67"/>
                    <a:pt x="43" y="67"/>
                  </a:cubicBezTo>
                  <a:cubicBezTo>
                    <a:pt x="44" y="68"/>
                    <a:pt x="47" y="69"/>
                    <a:pt x="47" y="71"/>
                  </a:cubicBezTo>
                  <a:cubicBezTo>
                    <a:pt x="48" y="71"/>
                    <a:pt x="48" y="71"/>
                    <a:pt x="48" y="71"/>
                  </a:cubicBezTo>
                  <a:cubicBezTo>
                    <a:pt x="48" y="73"/>
                    <a:pt x="48" y="75"/>
                    <a:pt x="49" y="75"/>
                  </a:cubicBezTo>
                  <a:cubicBezTo>
                    <a:pt x="49" y="76"/>
                    <a:pt x="48" y="75"/>
                    <a:pt x="49" y="76"/>
                  </a:cubicBezTo>
                  <a:cubicBezTo>
                    <a:pt x="49" y="76"/>
                    <a:pt x="49" y="76"/>
                    <a:pt x="49" y="76"/>
                  </a:cubicBezTo>
                  <a:cubicBezTo>
                    <a:pt x="51" y="78"/>
                    <a:pt x="51" y="80"/>
                    <a:pt x="53" y="83"/>
                  </a:cubicBezTo>
                  <a:cubicBezTo>
                    <a:pt x="55" y="86"/>
                    <a:pt x="57" y="89"/>
                    <a:pt x="59" y="93"/>
                  </a:cubicBezTo>
                  <a:cubicBezTo>
                    <a:pt x="59" y="93"/>
                    <a:pt x="59" y="93"/>
                    <a:pt x="59" y="93"/>
                  </a:cubicBezTo>
                  <a:cubicBezTo>
                    <a:pt x="61" y="93"/>
                    <a:pt x="60" y="96"/>
                    <a:pt x="61" y="96"/>
                  </a:cubicBezTo>
                  <a:cubicBezTo>
                    <a:pt x="61" y="97"/>
                    <a:pt x="61" y="97"/>
                    <a:pt x="61" y="97"/>
                  </a:cubicBezTo>
                  <a:cubicBezTo>
                    <a:pt x="62" y="98"/>
                    <a:pt x="62" y="100"/>
                    <a:pt x="64" y="101"/>
                  </a:cubicBezTo>
                  <a:cubicBezTo>
                    <a:pt x="64" y="101"/>
                    <a:pt x="64" y="101"/>
                    <a:pt x="64" y="101"/>
                  </a:cubicBezTo>
                  <a:cubicBezTo>
                    <a:pt x="64" y="102"/>
                    <a:pt x="65" y="103"/>
                    <a:pt x="66" y="105"/>
                  </a:cubicBezTo>
                  <a:cubicBezTo>
                    <a:pt x="66" y="105"/>
                    <a:pt x="65" y="104"/>
                    <a:pt x="65" y="105"/>
                  </a:cubicBezTo>
                  <a:cubicBezTo>
                    <a:pt x="65" y="105"/>
                    <a:pt x="67" y="105"/>
                    <a:pt x="66" y="106"/>
                  </a:cubicBezTo>
                  <a:cubicBezTo>
                    <a:pt x="66" y="107"/>
                    <a:pt x="67" y="106"/>
                    <a:pt x="67" y="106"/>
                  </a:cubicBezTo>
                  <a:cubicBezTo>
                    <a:pt x="68" y="109"/>
                    <a:pt x="70" y="112"/>
                    <a:pt x="73" y="114"/>
                  </a:cubicBezTo>
                  <a:cubicBezTo>
                    <a:pt x="73" y="118"/>
                    <a:pt x="70" y="117"/>
                    <a:pt x="73" y="118"/>
                  </a:cubicBezTo>
                  <a:cubicBezTo>
                    <a:pt x="73" y="118"/>
                    <a:pt x="73" y="118"/>
                    <a:pt x="73" y="118"/>
                  </a:cubicBezTo>
                  <a:cubicBezTo>
                    <a:pt x="74" y="119"/>
                    <a:pt x="73" y="120"/>
                    <a:pt x="73" y="120"/>
                  </a:cubicBezTo>
                  <a:cubicBezTo>
                    <a:pt x="74" y="119"/>
                    <a:pt x="74" y="120"/>
                    <a:pt x="74" y="120"/>
                  </a:cubicBezTo>
                  <a:cubicBezTo>
                    <a:pt x="75" y="121"/>
                    <a:pt x="74" y="121"/>
                    <a:pt x="75" y="122"/>
                  </a:cubicBezTo>
                  <a:cubicBezTo>
                    <a:pt x="75" y="122"/>
                    <a:pt x="75" y="122"/>
                    <a:pt x="75" y="122"/>
                  </a:cubicBezTo>
                  <a:cubicBezTo>
                    <a:pt x="76" y="123"/>
                    <a:pt x="76" y="125"/>
                    <a:pt x="78" y="125"/>
                  </a:cubicBezTo>
                  <a:cubicBezTo>
                    <a:pt x="82" y="132"/>
                    <a:pt x="87" y="139"/>
                    <a:pt x="91" y="146"/>
                  </a:cubicBezTo>
                  <a:cubicBezTo>
                    <a:pt x="95" y="153"/>
                    <a:pt x="98" y="159"/>
                    <a:pt x="103" y="166"/>
                  </a:cubicBezTo>
                  <a:cubicBezTo>
                    <a:pt x="103" y="167"/>
                    <a:pt x="103" y="167"/>
                    <a:pt x="103" y="169"/>
                  </a:cubicBezTo>
                  <a:cubicBezTo>
                    <a:pt x="103" y="169"/>
                    <a:pt x="103" y="169"/>
                    <a:pt x="103" y="169"/>
                  </a:cubicBezTo>
                  <a:cubicBezTo>
                    <a:pt x="104" y="169"/>
                    <a:pt x="104" y="171"/>
                    <a:pt x="105" y="171"/>
                  </a:cubicBezTo>
                  <a:cubicBezTo>
                    <a:pt x="106" y="174"/>
                    <a:pt x="109" y="175"/>
                    <a:pt x="110" y="178"/>
                  </a:cubicBezTo>
                  <a:cubicBezTo>
                    <a:pt x="110" y="178"/>
                    <a:pt x="109" y="178"/>
                    <a:pt x="110" y="178"/>
                  </a:cubicBezTo>
                  <a:cubicBezTo>
                    <a:pt x="110" y="178"/>
                    <a:pt x="110" y="178"/>
                    <a:pt x="110" y="178"/>
                  </a:cubicBezTo>
                  <a:cubicBezTo>
                    <a:pt x="110" y="180"/>
                    <a:pt x="110" y="180"/>
                    <a:pt x="110" y="180"/>
                  </a:cubicBezTo>
                  <a:cubicBezTo>
                    <a:pt x="110" y="180"/>
                    <a:pt x="110" y="180"/>
                    <a:pt x="110" y="180"/>
                  </a:cubicBezTo>
                  <a:cubicBezTo>
                    <a:pt x="115" y="185"/>
                    <a:pt x="117" y="193"/>
                    <a:pt x="121" y="199"/>
                  </a:cubicBezTo>
                  <a:cubicBezTo>
                    <a:pt x="122" y="201"/>
                    <a:pt x="123" y="202"/>
                    <a:pt x="124" y="204"/>
                  </a:cubicBezTo>
                  <a:cubicBezTo>
                    <a:pt x="126" y="209"/>
                    <a:pt x="128" y="214"/>
                    <a:pt x="131" y="219"/>
                  </a:cubicBezTo>
                  <a:cubicBezTo>
                    <a:pt x="131" y="219"/>
                    <a:pt x="130" y="219"/>
                    <a:pt x="128" y="217"/>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41" name="Hình tự do 120"/>
            <p:cNvSpPr>
              <a:spLocks/>
            </p:cNvSpPr>
            <p:nvPr/>
          </p:nvSpPr>
          <p:spPr bwMode="auto">
            <a:xfrm>
              <a:off x="3608" y="2437"/>
              <a:ext cx="300" cy="551"/>
            </a:xfrm>
            <a:custGeom>
              <a:avLst/>
              <a:gdLst>
                <a:gd name="T0" fmla="*/ 14 w 127"/>
                <a:gd name="T1" fmla="*/ 205 h 233"/>
                <a:gd name="T2" fmla="*/ 17 w 127"/>
                <a:gd name="T3" fmla="*/ 199 h 233"/>
                <a:gd name="T4" fmla="*/ 23 w 127"/>
                <a:gd name="T5" fmla="*/ 185 h 233"/>
                <a:gd name="T6" fmla="*/ 27 w 127"/>
                <a:gd name="T7" fmla="*/ 179 h 233"/>
                <a:gd name="T8" fmla="*/ 35 w 127"/>
                <a:gd name="T9" fmla="*/ 165 h 233"/>
                <a:gd name="T10" fmla="*/ 38 w 127"/>
                <a:gd name="T11" fmla="*/ 160 h 233"/>
                <a:gd name="T12" fmla="*/ 41 w 127"/>
                <a:gd name="T13" fmla="*/ 152 h 233"/>
                <a:gd name="T14" fmla="*/ 46 w 127"/>
                <a:gd name="T15" fmla="*/ 145 h 233"/>
                <a:gd name="T16" fmla="*/ 48 w 127"/>
                <a:gd name="T17" fmla="*/ 141 h 233"/>
                <a:gd name="T18" fmla="*/ 49 w 127"/>
                <a:gd name="T19" fmla="*/ 137 h 233"/>
                <a:gd name="T20" fmla="*/ 54 w 127"/>
                <a:gd name="T21" fmla="*/ 128 h 233"/>
                <a:gd name="T22" fmla="*/ 56 w 127"/>
                <a:gd name="T23" fmla="*/ 124 h 233"/>
                <a:gd name="T24" fmla="*/ 58 w 127"/>
                <a:gd name="T25" fmla="*/ 118 h 233"/>
                <a:gd name="T26" fmla="*/ 62 w 127"/>
                <a:gd name="T27" fmla="*/ 112 h 233"/>
                <a:gd name="T28" fmla="*/ 66 w 127"/>
                <a:gd name="T29" fmla="*/ 105 h 233"/>
                <a:gd name="T30" fmla="*/ 71 w 127"/>
                <a:gd name="T31" fmla="*/ 98 h 233"/>
                <a:gd name="T32" fmla="*/ 73 w 127"/>
                <a:gd name="T33" fmla="*/ 93 h 233"/>
                <a:gd name="T34" fmla="*/ 74 w 127"/>
                <a:gd name="T35" fmla="*/ 91 h 233"/>
                <a:gd name="T36" fmla="*/ 76 w 127"/>
                <a:gd name="T37" fmla="*/ 87 h 233"/>
                <a:gd name="T38" fmla="*/ 76 w 127"/>
                <a:gd name="T39" fmla="*/ 85 h 233"/>
                <a:gd name="T40" fmla="*/ 78 w 127"/>
                <a:gd name="T41" fmla="*/ 82 h 233"/>
                <a:gd name="T42" fmla="*/ 85 w 127"/>
                <a:gd name="T43" fmla="*/ 71 h 233"/>
                <a:gd name="T44" fmla="*/ 88 w 127"/>
                <a:gd name="T45" fmla="*/ 65 h 233"/>
                <a:gd name="T46" fmla="*/ 90 w 127"/>
                <a:gd name="T47" fmla="*/ 62 h 233"/>
                <a:gd name="T48" fmla="*/ 95 w 127"/>
                <a:gd name="T49" fmla="*/ 52 h 233"/>
                <a:gd name="T50" fmla="*/ 98 w 127"/>
                <a:gd name="T51" fmla="*/ 50 h 233"/>
                <a:gd name="T52" fmla="*/ 99 w 127"/>
                <a:gd name="T53" fmla="*/ 46 h 233"/>
                <a:gd name="T54" fmla="*/ 99 w 127"/>
                <a:gd name="T55" fmla="*/ 43 h 233"/>
                <a:gd name="T56" fmla="*/ 101 w 127"/>
                <a:gd name="T57" fmla="*/ 38 h 233"/>
                <a:gd name="T58" fmla="*/ 101 w 127"/>
                <a:gd name="T59" fmla="*/ 37 h 233"/>
                <a:gd name="T60" fmla="*/ 103 w 127"/>
                <a:gd name="T61" fmla="*/ 35 h 233"/>
                <a:gd name="T62" fmla="*/ 107 w 127"/>
                <a:gd name="T63" fmla="*/ 31 h 233"/>
                <a:gd name="T64" fmla="*/ 107 w 127"/>
                <a:gd name="T65" fmla="*/ 28 h 233"/>
                <a:gd name="T66" fmla="*/ 109 w 127"/>
                <a:gd name="T67" fmla="*/ 26 h 233"/>
                <a:gd name="T68" fmla="*/ 110 w 127"/>
                <a:gd name="T69" fmla="*/ 23 h 233"/>
                <a:gd name="T70" fmla="*/ 112 w 127"/>
                <a:gd name="T71" fmla="*/ 19 h 233"/>
                <a:gd name="T72" fmla="*/ 113 w 127"/>
                <a:gd name="T73" fmla="*/ 22 h 233"/>
                <a:gd name="T74" fmla="*/ 115 w 127"/>
                <a:gd name="T75" fmla="*/ 15 h 233"/>
                <a:gd name="T76" fmla="*/ 121 w 127"/>
                <a:gd name="T77" fmla="*/ 8 h 233"/>
                <a:gd name="T78" fmla="*/ 124 w 127"/>
                <a:gd name="T79" fmla="*/ 5 h 233"/>
                <a:gd name="T80" fmla="*/ 127 w 127"/>
                <a:gd name="T81" fmla="*/ 0 h 233"/>
                <a:gd name="T82" fmla="*/ 127 w 127"/>
                <a:gd name="T83" fmla="*/ 3 h 233"/>
                <a:gd name="T84" fmla="*/ 122 w 127"/>
                <a:gd name="T85" fmla="*/ 8 h 233"/>
                <a:gd name="T86" fmla="*/ 119 w 127"/>
                <a:gd name="T87" fmla="*/ 18 h 233"/>
                <a:gd name="T88" fmla="*/ 111 w 127"/>
                <a:gd name="T89" fmla="*/ 36 h 233"/>
                <a:gd name="T90" fmla="*/ 101 w 127"/>
                <a:gd name="T91" fmla="*/ 54 h 233"/>
                <a:gd name="T92" fmla="*/ 94 w 127"/>
                <a:gd name="T93" fmla="*/ 68 h 233"/>
                <a:gd name="T94" fmla="*/ 88 w 127"/>
                <a:gd name="T95" fmla="*/ 79 h 233"/>
                <a:gd name="T96" fmla="*/ 75 w 127"/>
                <a:gd name="T97" fmla="*/ 101 h 233"/>
                <a:gd name="T98" fmla="*/ 68 w 127"/>
                <a:gd name="T99" fmla="*/ 112 h 233"/>
                <a:gd name="T100" fmla="*/ 59 w 127"/>
                <a:gd name="T101" fmla="*/ 128 h 233"/>
                <a:gd name="T102" fmla="*/ 33 w 127"/>
                <a:gd name="T103" fmla="*/ 179 h 233"/>
                <a:gd name="T104" fmla="*/ 26 w 127"/>
                <a:gd name="T105" fmla="*/ 192 h 233"/>
                <a:gd name="T106" fmla="*/ 1 w 127"/>
                <a:gd name="T107" fmla="*/ 230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7" h="233">
                  <a:moveTo>
                    <a:pt x="1" y="230"/>
                  </a:moveTo>
                  <a:cubicBezTo>
                    <a:pt x="1" y="226"/>
                    <a:pt x="4" y="223"/>
                    <a:pt x="5" y="219"/>
                  </a:cubicBezTo>
                  <a:cubicBezTo>
                    <a:pt x="5" y="219"/>
                    <a:pt x="6" y="220"/>
                    <a:pt x="6" y="219"/>
                  </a:cubicBezTo>
                  <a:cubicBezTo>
                    <a:pt x="6" y="215"/>
                    <a:pt x="10" y="212"/>
                    <a:pt x="13" y="208"/>
                  </a:cubicBezTo>
                  <a:cubicBezTo>
                    <a:pt x="13" y="208"/>
                    <a:pt x="13" y="208"/>
                    <a:pt x="13" y="208"/>
                  </a:cubicBezTo>
                  <a:cubicBezTo>
                    <a:pt x="13" y="207"/>
                    <a:pt x="13" y="206"/>
                    <a:pt x="14" y="205"/>
                  </a:cubicBezTo>
                  <a:cubicBezTo>
                    <a:pt x="14" y="206"/>
                    <a:pt x="14" y="206"/>
                    <a:pt x="14" y="206"/>
                  </a:cubicBezTo>
                  <a:cubicBezTo>
                    <a:pt x="14" y="205"/>
                    <a:pt x="15" y="205"/>
                    <a:pt x="14" y="205"/>
                  </a:cubicBezTo>
                  <a:cubicBezTo>
                    <a:pt x="15" y="205"/>
                    <a:pt x="15" y="205"/>
                    <a:pt x="15" y="205"/>
                  </a:cubicBezTo>
                  <a:cubicBezTo>
                    <a:pt x="15" y="204"/>
                    <a:pt x="15" y="204"/>
                    <a:pt x="15" y="204"/>
                  </a:cubicBezTo>
                  <a:cubicBezTo>
                    <a:pt x="14" y="201"/>
                    <a:pt x="17" y="200"/>
                    <a:pt x="17" y="199"/>
                  </a:cubicBezTo>
                  <a:cubicBezTo>
                    <a:pt x="17" y="199"/>
                    <a:pt x="17" y="199"/>
                    <a:pt x="17" y="199"/>
                  </a:cubicBezTo>
                  <a:cubicBezTo>
                    <a:pt x="18" y="196"/>
                    <a:pt x="20" y="192"/>
                    <a:pt x="21" y="190"/>
                  </a:cubicBezTo>
                  <a:cubicBezTo>
                    <a:pt x="21" y="190"/>
                    <a:pt x="21" y="190"/>
                    <a:pt x="21" y="190"/>
                  </a:cubicBezTo>
                  <a:cubicBezTo>
                    <a:pt x="21" y="190"/>
                    <a:pt x="21" y="189"/>
                    <a:pt x="21" y="188"/>
                  </a:cubicBezTo>
                  <a:cubicBezTo>
                    <a:pt x="22" y="188"/>
                    <a:pt x="21" y="186"/>
                    <a:pt x="22" y="186"/>
                  </a:cubicBezTo>
                  <a:cubicBezTo>
                    <a:pt x="22" y="186"/>
                    <a:pt x="22" y="186"/>
                    <a:pt x="22" y="186"/>
                  </a:cubicBezTo>
                  <a:cubicBezTo>
                    <a:pt x="22" y="185"/>
                    <a:pt x="23" y="185"/>
                    <a:pt x="23" y="185"/>
                  </a:cubicBezTo>
                  <a:cubicBezTo>
                    <a:pt x="24" y="185"/>
                    <a:pt x="24" y="185"/>
                    <a:pt x="24" y="185"/>
                  </a:cubicBezTo>
                  <a:cubicBezTo>
                    <a:pt x="23" y="183"/>
                    <a:pt x="26" y="183"/>
                    <a:pt x="24" y="182"/>
                  </a:cubicBezTo>
                  <a:cubicBezTo>
                    <a:pt x="24" y="182"/>
                    <a:pt x="24" y="182"/>
                    <a:pt x="24" y="182"/>
                  </a:cubicBezTo>
                  <a:cubicBezTo>
                    <a:pt x="24" y="182"/>
                    <a:pt x="26" y="182"/>
                    <a:pt x="26" y="181"/>
                  </a:cubicBezTo>
                  <a:cubicBezTo>
                    <a:pt x="26" y="181"/>
                    <a:pt x="26" y="181"/>
                    <a:pt x="26" y="181"/>
                  </a:cubicBezTo>
                  <a:cubicBezTo>
                    <a:pt x="27" y="180"/>
                    <a:pt x="27" y="179"/>
                    <a:pt x="27" y="179"/>
                  </a:cubicBezTo>
                  <a:cubicBezTo>
                    <a:pt x="27" y="179"/>
                    <a:pt x="26" y="180"/>
                    <a:pt x="27" y="180"/>
                  </a:cubicBezTo>
                  <a:cubicBezTo>
                    <a:pt x="28" y="177"/>
                    <a:pt x="30" y="172"/>
                    <a:pt x="32" y="169"/>
                  </a:cubicBezTo>
                  <a:cubicBezTo>
                    <a:pt x="33" y="169"/>
                    <a:pt x="33" y="169"/>
                    <a:pt x="33" y="169"/>
                  </a:cubicBezTo>
                  <a:cubicBezTo>
                    <a:pt x="33" y="168"/>
                    <a:pt x="34" y="167"/>
                    <a:pt x="34" y="167"/>
                  </a:cubicBezTo>
                  <a:cubicBezTo>
                    <a:pt x="34" y="167"/>
                    <a:pt x="34" y="167"/>
                    <a:pt x="35" y="167"/>
                  </a:cubicBezTo>
                  <a:cubicBezTo>
                    <a:pt x="35" y="165"/>
                    <a:pt x="34" y="165"/>
                    <a:pt x="35" y="165"/>
                  </a:cubicBezTo>
                  <a:cubicBezTo>
                    <a:pt x="35" y="165"/>
                    <a:pt x="35" y="165"/>
                    <a:pt x="35" y="165"/>
                  </a:cubicBezTo>
                  <a:cubicBezTo>
                    <a:pt x="35" y="165"/>
                    <a:pt x="36" y="164"/>
                    <a:pt x="36" y="163"/>
                  </a:cubicBezTo>
                  <a:cubicBezTo>
                    <a:pt x="36" y="163"/>
                    <a:pt x="36" y="163"/>
                    <a:pt x="36" y="163"/>
                  </a:cubicBezTo>
                  <a:cubicBezTo>
                    <a:pt x="36" y="162"/>
                    <a:pt x="37" y="162"/>
                    <a:pt x="37" y="161"/>
                  </a:cubicBezTo>
                  <a:cubicBezTo>
                    <a:pt x="38" y="162"/>
                    <a:pt x="38" y="162"/>
                    <a:pt x="38" y="162"/>
                  </a:cubicBezTo>
                  <a:cubicBezTo>
                    <a:pt x="39" y="161"/>
                    <a:pt x="37" y="161"/>
                    <a:pt x="38" y="160"/>
                  </a:cubicBezTo>
                  <a:cubicBezTo>
                    <a:pt x="38" y="160"/>
                    <a:pt x="38" y="160"/>
                    <a:pt x="38" y="160"/>
                  </a:cubicBezTo>
                  <a:cubicBezTo>
                    <a:pt x="38" y="159"/>
                    <a:pt x="39" y="158"/>
                    <a:pt x="39" y="156"/>
                  </a:cubicBezTo>
                  <a:cubicBezTo>
                    <a:pt x="39" y="157"/>
                    <a:pt x="39" y="157"/>
                    <a:pt x="39" y="157"/>
                  </a:cubicBezTo>
                  <a:cubicBezTo>
                    <a:pt x="40" y="156"/>
                    <a:pt x="41" y="155"/>
                    <a:pt x="41" y="153"/>
                  </a:cubicBezTo>
                  <a:cubicBezTo>
                    <a:pt x="41" y="153"/>
                    <a:pt x="41" y="154"/>
                    <a:pt x="41" y="153"/>
                  </a:cubicBezTo>
                  <a:cubicBezTo>
                    <a:pt x="41" y="152"/>
                    <a:pt x="42" y="152"/>
                    <a:pt x="41" y="152"/>
                  </a:cubicBezTo>
                  <a:cubicBezTo>
                    <a:pt x="42" y="151"/>
                    <a:pt x="44" y="150"/>
                    <a:pt x="44" y="148"/>
                  </a:cubicBezTo>
                  <a:cubicBezTo>
                    <a:pt x="44" y="148"/>
                    <a:pt x="45" y="148"/>
                    <a:pt x="45" y="150"/>
                  </a:cubicBezTo>
                  <a:cubicBezTo>
                    <a:pt x="45" y="148"/>
                    <a:pt x="45" y="148"/>
                    <a:pt x="45" y="148"/>
                  </a:cubicBezTo>
                  <a:cubicBezTo>
                    <a:pt x="46" y="150"/>
                    <a:pt x="45" y="150"/>
                    <a:pt x="45" y="150"/>
                  </a:cubicBezTo>
                  <a:cubicBezTo>
                    <a:pt x="46" y="150"/>
                    <a:pt x="46" y="147"/>
                    <a:pt x="46" y="147"/>
                  </a:cubicBezTo>
                  <a:cubicBezTo>
                    <a:pt x="46" y="146"/>
                    <a:pt x="46" y="145"/>
                    <a:pt x="46" y="145"/>
                  </a:cubicBezTo>
                  <a:cubicBezTo>
                    <a:pt x="47" y="145"/>
                    <a:pt x="47" y="145"/>
                    <a:pt x="47" y="145"/>
                  </a:cubicBezTo>
                  <a:cubicBezTo>
                    <a:pt x="47" y="143"/>
                    <a:pt x="47" y="143"/>
                    <a:pt x="47" y="143"/>
                  </a:cubicBezTo>
                  <a:cubicBezTo>
                    <a:pt x="47" y="142"/>
                    <a:pt x="47" y="143"/>
                    <a:pt x="47" y="142"/>
                  </a:cubicBezTo>
                  <a:cubicBezTo>
                    <a:pt x="47" y="142"/>
                    <a:pt x="47" y="142"/>
                    <a:pt x="47" y="142"/>
                  </a:cubicBezTo>
                  <a:cubicBezTo>
                    <a:pt x="47" y="142"/>
                    <a:pt x="48" y="140"/>
                    <a:pt x="48" y="140"/>
                  </a:cubicBezTo>
                  <a:cubicBezTo>
                    <a:pt x="48" y="140"/>
                    <a:pt x="48" y="141"/>
                    <a:pt x="48" y="141"/>
                  </a:cubicBezTo>
                  <a:cubicBezTo>
                    <a:pt x="48" y="140"/>
                    <a:pt x="48" y="140"/>
                    <a:pt x="49" y="138"/>
                  </a:cubicBezTo>
                  <a:cubicBezTo>
                    <a:pt x="49" y="138"/>
                    <a:pt x="49" y="138"/>
                    <a:pt x="49" y="138"/>
                  </a:cubicBezTo>
                  <a:cubicBezTo>
                    <a:pt x="49" y="138"/>
                    <a:pt x="49" y="138"/>
                    <a:pt x="48" y="138"/>
                  </a:cubicBezTo>
                  <a:cubicBezTo>
                    <a:pt x="48" y="138"/>
                    <a:pt x="49" y="138"/>
                    <a:pt x="48" y="138"/>
                  </a:cubicBezTo>
                  <a:cubicBezTo>
                    <a:pt x="48" y="138"/>
                    <a:pt x="48" y="137"/>
                    <a:pt x="49" y="136"/>
                  </a:cubicBezTo>
                  <a:cubicBezTo>
                    <a:pt x="49" y="137"/>
                    <a:pt x="49" y="137"/>
                    <a:pt x="49" y="137"/>
                  </a:cubicBezTo>
                  <a:cubicBezTo>
                    <a:pt x="49" y="135"/>
                    <a:pt x="50" y="134"/>
                    <a:pt x="50" y="133"/>
                  </a:cubicBezTo>
                  <a:cubicBezTo>
                    <a:pt x="50" y="134"/>
                    <a:pt x="50" y="134"/>
                    <a:pt x="50" y="134"/>
                  </a:cubicBezTo>
                  <a:cubicBezTo>
                    <a:pt x="51" y="133"/>
                    <a:pt x="51" y="132"/>
                    <a:pt x="53" y="130"/>
                  </a:cubicBezTo>
                  <a:cubicBezTo>
                    <a:pt x="53" y="130"/>
                    <a:pt x="53" y="130"/>
                    <a:pt x="53" y="130"/>
                  </a:cubicBezTo>
                  <a:cubicBezTo>
                    <a:pt x="53" y="129"/>
                    <a:pt x="54" y="129"/>
                    <a:pt x="54" y="129"/>
                  </a:cubicBezTo>
                  <a:cubicBezTo>
                    <a:pt x="54" y="128"/>
                    <a:pt x="54" y="128"/>
                    <a:pt x="54" y="128"/>
                  </a:cubicBezTo>
                  <a:cubicBezTo>
                    <a:pt x="54" y="128"/>
                    <a:pt x="54" y="128"/>
                    <a:pt x="54" y="128"/>
                  </a:cubicBezTo>
                  <a:cubicBezTo>
                    <a:pt x="54" y="127"/>
                    <a:pt x="54" y="125"/>
                    <a:pt x="55" y="125"/>
                  </a:cubicBezTo>
                  <a:cubicBezTo>
                    <a:pt x="55" y="124"/>
                    <a:pt x="55" y="123"/>
                    <a:pt x="55" y="123"/>
                  </a:cubicBezTo>
                  <a:cubicBezTo>
                    <a:pt x="56" y="123"/>
                    <a:pt x="56" y="123"/>
                    <a:pt x="56" y="123"/>
                  </a:cubicBezTo>
                  <a:cubicBezTo>
                    <a:pt x="56" y="123"/>
                    <a:pt x="56" y="121"/>
                    <a:pt x="57" y="121"/>
                  </a:cubicBezTo>
                  <a:cubicBezTo>
                    <a:pt x="57" y="120"/>
                    <a:pt x="56" y="125"/>
                    <a:pt x="56" y="124"/>
                  </a:cubicBezTo>
                  <a:cubicBezTo>
                    <a:pt x="56" y="124"/>
                    <a:pt x="56" y="121"/>
                    <a:pt x="56" y="123"/>
                  </a:cubicBezTo>
                  <a:cubicBezTo>
                    <a:pt x="57" y="121"/>
                    <a:pt x="57" y="120"/>
                    <a:pt x="57" y="120"/>
                  </a:cubicBezTo>
                  <a:cubicBezTo>
                    <a:pt x="57" y="120"/>
                    <a:pt x="58" y="121"/>
                    <a:pt x="58" y="120"/>
                  </a:cubicBezTo>
                  <a:cubicBezTo>
                    <a:pt x="58" y="119"/>
                    <a:pt x="58" y="120"/>
                    <a:pt x="58" y="119"/>
                  </a:cubicBezTo>
                  <a:cubicBezTo>
                    <a:pt x="58" y="118"/>
                    <a:pt x="58" y="118"/>
                    <a:pt x="58" y="118"/>
                  </a:cubicBezTo>
                  <a:cubicBezTo>
                    <a:pt x="58" y="118"/>
                    <a:pt x="59" y="118"/>
                    <a:pt x="58" y="118"/>
                  </a:cubicBezTo>
                  <a:cubicBezTo>
                    <a:pt x="59" y="118"/>
                    <a:pt x="59" y="117"/>
                    <a:pt x="59" y="118"/>
                  </a:cubicBezTo>
                  <a:cubicBezTo>
                    <a:pt x="60" y="118"/>
                    <a:pt x="60" y="118"/>
                    <a:pt x="60" y="118"/>
                  </a:cubicBezTo>
                  <a:cubicBezTo>
                    <a:pt x="60" y="117"/>
                    <a:pt x="60" y="117"/>
                    <a:pt x="60" y="117"/>
                  </a:cubicBezTo>
                  <a:cubicBezTo>
                    <a:pt x="60" y="117"/>
                    <a:pt x="60" y="117"/>
                    <a:pt x="60" y="117"/>
                  </a:cubicBezTo>
                  <a:cubicBezTo>
                    <a:pt x="59" y="116"/>
                    <a:pt x="60" y="116"/>
                    <a:pt x="60" y="115"/>
                  </a:cubicBezTo>
                  <a:cubicBezTo>
                    <a:pt x="61" y="114"/>
                    <a:pt x="61" y="112"/>
                    <a:pt x="62" y="112"/>
                  </a:cubicBezTo>
                  <a:cubicBezTo>
                    <a:pt x="62" y="111"/>
                    <a:pt x="62" y="111"/>
                    <a:pt x="63" y="110"/>
                  </a:cubicBezTo>
                  <a:cubicBezTo>
                    <a:pt x="63" y="111"/>
                    <a:pt x="63" y="111"/>
                    <a:pt x="63" y="111"/>
                  </a:cubicBezTo>
                  <a:cubicBezTo>
                    <a:pt x="63" y="110"/>
                    <a:pt x="63" y="110"/>
                    <a:pt x="63" y="110"/>
                  </a:cubicBezTo>
                  <a:cubicBezTo>
                    <a:pt x="63" y="110"/>
                    <a:pt x="64" y="109"/>
                    <a:pt x="65" y="109"/>
                  </a:cubicBezTo>
                  <a:cubicBezTo>
                    <a:pt x="65" y="108"/>
                    <a:pt x="64" y="108"/>
                    <a:pt x="64" y="108"/>
                  </a:cubicBezTo>
                  <a:cubicBezTo>
                    <a:pt x="65" y="108"/>
                    <a:pt x="65" y="106"/>
                    <a:pt x="66" y="105"/>
                  </a:cubicBezTo>
                  <a:cubicBezTo>
                    <a:pt x="66" y="106"/>
                    <a:pt x="66" y="107"/>
                    <a:pt x="66" y="106"/>
                  </a:cubicBezTo>
                  <a:cubicBezTo>
                    <a:pt x="68" y="106"/>
                    <a:pt x="66" y="105"/>
                    <a:pt x="67" y="104"/>
                  </a:cubicBezTo>
                  <a:cubicBezTo>
                    <a:pt x="66" y="104"/>
                    <a:pt x="66" y="104"/>
                    <a:pt x="66" y="104"/>
                  </a:cubicBezTo>
                  <a:cubicBezTo>
                    <a:pt x="67" y="104"/>
                    <a:pt x="67" y="102"/>
                    <a:pt x="68" y="103"/>
                  </a:cubicBezTo>
                  <a:cubicBezTo>
                    <a:pt x="67" y="102"/>
                    <a:pt x="68" y="102"/>
                    <a:pt x="68" y="101"/>
                  </a:cubicBezTo>
                  <a:cubicBezTo>
                    <a:pt x="68" y="100"/>
                    <a:pt x="68" y="98"/>
                    <a:pt x="71" y="98"/>
                  </a:cubicBezTo>
                  <a:cubicBezTo>
                    <a:pt x="71" y="98"/>
                    <a:pt x="72" y="97"/>
                    <a:pt x="71" y="97"/>
                  </a:cubicBezTo>
                  <a:cubicBezTo>
                    <a:pt x="71" y="98"/>
                    <a:pt x="71" y="98"/>
                    <a:pt x="71" y="98"/>
                  </a:cubicBezTo>
                  <a:cubicBezTo>
                    <a:pt x="71" y="97"/>
                    <a:pt x="71" y="97"/>
                    <a:pt x="71" y="97"/>
                  </a:cubicBezTo>
                  <a:cubicBezTo>
                    <a:pt x="71" y="97"/>
                    <a:pt x="71" y="97"/>
                    <a:pt x="72" y="97"/>
                  </a:cubicBezTo>
                  <a:cubicBezTo>
                    <a:pt x="73" y="97"/>
                    <a:pt x="71" y="96"/>
                    <a:pt x="72" y="93"/>
                  </a:cubicBezTo>
                  <a:cubicBezTo>
                    <a:pt x="72" y="94"/>
                    <a:pt x="73" y="94"/>
                    <a:pt x="73" y="93"/>
                  </a:cubicBezTo>
                  <a:cubicBezTo>
                    <a:pt x="73" y="92"/>
                    <a:pt x="73" y="92"/>
                    <a:pt x="73" y="92"/>
                  </a:cubicBezTo>
                  <a:cubicBezTo>
                    <a:pt x="73" y="91"/>
                    <a:pt x="74" y="92"/>
                    <a:pt x="74" y="92"/>
                  </a:cubicBezTo>
                  <a:cubicBezTo>
                    <a:pt x="74" y="91"/>
                    <a:pt x="74" y="91"/>
                    <a:pt x="74" y="91"/>
                  </a:cubicBezTo>
                  <a:cubicBezTo>
                    <a:pt x="74" y="91"/>
                    <a:pt x="74" y="91"/>
                    <a:pt x="74" y="91"/>
                  </a:cubicBezTo>
                  <a:cubicBezTo>
                    <a:pt x="74" y="91"/>
                    <a:pt x="74" y="91"/>
                    <a:pt x="74" y="91"/>
                  </a:cubicBezTo>
                  <a:cubicBezTo>
                    <a:pt x="74" y="91"/>
                    <a:pt x="74" y="91"/>
                    <a:pt x="74" y="91"/>
                  </a:cubicBezTo>
                  <a:cubicBezTo>
                    <a:pt x="75" y="91"/>
                    <a:pt x="75" y="90"/>
                    <a:pt x="75" y="90"/>
                  </a:cubicBezTo>
                  <a:cubicBezTo>
                    <a:pt x="75" y="90"/>
                    <a:pt x="74" y="90"/>
                    <a:pt x="74" y="91"/>
                  </a:cubicBezTo>
                  <a:cubicBezTo>
                    <a:pt x="74" y="90"/>
                    <a:pt x="74" y="90"/>
                    <a:pt x="74" y="89"/>
                  </a:cubicBezTo>
                  <a:cubicBezTo>
                    <a:pt x="74" y="90"/>
                    <a:pt x="75" y="89"/>
                    <a:pt x="75" y="88"/>
                  </a:cubicBezTo>
                  <a:cubicBezTo>
                    <a:pt x="75" y="88"/>
                    <a:pt x="75" y="88"/>
                    <a:pt x="75" y="88"/>
                  </a:cubicBezTo>
                  <a:cubicBezTo>
                    <a:pt x="75" y="88"/>
                    <a:pt x="75" y="87"/>
                    <a:pt x="76" y="87"/>
                  </a:cubicBezTo>
                  <a:cubicBezTo>
                    <a:pt x="76" y="88"/>
                    <a:pt x="75" y="88"/>
                    <a:pt x="75" y="88"/>
                  </a:cubicBezTo>
                  <a:cubicBezTo>
                    <a:pt x="76" y="88"/>
                    <a:pt x="76" y="88"/>
                    <a:pt x="76" y="87"/>
                  </a:cubicBezTo>
                  <a:cubicBezTo>
                    <a:pt x="76" y="87"/>
                    <a:pt x="75" y="87"/>
                    <a:pt x="76" y="85"/>
                  </a:cubicBezTo>
                  <a:cubicBezTo>
                    <a:pt x="76" y="87"/>
                    <a:pt x="76" y="87"/>
                    <a:pt x="76" y="87"/>
                  </a:cubicBezTo>
                  <a:cubicBezTo>
                    <a:pt x="77" y="85"/>
                    <a:pt x="77" y="85"/>
                    <a:pt x="77" y="85"/>
                  </a:cubicBezTo>
                  <a:cubicBezTo>
                    <a:pt x="76" y="85"/>
                    <a:pt x="76" y="85"/>
                    <a:pt x="76" y="85"/>
                  </a:cubicBezTo>
                  <a:cubicBezTo>
                    <a:pt x="76" y="85"/>
                    <a:pt x="76" y="85"/>
                    <a:pt x="77" y="85"/>
                  </a:cubicBezTo>
                  <a:cubicBezTo>
                    <a:pt x="76" y="84"/>
                    <a:pt x="77" y="84"/>
                    <a:pt x="77" y="84"/>
                  </a:cubicBezTo>
                  <a:cubicBezTo>
                    <a:pt x="77" y="84"/>
                    <a:pt x="77" y="84"/>
                    <a:pt x="78" y="83"/>
                  </a:cubicBezTo>
                  <a:cubicBezTo>
                    <a:pt x="78" y="83"/>
                    <a:pt x="78" y="83"/>
                    <a:pt x="78" y="83"/>
                  </a:cubicBezTo>
                  <a:cubicBezTo>
                    <a:pt x="78" y="82"/>
                    <a:pt x="78" y="82"/>
                    <a:pt x="78" y="82"/>
                  </a:cubicBezTo>
                  <a:cubicBezTo>
                    <a:pt x="78" y="82"/>
                    <a:pt x="78" y="82"/>
                    <a:pt x="78" y="82"/>
                  </a:cubicBezTo>
                  <a:cubicBezTo>
                    <a:pt x="80" y="81"/>
                    <a:pt x="80" y="81"/>
                    <a:pt x="80" y="80"/>
                  </a:cubicBezTo>
                  <a:cubicBezTo>
                    <a:pt x="80" y="80"/>
                    <a:pt x="81" y="81"/>
                    <a:pt x="81" y="80"/>
                  </a:cubicBezTo>
                  <a:cubicBezTo>
                    <a:pt x="81" y="79"/>
                    <a:pt x="81" y="79"/>
                    <a:pt x="81" y="79"/>
                  </a:cubicBezTo>
                  <a:cubicBezTo>
                    <a:pt x="81" y="78"/>
                    <a:pt x="81" y="76"/>
                    <a:pt x="82" y="75"/>
                  </a:cubicBezTo>
                  <a:cubicBezTo>
                    <a:pt x="82" y="75"/>
                    <a:pt x="82" y="75"/>
                    <a:pt x="82" y="75"/>
                  </a:cubicBezTo>
                  <a:cubicBezTo>
                    <a:pt x="83" y="73"/>
                    <a:pt x="83" y="71"/>
                    <a:pt x="85" y="71"/>
                  </a:cubicBezTo>
                  <a:cubicBezTo>
                    <a:pt x="85" y="71"/>
                    <a:pt x="85" y="71"/>
                    <a:pt x="86" y="71"/>
                  </a:cubicBezTo>
                  <a:cubicBezTo>
                    <a:pt x="86" y="70"/>
                    <a:pt x="86" y="71"/>
                    <a:pt x="86" y="70"/>
                  </a:cubicBezTo>
                  <a:cubicBezTo>
                    <a:pt x="85" y="70"/>
                    <a:pt x="85" y="70"/>
                    <a:pt x="85" y="70"/>
                  </a:cubicBezTo>
                  <a:cubicBezTo>
                    <a:pt x="85" y="68"/>
                    <a:pt x="86" y="67"/>
                    <a:pt x="87" y="66"/>
                  </a:cubicBezTo>
                  <a:cubicBezTo>
                    <a:pt x="86" y="66"/>
                    <a:pt x="86" y="66"/>
                    <a:pt x="86" y="66"/>
                  </a:cubicBezTo>
                  <a:cubicBezTo>
                    <a:pt x="87" y="66"/>
                    <a:pt x="88" y="66"/>
                    <a:pt x="88" y="65"/>
                  </a:cubicBezTo>
                  <a:cubicBezTo>
                    <a:pt x="87" y="65"/>
                    <a:pt x="87" y="65"/>
                    <a:pt x="87" y="65"/>
                  </a:cubicBezTo>
                  <a:cubicBezTo>
                    <a:pt x="88" y="64"/>
                    <a:pt x="88" y="64"/>
                    <a:pt x="88" y="64"/>
                  </a:cubicBezTo>
                  <a:cubicBezTo>
                    <a:pt x="88" y="64"/>
                    <a:pt x="87" y="64"/>
                    <a:pt x="88" y="64"/>
                  </a:cubicBezTo>
                  <a:cubicBezTo>
                    <a:pt x="88" y="64"/>
                    <a:pt x="88" y="64"/>
                    <a:pt x="88" y="64"/>
                  </a:cubicBezTo>
                  <a:cubicBezTo>
                    <a:pt x="88" y="64"/>
                    <a:pt x="88" y="62"/>
                    <a:pt x="89" y="62"/>
                  </a:cubicBezTo>
                  <a:cubicBezTo>
                    <a:pt x="90" y="62"/>
                    <a:pt x="90" y="62"/>
                    <a:pt x="90" y="62"/>
                  </a:cubicBezTo>
                  <a:cubicBezTo>
                    <a:pt x="90" y="61"/>
                    <a:pt x="90" y="61"/>
                    <a:pt x="89" y="61"/>
                  </a:cubicBezTo>
                  <a:cubicBezTo>
                    <a:pt x="90" y="59"/>
                    <a:pt x="91" y="59"/>
                    <a:pt x="92" y="59"/>
                  </a:cubicBezTo>
                  <a:cubicBezTo>
                    <a:pt x="91" y="57"/>
                    <a:pt x="93" y="54"/>
                    <a:pt x="94" y="52"/>
                  </a:cubicBezTo>
                  <a:cubicBezTo>
                    <a:pt x="94" y="52"/>
                    <a:pt x="94" y="52"/>
                    <a:pt x="94" y="52"/>
                  </a:cubicBezTo>
                  <a:cubicBezTo>
                    <a:pt x="94" y="52"/>
                    <a:pt x="94" y="52"/>
                    <a:pt x="94" y="51"/>
                  </a:cubicBezTo>
                  <a:cubicBezTo>
                    <a:pt x="94" y="52"/>
                    <a:pt x="94" y="51"/>
                    <a:pt x="95" y="52"/>
                  </a:cubicBezTo>
                  <a:cubicBezTo>
                    <a:pt x="95" y="51"/>
                    <a:pt x="95" y="50"/>
                    <a:pt x="95" y="50"/>
                  </a:cubicBezTo>
                  <a:cubicBezTo>
                    <a:pt x="94" y="49"/>
                    <a:pt x="95" y="50"/>
                    <a:pt x="94" y="50"/>
                  </a:cubicBezTo>
                  <a:cubicBezTo>
                    <a:pt x="94" y="50"/>
                    <a:pt x="95" y="49"/>
                    <a:pt x="95" y="48"/>
                  </a:cubicBezTo>
                  <a:cubicBezTo>
                    <a:pt x="97" y="49"/>
                    <a:pt x="97" y="49"/>
                    <a:pt x="97" y="49"/>
                  </a:cubicBezTo>
                  <a:cubicBezTo>
                    <a:pt x="97" y="48"/>
                    <a:pt x="97" y="48"/>
                    <a:pt x="97" y="48"/>
                  </a:cubicBezTo>
                  <a:cubicBezTo>
                    <a:pt x="98" y="48"/>
                    <a:pt x="97" y="51"/>
                    <a:pt x="98" y="50"/>
                  </a:cubicBezTo>
                  <a:cubicBezTo>
                    <a:pt x="99" y="50"/>
                    <a:pt x="99" y="50"/>
                    <a:pt x="99" y="50"/>
                  </a:cubicBezTo>
                  <a:cubicBezTo>
                    <a:pt x="100" y="50"/>
                    <a:pt x="99" y="52"/>
                    <a:pt x="100" y="50"/>
                  </a:cubicBezTo>
                  <a:cubicBezTo>
                    <a:pt x="100" y="50"/>
                    <a:pt x="99" y="49"/>
                    <a:pt x="98" y="49"/>
                  </a:cubicBezTo>
                  <a:cubicBezTo>
                    <a:pt x="99" y="48"/>
                    <a:pt x="97" y="48"/>
                    <a:pt x="98" y="47"/>
                  </a:cubicBezTo>
                  <a:cubicBezTo>
                    <a:pt x="98" y="47"/>
                    <a:pt x="97" y="48"/>
                    <a:pt x="98" y="48"/>
                  </a:cubicBezTo>
                  <a:cubicBezTo>
                    <a:pt x="99" y="47"/>
                    <a:pt x="98" y="46"/>
                    <a:pt x="99" y="46"/>
                  </a:cubicBezTo>
                  <a:cubicBezTo>
                    <a:pt x="98" y="46"/>
                    <a:pt x="98" y="46"/>
                    <a:pt x="98" y="45"/>
                  </a:cubicBezTo>
                  <a:cubicBezTo>
                    <a:pt x="99" y="45"/>
                    <a:pt x="98" y="46"/>
                    <a:pt x="99" y="45"/>
                  </a:cubicBezTo>
                  <a:cubicBezTo>
                    <a:pt x="99" y="45"/>
                    <a:pt x="99" y="44"/>
                    <a:pt x="98" y="44"/>
                  </a:cubicBezTo>
                  <a:cubicBezTo>
                    <a:pt x="98" y="44"/>
                    <a:pt x="99" y="44"/>
                    <a:pt x="99" y="44"/>
                  </a:cubicBezTo>
                  <a:cubicBezTo>
                    <a:pt x="99" y="44"/>
                    <a:pt x="99" y="44"/>
                    <a:pt x="100" y="44"/>
                  </a:cubicBezTo>
                  <a:cubicBezTo>
                    <a:pt x="100" y="44"/>
                    <a:pt x="100" y="43"/>
                    <a:pt x="99" y="43"/>
                  </a:cubicBezTo>
                  <a:cubicBezTo>
                    <a:pt x="100" y="43"/>
                    <a:pt x="100" y="43"/>
                    <a:pt x="100" y="43"/>
                  </a:cubicBezTo>
                  <a:cubicBezTo>
                    <a:pt x="101" y="43"/>
                    <a:pt x="100" y="41"/>
                    <a:pt x="101" y="41"/>
                  </a:cubicBezTo>
                  <a:cubicBezTo>
                    <a:pt x="100" y="41"/>
                    <a:pt x="100" y="41"/>
                    <a:pt x="100" y="41"/>
                  </a:cubicBezTo>
                  <a:cubicBezTo>
                    <a:pt x="101" y="41"/>
                    <a:pt x="101" y="40"/>
                    <a:pt x="101" y="40"/>
                  </a:cubicBezTo>
                  <a:cubicBezTo>
                    <a:pt x="101" y="40"/>
                    <a:pt x="101" y="38"/>
                    <a:pt x="101" y="39"/>
                  </a:cubicBezTo>
                  <a:cubicBezTo>
                    <a:pt x="101" y="39"/>
                    <a:pt x="102" y="38"/>
                    <a:pt x="101" y="38"/>
                  </a:cubicBezTo>
                  <a:cubicBezTo>
                    <a:pt x="101" y="38"/>
                    <a:pt x="101" y="39"/>
                    <a:pt x="101" y="39"/>
                  </a:cubicBezTo>
                  <a:cubicBezTo>
                    <a:pt x="101" y="39"/>
                    <a:pt x="101" y="38"/>
                    <a:pt x="101" y="37"/>
                  </a:cubicBezTo>
                  <a:cubicBezTo>
                    <a:pt x="101" y="37"/>
                    <a:pt x="101" y="37"/>
                    <a:pt x="101" y="37"/>
                  </a:cubicBezTo>
                  <a:cubicBezTo>
                    <a:pt x="101" y="37"/>
                    <a:pt x="101" y="37"/>
                    <a:pt x="101" y="37"/>
                  </a:cubicBezTo>
                  <a:cubicBezTo>
                    <a:pt x="101" y="37"/>
                    <a:pt x="101" y="37"/>
                    <a:pt x="102" y="37"/>
                  </a:cubicBezTo>
                  <a:cubicBezTo>
                    <a:pt x="101" y="37"/>
                    <a:pt x="101" y="37"/>
                    <a:pt x="101" y="37"/>
                  </a:cubicBezTo>
                  <a:cubicBezTo>
                    <a:pt x="101" y="36"/>
                    <a:pt x="102" y="37"/>
                    <a:pt x="103" y="36"/>
                  </a:cubicBezTo>
                  <a:cubicBezTo>
                    <a:pt x="103" y="37"/>
                    <a:pt x="103" y="37"/>
                    <a:pt x="103" y="37"/>
                  </a:cubicBezTo>
                  <a:cubicBezTo>
                    <a:pt x="103" y="37"/>
                    <a:pt x="103" y="37"/>
                    <a:pt x="103" y="36"/>
                  </a:cubicBezTo>
                  <a:cubicBezTo>
                    <a:pt x="103" y="36"/>
                    <a:pt x="103" y="35"/>
                    <a:pt x="102" y="35"/>
                  </a:cubicBezTo>
                  <a:cubicBezTo>
                    <a:pt x="102" y="34"/>
                    <a:pt x="103" y="35"/>
                    <a:pt x="103" y="34"/>
                  </a:cubicBezTo>
                  <a:cubicBezTo>
                    <a:pt x="103" y="35"/>
                    <a:pt x="103" y="35"/>
                    <a:pt x="103" y="35"/>
                  </a:cubicBezTo>
                  <a:cubicBezTo>
                    <a:pt x="104" y="35"/>
                    <a:pt x="104" y="35"/>
                    <a:pt x="104" y="35"/>
                  </a:cubicBezTo>
                  <a:cubicBezTo>
                    <a:pt x="104" y="34"/>
                    <a:pt x="104" y="32"/>
                    <a:pt x="103" y="34"/>
                  </a:cubicBezTo>
                  <a:cubicBezTo>
                    <a:pt x="104" y="32"/>
                    <a:pt x="104" y="32"/>
                    <a:pt x="104" y="32"/>
                  </a:cubicBezTo>
                  <a:cubicBezTo>
                    <a:pt x="105" y="31"/>
                    <a:pt x="104" y="32"/>
                    <a:pt x="104" y="31"/>
                  </a:cubicBezTo>
                  <a:cubicBezTo>
                    <a:pt x="104" y="31"/>
                    <a:pt x="105" y="31"/>
                    <a:pt x="107" y="31"/>
                  </a:cubicBezTo>
                  <a:cubicBezTo>
                    <a:pt x="107" y="31"/>
                    <a:pt x="107" y="31"/>
                    <a:pt x="107" y="31"/>
                  </a:cubicBezTo>
                  <a:cubicBezTo>
                    <a:pt x="107" y="31"/>
                    <a:pt x="107" y="31"/>
                    <a:pt x="107" y="31"/>
                  </a:cubicBezTo>
                  <a:cubicBezTo>
                    <a:pt x="107" y="32"/>
                    <a:pt x="107" y="31"/>
                    <a:pt x="108" y="32"/>
                  </a:cubicBezTo>
                  <a:cubicBezTo>
                    <a:pt x="108" y="31"/>
                    <a:pt x="108" y="31"/>
                    <a:pt x="108" y="31"/>
                  </a:cubicBezTo>
                  <a:cubicBezTo>
                    <a:pt x="107" y="31"/>
                    <a:pt x="107" y="30"/>
                    <a:pt x="107" y="29"/>
                  </a:cubicBezTo>
                  <a:cubicBezTo>
                    <a:pt x="107" y="28"/>
                    <a:pt x="109" y="30"/>
                    <a:pt x="108" y="28"/>
                  </a:cubicBezTo>
                  <a:cubicBezTo>
                    <a:pt x="108" y="28"/>
                    <a:pt x="107" y="27"/>
                    <a:pt x="107" y="28"/>
                  </a:cubicBezTo>
                  <a:cubicBezTo>
                    <a:pt x="108" y="27"/>
                    <a:pt x="107" y="27"/>
                    <a:pt x="107" y="26"/>
                  </a:cubicBezTo>
                  <a:cubicBezTo>
                    <a:pt x="107" y="27"/>
                    <a:pt x="109" y="26"/>
                    <a:pt x="109" y="27"/>
                  </a:cubicBezTo>
                  <a:cubicBezTo>
                    <a:pt x="108" y="27"/>
                    <a:pt x="108" y="28"/>
                    <a:pt x="108" y="28"/>
                  </a:cubicBezTo>
                  <a:cubicBezTo>
                    <a:pt x="109" y="28"/>
                    <a:pt x="109" y="28"/>
                    <a:pt x="109" y="28"/>
                  </a:cubicBezTo>
                  <a:cubicBezTo>
                    <a:pt x="110" y="27"/>
                    <a:pt x="110" y="26"/>
                    <a:pt x="109" y="26"/>
                  </a:cubicBezTo>
                  <a:cubicBezTo>
                    <a:pt x="109" y="26"/>
                    <a:pt x="109" y="27"/>
                    <a:pt x="109" y="26"/>
                  </a:cubicBezTo>
                  <a:cubicBezTo>
                    <a:pt x="109" y="25"/>
                    <a:pt x="110" y="26"/>
                    <a:pt x="109" y="25"/>
                  </a:cubicBezTo>
                  <a:cubicBezTo>
                    <a:pt x="108" y="25"/>
                    <a:pt x="108" y="25"/>
                    <a:pt x="108" y="25"/>
                  </a:cubicBezTo>
                  <a:cubicBezTo>
                    <a:pt x="108" y="24"/>
                    <a:pt x="108" y="24"/>
                    <a:pt x="108" y="24"/>
                  </a:cubicBezTo>
                  <a:cubicBezTo>
                    <a:pt x="108" y="24"/>
                    <a:pt x="108" y="24"/>
                    <a:pt x="108" y="24"/>
                  </a:cubicBezTo>
                  <a:cubicBezTo>
                    <a:pt x="109" y="23"/>
                    <a:pt x="108" y="24"/>
                    <a:pt x="109" y="23"/>
                  </a:cubicBezTo>
                  <a:cubicBezTo>
                    <a:pt x="110" y="23"/>
                    <a:pt x="110" y="23"/>
                    <a:pt x="110" y="23"/>
                  </a:cubicBezTo>
                  <a:cubicBezTo>
                    <a:pt x="110" y="23"/>
                    <a:pt x="109" y="24"/>
                    <a:pt x="110" y="24"/>
                  </a:cubicBezTo>
                  <a:cubicBezTo>
                    <a:pt x="110" y="23"/>
                    <a:pt x="110" y="23"/>
                    <a:pt x="110" y="23"/>
                  </a:cubicBezTo>
                  <a:cubicBezTo>
                    <a:pt x="110" y="23"/>
                    <a:pt x="110" y="23"/>
                    <a:pt x="110" y="23"/>
                  </a:cubicBezTo>
                  <a:cubicBezTo>
                    <a:pt x="110" y="23"/>
                    <a:pt x="112" y="24"/>
                    <a:pt x="112" y="22"/>
                  </a:cubicBezTo>
                  <a:cubicBezTo>
                    <a:pt x="112" y="21"/>
                    <a:pt x="111" y="22"/>
                    <a:pt x="111" y="22"/>
                  </a:cubicBezTo>
                  <a:cubicBezTo>
                    <a:pt x="112" y="20"/>
                    <a:pt x="111" y="20"/>
                    <a:pt x="112" y="19"/>
                  </a:cubicBezTo>
                  <a:cubicBezTo>
                    <a:pt x="112" y="20"/>
                    <a:pt x="113" y="18"/>
                    <a:pt x="113" y="19"/>
                  </a:cubicBezTo>
                  <a:cubicBezTo>
                    <a:pt x="112" y="19"/>
                    <a:pt x="111" y="21"/>
                    <a:pt x="112" y="22"/>
                  </a:cubicBezTo>
                  <a:cubicBezTo>
                    <a:pt x="113" y="22"/>
                    <a:pt x="111" y="22"/>
                    <a:pt x="112" y="23"/>
                  </a:cubicBezTo>
                  <a:cubicBezTo>
                    <a:pt x="112" y="22"/>
                    <a:pt x="113" y="23"/>
                    <a:pt x="114" y="23"/>
                  </a:cubicBezTo>
                  <a:cubicBezTo>
                    <a:pt x="114" y="22"/>
                    <a:pt x="114" y="22"/>
                    <a:pt x="114" y="22"/>
                  </a:cubicBezTo>
                  <a:cubicBezTo>
                    <a:pt x="113" y="22"/>
                    <a:pt x="113" y="22"/>
                    <a:pt x="113" y="22"/>
                  </a:cubicBezTo>
                  <a:cubicBezTo>
                    <a:pt x="113" y="21"/>
                    <a:pt x="114" y="20"/>
                    <a:pt x="114" y="19"/>
                  </a:cubicBezTo>
                  <a:cubicBezTo>
                    <a:pt x="114" y="19"/>
                    <a:pt x="114" y="19"/>
                    <a:pt x="114" y="19"/>
                  </a:cubicBezTo>
                  <a:cubicBezTo>
                    <a:pt x="115" y="18"/>
                    <a:pt x="116" y="17"/>
                    <a:pt x="116" y="17"/>
                  </a:cubicBezTo>
                  <a:cubicBezTo>
                    <a:pt x="115" y="17"/>
                    <a:pt x="117" y="14"/>
                    <a:pt x="116" y="14"/>
                  </a:cubicBezTo>
                  <a:cubicBezTo>
                    <a:pt x="115" y="15"/>
                    <a:pt x="115" y="15"/>
                    <a:pt x="114" y="15"/>
                  </a:cubicBezTo>
                  <a:cubicBezTo>
                    <a:pt x="115" y="14"/>
                    <a:pt x="115" y="15"/>
                    <a:pt x="115" y="15"/>
                  </a:cubicBezTo>
                  <a:cubicBezTo>
                    <a:pt x="115" y="14"/>
                    <a:pt x="116" y="14"/>
                    <a:pt x="116" y="14"/>
                  </a:cubicBezTo>
                  <a:cubicBezTo>
                    <a:pt x="115" y="15"/>
                    <a:pt x="117" y="14"/>
                    <a:pt x="117" y="15"/>
                  </a:cubicBezTo>
                  <a:cubicBezTo>
                    <a:pt x="117" y="14"/>
                    <a:pt x="118" y="15"/>
                    <a:pt x="118" y="14"/>
                  </a:cubicBezTo>
                  <a:cubicBezTo>
                    <a:pt x="118" y="13"/>
                    <a:pt x="118" y="12"/>
                    <a:pt x="119" y="11"/>
                  </a:cubicBezTo>
                  <a:cubicBezTo>
                    <a:pt x="120" y="11"/>
                    <a:pt x="120" y="9"/>
                    <a:pt x="121" y="8"/>
                  </a:cubicBezTo>
                  <a:cubicBezTo>
                    <a:pt x="121" y="8"/>
                    <a:pt x="121" y="9"/>
                    <a:pt x="121" y="8"/>
                  </a:cubicBezTo>
                  <a:cubicBezTo>
                    <a:pt x="122" y="8"/>
                    <a:pt x="121" y="8"/>
                    <a:pt x="121" y="8"/>
                  </a:cubicBezTo>
                  <a:cubicBezTo>
                    <a:pt x="121" y="8"/>
                    <a:pt x="121" y="8"/>
                    <a:pt x="121" y="8"/>
                  </a:cubicBezTo>
                  <a:cubicBezTo>
                    <a:pt x="121" y="7"/>
                    <a:pt x="124" y="5"/>
                    <a:pt x="122" y="4"/>
                  </a:cubicBezTo>
                  <a:cubicBezTo>
                    <a:pt x="124" y="5"/>
                    <a:pt x="124" y="5"/>
                    <a:pt x="124" y="5"/>
                  </a:cubicBezTo>
                  <a:cubicBezTo>
                    <a:pt x="124" y="5"/>
                    <a:pt x="124" y="5"/>
                    <a:pt x="124" y="5"/>
                  </a:cubicBezTo>
                  <a:cubicBezTo>
                    <a:pt x="124" y="5"/>
                    <a:pt x="124" y="5"/>
                    <a:pt x="124" y="5"/>
                  </a:cubicBezTo>
                  <a:cubicBezTo>
                    <a:pt x="125" y="5"/>
                    <a:pt x="125" y="4"/>
                    <a:pt x="125" y="4"/>
                  </a:cubicBezTo>
                  <a:cubicBezTo>
                    <a:pt x="125" y="4"/>
                    <a:pt x="125" y="4"/>
                    <a:pt x="125" y="4"/>
                  </a:cubicBezTo>
                  <a:cubicBezTo>
                    <a:pt x="125" y="3"/>
                    <a:pt x="126" y="2"/>
                    <a:pt x="126" y="1"/>
                  </a:cubicBezTo>
                  <a:cubicBezTo>
                    <a:pt x="127" y="1"/>
                    <a:pt x="127" y="1"/>
                    <a:pt x="127" y="1"/>
                  </a:cubicBezTo>
                  <a:cubicBezTo>
                    <a:pt x="127" y="1"/>
                    <a:pt x="127" y="1"/>
                    <a:pt x="127" y="1"/>
                  </a:cubicBezTo>
                  <a:cubicBezTo>
                    <a:pt x="127" y="1"/>
                    <a:pt x="127" y="1"/>
                    <a:pt x="127" y="0"/>
                  </a:cubicBezTo>
                  <a:cubicBezTo>
                    <a:pt x="127" y="2"/>
                    <a:pt x="127" y="2"/>
                    <a:pt x="127" y="2"/>
                  </a:cubicBezTo>
                  <a:cubicBezTo>
                    <a:pt x="127" y="3"/>
                    <a:pt x="127" y="2"/>
                    <a:pt x="127" y="2"/>
                  </a:cubicBezTo>
                  <a:cubicBezTo>
                    <a:pt x="126" y="2"/>
                    <a:pt x="126" y="3"/>
                    <a:pt x="126" y="3"/>
                  </a:cubicBezTo>
                  <a:cubicBezTo>
                    <a:pt x="126" y="3"/>
                    <a:pt x="126" y="3"/>
                    <a:pt x="126" y="2"/>
                  </a:cubicBezTo>
                  <a:cubicBezTo>
                    <a:pt x="127" y="3"/>
                    <a:pt x="127" y="3"/>
                    <a:pt x="127" y="4"/>
                  </a:cubicBezTo>
                  <a:cubicBezTo>
                    <a:pt x="127" y="3"/>
                    <a:pt x="127" y="3"/>
                    <a:pt x="127" y="3"/>
                  </a:cubicBezTo>
                  <a:cubicBezTo>
                    <a:pt x="127" y="4"/>
                    <a:pt x="127" y="4"/>
                    <a:pt x="127" y="4"/>
                  </a:cubicBezTo>
                  <a:cubicBezTo>
                    <a:pt x="127" y="4"/>
                    <a:pt x="126" y="4"/>
                    <a:pt x="126" y="4"/>
                  </a:cubicBezTo>
                  <a:cubicBezTo>
                    <a:pt x="127" y="4"/>
                    <a:pt x="127" y="5"/>
                    <a:pt x="126" y="5"/>
                  </a:cubicBezTo>
                  <a:cubicBezTo>
                    <a:pt x="125" y="7"/>
                    <a:pt x="125" y="8"/>
                    <a:pt x="125" y="9"/>
                  </a:cubicBezTo>
                  <a:cubicBezTo>
                    <a:pt x="124" y="8"/>
                    <a:pt x="124" y="7"/>
                    <a:pt x="124" y="7"/>
                  </a:cubicBezTo>
                  <a:cubicBezTo>
                    <a:pt x="124" y="7"/>
                    <a:pt x="124" y="7"/>
                    <a:pt x="122" y="8"/>
                  </a:cubicBezTo>
                  <a:cubicBezTo>
                    <a:pt x="124" y="8"/>
                    <a:pt x="124" y="9"/>
                    <a:pt x="124" y="10"/>
                  </a:cubicBezTo>
                  <a:cubicBezTo>
                    <a:pt x="124" y="10"/>
                    <a:pt x="124" y="10"/>
                    <a:pt x="124" y="10"/>
                  </a:cubicBezTo>
                  <a:cubicBezTo>
                    <a:pt x="122" y="11"/>
                    <a:pt x="124" y="11"/>
                    <a:pt x="122" y="11"/>
                  </a:cubicBezTo>
                  <a:cubicBezTo>
                    <a:pt x="121" y="12"/>
                    <a:pt x="121" y="14"/>
                    <a:pt x="121" y="15"/>
                  </a:cubicBezTo>
                  <a:cubicBezTo>
                    <a:pt x="120" y="15"/>
                    <a:pt x="120" y="15"/>
                    <a:pt x="120" y="15"/>
                  </a:cubicBezTo>
                  <a:cubicBezTo>
                    <a:pt x="121" y="17"/>
                    <a:pt x="119" y="17"/>
                    <a:pt x="119" y="18"/>
                  </a:cubicBezTo>
                  <a:cubicBezTo>
                    <a:pt x="118" y="19"/>
                    <a:pt x="118" y="22"/>
                    <a:pt x="117" y="22"/>
                  </a:cubicBezTo>
                  <a:cubicBezTo>
                    <a:pt x="116" y="25"/>
                    <a:pt x="115" y="27"/>
                    <a:pt x="113" y="30"/>
                  </a:cubicBezTo>
                  <a:cubicBezTo>
                    <a:pt x="113" y="29"/>
                    <a:pt x="113" y="29"/>
                    <a:pt x="113" y="29"/>
                  </a:cubicBezTo>
                  <a:cubicBezTo>
                    <a:pt x="113" y="30"/>
                    <a:pt x="112" y="29"/>
                    <a:pt x="112" y="30"/>
                  </a:cubicBezTo>
                  <a:cubicBezTo>
                    <a:pt x="113" y="30"/>
                    <a:pt x="112" y="31"/>
                    <a:pt x="112" y="31"/>
                  </a:cubicBezTo>
                  <a:cubicBezTo>
                    <a:pt x="111" y="31"/>
                    <a:pt x="111" y="34"/>
                    <a:pt x="111" y="36"/>
                  </a:cubicBezTo>
                  <a:cubicBezTo>
                    <a:pt x="110" y="35"/>
                    <a:pt x="110" y="35"/>
                    <a:pt x="110" y="35"/>
                  </a:cubicBezTo>
                  <a:cubicBezTo>
                    <a:pt x="110" y="37"/>
                    <a:pt x="109" y="37"/>
                    <a:pt x="108" y="38"/>
                  </a:cubicBezTo>
                  <a:cubicBezTo>
                    <a:pt x="108" y="38"/>
                    <a:pt x="107" y="38"/>
                    <a:pt x="107" y="39"/>
                  </a:cubicBezTo>
                  <a:cubicBezTo>
                    <a:pt x="107" y="40"/>
                    <a:pt x="107" y="40"/>
                    <a:pt x="107" y="41"/>
                  </a:cubicBezTo>
                  <a:cubicBezTo>
                    <a:pt x="107" y="43"/>
                    <a:pt x="107" y="44"/>
                    <a:pt x="105" y="44"/>
                  </a:cubicBezTo>
                  <a:cubicBezTo>
                    <a:pt x="104" y="48"/>
                    <a:pt x="102" y="50"/>
                    <a:pt x="101" y="54"/>
                  </a:cubicBezTo>
                  <a:cubicBezTo>
                    <a:pt x="101" y="54"/>
                    <a:pt x="101" y="54"/>
                    <a:pt x="101" y="54"/>
                  </a:cubicBezTo>
                  <a:cubicBezTo>
                    <a:pt x="100" y="57"/>
                    <a:pt x="97" y="59"/>
                    <a:pt x="97" y="63"/>
                  </a:cubicBezTo>
                  <a:cubicBezTo>
                    <a:pt x="95" y="63"/>
                    <a:pt x="95" y="63"/>
                    <a:pt x="95" y="63"/>
                  </a:cubicBezTo>
                  <a:cubicBezTo>
                    <a:pt x="94" y="63"/>
                    <a:pt x="94" y="64"/>
                    <a:pt x="95" y="64"/>
                  </a:cubicBezTo>
                  <a:cubicBezTo>
                    <a:pt x="94" y="64"/>
                    <a:pt x="94" y="66"/>
                    <a:pt x="94" y="66"/>
                  </a:cubicBezTo>
                  <a:cubicBezTo>
                    <a:pt x="93" y="67"/>
                    <a:pt x="94" y="67"/>
                    <a:pt x="94" y="68"/>
                  </a:cubicBezTo>
                  <a:cubicBezTo>
                    <a:pt x="92" y="70"/>
                    <a:pt x="92" y="71"/>
                    <a:pt x="91" y="72"/>
                  </a:cubicBezTo>
                  <a:cubicBezTo>
                    <a:pt x="92" y="71"/>
                    <a:pt x="92" y="71"/>
                    <a:pt x="92" y="71"/>
                  </a:cubicBezTo>
                  <a:cubicBezTo>
                    <a:pt x="91" y="71"/>
                    <a:pt x="91" y="71"/>
                    <a:pt x="91" y="71"/>
                  </a:cubicBezTo>
                  <a:cubicBezTo>
                    <a:pt x="91" y="72"/>
                    <a:pt x="90" y="73"/>
                    <a:pt x="91" y="73"/>
                  </a:cubicBezTo>
                  <a:cubicBezTo>
                    <a:pt x="89" y="75"/>
                    <a:pt x="89" y="77"/>
                    <a:pt x="87" y="78"/>
                  </a:cubicBezTo>
                  <a:cubicBezTo>
                    <a:pt x="88" y="79"/>
                    <a:pt x="88" y="79"/>
                    <a:pt x="88" y="79"/>
                  </a:cubicBezTo>
                  <a:cubicBezTo>
                    <a:pt x="87" y="81"/>
                    <a:pt x="86" y="82"/>
                    <a:pt x="85" y="83"/>
                  </a:cubicBezTo>
                  <a:cubicBezTo>
                    <a:pt x="85" y="83"/>
                    <a:pt x="85" y="83"/>
                    <a:pt x="85" y="83"/>
                  </a:cubicBezTo>
                  <a:cubicBezTo>
                    <a:pt x="85" y="84"/>
                    <a:pt x="85" y="83"/>
                    <a:pt x="85" y="84"/>
                  </a:cubicBezTo>
                  <a:cubicBezTo>
                    <a:pt x="84" y="87"/>
                    <a:pt x="82" y="88"/>
                    <a:pt x="81" y="91"/>
                  </a:cubicBezTo>
                  <a:cubicBezTo>
                    <a:pt x="80" y="94"/>
                    <a:pt x="77" y="98"/>
                    <a:pt x="75" y="101"/>
                  </a:cubicBezTo>
                  <a:cubicBezTo>
                    <a:pt x="75" y="101"/>
                    <a:pt x="75" y="101"/>
                    <a:pt x="75" y="101"/>
                  </a:cubicBezTo>
                  <a:cubicBezTo>
                    <a:pt x="75" y="103"/>
                    <a:pt x="73" y="104"/>
                    <a:pt x="74" y="105"/>
                  </a:cubicBezTo>
                  <a:cubicBezTo>
                    <a:pt x="73" y="105"/>
                    <a:pt x="73" y="106"/>
                    <a:pt x="73" y="106"/>
                  </a:cubicBezTo>
                  <a:cubicBezTo>
                    <a:pt x="73" y="107"/>
                    <a:pt x="71" y="108"/>
                    <a:pt x="71" y="110"/>
                  </a:cubicBezTo>
                  <a:cubicBezTo>
                    <a:pt x="71" y="110"/>
                    <a:pt x="71" y="110"/>
                    <a:pt x="71" y="110"/>
                  </a:cubicBezTo>
                  <a:cubicBezTo>
                    <a:pt x="69" y="111"/>
                    <a:pt x="68" y="111"/>
                    <a:pt x="68" y="114"/>
                  </a:cubicBezTo>
                  <a:cubicBezTo>
                    <a:pt x="68" y="112"/>
                    <a:pt x="68" y="112"/>
                    <a:pt x="68" y="112"/>
                  </a:cubicBezTo>
                  <a:cubicBezTo>
                    <a:pt x="67" y="112"/>
                    <a:pt x="68" y="115"/>
                    <a:pt x="67" y="115"/>
                  </a:cubicBezTo>
                  <a:cubicBezTo>
                    <a:pt x="67" y="115"/>
                    <a:pt x="67" y="115"/>
                    <a:pt x="67" y="115"/>
                  </a:cubicBezTo>
                  <a:cubicBezTo>
                    <a:pt x="65" y="118"/>
                    <a:pt x="64" y="121"/>
                    <a:pt x="62" y="125"/>
                  </a:cubicBezTo>
                  <a:cubicBezTo>
                    <a:pt x="60" y="127"/>
                    <a:pt x="61" y="125"/>
                    <a:pt x="60" y="126"/>
                  </a:cubicBezTo>
                  <a:cubicBezTo>
                    <a:pt x="60" y="126"/>
                    <a:pt x="60" y="126"/>
                    <a:pt x="60" y="126"/>
                  </a:cubicBezTo>
                  <a:cubicBezTo>
                    <a:pt x="60" y="127"/>
                    <a:pt x="59" y="127"/>
                    <a:pt x="59" y="128"/>
                  </a:cubicBezTo>
                  <a:cubicBezTo>
                    <a:pt x="59" y="128"/>
                    <a:pt x="59" y="128"/>
                    <a:pt x="59" y="128"/>
                  </a:cubicBezTo>
                  <a:cubicBezTo>
                    <a:pt x="58" y="130"/>
                    <a:pt x="57" y="130"/>
                    <a:pt x="57" y="132"/>
                  </a:cubicBezTo>
                  <a:cubicBezTo>
                    <a:pt x="57" y="132"/>
                    <a:pt x="57" y="132"/>
                    <a:pt x="57" y="132"/>
                  </a:cubicBezTo>
                  <a:cubicBezTo>
                    <a:pt x="57" y="133"/>
                    <a:pt x="56" y="134"/>
                    <a:pt x="56" y="136"/>
                  </a:cubicBezTo>
                  <a:cubicBezTo>
                    <a:pt x="53" y="143"/>
                    <a:pt x="48" y="151"/>
                    <a:pt x="45" y="158"/>
                  </a:cubicBezTo>
                  <a:cubicBezTo>
                    <a:pt x="41" y="165"/>
                    <a:pt x="37" y="172"/>
                    <a:pt x="33" y="179"/>
                  </a:cubicBezTo>
                  <a:cubicBezTo>
                    <a:pt x="31" y="180"/>
                    <a:pt x="31" y="180"/>
                    <a:pt x="30" y="182"/>
                  </a:cubicBezTo>
                  <a:cubicBezTo>
                    <a:pt x="30" y="182"/>
                    <a:pt x="30" y="182"/>
                    <a:pt x="30" y="182"/>
                  </a:cubicBezTo>
                  <a:cubicBezTo>
                    <a:pt x="31" y="182"/>
                    <a:pt x="29" y="183"/>
                    <a:pt x="30" y="185"/>
                  </a:cubicBezTo>
                  <a:cubicBezTo>
                    <a:pt x="28" y="186"/>
                    <a:pt x="28" y="189"/>
                    <a:pt x="26" y="192"/>
                  </a:cubicBezTo>
                  <a:cubicBezTo>
                    <a:pt x="26" y="191"/>
                    <a:pt x="26" y="191"/>
                    <a:pt x="26" y="191"/>
                  </a:cubicBezTo>
                  <a:cubicBezTo>
                    <a:pt x="26" y="192"/>
                    <a:pt x="26" y="192"/>
                    <a:pt x="26" y="192"/>
                  </a:cubicBezTo>
                  <a:cubicBezTo>
                    <a:pt x="26" y="192"/>
                    <a:pt x="26" y="192"/>
                    <a:pt x="26" y="192"/>
                  </a:cubicBezTo>
                  <a:cubicBezTo>
                    <a:pt x="26" y="192"/>
                    <a:pt x="26" y="192"/>
                    <a:pt x="26" y="192"/>
                  </a:cubicBezTo>
                  <a:cubicBezTo>
                    <a:pt x="22" y="200"/>
                    <a:pt x="17" y="206"/>
                    <a:pt x="14" y="213"/>
                  </a:cubicBezTo>
                  <a:cubicBezTo>
                    <a:pt x="12" y="214"/>
                    <a:pt x="11" y="217"/>
                    <a:pt x="11" y="219"/>
                  </a:cubicBezTo>
                  <a:cubicBezTo>
                    <a:pt x="7" y="224"/>
                    <a:pt x="3" y="227"/>
                    <a:pt x="2" y="233"/>
                  </a:cubicBezTo>
                  <a:cubicBezTo>
                    <a:pt x="2" y="233"/>
                    <a:pt x="0" y="232"/>
                    <a:pt x="1" y="230"/>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42" name="Hình tự do 121"/>
            <p:cNvSpPr>
              <a:spLocks/>
            </p:cNvSpPr>
            <p:nvPr/>
          </p:nvSpPr>
          <p:spPr bwMode="auto">
            <a:xfrm>
              <a:off x="3608" y="3089"/>
              <a:ext cx="300" cy="551"/>
            </a:xfrm>
            <a:custGeom>
              <a:avLst/>
              <a:gdLst>
                <a:gd name="T0" fmla="*/ 14 w 127"/>
                <a:gd name="T1" fmla="*/ 205 h 233"/>
                <a:gd name="T2" fmla="*/ 18 w 127"/>
                <a:gd name="T3" fmla="*/ 199 h 233"/>
                <a:gd name="T4" fmla="*/ 25 w 127"/>
                <a:gd name="T5" fmla="*/ 184 h 233"/>
                <a:gd name="T6" fmla="*/ 26 w 127"/>
                <a:gd name="T7" fmla="*/ 179 h 233"/>
                <a:gd name="T8" fmla="*/ 36 w 127"/>
                <a:gd name="T9" fmla="*/ 165 h 233"/>
                <a:gd name="T10" fmla="*/ 39 w 127"/>
                <a:gd name="T11" fmla="*/ 160 h 233"/>
                <a:gd name="T12" fmla="*/ 43 w 127"/>
                <a:gd name="T13" fmla="*/ 151 h 233"/>
                <a:gd name="T14" fmla="*/ 46 w 127"/>
                <a:gd name="T15" fmla="*/ 145 h 233"/>
                <a:gd name="T16" fmla="*/ 50 w 127"/>
                <a:gd name="T17" fmla="*/ 140 h 233"/>
                <a:gd name="T18" fmla="*/ 51 w 127"/>
                <a:gd name="T19" fmla="*/ 137 h 233"/>
                <a:gd name="T20" fmla="*/ 54 w 127"/>
                <a:gd name="T21" fmla="*/ 128 h 233"/>
                <a:gd name="T22" fmla="*/ 57 w 127"/>
                <a:gd name="T23" fmla="*/ 123 h 233"/>
                <a:gd name="T24" fmla="*/ 59 w 127"/>
                <a:gd name="T25" fmla="*/ 119 h 233"/>
                <a:gd name="T26" fmla="*/ 63 w 127"/>
                <a:gd name="T27" fmla="*/ 113 h 233"/>
                <a:gd name="T28" fmla="*/ 66 w 127"/>
                <a:gd name="T29" fmla="*/ 105 h 233"/>
                <a:gd name="T30" fmla="*/ 72 w 127"/>
                <a:gd name="T31" fmla="*/ 97 h 233"/>
                <a:gd name="T32" fmla="*/ 73 w 127"/>
                <a:gd name="T33" fmla="*/ 93 h 233"/>
                <a:gd name="T34" fmla="*/ 75 w 127"/>
                <a:gd name="T35" fmla="*/ 91 h 233"/>
                <a:gd name="T36" fmla="*/ 77 w 127"/>
                <a:gd name="T37" fmla="*/ 86 h 233"/>
                <a:gd name="T38" fmla="*/ 78 w 127"/>
                <a:gd name="T39" fmla="*/ 86 h 233"/>
                <a:gd name="T40" fmla="*/ 80 w 127"/>
                <a:gd name="T41" fmla="*/ 82 h 233"/>
                <a:gd name="T42" fmla="*/ 87 w 127"/>
                <a:gd name="T43" fmla="*/ 70 h 233"/>
                <a:gd name="T44" fmla="*/ 88 w 127"/>
                <a:gd name="T45" fmla="*/ 65 h 233"/>
                <a:gd name="T46" fmla="*/ 91 w 127"/>
                <a:gd name="T47" fmla="*/ 61 h 233"/>
                <a:gd name="T48" fmla="*/ 96 w 127"/>
                <a:gd name="T49" fmla="*/ 52 h 233"/>
                <a:gd name="T50" fmla="*/ 99 w 127"/>
                <a:gd name="T51" fmla="*/ 50 h 233"/>
                <a:gd name="T52" fmla="*/ 100 w 127"/>
                <a:gd name="T53" fmla="*/ 46 h 233"/>
                <a:gd name="T54" fmla="*/ 100 w 127"/>
                <a:gd name="T55" fmla="*/ 42 h 233"/>
                <a:gd name="T56" fmla="*/ 102 w 127"/>
                <a:gd name="T57" fmla="*/ 38 h 233"/>
                <a:gd name="T58" fmla="*/ 102 w 127"/>
                <a:gd name="T59" fmla="*/ 37 h 233"/>
                <a:gd name="T60" fmla="*/ 105 w 127"/>
                <a:gd name="T61" fmla="*/ 34 h 233"/>
                <a:gd name="T62" fmla="*/ 107 w 127"/>
                <a:gd name="T63" fmla="*/ 32 h 233"/>
                <a:gd name="T64" fmla="*/ 108 w 127"/>
                <a:gd name="T65" fmla="*/ 28 h 233"/>
                <a:gd name="T66" fmla="*/ 109 w 127"/>
                <a:gd name="T67" fmla="*/ 25 h 233"/>
                <a:gd name="T68" fmla="*/ 110 w 127"/>
                <a:gd name="T69" fmla="*/ 23 h 233"/>
                <a:gd name="T70" fmla="*/ 112 w 127"/>
                <a:gd name="T71" fmla="*/ 19 h 233"/>
                <a:gd name="T72" fmla="*/ 114 w 127"/>
                <a:gd name="T73" fmla="*/ 22 h 233"/>
                <a:gd name="T74" fmla="*/ 116 w 127"/>
                <a:gd name="T75" fmla="*/ 15 h 233"/>
                <a:gd name="T76" fmla="*/ 123 w 127"/>
                <a:gd name="T77" fmla="*/ 7 h 233"/>
                <a:gd name="T78" fmla="*/ 125 w 127"/>
                <a:gd name="T79" fmla="*/ 5 h 233"/>
                <a:gd name="T80" fmla="*/ 127 w 127"/>
                <a:gd name="T81" fmla="*/ 0 h 233"/>
                <a:gd name="T82" fmla="*/ 127 w 127"/>
                <a:gd name="T83" fmla="*/ 3 h 233"/>
                <a:gd name="T84" fmla="*/ 124 w 127"/>
                <a:gd name="T85" fmla="*/ 7 h 233"/>
                <a:gd name="T86" fmla="*/ 120 w 127"/>
                <a:gd name="T87" fmla="*/ 18 h 233"/>
                <a:gd name="T88" fmla="*/ 111 w 127"/>
                <a:gd name="T89" fmla="*/ 35 h 233"/>
                <a:gd name="T90" fmla="*/ 101 w 127"/>
                <a:gd name="T91" fmla="*/ 54 h 233"/>
                <a:gd name="T92" fmla="*/ 93 w 127"/>
                <a:gd name="T93" fmla="*/ 68 h 233"/>
                <a:gd name="T94" fmla="*/ 88 w 127"/>
                <a:gd name="T95" fmla="*/ 79 h 233"/>
                <a:gd name="T96" fmla="*/ 75 w 127"/>
                <a:gd name="T97" fmla="*/ 101 h 233"/>
                <a:gd name="T98" fmla="*/ 69 w 127"/>
                <a:gd name="T99" fmla="*/ 113 h 233"/>
                <a:gd name="T100" fmla="*/ 59 w 127"/>
                <a:gd name="T101" fmla="*/ 128 h 233"/>
                <a:gd name="T102" fmla="*/ 33 w 127"/>
                <a:gd name="T103" fmla="*/ 179 h 233"/>
                <a:gd name="T104" fmla="*/ 26 w 127"/>
                <a:gd name="T105" fmla="*/ 192 h 233"/>
                <a:gd name="T106" fmla="*/ 1 w 127"/>
                <a:gd name="T107" fmla="*/ 229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7" h="233">
                  <a:moveTo>
                    <a:pt x="1" y="229"/>
                  </a:moveTo>
                  <a:cubicBezTo>
                    <a:pt x="1" y="226"/>
                    <a:pt x="5" y="222"/>
                    <a:pt x="5" y="219"/>
                  </a:cubicBezTo>
                  <a:cubicBezTo>
                    <a:pt x="6" y="219"/>
                    <a:pt x="6" y="220"/>
                    <a:pt x="7" y="219"/>
                  </a:cubicBezTo>
                  <a:cubicBezTo>
                    <a:pt x="7" y="215"/>
                    <a:pt x="10" y="211"/>
                    <a:pt x="13" y="208"/>
                  </a:cubicBezTo>
                  <a:cubicBezTo>
                    <a:pt x="14" y="208"/>
                    <a:pt x="14" y="208"/>
                    <a:pt x="14" y="208"/>
                  </a:cubicBezTo>
                  <a:cubicBezTo>
                    <a:pt x="14" y="208"/>
                    <a:pt x="14" y="206"/>
                    <a:pt x="14" y="205"/>
                  </a:cubicBezTo>
                  <a:cubicBezTo>
                    <a:pt x="14" y="206"/>
                    <a:pt x="14" y="206"/>
                    <a:pt x="15" y="206"/>
                  </a:cubicBezTo>
                  <a:cubicBezTo>
                    <a:pt x="14" y="205"/>
                    <a:pt x="15" y="204"/>
                    <a:pt x="15" y="204"/>
                  </a:cubicBezTo>
                  <a:cubicBezTo>
                    <a:pt x="16" y="204"/>
                    <a:pt x="16" y="204"/>
                    <a:pt x="16" y="204"/>
                  </a:cubicBezTo>
                  <a:cubicBezTo>
                    <a:pt x="16" y="203"/>
                    <a:pt x="16" y="203"/>
                    <a:pt x="16" y="203"/>
                  </a:cubicBezTo>
                  <a:cubicBezTo>
                    <a:pt x="15" y="201"/>
                    <a:pt x="18" y="201"/>
                    <a:pt x="18" y="199"/>
                  </a:cubicBezTo>
                  <a:cubicBezTo>
                    <a:pt x="18" y="199"/>
                    <a:pt x="18" y="199"/>
                    <a:pt x="18" y="199"/>
                  </a:cubicBezTo>
                  <a:cubicBezTo>
                    <a:pt x="19" y="195"/>
                    <a:pt x="20" y="193"/>
                    <a:pt x="22" y="190"/>
                  </a:cubicBezTo>
                  <a:cubicBezTo>
                    <a:pt x="22" y="190"/>
                    <a:pt x="22" y="191"/>
                    <a:pt x="23" y="190"/>
                  </a:cubicBezTo>
                  <a:cubicBezTo>
                    <a:pt x="22" y="190"/>
                    <a:pt x="23" y="188"/>
                    <a:pt x="23" y="188"/>
                  </a:cubicBezTo>
                  <a:cubicBezTo>
                    <a:pt x="24" y="188"/>
                    <a:pt x="23" y="187"/>
                    <a:pt x="24" y="186"/>
                  </a:cubicBezTo>
                  <a:cubicBezTo>
                    <a:pt x="24" y="186"/>
                    <a:pt x="24" y="186"/>
                    <a:pt x="24" y="186"/>
                  </a:cubicBezTo>
                  <a:cubicBezTo>
                    <a:pt x="24" y="185"/>
                    <a:pt x="25" y="185"/>
                    <a:pt x="25" y="184"/>
                  </a:cubicBezTo>
                  <a:cubicBezTo>
                    <a:pt x="25" y="184"/>
                    <a:pt x="25" y="184"/>
                    <a:pt x="25" y="184"/>
                  </a:cubicBezTo>
                  <a:cubicBezTo>
                    <a:pt x="25" y="183"/>
                    <a:pt x="26" y="183"/>
                    <a:pt x="26" y="183"/>
                  </a:cubicBezTo>
                  <a:cubicBezTo>
                    <a:pt x="26" y="182"/>
                    <a:pt x="26" y="182"/>
                    <a:pt x="26" y="182"/>
                  </a:cubicBezTo>
                  <a:cubicBezTo>
                    <a:pt x="26" y="182"/>
                    <a:pt x="26" y="182"/>
                    <a:pt x="26" y="181"/>
                  </a:cubicBezTo>
                  <a:cubicBezTo>
                    <a:pt x="26" y="181"/>
                    <a:pt x="26" y="181"/>
                    <a:pt x="26" y="181"/>
                  </a:cubicBezTo>
                  <a:cubicBezTo>
                    <a:pt x="26" y="181"/>
                    <a:pt x="27" y="181"/>
                    <a:pt x="26" y="179"/>
                  </a:cubicBezTo>
                  <a:cubicBezTo>
                    <a:pt x="27" y="179"/>
                    <a:pt x="26" y="181"/>
                    <a:pt x="27" y="181"/>
                  </a:cubicBezTo>
                  <a:cubicBezTo>
                    <a:pt x="29" y="176"/>
                    <a:pt x="32" y="173"/>
                    <a:pt x="33" y="168"/>
                  </a:cubicBezTo>
                  <a:cubicBezTo>
                    <a:pt x="34" y="168"/>
                    <a:pt x="34" y="168"/>
                    <a:pt x="34" y="168"/>
                  </a:cubicBezTo>
                  <a:cubicBezTo>
                    <a:pt x="35" y="167"/>
                    <a:pt x="35" y="167"/>
                    <a:pt x="35" y="167"/>
                  </a:cubicBezTo>
                  <a:cubicBezTo>
                    <a:pt x="35" y="167"/>
                    <a:pt x="35" y="167"/>
                    <a:pt x="35" y="167"/>
                  </a:cubicBezTo>
                  <a:cubicBezTo>
                    <a:pt x="36" y="166"/>
                    <a:pt x="35" y="166"/>
                    <a:pt x="36" y="165"/>
                  </a:cubicBezTo>
                  <a:cubicBezTo>
                    <a:pt x="36" y="166"/>
                    <a:pt x="36" y="166"/>
                    <a:pt x="36" y="166"/>
                  </a:cubicBezTo>
                  <a:cubicBezTo>
                    <a:pt x="36" y="165"/>
                    <a:pt x="37" y="164"/>
                    <a:pt x="37" y="163"/>
                  </a:cubicBezTo>
                  <a:cubicBezTo>
                    <a:pt x="37" y="163"/>
                    <a:pt x="37" y="163"/>
                    <a:pt x="37" y="164"/>
                  </a:cubicBezTo>
                  <a:cubicBezTo>
                    <a:pt x="37" y="161"/>
                    <a:pt x="38" y="161"/>
                    <a:pt x="38" y="160"/>
                  </a:cubicBezTo>
                  <a:cubicBezTo>
                    <a:pt x="38" y="161"/>
                    <a:pt x="38" y="161"/>
                    <a:pt x="38" y="161"/>
                  </a:cubicBezTo>
                  <a:cubicBezTo>
                    <a:pt x="39" y="160"/>
                    <a:pt x="38" y="160"/>
                    <a:pt x="39" y="160"/>
                  </a:cubicBezTo>
                  <a:cubicBezTo>
                    <a:pt x="38" y="160"/>
                    <a:pt x="39" y="160"/>
                    <a:pt x="39" y="160"/>
                  </a:cubicBezTo>
                  <a:cubicBezTo>
                    <a:pt x="39" y="159"/>
                    <a:pt x="40" y="158"/>
                    <a:pt x="40" y="157"/>
                  </a:cubicBezTo>
                  <a:cubicBezTo>
                    <a:pt x="40" y="157"/>
                    <a:pt x="40" y="157"/>
                    <a:pt x="40" y="157"/>
                  </a:cubicBezTo>
                  <a:cubicBezTo>
                    <a:pt x="41" y="156"/>
                    <a:pt x="41" y="155"/>
                    <a:pt x="42" y="154"/>
                  </a:cubicBezTo>
                  <a:cubicBezTo>
                    <a:pt x="42" y="154"/>
                    <a:pt x="43" y="154"/>
                    <a:pt x="43" y="154"/>
                  </a:cubicBezTo>
                  <a:cubicBezTo>
                    <a:pt x="42" y="152"/>
                    <a:pt x="44" y="151"/>
                    <a:pt x="43" y="151"/>
                  </a:cubicBezTo>
                  <a:cubicBezTo>
                    <a:pt x="43" y="150"/>
                    <a:pt x="44" y="149"/>
                    <a:pt x="44" y="148"/>
                  </a:cubicBezTo>
                  <a:cubicBezTo>
                    <a:pt x="45" y="149"/>
                    <a:pt x="46" y="148"/>
                    <a:pt x="45" y="149"/>
                  </a:cubicBezTo>
                  <a:cubicBezTo>
                    <a:pt x="46" y="149"/>
                    <a:pt x="46" y="149"/>
                    <a:pt x="46" y="149"/>
                  </a:cubicBezTo>
                  <a:cubicBezTo>
                    <a:pt x="46" y="149"/>
                    <a:pt x="46" y="149"/>
                    <a:pt x="46" y="149"/>
                  </a:cubicBezTo>
                  <a:cubicBezTo>
                    <a:pt x="46" y="147"/>
                    <a:pt x="46" y="147"/>
                    <a:pt x="46" y="147"/>
                  </a:cubicBezTo>
                  <a:cubicBezTo>
                    <a:pt x="46" y="147"/>
                    <a:pt x="46" y="146"/>
                    <a:pt x="46" y="145"/>
                  </a:cubicBezTo>
                  <a:cubicBezTo>
                    <a:pt x="47" y="145"/>
                    <a:pt x="47" y="145"/>
                    <a:pt x="47" y="145"/>
                  </a:cubicBezTo>
                  <a:cubicBezTo>
                    <a:pt x="46" y="142"/>
                    <a:pt x="46" y="142"/>
                    <a:pt x="46" y="142"/>
                  </a:cubicBezTo>
                  <a:cubicBezTo>
                    <a:pt x="47" y="142"/>
                    <a:pt x="47" y="142"/>
                    <a:pt x="47" y="142"/>
                  </a:cubicBezTo>
                  <a:cubicBezTo>
                    <a:pt x="47" y="141"/>
                    <a:pt x="47" y="141"/>
                    <a:pt x="47" y="141"/>
                  </a:cubicBezTo>
                  <a:cubicBezTo>
                    <a:pt x="48" y="140"/>
                    <a:pt x="48" y="140"/>
                    <a:pt x="48" y="140"/>
                  </a:cubicBezTo>
                  <a:cubicBezTo>
                    <a:pt x="50" y="140"/>
                    <a:pt x="48" y="140"/>
                    <a:pt x="50" y="140"/>
                  </a:cubicBezTo>
                  <a:cubicBezTo>
                    <a:pt x="50" y="140"/>
                    <a:pt x="50" y="140"/>
                    <a:pt x="50" y="139"/>
                  </a:cubicBezTo>
                  <a:cubicBezTo>
                    <a:pt x="50" y="139"/>
                    <a:pt x="50" y="139"/>
                    <a:pt x="50" y="139"/>
                  </a:cubicBezTo>
                  <a:cubicBezTo>
                    <a:pt x="51" y="139"/>
                    <a:pt x="51" y="138"/>
                    <a:pt x="50" y="138"/>
                  </a:cubicBezTo>
                  <a:cubicBezTo>
                    <a:pt x="50" y="138"/>
                    <a:pt x="51" y="138"/>
                    <a:pt x="50" y="138"/>
                  </a:cubicBezTo>
                  <a:cubicBezTo>
                    <a:pt x="50" y="138"/>
                    <a:pt x="50" y="137"/>
                    <a:pt x="51" y="136"/>
                  </a:cubicBezTo>
                  <a:cubicBezTo>
                    <a:pt x="51" y="137"/>
                    <a:pt x="51" y="137"/>
                    <a:pt x="51" y="137"/>
                  </a:cubicBezTo>
                  <a:cubicBezTo>
                    <a:pt x="51" y="136"/>
                    <a:pt x="51" y="133"/>
                    <a:pt x="52" y="133"/>
                  </a:cubicBezTo>
                  <a:cubicBezTo>
                    <a:pt x="51" y="133"/>
                    <a:pt x="52" y="133"/>
                    <a:pt x="52" y="133"/>
                  </a:cubicBezTo>
                  <a:cubicBezTo>
                    <a:pt x="53" y="133"/>
                    <a:pt x="53" y="131"/>
                    <a:pt x="53" y="130"/>
                  </a:cubicBezTo>
                  <a:cubicBezTo>
                    <a:pt x="53" y="130"/>
                    <a:pt x="53" y="130"/>
                    <a:pt x="53" y="130"/>
                  </a:cubicBezTo>
                  <a:cubicBezTo>
                    <a:pt x="53" y="129"/>
                    <a:pt x="54" y="130"/>
                    <a:pt x="54" y="129"/>
                  </a:cubicBezTo>
                  <a:cubicBezTo>
                    <a:pt x="54" y="128"/>
                    <a:pt x="54" y="128"/>
                    <a:pt x="54" y="128"/>
                  </a:cubicBezTo>
                  <a:cubicBezTo>
                    <a:pt x="54" y="128"/>
                    <a:pt x="54" y="128"/>
                    <a:pt x="54" y="128"/>
                  </a:cubicBezTo>
                  <a:cubicBezTo>
                    <a:pt x="54" y="128"/>
                    <a:pt x="55" y="125"/>
                    <a:pt x="56" y="124"/>
                  </a:cubicBezTo>
                  <a:cubicBezTo>
                    <a:pt x="56" y="122"/>
                    <a:pt x="56" y="122"/>
                    <a:pt x="56" y="122"/>
                  </a:cubicBezTo>
                  <a:cubicBezTo>
                    <a:pt x="57" y="122"/>
                    <a:pt x="57" y="122"/>
                    <a:pt x="57" y="122"/>
                  </a:cubicBezTo>
                  <a:cubicBezTo>
                    <a:pt x="57" y="122"/>
                    <a:pt x="57" y="121"/>
                    <a:pt x="59" y="121"/>
                  </a:cubicBezTo>
                  <a:cubicBezTo>
                    <a:pt x="57" y="120"/>
                    <a:pt x="57" y="124"/>
                    <a:pt x="57" y="123"/>
                  </a:cubicBezTo>
                  <a:cubicBezTo>
                    <a:pt x="57" y="123"/>
                    <a:pt x="57" y="121"/>
                    <a:pt x="57" y="122"/>
                  </a:cubicBezTo>
                  <a:cubicBezTo>
                    <a:pt x="59" y="121"/>
                    <a:pt x="57" y="120"/>
                    <a:pt x="59" y="120"/>
                  </a:cubicBezTo>
                  <a:cubicBezTo>
                    <a:pt x="59" y="120"/>
                    <a:pt x="59" y="121"/>
                    <a:pt x="59" y="120"/>
                  </a:cubicBezTo>
                  <a:cubicBezTo>
                    <a:pt x="59" y="120"/>
                    <a:pt x="59" y="120"/>
                    <a:pt x="59" y="120"/>
                  </a:cubicBezTo>
                  <a:cubicBezTo>
                    <a:pt x="59" y="120"/>
                    <a:pt x="59" y="120"/>
                    <a:pt x="59" y="120"/>
                  </a:cubicBezTo>
                  <a:cubicBezTo>
                    <a:pt x="59" y="119"/>
                    <a:pt x="60" y="119"/>
                    <a:pt x="59" y="119"/>
                  </a:cubicBezTo>
                  <a:cubicBezTo>
                    <a:pt x="59" y="119"/>
                    <a:pt x="59" y="116"/>
                    <a:pt x="60" y="118"/>
                  </a:cubicBezTo>
                  <a:cubicBezTo>
                    <a:pt x="61" y="118"/>
                    <a:pt x="61" y="118"/>
                    <a:pt x="61" y="118"/>
                  </a:cubicBezTo>
                  <a:cubicBezTo>
                    <a:pt x="60" y="116"/>
                    <a:pt x="60" y="116"/>
                    <a:pt x="60" y="116"/>
                  </a:cubicBezTo>
                  <a:cubicBezTo>
                    <a:pt x="61" y="116"/>
                    <a:pt x="61" y="116"/>
                    <a:pt x="61" y="116"/>
                  </a:cubicBezTo>
                  <a:cubicBezTo>
                    <a:pt x="60" y="115"/>
                    <a:pt x="61" y="115"/>
                    <a:pt x="61" y="114"/>
                  </a:cubicBezTo>
                  <a:cubicBezTo>
                    <a:pt x="62" y="113"/>
                    <a:pt x="62" y="113"/>
                    <a:pt x="63" y="113"/>
                  </a:cubicBezTo>
                  <a:cubicBezTo>
                    <a:pt x="63" y="112"/>
                    <a:pt x="63" y="111"/>
                    <a:pt x="64" y="111"/>
                  </a:cubicBezTo>
                  <a:cubicBezTo>
                    <a:pt x="64" y="111"/>
                    <a:pt x="63" y="111"/>
                    <a:pt x="64" y="111"/>
                  </a:cubicBezTo>
                  <a:cubicBezTo>
                    <a:pt x="64" y="111"/>
                    <a:pt x="64" y="111"/>
                    <a:pt x="64" y="110"/>
                  </a:cubicBezTo>
                  <a:cubicBezTo>
                    <a:pt x="64" y="110"/>
                    <a:pt x="65" y="109"/>
                    <a:pt x="66" y="109"/>
                  </a:cubicBezTo>
                  <a:cubicBezTo>
                    <a:pt x="66" y="108"/>
                    <a:pt x="65" y="108"/>
                    <a:pt x="65" y="108"/>
                  </a:cubicBezTo>
                  <a:cubicBezTo>
                    <a:pt x="66" y="108"/>
                    <a:pt x="65" y="106"/>
                    <a:pt x="66" y="105"/>
                  </a:cubicBezTo>
                  <a:cubicBezTo>
                    <a:pt x="66" y="106"/>
                    <a:pt x="66" y="106"/>
                    <a:pt x="66" y="106"/>
                  </a:cubicBezTo>
                  <a:cubicBezTo>
                    <a:pt x="68" y="106"/>
                    <a:pt x="66" y="105"/>
                    <a:pt x="68" y="104"/>
                  </a:cubicBezTo>
                  <a:cubicBezTo>
                    <a:pt x="66" y="104"/>
                    <a:pt x="66" y="104"/>
                    <a:pt x="66" y="104"/>
                  </a:cubicBezTo>
                  <a:cubicBezTo>
                    <a:pt x="68" y="104"/>
                    <a:pt x="68" y="102"/>
                    <a:pt x="68" y="103"/>
                  </a:cubicBezTo>
                  <a:cubicBezTo>
                    <a:pt x="68" y="102"/>
                    <a:pt x="69" y="102"/>
                    <a:pt x="68" y="101"/>
                  </a:cubicBezTo>
                  <a:cubicBezTo>
                    <a:pt x="70" y="100"/>
                    <a:pt x="70" y="97"/>
                    <a:pt x="72" y="97"/>
                  </a:cubicBezTo>
                  <a:cubicBezTo>
                    <a:pt x="72" y="96"/>
                    <a:pt x="72" y="96"/>
                    <a:pt x="72" y="96"/>
                  </a:cubicBezTo>
                  <a:cubicBezTo>
                    <a:pt x="71" y="96"/>
                    <a:pt x="72" y="97"/>
                    <a:pt x="72" y="97"/>
                  </a:cubicBezTo>
                  <a:cubicBezTo>
                    <a:pt x="72" y="97"/>
                    <a:pt x="72" y="96"/>
                    <a:pt x="71" y="96"/>
                  </a:cubicBezTo>
                  <a:cubicBezTo>
                    <a:pt x="72" y="96"/>
                    <a:pt x="72" y="96"/>
                    <a:pt x="73" y="96"/>
                  </a:cubicBezTo>
                  <a:cubicBezTo>
                    <a:pt x="73" y="96"/>
                    <a:pt x="72" y="95"/>
                    <a:pt x="73" y="93"/>
                  </a:cubicBezTo>
                  <a:cubicBezTo>
                    <a:pt x="73" y="94"/>
                    <a:pt x="73" y="94"/>
                    <a:pt x="73" y="93"/>
                  </a:cubicBezTo>
                  <a:cubicBezTo>
                    <a:pt x="73" y="92"/>
                    <a:pt x="73" y="92"/>
                    <a:pt x="73" y="92"/>
                  </a:cubicBezTo>
                  <a:cubicBezTo>
                    <a:pt x="73" y="92"/>
                    <a:pt x="73" y="92"/>
                    <a:pt x="74" y="92"/>
                  </a:cubicBezTo>
                  <a:cubicBezTo>
                    <a:pt x="74" y="92"/>
                    <a:pt x="75" y="92"/>
                    <a:pt x="74" y="92"/>
                  </a:cubicBezTo>
                  <a:cubicBezTo>
                    <a:pt x="75" y="91"/>
                    <a:pt x="75" y="91"/>
                    <a:pt x="75" y="91"/>
                  </a:cubicBezTo>
                  <a:cubicBezTo>
                    <a:pt x="75" y="92"/>
                    <a:pt x="75" y="91"/>
                    <a:pt x="75" y="91"/>
                  </a:cubicBezTo>
                  <a:cubicBezTo>
                    <a:pt x="75" y="91"/>
                    <a:pt x="75" y="91"/>
                    <a:pt x="75" y="91"/>
                  </a:cubicBezTo>
                  <a:cubicBezTo>
                    <a:pt x="77" y="89"/>
                    <a:pt x="77" y="89"/>
                    <a:pt x="77" y="89"/>
                  </a:cubicBezTo>
                  <a:cubicBezTo>
                    <a:pt x="75" y="89"/>
                    <a:pt x="75" y="89"/>
                    <a:pt x="75" y="91"/>
                  </a:cubicBezTo>
                  <a:cubicBezTo>
                    <a:pt x="75" y="89"/>
                    <a:pt x="75" y="89"/>
                    <a:pt x="75" y="88"/>
                  </a:cubicBezTo>
                  <a:cubicBezTo>
                    <a:pt x="75" y="89"/>
                    <a:pt x="75" y="88"/>
                    <a:pt x="77" y="88"/>
                  </a:cubicBezTo>
                  <a:cubicBezTo>
                    <a:pt x="77" y="87"/>
                    <a:pt x="77" y="87"/>
                    <a:pt x="77" y="87"/>
                  </a:cubicBezTo>
                  <a:cubicBezTo>
                    <a:pt x="77" y="86"/>
                    <a:pt x="77" y="86"/>
                    <a:pt x="77" y="86"/>
                  </a:cubicBezTo>
                  <a:cubicBezTo>
                    <a:pt x="77" y="87"/>
                    <a:pt x="77" y="87"/>
                    <a:pt x="77" y="87"/>
                  </a:cubicBezTo>
                  <a:cubicBezTo>
                    <a:pt x="77" y="87"/>
                    <a:pt x="78" y="87"/>
                    <a:pt x="78" y="86"/>
                  </a:cubicBezTo>
                  <a:cubicBezTo>
                    <a:pt x="78" y="86"/>
                    <a:pt x="77" y="86"/>
                    <a:pt x="77" y="86"/>
                  </a:cubicBezTo>
                  <a:cubicBezTo>
                    <a:pt x="77" y="86"/>
                    <a:pt x="78" y="86"/>
                    <a:pt x="78" y="86"/>
                  </a:cubicBezTo>
                  <a:cubicBezTo>
                    <a:pt x="78" y="86"/>
                    <a:pt x="78" y="86"/>
                    <a:pt x="78" y="86"/>
                  </a:cubicBezTo>
                  <a:cubicBezTo>
                    <a:pt x="78" y="86"/>
                    <a:pt x="78" y="86"/>
                    <a:pt x="78" y="86"/>
                  </a:cubicBezTo>
                  <a:cubicBezTo>
                    <a:pt x="78" y="86"/>
                    <a:pt x="78" y="86"/>
                    <a:pt x="78" y="86"/>
                  </a:cubicBezTo>
                  <a:cubicBezTo>
                    <a:pt x="78" y="86"/>
                    <a:pt x="79" y="85"/>
                    <a:pt x="78" y="84"/>
                  </a:cubicBezTo>
                  <a:cubicBezTo>
                    <a:pt x="79" y="84"/>
                    <a:pt x="79" y="84"/>
                    <a:pt x="79" y="83"/>
                  </a:cubicBezTo>
                  <a:cubicBezTo>
                    <a:pt x="79" y="83"/>
                    <a:pt x="79" y="83"/>
                    <a:pt x="79" y="83"/>
                  </a:cubicBezTo>
                  <a:cubicBezTo>
                    <a:pt x="80" y="83"/>
                    <a:pt x="80" y="82"/>
                    <a:pt x="80" y="82"/>
                  </a:cubicBezTo>
                  <a:cubicBezTo>
                    <a:pt x="80" y="82"/>
                    <a:pt x="80" y="82"/>
                    <a:pt x="80" y="82"/>
                  </a:cubicBezTo>
                  <a:cubicBezTo>
                    <a:pt x="80" y="82"/>
                    <a:pt x="80" y="81"/>
                    <a:pt x="80" y="79"/>
                  </a:cubicBezTo>
                  <a:cubicBezTo>
                    <a:pt x="80" y="79"/>
                    <a:pt x="81" y="81"/>
                    <a:pt x="81" y="79"/>
                  </a:cubicBezTo>
                  <a:cubicBezTo>
                    <a:pt x="82" y="79"/>
                    <a:pt x="81" y="79"/>
                    <a:pt x="80" y="79"/>
                  </a:cubicBezTo>
                  <a:cubicBezTo>
                    <a:pt x="81" y="78"/>
                    <a:pt x="81" y="76"/>
                    <a:pt x="83" y="75"/>
                  </a:cubicBezTo>
                  <a:cubicBezTo>
                    <a:pt x="83" y="75"/>
                    <a:pt x="82" y="75"/>
                    <a:pt x="83" y="75"/>
                  </a:cubicBezTo>
                  <a:cubicBezTo>
                    <a:pt x="84" y="73"/>
                    <a:pt x="84" y="71"/>
                    <a:pt x="87" y="70"/>
                  </a:cubicBezTo>
                  <a:cubicBezTo>
                    <a:pt x="87" y="70"/>
                    <a:pt x="87" y="70"/>
                    <a:pt x="87" y="70"/>
                  </a:cubicBezTo>
                  <a:cubicBezTo>
                    <a:pt x="87" y="70"/>
                    <a:pt x="87" y="70"/>
                    <a:pt x="87" y="69"/>
                  </a:cubicBezTo>
                  <a:cubicBezTo>
                    <a:pt x="87" y="69"/>
                    <a:pt x="87" y="69"/>
                    <a:pt x="85" y="69"/>
                  </a:cubicBezTo>
                  <a:cubicBezTo>
                    <a:pt x="87" y="68"/>
                    <a:pt x="87" y="67"/>
                    <a:pt x="87" y="66"/>
                  </a:cubicBezTo>
                  <a:cubicBezTo>
                    <a:pt x="87" y="66"/>
                    <a:pt x="87" y="66"/>
                    <a:pt x="87" y="66"/>
                  </a:cubicBezTo>
                  <a:cubicBezTo>
                    <a:pt x="88" y="66"/>
                    <a:pt x="88" y="66"/>
                    <a:pt x="88" y="65"/>
                  </a:cubicBezTo>
                  <a:cubicBezTo>
                    <a:pt x="88" y="65"/>
                    <a:pt x="88" y="65"/>
                    <a:pt x="88" y="65"/>
                  </a:cubicBezTo>
                  <a:cubicBezTo>
                    <a:pt x="89" y="65"/>
                    <a:pt x="89" y="65"/>
                    <a:pt x="89" y="65"/>
                  </a:cubicBezTo>
                  <a:cubicBezTo>
                    <a:pt x="89" y="65"/>
                    <a:pt x="88" y="65"/>
                    <a:pt x="89" y="64"/>
                  </a:cubicBezTo>
                  <a:cubicBezTo>
                    <a:pt x="89" y="64"/>
                    <a:pt x="89" y="65"/>
                    <a:pt x="89" y="64"/>
                  </a:cubicBezTo>
                  <a:cubicBezTo>
                    <a:pt x="89" y="64"/>
                    <a:pt x="89" y="62"/>
                    <a:pt x="90" y="61"/>
                  </a:cubicBezTo>
                  <a:cubicBezTo>
                    <a:pt x="91" y="61"/>
                    <a:pt x="91" y="61"/>
                    <a:pt x="91" y="61"/>
                  </a:cubicBezTo>
                  <a:cubicBezTo>
                    <a:pt x="91" y="61"/>
                    <a:pt x="91" y="60"/>
                    <a:pt x="90" y="60"/>
                  </a:cubicBezTo>
                  <a:cubicBezTo>
                    <a:pt x="91" y="59"/>
                    <a:pt x="92" y="59"/>
                    <a:pt x="92" y="59"/>
                  </a:cubicBezTo>
                  <a:cubicBezTo>
                    <a:pt x="92" y="57"/>
                    <a:pt x="93" y="54"/>
                    <a:pt x="95" y="52"/>
                  </a:cubicBezTo>
                  <a:cubicBezTo>
                    <a:pt x="95" y="52"/>
                    <a:pt x="95" y="52"/>
                    <a:pt x="95" y="52"/>
                  </a:cubicBezTo>
                  <a:cubicBezTo>
                    <a:pt x="96" y="52"/>
                    <a:pt x="95" y="52"/>
                    <a:pt x="95" y="51"/>
                  </a:cubicBezTo>
                  <a:cubicBezTo>
                    <a:pt x="96" y="52"/>
                    <a:pt x="96" y="51"/>
                    <a:pt x="96" y="52"/>
                  </a:cubicBezTo>
                  <a:cubicBezTo>
                    <a:pt x="97" y="51"/>
                    <a:pt x="96" y="50"/>
                    <a:pt x="97" y="50"/>
                  </a:cubicBezTo>
                  <a:cubicBezTo>
                    <a:pt x="96" y="50"/>
                    <a:pt x="97" y="50"/>
                    <a:pt x="96" y="50"/>
                  </a:cubicBezTo>
                  <a:cubicBezTo>
                    <a:pt x="97" y="49"/>
                    <a:pt x="97" y="49"/>
                    <a:pt x="97" y="49"/>
                  </a:cubicBezTo>
                  <a:cubicBezTo>
                    <a:pt x="97" y="48"/>
                    <a:pt x="97" y="49"/>
                    <a:pt x="97" y="49"/>
                  </a:cubicBezTo>
                  <a:cubicBezTo>
                    <a:pt x="97" y="48"/>
                    <a:pt x="97" y="48"/>
                    <a:pt x="97" y="48"/>
                  </a:cubicBezTo>
                  <a:cubicBezTo>
                    <a:pt x="99" y="48"/>
                    <a:pt x="98" y="51"/>
                    <a:pt x="99" y="50"/>
                  </a:cubicBezTo>
                  <a:cubicBezTo>
                    <a:pt x="99" y="50"/>
                    <a:pt x="99" y="50"/>
                    <a:pt x="99" y="50"/>
                  </a:cubicBezTo>
                  <a:cubicBezTo>
                    <a:pt x="100" y="50"/>
                    <a:pt x="99" y="52"/>
                    <a:pt x="100" y="50"/>
                  </a:cubicBezTo>
                  <a:cubicBezTo>
                    <a:pt x="100" y="50"/>
                    <a:pt x="100" y="49"/>
                    <a:pt x="99" y="49"/>
                  </a:cubicBezTo>
                  <a:cubicBezTo>
                    <a:pt x="100" y="48"/>
                    <a:pt x="98" y="48"/>
                    <a:pt x="99" y="47"/>
                  </a:cubicBezTo>
                  <a:cubicBezTo>
                    <a:pt x="99" y="47"/>
                    <a:pt x="98" y="48"/>
                    <a:pt x="99" y="48"/>
                  </a:cubicBezTo>
                  <a:cubicBezTo>
                    <a:pt x="100" y="47"/>
                    <a:pt x="99" y="46"/>
                    <a:pt x="100" y="46"/>
                  </a:cubicBezTo>
                  <a:cubicBezTo>
                    <a:pt x="99" y="47"/>
                    <a:pt x="99" y="46"/>
                    <a:pt x="99" y="45"/>
                  </a:cubicBezTo>
                  <a:cubicBezTo>
                    <a:pt x="99" y="45"/>
                    <a:pt x="99" y="46"/>
                    <a:pt x="100" y="45"/>
                  </a:cubicBezTo>
                  <a:cubicBezTo>
                    <a:pt x="99" y="45"/>
                    <a:pt x="100" y="44"/>
                    <a:pt x="99" y="44"/>
                  </a:cubicBezTo>
                  <a:cubicBezTo>
                    <a:pt x="98" y="44"/>
                    <a:pt x="100" y="44"/>
                    <a:pt x="99" y="43"/>
                  </a:cubicBezTo>
                  <a:cubicBezTo>
                    <a:pt x="100" y="43"/>
                    <a:pt x="100" y="44"/>
                    <a:pt x="100" y="44"/>
                  </a:cubicBezTo>
                  <a:cubicBezTo>
                    <a:pt x="100" y="44"/>
                    <a:pt x="100" y="42"/>
                    <a:pt x="100" y="42"/>
                  </a:cubicBezTo>
                  <a:cubicBezTo>
                    <a:pt x="100" y="42"/>
                    <a:pt x="100" y="42"/>
                    <a:pt x="100" y="43"/>
                  </a:cubicBezTo>
                  <a:cubicBezTo>
                    <a:pt x="100" y="42"/>
                    <a:pt x="100" y="41"/>
                    <a:pt x="101" y="41"/>
                  </a:cubicBezTo>
                  <a:cubicBezTo>
                    <a:pt x="100" y="41"/>
                    <a:pt x="100" y="41"/>
                    <a:pt x="100" y="41"/>
                  </a:cubicBezTo>
                  <a:cubicBezTo>
                    <a:pt x="101" y="40"/>
                    <a:pt x="101" y="40"/>
                    <a:pt x="101" y="40"/>
                  </a:cubicBezTo>
                  <a:cubicBezTo>
                    <a:pt x="101" y="40"/>
                    <a:pt x="101" y="38"/>
                    <a:pt x="102" y="39"/>
                  </a:cubicBezTo>
                  <a:cubicBezTo>
                    <a:pt x="102" y="39"/>
                    <a:pt x="103" y="38"/>
                    <a:pt x="102" y="38"/>
                  </a:cubicBezTo>
                  <a:cubicBezTo>
                    <a:pt x="101" y="38"/>
                    <a:pt x="102" y="39"/>
                    <a:pt x="101" y="39"/>
                  </a:cubicBezTo>
                  <a:cubicBezTo>
                    <a:pt x="102" y="39"/>
                    <a:pt x="101" y="38"/>
                    <a:pt x="101" y="38"/>
                  </a:cubicBezTo>
                  <a:cubicBezTo>
                    <a:pt x="102" y="38"/>
                    <a:pt x="102" y="38"/>
                    <a:pt x="102" y="38"/>
                  </a:cubicBezTo>
                  <a:cubicBezTo>
                    <a:pt x="102" y="38"/>
                    <a:pt x="102" y="38"/>
                    <a:pt x="102" y="37"/>
                  </a:cubicBezTo>
                  <a:cubicBezTo>
                    <a:pt x="102" y="38"/>
                    <a:pt x="102" y="38"/>
                    <a:pt x="102" y="37"/>
                  </a:cubicBezTo>
                  <a:cubicBezTo>
                    <a:pt x="102" y="37"/>
                    <a:pt x="102" y="37"/>
                    <a:pt x="102" y="37"/>
                  </a:cubicBezTo>
                  <a:cubicBezTo>
                    <a:pt x="102" y="35"/>
                    <a:pt x="103" y="37"/>
                    <a:pt x="103" y="35"/>
                  </a:cubicBezTo>
                  <a:cubicBezTo>
                    <a:pt x="103" y="37"/>
                    <a:pt x="103" y="37"/>
                    <a:pt x="103" y="37"/>
                  </a:cubicBezTo>
                  <a:cubicBezTo>
                    <a:pt x="103" y="37"/>
                    <a:pt x="105" y="37"/>
                    <a:pt x="105" y="35"/>
                  </a:cubicBezTo>
                  <a:cubicBezTo>
                    <a:pt x="103" y="34"/>
                    <a:pt x="103" y="34"/>
                    <a:pt x="103" y="34"/>
                  </a:cubicBezTo>
                  <a:cubicBezTo>
                    <a:pt x="103" y="33"/>
                    <a:pt x="105" y="34"/>
                    <a:pt x="103" y="33"/>
                  </a:cubicBezTo>
                  <a:cubicBezTo>
                    <a:pt x="105" y="34"/>
                    <a:pt x="105" y="34"/>
                    <a:pt x="105" y="34"/>
                  </a:cubicBezTo>
                  <a:cubicBezTo>
                    <a:pt x="106" y="34"/>
                    <a:pt x="106" y="34"/>
                    <a:pt x="106" y="34"/>
                  </a:cubicBezTo>
                  <a:cubicBezTo>
                    <a:pt x="106" y="33"/>
                    <a:pt x="106" y="32"/>
                    <a:pt x="105" y="33"/>
                  </a:cubicBezTo>
                  <a:cubicBezTo>
                    <a:pt x="105" y="32"/>
                    <a:pt x="106" y="32"/>
                    <a:pt x="106" y="32"/>
                  </a:cubicBezTo>
                  <a:cubicBezTo>
                    <a:pt x="106" y="32"/>
                    <a:pt x="106" y="32"/>
                    <a:pt x="106" y="31"/>
                  </a:cubicBezTo>
                  <a:cubicBezTo>
                    <a:pt x="106" y="31"/>
                    <a:pt x="107" y="31"/>
                    <a:pt x="107" y="31"/>
                  </a:cubicBezTo>
                  <a:cubicBezTo>
                    <a:pt x="107" y="32"/>
                    <a:pt x="107" y="32"/>
                    <a:pt x="107" y="32"/>
                  </a:cubicBezTo>
                  <a:cubicBezTo>
                    <a:pt x="107" y="31"/>
                    <a:pt x="107" y="31"/>
                    <a:pt x="107" y="31"/>
                  </a:cubicBezTo>
                  <a:cubicBezTo>
                    <a:pt x="108" y="32"/>
                    <a:pt x="108" y="31"/>
                    <a:pt x="108" y="32"/>
                  </a:cubicBezTo>
                  <a:cubicBezTo>
                    <a:pt x="109" y="31"/>
                    <a:pt x="109" y="31"/>
                    <a:pt x="109" y="31"/>
                  </a:cubicBezTo>
                  <a:cubicBezTo>
                    <a:pt x="107" y="31"/>
                    <a:pt x="108" y="30"/>
                    <a:pt x="107" y="30"/>
                  </a:cubicBezTo>
                  <a:cubicBezTo>
                    <a:pt x="107" y="28"/>
                    <a:pt x="109" y="30"/>
                    <a:pt x="109" y="28"/>
                  </a:cubicBezTo>
                  <a:cubicBezTo>
                    <a:pt x="108" y="28"/>
                    <a:pt x="108" y="27"/>
                    <a:pt x="108" y="28"/>
                  </a:cubicBezTo>
                  <a:cubicBezTo>
                    <a:pt x="108" y="27"/>
                    <a:pt x="107" y="27"/>
                    <a:pt x="108" y="25"/>
                  </a:cubicBezTo>
                  <a:cubicBezTo>
                    <a:pt x="108" y="27"/>
                    <a:pt x="109" y="25"/>
                    <a:pt x="109" y="27"/>
                  </a:cubicBezTo>
                  <a:cubicBezTo>
                    <a:pt x="109" y="28"/>
                    <a:pt x="109" y="28"/>
                    <a:pt x="109" y="28"/>
                  </a:cubicBezTo>
                  <a:cubicBezTo>
                    <a:pt x="110" y="28"/>
                    <a:pt x="110" y="28"/>
                    <a:pt x="110" y="28"/>
                  </a:cubicBezTo>
                  <a:cubicBezTo>
                    <a:pt x="110" y="27"/>
                    <a:pt x="111" y="25"/>
                    <a:pt x="110" y="25"/>
                  </a:cubicBezTo>
                  <a:cubicBezTo>
                    <a:pt x="110" y="25"/>
                    <a:pt x="110" y="27"/>
                    <a:pt x="109" y="25"/>
                  </a:cubicBezTo>
                  <a:cubicBezTo>
                    <a:pt x="110" y="24"/>
                    <a:pt x="111" y="25"/>
                    <a:pt x="110" y="24"/>
                  </a:cubicBezTo>
                  <a:cubicBezTo>
                    <a:pt x="109" y="24"/>
                    <a:pt x="109" y="24"/>
                    <a:pt x="109" y="24"/>
                  </a:cubicBezTo>
                  <a:cubicBezTo>
                    <a:pt x="109" y="24"/>
                    <a:pt x="109" y="24"/>
                    <a:pt x="109" y="24"/>
                  </a:cubicBezTo>
                  <a:cubicBezTo>
                    <a:pt x="109" y="24"/>
                    <a:pt x="109" y="24"/>
                    <a:pt x="109" y="24"/>
                  </a:cubicBezTo>
                  <a:cubicBezTo>
                    <a:pt x="110" y="24"/>
                    <a:pt x="109" y="24"/>
                    <a:pt x="109" y="23"/>
                  </a:cubicBezTo>
                  <a:cubicBezTo>
                    <a:pt x="110" y="23"/>
                    <a:pt x="110" y="23"/>
                    <a:pt x="110" y="23"/>
                  </a:cubicBezTo>
                  <a:cubicBezTo>
                    <a:pt x="111" y="23"/>
                    <a:pt x="109" y="24"/>
                    <a:pt x="110" y="24"/>
                  </a:cubicBezTo>
                  <a:cubicBezTo>
                    <a:pt x="111" y="24"/>
                    <a:pt x="110" y="23"/>
                    <a:pt x="111" y="23"/>
                  </a:cubicBezTo>
                  <a:cubicBezTo>
                    <a:pt x="111" y="23"/>
                    <a:pt x="111" y="23"/>
                    <a:pt x="111" y="23"/>
                  </a:cubicBezTo>
                  <a:cubicBezTo>
                    <a:pt x="111" y="23"/>
                    <a:pt x="114" y="24"/>
                    <a:pt x="112" y="22"/>
                  </a:cubicBezTo>
                  <a:cubicBezTo>
                    <a:pt x="112" y="21"/>
                    <a:pt x="112" y="22"/>
                    <a:pt x="112" y="22"/>
                  </a:cubicBezTo>
                  <a:cubicBezTo>
                    <a:pt x="112" y="20"/>
                    <a:pt x="112" y="20"/>
                    <a:pt x="112" y="19"/>
                  </a:cubicBezTo>
                  <a:cubicBezTo>
                    <a:pt x="114" y="20"/>
                    <a:pt x="114" y="18"/>
                    <a:pt x="114" y="19"/>
                  </a:cubicBezTo>
                  <a:cubicBezTo>
                    <a:pt x="114" y="19"/>
                    <a:pt x="112" y="21"/>
                    <a:pt x="114" y="22"/>
                  </a:cubicBezTo>
                  <a:cubicBezTo>
                    <a:pt x="114" y="22"/>
                    <a:pt x="112" y="22"/>
                    <a:pt x="114" y="23"/>
                  </a:cubicBezTo>
                  <a:cubicBezTo>
                    <a:pt x="114" y="22"/>
                    <a:pt x="114" y="23"/>
                    <a:pt x="115" y="23"/>
                  </a:cubicBezTo>
                  <a:cubicBezTo>
                    <a:pt x="115" y="22"/>
                    <a:pt x="115" y="22"/>
                    <a:pt x="115" y="22"/>
                  </a:cubicBezTo>
                  <a:cubicBezTo>
                    <a:pt x="114" y="22"/>
                    <a:pt x="114" y="22"/>
                    <a:pt x="114" y="22"/>
                  </a:cubicBezTo>
                  <a:cubicBezTo>
                    <a:pt x="114" y="21"/>
                    <a:pt x="114" y="20"/>
                    <a:pt x="114" y="19"/>
                  </a:cubicBezTo>
                  <a:cubicBezTo>
                    <a:pt x="115" y="19"/>
                    <a:pt x="115" y="19"/>
                    <a:pt x="115" y="19"/>
                  </a:cubicBezTo>
                  <a:cubicBezTo>
                    <a:pt x="116" y="18"/>
                    <a:pt x="116" y="17"/>
                    <a:pt x="117" y="16"/>
                  </a:cubicBezTo>
                  <a:cubicBezTo>
                    <a:pt x="116" y="16"/>
                    <a:pt x="118" y="14"/>
                    <a:pt x="117" y="15"/>
                  </a:cubicBezTo>
                  <a:cubicBezTo>
                    <a:pt x="116" y="15"/>
                    <a:pt x="115" y="15"/>
                    <a:pt x="115" y="15"/>
                  </a:cubicBezTo>
                  <a:cubicBezTo>
                    <a:pt x="115" y="14"/>
                    <a:pt x="115" y="15"/>
                    <a:pt x="116" y="15"/>
                  </a:cubicBezTo>
                  <a:cubicBezTo>
                    <a:pt x="116" y="14"/>
                    <a:pt x="117" y="15"/>
                    <a:pt x="116" y="14"/>
                  </a:cubicBezTo>
                  <a:cubicBezTo>
                    <a:pt x="116" y="15"/>
                    <a:pt x="117" y="14"/>
                    <a:pt x="118" y="15"/>
                  </a:cubicBezTo>
                  <a:cubicBezTo>
                    <a:pt x="118" y="14"/>
                    <a:pt x="118" y="15"/>
                    <a:pt x="119" y="14"/>
                  </a:cubicBezTo>
                  <a:cubicBezTo>
                    <a:pt x="119" y="13"/>
                    <a:pt x="119" y="12"/>
                    <a:pt x="119" y="11"/>
                  </a:cubicBezTo>
                  <a:cubicBezTo>
                    <a:pt x="120" y="11"/>
                    <a:pt x="120" y="10"/>
                    <a:pt x="121" y="9"/>
                  </a:cubicBezTo>
                  <a:cubicBezTo>
                    <a:pt x="121" y="7"/>
                    <a:pt x="123" y="9"/>
                    <a:pt x="123" y="7"/>
                  </a:cubicBezTo>
                  <a:cubicBezTo>
                    <a:pt x="124" y="7"/>
                    <a:pt x="121" y="9"/>
                    <a:pt x="123" y="7"/>
                  </a:cubicBezTo>
                  <a:cubicBezTo>
                    <a:pt x="123" y="7"/>
                    <a:pt x="123" y="7"/>
                    <a:pt x="123" y="7"/>
                  </a:cubicBezTo>
                  <a:cubicBezTo>
                    <a:pt x="123" y="7"/>
                    <a:pt x="125" y="5"/>
                    <a:pt x="124" y="4"/>
                  </a:cubicBezTo>
                  <a:cubicBezTo>
                    <a:pt x="124" y="5"/>
                    <a:pt x="124" y="5"/>
                    <a:pt x="124" y="5"/>
                  </a:cubicBezTo>
                  <a:cubicBezTo>
                    <a:pt x="125" y="5"/>
                    <a:pt x="124" y="5"/>
                    <a:pt x="124" y="5"/>
                  </a:cubicBezTo>
                  <a:cubicBezTo>
                    <a:pt x="125" y="5"/>
                    <a:pt x="125" y="5"/>
                    <a:pt x="125" y="5"/>
                  </a:cubicBezTo>
                  <a:cubicBezTo>
                    <a:pt x="126" y="5"/>
                    <a:pt x="126" y="4"/>
                    <a:pt x="126" y="4"/>
                  </a:cubicBezTo>
                  <a:cubicBezTo>
                    <a:pt x="125" y="4"/>
                    <a:pt x="125" y="4"/>
                    <a:pt x="125" y="4"/>
                  </a:cubicBezTo>
                  <a:cubicBezTo>
                    <a:pt x="126" y="3"/>
                    <a:pt x="126" y="2"/>
                    <a:pt x="127" y="1"/>
                  </a:cubicBezTo>
                  <a:cubicBezTo>
                    <a:pt x="127" y="2"/>
                    <a:pt x="127" y="2"/>
                    <a:pt x="127" y="2"/>
                  </a:cubicBezTo>
                  <a:cubicBezTo>
                    <a:pt x="127" y="1"/>
                    <a:pt x="127" y="1"/>
                    <a:pt x="127" y="1"/>
                  </a:cubicBezTo>
                  <a:cubicBezTo>
                    <a:pt x="127" y="1"/>
                    <a:pt x="127" y="1"/>
                    <a:pt x="127" y="0"/>
                  </a:cubicBezTo>
                  <a:cubicBezTo>
                    <a:pt x="127" y="2"/>
                    <a:pt x="127" y="2"/>
                    <a:pt x="127" y="2"/>
                  </a:cubicBezTo>
                  <a:cubicBezTo>
                    <a:pt x="127" y="3"/>
                    <a:pt x="127" y="2"/>
                    <a:pt x="127" y="2"/>
                  </a:cubicBezTo>
                  <a:cubicBezTo>
                    <a:pt x="127" y="2"/>
                    <a:pt x="127" y="3"/>
                    <a:pt x="127" y="3"/>
                  </a:cubicBezTo>
                  <a:cubicBezTo>
                    <a:pt x="127" y="3"/>
                    <a:pt x="127" y="3"/>
                    <a:pt x="127" y="2"/>
                  </a:cubicBezTo>
                  <a:cubicBezTo>
                    <a:pt x="127" y="3"/>
                    <a:pt x="127" y="3"/>
                    <a:pt x="127" y="4"/>
                  </a:cubicBezTo>
                  <a:cubicBezTo>
                    <a:pt x="127" y="3"/>
                    <a:pt x="127" y="3"/>
                    <a:pt x="127" y="3"/>
                  </a:cubicBezTo>
                  <a:cubicBezTo>
                    <a:pt x="127" y="4"/>
                    <a:pt x="127" y="4"/>
                    <a:pt x="127" y="4"/>
                  </a:cubicBezTo>
                  <a:cubicBezTo>
                    <a:pt x="127" y="4"/>
                    <a:pt x="127" y="4"/>
                    <a:pt x="127" y="4"/>
                  </a:cubicBezTo>
                  <a:cubicBezTo>
                    <a:pt x="127" y="5"/>
                    <a:pt x="127" y="5"/>
                    <a:pt x="127" y="5"/>
                  </a:cubicBezTo>
                  <a:cubicBezTo>
                    <a:pt x="126" y="6"/>
                    <a:pt x="126" y="7"/>
                    <a:pt x="126" y="9"/>
                  </a:cubicBezTo>
                  <a:cubicBezTo>
                    <a:pt x="125" y="7"/>
                    <a:pt x="125" y="7"/>
                    <a:pt x="125" y="6"/>
                  </a:cubicBezTo>
                  <a:cubicBezTo>
                    <a:pt x="124" y="6"/>
                    <a:pt x="125" y="7"/>
                    <a:pt x="124" y="7"/>
                  </a:cubicBezTo>
                  <a:cubicBezTo>
                    <a:pt x="124" y="9"/>
                    <a:pt x="125" y="9"/>
                    <a:pt x="125" y="10"/>
                  </a:cubicBezTo>
                  <a:cubicBezTo>
                    <a:pt x="124" y="10"/>
                    <a:pt x="124" y="10"/>
                    <a:pt x="124" y="10"/>
                  </a:cubicBezTo>
                  <a:cubicBezTo>
                    <a:pt x="124" y="11"/>
                    <a:pt x="125" y="11"/>
                    <a:pt x="124" y="11"/>
                  </a:cubicBezTo>
                  <a:cubicBezTo>
                    <a:pt x="123" y="12"/>
                    <a:pt x="121" y="14"/>
                    <a:pt x="120" y="15"/>
                  </a:cubicBezTo>
                  <a:cubicBezTo>
                    <a:pt x="120" y="15"/>
                    <a:pt x="120" y="15"/>
                    <a:pt x="120" y="15"/>
                  </a:cubicBezTo>
                  <a:cubicBezTo>
                    <a:pt x="121" y="16"/>
                    <a:pt x="120" y="17"/>
                    <a:pt x="120" y="18"/>
                  </a:cubicBezTo>
                  <a:cubicBezTo>
                    <a:pt x="119" y="20"/>
                    <a:pt x="119" y="22"/>
                    <a:pt x="117" y="22"/>
                  </a:cubicBezTo>
                  <a:cubicBezTo>
                    <a:pt x="116" y="24"/>
                    <a:pt x="115" y="27"/>
                    <a:pt x="114" y="30"/>
                  </a:cubicBezTo>
                  <a:cubicBezTo>
                    <a:pt x="114" y="29"/>
                    <a:pt x="114" y="29"/>
                    <a:pt x="114" y="29"/>
                  </a:cubicBezTo>
                  <a:cubicBezTo>
                    <a:pt x="114" y="30"/>
                    <a:pt x="114" y="29"/>
                    <a:pt x="114" y="30"/>
                  </a:cubicBezTo>
                  <a:cubicBezTo>
                    <a:pt x="114" y="30"/>
                    <a:pt x="114" y="31"/>
                    <a:pt x="114" y="31"/>
                  </a:cubicBezTo>
                  <a:cubicBezTo>
                    <a:pt x="112" y="31"/>
                    <a:pt x="112" y="33"/>
                    <a:pt x="111" y="35"/>
                  </a:cubicBezTo>
                  <a:cubicBezTo>
                    <a:pt x="111" y="34"/>
                    <a:pt x="111" y="34"/>
                    <a:pt x="111" y="34"/>
                  </a:cubicBezTo>
                  <a:cubicBezTo>
                    <a:pt x="111" y="37"/>
                    <a:pt x="110" y="38"/>
                    <a:pt x="109" y="38"/>
                  </a:cubicBezTo>
                  <a:cubicBezTo>
                    <a:pt x="108" y="38"/>
                    <a:pt x="108" y="38"/>
                    <a:pt x="108" y="39"/>
                  </a:cubicBezTo>
                  <a:cubicBezTo>
                    <a:pt x="108" y="40"/>
                    <a:pt x="108" y="40"/>
                    <a:pt x="108" y="42"/>
                  </a:cubicBezTo>
                  <a:cubicBezTo>
                    <a:pt x="107" y="42"/>
                    <a:pt x="107" y="43"/>
                    <a:pt x="107" y="44"/>
                  </a:cubicBezTo>
                  <a:cubicBezTo>
                    <a:pt x="106" y="48"/>
                    <a:pt x="103" y="50"/>
                    <a:pt x="101" y="54"/>
                  </a:cubicBezTo>
                  <a:cubicBezTo>
                    <a:pt x="101" y="54"/>
                    <a:pt x="101" y="54"/>
                    <a:pt x="101" y="54"/>
                  </a:cubicBezTo>
                  <a:cubicBezTo>
                    <a:pt x="100" y="57"/>
                    <a:pt x="98" y="59"/>
                    <a:pt x="97" y="62"/>
                  </a:cubicBezTo>
                  <a:cubicBezTo>
                    <a:pt x="97" y="62"/>
                    <a:pt x="97" y="62"/>
                    <a:pt x="97" y="62"/>
                  </a:cubicBezTo>
                  <a:cubicBezTo>
                    <a:pt x="96" y="62"/>
                    <a:pt x="96" y="65"/>
                    <a:pt x="96" y="65"/>
                  </a:cubicBezTo>
                  <a:cubicBezTo>
                    <a:pt x="96" y="65"/>
                    <a:pt x="96" y="66"/>
                    <a:pt x="95" y="66"/>
                  </a:cubicBezTo>
                  <a:cubicBezTo>
                    <a:pt x="93" y="67"/>
                    <a:pt x="95" y="67"/>
                    <a:pt x="93" y="68"/>
                  </a:cubicBezTo>
                  <a:cubicBezTo>
                    <a:pt x="93" y="69"/>
                    <a:pt x="93" y="70"/>
                    <a:pt x="92" y="72"/>
                  </a:cubicBezTo>
                  <a:cubicBezTo>
                    <a:pt x="92" y="71"/>
                    <a:pt x="92" y="71"/>
                    <a:pt x="92" y="71"/>
                  </a:cubicBezTo>
                  <a:cubicBezTo>
                    <a:pt x="92" y="71"/>
                    <a:pt x="92" y="71"/>
                    <a:pt x="92" y="71"/>
                  </a:cubicBezTo>
                  <a:cubicBezTo>
                    <a:pt x="92" y="72"/>
                    <a:pt x="90" y="73"/>
                    <a:pt x="92" y="73"/>
                  </a:cubicBezTo>
                  <a:cubicBezTo>
                    <a:pt x="90" y="75"/>
                    <a:pt x="90" y="77"/>
                    <a:pt x="88" y="79"/>
                  </a:cubicBezTo>
                  <a:cubicBezTo>
                    <a:pt x="89" y="79"/>
                    <a:pt x="88" y="79"/>
                    <a:pt x="88" y="79"/>
                  </a:cubicBezTo>
                  <a:cubicBezTo>
                    <a:pt x="88" y="81"/>
                    <a:pt x="87" y="82"/>
                    <a:pt x="87" y="83"/>
                  </a:cubicBezTo>
                  <a:cubicBezTo>
                    <a:pt x="87" y="84"/>
                    <a:pt x="87" y="83"/>
                    <a:pt x="85" y="83"/>
                  </a:cubicBezTo>
                  <a:cubicBezTo>
                    <a:pt x="85" y="84"/>
                    <a:pt x="87" y="84"/>
                    <a:pt x="87" y="84"/>
                  </a:cubicBezTo>
                  <a:cubicBezTo>
                    <a:pt x="85" y="86"/>
                    <a:pt x="83" y="88"/>
                    <a:pt x="81" y="91"/>
                  </a:cubicBezTo>
                  <a:cubicBezTo>
                    <a:pt x="80" y="94"/>
                    <a:pt x="78" y="98"/>
                    <a:pt x="75" y="101"/>
                  </a:cubicBezTo>
                  <a:cubicBezTo>
                    <a:pt x="75" y="101"/>
                    <a:pt x="75" y="101"/>
                    <a:pt x="75" y="101"/>
                  </a:cubicBezTo>
                  <a:cubicBezTo>
                    <a:pt x="75" y="103"/>
                    <a:pt x="73" y="104"/>
                    <a:pt x="74" y="105"/>
                  </a:cubicBezTo>
                  <a:cubicBezTo>
                    <a:pt x="73" y="105"/>
                    <a:pt x="73" y="106"/>
                    <a:pt x="73" y="106"/>
                  </a:cubicBezTo>
                  <a:cubicBezTo>
                    <a:pt x="73" y="106"/>
                    <a:pt x="71" y="108"/>
                    <a:pt x="71" y="110"/>
                  </a:cubicBezTo>
                  <a:cubicBezTo>
                    <a:pt x="71" y="110"/>
                    <a:pt x="71" y="110"/>
                    <a:pt x="71" y="110"/>
                  </a:cubicBezTo>
                  <a:cubicBezTo>
                    <a:pt x="70" y="111"/>
                    <a:pt x="70" y="113"/>
                    <a:pt x="69" y="113"/>
                  </a:cubicBezTo>
                  <a:cubicBezTo>
                    <a:pt x="69" y="113"/>
                    <a:pt x="69" y="113"/>
                    <a:pt x="69" y="113"/>
                  </a:cubicBezTo>
                  <a:cubicBezTo>
                    <a:pt x="68" y="113"/>
                    <a:pt x="69" y="114"/>
                    <a:pt x="68" y="114"/>
                  </a:cubicBezTo>
                  <a:cubicBezTo>
                    <a:pt x="68" y="114"/>
                    <a:pt x="68" y="114"/>
                    <a:pt x="68" y="114"/>
                  </a:cubicBezTo>
                  <a:cubicBezTo>
                    <a:pt x="66" y="118"/>
                    <a:pt x="65" y="121"/>
                    <a:pt x="63" y="124"/>
                  </a:cubicBezTo>
                  <a:cubicBezTo>
                    <a:pt x="61" y="127"/>
                    <a:pt x="61" y="124"/>
                    <a:pt x="61" y="126"/>
                  </a:cubicBezTo>
                  <a:cubicBezTo>
                    <a:pt x="61" y="126"/>
                    <a:pt x="61" y="126"/>
                    <a:pt x="61" y="126"/>
                  </a:cubicBezTo>
                  <a:cubicBezTo>
                    <a:pt x="61" y="127"/>
                    <a:pt x="59" y="127"/>
                    <a:pt x="59" y="128"/>
                  </a:cubicBezTo>
                  <a:cubicBezTo>
                    <a:pt x="60" y="128"/>
                    <a:pt x="60" y="128"/>
                    <a:pt x="60" y="128"/>
                  </a:cubicBezTo>
                  <a:cubicBezTo>
                    <a:pt x="59" y="130"/>
                    <a:pt x="59" y="130"/>
                    <a:pt x="59" y="131"/>
                  </a:cubicBezTo>
                  <a:cubicBezTo>
                    <a:pt x="59" y="131"/>
                    <a:pt x="59" y="131"/>
                    <a:pt x="59" y="131"/>
                  </a:cubicBezTo>
                  <a:cubicBezTo>
                    <a:pt x="59" y="133"/>
                    <a:pt x="56" y="133"/>
                    <a:pt x="57" y="136"/>
                  </a:cubicBezTo>
                  <a:cubicBezTo>
                    <a:pt x="53" y="143"/>
                    <a:pt x="50" y="150"/>
                    <a:pt x="46" y="158"/>
                  </a:cubicBezTo>
                  <a:cubicBezTo>
                    <a:pt x="42" y="165"/>
                    <a:pt x="38" y="172"/>
                    <a:pt x="33" y="179"/>
                  </a:cubicBezTo>
                  <a:cubicBezTo>
                    <a:pt x="32" y="181"/>
                    <a:pt x="32" y="181"/>
                    <a:pt x="32" y="182"/>
                  </a:cubicBezTo>
                  <a:cubicBezTo>
                    <a:pt x="32" y="182"/>
                    <a:pt x="32" y="182"/>
                    <a:pt x="32" y="182"/>
                  </a:cubicBezTo>
                  <a:cubicBezTo>
                    <a:pt x="32" y="182"/>
                    <a:pt x="30" y="183"/>
                    <a:pt x="30" y="184"/>
                  </a:cubicBezTo>
                  <a:cubicBezTo>
                    <a:pt x="29" y="187"/>
                    <a:pt x="28" y="188"/>
                    <a:pt x="26" y="192"/>
                  </a:cubicBezTo>
                  <a:cubicBezTo>
                    <a:pt x="26" y="192"/>
                    <a:pt x="26" y="191"/>
                    <a:pt x="26" y="192"/>
                  </a:cubicBezTo>
                  <a:cubicBezTo>
                    <a:pt x="26" y="192"/>
                    <a:pt x="26" y="192"/>
                    <a:pt x="26" y="192"/>
                  </a:cubicBezTo>
                  <a:cubicBezTo>
                    <a:pt x="26" y="192"/>
                    <a:pt x="26" y="192"/>
                    <a:pt x="26" y="192"/>
                  </a:cubicBezTo>
                  <a:cubicBezTo>
                    <a:pt x="26" y="193"/>
                    <a:pt x="26" y="193"/>
                    <a:pt x="26" y="193"/>
                  </a:cubicBezTo>
                  <a:cubicBezTo>
                    <a:pt x="23" y="201"/>
                    <a:pt x="18" y="206"/>
                    <a:pt x="14" y="213"/>
                  </a:cubicBezTo>
                  <a:cubicBezTo>
                    <a:pt x="13" y="214"/>
                    <a:pt x="12" y="217"/>
                    <a:pt x="11" y="219"/>
                  </a:cubicBezTo>
                  <a:cubicBezTo>
                    <a:pt x="7" y="223"/>
                    <a:pt x="5" y="228"/>
                    <a:pt x="2" y="233"/>
                  </a:cubicBezTo>
                  <a:cubicBezTo>
                    <a:pt x="2" y="233"/>
                    <a:pt x="0" y="231"/>
                    <a:pt x="1" y="229"/>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43" name="Hình tự do 122"/>
            <p:cNvSpPr>
              <a:spLocks/>
            </p:cNvSpPr>
            <p:nvPr/>
          </p:nvSpPr>
          <p:spPr bwMode="auto">
            <a:xfrm>
              <a:off x="3575" y="751"/>
              <a:ext cx="68" cy="2938"/>
            </a:xfrm>
            <a:custGeom>
              <a:avLst/>
              <a:gdLst>
                <a:gd name="T0" fmla="*/ 4 w 29"/>
                <a:gd name="T1" fmla="*/ 0 h 1244"/>
                <a:gd name="T2" fmla="*/ 9 w 29"/>
                <a:gd name="T3" fmla="*/ 616 h 1244"/>
                <a:gd name="T4" fmla="*/ 0 w 29"/>
                <a:gd name="T5" fmla="*/ 1244 h 1244"/>
                <a:gd name="T6" fmla="*/ 26 w 29"/>
                <a:gd name="T7" fmla="*/ 1244 h 1244"/>
                <a:gd name="T8" fmla="*/ 17 w 29"/>
                <a:gd name="T9" fmla="*/ 901 h 1244"/>
                <a:gd name="T10" fmla="*/ 29 w 29"/>
                <a:gd name="T11" fmla="*/ 283 h 1244"/>
                <a:gd name="T12" fmla="*/ 20 w 29"/>
                <a:gd name="T13" fmla="*/ 0 h 1244"/>
                <a:gd name="T14" fmla="*/ 4 w 29"/>
                <a:gd name="T15" fmla="*/ 0 h 1244"/>
                <a:gd name="T16" fmla="*/ 4 w 29"/>
                <a:gd name="T17" fmla="*/ 0 h 1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1244">
                  <a:moveTo>
                    <a:pt x="4" y="0"/>
                  </a:moveTo>
                  <a:cubicBezTo>
                    <a:pt x="9" y="616"/>
                    <a:pt x="9" y="616"/>
                    <a:pt x="9" y="616"/>
                  </a:cubicBezTo>
                  <a:cubicBezTo>
                    <a:pt x="0" y="1244"/>
                    <a:pt x="0" y="1244"/>
                    <a:pt x="0" y="1244"/>
                  </a:cubicBezTo>
                  <a:cubicBezTo>
                    <a:pt x="26" y="1244"/>
                    <a:pt x="26" y="1244"/>
                    <a:pt x="26" y="1244"/>
                  </a:cubicBezTo>
                  <a:cubicBezTo>
                    <a:pt x="17" y="901"/>
                    <a:pt x="17" y="901"/>
                    <a:pt x="17" y="901"/>
                  </a:cubicBezTo>
                  <a:cubicBezTo>
                    <a:pt x="29" y="283"/>
                    <a:pt x="29" y="283"/>
                    <a:pt x="29" y="283"/>
                  </a:cubicBezTo>
                  <a:cubicBezTo>
                    <a:pt x="20" y="0"/>
                    <a:pt x="20" y="0"/>
                    <a:pt x="20" y="0"/>
                  </a:cubicBezTo>
                  <a:cubicBezTo>
                    <a:pt x="4" y="0"/>
                    <a:pt x="4" y="0"/>
                    <a:pt x="4" y="0"/>
                  </a:cubicBezTo>
                  <a:cubicBezTo>
                    <a:pt x="4" y="0"/>
                    <a:pt x="4" y="0"/>
                    <a:pt x="4" y="0"/>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44" name="Hình tự do 123"/>
            <p:cNvSpPr>
              <a:spLocks/>
            </p:cNvSpPr>
            <p:nvPr/>
          </p:nvSpPr>
          <p:spPr bwMode="auto">
            <a:xfrm>
              <a:off x="4061" y="1280"/>
              <a:ext cx="194" cy="385"/>
            </a:xfrm>
            <a:custGeom>
              <a:avLst/>
              <a:gdLst>
                <a:gd name="T0" fmla="*/ 30 w 82"/>
                <a:gd name="T1" fmla="*/ 5 h 163"/>
                <a:gd name="T2" fmla="*/ 69 w 82"/>
                <a:gd name="T3" fmla="*/ 163 h 163"/>
                <a:gd name="T4" fmla="*/ 15 w 82"/>
                <a:gd name="T5" fmla="*/ 101 h 163"/>
                <a:gd name="T6" fmla="*/ 30 w 82"/>
                <a:gd name="T7" fmla="*/ 5 h 163"/>
              </a:gdLst>
              <a:ahLst/>
              <a:cxnLst>
                <a:cxn ang="0">
                  <a:pos x="T0" y="T1"/>
                </a:cxn>
                <a:cxn ang="0">
                  <a:pos x="T2" y="T3"/>
                </a:cxn>
                <a:cxn ang="0">
                  <a:pos x="T4" y="T5"/>
                </a:cxn>
                <a:cxn ang="0">
                  <a:pos x="T6" y="T7"/>
                </a:cxn>
              </a:cxnLst>
              <a:rect l="0" t="0" r="r" b="b"/>
              <a:pathLst>
                <a:path w="82" h="163">
                  <a:moveTo>
                    <a:pt x="30" y="5"/>
                  </a:moveTo>
                  <a:cubicBezTo>
                    <a:pt x="39" y="0"/>
                    <a:pt x="82" y="68"/>
                    <a:pt x="69" y="163"/>
                  </a:cubicBezTo>
                  <a:cubicBezTo>
                    <a:pt x="54" y="158"/>
                    <a:pt x="15" y="101"/>
                    <a:pt x="15" y="101"/>
                  </a:cubicBezTo>
                  <a:cubicBezTo>
                    <a:pt x="15" y="101"/>
                    <a:pt x="0" y="16"/>
                    <a:pt x="30" y="5"/>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45" name="Hình tự do 124"/>
            <p:cNvSpPr>
              <a:spLocks/>
            </p:cNvSpPr>
            <p:nvPr/>
          </p:nvSpPr>
          <p:spPr bwMode="auto">
            <a:xfrm>
              <a:off x="4068" y="1292"/>
              <a:ext cx="102" cy="318"/>
            </a:xfrm>
            <a:custGeom>
              <a:avLst/>
              <a:gdLst>
                <a:gd name="T0" fmla="*/ 28 w 43"/>
                <a:gd name="T1" fmla="*/ 0 h 135"/>
                <a:gd name="T2" fmla="*/ 43 w 43"/>
                <a:gd name="T3" fmla="*/ 135 h 135"/>
                <a:gd name="T4" fmla="*/ 13 w 43"/>
                <a:gd name="T5" fmla="*/ 96 h 135"/>
                <a:gd name="T6" fmla="*/ 28 w 43"/>
                <a:gd name="T7" fmla="*/ 0 h 135"/>
              </a:gdLst>
              <a:ahLst/>
              <a:cxnLst>
                <a:cxn ang="0">
                  <a:pos x="T0" y="T1"/>
                </a:cxn>
                <a:cxn ang="0">
                  <a:pos x="T2" y="T3"/>
                </a:cxn>
                <a:cxn ang="0">
                  <a:pos x="T4" y="T5"/>
                </a:cxn>
                <a:cxn ang="0">
                  <a:pos x="T6" y="T7"/>
                </a:cxn>
              </a:cxnLst>
              <a:rect l="0" t="0" r="r" b="b"/>
              <a:pathLst>
                <a:path w="43" h="135">
                  <a:moveTo>
                    <a:pt x="28" y="0"/>
                  </a:moveTo>
                  <a:cubicBezTo>
                    <a:pt x="43" y="135"/>
                    <a:pt x="43" y="135"/>
                    <a:pt x="43" y="135"/>
                  </a:cubicBezTo>
                  <a:cubicBezTo>
                    <a:pt x="43" y="135"/>
                    <a:pt x="19" y="115"/>
                    <a:pt x="13" y="96"/>
                  </a:cubicBezTo>
                  <a:cubicBezTo>
                    <a:pt x="8" y="77"/>
                    <a:pt x="0" y="9"/>
                    <a:pt x="28"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46" name="Hình tự do 125"/>
            <p:cNvSpPr>
              <a:spLocks/>
            </p:cNvSpPr>
            <p:nvPr/>
          </p:nvSpPr>
          <p:spPr bwMode="auto">
            <a:xfrm>
              <a:off x="4040" y="2484"/>
              <a:ext cx="220" cy="426"/>
            </a:xfrm>
            <a:custGeom>
              <a:avLst/>
              <a:gdLst>
                <a:gd name="T0" fmla="*/ 35 w 93"/>
                <a:gd name="T1" fmla="*/ 4 h 180"/>
                <a:gd name="T2" fmla="*/ 80 w 93"/>
                <a:gd name="T3" fmla="*/ 180 h 180"/>
                <a:gd name="T4" fmla="*/ 18 w 93"/>
                <a:gd name="T5" fmla="*/ 109 h 180"/>
                <a:gd name="T6" fmla="*/ 35 w 93"/>
                <a:gd name="T7" fmla="*/ 4 h 180"/>
              </a:gdLst>
              <a:ahLst/>
              <a:cxnLst>
                <a:cxn ang="0">
                  <a:pos x="T0" y="T1"/>
                </a:cxn>
                <a:cxn ang="0">
                  <a:pos x="T2" y="T3"/>
                </a:cxn>
                <a:cxn ang="0">
                  <a:pos x="T4" y="T5"/>
                </a:cxn>
                <a:cxn ang="0">
                  <a:pos x="T6" y="T7"/>
                </a:cxn>
              </a:cxnLst>
              <a:rect l="0" t="0" r="r" b="b"/>
              <a:pathLst>
                <a:path w="93" h="180">
                  <a:moveTo>
                    <a:pt x="35" y="4"/>
                  </a:moveTo>
                  <a:cubicBezTo>
                    <a:pt x="43" y="0"/>
                    <a:pt x="93" y="75"/>
                    <a:pt x="80" y="180"/>
                  </a:cubicBezTo>
                  <a:cubicBezTo>
                    <a:pt x="63" y="175"/>
                    <a:pt x="18" y="109"/>
                    <a:pt x="18" y="109"/>
                  </a:cubicBezTo>
                  <a:cubicBezTo>
                    <a:pt x="18" y="109"/>
                    <a:pt x="0" y="18"/>
                    <a:pt x="35" y="4"/>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47" name="Hình tự do 126"/>
            <p:cNvSpPr>
              <a:spLocks/>
            </p:cNvSpPr>
            <p:nvPr/>
          </p:nvSpPr>
          <p:spPr bwMode="auto">
            <a:xfrm>
              <a:off x="4050" y="2492"/>
              <a:ext cx="111" cy="359"/>
            </a:xfrm>
            <a:custGeom>
              <a:avLst/>
              <a:gdLst>
                <a:gd name="T0" fmla="*/ 31 w 47"/>
                <a:gd name="T1" fmla="*/ 0 h 152"/>
                <a:gd name="T2" fmla="*/ 47 w 47"/>
                <a:gd name="T3" fmla="*/ 152 h 152"/>
                <a:gd name="T4" fmla="*/ 14 w 47"/>
                <a:gd name="T5" fmla="*/ 107 h 152"/>
                <a:gd name="T6" fmla="*/ 31 w 47"/>
                <a:gd name="T7" fmla="*/ 0 h 152"/>
              </a:gdLst>
              <a:ahLst/>
              <a:cxnLst>
                <a:cxn ang="0">
                  <a:pos x="T0" y="T1"/>
                </a:cxn>
                <a:cxn ang="0">
                  <a:pos x="T2" y="T3"/>
                </a:cxn>
                <a:cxn ang="0">
                  <a:pos x="T4" y="T5"/>
                </a:cxn>
                <a:cxn ang="0">
                  <a:pos x="T6" y="T7"/>
                </a:cxn>
              </a:cxnLst>
              <a:rect l="0" t="0" r="r" b="b"/>
              <a:pathLst>
                <a:path w="47" h="152">
                  <a:moveTo>
                    <a:pt x="31" y="0"/>
                  </a:moveTo>
                  <a:cubicBezTo>
                    <a:pt x="47" y="152"/>
                    <a:pt x="47" y="152"/>
                    <a:pt x="47" y="152"/>
                  </a:cubicBezTo>
                  <a:cubicBezTo>
                    <a:pt x="47" y="152"/>
                    <a:pt x="22" y="129"/>
                    <a:pt x="14" y="107"/>
                  </a:cubicBezTo>
                  <a:cubicBezTo>
                    <a:pt x="8" y="87"/>
                    <a:pt x="0" y="11"/>
                    <a:pt x="31"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48" name="Hình tự do 127"/>
            <p:cNvSpPr>
              <a:spLocks/>
            </p:cNvSpPr>
            <p:nvPr/>
          </p:nvSpPr>
          <p:spPr bwMode="auto">
            <a:xfrm>
              <a:off x="4050" y="3545"/>
              <a:ext cx="222" cy="428"/>
            </a:xfrm>
            <a:custGeom>
              <a:avLst/>
              <a:gdLst>
                <a:gd name="T0" fmla="*/ 35 w 94"/>
                <a:gd name="T1" fmla="*/ 5 h 181"/>
                <a:gd name="T2" fmla="*/ 79 w 94"/>
                <a:gd name="T3" fmla="*/ 181 h 181"/>
                <a:gd name="T4" fmla="*/ 19 w 94"/>
                <a:gd name="T5" fmla="*/ 112 h 181"/>
                <a:gd name="T6" fmla="*/ 35 w 94"/>
                <a:gd name="T7" fmla="*/ 5 h 181"/>
              </a:gdLst>
              <a:ahLst/>
              <a:cxnLst>
                <a:cxn ang="0">
                  <a:pos x="T0" y="T1"/>
                </a:cxn>
                <a:cxn ang="0">
                  <a:pos x="T2" y="T3"/>
                </a:cxn>
                <a:cxn ang="0">
                  <a:pos x="T4" y="T5"/>
                </a:cxn>
                <a:cxn ang="0">
                  <a:pos x="T6" y="T7"/>
                </a:cxn>
              </a:cxnLst>
              <a:rect l="0" t="0" r="r" b="b"/>
              <a:pathLst>
                <a:path w="94" h="181">
                  <a:moveTo>
                    <a:pt x="35" y="5"/>
                  </a:moveTo>
                  <a:cubicBezTo>
                    <a:pt x="45" y="0"/>
                    <a:pt x="94" y="76"/>
                    <a:pt x="79" y="181"/>
                  </a:cubicBezTo>
                  <a:cubicBezTo>
                    <a:pt x="64" y="177"/>
                    <a:pt x="19" y="112"/>
                    <a:pt x="19" y="112"/>
                  </a:cubicBezTo>
                  <a:cubicBezTo>
                    <a:pt x="19" y="112"/>
                    <a:pt x="0" y="19"/>
                    <a:pt x="35" y="5"/>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49" name="Hình tự do 128"/>
            <p:cNvSpPr>
              <a:spLocks/>
            </p:cNvSpPr>
            <p:nvPr/>
          </p:nvSpPr>
          <p:spPr bwMode="auto">
            <a:xfrm>
              <a:off x="4066" y="3557"/>
              <a:ext cx="106" cy="354"/>
            </a:xfrm>
            <a:custGeom>
              <a:avLst/>
              <a:gdLst>
                <a:gd name="T0" fmla="*/ 28 w 45"/>
                <a:gd name="T1" fmla="*/ 0 h 150"/>
                <a:gd name="T2" fmla="*/ 45 w 45"/>
                <a:gd name="T3" fmla="*/ 150 h 150"/>
                <a:gd name="T4" fmla="*/ 13 w 45"/>
                <a:gd name="T5" fmla="*/ 107 h 150"/>
                <a:gd name="T6" fmla="*/ 28 w 45"/>
                <a:gd name="T7" fmla="*/ 0 h 150"/>
              </a:gdLst>
              <a:ahLst/>
              <a:cxnLst>
                <a:cxn ang="0">
                  <a:pos x="T0" y="T1"/>
                </a:cxn>
                <a:cxn ang="0">
                  <a:pos x="T2" y="T3"/>
                </a:cxn>
                <a:cxn ang="0">
                  <a:pos x="T4" y="T5"/>
                </a:cxn>
                <a:cxn ang="0">
                  <a:pos x="T6" y="T7"/>
                </a:cxn>
              </a:cxnLst>
              <a:rect l="0" t="0" r="r" b="b"/>
              <a:pathLst>
                <a:path w="45" h="150">
                  <a:moveTo>
                    <a:pt x="28" y="0"/>
                  </a:moveTo>
                  <a:cubicBezTo>
                    <a:pt x="45" y="150"/>
                    <a:pt x="45" y="150"/>
                    <a:pt x="45" y="150"/>
                  </a:cubicBezTo>
                  <a:cubicBezTo>
                    <a:pt x="45" y="150"/>
                    <a:pt x="19" y="126"/>
                    <a:pt x="13" y="107"/>
                  </a:cubicBezTo>
                  <a:cubicBezTo>
                    <a:pt x="5" y="84"/>
                    <a:pt x="0" y="10"/>
                    <a:pt x="28"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50" name="Hình tự do 129"/>
            <p:cNvSpPr>
              <a:spLocks/>
            </p:cNvSpPr>
            <p:nvPr/>
          </p:nvSpPr>
          <p:spPr bwMode="auto">
            <a:xfrm>
              <a:off x="4269" y="2321"/>
              <a:ext cx="218" cy="433"/>
            </a:xfrm>
            <a:custGeom>
              <a:avLst/>
              <a:gdLst>
                <a:gd name="T0" fmla="*/ 57 w 92"/>
                <a:gd name="T1" fmla="*/ 5 h 183"/>
                <a:gd name="T2" fmla="*/ 13 w 92"/>
                <a:gd name="T3" fmla="*/ 183 h 183"/>
                <a:gd name="T4" fmla="*/ 72 w 92"/>
                <a:gd name="T5" fmla="*/ 111 h 183"/>
                <a:gd name="T6" fmla="*/ 57 w 92"/>
                <a:gd name="T7" fmla="*/ 5 h 183"/>
              </a:gdLst>
              <a:ahLst/>
              <a:cxnLst>
                <a:cxn ang="0">
                  <a:pos x="T0" y="T1"/>
                </a:cxn>
                <a:cxn ang="0">
                  <a:pos x="T2" y="T3"/>
                </a:cxn>
                <a:cxn ang="0">
                  <a:pos x="T4" y="T5"/>
                </a:cxn>
                <a:cxn ang="0">
                  <a:pos x="T6" y="T7"/>
                </a:cxn>
              </a:cxnLst>
              <a:rect l="0" t="0" r="r" b="b"/>
              <a:pathLst>
                <a:path w="92" h="183">
                  <a:moveTo>
                    <a:pt x="57" y="5"/>
                  </a:moveTo>
                  <a:cubicBezTo>
                    <a:pt x="49" y="0"/>
                    <a:pt x="0" y="75"/>
                    <a:pt x="13" y="183"/>
                  </a:cubicBezTo>
                  <a:cubicBezTo>
                    <a:pt x="29" y="176"/>
                    <a:pt x="72" y="111"/>
                    <a:pt x="72" y="111"/>
                  </a:cubicBezTo>
                  <a:cubicBezTo>
                    <a:pt x="72" y="111"/>
                    <a:pt x="92" y="18"/>
                    <a:pt x="57" y="5"/>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51" name="Hình tự do 130"/>
            <p:cNvSpPr>
              <a:spLocks/>
            </p:cNvSpPr>
            <p:nvPr/>
          </p:nvSpPr>
          <p:spPr bwMode="auto">
            <a:xfrm>
              <a:off x="4366" y="2333"/>
              <a:ext cx="111" cy="355"/>
            </a:xfrm>
            <a:custGeom>
              <a:avLst/>
              <a:gdLst>
                <a:gd name="T0" fmla="*/ 17 w 47"/>
                <a:gd name="T1" fmla="*/ 0 h 150"/>
                <a:gd name="T2" fmla="*/ 0 w 47"/>
                <a:gd name="T3" fmla="*/ 150 h 150"/>
                <a:gd name="T4" fmla="*/ 33 w 47"/>
                <a:gd name="T5" fmla="*/ 106 h 150"/>
                <a:gd name="T6" fmla="*/ 17 w 47"/>
                <a:gd name="T7" fmla="*/ 0 h 150"/>
              </a:gdLst>
              <a:ahLst/>
              <a:cxnLst>
                <a:cxn ang="0">
                  <a:pos x="T0" y="T1"/>
                </a:cxn>
                <a:cxn ang="0">
                  <a:pos x="T2" y="T3"/>
                </a:cxn>
                <a:cxn ang="0">
                  <a:pos x="T4" y="T5"/>
                </a:cxn>
                <a:cxn ang="0">
                  <a:pos x="T6" y="T7"/>
                </a:cxn>
              </a:cxnLst>
              <a:rect l="0" t="0" r="r" b="b"/>
              <a:pathLst>
                <a:path w="47" h="150">
                  <a:moveTo>
                    <a:pt x="17" y="0"/>
                  </a:moveTo>
                  <a:cubicBezTo>
                    <a:pt x="0" y="150"/>
                    <a:pt x="0" y="150"/>
                    <a:pt x="0" y="150"/>
                  </a:cubicBezTo>
                  <a:cubicBezTo>
                    <a:pt x="0" y="150"/>
                    <a:pt x="25" y="128"/>
                    <a:pt x="33" y="106"/>
                  </a:cubicBezTo>
                  <a:cubicBezTo>
                    <a:pt x="39" y="86"/>
                    <a:pt x="47" y="12"/>
                    <a:pt x="17"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52" name="Hình tự do 131"/>
            <p:cNvSpPr>
              <a:spLocks/>
            </p:cNvSpPr>
            <p:nvPr/>
          </p:nvSpPr>
          <p:spPr bwMode="auto">
            <a:xfrm>
              <a:off x="4253" y="2955"/>
              <a:ext cx="304" cy="481"/>
            </a:xfrm>
            <a:custGeom>
              <a:avLst/>
              <a:gdLst>
                <a:gd name="T0" fmla="*/ 6 w 129"/>
                <a:gd name="T1" fmla="*/ 204 h 204"/>
                <a:gd name="T2" fmla="*/ 120 w 129"/>
                <a:gd name="T3" fmla="*/ 0 h 204"/>
                <a:gd name="T4" fmla="*/ 6 w 129"/>
                <a:gd name="T5" fmla="*/ 204 h 204"/>
              </a:gdLst>
              <a:ahLst/>
              <a:cxnLst>
                <a:cxn ang="0">
                  <a:pos x="T0" y="T1"/>
                </a:cxn>
                <a:cxn ang="0">
                  <a:pos x="T2" y="T3"/>
                </a:cxn>
                <a:cxn ang="0">
                  <a:pos x="T4" y="T5"/>
                </a:cxn>
              </a:cxnLst>
              <a:rect l="0" t="0" r="r" b="b"/>
              <a:pathLst>
                <a:path w="129" h="204">
                  <a:moveTo>
                    <a:pt x="6" y="204"/>
                  </a:moveTo>
                  <a:cubicBezTo>
                    <a:pt x="6" y="204"/>
                    <a:pt x="129" y="136"/>
                    <a:pt x="120" y="0"/>
                  </a:cubicBezTo>
                  <a:cubicBezTo>
                    <a:pt x="0" y="59"/>
                    <a:pt x="6" y="204"/>
                    <a:pt x="6" y="204"/>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53" name="Hình tự do 132"/>
            <p:cNvSpPr>
              <a:spLocks/>
            </p:cNvSpPr>
            <p:nvPr/>
          </p:nvSpPr>
          <p:spPr bwMode="auto">
            <a:xfrm>
              <a:off x="3964" y="2577"/>
              <a:ext cx="305" cy="477"/>
            </a:xfrm>
            <a:custGeom>
              <a:avLst/>
              <a:gdLst>
                <a:gd name="T0" fmla="*/ 123 w 129"/>
                <a:gd name="T1" fmla="*/ 202 h 202"/>
                <a:gd name="T2" fmla="*/ 10 w 129"/>
                <a:gd name="T3" fmla="*/ 0 h 202"/>
                <a:gd name="T4" fmla="*/ 123 w 129"/>
                <a:gd name="T5" fmla="*/ 202 h 202"/>
              </a:gdLst>
              <a:ahLst/>
              <a:cxnLst>
                <a:cxn ang="0">
                  <a:pos x="T0" y="T1"/>
                </a:cxn>
                <a:cxn ang="0">
                  <a:pos x="T2" y="T3"/>
                </a:cxn>
                <a:cxn ang="0">
                  <a:pos x="T4" y="T5"/>
                </a:cxn>
              </a:cxnLst>
              <a:rect l="0" t="0" r="r" b="b"/>
              <a:pathLst>
                <a:path w="129" h="202">
                  <a:moveTo>
                    <a:pt x="123" y="202"/>
                  </a:moveTo>
                  <a:cubicBezTo>
                    <a:pt x="123" y="202"/>
                    <a:pt x="0" y="136"/>
                    <a:pt x="10" y="0"/>
                  </a:cubicBezTo>
                  <a:cubicBezTo>
                    <a:pt x="129" y="59"/>
                    <a:pt x="123" y="202"/>
                    <a:pt x="123" y="202"/>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54" name="Hình tự do 133"/>
            <p:cNvSpPr>
              <a:spLocks/>
            </p:cNvSpPr>
            <p:nvPr/>
          </p:nvSpPr>
          <p:spPr bwMode="auto">
            <a:xfrm>
              <a:off x="4262" y="3590"/>
              <a:ext cx="305" cy="479"/>
            </a:xfrm>
            <a:custGeom>
              <a:avLst/>
              <a:gdLst>
                <a:gd name="T0" fmla="*/ 6 w 129"/>
                <a:gd name="T1" fmla="*/ 203 h 203"/>
                <a:gd name="T2" fmla="*/ 120 w 129"/>
                <a:gd name="T3" fmla="*/ 0 h 203"/>
                <a:gd name="T4" fmla="*/ 6 w 129"/>
                <a:gd name="T5" fmla="*/ 203 h 203"/>
              </a:gdLst>
              <a:ahLst/>
              <a:cxnLst>
                <a:cxn ang="0">
                  <a:pos x="T0" y="T1"/>
                </a:cxn>
                <a:cxn ang="0">
                  <a:pos x="T2" y="T3"/>
                </a:cxn>
                <a:cxn ang="0">
                  <a:pos x="T4" y="T5"/>
                </a:cxn>
              </a:cxnLst>
              <a:rect l="0" t="0" r="r" b="b"/>
              <a:pathLst>
                <a:path w="129" h="203">
                  <a:moveTo>
                    <a:pt x="6" y="203"/>
                  </a:moveTo>
                  <a:cubicBezTo>
                    <a:pt x="6" y="203"/>
                    <a:pt x="129" y="136"/>
                    <a:pt x="120" y="0"/>
                  </a:cubicBezTo>
                  <a:cubicBezTo>
                    <a:pt x="0" y="59"/>
                    <a:pt x="6" y="203"/>
                    <a:pt x="6" y="203"/>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55" name="Hình tự do 134"/>
            <p:cNvSpPr>
              <a:spLocks/>
            </p:cNvSpPr>
            <p:nvPr/>
          </p:nvSpPr>
          <p:spPr bwMode="auto">
            <a:xfrm>
              <a:off x="3972" y="3122"/>
              <a:ext cx="304" cy="475"/>
            </a:xfrm>
            <a:custGeom>
              <a:avLst/>
              <a:gdLst>
                <a:gd name="T0" fmla="*/ 124 w 129"/>
                <a:gd name="T1" fmla="*/ 201 h 201"/>
                <a:gd name="T2" fmla="*/ 9 w 129"/>
                <a:gd name="T3" fmla="*/ 0 h 201"/>
                <a:gd name="T4" fmla="*/ 124 w 129"/>
                <a:gd name="T5" fmla="*/ 201 h 201"/>
              </a:gdLst>
              <a:ahLst/>
              <a:cxnLst>
                <a:cxn ang="0">
                  <a:pos x="T0" y="T1"/>
                </a:cxn>
                <a:cxn ang="0">
                  <a:pos x="T2" y="T3"/>
                </a:cxn>
                <a:cxn ang="0">
                  <a:pos x="T4" y="T5"/>
                </a:cxn>
              </a:cxnLst>
              <a:rect l="0" t="0" r="r" b="b"/>
              <a:pathLst>
                <a:path w="129" h="201">
                  <a:moveTo>
                    <a:pt x="124" y="201"/>
                  </a:moveTo>
                  <a:cubicBezTo>
                    <a:pt x="124" y="201"/>
                    <a:pt x="0" y="135"/>
                    <a:pt x="9" y="0"/>
                  </a:cubicBezTo>
                  <a:cubicBezTo>
                    <a:pt x="129" y="58"/>
                    <a:pt x="124" y="201"/>
                    <a:pt x="124" y="201"/>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56" name="Hình tự do 135"/>
            <p:cNvSpPr>
              <a:spLocks/>
            </p:cNvSpPr>
            <p:nvPr/>
          </p:nvSpPr>
          <p:spPr bwMode="auto">
            <a:xfrm>
              <a:off x="3981" y="3595"/>
              <a:ext cx="305" cy="482"/>
            </a:xfrm>
            <a:custGeom>
              <a:avLst/>
              <a:gdLst>
                <a:gd name="T0" fmla="*/ 124 w 129"/>
                <a:gd name="T1" fmla="*/ 204 h 204"/>
                <a:gd name="T2" fmla="*/ 9 w 129"/>
                <a:gd name="T3" fmla="*/ 0 h 204"/>
                <a:gd name="T4" fmla="*/ 124 w 129"/>
                <a:gd name="T5" fmla="*/ 204 h 204"/>
              </a:gdLst>
              <a:ahLst/>
              <a:cxnLst>
                <a:cxn ang="0">
                  <a:pos x="T0" y="T1"/>
                </a:cxn>
                <a:cxn ang="0">
                  <a:pos x="T2" y="T3"/>
                </a:cxn>
                <a:cxn ang="0">
                  <a:pos x="T4" y="T5"/>
                </a:cxn>
              </a:cxnLst>
              <a:rect l="0" t="0" r="r" b="b"/>
              <a:pathLst>
                <a:path w="129" h="204">
                  <a:moveTo>
                    <a:pt x="124" y="204"/>
                  </a:moveTo>
                  <a:cubicBezTo>
                    <a:pt x="124" y="204"/>
                    <a:pt x="0" y="136"/>
                    <a:pt x="9" y="0"/>
                  </a:cubicBezTo>
                  <a:cubicBezTo>
                    <a:pt x="129" y="60"/>
                    <a:pt x="124" y="204"/>
                    <a:pt x="124" y="204"/>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57" name="Hình tự do 136"/>
            <p:cNvSpPr>
              <a:spLocks/>
            </p:cNvSpPr>
            <p:nvPr/>
          </p:nvSpPr>
          <p:spPr bwMode="auto">
            <a:xfrm>
              <a:off x="4253" y="2385"/>
              <a:ext cx="304" cy="482"/>
            </a:xfrm>
            <a:custGeom>
              <a:avLst/>
              <a:gdLst>
                <a:gd name="T0" fmla="*/ 6 w 129"/>
                <a:gd name="T1" fmla="*/ 204 h 204"/>
                <a:gd name="T2" fmla="*/ 120 w 129"/>
                <a:gd name="T3" fmla="*/ 0 h 204"/>
                <a:gd name="T4" fmla="*/ 6 w 129"/>
                <a:gd name="T5" fmla="*/ 204 h 204"/>
              </a:gdLst>
              <a:ahLst/>
              <a:cxnLst>
                <a:cxn ang="0">
                  <a:pos x="T0" y="T1"/>
                </a:cxn>
                <a:cxn ang="0">
                  <a:pos x="T2" y="T3"/>
                </a:cxn>
                <a:cxn ang="0">
                  <a:pos x="T4" y="T5"/>
                </a:cxn>
              </a:cxnLst>
              <a:rect l="0" t="0" r="r" b="b"/>
              <a:pathLst>
                <a:path w="129" h="204">
                  <a:moveTo>
                    <a:pt x="6" y="204"/>
                  </a:moveTo>
                  <a:cubicBezTo>
                    <a:pt x="6" y="204"/>
                    <a:pt x="129" y="137"/>
                    <a:pt x="120" y="0"/>
                  </a:cubicBezTo>
                  <a:cubicBezTo>
                    <a:pt x="0" y="60"/>
                    <a:pt x="6" y="204"/>
                    <a:pt x="6" y="204"/>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58" name="Hình tự do 137"/>
            <p:cNvSpPr>
              <a:spLocks/>
            </p:cNvSpPr>
            <p:nvPr/>
          </p:nvSpPr>
          <p:spPr bwMode="auto">
            <a:xfrm>
              <a:off x="3950" y="1946"/>
              <a:ext cx="305" cy="484"/>
            </a:xfrm>
            <a:custGeom>
              <a:avLst/>
              <a:gdLst>
                <a:gd name="T0" fmla="*/ 122 w 129"/>
                <a:gd name="T1" fmla="*/ 205 h 205"/>
                <a:gd name="T2" fmla="*/ 8 w 129"/>
                <a:gd name="T3" fmla="*/ 0 h 205"/>
                <a:gd name="T4" fmla="*/ 122 w 129"/>
                <a:gd name="T5" fmla="*/ 205 h 205"/>
              </a:gdLst>
              <a:ahLst/>
              <a:cxnLst>
                <a:cxn ang="0">
                  <a:pos x="T0" y="T1"/>
                </a:cxn>
                <a:cxn ang="0">
                  <a:pos x="T2" y="T3"/>
                </a:cxn>
                <a:cxn ang="0">
                  <a:pos x="T4" y="T5"/>
                </a:cxn>
              </a:cxnLst>
              <a:rect l="0" t="0" r="r" b="b"/>
              <a:pathLst>
                <a:path w="129" h="205">
                  <a:moveTo>
                    <a:pt x="122" y="205"/>
                  </a:moveTo>
                  <a:cubicBezTo>
                    <a:pt x="122" y="205"/>
                    <a:pt x="0" y="137"/>
                    <a:pt x="8" y="0"/>
                  </a:cubicBezTo>
                  <a:cubicBezTo>
                    <a:pt x="129" y="60"/>
                    <a:pt x="122" y="205"/>
                    <a:pt x="122" y="205"/>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59" name="Hình tự do 138"/>
            <p:cNvSpPr>
              <a:spLocks/>
            </p:cNvSpPr>
            <p:nvPr/>
          </p:nvSpPr>
          <p:spPr bwMode="auto">
            <a:xfrm>
              <a:off x="4253" y="1747"/>
              <a:ext cx="304" cy="478"/>
            </a:xfrm>
            <a:custGeom>
              <a:avLst/>
              <a:gdLst>
                <a:gd name="T0" fmla="*/ 6 w 129"/>
                <a:gd name="T1" fmla="*/ 202 h 202"/>
                <a:gd name="T2" fmla="*/ 120 w 129"/>
                <a:gd name="T3" fmla="*/ 0 h 202"/>
                <a:gd name="T4" fmla="*/ 6 w 129"/>
                <a:gd name="T5" fmla="*/ 202 h 202"/>
              </a:gdLst>
              <a:ahLst/>
              <a:cxnLst>
                <a:cxn ang="0">
                  <a:pos x="T0" y="T1"/>
                </a:cxn>
                <a:cxn ang="0">
                  <a:pos x="T2" y="T3"/>
                </a:cxn>
                <a:cxn ang="0">
                  <a:pos x="T4" y="T5"/>
                </a:cxn>
              </a:cxnLst>
              <a:rect l="0" t="0" r="r" b="b"/>
              <a:pathLst>
                <a:path w="129" h="202">
                  <a:moveTo>
                    <a:pt x="6" y="202"/>
                  </a:moveTo>
                  <a:cubicBezTo>
                    <a:pt x="6" y="202"/>
                    <a:pt x="129" y="136"/>
                    <a:pt x="120" y="0"/>
                  </a:cubicBezTo>
                  <a:cubicBezTo>
                    <a:pt x="0" y="59"/>
                    <a:pt x="6" y="202"/>
                    <a:pt x="6" y="202"/>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60" name="Hình tự do 139"/>
            <p:cNvSpPr>
              <a:spLocks/>
            </p:cNvSpPr>
            <p:nvPr/>
          </p:nvSpPr>
          <p:spPr bwMode="auto">
            <a:xfrm>
              <a:off x="4248" y="1211"/>
              <a:ext cx="307" cy="475"/>
            </a:xfrm>
            <a:custGeom>
              <a:avLst/>
              <a:gdLst>
                <a:gd name="T0" fmla="*/ 7 w 130"/>
                <a:gd name="T1" fmla="*/ 201 h 201"/>
                <a:gd name="T2" fmla="*/ 120 w 130"/>
                <a:gd name="T3" fmla="*/ 0 h 201"/>
                <a:gd name="T4" fmla="*/ 7 w 130"/>
                <a:gd name="T5" fmla="*/ 201 h 201"/>
              </a:gdLst>
              <a:ahLst/>
              <a:cxnLst>
                <a:cxn ang="0">
                  <a:pos x="T0" y="T1"/>
                </a:cxn>
                <a:cxn ang="0">
                  <a:pos x="T2" y="T3"/>
                </a:cxn>
                <a:cxn ang="0">
                  <a:pos x="T4" y="T5"/>
                </a:cxn>
              </a:cxnLst>
              <a:rect l="0" t="0" r="r" b="b"/>
              <a:pathLst>
                <a:path w="130" h="201">
                  <a:moveTo>
                    <a:pt x="7" y="201"/>
                  </a:moveTo>
                  <a:cubicBezTo>
                    <a:pt x="7" y="201"/>
                    <a:pt x="130" y="135"/>
                    <a:pt x="120" y="0"/>
                  </a:cubicBezTo>
                  <a:cubicBezTo>
                    <a:pt x="0" y="59"/>
                    <a:pt x="7" y="201"/>
                    <a:pt x="7" y="201"/>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61" name="Hình tự do 140"/>
            <p:cNvSpPr>
              <a:spLocks/>
            </p:cNvSpPr>
            <p:nvPr/>
          </p:nvSpPr>
          <p:spPr bwMode="auto">
            <a:xfrm>
              <a:off x="3990" y="1381"/>
              <a:ext cx="274" cy="428"/>
            </a:xfrm>
            <a:custGeom>
              <a:avLst/>
              <a:gdLst>
                <a:gd name="T0" fmla="*/ 112 w 116"/>
                <a:gd name="T1" fmla="*/ 181 h 181"/>
                <a:gd name="T2" fmla="*/ 8 w 116"/>
                <a:gd name="T3" fmla="*/ 0 h 181"/>
                <a:gd name="T4" fmla="*/ 112 w 116"/>
                <a:gd name="T5" fmla="*/ 181 h 181"/>
              </a:gdLst>
              <a:ahLst/>
              <a:cxnLst>
                <a:cxn ang="0">
                  <a:pos x="T0" y="T1"/>
                </a:cxn>
                <a:cxn ang="0">
                  <a:pos x="T2" y="T3"/>
                </a:cxn>
                <a:cxn ang="0">
                  <a:pos x="T4" y="T5"/>
                </a:cxn>
              </a:cxnLst>
              <a:rect l="0" t="0" r="r" b="b"/>
              <a:pathLst>
                <a:path w="116" h="181">
                  <a:moveTo>
                    <a:pt x="112" y="181"/>
                  </a:moveTo>
                  <a:cubicBezTo>
                    <a:pt x="112" y="181"/>
                    <a:pt x="0" y="121"/>
                    <a:pt x="8" y="0"/>
                  </a:cubicBezTo>
                  <a:cubicBezTo>
                    <a:pt x="116" y="54"/>
                    <a:pt x="112" y="181"/>
                    <a:pt x="112" y="181"/>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62" name="Hình tự do 141"/>
            <p:cNvSpPr>
              <a:spLocks/>
            </p:cNvSpPr>
            <p:nvPr/>
          </p:nvSpPr>
          <p:spPr bwMode="auto">
            <a:xfrm>
              <a:off x="3993" y="2577"/>
              <a:ext cx="260" cy="474"/>
            </a:xfrm>
            <a:custGeom>
              <a:avLst/>
              <a:gdLst>
                <a:gd name="T0" fmla="*/ 97 w 110"/>
                <a:gd name="T1" fmla="*/ 176 h 201"/>
                <a:gd name="T2" fmla="*/ 93 w 110"/>
                <a:gd name="T3" fmla="*/ 169 h 201"/>
                <a:gd name="T4" fmla="*/ 89 w 110"/>
                <a:gd name="T5" fmla="*/ 156 h 201"/>
                <a:gd name="T6" fmla="*/ 88 w 110"/>
                <a:gd name="T7" fmla="*/ 153 h 201"/>
                <a:gd name="T8" fmla="*/ 79 w 110"/>
                <a:gd name="T9" fmla="*/ 140 h 201"/>
                <a:gd name="T10" fmla="*/ 76 w 110"/>
                <a:gd name="T11" fmla="*/ 136 h 201"/>
                <a:gd name="T12" fmla="*/ 73 w 110"/>
                <a:gd name="T13" fmla="*/ 128 h 201"/>
                <a:gd name="T14" fmla="*/ 71 w 110"/>
                <a:gd name="T15" fmla="*/ 123 h 201"/>
                <a:gd name="T16" fmla="*/ 68 w 110"/>
                <a:gd name="T17" fmla="*/ 120 h 201"/>
                <a:gd name="T18" fmla="*/ 68 w 110"/>
                <a:gd name="T19" fmla="*/ 116 h 201"/>
                <a:gd name="T20" fmla="*/ 64 w 110"/>
                <a:gd name="T21" fmla="*/ 108 h 201"/>
                <a:gd name="T22" fmla="*/ 62 w 110"/>
                <a:gd name="T23" fmla="*/ 104 h 201"/>
                <a:gd name="T24" fmla="*/ 60 w 110"/>
                <a:gd name="T25" fmla="*/ 99 h 201"/>
                <a:gd name="T26" fmla="*/ 58 w 110"/>
                <a:gd name="T27" fmla="*/ 95 h 201"/>
                <a:gd name="T28" fmla="*/ 55 w 110"/>
                <a:gd name="T29" fmla="*/ 89 h 201"/>
                <a:gd name="T30" fmla="*/ 49 w 110"/>
                <a:gd name="T31" fmla="*/ 82 h 201"/>
                <a:gd name="T32" fmla="*/ 49 w 110"/>
                <a:gd name="T33" fmla="*/ 80 h 201"/>
                <a:gd name="T34" fmla="*/ 46 w 110"/>
                <a:gd name="T35" fmla="*/ 76 h 201"/>
                <a:gd name="T36" fmla="*/ 45 w 110"/>
                <a:gd name="T37" fmla="*/ 73 h 201"/>
                <a:gd name="T38" fmla="*/ 45 w 110"/>
                <a:gd name="T39" fmla="*/ 72 h 201"/>
                <a:gd name="T40" fmla="*/ 43 w 110"/>
                <a:gd name="T41" fmla="*/ 69 h 201"/>
                <a:gd name="T42" fmla="*/ 37 w 110"/>
                <a:gd name="T43" fmla="*/ 59 h 201"/>
                <a:gd name="T44" fmla="*/ 36 w 110"/>
                <a:gd name="T45" fmla="*/ 55 h 201"/>
                <a:gd name="T46" fmla="*/ 33 w 110"/>
                <a:gd name="T47" fmla="*/ 51 h 201"/>
                <a:gd name="T48" fmla="*/ 29 w 110"/>
                <a:gd name="T49" fmla="*/ 43 h 201"/>
                <a:gd name="T50" fmla="*/ 27 w 110"/>
                <a:gd name="T51" fmla="*/ 42 h 201"/>
                <a:gd name="T52" fmla="*/ 27 w 110"/>
                <a:gd name="T53" fmla="*/ 39 h 201"/>
                <a:gd name="T54" fmla="*/ 28 w 110"/>
                <a:gd name="T55" fmla="*/ 34 h 201"/>
                <a:gd name="T56" fmla="*/ 24 w 110"/>
                <a:gd name="T57" fmla="*/ 31 h 201"/>
                <a:gd name="T58" fmla="*/ 24 w 110"/>
                <a:gd name="T59" fmla="*/ 29 h 201"/>
                <a:gd name="T60" fmla="*/ 23 w 110"/>
                <a:gd name="T61" fmla="*/ 29 h 201"/>
                <a:gd name="T62" fmla="*/ 19 w 110"/>
                <a:gd name="T63" fmla="*/ 26 h 201"/>
                <a:gd name="T64" fmla="*/ 20 w 110"/>
                <a:gd name="T65" fmla="*/ 21 h 201"/>
                <a:gd name="T66" fmla="*/ 17 w 110"/>
                <a:gd name="T67" fmla="*/ 21 h 201"/>
                <a:gd name="T68" fmla="*/ 17 w 110"/>
                <a:gd name="T69" fmla="*/ 17 h 201"/>
                <a:gd name="T70" fmla="*/ 16 w 110"/>
                <a:gd name="T71" fmla="*/ 14 h 201"/>
                <a:gd name="T72" fmla="*/ 15 w 110"/>
                <a:gd name="T73" fmla="*/ 17 h 201"/>
                <a:gd name="T74" fmla="*/ 13 w 110"/>
                <a:gd name="T75" fmla="*/ 11 h 201"/>
                <a:gd name="T76" fmla="*/ 4 w 110"/>
                <a:gd name="T77" fmla="*/ 5 h 201"/>
                <a:gd name="T78" fmla="*/ 3 w 110"/>
                <a:gd name="T79" fmla="*/ 4 h 201"/>
                <a:gd name="T80" fmla="*/ 0 w 110"/>
                <a:gd name="T81" fmla="*/ 0 h 201"/>
                <a:gd name="T82" fmla="*/ 0 w 110"/>
                <a:gd name="T83" fmla="*/ 3 h 201"/>
                <a:gd name="T84" fmla="*/ 4 w 110"/>
                <a:gd name="T85" fmla="*/ 5 h 201"/>
                <a:gd name="T86" fmla="*/ 6 w 110"/>
                <a:gd name="T87" fmla="*/ 16 h 201"/>
                <a:gd name="T88" fmla="*/ 13 w 110"/>
                <a:gd name="T89" fmla="*/ 30 h 201"/>
                <a:gd name="T90" fmla="*/ 20 w 110"/>
                <a:gd name="T91" fmla="*/ 46 h 201"/>
                <a:gd name="T92" fmla="*/ 28 w 110"/>
                <a:gd name="T93" fmla="*/ 59 h 201"/>
                <a:gd name="T94" fmla="*/ 32 w 110"/>
                <a:gd name="T95" fmla="*/ 69 h 201"/>
                <a:gd name="T96" fmla="*/ 43 w 110"/>
                <a:gd name="T97" fmla="*/ 87 h 201"/>
                <a:gd name="T98" fmla="*/ 49 w 110"/>
                <a:gd name="T99" fmla="*/ 97 h 201"/>
                <a:gd name="T100" fmla="*/ 58 w 110"/>
                <a:gd name="T101" fmla="*/ 110 h 201"/>
                <a:gd name="T102" fmla="*/ 77 w 110"/>
                <a:gd name="T103" fmla="*/ 154 h 201"/>
                <a:gd name="T104" fmla="*/ 85 w 110"/>
                <a:gd name="T105" fmla="*/ 166 h 201"/>
                <a:gd name="T106" fmla="*/ 109 w 110"/>
                <a:gd name="T107" fmla="*/ 196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0" h="201">
                  <a:moveTo>
                    <a:pt x="109" y="196"/>
                  </a:moveTo>
                  <a:cubicBezTo>
                    <a:pt x="110" y="192"/>
                    <a:pt x="105" y="190"/>
                    <a:pt x="105" y="188"/>
                  </a:cubicBezTo>
                  <a:cubicBezTo>
                    <a:pt x="105" y="186"/>
                    <a:pt x="103" y="188"/>
                    <a:pt x="103" y="188"/>
                  </a:cubicBezTo>
                  <a:cubicBezTo>
                    <a:pt x="103" y="183"/>
                    <a:pt x="101" y="180"/>
                    <a:pt x="98" y="177"/>
                  </a:cubicBezTo>
                  <a:cubicBezTo>
                    <a:pt x="98" y="177"/>
                    <a:pt x="98" y="177"/>
                    <a:pt x="98" y="177"/>
                  </a:cubicBezTo>
                  <a:cubicBezTo>
                    <a:pt x="97" y="177"/>
                    <a:pt x="98" y="176"/>
                    <a:pt x="97" y="176"/>
                  </a:cubicBezTo>
                  <a:cubicBezTo>
                    <a:pt x="97" y="176"/>
                    <a:pt x="97" y="176"/>
                    <a:pt x="97" y="176"/>
                  </a:cubicBezTo>
                  <a:cubicBezTo>
                    <a:pt x="97" y="175"/>
                    <a:pt x="97" y="175"/>
                    <a:pt x="97" y="175"/>
                  </a:cubicBezTo>
                  <a:cubicBezTo>
                    <a:pt x="96" y="175"/>
                    <a:pt x="96" y="175"/>
                    <a:pt x="96" y="175"/>
                  </a:cubicBezTo>
                  <a:cubicBezTo>
                    <a:pt x="96" y="173"/>
                    <a:pt x="96" y="173"/>
                    <a:pt x="96" y="173"/>
                  </a:cubicBezTo>
                  <a:cubicBezTo>
                    <a:pt x="97" y="171"/>
                    <a:pt x="93" y="171"/>
                    <a:pt x="96" y="168"/>
                  </a:cubicBezTo>
                  <a:cubicBezTo>
                    <a:pt x="96" y="169"/>
                    <a:pt x="93" y="169"/>
                    <a:pt x="93" y="169"/>
                  </a:cubicBezTo>
                  <a:cubicBezTo>
                    <a:pt x="93" y="167"/>
                    <a:pt x="92" y="164"/>
                    <a:pt x="90" y="162"/>
                  </a:cubicBezTo>
                  <a:cubicBezTo>
                    <a:pt x="90" y="163"/>
                    <a:pt x="90" y="163"/>
                    <a:pt x="90" y="163"/>
                  </a:cubicBezTo>
                  <a:cubicBezTo>
                    <a:pt x="90" y="162"/>
                    <a:pt x="90" y="162"/>
                    <a:pt x="90" y="160"/>
                  </a:cubicBezTo>
                  <a:cubicBezTo>
                    <a:pt x="89" y="160"/>
                    <a:pt x="90" y="159"/>
                    <a:pt x="89" y="159"/>
                  </a:cubicBezTo>
                  <a:cubicBezTo>
                    <a:pt x="89" y="159"/>
                    <a:pt x="89" y="159"/>
                    <a:pt x="89" y="159"/>
                  </a:cubicBezTo>
                  <a:cubicBezTo>
                    <a:pt x="90" y="156"/>
                    <a:pt x="89" y="156"/>
                    <a:pt x="89" y="156"/>
                  </a:cubicBezTo>
                  <a:cubicBezTo>
                    <a:pt x="89" y="156"/>
                    <a:pt x="89" y="156"/>
                    <a:pt x="89" y="156"/>
                  </a:cubicBezTo>
                  <a:cubicBezTo>
                    <a:pt x="89" y="155"/>
                    <a:pt x="88" y="155"/>
                    <a:pt x="88" y="155"/>
                  </a:cubicBezTo>
                  <a:cubicBezTo>
                    <a:pt x="88" y="155"/>
                    <a:pt x="88" y="155"/>
                    <a:pt x="88" y="155"/>
                  </a:cubicBezTo>
                  <a:cubicBezTo>
                    <a:pt x="88" y="154"/>
                    <a:pt x="88" y="154"/>
                    <a:pt x="88" y="154"/>
                  </a:cubicBezTo>
                  <a:cubicBezTo>
                    <a:pt x="88" y="154"/>
                    <a:pt x="88" y="154"/>
                    <a:pt x="88" y="154"/>
                  </a:cubicBezTo>
                  <a:cubicBezTo>
                    <a:pt x="88" y="153"/>
                    <a:pt x="86" y="153"/>
                    <a:pt x="88" y="153"/>
                  </a:cubicBezTo>
                  <a:cubicBezTo>
                    <a:pt x="86" y="153"/>
                    <a:pt x="88" y="154"/>
                    <a:pt x="86" y="154"/>
                  </a:cubicBezTo>
                  <a:cubicBezTo>
                    <a:pt x="85" y="150"/>
                    <a:pt x="84" y="147"/>
                    <a:pt x="83" y="143"/>
                  </a:cubicBezTo>
                  <a:cubicBezTo>
                    <a:pt x="81" y="143"/>
                    <a:pt x="81" y="143"/>
                    <a:pt x="81" y="143"/>
                  </a:cubicBezTo>
                  <a:cubicBezTo>
                    <a:pt x="81" y="142"/>
                    <a:pt x="79" y="142"/>
                    <a:pt x="81" y="141"/>
                  </a:cubicBezTo>
                  <a:cubicBezTo>
                    <a:pt x="81" y="142"/>
                    <a:pt x="79" y="142"/>
                    <a:pt x="79" y="141"/>
                  </a:cubicBezTo>
                  <a:cubicBezTo>
                    <a:pt x="79" y="141"/>
                    <a:pt x="81" y="141"/>
                    <a:pt x="79" y="140"/>
                  </a:cubicBezTo>
                  <a:cubicBezTo>
                    <a:pt x="79" y="141"/>
                    <a:pt x="79" y="141"/>
                    <a:pt x="79" y="141"/>
                  </a:cubicBezTo>
                  <a:cubicBezTo>
                    <a:pt x="79" y="140"/>
                    <a:pt x="77" y="140"/>
                    <a:pt x="77" y="138"/>
                  </a:cubicBezTo>
                  <a:cubicBezTo>
                    <a:pt x="77" y="138"/>
                    <a:pt x="77" y="138"/>
                    <a:pt x="77" y="140"/>
                  </a:cubicBezTo>
                  <a:cubicBezTo>
                    <a:pt x="77" y="138"/>
                    <a:pt x="77" y="138"/>
                    <a:pt x="77" y="137"/>
                  </a:cubicBezTo>
                  <a:cubicBezTo>
                    <a:pt x="76" y="138"/>
                    <a:pt x="76" y="138"/>
                    <a:pt x="76" y="138"/>
                  </a:cubicBezTo>
                  <a:cubicBezTo>
                    <a:pt x="75" y="137"/>
                    <a:pt x="77" y="137"/>
                    <a:pt x="76" y="136"/>
                  </a:cubicBezTo>
                  <a:cubicBezTo>
                    <a:pt x="76" y="137"/>
                    <a:pt x="76" y="137"/>
                    <a:pt x="76" y="137"/>
                  </a:cubicBezTo>
                  <a:cubicBezTo>
                    <a:pt x="76" y="136"/>
                    <a:pt x="76" y="134"/>
                    <a:pt x="76" y="133"/>
                  </a:cubicBezTo>
                  <a:cubicBezTo>
                    <a:pt x="76" y="134"/>
                    <a:pt x="76" y="134"/>
                    <a:pt x="76" y="134"/>
                  </a:cubicBezTo>
                  <a:cubicBezTo>
                    <a:pt x="75" y="133"/>
                    <a:pt x="75" y="130"/>
                    <a:pt x="75" y="130"/>
                  </a:cubicBezTo>
                  <a:cubicBezTo>
                    <a:pt x="73" y="129"/>
                    <a:pt x="73" y="130"/>
                    <a:pt x="73" y="129"/>
                  </a:cubicBezTo>
                  <a:cubicBezTo>
                    <a:pt x="73" y="129"/>
                    <a:pt x="72" y="128"/>
                    <a:pt x="73" y="128"/>
                  </a:cubicBezTo>
                  <a:cubicBezTo>
                    <a:pt x="73" y="128"/>
                    <a:pt x="72" y="126"/>
                    <a:pt x="72" y="125"/>
                  </a:cubicBezTo>
                  <a:cubicBezTo>
                    <a:pt x="72" y="126"/>
                    <a:pt x="71" y="126"/>
                    <a:pt x="71" y="126"/>
                  </a:cubicBezTo>
                  <a:cubicBezTo>
                    <a:pt x="71" y="126"/>
                    <a:pt x="71" y="126"/>
                    <a:pt x="71" y="126"/>
                  </a:cubicBezTo>
                  <a:cubicBezTo>
                    <a:pt x="70" y="126"/>
                    <a:pt x="71" y="126"/>
                    <a:pt x="71" y="128"/>
                  </a:cubicBezTo>
                  <a:cubicBezTo>
                    <a:pt x="70" y="126"/>
                    <a:pt x="70" y="126"/>
                    <a:pt x="70" y="125"/>
                  </a:cubicBezTo>
                  <a:cubicBezTo>
                    <a:pt x="70" y="125"/>
                    <a:pt x="71" y="124"/>
                    <a:pt x="71" y="123"/>
                  </a:cubicBezTo>
                  <a:cubicBezTo>
                    <a:pt x="71" y="124"/>
                    <a:pt x="70" y="123"/>
                    <a:pt x="70" y="124"/>
                  </a:cubicBezTo>
                  <a:cubicBezTo>
                    <a:pt x="71" y="121"/>
                    <a:pt x="71" y="121"/>
                    <a:pt x="71" y="121"/>
                  </a:cubicBezTo>
                  <a:cubicBezTo>
                    <a:pt x="70" y="121"/>
                    <a:pt x="70" y="121"/>
                    <a:pt x="70" y="121"/>
                  </a:cubicBezTo>
                  <a:cubicBezTo>
                    <a:pt x="70" y="121"/>
                    <a:pt x="70" y="120"/>
                    <a:pt x="71" y="120"/>
                  </a:cubicBezTo>
                  <a:cubicBezTo>
                    <a:pt x="70" y="120"/>
                    <a:pt x="70" y="117"/>
                    <a:pt x="68" y="120"/>
                  </a:cubicBezTo>
                  <a:cubicBezTo>
                    <a:pt x="68" y="120"/>
                    <a:pt x="68" y="120"/>
                    <a:pt x="68" y="120"/>
                  </a:cubicBezTo>
                  <a:cubicBezTo>
                    <a:pt x="68" y="117"/>
                    <a:pt x="68" y="117"/>
                    <a:pt x="68" y="117"/>
                  </a:cubicBezTo>
                  <a:cubicBezTo>
                    <a:pt x="68" y="117"/>
                    <a:pt x="68" y="117"/>
                    <a:pt x="68" y="117"/>
                  </a:cubicBezTo>
                  <a:cubicBezTo>
                    <a:pt x="66" y="117"/>
                    <a:pt x="68" y="116"/>
                    <a:pt x="68" y="116"/>
                  </a:cubicBezTo>
                  <a:cubicBezTo>
                    <a:pt x="68" y="116"/>
                    <a:pt x="68" y="116"/>
                    <a:pt x="68" y="116"/>
                  </a:cubicBezTo>
                  <a:cubicBezTo>
                    <a:pt x="68" y="115"/>
                    <a:pt x="68" y="115"/>
                    <a:pt x="68" y="115"/>
                  </a:cubicBezTo>
                  <a:cubicBezTo>
                    <a:pt x="68" y="115"/>
                    <a:pt x="68" y="115"/>
                    <a:pt x="68" y="116"/>
                  </a:cubicBezTo>
                  <a:cubicBezTo>
                    <a:pt x="68" y="115"/>
                    <a:pt x="68" y="113"/>
                    <a:pt x="68" y="112"/>
                  </a:cubicBezTo>
                  <a:cubicBezTo>
                    <a:pt x="66" y="113"/>
                    <a:pt x="66" y="113"/>
                    <a:pt x="66" y="113"/>
                  </a:cubicBezTo>
                  <a:cubicBezTo>
                    <a:pt x="64" y="112"/>
                    <a:pt x="66" y="111"/>
                    <a:pt x="64" y="110"/>
                  </a:cubicBezTo>
                  <a:cubicBezTo>
                    <a:pt x="64" y="111"/>
                    <a:pt x="66" y="110"/>
                    <a:pt x="66" y="110"/>
                  </a:cubicBezTo>
                  <a:cubicBezTo>
                    <a:pt x="64" y="110"/>
                    <a:pt x="64" y="110"/>
                    <a:pt x="64" y="110"/>
                  </a:cubicBezTo>
                  <a:cubicBezTo>
                    <a:pt x="64" y="110"/>
                    <a:pt x="64" y="110"/>
                    <a:pt x="64" y="108"/>
                  </a:cubicBezTo>
                  <a:cubicBezTo>
                    <a:pt x="64" y="108"/>
                    <a:pt x="64" y="108"/>
                    <a:pt x="64" y="108"/>
                  </a:cubicBezTo>
                  <a:cubicBezTo>
                    <a:pt x="64" y="108"/>
                    <a:pt x="63" y="104"/>
                    <a:pt x="62" y="104"/>
                  </a:cubicBezTo>
                  <a:cubicBezTo>
                    <a:pt x="63" y="104"/>
                    <a:pt x="63" y="103"/>
                    <a:pt x="63" y="103"/>
                  </a:cubicBezTo>
                  <a:cubicBezTo>
                    <a:pt x="62" y="103"/>
                    <a:pt x="62" y="103"/>
                    <a:pt x="62" y="103"/>
                  </a:cubicBezTo>
                  <a:cubicBezTo>
                    <a:pt x="62" y="103"/>
                    <a:pt x="62" y="102"/>
                    <a:pt x="62" y="103"/>
                  </a:cubicBezTo>
                  <a:cubicBezTo>
                    <a:pt x="62" y="102"/>
                    <a:pt x="62" y="104"/>
                    <a:pt x="62" y="104"/>
                  </a:cubicBezTo>
                  <a:cubicBezTo>
                    <a:pt x="62" y="104"/>
                    <a:pt x="62" y="102"/>
                    <a:pt x="62" y="103"/>
                  </a:cubicBezTo>
                  <a:cubicBezTo>
                    <a:pt x="62" y="102"/>
                    <a:pt x="62" y="102"/>
                    <a:pt x="60" y="102"/>
                  </a:cubicBezTo>
                  <a:cubicBezTo>
                    <a:pt x="62" y="102"/>
                    <a:pt x="60" y="102"/>
                    <a:pt x="60" y="102"/>
                  </a:cubicBezTo>
                  <a:cubicBezTo>
                    <a:pt x="60" y="100"/>
                    <a:pt x="60" y="102"/>
                    <a:pt x="60" y="100"/>
                  </a:cubicBezTo>
                  <a:cubicBezTo>
                    <a:pt x="60" y="100"/>
                    <a:pt x="60" y="100"/>
                    <a:pt x="60" y="100"/>
                  </a:cubicBezTo>
                  <a:cubicBezTo>
                    <a:pt x="60" y="99"/>
                    <a:pt x="60" y="99"/>
                    <a:pt x="60" y="99"/>
                  </a:cubicBezTo>
                  <a:cubicBezTo>
                    <a:pt x="60" y="99"/>
                    <a:pt x="60" y="98"/>
                    <a:pt x="59" y="99"/>
                  </a:cubicBezTo>
                  <a:cubicBezTo>
                    <a:pt x="59" y="99"/>
                    <a:pt x="59" y="99"/>
                    <a:pt x="59" y="99"/>
                  </a:cubicBezTo>
                  <a:cubicBezTo>
                    <a:pt x="59" y="99"/>
                    <a:pt x="59" y="99"/>
                    <a:pt x="59" y="98"/>
                  </a:cubicBezTo>
                  <a:cubicBezTo>
                    <a:pt x="59" y="98"/>
                    <a:pt x="59" y="98"/>
                    <a:pt x="59" y="98"/>
                  </a:cubicBezTo>
                  <a:cubicBezTo>
                    <a:pt x="60" y="98"/>
                    <a:pt x="59" y="98"/>
                    <a:pt x="59" y="97"/>
                  </a:cubicBezTo>
                  <a:cubicBezTo>
                    <a:pt x="58" y="97"/>
                    <a:pt x="58" y="95"/>
                    <a:pt x="58" y="95"/>
                  </a:cubicBezTo>
                  <a:cubicBezTo>
                    <a:pt x="58" y="94"/>
                    <a:pt x="58" y="94"/>
                    <a:pt x="56" y="94"/>
                  </a:cubicBezTo>
                  <a:cubicBezTo>
                    <a:pt x="56" y="94"/>
                    <a:pt x="56" y="94"/>
                    <a:pt x="56" y="94"/>
                  </a:cubicBezTo>
                  <a:cubicBezTo>
                    <a:pt x="56" y="94"/>
                    <a:pt x="56" y="94"/>
                    <a:pt x="56" y="93"/>
                  </a:cubicBezTo>
                  <a:cubicBezTo>
                    <a:pt x="55" y="93"/>
                    <a:pt x="55" y="93"/>
                    <a:pt x="55" y="93"/>
                  </a:cubicBezTo>
                  <a:cubicBezTo>
                    <a:pt x="55" y="90"/>
                    <a:pt x="55" y="90"/>
                    <a:pt x="56" y="90"/>
                  </a:cubicBezTo>
                  <a:cubicBezTo>
                    <a:pt x="55" y="90"/>
                    <a:pt x="56" y="89"/>
                    <a:pt x="55" y="89"/>
                  </a:cubicBezTo>
                  <a:cubicBezTo>
                    <a:pt x="55" y="89"/>
                    <a:pt x="54" y="90"/>
                    <a:pt x="54" y="89"/>
                  </a:cubicBezTo>
                  <a:cubicBezTo>
                    <a:pt x="51" y="90"/>
                    <a:pt x="54" y="87"/>
                    <a:pt x="54" y="87"/>
                  </a:cubicBezTo>
                  <a:cubicBezTo>
                    <a:pt x="54" y="87"/>
                    <a:pt x="54" y="87"/>
                    <a:pt x="54" y="87"/>
                  </a:cubicBezTo>
                  <a:cubicBezTo>
                    <a:pt x="54" y="86"/>
                    <a:pt x="54" y="86"/>
                    <a:pt x="54" y="86"/>
                  </a:cubicBezTo>
                  <a:cubicBezTo>
                    <a:pt x="54" y="86"/>
                    <a:pt x="51" y="86"/>
                    <a:pt x="54" y="85"/>
                  </a:cubicBezTo>
                  <a:cubicBezTo>
                    <a:pt x="51" y="85"/>
                    <a:pt x="51" y="82"/>
                    <a:pt x="49" y="82"/>
                  </a:cubicBezTo>
                  <a:cubicBezTo>
                    <a:pt x="49" y="82"/>
                    <a:pt x="49" y="82"/>
                    <a:pt x="49" y="81"/>
                  </a:cubicBezTo>
                  <a:cubicBezTo>
                    <a:pt x="50" y="81"/>
                    <a:pt x="49" y="82"/>
                    <a:pt x="50" y="82"/>
                  </a:cubicBezTo>
                  <a:cubicBezTo>
                    <a:pt x="50" y="82"/>
                    <a:pt x="50" y="82"/>
                    <a:pt x="50" y="82"/>
                  </a:cubicBezTo>
                  <a:cubicBezTo>
                    <a:pt x="50" y="81"/>
                    <a:pt x="49" y="81"/>
                    <a:pt x="49" y="82"/>
                  </a:cubicBezTo>
                  <a:cubicBezTo>
                    <a:pt x="47" y="81"/>
                    <a:pt x="50" y="80"/>
                    <a:pt x="49" y="80"/>
                  </a:cubicBezTo>
                  <a:cubicBezTo>
                    <a:pt x="49" y="80"/>
                    <a:pt x="49" y="80"/>
                    <a:pt x="49" y="80"/>
                  </a:cubicBezTo>
                  <a:cubicBezTo>
                    <a:pt x="49" y="77"/>
                    <a:pt x="49" y="77"/>
                    <a:pt x="49" y="77"/>
                  </a:cubicBezTo>
                  <a:cubicBezTo>
                    <a:pt x="47" y="77"/>
                    <a:pt x="47" y="77"/>
                    <a:pt x="46" y="77"/>
                  </a:cubicBezTo>
                  <a:cubicBezTo>
                    <a:pt x="46" y="77"/>
                    <a:pt x="46" y="77"/>
                    <a:pt x="47" y="76"/>
                  </a:cubicBezTo>
                  <a:cubicBezTo>
                    <a:pt x="46" y="76"/>
                    <a:pt x="46" y="76"/>
                    <a:pt x="46" y="76"/>
                  </a:cubicBezTo>
                  <a:cubicBezTo>
                    <a:pt x="46" y="76"/>
                    <a:pt x="46" y="76"/>
                    <a:pt x="46" y="76"/>
                  </a:cubicBezTo>
                  <a:cubicBezTo>
                    <a:pt x="46" y="76"/>
                    <a:pt x="46" y="76"/>
                    <a:pt x="46" y="76"/>
                  </a:cubicBezTo>
                  <a:cubicBezTo>
                    <a:pt x="46" y="76"/>
                    <a:pt x="46" y="76"/>
                    <a:pt x="46" y="76"/>
                  </a:cubicBezTo>
                  <a:cubicBezTo>
                    <a:pt x="46" y="74"/>
                    <a:pt x="46" y="76"/>
                    <a:pt x="46" y="76"/>
                  </a:cubicBezTo>
                  <a:cubicBezTo>
                    <a:pt x="47" y="74"/>
                    <a:pt x="46" y="74"/>
                    <a:pt x="47" y="74"/>
                  </a:cubicBezTo>
                  <a:cubicBezTo>
                    <a:pt x="46" y="74"/>
                    <a:pt x="46" y="74"/>
                    <a:pt x="46" y="74"/>
                  </a:cubicBezTo>
                  <a:cubicBezTo>
                    <a:pt x="46" y="73"/>
                    <a:pt x="46" y="73"/>
                    <a:pt x="46" y="73"/>
                  </a:cubicBezTo>
                  <a:cubicBezTo>
                    <a:pt x="46" y="73"/>
                    <a:pt x="46" y="73"/>
                    <a:pt x="45" y="73"/>
                  </a:cubicBezTo>
                  <a:cubicBezTo>
                    <a:pt x="46" y="73"/>
                    <a:pt x="46" y="73"/>
                    <a:pt x="46" y="73"/>
                  </a:cubicBezTo>
                  <a:cubicBezTo>
                    <a:pt x="45" y="73"/>
                    <a:pt x="45" y="73"/>
                    <a:pt x="45" y="73"/>
                  </a:cubicBezTo>
                  <a:cubicBezTo>
                    <a:pt x="46" y="72"/>
                    <a:pt x="46" y="72"/>
                    <a:pt x="46" y="72"/>
                  </a:cubicBezTo>
                  <a:cubicBezTo>
                    <a:pt x="45" y="72"/>
                    <a:pt x="45" y="72"/>
                    <a:pt x="45" y="73"/>
                  </a:cubicBezTo>
                  <a:cubicBezTo>
                    <a:pt x="45" y="72"/>
                    <a:pt x="45" y="72"/>
                    <a:pt x="45" y="72"/>
                  </a:cubicBezTo>
                  <a:cubicBezTo>
                    <a:pt x="45" y="72"/>
                    <a:pt x="45" y="72"/>
                    <a:pt x="45" y="72"/>
                  </a:cubicBezTo>
                  <a:cubicBezTo>
                    <a:pt x="45" y="72"/>
                    <a:pt x="45" y="72"/>
                    <a:pt x="45" y="72"/>
                  </a:cubicBezTo>
                  <a:cubicBezTo>
                    <a:pt x="45" y="70"/>
                    <a:pt x="45" y="70"/>
                    <a:pt x="45" y="70"/>
                  </a:cubicBezTo>
                  <a:cubicBezTo>
                    <a:pt x="45" y="70"/>
                    <a:pt x="45" y="70"/>
                    <a:pt x="43" y="69"/>
                  </a:cubicBezTo>
                  <a:cubicBezTo>
                    <a:pt x="43" y="70"/>
                    <a:pt x="43" y="70"/>
                    <a:pt x="43" y="70"/>
                  </a:cubicBezTo>
                  <a:cubicBezTo>
                    <a:pt x="43" y="69"/>
                    <a:pt x="43" y="69"/>
                    <a:pt x="43" y="69"/>
                  </a:cubicBezTo>
                  <a:cubicBezTo>
                    <a:pt x="43" y="69"/>
                    <a:pt x="43" y="69"/>
                    <a:pt x="43" y="69"/>
                  </a:cubicBezTo>
                  <a:cubicBezTo>
                    <a:pt x="43" y="68"/>
                    <a:pt x="43" y="68"/>
                    <a:pt x="43" y="68"/>
                  </a:cubicBezTo>
                  <a:cubicBezTo>
                    <a:pt x="42" y="68"/>
                    <a:pt x="41" y="69"/>
                    <a:pt x="41" y="68"/>
                  </a:cubicBezTo>
                  <a:cubicBezTo>
                    <a:pt x="41" y="67"/>
                    <a:pt x="42" y="67"/>
                    <a:pt x="42" y="67"/>
                  </a:cubicBezTo>
                  <a:cubicBezTo>
                    <a:pt x="42" y="64"/>
                    <a:pt x="42" y="63"/>
                    <a:pt x="41" y="63"/>
                  </a:cubicBezTo>
                  <a:cubicBezTo>
                    <a:pt x="41" y="63"/>
                    <a:pt x="41" y="63"/>
                    <a:pt x="41" y="61"/>
                  </a:cubicBezTo>
                  <a:cubicBezTo>
                    <a:pt x="38" y="61"/>
                    <a:pt x="41" y="59"/>
                    <a:pt x="37" y="59"/>
                  </a:cubicBezTo>
                  <a:cubicBezTo>
                    <a:pt x="37" y="59"/>
                    <a:pt x="37" y="59"/>
                    <a:pt x="36" y="59"/>
                  </a:cubicBezTo>
                  <a:cubicBezTo>
                    <a:pt x="37" y="59"/>
                    <a:pt x="36" y="59"/>
                    <a:pt x="37" y="59"/>
                  </a:cubicBezTo>
                  <a:cubicBezTo>
                    <a:pt x="37" y="57"/>
                    <a:pt x="37" y="57"/>
                    <a:pt x="38" y="57"/>
                  </a:cubicBezTo>
                  <a:cubicBezTo>
                    <a:pt x="37" y="57"/>
                    <a:pt x="37" y="56"/>
                    <a:pt x="36" y="56"/>
                  </a:cubicBezTo>
                  <a:cubicBezTo>
                    <a:pt x="37" y="56"/>
                    <a:pt x="37" y="56"/>
                    <a:pt x="37" y="55"/>
                  </a:cubicBezTo>
                  <a:cubicBezTo>
                    <a:pt x="36" y="56"/>
                    <a:pt x="36" y="55"/>
                    <a:pt x="36" y="55"/>
                  </a:cubicBezTo>
                  <a:cubicBezTo>
                    <a:pt x="36" y="55"/>
                    <a:pt x="36" y="55"/>
                    <a:pt x="36" y="55"/>
                  </a:cubicBezTo>
                  <a:cubicBezTo>
                    <a:pt x="36" y="55"/>
                    <a:pt x="36" y="55"/>
                    <a:pt x="36" y="55"/>
                  </a:cubicBezTo>
                  <a:cubicBezTo>
                    <a:pt x="36" y="54"/>
                    <a:pt x="36" y="54"/>
                    <a:pt x="36" y="54"/>
                  </a:cubicBezTo>
                  <a:cubicBezTo>
                    <a:pt x="34" y="54"/>
                    <a:pt x="34" y="54"/>
                    <a:pt x="34" y="54"/>
                  </a:cubicBezTo>
                  <a:cubicBezTo>
                    <a:pt x="34" y="54"/>
                    <a:pt x="36" y="51"/>
                    <a:pt x="34" y="51"/>
                  </a:cubicBezTo>
                  <a:cubicBezTo>
                    <a:pt x="33" y="51"/>
                    <a:pt x="33" y="51"/>
                    <a:pt x="33" y="51"/>
                  </a:cubicBezTo>
                  <a:cubicBezTo>
                    <a:pt x="33" y="50"/>
                    <a:pt x="34" y="50"/>
                    <a:pt x="34" y="50"/>
                  </a:cubicBezTo>
                  <a:cubicBezTo>
                    <a:pt x="33" y="50"/>
                    <a:pt x="33" y="48"/>
                    <a:pt x="32" y="48"/>
                  </a:cubicBezTo>
                  <a:cubicBezTo>
                    <a:pt x="33" y="47"/>
                    <a:pt x="32" y="44"/>
                    <a:pt x="30" y="43"/>
                  </a:cubicBezTo>
                  <a:cubicBezTo>
                    <a:pt x="30" y="43"/>
                    <a:pt x="30" y="43"/>
                    <a:pt x="30" y="43"/>
                  </a:cubicBezTo>
                  <a:cubicBezTo>
                    <a:pt x="30" y="43"/>
                    <a:pt x="32" y="42"/>
                    <a:pt x="30" y="42"/>
                  </a:cubicBezTo>
                  <a:cubicBezTo>
                    <a:pt x="30" y="43"/>
                    <a:pt x="29" y="42"/>
                    <a:pt x="29" y="43"/>
                  </a:cubicBezTo>
                  <a:cubicBezTo>
                    <a:pt x="29" y="42"/>
                    <a:pt x="29" y="42"/>
                    <a:pt x="29" y="42"/>
                  </a:cubicBezTo>
                  <a:cubicBezTo>
                    <a:pt x="30" y="40"/>
                    <a:pt x="29" y="42"/>
                    <a:pt x="30" y="42"/>
                  </a:cubicBezTo>
                  <a:cubicBezTo>
                    <a:pt x="30" y="42"/>
                    <a:pt x="29" y="40"/>
                    <a:pt x="30" y="40"/>
                  </a:cubicBezTo>
                  <a:cubicBezTo>
                    <a:pt x="29" y="40"/>
                    <a:pt x="29" y="40"/>
                    <a:pt x="29" y="40"/>
                  </a:cubicBezTo>
                  <a:cubicBezTo>
                    <a:pt x="29" y="40"/>
                    <a:pt x="29" y="40"/>
                    <a:pt x="29" y="40"/>
                  </a:cubicBezTo>
                  <a:cubicBezTo>
                    <a:pt x="28" y="40"/>
                    <a:pt x="28" y="42"/>
                    <a:pt x="27" y="42"/>
                  </a:cubicBezTo>
                  <a:cubicBezTo>
                    <a:pt x="27" y="42"/>
                    <a:pt x="27" y="42"/>
                    <a:pt x="27" y="42"/>
                  </a:cubicBezTo>
                  <a:cubicBezTo>
                    <a:pt x="24" y="42"/>
                    <a:pt x="24" y="43"/>
                    <a:pt x="24" y="43"/>
                  </a:cubicBezTo>
                  <a:cubicBezTo>
                    <a:pt x="24" y="42"/>
                    <a:pt x="27" y="42"/>
                    <a:pt x="27" y="42"/>
                  </a:cubicBezTo>
                  <a:cubicBezTo>
                    <a:pt x="27" y="40"/>
                    <a:pt x="28" y="40"/>
                    <a:pt x="28" y="39"/>
                  </a:cubicBezTo>
                  <a:cubicBezTo>
                    <a:pt x="28" y="39"/>
                    <a:pt x="28" y="39"/>
                    <a:pt x="28" y="40"/>
                  </a:cubicBezTo>
                  <a:cubicBezTo>
                    <a:pt x="27" y="40"/>
                    <a:pt x="28" y="39"/>
                    <a:pt x="27" y="39"/>
                  </a:cubicBezTo>
                  <a:cubicBezTo>
                    <a:pt x="28" y="39"/>
                    <a:pt x="28" y="37"/>
                    <a:pt x="28" y="37"/>
                  </a:cubicBezTo>
                  <a:cubicBezTo>
                    <a:pt x="28" y="37"/>
                    <a:pt x="28" y="39"/>
                    <a:pt x="27" y="37"/>
                  </a:cubicBezTo>
                  <a:cubicBezTo>
                    <a:pt x="28" y="37"/>
                    <a:pt x="28" y="35"/>
                    <a:pt x="28" y="35"/>
                  </a:cubicBezTo>
                  <a:cubicBezTo>
                    <a:pt x="29" y="35"/>
                    <a:pt x="28" y="35"/>
                    <a:pt x="28" y="34"/>
                  </a:cubicBezTo>
                  <a:cubicBezTo>
                    <a:pt x="27" y="35"/>
                    <a:pt x="27" y="37"/>
                    <a:pt x="27" y="35"/>
                  </a:cubicBezTo>
                  <a:cubicBezTo>
                    <a:pt x="27" y="35"/>
                    <a:pt x="27" y="34"/>
                    <a:pt x="28" y="34"/>
                  </a:cubicBezTo>
                  <a:cubicBezTo>
                    <a:pt x="27" y="34"/>
                    <a:pt x="27" y="34"/>
                    <a:pt x="27" y="34"/>
                  </a:cubicBezTo>
                  <a:cubicBezTo>
                    <a:pt x="24" y="34"/>
                    <a:pt x="27" y="33"/>
                    <a:pt x="24" y="34"/>
                  </a:cubicBezTo>
                  <a:cubicBezTo>
                    <a:pt x="27" y="33"/>
                    <a:pt x="27" y="33"/>
                    <a:pt x="27" y="33"/>
                  </a:cubicBezTo>
                  <a:cubicBezTo>
                    <a:pt x="24" y="33"/>
                    <a:pt x="24" y="33"/>
                    <a:pt x="24" y="33"/>
                  </a:cubicBezTo>
                  <a:cubicBezTo>
                    <a:pt x="24" y="33"/>
                    <a:pt x="24" y="31"/>
                    <a:pt x="23" y="31"/>
                  </a:cubicBezTo>
                  <a:cubicBezTo>
                    <a:pt x="24" y="31"/>
                    <a:pt x="23" y="31"/>
                    <a:pt x="24" y="31"/>
                  </a:cubicBezTo>
                  <a:cubicBezTo>
                    <a:pt x="24" y="31"/>
                    <a:pt x="24" y="31"/>
                    <a:pt x="27" y="31"/>
                  </a:cubicBezTo>
                  <a:cubicBezTo>
                    <a:pt x="24" y="31"/>
                    <a:pt x="24" y="31"/>
                    <a:pt x="24" y="30"/>
                  </a:cubicBezTo>
                  <a:cubicBezTo>
                    <a:pt x="24" y="30"/>
                    <a:pt x="24" y="30"/>
                    <a:pt x="24" y="30"/>
                  </a:cubicBezTo>
                  <a:cubicBezTo>
                    <a:pt x="24" y="30"/>
                    <a:pt x="24" y="30"/>
                    <a:pt x="24" y="30"/>
                  </a:cubicBezTo>
                  <a:cubicBezTo>
                    <a:pt x="24" y="30"/>
                    <a:pt x="24" y="30"/>
                    <a:pt x="24" y="30"/>
                  </a:cubicBezTo>
                  <a:cubicBezTo>
                    <a:pt x="24" y="29"/>
                    <a:pt x="24" y="29"/>
                    <a:pt x="24" y="29"/>
                  </a:cubicBezTo>
                  <a:cubicBezTo>
                    <a:pt x="24" y="29"/>
                    <a:pt x="23" y="30"/>
                    <a:pt x="23" y="29"/>
                  </a:cubicBezTo>
                  <a:cubicBezTo>
                    <a:pt x="23" y="30"/>
                    <a:pt x="23" y="30"/>
                    <a:pt x="23" y="30"/>
                  </a:cubicBezTo>
                  <a:cubicBezTo>
                    <a:pt x="23" y="30"/>
                    <a:pt x="21" y="30"/>
                    <a:pt x="21" y="29"/>
                  </a:cubicBezTo>
                  <a:cubicBezTo>
                    <a:pt x="24" y="27"/>
                    <a:pt x="24" y="27"/>
                    <a:pt x="24" y="27"/>
                  </a:cubicBezTo>
                  <a:cubicBezTo>
                    <a:pt x="23" y="27"/>
                    <a:pt x="23" y="27"/>
                    <a:pt x="23" y="27"/>
                  </a:cubicBezTo>
                  <a:cubicBezTo>
                    <a:pt x="23" y="29"/>
                    <a:pt x="23" y="29"/>
                    <a:pt x="23" y="29"/>
                  </a:cubicBezTo>
                  <a:cubicBezTo>
                    <a:pt x="23" y="29"/>
                    <a:pt x="21" y="29"/>
                    <a:pt x="21" y="27"/>
                  </a:cubicBezTo>
                  <a:cubicBezTo>
                    <a:pt x="21" y="27"/>
                    <a:pt x="21" y="26"/>
                    <a:pt x="23" y="27"/>
                  </a:cubicBezTo>
                  <a:cubicBezTo>
                    <a:pt x="23" y="26"/>
                    <a:pt x="21" y="26"/>
                    <a:pt x="21" y="27"/>
                  </a:cubicBezTo>
                  <a:cubicBezTo>
                    <a:pt x="21" y="26"/>
                    <a:pt x="21" y="26"/>
                    <a:pt x="23" y="26"/>
                  </a:cubicBezTo>
                  <a:cubicBezTo>
                    <a:pt x="21" y="26"/>
                    <a:pt x="20" y="26"/>
                    <a:pt x="20" y="26"/>
                  </a:cubicBezTo>
                  <a:cubicBezTo>
                    <a:pt x="19" y="26"/>
                    <a:pt x="19" y="26"/>
                    <a:pt x="19" y="26"/>
                  </a:cubicBezTo>
                  <a:cubicBezTo>
                    <a:pt x="19" y="26"/>
                    <a:pt x="19" y="26"/>
                    <a:pt x="19" y="26"/>
                  </a:cubicBezTo>
                  <a:cubicBezTo>
                    <a:pt x="19" y="27"/>
                    <a:pt x="19" y="26"/>
                    <a:pt x="17" y="27"/>
                  </a:cubicBezTo>
                  <a:cubicBezTo>
                    <a:pt x="17" y="26"/>
                    <a:pt x="17" y="26"/>
                    <a:pt x="17" y="26"/>
                  </a:cubicBezTo>
                  <a:cubicBezTo>
                    <a:pt x="19" y="26"/>
                    <a:pt x="19" y="24"/>
                    <a:pt x="20" y="22"/>
                  </a:cubicBezTo>
                  <a:cubicBezTo>
                    <a:pt x="20" y="21"/>
                    <a:pt x="17" y="24"/>
                    <a:pt x="19" y="22"/>
                  </a:cubicBezTo>
                  <a:cubicBezTo>
                    <a:pt x="20" y="21"/>
                    <a:pt x="20" y="21"/>
                    <a:pt x="20" y="21"/>
                  </a:cubicBezTo>
                  <a:cubicBezTo>
                    <a:pt x="19" y="21"/>
                    <a:pt x="20" y="21"/>
                    <a:pt x="20" y="20"/>
                  </a:cubicBezTo>
                  <a:cubicBezTo>
                    <a:pt x="19" y="21"/>
                    <a:pt x="17" y="20"/>
                    <a:pt x="17" y="21"/>
                  </a:cubicBezTo>
                  <a:cubicBezTo>
                    <a:pt x="17" y="21"/>
                    <a:pt x="19" y="21"/>
                    <a:pt x="19" y="22"/>
                  </a:cubicBezTo>
                  <a:cubicBezTo>
                    <a:pt x="17" y="22"/>
                    <a:pt x="17" y="22"/>
                    <a:pt x="16" y="22"/>
                  </a:cubicBezTo>
                  <a:cubicBezTo>
                    <a:pt x="16" y="21"/>
                    <a:pt x="16" y="21"/>
                    <a:pt x="17" y="21"/>
                  </a:cubicBezTo>
                  <a:cubicBezTo>
                    <a:pt x="17" y="20"/>
                    <a:pt x="17" y="21"/>
                    <a:pt x="17" y="21"/>
                  </a:cubicBezTo>
                  <a:cubicBezTo>
                    <a:pt x="17" y="20"/>
                    <a:pt x="16" y="20"/>
                    <a:pt x="17" y="20"/>
                  </a:cubicBezTo>
                  <a:cubicBezTo>
                    <a:pt x="19" y="20"/>
                    <a:pt x="19" y="20"/>
                    <a:pt x="19" y="20"/>
                  </a:cubicBezTo>
                  <a:cubicBezTo>
                    <a:pt x="19" y="18"/>
                    <a:pt x="19" y="18"/>
                    <a:pt x="19" y="18"/>
                  </a:cubicBezTo>
                  <a:cubicBezTo>
                    <a:pt x="19" y="18"/>
                    <a:pt x="19" y="18"/>
                    <a:pt x="19" y="18"/>
                  </a:cubicBezTo>
                  <a:cubicBezTo>
                    <a:pt x="17" y="18"/>
                    <a:pt x="19" y="18"/>
                    <a:pt x="19" y="17"/>
                  </a:cubicBezTo>
                  <a:cubicBezTo>
                    <a:pt x="17" y="17"/>
                    <a:pt x="17" y="17"/>
                    <a:pt x="17" y="17"/>
                  </a:cubicBezTo>
                  <a:cubicBezTo>
                    <a:pt x="17" y="18"/>
                    <a:pt x="19" y="18"/>
                    <a:pt x="17" y="20"/>
                  </a:cubicBezTo>
                  <a:cubicBezTo>
                    <a:pt x="17" y="18"/>
                    <a:pt x="17" y="18"/>
                    <a:pt x="17" y="18"/>
                  </a:cubicBezTo>
                  <a:cubicBezTo>
                    <a:pt x="16" y="18"/>
                    <a:pt x="17" y="18"/>
                    <a:pt x="16" y="18"/>
                  </a:cubicBezTo>
                  <a:cubicBezTo>
                    <a:pt x="16" y="18"/>
                    <a:pt x="15" y="18"/>
                    <a:pt x="15" y="17"/>
                  </a:cubicBezTo>
                  <a:cubicBezTo>
                    <a:pt x="16" y="17"/>
                    <a:pt x="16" y="17"/>
                    <a:pt x="16" y="17"/>
                  </a:cubicBezTo>
                  <a:cubicBezTo>
                    <a:pt x="16" y="16"/>
                    <a:pt x="16" y="16"/>
                    <a:pt x="16" y="14"/>
                  </a:cubicBezTo>
                  <a:cubicBezTo>
                    <a:pt x="15" y="16"/>
                    <a:pt x="15" y="14"/>
                    <a:pt x="15" y="14"/>
                  </a:cubicBezTo>
                  <a:cubicBezTo>
                    <a:pt x="15" y="14"/>
                    <a:pt x="16" y="16"/>
                    <a:pt x="15" y="17"/>
                  </a:cubicBezTo>
                  <a:cubicBezTo>
                    <a:pt x="13" y="17"/>
                    <a:pt x="16" y="17"/>
                    <a:pt x="15" y="18"/>
                  </a:cubicBezTo>
                  <a:cubicBezTo>
                    <a:pt x="15" y="18"/>
                    <a:pt x="13" y="18"/>
                    <a:pt x="11" y="18"/>
                  </a:cubicBezTo>
                  <a:cubicBezTo>
                    <a:pt x="11" y="18"/>
                    <a:pt x="11" y="18"/>
                    <a:pt x="11" y="18"/>
                  </a:cubicBezTo>
                  <a:cubicBezTo>
                    <a:pt x="13" y="17"/>
                    <a:pt x="13" y="18"/>
                    <a:pt x="15" y="17"/>
                  </a:cubicBezTo>
                  <a:cubicBezTo>
                    <a:pt x="13" y="17"/>
                    <a:pt x="13" y="16"/>
                    <a:pt x="13" y="16"/>
                  </a:cubicBezTo>
                  <a:cubicBezTo>
                    <a:pt x="13" y="14"/>
                    <a:pt x="11" y="16"/>
                    <a:pt x="13" y="16"/>
                  </a:cubicBezTo>
                  <a:cubicBezTo>
                    <a:pt x="11" y="14"/>
                    <a:pt x="11" y="14"/>
                    <a:pt x="10" y="13"/>
                  </a:cubicBezTo>
                  <a:cubicBezTo>
                    <a:pt x="11" y="13"/>
                    <a:pt x="10" y="11"/>
                    <a:pt x="11" y="11"/>
                  </a:cubicBezTo>
                  <a:cubicBezTo>
                    <a:pt x="13" y="11"/>
                    <a:pt x="13" y="11"/>
                    <a:pt x="13" y="11"/>
                  </a:cubicBezTo>
                  <a:cubicBezTo>
                    <a:pt x="13" y="11"/>
                    <a:pt x="13" y="11"/>
                    <a:pt x="13" y="11"/>
                  </a:cubicBezTo>
                  <a:cubicBezTo>
                    <a:pt x="13" y="11"/>
                    <a:pt x="11" y="11"/>
                    <a:pt x="11" y="9"/>
                  </a:cubicBezTo>
                  <a:cubicBezTo>
                    <a:pt x="11" y="11"/>
                    <a:pt x="10" y="11"/>
                    <a:pt x="10" y="13"/>
                  </a:cubicBezTo>
                  <a:cubicBezTo>
                    <a:pt x="10" y="11"/>
                    <a:pt x="8" y="13"/>
                    <a:pt x="8" y="11"/>
                  </a:cubicBezTo>
                  <a:cubicBezTo>
                    <a:pt x="8" y="11"/>
                    <a:pt x="8" y="9"/>
                    <a:pt x="8" y="8"/>
                  </a:cubicBezTo>
                  <a:cubicBezTo>
                    <a:pt x="7" y="8"/>
                    <a:pt x="7" y="7"/>
                    <a:pt x="7" y="5"/>
                  </a:cubicBezTo>
                  <a:cubicBezTo>
                    <a:pt x="6" y="5"/>
                    <a:pt x="6" y="7"/>
                    <a:pt x="4" y="5"/>
                  </a:cubicBezTo>
                  <a:cubicBezTo>
                    <a:pt x="6" y="5"/>
                    <a:pt x="6" y="5"/>
                    <a:pt x="6" y="5"/>
                  </a:cubicBezTo>
                  <a:cubicBezTo>
                    <a:pt x="6" y="5"/>
                    <a:pt x="6" y="5"/>
                    <a:pt x="6" y="5"/>
                  </a:cubicBezTo>
                  <a:cubicBezTo>
                    <a:pt x="6" y="5"/>
                    <a:pt x="4" y="4"/>
                    <a:pt x="6" y="4"/>
                  </a:cubicBezTo>
                  <a:cubicBezTo>
                    <a:pt x="4" y="4"/>
                    <a:pt x="4" y="4"/>
                    <a:pt x="4" y="4"/>
                  </a:cubicBezTo>
                  <a:cubicBezTo>
                    <a:pt x="4" y="4"/>
                    <a:pt x="4" y="4"/>
                    <a:pt x="4" y="4"/>
                  </a:cubicBezTo>
                  <a:cubicBezTo>
                    <a:pt x="3" y="4"/>
                    <a:pt x="3" y="4"/>
                    <a:pt x="3" y="4"/>
                  </a:cubicBezTo>
                  <a:cubicBezTo>
                    <a:pt x="2" y="4"/>
                    <a:pt x="3" y="3"/>
                    <a:pt x="3" y="3"/>
                  </a:cubicBezTo>
                  <a:cubicBezTo>
                    <a:pt x="3" y="3"/>
                    <a:pt x="3" y="3"/>
                    <a:pt x="3" y="3"/>
                  </a:cubicBezTo>
                  <a:cubicBezTo>
                    <a:pt x="3" y="1"/>
                    <a:pt x="3" y="1"/>
                    <a:pt x="2" y="0"/>
                  </a:cubicBezTo>
                  <a:cubicBezTo>
                    <a:pt x="2" y="1"/>
                    <a:pt x="2" y="1"/>
                    <a:pt x="2" y="1"/>
                  </a:cubicBezTo>
                  <a:cubicBezTo>
                    <a:pt x="2" y="0"/>
                    <a:pt x="2" y="0"/>
                    <a:pt x="2" y="0"/>
                  </a:cubicBezTo>
                  <a:cubicBezTo>
                    <a:pt x="0" y="0"/>
                    <a:pt x="0" y="0"/>
                    <a:pt x="0" y="0"/>
                  </a:cubicBezTo>
                  <a:cubicBezTo>
                    <a:pt x="0" y="1"/>
                    <a:pt x="0" y="1"/>
                    <a:pt x="0" y="1"/>
                  </a:cubicBezTo>
                  <a:cubicBezTo>
                    <a:pt x="0" y="1"/>
                    <a:pt x="0" y="1"/>
                    <a:pt x="2" y="1"/>
                  </a:cubicBezTo>
                  <a:cubicBezTo>
                    <a:pt x="2" y="1"/>
                    <a:pt x="2" y="1"/>
                    <a:pt x="2" y="3"/>
                  </a:cubicBezTo>
                  <a:cubicBezTo>
                    <a:pt x="2" y="1"/>
                    <a:pt x="2" y="1"/>
                    <a:pt x="2" y="1"/>
                  </a:cubicBezTo>
                  <a:cubicBezTo>
                    <a:pt x="0" y="1"/>
                    <a:pt x="2" y="3"/>
                    <a:pt x="0" y="3"/>
                  </a:cubicBezTo>
                  <a:cubicBezTo>
                    <a:pt x="0" y="3"/>
                    <a:pt x="0" y="3"/>
                    <a:pt x="0" y="3"/>
                  </a:cubicBezTo>
                  <a:cubicBezTo>
                    <a:pt x="0" y="3"/>
                    <a:pt x="0" y="3"/>
                    <a:pt x="0" y="4"/>
                  </a:cubicBezTo>
                  <a:cubicBezTo>
                    <a:pt x="0" y="3"/>
                    <a:pt x="2" y="4"/>
                    <a:pt x="2" y="4"/>
                  </a:cubicBezTo>
                  <a:cubicBezTo>
                    <a:pt x="0" y="4"/>
                    <a:pt x="0" y="4"/>
                    <a:pt x="2" y="5"/>
                  </a:cubicBezTo>
                  <a:cubicBezTo>
                    <a:pt x="3" y="5"/>
                    <a:pt x="2" y="7"/>
                    <a:pt x="2" y="7"/>
                  </a:cubicBezTo>
                  <a:cubicBezTo>
                    <a:pt x="3" y="7"/>
                    <a:pt x="3" y="5"/>
                    <a:pt x="3" y="5"/>
                  </a:cubicBezTo>
                  <a:cubicBezTo>
                    <a:pt x="4" y="5"/>
                    <a:pt x="3" y="5"/>
                    <a:pt x="4" y="5"/>
                  </a:cubicBezTo>
                  <a:cubicBezTo>
                    <a:pt x="3" y="7"/>
                    <a:pt x="3" y="7"/>
                    <a:pt x="3" y="8"/>
                  </a:cubicBezTo>
                  <a:cubicBezTo>
                    <a:pt x="3" y="8"/>
                    <a:pt x="3" y="8"/>
                    <a:pt x="3" y="8"/>
                  </a:cubicBezTo>
                  <a:cubicBezTo>
                    <a:pt x="3" y="8"/>
                    <a:pt x="3" y="8"/>
                    <a:pt x="3" y="9"/>
                  </a:cubicBezTo>
                  <a:cubicBezTo>
                    <a:pt x="4" y="11"/>
                    <a:pt x="4" y="13"/>
                    <a:pt x="6" y="13"/>
                  </a:cubicBezTo>
                  <a:cubicBezTo>
                    <a:pt x="6" y="13"/>
                    <a:pt x="6" y="13"/>
                    <a:pt x="6" y="13"/>
                  </a:cubicBezTo>
                  <a:cubicBezTo>
                    <a:pt x="4" y="14"/>
                    <a:pt x="6" y="14"/>
                    <a:pt x="6" y="16"/>
                  </a:cubicBezTo>
                  <a:cubicBezTo>
                    <a:pt x="7" y="17"/>
                    <a:pt x="7" y="18"/>
                    <a:pt x="8" y="18"/>
                  </a:cubicBezTo>
                  <a:cubicBezTo>
                    <a:pt x="8" y="21"/>
                    <a:pt x="10" y="22"/>
                    <a:pt x="11" y="26"/>
                  </a:cubicBezTo>
                  <a:cubicBezTo>
                    <a:pt x="11" y="24"/>
                    <a:pt x="11" y="24"/>
                    <a:pt x="11" y="24"/>
                  </a:cubicBezTo>
                  <a:cubicBezTo>
                    <a:pt x="11" y="26"/>
                    <a:pt x="13" y="24"/>
                    <a:pt x="13" y="26"/>
                  </a:cubicBezTo>
                  <a:cubicBezTo>
                    <a:pt x="11" y="26"/>
                    <a:pt x="11" y="26"/>
                    <a:pt x="11" y="27"/>
                  </a:cubicBezTo>
                  <a:cubicBezTo>
                    <a:pt x="13" y="27"/>
                    <a:pt x="13" y="29"/>
                    <a:pt x="13" y="30"/>
                  </a:cubicBezTo>
                  <a:cubicBezTo>
                    <a:pt x="13" y="30"/>
                    <a:pt x="13" y="30"/>
                    <a:pt x="13" y="30"/>
                  </a:cubicBezTo>
                  <a:cubicBezTo>
                    <a:pt x="13" y="31"/>
                    <a:pt x="15" y="31"/>
                    <a:pt x="16" y="33"/>
                  </a:cubicBezTo>
                  <a:cubicBezTo>
                    <a:pt x="16" y="33"/>
                    <a:pt x="16" y="33"/>
                    <a:pt x="16" y="33"/>
                  </a:cubicBezTo>
                  <a:cubicBezTo>
                    <a:pt x="16" y="34"/>
                    <a:pt x="16" y="34"/>
                    <a:pt x="16" y="35"/>
                  </a:cubicBezTo>
                  <a:cubicBezTo>
                    <a:pt x="16" y="37"/>
                    <a:pt x="17" y="37"/>
                    <a:pt x="17" y="39"/>
                  </a:cubicBezTo>
                  <a:cubicBezTo>
                    <a:pt x="17" y="42"/>
                    <a:pt x="20" y="43"/>
                    <a:pt x="20" y="46"/>
                  </a:cubicBezTo>
                  <a:cubicBezTo>
                    <a:pt x="21" y="46"/>
                    <a:pt x="21" y="46"/>
                    <a:pt x="21" y="46"/>
                  </a:cubicBezTo>
                  <a:cubicBezTo>
                    <a:pt x="21" y="48"/>
                    <a:pt x="24" y="51"/>
                    <a:pt x="24" y="55"/>
                  </a:cubicBezTo>
                  <a:cubicBezTo>
                    <a:pt x="27" y="54"/>
                    <a:pt x="27" y="54"/>
                    <a:pt x="27" y="54"/>
                  </a:cubicBezTo>
                  <a:cubicBezTo>
                    <a:pt x="28" y="55"/>
                    <a:pt x="27" y="55"/>
                    <a:pt x="27" y="56"/>
                  </a:cubicBezTo>
                  <a:cubicBezTo>
                    <a:pt x="27" y="56"/>
                    <a:pt x="27" y="57"/>
                    <a:pt x="28" y="57"/>
                  </a:cubicBezTo>
                  <a:cubicBezTo>
                    <a:pt x="28" y="59"/>
                    <a:pt x="28" y="59"/>
                    <a:pt x="28" y="59"/>
                  </a:cubicBezTo>
                  <a:cubicBezTo>
                    <a:pt x="29" y="60"/>
                    <a:pt x="29" y="60"/>
                    <a:pt x="29" y="61"/>
                  </a:cubicBezTo>
                  <a:cubicBezTo>
                    <a:pt x="29" y="61"/>
                    <a:pt x="29" y="61"/>
                    <a:pt x="29" y="61"/>
                  </a:cubicBezTo>
                  <a:cubicBezTo>
                    <a:pt x="29" y="61"/>
                    <a:pt x="29" y="61"/>
                    <a:pt x="30" y="61"/>
                  </a:cubicBezTo>
                  <a:cubicBezTo>
                    <a:pt x="30" y="61"/>
                    <a:pt x="32" y="63"/>
                    <a:pt x="29" y="63"/>
                  </a:cubicBezTo>
                  <a:cubicBezTo>
                    <a:pt x="30" y="64"/>
                    <a:pt x="30" y="68"/>
                    <a:pt x="32" y="68"/>
                  </a:cubicBezTo>
                  <a:cubicBezTo>
                    <a:pt x="32" y="68"/>
                    <a:pt x="32" y="68"/>
                    <a:pt x="32" y="69"/>
                  </a:cubicBezTo>
                  <a:cubicBezTo>
                    <a:pt x="32" y="69"/>
                    <a:pt x="34" y="70"/>
                    <a:pt x="33" y="72"/>
                  </a:cubicBezTo>
                  <a:cubicBezTo>
                    <a:pt x="34" y="72"/>
                    <a:pt x="34" y="70"/>
                    <a:pt x="34" y="72"/>
                  </a:cubicBezTo>
                  <a:cubicBezTo>
                    <a:pt x="34" y="72"/>
                    <a:pt x="34" y="72"/>
                    <a:pt x="34" y="72"/>
                  </a:cubicBezTo>
                  <a:cubicBezTo>
                    <a:pt x="34" y="74"/>
                    <a:pt x="37" y="76"/>
                    <a:pt x="37" y="77"/>
                  </a:cubicBezTo>
                  <a:cubicBezTo>
                    <a:pt x="38" y="82"/>
                    <a:pt x="41" y="85"/>
                    <a:pt x="42" y="87"/>
                  </a:cubicBezTo>
                  <a:cubicBezTo>
                    <a:pt x="43" y="87"/>
                    <a:pt x="43" y="87"/>
                    <a:pt x="43" y="87"/>
                  </a:cubicBezTo>
                  <a:cubicBezTo>
                    <a:pt x="42" y="89"/>
                    <a:pt x="45" y="89"/>
                    <a:pt x="45" y="90"/>
                  </a:cubicBezTo>
                  <a:cubicBezTo>
                    <a:pt x="45" y="90"/>
                    <a:pt x="45" y="93"/>
                    <a:pt x="45" y="90"/>
                  </a:cubicBezTo>
                  <a:cubicBezTo>
                    <a:pt x="45" y="93"/>
                    <a:pt x="47" y="94"/>
                    <a:pt x="46" y="95"/>
                  </a:cubicBezTo>
                  <a:cubicBezTo>
                    <a:pt x="46" y="95"/>
                    <a:pt x="46" y="95"/>
                    <a:pt x="46" y="95"/>
                  </a:cubicBezTo>
                  <a:cubicBezTo>
                    <a:pt x="47" y="95"/>
                    <a:pt x="47" y="97"/>
                    <a:pt x="49" y="98"/>
                  </a:cubicBezTo>
                  <a:cubicBezTo>
                    <a:pt x="49" y="97"/>
                    <a:pt x="49" y="97"/>
                    <a:pt x="49" y="97"/>
                  </a:cubicBezTo>
                  <a:cubicBezTo>
                    <a:pt x="50" y="97"/>
                    <a:pt x="49" y="99"/>
                    <a:pt x="50" y="98"/>
                  </a:cubicBezTo>
                  <a:cubicBezTo>
                    <a:pt x="50" y="98"/>
                    <a:pt x="49" y="99"/>
                    <a:pt x="49" y="98"/>
                  </a:cubicBezTo>
                  <a:cubicBezTo>
                    <a:pt x="51" y="100"/>
                    <a:pt x="51" y="103"/>
                    <a:pt x="54" y="108"/>
                  </a:cubicBezTo>
                  <a:cubicBezTo>
                    <a:pt x="56" y="110"/>
                    <a:pt x="56" y="107"/>
                    <a:pt x="56" y="108"/>
                  </a:cubicBezTo>
                  <a:cubicBezTo>
                    <a:pt x="56" y="108"/>
                    <a:pt x="55" y="110"/>
                    <a:pt x="56" y="108"/>
                  </a:cubicBezTo>
                  <a:cubicBezTo>
                    <a:pt x="56" y="110"/>
                    <a:pt x="58" y="108"/>
                    <a:pt x="58" y="110"/>
                  </a:cubicBezTo>
                  <a:cubicBezTo>
                    <a:pt x="56" y="110"/>
                    <a:pt x="58" y="110"/>
                    <a:pt x="56" y="111"/>
                  </a:cubicBezTo>
                  <a:cubicBezTo>
                    <a:pt x="58" y="111"/>
                    <a:pt x="59" y="111"/>
                    <a:pt x="59" y="112"/>
                  </a:cubicBezTo>
                  <a:cubicBezTo>
                    <a:pt x="59" y="112"/>
                    <a:pt x="59" y="112"/>
                    <a:pt x="59" y="112"/>
                  </a:cubicBezTo>
                  <a:cubicBezTo>
                    <a:pt x="58" y="113"/>
                    <a:pt x="59" y="115"/>
                    <a:pt x="59" y="116"/>
                  </a:cubicBezTo>
                  <a:cubicBezTo>
                    <a:pt x="62" y="124"/>
                    <a:pt x="64" y="129"/>
                    <a:pt x="68" y="136"/>
                  </a:cubicBezTo>
                  <a:cubicBezTo>
                    <a:pt x="72" y="141"/>
                    <a:pt x="73" y="149"/>
                    <a:pt x="77" y="154"/>
                  </a:cubicBezTo>
                  <a:cubicBezTo>
                    <a:pt x="81" y="154"/>
                    <a:pt x="81" y="154"/>
                    <a:pt x="81" y="156"/>
                  </a:cubicBezTo>
                  <a:cubicBezTo>
                    <a:pt x="81" y="155"/>
                    <a:pt x="81" y="155"/>
                    <a:pt x="81" y="155"/>
                  </a:cubicBezTo>
                  <a:cubicBezTo>
                    <a:pt x="81" y="156"/>
                    <a:pt x="83" y="156"/>
                    <a:pt x="81" y="159"/>
                  </a:cubicBezTo>
                  <a:cubicBezTo>
                    <a:pt x="83" y="160"/>
                    <a:pt x="84" y="163"/>
                    <a:pt x="85" y="164"/>
                  </a:cubicBezTo>
                  <a:cubicBezTo>
                    <a:pt x="85" y="164"/>
                    <a:pt x="85" y="164"/>
                    <a:pt x="85" y="164"/>
                  </a:cubicBezTo>
                  <a:cubicBezTo>
                    <a:pt x="85" y="166"/>
                    <a:pt x="85" y="166"/>
                    <a:pt x="85" y="166"/>
                  </a:cubicBezTo>
                  <a:cubicBezTo>
                    <a:pt x="85" y="166"/>
                    <a:pt x="85" y="166"/>
                    <a:pt x="85" y="166"/>
                  </a:cubicBezTo>
                  <a:cubicBezTo>
                    <a:pt x="85" y="166"/>
                    <a:pt x="85" y="166"/>
                    <a:pt x="85" y="166"/>
                  </a:cubicBezTo>
                  <a:cubicBezTo>
                    <a:pt x="86" y="173"/>
                    <a:pt x="92" y="177"/>
                    <a:pt x="96" y="183"/>
                  </a:cubicBezTo>
                  <a:cubicBezTo>
                    <a:pt x="97" y="184"/>
                    <a:pt x="97" y="186"/>
                    <a:pt x="98" y="188"/>
                  </a:cubicBezTo>
                  <a:cubicBezTo>
                    <a:pt x="101" y="192"/>
                    <a:pt x="105" y="194"/>
                    <a:pt x="106" y="201"/>
                  </a:cubicBezTo>
                  <a:cubicBezTo>
                    <a:pt x="106" y="201"/>
                    <a:pt x="109" y="197"/>
                    <a:pt x="109" y="196"/>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63" name="Hình tự do 142"/>
            <p:cNvSpPr>
              <a:spLocks/>
            </p:cNvSpPr>
            <p:nvPr/>
          </p:nvSpPr>
          <p:spPr bwMode="auto">
            <a:xfrm>
              <a:off x="3979" y="1962"/>
              <a:ext cx="257" cy="478"/>
            </a:xfrm>
            <a:custGeom>
              <a:avLst/>
              <a:gdLst>
                <a:gd name="T0" fmla="*/ 96 w 109"/>
                <a:gd name="T1" fmla="*/ 177 h 202"/>
                <a:gd name="T2" fmla="*/ 94 w 109"/>
                <a:gd name="T3" fmla="*/ 172 h 202"/>
                <a:gd name="T4" fmla="*/ 88 w 109"/>
                <a:gd name="T5" fmla="*/ 158 h 202"/>
                <a:gd name="T6" fmla="*/ 87 w 109"/>
                <a:gd name="T7" fmla="*/ 155 h 202"/>
                <a:gd name="T8" fmla="*/ 79 w 109"/>
                <a:gd name="T9" fmla="*/ 143 h 202"/>
                <a:gd name="T10" fmla="*/ 75 w 109"/>
                <a:gd name="T11" fmla="*/ 138 h 202"/>
                <a:gd name="T12" fmla="*/ 73 w 109"/>
                <a:gd name="T13" fmla="*/ 131 h 202"/>
                <a:gd name="T14" fmla="*/ 70 w 109"/>
                <a:gd name="T15" fmla="*/ 124 h 202"/>
                <a:gd name="T16" fmla="*/ 68 w 109"/>
                <a:gd name="T17" fmla="*/ 122 h 202"/>
                <a:gd name="T18" fmla="*/ 68 w 109"/>
                <a:gd name="T19" fmla="*/ 118 h 202"/>
                <a:gd name="T20" fmla="*/ 65 w 109"/>
                <a:gd name="T21" fmla="*/ 110 h 202"/>
                <a:gd name="T22" fmla="*/ 61 w 109"/>
                <a:gd name="T23" fmla="*/ 106 h 202"/>
                <a:gd name="T24" fmla="*/ 60 w 109"/>
                <a:gd name="T25" fmla="*/ 102 h 202"/>
                <a:gd name="T26" fmla="*/ 57 w 109"/>
                <a:gd name="T27" fmla="*/ 97 h 202"/>
                <a:gd name="T28" fmla="*/ 55 w 109"/>
                <a:gd name="T29" fmla="*/ 91 h 202"/>
                <a:gd name="T30" fmla="*/ 48 w 109"/>
                <a:gd name="T31" fmla="*/ 84 h 202"/>
                <a:gd name="T32" fmla="*/ 48 w 109"/>
                <a:gd name="T33" fmla="*/ 80 h 202"/>
                <a:gd name="T34" fmla="*/ 46 w 109"/>
                <a:gd name="T35" fmla="*/ 79 h 202"/>
                <a:gd name="T36" fmla="*/ 44 w 109"/>
                <a:gd name="T37" fmla="*/ 76 h 202"/>
                <a:gd name="T38" fmla="*/ 44 w 109"/>
                <a:gd name="T39" fmla="*/ 75 h 202"/>
                <a:gd name="T40" fmla="*/ 43 w 109"/>
                <a:gd name="T41" fmla="*/ 70 h 202"/>
                <a:gd name="T42" fmla="*/ 38 w 109"/>
                <a:gd name="T43" fmla="*/ 61 h 202"/>
                <a:gd name="T44" fmla="*/ 37 w 109"/>
                <a:gd name="T45" fmla="*/ 57 h 202"/>
                <a:gd name="T46" fmla="*/ 33 w 109"/>
                <a:gd name="T47" fmla="*/ 53 h 202"/>
                <a:gd name="T48" fmla="*/ 29 w 109"/>
                <a:gd name="T49" fmla="*/ 45 h 202"/>
                <a:gd name="T50" fmla="*/ 26 w 109"/>
                <a:gd name="T51" fmla="*/ 44 h 202"/>
                <a:gd name="T52" fmla="*/ 26 w 109"/>
                <a:gd name="T53" fmla="*/ 40 h 202"/>
                <a:gd name="T54" fmla="*/ 27 w 109"/>
                <a:gd name="T55" fmla="*/ 37 h 202"/>
                <a:gd name="T56" fmla="*/ 25 w 109"/>
                <a:gd name="T57" fmla="*/ 33 h 202"/>
                <a:gd name="T58" fmla="*/ 25 w 109"/>
                <a:gd name="T59" fmla="*/ 30 h 202"/>
                <a:gd name="T60" fmla="*/ 24 w 109"/>
                <a:gd name="T61" fmla="*/ 29 h 202"/>
                <a:gd name="T62" fmla="*/ 18 w 109"/>
                <a:gd name="T63" fmla="*/ 28 h 202"/>
                <a:gd name="T64" fmla="*/ 18 w 109"/>
                <a:gd name="T65" fmla="*/ 24 h 202"/>
                <a:gd name="T66" fmla="*/ 17 w 109"/>
                <a:gd name="T67" fmla="*/ 23 h 202"/>
                <a:gd name="T68" fmla="*/ 17 w 109"/>
                <a:gd name="T69" fmla="*/ 20 h 202"/>
                <a:gd name="T70" fmla="*/ 16 w 109"/>
                <a:gd name="T71" fmla="*/ 16 h 202"/>
                <a:gd name="T72" fmla="*/ 13 w 109"/>
                <a:gd name="T73" fmla="*/ 20 h 202"/>
                <a:gd name="T74" fmla="*/ 13 w 109"/>
                <a:gd name="T75" fmla="*/ 13 h 202"/>
                <a:gd name="T76" fmla="*/ 4 w 109"/>
                <a:gd name="T77" fmla="*/ 8 h 202"/>
                <a:gd name="T78" fmla="*/ 3 w 109"/>
                <a:gd name="T79" fmla="*/ 7 h 202"/>
                <a:gd name="T80" fmla="*/ 0 w 109"/>
                <a:gd name="T81" fmla="*/ 0 h 202"/>
                <a:gd name="T82" fmla="*/ 0 w 109"/>
                <a:gd name="T83" fmla="*/ 3 h 202"/>
                <a:gd name="T84" fmla="*/ 4 w 109"/>
                <a:gd name="T85" fmla="*/ 8 h 202"/>
                <a:gd name="T86" fmla="*/ 5 w 109"/>
                <a:gd name="T87" fmla="*/ 17 h 202"/>
                <a:gd name="T88" fmla="*/ 13 w 109"/>
                <a:gd name="T89" fmla="*/ 33 h 202"/>
                <a:gd name="T90" fmla="*/ 20 w 109"/>
                <a:gd name="T91" fmla="*/ 49 h 202"/>
                <a:gd name="T92" fmla="*/ 27 w 109"/>
                <a:gd name="T93" fmla="*/ 62 h 202"/>
                <a:gd name="T94" fmla="*/ 31 w 109"/>
                <a:gd name="T95" fmla="*/ 70 h 202"/>
                <a:gd name="T96" fmla="*/ 43 w 109"/>
                <a:gd name="T97" fmla="*/ 89 h 202"/>
                <a:gd name="T98" fmla="*/ 48 w 109"/>
                <a:gd name="T99" fmla="*/ 98 h 202"/>
                <a:gd name="T100" fmla="*/ 57 w 109"/>
                <a:gd name="T101" fmla="*/ 111 h 202"/>
                <a:gd name="T102" fmla="*/ 78 w 109"/>
                <a:gd name="T103" fmla="*/ 156 h 202"/>
                <a:gd name="T104" fmla="*/ 85 w 109"/>
                <a:gd name="T105" fmla="*/ 168 h 202"/>
                <a:gd name="T106" fmla="*/ 108 w 109"/>
                <a:gd name="T107" fmla="*/ 198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09" h="202">
                  <a:moveTo>
                    <a:pt x="108" y="198"/>
                  </a:moveTo>
                  <a:cubicBezTo>
                    <a:pt x="109" y="195"/>
                    <a:pt x="105" y="194"/>
                    <a:pt x="105" y="188"/>
                  </a:cubicBezTo>
                  <a:cubicBezTo>
                    <a:pt x="105" y="188"/>
                    <a:pt x="103" y="190"/>
                    <a:pt x="103" y="188"/>
                  </a:cubicBezTo>
                  <a:cubicBezTo>
                    <a:pt x="103" y="186"/>
                    <a:pt x="100" y="182"/>
                    <a:pt x="98" y="181"/>
                  </a:cubicBezTo>
                  <a:cubicBezTo>
                    <a:pt x="98" y="181"/>
                    <a:pt x="98" y="181"/>
                    <a:pt x="98" y="181"/>
                  </a:cubicBezTo>
                  <a:cubicBezTo>
                    <a:pt x="96" y="181"/>
                    <a:pt x="98" y="178"/>
                    <a:pt x="96" y="177"/>
                  </a:cubicBezTo>
                  <a:cubicBezTo>
                    <a:pt x="96" y="178"/>
                    <a:pt x="96" y="178"/>
                    <a:pt x="96" y="178"/>
                  </a:cubicBezTo>
                  <a:cubicBezTo>
                    <a:pt x="96" y="177"/>
                    <a:pt x="96" y="177"/>
                    <a:pt x="96" y="175"/>
                  </a:cubicBezTo>
                  <a:cubicBezTo>
                    <a:pt x="95" y="177"/>
                    <a:pt x="95" y="177"/>
                    <a:pt x="95" y="177"/>
                  </a:cubicBezTo>
                  <a:cubicBezTo>
                    <a:pt x="95" y="175"/>
                    <a:pt x="95" y="175"/>
                    <a:pt x="95" y="175"/>
                  </a:cubicBezTo>
                  <a:cubicBezTo>
                    <a:pt x="96" y="174"/>
                    <a:pt x="94" y="173"/>
                    <a:pt x="95" y="172"/>
                  </a:cubicBezTo>
                  <a:cubicBezTo>
                    <a:pt x="94" y="172"/>
                    <a:pt x="94" y="172"/>
                    <a:pt x="94" y="172"/>
                  </a:cubicBezTo>
                  <a:cubicBezTo>
                    <a:pt x="94" y="169"/>
                    <a:pt x="92" y="168"/>
                    <a:pt x="91" y="164"/>
                  </a:cubicBezTo>
                  <a:cubicBezTo>
                    <a:pt x="91" y="164"/>
                    <a:pt x="91" y="164"/>
                    <a:pt x="91" y="164"/>
                  </a:cubicBezTo>
                  <a:cubicBezTo>
                    <a:pt x="91" y="162"/>
                    <a:pt x="91" y="162"/>
                    <a:pt x="91" y="162"/>
                  </a:cubicBezTo>
                  <a:cubicBezTo>
                    <a:pt x="88" y="162"/>
                    <a:pt x="91" y="161"/>
                    <a:pt x="88" y="160"/>
                  </a:cubicBezTo>
                  <a:cubicBezTo>
                    <a:pt x="88" y="160"/>
                    <a:pt x="88" y="160"/>
                    <a:pt x="88" y="160"/>
                  </a:cubicBezTo>
                  <a:cubicBezTo>
                    <a:pt x="91" y="160"/>
                    <a:pt x="88" y="160"/>
                    <a:pt x="88" y="158"/>
                  </a:cubicBezTo>
                  <a:cubicBezTo>
                    <a:pt x="88" y="158"/>
                    <a:pt x="88" y="158"/>
                    <a:pt x="88" y="158"/>
                  </a:cubicBezTo>
                  <a:cubicBezTo>
                    <a:pt x="88" y="158"/>
                    <a:pt x="87" y="158"/>
                    <a:pt x="87" y="157"/>
                  </a:cubicBezTo>
                  <a:cubicBezTo>
                    <a:pt x="87" y="157"/>
                    <a:pt x="87" y="157"/>
                    <a:pt x="87" y="157"/>
                  </a:cubicBezTo>
                  <a:cubicBezTo>
                    <a:pt x="87" y="157"/>
                    <a:pt x="87" y="157"/>
                    <a:pt x="87" y="157"/>
                  </a:cubicBezTo>
                  <a:cubicBezTo>
                    <a:pt x="87" y="157"/>
                    <a:pt x="87" y="157"/>
                    <a:pt x="87" y="157"/>
                  </a:cubicBezTo>
                  <a:cubicBezTo>
                    <a:pt x="87" y="156"/>
                    <a:pt x="86" y="156"/>
                    <a:pt x="87" y="155"/>
                  </a:cubicBezTo>
                  <a:cubicBezTo>
                    <a:pt x="86" y="156"/>
                    <a:pt x="87" y="156"/>
                    <a:pt x="86" y="156"/>
                  </a:cubicBezTo>
                  <a:cubicBezTo>
                    <a:pt x="85" y="153"/>
                    <a:pt x="83" y="149"/>
                    <a:pt x="82" y="145"/>
                  </a:cubicBezTo>
                  <a:cubicBezTo>
                    <a:pt x="81" y="145"/>
                    <a:pt x="81" y="145"/>
                    <a:pt x="81" y="145"/>
                  </a:cubicBezTo>
                  <a:cubicBezTo>
                    <a:pt x="81" y="145"/>
                    <a:pt x="79" y="144"/>
                    <a:pt x="81" y="144"/>
                  </a:cubicBezTo>
                  <a:cubicBezTo>
                    <a:pt x="79" y="144"/>
                    <a:pt x="79" y="144"/>
                    <a:pt x="79" y="144"/>
                  </a:cubicBezTo>
                  <a:cubicBezTo>
                    <a:pt x="79" y="144"/>
                    <a:pt x="81" y="143"/>
                    <a:pt x="79" y="143"/>
                  </a:cubicBezTo>
                  <a:cubicBezTo>
                    <a:pt x="79" y="143"/>
                    <a:pt x="79" y="143"/>
                    <a:pt x="79" y="143"/>
                  </a:cubicBezTo>
                  <a:cubicBezTo>
                    <a:pt x="78" y="141"/>
                    <a:pt x="78" y="141"/>
                    <a:pt x="78" y="141"/>
                  </a:cubicBezTo>
                  <a:cubicBezTo>
                    <a:pt x="78" y="141"/>
                    <a:pt x="78" y="141"/>
                    <a:pt x="78" y="141"/>
                  </a:cubicBezTo>
                  <a:cubicBezTo>
                    <a:pt x="78" y="140"/>
                    <a:pt x="75" y="140"/>
                    <a:pt x="78" y="140"/>
                  </a:cubicBezTo>
                  <a:cubicBezTo>
                    <a:pt x="75" y="140"/>
                    <a:pt x="75" y="140"/>
                    <a:pt x="75" y="140"/>
                  </a:cubicBezTo>
                  <a:cubicBezTo>
                    <a:pt x="74" y="140"/>
                    <a:pt x="78" y="138"/>
                    <a:pt x="75" y="138"/>
                  </a:cubicBezTo>
                  <a:cubicBezTo>
                    <a:pt x="75" y="138"/>
                    <a:pt x="75" y="138"/>
                    <a:pt x="75" y="138"/>
                  </a:cubicBezTo>
                  <a:cubicBezTo>
                    <a:pt x="75" y="136"/>
                    <a:pt x="75" y="136"/>
                    <a:pt x="75" y="135"/>
                  </a:cubicBezTo>
                  <a:cubicBezTo>
                    <a:pt x="75" y="135"/>
                    <a:pt x="75" y="135"/>
                    <a:pt x="75" y="135"/>
                  </a:cubicBezTo>
                  <a:cubicBezTo>
                    <a:pt x="74" y="135"/>
                    <a:pt x="74" y="134"/>
                    <a:pt x="74" y="132"/>
                  </a:cubicBezTo>
                  <a:cubicBezTo>
                    <a:pt x="73" y="132"/>
                    <a:pt x="73" y="134"/>
                    <a:pt x="73" y="132"/>
                  </a:cubicBezTo>
                  <a:cubicBezTo>
                    <a:pt x="73" y="132"/>
                    <a:pt x="72" y="131"/>
                    <a:pt x="73" y="131"/>
                  </a:cubicBezTo>
                  <a:cubicBezTo>
                    <a:pt x="73" y="130"/>
                    <a:pt x="72" y="130"/>
                    <a:pt x="72" y="128"/>
                  </a:cubicBezTo>
                  <a:cubicBezTo>
                    <a:pt x="72" y="130"/>
                    <a:pt x="70" y="128"/>
                    <a:pt x="70" y="130"/>
                  </a:cubicBezTo>
                  <a:cubicBezTo>
                    <a:pt x="70" y="130"/>
                    <a:pt x="70" y="130"/>
                    <a:pt x="70" y="130"/>
                  </a:cubicBezTo>
                  <a:cubicBezTo>
                    <a:pt x="69" y="130"/>
                    <a:pt x="70" y="130"/>
                    <a:pt x="70" y="130"/>
                  </a:cubicBezTo>
                  <a:cubicBezTo>
                    <a:pt x="69" y="130"/>
                    <a:pt x="69" y="128"/>
                    <a:pt x="69" y="128"/>
                  </a:cubicBezTo>
                  <a:cubicBezTo>
                    <a:pt x="69" y="127"/>
                    <a:pt x="70" y="124"/>
                    <a:pt x="70" y="124"/>
                  </a:cubicBezTo>
                  <a:cubicBezTo>
                    <a:pt x="69" y="124"/>
                    <a:pt x="69" y="124"/>
                    <a:pt x="69" y="124"/>
                  </a:cubicBezTo>
                  <a:cubicBezTo>
                    <a:pt x="70" y="123"/>
                    <a:pt x="70" y="123"/>
                    <a:pt x="70" y="123"/>
                  </a:cubicBezTo>
                  <a:cubicBezTo>
                    <a:pt x="70" y="122"/>
                    <a:pt x="69" y="123"/>
                    <a:pt x="69" y="122"/>
                  </a:cubicBezTo>
                  <a:cubicBezTo>
                    <a:pt x="69" y="122"/>
                    <a:pt x="69" y="122"/>
                    <a:pt x="70" y="122"/>
                  </a:cubicBezTo>
                  <a:cubicBezTo>
                    <a:pt x="69" y="122"/>
                    <a:pt x="69" y="121"/>
                    <a:pt x="68" y="121"/>
                  </a:cubicBezTo>
                  <a:cubicBezTo>
                    <a:pt x="68" y="122"/>
                    <a:pt x="68" y="122"/>
                    <a:pt x="68" y="122"/>
                  </a:cubicBezTo>
                  <a:cubicBezTo>
                    <a:pt x="68" y="121"/>
                    <a:pt x="68" y="121"/>
                    <a:pt x="68" y="121"/>
                  </a:cubicBezTo>
                  <a:cubicBezTo>
                    <a:pt x="68" y="121"/>
                    <a:pt x="68" y="121"/>
                    <a:pt x="68" y="121"/>
                  </a:cubicBezTo>
                  <a:cubicBezTo>
                    <a:pt x="66" y="119"/>
                    <a:pt x="68" y="119"/>
                    <a:pt x="68" y="119"/>
                  </a:cubicBezTo>
                  <a:cubicBezTo>
                    <a:pt x="68" y="119"/>
                    <a:pt x="68" y="119"/>
                    <a:pt x="68" y="119"/>
                  </a:cubicBezTo>
                  <a:cubicBezTo>
                    <a:pt x="68" y="118"/>
                    <a:pt x="68" y="118"/>
                    <a:pt x="68" y="118"/>
                  </a:cubicBezTo>
                  <a:cubicBezTo>
                    <a:pt x="68" y="118"/>
                    <a:pt x="68" y="118"/>
                    <a:pt x="68" y="118"/>
                  </a:cubicBezTo>
                  <a:cubicBezTo>
                    <a:pt x="68" y="117"/>
                    <a:pt x="68" y="117"/>
                    <a:pt x="68" y="115"/>
                  </a:cubicBezTo>
                  <a:cubicBezTo>
                    <a:pt x="66" y="115"/>
                    <a:pt x="66" y="115"/>
                    <a:pt x="66" y="115"/>
                  </a:cubicBezTo>
                  <a:cubicBezTo>
                    <a:pt x="65" y="115"/>
                    <a:pt x="66" y="111"/>
                    <a:pt x="65" y="111"/>
                  </a:cubicBezTo>
                  <a:cubicBezTo>
                    <a:pt x="66" y="111"/>
                    <a:pt x="66" y="111"/>
                    <a:pt x="66" y="111"/>
                  </a:cubicBezTo>
                  <a:cubicBezTo>
                    <a:pt x="65" y="111"/>
                    <a:pt x="65" y="111"/>
                    <a:pt x="65" y="111"/>
                  </a:cubicBezTo>
                  <a:cubicBezTo>
                    <a:pt x="64" y="111"/>
                    <a:pt x="65" y="110"/>
                    <a:pt x="65" y="110"/>
                  </a:cubicBezTo>
                  <a:cubicBezTo>
                    <a:pt x="65" y="110"/>
                    <a:pt x="65" y="110"/>
                    <a:pt x="65" y="110"/>
                  </a:cubicBezTo>
                  <a:cubicBezTo>
                    <a:pt x="65" y="110"/>
                    <a:pt x="64" y="108"/>
                    <a:pt x="61" y="106"/>
                  </a:cubicBezTo>
                  <a:cubicBezTo>
                    <a:pt x="64" y="106"/>
                    <a:pt x="64" y="105"/>
                    <a:pt x="64" y="105"/>
                  </a:cubicBezTo>
                  <a:cubicBezTo>
                    <a:pt x="61" y="106"/>
                    <a:pt x="61" y="106"/>
                    <a:pt x="61" y="106"/>
                  </a:cubicBezTo>
                  <a:cubicBezTo>
                    <a:pt x="61" y="105"/>
                    <a:pt x="61" y="105"/>
                    <a:pt x="61" y="105"/>
                  </a:cubicBezTo>
                  <a:cubicBezTo>
                    <a:pt x="61" y="104"/>
                    <a:pt x="61" y="108"/>
                    <a:pt x="61" y="106"/>
                  </a:cubicBezTo>
                  <a:cubicBezTo>
                    <a:pt x="61" y="105"/>
                    <a:pt x="61" y="105"/>
                    <a:pt x="61" y="105"/>
                  </a:cubicBezTo>
                  <a:cubicBezTo>
                    <a:pt x="61" y="105"/>
                    <a:pt x="61" y="104"/>
                    <a:pt x="60" y="104"/>
                  </a:cubicBezTo>
                  <a:cubicBezTo>
                    <a:pt x="60" y="105"/>
                    <a:pt x="60" y="105"/>
                    <a:pt x="60" y="105"/>
                  </a:cubicBezTo>
                  <a:cubicBezTo>
                    <a:pt x="60" y="104"/>
                    <a:pt x="60" y="104"/>
                    <a:pt x="60" y="104"/>
                  </a:cubicBezTo>
                  <a:cubicBezTo>
                    <a:pt x="60" y="102"/>
                    <a:pt x="60" y="102"/>
                    <a:pt x="60" y="102"/>
                  </a:cubicBezTo>
                  <a:cubicBezTo>
                    <a:pt x="60" y="102"/>
                    <a:pt x="60" y="102"/>
                    <a:pt x="60" y="102"/>
                  </a:cubicBezTo>
                  <a:cubicBezTo>
                    <a:pt x="60" y="102"/>
                    <a:pt x="60" y="101"/>
                    <a:pt x="59" y="101"/>
                  </a:cubicBezTo>
                  <a:cubicBezTo>
                    <a:pt x="59" y="102"/>
                    <a:pt x="59" y="102"/>
                    <a:pt x="59" y="102"/>
                  </a:cubicBezTo>
                  <a:cubicBezTo>
                    <a:pt x="59" y="101"/>
                    <a:pt x="59" y="101"/>
                    <a:pt x="59" y="101"/>
                  </a:cubicBezTo>
                  <a:cubicBezTo>
                    <a:pt x="59" y="101"/>
                    <a:pt x="59" y="101"/>
                    <a:pt x="59" y="101"/>
                  </a:cubicBezTo>
                  <a:cubicBezTo>
                    <a:pt x="60" y="98"/>
                    <a:pt x="59" y="98"/>
                    <a:pt x="59" y="98"/>
                  </a:cubicBezTo>
                  <a:cubicBezTo>
                    <a:pt x="57" y="97"/>
                    <a:pt x="57" y="96"/>
                    <a:pt x="57" y="97"/>
                  </a:cubicBezTo>
                  <a:cubicBezTo>
                    <a:pt x="57" y="96"/>
                    <a:pt x="57" y="96"/>
                    <a:pt x="56" y="94"/>
                  </a:cubicBezTo>
                  <a:cubicBezTo>
                    <a:pt x="56" y="94"/>
                    <a:pt x="56" y="94"/>
                    <a:pt x="56" y="96"/>
                  </a:cubicBezTo>
                  <a:cubicBezTo>
                    <a:pt x="56" y="94"/>
                    <a:pt x="56" y="94"/>
                    <a:pt x="56" y="94"/>
                  </a:cubicBezTo>
                  <a:cubicBezTo>
                    <a:pt x="55" y="94"/>
                    <a:pt x="55" y="94"/>
                    <a:pt x="55" y="94"/>
                  </a:cubicBezTo>
                  <a:cubicBezTo>
                    <a:pt x="55" y="93"/>
                    <a:pt x="55" y="93"/>
                    <a:pt x="56" y="93"/>
                  </a:cubicBezTo>
                  <a:cubicBezTo>
                    <a:pt x="55" y="93"/>
                    <a:pt x="56" y="91"/>
                    <a:pt x="55" y="91"/>
                  </a:cubicBezTo>
                  <a:cubicBezTo>
                    <a:pt x="53" y="92"/>
                    <a:pt x="53" y="92"/>
                    <a:pt x="53" y="92"/>
                  </a:cubicBezTo>
                  <a:cubicBezTo>
                    <a:pt x="52" y="92"/>
                    <a:pt x="53" y="91"/>
                    <a:pt x="53" y="91"/>
                  </a:cubicBezTo>
                  <a:cubicBezTo>
                    <a:pt x="53" y="89"/>
                    <a:pt x="53" y="89"/>
                    <a:pt x="53" y="89"/>
                  </a:cubicBezTo>
                  <a:cubicBezTo>
                    <a:pt x="53" y="89"/>
                    <a:pt x="53" y="88"/>
                    <a:pt x="53" y="89"/>
                  </a:cubicBezTo>
                  <a:cubicBezTo>
                    <a:pt x="53" y="88"/>
                    <a:pt x="52" y="88"/>
                    <a:pt x="53" y="88"/>
                  </a:cubicBezTo>
                  <a:cubicBezTo>
                    <a:pt x="52" y="87"/>
                    <a:pt x="52" y="84"/>
                    <a:pt x="48" y="84"/>
                  </a:cubicBezTo>
                  <a:cubicBezTo>
                    <a:pt x="48" y="83"/>
                    <a:pt x="48" y="83"/>
                    <a:pt x="48" y="83"/>
                  </a:cubicBezTo>
                  <a:cubicBezTo>
                    <a:pt x="51" y="83"/>
                    <a:pt x="48" y="84"/>
                    <a:pt x="51" y="83"/>
                  </a:cubicBezTo>
                  <a:cubicBezTo>
                    <a:pt x="51" y="83"/>
                    <a:pt x="51" y="83"/>
                    <a:pt x="51" y="83"/>
                  </a:cubicBezTo>
                  <a:cubicBezTo>
                    <a:pt x="48" y="83"/>
                    <a:pt x="48" y="83"/>
                    <a:pt x="48" y="83"/>
                  </a:cubicBezTo>
                  <a:cubicBezTo>
                    <a:pt x="47" y="83"/>
                    <a:pt x="51" y="81"/>
                    <a:pt x="48" y="80"/>
                  </a:cubicBezTo>
                  <a:cubicBezTo>
                    <a:pt x="48" y="81"/>
                    <a:pt x="48" y="81"/>
                    <a:pt x="48" y="80"/>
                  </a:cubicBezTo>
                  <a:cubicBezTo>
                    <a:pt x="48" y="80"/>
                    <a:pt x="48" y="80"/>
                    <a:pt x="48" y="80"/>
                  </a:cubicBezTo>
                  <a:cubicBezTo>
                    <a:pt x="47" y="79"/>
                    <a:pt x="47" y="80"/>
                    <a:pt x="46" y="80"/>
                  </a:cubicBezTo>
                  <a:cubicBezTo>
                    <a:pt x="46" y="80"/>
                    <a:pt x="46" y="79"/>
                    <a:pt x="47" y="79"/>
                  </a:cubicBezTo>
                  <a:cubicBezTo>
                    <a:pt x="46" y="79"/>
                    <a:pt x="46" y="79"/>
                    <a:pt x="46" y="79"/>
                  </a:cubicBezTo>
                  <a:cubicBezTo>
                    <a:pt x="46" y="79"/>
                    <a:pt x="46" y="79"/>
                    <a:pt x="46" y="77"/>
                  </a:cubicBezTo>
                  <a:cubicBezTo>
                    <a:pt x="46" y="79"/>
                    <a:pt x="46" y="79"/>
                    <a:pt x="46" y="79"/>
                  </a:cubicBezTo>
                  <a:cubicBezTo>
                    <a:pt x="46" y="77"/>
                    <a:pt x="46" y="77"/>
                    <a:pt x="46" y="77"/>
                  </a:cubicBezTo>
                  <a:cubicBezTo>
                    <a:pt x="46" y="77"/>
                    <a:pt x="46" y="77"/>
                    <a:pt x="46" y="77"/>
                  </a:cubicBezTo>
                  <a:cubicBezTo>
                    <a:pt x="47" y="77"/>
                    <a:pt x="46" y="77"/>
                    <a:pt x="47" y="77"/>
                  </a:cubicBezTo>
                  <a:cubicBezTo>
                    <a:pt x="46" y="77"/>
                    <a:pt x="46" y="76"/>
                    <a:pt x="46" y="76"/>
                  </a:cubicBezTo>
                  <a:cubicBezTo>
                    <a:pt x="46" y="76"/>
                    <a:pt x="46" y="76"/>
                    <a:pt x="46" y="76"/>
                  </a:cubicBezTo>
                  <a:cubicBezTo>
                    <a:pt x="46" y="76"/>
                    <a:pt x="46" y="75"/>
                    <a:pt x="44" y="76"/>
                  </a:cubicBezTo>
                  <a:cubicBezTo>
                    <a:pt x="46" y="76"/>
                    <a:pt x="46" y="76"/>
                    <a:pt x="46" y="76"/>
                  </a:cubicBezTo>
                  <a:cubicBezTo>
                    <a:pt x="44" y="76"/>
                    <a:pt x="44" y="76"/>
                    <a:pt x="44" y="76"/>
                  </a:cubicBezTo>
                  <a:cubicBezTo>
                    <a:pt x="44" y="75"/>
                    <a:pt x="46" y="75"/>
                    <a:pt x="46" y="75"/>
                  </a:cubicBezTo>
                  <a:cubicBezTo>
                    <a:pt x="44" y="75"/>
                    <a:pt x="44" y="75"/>
                    <a:pt x="44" y="75"/>
                  </a:cubicBezTo>
                  <a:cubicBezTo>
                    <a:pt x="44" y="75"/>
                    <a:pt x="44" y="75"/>
                    <a:pt x="44" y="75"/>
                  </a:cubicBezTo>
                  <a:cubicBezTo>
                    <a:pt x="44" y="75"/>
                    <a:pt x="44" y="75"/>
                    <a:pt x="44" y="75"/>
                  </a:cubicBezTo>
                  <a:cubicBezTo>
                    <a:pt x="44" y="75"/>
                    <a:pt x="44" y="75"/>
                    <a:pt x="44" y="75"/>
                  </a:cubicBezTo>
                  <a:cubicBezTo>
                    <a:pt x="44" y="74"/>
                    <a:pt x="44" y="74"/>
                    <a:pt x="44" y="74"/>
                  </a:cubicBezTo>
                  <a:cubicBezTo>
                    <a:pt x="44" y="71"/>
                    <a:pt x="44" y="71"/>
                    <a:pt x="43" y="71"/>
                  </a:cubicBezTo>
                  <a:cubicBezTo>
                    <a:pt x="43" y="71"/>
                    <a:pt x="43" y="71"/>
                    <a:pt x="43" y="71"/>
                  </a:cubicBezTo>
                  <a:cubicBezTo>
                    <a:pt x="43" y="71"/>
                    <a:pt x="43" y="71"/>
                    <a:pt x="43" y="70"/>
                  </a:cubicBezTo>
                  <a:cubicBezTo>
                    <a:pt x="43" y="70"/>
                    <a:pt x="43" y="70"/>
                    <a:pt x="43" y="70"/>
                  </a:cubicBezTo>
                  <a:cubicBezTo>
                    <a:pt x="43" y="70"/>
                    <a:pt x="43" y="70"/>
                    <a:pt x="43" y="68"/>
                  </a:cubicBezTo>
                  <a:cubicBezTo>
                    <a:pt x="42" y="68"/>
                    <a:pt x="40" y="70"/>
                    <a:pt x="40" y="70"/>
                  </a:cubicBezTo>
                  <a:cubicBezTo>
                    <a:pt x="40" y="68"/>
                    <a:pt x="42" y="67"/>
                    <a:pt x="42" y="67"/>
                  </a:cubicBezTo>
                  <a:cubicBezTo>
                    <a:pt x="42" y="67"/>
                    <a:pt x="42" y="66"/>
                    <a:pt x="40" y="64"/>
                  </a:cubicBezTo>
                  <a:cubicBezTo>
                    <a:pt x="40" y="64"/>
                    <a:pt x="40" y="64"/>
                    <a:pt x="40" y="64"/>
                  </a:cubicBezTo>
                  <a:cubicBezTo>
                    <a:pt x="39" y="63"/>
                    <a:pt x="40" y="62"/>
                    <a:pt x="38" y="61"/>
                  </a:cubicBezTo>
                  <a:cubicBezTo>
                    <a:pt x="38" y="62"/>
                    <a:pt x="38" y="62"/>
                    <a:pt x="37" y="62"/>
                  </a:cubicBezTo>
                  <a:cubicBezTo>
                    <a:pt x="38" y="61"/>
                    <a:pt x="37" y="62"/>
                    <a:pt x="38" y="61"/>
                  </a:cubicBezTo>
                  <a:cubicBezTo>
                    <a:pt x="38" y="61"/>
                    <a:pt x="38" y="61"/>
                    <a:pt x="38" y="61"/>
                  </a:cubicBezTo>
                  <a:cubicBezTo>
                    <a:pt x="38" y="58"/>
                    <a:pt x="38" y="57"/>
                    <a:pt x="37" y="57"/>
                  </a:cubicBezTo>
                  <a:cubicBezTo>
                    <a:pt x="38" y="57"/>
                    <a:pt x="38" y="57"/>
                    <a:pt x="38" y="57"/>
                  </a:cubicBezTo>
                  <a:cubicBezTo>
                    <a:pt x="37" y="57"/>
                    <a:pt x="37" y="57"/>
                    <a:pt x="37" y="57"/>
                  </a:cubicBezTo>
                  <a:cubicBezTo>
                    <a:pt x="37" y="55"/>
                    <a:pt x="37" y="55"/>
                    <a:pt x="37" y="55"/>
                  </a:cubicBezTo>
                  <a:cubicBezTo>
                    <a:pt x="37" y="55"/>
                    <a:pt x="37" y="55"/>
                    <a:pt x="37" y="55"/>
                  </a:cubicBezTo>
                  <a:cubicBezTo>
                    <a:pt x="37" y="55"/>
                    <a:pt x="37" y="55"/>
                    <a:pt x="37" y="55"/>
                  </a:cubicBezTo>
                  <a:cubicBezTo>
                    <a:pt x="34" y="55"/>
                    <a:pt x="34" y="55"/>
                    <a:pt x="34" y="55"/>
                  </a:cubicBezTo>
                  <a:cubicBezTo>
                    <a:pt x="34" y="54"/>
                    <a:pt x="37" y="53"/>
                    <a:pt x="34" y="53"/>
                  </a:cubicBezTo>
                  <a:cubicBezTo>
                    <a:pt x="33" y="53"/>
                    <a:pt x="33" y="53"/>
                    <a:pt x="33" y="53"/>
                  </a:cubicBezTo>
                  <a:cubicBezTo>
                    <a:pt x="34" y="53"/>
                    <a:pt x="34" y="53"/>
                    <a:pt x="34" y="53"/>
                  </a:cubicBezTo>
                  <a:cubicBezTo>
                    <a:pt x="33" y="51"/>
                    <a:pt x="33" y="51"/>
                    <a:pt x="31" y="51"/>
                  </a:cubicBezTo>
                  <a:cubicBezTo>
                    <a:pt x="33" y="49"/>
                    <a:pt x="31" y="47"/>
                    <a:pt x="30" y="44"/>
                  </a:cubicBezTo>
                  <a:cubicBezTo>
                    <a:pt x="30" y="45"/>
                    <a:pt x="30" y="45"/>
                    <a:pt x="30" y="45"/>
                  </a:cubicBezTo>
                  <a:cubicBezTo>
                    <a:pt x="30" y="44"/>
                    <a:pt x="30" y="44"/>
                    <a:pt x="30" y="44"/>
                  </a:cubicBezTo>
                  <a:cubicBezTo>
                    <a:pt x="30" y="44"/>
                    <a:pt x="29" y="44"/>
                    <a:pt x="29" y="45"/>
                  </a:cubicBezTo>
                  <a:cubicBezTo>
                    <a:pt x="29" y="44"/>
                    <a:pt x="29" y="44"/>
                    <a:pt x="29" y="42"/>
                  </a:cubicBezTo>
                  <a:cubicBezTo>
                    <a:pt x="30" y="42"/>
                    <a:pt x="29" y="44"/>
                    <a:pt x="30" y="42"/>
                  </a:cubicBezTo>
                  <a:cubicBezTo>
                    <a:pt x="30" y="42"/>
                    <a:pt x="29" y="42"/>
                    <a:pt x="30" y="41"/>
                  </a:cubicBezTo>
                  <a:cubicBezTo>
                    <a:pt x="29" y="41"/>
                    <a:pt x="29" y="42"/>
                    <a:pt x="29" y="42"/>
                  </a:cubicBezTo>
                  <a:cubicBezTo>
                    <a:pt x="29" y="41"/>
                    <a:pt x="29" y="41"/>
                    <a:pt x="29" y="41"/>
                  </a:cubicBezTo>
                  <a:cubicBezTo>
                    <a:pt x="27" y="41"/>
                    <a:pt x="27" y="44"/>
                    <a:pt x="26" y="44"/>
                  </a:cubicBezTo>
                  <a:cubicBezTo>
                    <a:pt x="26" y="44"/>
                    <a:pt x="26" y="44"/>
                    <a:pt x="26" y="44"/>
                  </a:cubicBezTo>
                  <a:cubicBezTo>
                    <a:pt x="25" y="44"/>
                    <a:pt x="25" y="45"/>
                    <a:pt x="25" y="44"/>
                  </a:cubicBezTo>
                  <a:cubicBezTo>
                    <a:pt x="26" y="42"/>
                    <a:pt x="26" y="42"/>
                    <a:pt x="26" y="42"/>
                  </a:cubicBezTo>
                  <a:cubicBezTo>
                    <a:pt x="26" y="42"/>
                    <a:pt x="27" y="41"/>
                    <a:pt x="27" y="40"/>
                  </a:cubicBezTo>
                  <a:cubicBezTo>
                    <a:pt x="27" y="41"/>
                    <a:pt x="27" y="41"/>
                    <a:pt x="27" y="41"/>
                  </a:cubicBezTo>
                  <a:cubicBezTo>
                    <a:pt x="26" y="41"/>
                    <a:pt x="27" y="40"/>
                    <a:pt x="26" y="40"/>
                  </a:cubicBezTo>
                  <a:cubicBezTo>
                    <a:pt x="27" y="40"/>
                    <a:pt x="27" y="40"/>
                    <a:pt x="27" y="40"/>
                  </a:cubicBezTo>
                  <a:cubicBezTo>
                    <a:pt x="27" y="38"/>
                    <a:pt x="27" y="40"/>
                    <a:pt x="26" y="40"/>
                  </a:cubicBezTo>
                  <a:cubicBezTo>
                    <a:pt x="27" y="38"/>
                    <a:pt x="27" y="38"/>
                    <a:pt x="27" y="38"/>
                  </a:cubicBezTo>
                  <a:cubicBezTo>
                    <a:pt x="29" y="37"/>
                    <a:pt x="27" y="38"/>
                    <a:pt x="27" y="37"/>
                  </a:cubicBezTo>
                  <a:cubicBezTo>
                    <a:pt x="26" y="37"/>
                    <a:pt x="26" y="38"/>
                    <a:pt x="26" y="38"/>
                  </a:cubicBezTo>
                  <a:cubicBezTo>
                    <a:pt x="26" y="38"/>
                    <a:pt x="26" y="37"/>
                    <a:pt x="27" y="37"/>
                  </a:cubicBezTo>
                  <a:cubicBezTo>
                    <a:pt x="26" y="37"/>
                    <a:pt x="26" y="37"/>
                    <a:pt x="26" y="37"/>
                  </a:cubicBezTo>
                  <a:cubicBezTo>
                    <a:pt x="25" y="37"/>
                    <a:pt x="26" y="36"/>
                    <a:pt x="25" y="36"/>
                  </a:cubicBezTo>
                  <a:cubicBezTo>
                    <a:pt x="26" y="36"/>
                    <a:pt x="26" y="36"/>
                    <a:pt x="26" y="36"/>
                  </a:cubicBezTo>
                  <a:cubicBezTo>
                    <a:pt x="25" y="36"/>
                    <a:pt x="25" y="36"/>
                    <a:pt x="25" y="36"/>
                  </a:cubicBezTo>
                  <a:cubicBezTo>
                    <a:pt x="25" y="36"/>
                    <a:pt x="25" y="34"/>
                    <a:pt x="24" y="34"/>
                  </a:cubicBezTo>
                  <a:cubicBezTo>
                    <a:pt x="24" y="34"/>
                    <a:pt x="24" y="33"/>
                    <a:pt x="25" y="33"/>
                  </a:cubicBezTo>
                  <a:cubicBezTo>
                    <a:pt x="25" y="33"/>
                    <a:pt x="25" y="34"/>
                    <a:pt x="26" y="34"/>
                  </a:cubicBezTo>
                  <a:cubicBezTo>
                    <a:pt x="25" y="34"/>
                    <a:pt x="25" y="33"/>
                    <a:pt x="25" y="33"/>
                  </a:cubicBezTo>
                  <a:cubicBezTo>
                    <a:pt x="25" y="33"/>
                    <a:pt x="25" y="33"/>
                    <a:pt x="25" y="33"/>
                  </a:cubicBezTo>
                  <a:cubicBezTo>
                    <a:pt x="25" y="33"/>
                    <a:pt x="25" y="33"/>
                    <a:pt x="25" y="30"/>
                  </a:cubicBezTo>
                  <a:cubicBezTo>
                    <a:pt x="25" y="30"/>
                    <a:pt x="25" y="33"/>
                    <a:pt x="25" y="30"/>
                  </a:cubicBezTo>
                  <a:cubicBezTo>
                    <a:pt x="25" y="30"/>
                    <a:pt x="25" y="30"/>
                    <a:pt x="25" y="30"/>
                  </a:cubicBezTo>
                  <a:cubicBezTo>
                    <a:pt x="25" y="29"/>
                    <a:pt x="24" y="30"/>
                    <a:pt x="24" y="30"/>
                  </a:cubicBezTo>
                  <a:cubicBezTo>
                    <a:pt x="24" y="30"/>
                    <a:pt x="24" y="30"/>
                    <a:pt x="24" y="30"/>
                  </a:cubicBezTo>
                  <a:cubicBezTo>
                    <a:pt x="21" y="30"/>
                    <a:pt x="21" y="30"/>
                    <a:pt x="21" y="30"/>
                  </a:cubicBezTo>
                  <a:cubicBezTo>
                    <a:pt x="24" y="29"/>
                    <a:pt x="24" y="29"/>
                    <a:pt x="24" y="29"/>
                  </a:cubicBezTo>
                  <a:cubicBezTo>
                    <a:pt x="25" y="29"/>
                    <a:pt x="24" y="29"/>
                    <a:pt x="24" y="29"/>
                  </a:cubicBezTo>
                  <a:cubicBezTo>
                    <a:pt x="24" y="29"/>
                    <a:pt x="24" y="29"/>
                    <a:pt x="24" y="29"/>
                  </a:cubicBezTo>
                  <a:cubicBezTo>
                    <a:pt x="21" y="29"/>
                    <a:pt x="21" y="29"/>
                    <a:pt x="21" y="29"/>
                  </a:cubicBezTo>
                  <a:cubicBezTo>
                    <a:pt x="21" y="29"/>
                    <a:pt x="21" y="28"/>
                    <a:pt x="24" y="28"/>
                  </a:cubicBezTo>
                  <a:cubicBezTo>
                    <a:pt x="21" y="28"/>
                    <a:pt x="21" y="28"/>
                    <a:pt x="21" y="28"/>
                  </a:cubicBezTo>
                  <a:cubicBezTo>
                    <a:pt x="21" y="28"/>
                    <a:pt x="21" y="28"/>
                    <a:pt x="24" y="27"/>
                  </a:cubicBezTo>
                  <a:cubicBezTo>
                    <a:pt x="21" y="27"/>
                    <a:pt x="20" y="27"/>
                    <a:pt x="20" y="27"/>
                  </a:cubicBezTo>
                  <a:cubicBezTo>
                    <a:pt x="18" y="28"/>
                    <a:pt x="18" y="28"/>
                    <a:pt x="18" y="28"/>
                  </a:cubicBezTo>
                  <a:cubicBezTo>
                    <a:pt x="18" y="28"/>
                    <a:pt x="18" y="28"/>
                    <a:pt x="18" y="28"/>
                  </a:cubicBezTo>
                  <a:cubicBezTo>
                    <a:pt x="18" y="28"/>
                    <a:pt x="18" y="28"/>
                    <a:pt x="17" y="28"/>
                  </a:cubicBezTo>
                  <a:cubicBezTo>
                    <a:pt x="17" y="28"/>
                    <a:pt x="17" y="28"/>
                    <a:pt x="17" y="28"/>
                  </a:cubicBezTo>
                  <a:cubicBezTo>
                    <a:pt x="18" y="28"/>
                    <a:pt x="18" y="25"/>
                    <a:pt x="20" y="25"/>
                  </a:cubicBezTo>
                  <a:cubicBezTo>
                    <a:pt x="20" y="24"/>
                    <a:pt x="17" y="27"/>
                    <a:pt x="18" y="24"/>
                  </a:cubicBezTo>
                  <a:cubicBezTo>
                    <a:pt x="18" y="24"/>
                    <a:pt x="20" y="23"/>
                    <a:pt x="18" y="24"/>
                  </a:cubicBezTo>
                  <a:cubicBezTo>
                    <a:pt x="20" y="23"/>
                    <a:pt x="20" y="23"/>
                    <a:pt x="20" y="23"/>
                  </a:cubicBezTo>
                  <a:cubicBezTo>
                    <a:pt x="18" y="24"/>
                    <a:pt x="17" y="23"/>
                    <a:pt x="17" y="24"/>
                  </a:cubicBezTo>
                  <a:cubicBezTo>
                    <a:pt x="18" y="24"/>
                    <a:pt x="18" y="24"/>
                    <a:pt x="18" y="24"/>
                  </a:cubicBezTo>
                  <a:cubicBezTo>
                    <a:pt x="17" y="24"/>
                    <a:pt x="17" y="25"/>
                    <a:pt x="16" y="24"/>
                  </a:cubicBezTo>
                  <a:cubicBezTo>
                    <a:pt x="16" y="24"/>
                    <a:pt x="16" y="24"/>
                    <a:pt x="17" y="23"/>
                  </a:cubicBezTo>
                  <a:cubicBezTo>
                    <a:pt x="17" y="23"/>
                    <a:pt x="17" y="24"/>
                    <a:pt x="17" y="23"/>
                  </a:cubicBezTo>
                  <a:cubicBezTo>
                    <a:pt x="17" y="23"/>
                    <a:pt x="16" y="23"/>
                    <a:pt x="17" y="21"/>
                  </a:cubicBezTo>
                  <a:cubicBezTo>
                    <a:pt x="17" y="23"/>
                    <a:pt x="18" y="21"/>
                    <a:pt x="18" y="21"/>
                  </a:cubicBezTo>
                  <a:cubicBezTo>
                    <a:pt x="18" y="21"/>
                    <a:pt x="18" y="21"/>
                    <a:pt x="18" y="21"/>
                  </a:cubicBezTo>
                  <a:cubicBezTo>
                    <a:pt x="18" y="21"/>
                    <a:pt x="18" y="21"/>
                    <a:pt x="18" y="21"/>
                  </a:cubicBezTo>
                  <a:cubicBezTo>
                    <a:pt x="17" y="21"/>
                    <a:pt x="18" y="20"/>
                    <a:pt x="18" y="20"/>
                  </a:cubicBezTo>
                  <a:cubicBezTo>
                    <a:pt x="17" y="20"/>
                    <a:pt x="17" y="20"/>
                    <a:pt x="17" y="20"/>
                  </a:cubicBezTo>
                  <a:cubicBezTo>
                    <a:pt x="17" y="20"/>
                    <a:pt x="18" y="21"/>
                    <a:pt x="17" y="21"/>
                  </a:cubicBezTo>
                  <a:cubicBezTo>
                    <a:pt x="17" y="21"/>
                    <a:pt x="17" y="20"/>
                    <a:pt x="16" y="20"/>
                  </a:cubicBezTo>
                  <a:cubicBezTo>
                    <a:pt x="16" y="20"/>
                    <a:pt x="16" y="20"/>
                    <a:pt x="16" y="21"/>
                  </a:cubicBezTo>
                  <a:cubicBezTo>
                    <a:pt x="16" y="20"/>
                    <a:pt x="14" y="21"/>
                    <a:pt x="14" y="20"/>
                  </a:cubicBezTo>
                  <a:cubicBezTo>
                    <a:pt x="16" y="20"/>
                    <a:pt x="16" y="20"/>
                    <a:pt x="16" y="20"/>
                  </a:cubicBezTo>
                  <a:cubicBezTo>
                    <a:pt x="16" y="17"/>
                    <a:pt x="16" y="16"/>
                    <a:pt x="16" y="16"/>
                  </a:cubicBezTo>
                  <a:cubicBezTo>
                    <a:pt x="14" y="16"/>
                    <a:pt x="14" y="15"/>
                    <a:pt x="14" y="16"/>
                  </a:cubicBezTo>
                  <a:cubicBezTo>
                    <a:pt x="14" y="16"/>
                    <a:pt x="16" y="17"/>
                    <a:pt x="14" y="20"/>
                  </a:cubicBezTo>
                  <a:cubicBezTo>
                    <a:pt x="13" y="20"/>
                    <a:pt x="16" y="20"/>
                    <a:pt x="14" y="21"/>
                  </a:cubicBezTo>
                  <a:cubicBezTo>
                    <a:pt x="14" y="20"/>
                    <a:pt x="13" y="21"/>
                    <a:pt x="12" y="21"/>
                  </a:cubicBezTo>
                  <a:cubicBezTo>
                    <a:pt x="12" y="21"/>
                    <a:pt x="12" y="21"/>
                    <a:pt x="12" y="20"/>
                  </a:cubicBezTo>
                  <a:cubicBezTo>
                    <a:pt x="13" y="20"/>
                    <a:pt x="13" y="20"/>
                    <a:pt x="13" y="20"/>
                  </a:cubicBezTo>
                  <a:cubicBezTo>
                    <a:pt x="13" y="17"/>
                    <a:pt x="13" y="17"/>
                    <a:pt x="13" y="16"/>
                  </a:cubicBezTo>
                  <a:cubicBezTo>
                    <a:pt x="13" y="16"/>
                    <a:pt x="12" y="16"/>
                    <a:pt x="13" y="17"/>
                  </a:cubicBezTo>
                  <a:cubicBezTo>
                    <a:pt x="12" y="16"/>
                    <a:pt x="12" y="15"/>
                    <a:pt x="11" y="15"/>
                  </a:cubicBezTo>
                  <a:cubicBezTo>
                    <a:pt x="12" y="15"/>
                    <a:pt x="11" y="13"/>
                    <a:pt x="12" y="13"/>
                  </a:cubicBezTo>
                  <a:cubicBezTo>
                    <a:pt x="12" y="13"/>
                    <a:pt x="13" y="13"/>
                    <a:pt x="13" y="12"/>
                  </a:cubicBezTo>
                  <a:cubicBezTo>
                    <a:pt x="13" y="13"/>
                    <a:pt x="13" y="13"/>
                    <a:pt x="13" y="13"/>
                  </a:cubicBezTo>
                  <a:cubicBezTo>
                    <a:pt x="13" y="12"/>
                    <a:pt x="12" y="13"/>
                    <a:pt x="12" y="12"/>
                  </a:cubicBezTo>
                  <a:cubicBezTo>
                    <a:pt x="12" y="13"/>
                    <a:pt x="11" y="13"/>
                    <a:pt x="11" y="13"/>
                  </a:cubicBezTo>
                  <a:cubicBezTo>
                    <a:pt x="9" y="13"/>
                    <a:pt x="9" y="13"/>
                    <a:pt x="9" y="13"/>
                  </a:cubicBezTo>
                  <a:cubicBezTo>
                    <a:pt x="9" y="12"/>
                    <a:pt x="9" y="12"/>
                    <a:pt x="9" y="11"/>
                  </a:cubicBezTo>
                  <a:cubicBezTo>
                    <a:pt x="7" y="11"/>
                    <a:pt x="7" y="8"/>
                    <a:pt x="7" y="8"/>
                  </a:cubicBezTo>
                  <a:cubicBezTo>
                    <a:pt x="5" y="8"/>
                    <a:pt x="5" y="8"/>
                    <a:pt x="4" y="8"/>
                  </a:cubicBezTo>
                  <a:cubicBezTo>
                    <a:pt x="5" y="8"/>
                    <a:pt x="5" y="8"/>
                    <a:pt x="5" y="8"/>
                  </a:cubicBezTo>
                  <a:cubicBezTo>
                    <a:pt x="5" y="8"/>
                    <a:pt x="5" y="8"/>
                    <a:pt x="5" y="8"/>
                  </a:cubicBezTo>
                  <a:cubicBezTo>
                    <a:pt x="5" y="7"/>
                    <a:pt x="4" y="7"/>
                    <a:pt x="4" y="4"/>
                  </a:cubicBezTo>
                  <a:cubicBezTo>
                    <a:pt x="4" y="7"/>
                    <a:pt x="4" y="7"/>
                    <a:pt x="4" y="7"/>
                  </a:cubicBezTo>
                  <a:cubicBezTo>
                    <a:pt x="4" y="7"/>
                    <a:pt x="4" y="7"/>
                    <a:pt x="4" y="4"/>
                  </a:cubicBezTo>
                  <a:cubicBezTo>
                    <a:pt x="4" y="7"/>
                    <a:pt x="3" y="7"/>
                    <a:pt x="3" y="7"/>
                  </a:cubicBezTo>
                  <a:cubicBezTo>
                    <a:pt x="2" y="7"/>
                    <a:pt x="3" y="4"/>
                    <a:pt x="3" y="4"/>
                  </a:cubicBezTo>
                  <a:cubicBezTo>
                    <a:pt x="3" y="4"/>
                    <a:pt x="3" y="4"/>
                    <a:pt x="3" y="4"/>
                  </a:cubicBezTo>
                  <a:cubicBezTo>
                    <a:pt x="3" y="3"/>
                    <a:pt x="3" y="3"/>
                    <a:pt x="2" y="2"/>
                  </a:cubicBezTo>
                  <a:cubicBezTo>
                    <a:pt x="2" y="2"/>
                    <a:pt x="2" y="2"/>
                    <a:pt x="2" y="2"/>
                  </a:cubicBezTo>
                  <a:cubicBezTo>
                    <a:pt x="2" y="2"/>
                    <a:pt x="2" y="2"/>
                    <a:pt x="2" y="2"/>
                  </a:cubicBezTo>
                  <a:cubicBezTo>
                    <a:pt x="2" y="2"/>
                    <a:pt x="0" y="2"/>
                    <a:pt x="0" y="0"/>
                  </a:cubicBezTo>
                  <a:cubicBezTo>
                    <a:pt x="0" y="3"/>
                    <a:pt x="0" y="3"/>
                    <a:pt x="0" y="3"/>
                  </a:cubicBezTo>
                  <a:cubicBezTo>
                    <a:pt x="0" y="3"/>
                    <a:pt x="0" y="2"/>
                    <a:pt x="2" y="2"/>
                  </a:cubicBezTo>
                  <a:cubicBezTo>
                    <a:pt x="2" y="3"/>
                    <a:pt x="2" y="3"/>
                    <a:pt x="2" y="3"/>
                  </a:cubicBezTo>
                  <a:cubicBezTo>
                    <a:pt x="2" y="3"/>
                    <a:pt x="2" y="3"/>
                    <a:pt x="2" y="3"/>
                  </a:cubicBezTo>
                  <a:cubicBezTo>
                    <a:pt x="0" y="3"/>
                    <a:pt x="2" y="3"/>
                    <a:pt x="0" y="4"/>
                  </a:cubicBezTo>
                  <a:cubicBezTo>
                    <a:pt x="0" y="4"/>
                    <a:pt x="0" y="4"/>
                    <a:pt x="0" y="3"/>
                  </a:cubicBezTo>
                  <a:cubicBezTo>
                    <a:pt x="0" y="4"/>
                    <a:pt x="0" y="4"/>
                    <a:pt x="0" y="4"/>
                  </a:cubicBezTo>
                  <a:cubicBezTo>
                    <a:pt x="2" y="4"/>
                    <a:pt x="2" y="4"/>
                    <a:pt x="2" y="4"/>
                  </a:cubicBezTo>
                  <a:cubicBezTo>
                    <a:pt x="0" y="4"/>
                    <a:pt x="0" y="7"/>
                    <a:pt x="2" y="7"/>
                  </a:cubicBezTo>
                  <a:cubicBezTo>
                    <a:pt x="3" y="7"/>
                    <a:pt x="2" y="8"/>
                    <a:pt x="2" y="10"/>
                  </a:cubicBezTo>
                  <a:cubicBezTo>
                    <a:pt x="3" y="8"/>
                    <a:pt x="3" y="8"/>
                    <a:pt x="3" y="7"/>
                  </a:cubicBezTo>
                  <a:cubicBezTo>
                    <a:pt x="4" y="8"/>
                    <a:pt x="3" y="8"/>
                    <a:pt x="4" y="8"/>
                  </a:cubicBezTo>
                  <a:cubicBezTo>
                    <a:pt x="3" y="8"/>
                    <a:pt x="3" y="10"/>
                    <a:pt x="3" y="10"/>
                  </a:cubicBezTo>
                  <a:cubicBezTo>
                    <a:pt x="3" y="10"/>
                    <a:pt x="3" y="10"/>
                    <a:pt x="3" y="10"/>
                  </a:cubicBezTo>
                  <a:cubicBezTo>
                    <a:pt x="3" y="11"/>
                    <a:pt x="3" y="11"/>
                    <a:pt x="3" y="12"/>
                  </a:cubicBezTo>
                  <a:cubicBezTo>
                    <a:pt x="4" y="12"/>
                    <a:pt x="4" y="13"/>
                    <a:pt x="5" y="15"/>
                  </a:cubicBezTo>
                  <a:cubicBezTo>
                    <a:pt x="5" y="15"/>
                    <a:pt x="5" y="15"/>
                    <a:pt x="5" y="15"/>
                  </a:cubicBezTo>
                  <a:cubicBezTo>
                    <a:pt x="4" y="15"/>
                    <a:pt x="5" y="16"/>
                    <a:pt x="5" y="17"/>
                  </a:cubicBezTo>
                  <a:cubicBezTo>
                    <a:pt x="7" y="17"/>
                    <a:pt x="7" y="21"/>
                    <a:pt x="9" y="21"/>
                  </a:cubicBezTo>
                  <a:cubicBezTo>
                    <a:pt x="9" y="24"/>
                    <a:pt x="11" y="25"/>
                    <a:pt x="12" y="28"/>
                  </a:cubicBezTo>
                  <a:cubicBezTo>
                    <a:pt x="12" y="27"/>
                    <a:pt x="12" y="27"/>
                    <a:pt x="12" y="27"/>
                  </a:cubicBezTo>
                  <a:cubicBezTo>
                    <a:pt x="13" y="27"/>
                    <a:pt x="13" y="27"/>
                    <a:pt x="13" y="27"/>
                  </a:cubicBezTo>
                  <a:cubicBezTo>
                    <a:pt x="12" y="27"/>
                    <a:pt x="12" y="28"/>
                    <a:pt x="12" y="28"/>
                  </a:cubicBezTo>
                  <a:cubicBezTo>
                    <a:pt x="13" y="29"/>
                    <a:pt x="13" y="30"/>
                    <a:pt x="13" y="33"/>
                  </a:cubicBezTo>
                  <a:cubicBezTo>
                    <a:pt x="13" y="33"/>
                    <a:pt x="13" y="33"/>
                    <a:pt x="13" y="33"/>
                  </a:cubicBezTo>
                  <a:cubicBezTo>
                    <a:pt x="13" y="34"/>
                    <a:pt x="14" y="34"/>
                    <a:pt x="16" y="36"/>
                  </a:cubicBezTo>
                  <a:cubicBezTo>
                    <a:pt x="16" y="36"/>
                    <a:pt x="16" y="36"/>
                    <a:pt x="16" y="36"/>
                  </a:cubicBezTo>
                  <a:cubicBezTo>
                    <a:pt x="16" y="37"/>
                    <a:pt x="16" y="37"/>
                    <a:pt x="16" y="38"/>
                  </a:cubicBezTo>
                  <a:cubicBezTo>
                    <a:pt x="17" y="40"/>
                    <a:pt x="17" y="40"/>
                    <a:pt x="17" y="40"/>
                  </a:cubicBezTo>
                  <a:cubicBezTo>
                    <a:pt x="17" y="42"/>
                    <a:pt x="20" y="45"/>
                    <a:pt x="20" y="49"/>
                  </a:cubicBezTo>
                  <a:cubicBezTo>
                    <a:pt x="21" y="49"/>
                    <a:pt x="21" y="49"/>
                    <a:pt x="21" y="49"/>
                  </a:cubicBezTo>
                  <a:cubicBezTo>
                    <a:pt x="21" y="51"/>
                    <a:pt x="25" y="54"/>
                    <a:pt x="25" y="55"/>
                  </a:cubicBezTo>
                  <a:cubicBezTo>
                    <a:pt x="26" y="55"/>
                    <a:pt x="26" y="55"/>
                    <a:pt x="26" y="55"/>
                  </a:cubicBezTo>
                  <a:cubicBezTo>
                    <a:pt x="27" y="55"/>
                    <a:pt x="26" y="57"/>
                    <a:pt x="26" y="57"/>
                  </a:cubicBezTo>
                  <a:cubicBezTo>
                    <a:pt x="26" y="58"/>
                    <a:pt x="26" y="61"/>
                    <a:pt x="27" y="58"/>
                  </a:cubicBezTo>
                  <a:cubicBezTo>
                    <a:pt x="27" y="61"/>
                    <a:pt x="27" y="61"/>
                    <a:pt x="27" y="62"/>
                  </a:cubicBezTo>
                  <a:cubicBezTo>
                    <a:pt x="29" y="62"/>
                    <a:pt x="29" y="63"/>
                    <a:pt x="29" y="64"/>
                  </a:cubicBezTo>
                  <a:cubicBezTo>
                    <a:pt x="29" y="64"/>
                    <a:pt x="29" y="64"/>
                    <a:pt x="29" y="64"/>
                  </a:cubicBezTo>
                  <a:cubicBezTo>
                    <a:pt x="29" y="63"/>
                    <a:pt x="29" y="63"/>
                    <a:pt x="30" y="63"/>
                  </a:cubicBezTo>
                  <a:cubicBezTo>
                    <a:pt x="30" y="64"/>
                    <a:pt x="31" y="66"/>
                    <a:pt x="29" y="66"/>
                  </a:cubicBezTo>
                  <a:cubicBezTo>
                    <a:pt x="30" y="66"/>
                    <a:pt x="30" y="68"/>
                    <a:pt x="31" y="70"/>
                  </a:cubicBezTo>
                  <a:cubicBezTo>
                    <a:pt x="31" y="70"/>
                    <a:pt x="31" y="70"/>
                    <a:pt x="31" y="70"/>
                  </a:cubicBezTo>
                  <a:cubicBezTo>
                    <a:pt x="31" y="71"/>
                    <a:pt x="33" y="74"/>
                    <a:pt x="33" y="75"/>
                  </a:cubicBezTo>
                  <a:cubicBezTo>
                    <a:pt x="34" y="75"/>
                    <a:pt x="34" y="74"/>
                    <a:pt x="34" y="74"/>
                  </a:cubicBezTo>
                  <a:cubicBezTo>
                    <a:pt x="34" y="75"/>
                    <a:pt x="34" y="75"/>
                    <a:pt x="34" y="75"/>
                  </a:cubicBezTo>
                  <a:cubicBezTo>
                    <a:pt x="34" y="77"/>
                    <a:pt x="38" y="77"/>
                    <a:pt x="38" y="80"/>
                  </a:cubicBezTo>
                  <a:cubicBezTo>
                    <a:pt x="39" y="83"/>
                    <a:pt x="40" y="87"/>
                    <a:pt x="42" y="89"/>
                  </a:cubicBezTo>
                  <a:cubicBezTo>
                    <a:pt x="43" y="89"/>
                    <a:pt x="43" y="89"/>
                    <a:pt x="43" y="89"/>
                  </a:cubicBezTo>
                  <a:cubicBezTo>
                    <a:pt x="42" y="91"/>
                    <a:pt x="44" y="91"/>
                    <a:pt x="44" y="93"/>
                  </a:cubicBezTo>
                  <a:cubicBezTo>
                    <a:pt x="44" y="93"/>
                    <a:pt x="44" y="93"/>
                    <a:pt x="44" y="93"/>
                  </a:cubicBezTo>
                  <a:cubicBezTo>
                    <a:pt x="44" y="94"/>
                    <a:pt x="47" y="94"/>
                    <a:pt x="46" y="96"/>
                  </a:cubicBezTo>
                  <a:cubicBezTo>
                    <a:pt x="46" y="96"/>
                    <a:pt x="46" y="96"/>
                    <a:pt x="46" y="96"/>
                  </a:cubicBezTo>
                  <a:cubicBezTo>
                    <a:pt x="47" y="97"/>
                    <a:pt x="47" y="98"/>
                    <a:pt x="48" y="98"/>
                  </a:cubicBezTo>
                  <a:cubicBezTo>
                    <a:pt x="48" y="98"/>
                    <a:pt x="48" y="98"/>
                    <a:pt x="48" y="98"/>
                  </a:cubicBezTo>
                  <a:cubicBezTo>
                    <a:pt x="51" y="98"/>
                    <a:pt x="48" y="101"/>
                    <a:pt x="51" y="101"/>
                  </a:cubicBezTo>
                  <a:cubicBezTo>
                    <a:pt x="48" y="101"/>
                    <a:pt x="48" y="101"/>
                    <a:pt x="48" y="101"/>
                  </a:cubicBezTo>
                  <a:cubicBezTo>
                    <a:pt x="52" y="104"/>
                    <a:pt x="52" y="106"/>
                    <a:pt x="53" y="109"/>
                  </a:cubicBezTo>
                  <a:cubicBezTo>
                    <a:pt x="56" y="110"/>
                    <a:pt x="56" y="108"/>
                    <a:pt x="56" y="110"/>
                  </a:cubicBezTo>
                  <a:cubicBezTo>
                    <a:pt x="56" y="110"/>
                    <a:pt x="55" y="110"/>
                    <a:pt x="56" y="110"/>
                  </a:cubicBezTo>
                  <a:cubicBezTo>
                    <a:pt x="56" y="111"/>
                    <a:pt x="57" y="110"/>
                    <a:pt x="57" y="111"/>
                  </a:cubicBezTo>
                  <a:cubicBezTo>
                    <a:pt x="56" y="111"/>
                    <a:pt x="57" y="111"/>
                    <a:pt x="56" y="111"/>
                  </a:cubicBezTo>
                  <a:cubicBezTo>
                    <a:pt x="57" y="114"/>
                    <a:pt x="59" y="114"/>
                    <a:pt x="59" y="115"/>
                  </a:cubicBezTo>
                  <a:cubicBezTo>
                    <a:pt x="59" y="114"/>
                    <a:pt x="59" y="114"/>
                    <a:pt x="59" y="114"/>
                  </a:cubicBezTo>
                  <a:cubicBezTo>
                    <a:pt x="57" y="117"/>
                    <a:pt x="59" y="117"/>
                    <a:pt x="59" y="119"/>
                  </a:cubicBezTo>
                  <a:cubicBezTo>
                    <a:pt x="61" y="124"/>
                    <a:pt x="65" y="132"/>
                    <a:pt x="68" y="138"/>
                  </a:cubicBezTo>
                  <a:cubicBezTo>
                    <a:pt x="72" y="144"/>
                    <a:pt x="73" y="149"/>
                    <a:pt x="78" y="156"/>
                  </a:cubicBezTo>
                  <a:cubicBezTo>
                    <a:pt x="81" y="157"/>
                    <a:pt x="81" y="157"/>
                    <a:pt x="81" y="158"/>
                  </a:cubicBezTo>
                  <a:cubicBezTo>
                    <a:pt x="81" y="158"/>
                    <a:pt x="81" y="158"/>
                    <a:pt x="81" y="158"/>
                  </a:cubicBezTo>
                  <a:cubicBezTo>
                    <a:pt x="81" y="160"/>
                    <a:pt x="82" y="160"/>
                    <a:pt x="81" y="160"/>
                  </a:cubicBezTo>
                  <a:cubicBezTo>
                    <a:pt x="82" y="162"/>
                    <a:pt x="83" y="164"/>
                    <a:pt x="85" y="168"/>
                  </a:cubicBezTo>
                  <a:cubicBezTo>
                    <a:pt x="85" y="168"/>
                    <a:pt x="85" y="165"/>
                    <a:pt x="85" y="168"/>
                  </a:cubicBezTo>
                  <a:cubicBezTo>
                    <a:pt x="85" y="168"/>
                    <a:pt x="85" y="168"/>
                    <a:pt x="85" y="168"/>
                  </a:cubicBezTo>
                  <a:cubicBezTo>
                    <a:pt x="85" y="168"/>
                    <a:pt x="85" y="168"/>
                    <a:pt x="85" y="168"/>
                  </a:cubicBezTo>
                  <a:cubicBezTo>
                    <a:pt x="85" y="169"/>
                    <a:pt x="85" y="169"/>
                    <a:pt x="85" y="169"/>
                  </a:cubicBezTo>
                  <a:cubicBezTo>
                    <a:pt x="86" y="174"/>
                    <a:pt x="92" y="178"/>
                    <a:pt x="95" y="185"/>
                  </a:cubicBezTo>
                  <a:cubicBezTo>
                    <a:pt x="96" y="186"/>
                    <a:pt x="96" y="188"/>
                    <a:pt x="98" y="190"/>
                  </a:cubicBezTo>
                  <a:cubicBezTo>
                    <a:pt x="100" y="194"/>
                    <a:pt x="105" y="198"/>
                    <a:pt x="107" y="202"/>
                  </a:cubicBezTo>
                  <a:cubicBezTo>
                    <a:pt x="107" y="202"/>
                    <a:pt x="108" y="200"/>
                    <a:pt x="108" y="198"/>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64" name="Hình tự do 143"/>
            <p:cNvSpPr>
              <a:spLocks/>
            </p:cNvSpPr>
            <p:nvPr/>
          </p:nvSpPr>
          <p:spPr bwMode="auto">
            <a:xfrm>
              <a:off x="4019" y="1388"/>
              <a:ext cx="229" cy="421"/>
            </a:xfrm>
            <a:custGeom>
              <a:avLst/>
              <a:gdLst>
                <a:gd name="T0" fmla="*/ 86 w 97"/>
                <a:gd name="T1" fmla="*/ 156 h 178"/>
                <a:gd name="T2" fmla="*/ 83 w 97"/>
                <a:gd name="T3" fmla="*/ 151 h 178"/>
                <a:gd name="T4" fmla="*/ 80 w 97"/>
                <a:gd name="T5" fmla="*/ 139 h 178"/>
                <a:gd name="T6" fmla="*/ 77 w 97"/>
                <a:gd name="T7" fmla="*/ 137 h 178"/>
                <a:gd name="T8" fmla="*/ 70 w 97"/>
                <a:gd name="T9" fmla="*/ 125 h 178"/>
                <a:gd name="T10" fmla="*/ 69 w 97"/>
                <a:gd name="T11" fmla="*/ 121 h 178"/>
                <a:gd name="T12" fmla="*/ 65 w 97"/>
                <a:gd name="T13" fmla="*/ 114 h 178"/>
                <a:gd name="T14" fmla="*/ 62 w 97"/>
                <a:gd name="T15" fmla="*/ 109 h 178"/>
                <a:gd name="T16" fmla="*/ 60 w 97"/>
                <a:gd name="T17" fmla="*/ 107 h 178"/>
                <a:gd name="T18" fmla="*/ 60 w 97"/>
                <a:gd name="T19" fmla="*/ 103 h 178"/>
                <a:gd name="T20" fmla="*/ 57 w 97"/>
                <a:gd name="T21" fmla="*/ 96 h 178"/>
                <a:gd name="T22" fmla="*/ 56 w 97"/>
                <a:gd name="T23" fmla="*/ 94 h 178"/>
                <a:gd name="T24" fmla="*/ 54 w 97"/>
                <a:gd name="T25" fmla="*/ 88 h 178"/>
                <a:gd name="T26" fmla="*/ 50 w 97"/>
                <a:gd name="T27" fmla="*/ 85 h 178"/>
                <a:gd name="T28" fmla="*/ 48 w 97"/>
                <a:gd name="T29" fmla="*/ 79 h 178"/>
                <a:gd name="T30" fmla="*/ 44 w 97"/>
                <a:gd name="T31" fmla="*/ 73 h 178"/>
                <a:gd name="T32" fmla="*/ 43 w 97"/>
                <a:gd name="T33" fmla="*/ 70 h 178"/>
                <a:gd name="T34" fmla="*/ 41 w 97"/>
                <a:gd name="T35" fmla="*/ 68 h 178"/>
                <a:gd name="T36" fmla="*/ 40 w 97"/>
                <a:gd name="T37" fmla="*/ 65 h 178"/>
                <a:gd name="T38" fmla="*/ 40 w 97"/>
                <a:gd name="T39" fmla="*/ 65 h 178"/>
                <a:gd name="T40" fmla="*/ 39 w 97"/>
                <a:gd name="T41" fmla="*/ 60 h 178"/>
                <a:gd name="T42" fmla="*/ 33 w 97"/>
                <a:gd name="T43" fmla="*/ 52 h 178"/>
                <a:gd name="T44" fmla="*/ 31 w 97"/>
                <a:gd name="T45" fmla="*/ 48 h 178"/>
                <a:gd name="T46" fmla="*/ 30 w 97"/>
                <a:gd name="T47" fmla="*/ 46 h 178"/>
                <a:gd name="T48" fmla="*/ 26 w 97"/>
                <a:gd name="T49" fmla="*/ 39 h 178"/>
                <a:gd name="T50" fmla="*/ 22 w 97"/>
                <a:gd name="T51" fmla="*/ 38 h 178"/>
                <a:gd name="T52" fmla="*/ 24 w 97"/>
                <a:gd name="T53" fmla="*/ 34 h 178"/>
                <a:gd name="T54" fmla="*/ 24 w 97"/>
                <a:gd name="T55" fmla="*/ 30 h 178"/>
                <a:gd name="T56" fmla="*/ 20 w 97"/>
                <a:gd name="T57" fmla="*/ 27 h 178"/>
                <a:gd name="T58" fmla="*/ 22 w 97"/>
                <a:gd name="T59" fmla="*/ 26 h 178"/>
                <a:gd name="T60" fmla="*/ 20 w 97"/>
                <a:gd name="T61" fmla="*/ 25 h 178"/>
                <a:gd name="T62" fmla="*/ 17 w 97"/>
                <a:gd name="T63" fmla="*/ 22 h 178"/>
                <a:gd name="T64" fmla="*/ 17 w 97"/>
                <a:gd name="T65" fmla="*/ 18 h 178"/>
                <a:gd name="T66" fmla="*/ 15 w 97"/>
                <a:gd name="T67" fmla="*/ 18 h 178"/>
                <a:gd name="T68" fmla="*/ 15 w 97"/>
                <a:gd name="T69" fmla="*/ 16 h 178"/>
                <a:gd name="T70" fmla="*/ 14 w 97"/>
                <a:gd name="T71" fmla="*/ 13 h 178"/>
                <a:gd name="T72" fmla="*/ 13 w 97"/>
                <a:gd name="T73" fmla="*/ 16 h 178"/>
                <a:gd name="T74" fmla="*/ 11 w 97"/>
                <a:gd name="T75" fmla="*/ 10 h 178"/>
                <a:gd name="T76" fmla="*/ 3 w 97"/>
                <a:gd name="T77" fmla="*/ 5 h 178"/>
                <a:gd name="T78" fmla="*/ 2 w 97"/>
                <a:gd name="T79" fmla="*/ 4 h 178"/>
                <a:gd name="T80" fmla="*/ 0 w 97"/>
                <a:gd name="T81" fmla="*/ 0 h 178"/>
                <a:gd name="T82" fmla="*/ 0 w 97"/>
                <a:gd name="T83" fmla="*/ 1 h 178"/>
                <a:gd name="T84" fmla="*/ 2 w 97"/>
                <a:gd name="T85" fmla="*/ 5 h 178"/>
                <a:gd name="T86" fmla="*/ 5 w 97"/>
                <a:gd name="T87" fmla="*/ 14 h 178"/>
                <a:gd name="T88" fmla="*/ 11 w 97"/>
                <a:gd name="T89" fmla="*/ 27 h 178"/>
                <a:gd name="T90" fmla="*/ 18 w 97"/>
                <a:gd name="T91" fmla="*/ 42 h 178"/>
                <a:gd name="T92" fmla="*/ 24 w 97"/>
                <a:gd name="T93" fmla="*/ 53 h 178"/>
                <a:gd name="T94" fmla="*/ 27 w 97"/>
                <a:gd name="T95" fmla="*/ 61 h 178"/>
                <a:gd name="T96" fmla="*/ 36 w 97"/>
                <a:gd name="T97" fmla="*/ 78 h 178"/>
                <a:gd name="T98" fmla="*/ 43 w 97"/>
                <a:gd name="T99" fmla="*/ 86 h 178"/>
                <a:gd name="T100" fmla="*/ 49 w 97"/>
                <a:gd name="T101" fmla="*/ 98 h 178"/>
                <a:gd name="T102" fmla="*/ 69 w 97"/>
                <a:gd name="T103" fmla="*/ 138 h 178"/>
                <a:gd name="T104" fmla="*/ 74 w 97"/>
                <a:gd name="T105" fmla="*/ 148 h 178"/>
                <a:gd name="T106" fmla="*/ 96 w 97"/>
                <a:gd name="T107" fmla="*/ 176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97" h="178">
                  <a:moveTo>
                    <a:pt x="96" y="176"/>
                  </a:moveTo>
                  <a:cubicBezTo>
                    <a:pt x="97" y="172"/>
                    <a:pt x="92" y="169"/>
                    <a:pt x="92" y="166"/>
                  </a:cubicBezTo>
                  <a:cubicBezTo>
                    <a:pt x="91" y="166"/>
                    <a:pt x="91" y="166"/>
                    <a:pt x="91" y="166"/>
                  </a:cubicBezTo>
                  <a:cubicBezTo>
                    <a:pt x="92" y="164"/>
                    <a:pt x="90" y="161"/>
                    <a:pt x="87" y="159"/>
                  </a:cubicBezTo>
                  <a:cubicBezTo>
                    <a:pt x="86" y="160"/>
                    <a:pt x="86" y="160"/>
                    <a:pt x="86" y="160"/>
                  </a:cubicBezTo>
                  <a:cubicBezTo>
                    <a:pt x="86" y="159"/>
                    <a:pt x="87" y="156"/>
                    <a:pt x="86" y="156"/>
                  </a:cubicBezTo>
                  <a:cubicBezTo>
                    <a:pt x="86" y="156"/>
                    <a:pt x="86" y="156"/>
                    <a:pt x="86" y="156"/>
                  </a:cubicBezTo>
                  <a:cubicBezTo>
                    <a:pt x="86" y="156"/>
                    <a:pt x="86" y="156"/>
                    <a:pt x="86" y="155"/>
                  </a:cubicBezTo>
                  <a:cubicBezTo>
                    <a:pt x="84" y="155"/>
                    <a:pt x="84" y="155"/>
                    <a:pt x="84" y="155"/>
                  </a:cubicBezTo>
                  <a:cubicBezTo>
                    <a:pt x="84" y="155"/>
                    <a:pt x="84" y="155"/>
                    <a:pt x="84" y="155"/>
                  </a:cubicBezTo>
                  <a:cubicBezTo>
                    <a:pt x="86" y="152"/>
                    <a:pt x="84" y="152"/>
                    <a:pt x="84" y="151"/>
                  </a:cubicBezTo>
                  <a:cubicBezTo>
                    <a:pt x="84" y="151"/>
                    <a:pt x="84" y="151"/>
                    <a:pt x="83" y="151"/>
                  </a:cubicBezTo>
                  <a:cubicBezTo>
                    <a:pt x="84" y="150"/>
                    <a:pt x="82" y="147"/>
                    <a:pt x="82" y="143"/>
                  </a:cubicBezTo>
                  <a:cubicBezTo>
                    <a:pt x="82" y="146"/>
                    <a:pt x="80" y="146"/>
                    <a:pt x="80" y="146"/>
                  </a:cubicBezTo>
                  <a:cubicBezTo>
                    <a:pt x="82" y="143"/>
                    <a:pt x="82" y="143"/>
                    <a:pt x="80" y="142"/>
                  </a:cubicBezTo>
                  <a:cubicBezTo>
                    <a:pt x="80" y="143"/>
                    <a:pt x="82" y="140"/>
                    <a:pt x="80" y="140"/>
                  </a:cubicBezTo>
                  <a:cubicBezTo>
                    <a:pt x="80" y="140"/>
                    <a:pt x="80" y="140"/>
                    <a:pt x="80" y="140"/>
                  </a:cubicBezTo>
                  <a:cubicBezTo>
                    <a:pt x="80" y="140"/>
                    <a:pt x="78" y="140"/>
                    <a:pt x="80" y="139"/>
                  </a:cubicBezTo>
                  <a:cubicBezTo>
                    <a:pt x="78" y="139"/>
                    <a:pt x="78" y="139"/>
                    <a:pt x="78" y="139"/>
                  </a:cubicBezTo>
                  <a:cubicBezTo>
                    <a:pt x="80" y="139"/>
                    <a:pt x="78" y="139"/>
                    <a:pt x="78" y="138"/>
                  </a:cubicBezTo>
                  <a:cubicBezTo>
                    <a:pt x="78" y="138"/>
                    <a:pt x="78" y="138"/>
                    <a:pt x="78" y="138"/>
                  </a:cubicBezTo>
                  <a:cubicBezTo>
                    <a:pt x="78" y="138"/>
                    <a:pt x="78" y="138"/>
                    <a:pt x="78" y="138"/>
                  </a:cubicBezTo>
                  <a:cubicBezTo>
                    <a:pt x="77" y="138"/>
                    <a:pt x="77" y="138"/>
                    <a:pt x="77" y="138"/>
                  </a:cubicBezTo>
                  <a:cubicBezTo>
                    <a:pt x="77" y="137"/>
                    <a:pt x="77" y="137"/>
                    <a:pt x="77" y="137"/>
                  </a:cubicBezTo>
                  <a:cubicBezTo>
                    <a:pt x="77" y="137"/>
                    <a:pt x="77" y="137"/>
                    <a:pt x="75" y="137"/>
                  </a:cubicBezTo>
                  <a:cubicBezTo>
                    <a:pt x="75" y="134"/>
                    <a:pt x="74" y="131"/>
                    <a:pt x="73" y="127"/>
                  </a:cubicBezTo>
                  <a:cubicBezTo>
                    <a:pt x="71" y="127"/>
                    <a:pt x="71" y="127"/>
                    <a:pt x="71" y="127"/>
                  </a:cubicBezTo>
                  <a:cubicBezTo>
                    <a:pt x="71" y="126"/>
                    <a:pt x="71" y="126"/>
                    <a:pt x="71" y="126"/>
                  </a:cubicBezTo>
                  <a:cubicBezTo>
                    <a:pt x="70" y="126"/>
                    <a:pt x="70" y="126"/>
                    <a:pt x="70" y="126"/>
                  </a:cubicBezTo>
                  <a:cubicBezTo>
                    <a:pt x="70" y="126"/>
                    <a:pt x="71" y="125"/>
                    <a:pt x="70" y="125"/>
                  </a:cubicBezTo>
                  <a:cubicBezTo>
                    <a:pt x="70" y="125"/>
                    <a:pt x="70" y="125"/>
                    <a:pt x="70" y="126"/>
                  </a:cubicBezTo>
                  <a:cubicBezTo>
                    <a:pt x="70" y="125"/>
                    <a:pt x="70" y="125"/>
                    <a:pt x="70" y="124"/>
                  </a:cubicBezTo>
                  <a:cubicBezTo>
                    <a:pt x="70" y="124"/>
                    <a:pt x="70" y="124"/>
                    <a:pt x="69" y="124"/>
                  </a:cubicBezTo>
                  <a:cubicBezTo>
                    <a:pt x="70" y="124"/>
                    <a:pt x="69" y="124"/>
                    <a:pt x="69" y="122"/>
                  </a:cubicBezTo>
                  <a:cubicBezTo>
                    <a:pt x="69" y="122"/>
                    <a:pt x="69" y="122"/>
                    <a:pt x="69" y="122"/>
                  </a:cubicBezTo>
                  <a:cubicBezTo>
                    <a:pt x="67" y="122"/>
                    <a:pt x="69" y="122"/>
                    <a:pt x="69" y="121"/>
                  </a:cubicBezTo>
                  <a:cubicBezTo>
                    <a:pt x="69" y="122"/>
                    <a:pt x="69" y="122"/>
                    <a:pt x="69" y="122"/>
                  </a:cubicBezTo>
                  <a:cubicBezTo>
                    <a:pt x="69" y="121"/>
                    <a:pt x="67" y="120"/>
                    <a:pt x="67" y="120"/>
                  </a:cubicBezTo>
                  <a:cubicBezTo>
                    <a:pt x="67" y="120"/>
                    <a:pt x="67" y="120"/>
                    <a:pt x="67" y="120"/>
                  </a:cubicBezTo>
                  <a:cubicBezTo>
                    <a:pt x="67" y="118"/>
                    <a:pt x="65" y="118"/>
                    <a:pt x="65" y="116"/>
                  </a:cubicBezTo>
                  <a:cubicBezTo>
                    <a:pt x="65" y="116"/>
                    <a:pt x="64" y="118"/>
                    <a:pt x="64" y="116"/>
                  </a:cubicBezTo>
                  <a:cubicBezTo>
                    <a:pt x="65" y="116"/>
                    <a:pt x="64" y="114"/>
                    <a:pt x="65" y="114"/>
                  </a:cubicBezTo>
                  <a:cubicBezTo>
                    <a:pt x="65" y="113"/>
                    <a:pt x="64" y="113"/>
                    <a:pt x="64" y="112"/>
                  </a:cubicBezTo>
                  <a:cubicBezTo>
                    <a:pt x="64" y="113"/>
                    <a:pt x="62" y="113"/>
                    <a:pt x="62" y="113"/>
                  </a:cubicBezTo>
                  <a:cubicBezTo>
                    <a:pt x="62" y="113"/>
                    <a:pt x="62" y="113"/>
                    <a:pt x="62" y="113"/>
                  </a:cubicBezTo>
                  <a:cubicBezTo>
                    <a:pt x="61" y="113"/>
                    <a:pt x="62" y="113"/>
                    <a:pt x="61" y="113"/>
                  </a:cubicBezTo>
                  <a:cubicBezTo>
                    <a:pt x="61" y="112"/>
                    <a:pt x="61" y="112"/>
                    <a:pt x="61" y="112"/>
                  </a:cubicBezTo>
                  <a:cubicBezTo>
                    <a:pt x="61" y="112"/>
                    <a:pt x="62" y="111"/>
                    <a:pt x="62" y="109"/>
                  </a:cubicBezTo>
                  <a:cubicBezTo>
                    <a:pt x="62" y="111"/>
                    <a:pt x="61" y="109"/>
                    <a:pt x="61" y="111"/>
                  </a:cubicBezTo>
                  <a:cubicBezTo>
                    <a:pt x="62" y="108"/>
                    <a:pt x="62" y="108"/>
                    <a:pt x="62" y="108"/>
                  </a:cubicBezTo>
                  <a:cubicBezTo>
                    <a:pt x="61" y="108"/>
                    <a:pt x="61" y="108"/>
                    <a:pt x="61" y="108"/>
                  </a:cubicBezTo>
                  <a:cubicBezTo>
                    <a:pt x="61" y="108"/>
                    <a:pt x="62" y="108"/>
                    <a:pt x="62" y="107"/>
                  </a:cubicBezTo>
                  <a:cubicBezTo>
                    <a:pt x="62" y="107"/>
                    <a:pt x="61" y="105"/>
                    <a:pt x="61" y="107"/>
                  </a:cubicBezTo>
                  <a:cubicBezTo>
                    <a:pt x="60" y="107"/>
                    <a:pt x="61" y="107"/>
                    <a:pt x="60" y="107"/>
                  </a:cubicBezTo>
                  <a:cubicBezTo>
                    <a:pt x="60" y="107"/>
                    <a:pt x="60" y="107"/>
                    <a:pt x="60" y="105"/>
                  </a:cubicBezTo>
                  <a:cubicBezTo>
                    <a:pt x="60" y="105"/>
                    <a:pt x="60" y="105"/>
                    <a:pt x="60" y="105"/>
                  </a:cubicBezTo>
                  <a:cubicBezTo>
                    <a:pt x="60" y="103"/>
                    <a:pt x="60" y="103"/>
                    <a:pt x="60" y="103"/>
                  </a:cubicBezTo>
                  <a:cubicBezTo>
                    <a:pt x="61" y="105"/>
                    <a:pt x="60" y="105"/>
                    <a:pt x="60" y="105"/>
                  </a:cubicBezTo>
                  <a:cubicBezTo>
                    <a:pt x="61" y="103"/>
                    <a:pt x="61" y="103"/>
                    <a:pt x="60" y="101"/>
                  </a:cubicBezTo>
                  <a:cubicBezTo>
                    <a:pt x="60" y="103"/>
                    <a:pt x="60" y="103"/>
                    <a:pt x="60" y="103"/>
                  </a:cubicBezTo>
                  <a:cubicBezTo>
                    <a:pt x="60" y="101"/>
                    <a:pt x="60" y="100"/>
                    <a:pt x="60" y="100"/>
                  </a:cubicBezTo>
                  <a:cubicBezTo>
                    <a:pt x="60" y="100"/>
                    <a:pt x="60" y="100"/>
                    <a:pt x="60" y="100"/>
                  </a:cubicBezTo>
                  <a:cubicBezTo>
                    <a:pt x="58" y="100"/>
                    <a:pt x="60" y="98"/>
                    <a:pt x="58" y="98"/>
                  </a:cubicBezTo>
                  <a:cubicBezTo>
                    <a:pt x="58" y="98"/>
                    <a:pt x="58" y="98"/>
                    <a:pt x="58" y="98"/>
                  </a:cubicBezTo>
                  <a:cubicBezTo>
                    <a:pt x="57" y="98"/>
                    <a:pt x="57" y="98"/>
                    <a:pt x="57" y="98"/>
                  </a:cubicBezTo>
                  <a:cubicBezTo>
                    <a:pt x="57" y="96"/>
                    <a:pt x="57" y="96"/>
                    <a:pt x="57" y="96"/>
                  </a:cubicBezTo>
                  <a:cubicBezTo>
                    <a:pt x="57" y="96"/>
                    <a:pt x="57" y="96"/>
                    <a:pt x="57" y="96"/>
                  </a:cubicBezTo>
                  <a:cubicBezTo>
                    <a:pt x="57" y="96"/>
                    <a:pt x="57" y="94"/>
                    <a:pt x="56" y="94"/>
                  </a:cubicBezTo>
                  <a:cubicBezTo>
                    <a:pt x="57" y="92"/>
                    <a:pt x="57" y="92"/>
                    <a:pt x="57" y="92"/>
                  </a:cubicBezTo>
                  <a:cubicBezTo>
                    <a:pt x="56" y="92"/>
                    <a:pt x="56" y="92"/>
                    <a:pt x="56" y="92"/>
                  </a:cubicBezTo>
                  <a:cubicBezTo>
                    <a:pt x="56" y="92"/>
                    <a:pt x="56" y="92"/>
                    <a:pt x="54" y="92"/>
                  </a:cubicBezTo>
                  <a:cubicBezTo>
                    <a:pt x="56" y="91"/>
                    <a:pt x="56" y="95"/>
                    <a:pt x="56" y="94"/>
                  </a:cubicBezTo>
                  <a:cubicBezTo>
                    <a:pt x="54" y="94"/>
                    <a:pt x="56" y="92"/>
                    <a:pt x="56" y="92"/>
                  </a:cubicBezTo>
                  <a:cubicBezTo>
                    <a:pt x="54" y="92"/>
                    <a:pt x="56" y="91"/>
                    <a:pt x="54" y="91"/>
                  </a:cubicBezTo>
                  <a:cubicBezTo>
                    <a:pt x="54" y="91"/>
                    <a:pt x="54" y="92"/>
                    <a:pt x="54" y="91"/>
                  </a:cubicBezTo>
                  <a:cubicBezTo>
                    <a:pt x="53" y="91"/>
                    <a:pt x="54" y="91"/>
                    <a:pt x="54" y="91"/>
                  </a:cubicBezTo>
                  <a:cubicBezTo>
                    <a:pt x="54" y="88"/>
                    <a:pt x="54" y="88"/>
                    <a:pt x="54" y="88"/>
                  </a:cubicBezTo>
                  <a:cubicBezTo>
                    <a:pt x="54" y="88"/>
                    <a:pt x="53" y="88"/>
                    <a:pt x="54" y="88"/>
                  </a:cubicBezTo>
                  <a:cubicBezTo>
                    <a:pt x="54" y="88"/>
                    <a:pt x="54" y="87"/>
                    <a:pt x="53" y="87"/>
                  </a:cubicBezTo>
                  <a:cubicBezTo>
                    <a:pt x="53" y="88"/>
                    <a:pt x="53" y="88"/>
                    <a:pt x="53" y="88"/>
                  </a:cubicBezTo>
                  <a:cubicBezTo>
                    <a:pt x="50" y="88"/>
                    <a:pt x="53" y="87"/>
                    <a:pt x="53" y="87"/>
                  </a:cubicBezTo>
                  <a:cubicBezTo>
                    <a:pt x="53" y="87"/>
                    <a:pt x="53" y="87"/>
                    <a:pt x="53" y="87"/>
                  </a:cubicBezTo>
                  <a:cubicBezTo>
                    <a:pt x="54" y="86"/>
                    <a:pt x="53" y="86"/>
                    <a:pt x="53" y="86"/>
                  </a:cubicBezTo>
                  <a:cubicBezTo>
                    <a:pt x="50" y="85"/>
                    <a:pt x="50" y="85"/>
                    <a:pt x="50" y="85"/>
                  </a:cubicBezTo>
                  <a:cubicBezTo>
                    <a:pt x="50" y="83"/>
                    <a:pt x="50" y="83"/>
                    <a:pt x="50" y="83"/>
                  </a:cubicBezTo>
                  <a:cubicBezTo>
                    <a:pt x="50" y="83"/>
                    <a:pt x="50" y="83"/>
                    <a:pt x="49" y="83"/>
                  </a:cubicBezTo>
                  <a:cubicBezTo>
                    <a:pt x="49" y="83"/>
                    <a:pt x="49" y="83"/>
                    <a:pt x="49" y="82"/>
                  </a:cubicBezTo>
                  <a:cubicBezTo>
                    <a:pt x="49" y="83"/>
                    <a:pt x="48" y="82"/>
                    <a:pt x="48" y="82"/>
                  </a:cubicBezTo>
                  <a:cubicBezTo>
                    <a:pt x="49" y="81"/>
                    <a:pt x="49" y="81"/>
                    <a:pt x="49" y="81"/>
                  </a:cubicBezTo>
                  <a:cubicBezTo>
                    <a:pt x="48" y="81"/>
                    <a:pt x="49" y="79"/>
                    <a:pt x="48" y="79"/>
                  </a:cubicBezTo>
                  <a:cubicBezTo>
                    <a:pt x="48" y="79"/>
                    <a:pt x="48" y="81"/>
                    <a:pt x="47" y="81"/>
                  </a:cubicBezTo>
                  <a:cubicBezTo>
                    <a:pt x="45" y="81"/>
                    <a:pt x="48" y="79"/>
                    <a:pt x="47" y="78"/>
                  </a:cubicBezTo>
                  <a:cubicBezTo>
                    <a:pt x="48" y="78"/>
                    <a:pt x="48" y="78"/>
                    <a:pt x="48" y="78"/>
                  </a:cubicBezTo>
                  <a:cubicBezTo>
                    <a:pt x="47" y="78"/>
                    <a:pt x="48" y="75"/>
                    <a:pt x="47" y="78"/>
                  </a:cubicBezTo>
                  <a:cubicBezTo>
                    <a:pt x="47" y="75"/>
                    <a:pt x="45" y="75"/>
                    <a:pt x="47" y="75"/>
                  </a:cubicBezTo>
                  <a:cubicBezTo>
                    <a:pt x="45" y="74"/>
                    <a:pt x="47" y="73"/>
                    <a:pt x="44" y="73"/>
                  </a:cubicBezTo>
                  <a:cubicBezTo>
                    <a:pt x="44" y="73"/>
                    <a:pt x="44" y="73"/>
                    <a:pt x="44" y="72"/>
                  </a:cubicBezTo>
                  <a:cubicBezTo>
                    <a:pt x="45" y="72"/>
                    <a:pt x="44" y="73"/>
                    <a:pt x="44" y="73"/>
                  </a:cubicBezTo>
                  <a:cubicBezTo>
                    <a:pt x="44" y="73"/>
                    <a:pt x="44" y="72"/>
                    <a:pt x="45" y="72"/>
                  </a:cubicBezTo>
                  <a:cubicBezTo>
                    <a:pt x="44" y="72"/>
                    <a:pt x="44" y="72"/>
                    <a:pt x="44" y="73"/>
                  </a:cubicBezTo>
                  <a:cubicBezTo>
                    <a:pt x="43" y="72"/>
                    <a:pt x="45" y="70"/>
                    <a:pt x="44" y="70"/>
                  </a:cubicBezTo>
                  <a:cubicBezTo>
                    <a:pt x="43" y="70"/>
                    <a:pt x="43" y="70"/>
                    <a:pt x="43" y="70"/>
                  </a:cubicBezTo>
                  <a:cubicBezTo>
                    <a:pt x="44" y="69"/>
                    <a:pt x="44" y="69"/>
                    <a:pt x="44" y="69"/>
                  </a:cubicBezTo>
                  <a:cubicBezTo>
                    <a:pt x="43" y="69"/>
                    <a:pt x="43" y="69"/>
                    <a:pt x="41" y="70"/>
                  </a:cubicBezTo>
                  <a:cubicBezTo>
                    <a:pt x="41" y="69"/>
                    <a:pt x="41" y="69"/>
                    <a:pt x="41" y="69"/>
                  </a:cubicBezTo>
                  <a:cubicBezTo>
                    <a:pt x="41" y="69"/>
                    <a:pt x="41" y="69"/>
                    <a:pt x="41" y="69"/>
                  </a:cubicBezTo>
                  <a:cubicBezTo>
                    <a:pt x="41" y="68"/>
                    <a:pt x="41" y="68"/>
                    <a:pt x="41" y="68"/>
                  </a:cubicBezTo>
                  <a:cubicBezTo>
                    <a:pt x="41" y="68"/>
                    <a:pt x="41" y="68"/>
                    <a:pt x="41" y="68"/>
                  </a:cubicBezTo>
                  <a:cubicBezTo>
                    <a:pt x="40" y="68"/>
                    <a:pt x="40" y="68"/>
                    <a:pt x="40" y="68"/>
                  </a:cubicBezTo>
                  <a:cubicBezTo>
                    <a:pt x="41" y="68"/>
                    <a:pt x="41" y="68"/>
                    <a:pt x="41" y="68"/>
                  </a:cubicBezTo>
                  <a:cubicBezTo>
                    <a:pt x="41" y="68"/>
                    <a:pt x="41" y="68"/>
                    <a:pt x="41" y="66"/>
                  </a:cubicBezTo>
                  <a:cubicBezTo>
                    <a:pt x="41" y="68"/>
                    <a:pt x="41" y="66"/>
                    <a:pt x="41" y="66"/>
                  </a:cubicBezTo>
                  <a:cubicBezTo>
                    <a:pt x="40" y="66"/>
                    <a:pt x="41" y="65"/>
                    <a:pt x="41" y="65"/>
                  </a:cubicBezTo>
                  <a:cubicBezTo>
                    <a:pt x="41" y="65"/>
                    <a:pt x="41" y="65"/>
                    <a:pt x="40" y="65"/>
                  </a:cubicBezTo>
                  <a:cubicBezTo>
                    <a:pt x="40" y="65"/>
                    <a:pt x="41" y="65"/>
                    <a:pt x="41" y="66"/>
                  </a:cubicBezTo>
                  <a:cubicBezTo>
                    <a:pt x="40" y="66"/>
                    <a:pt x="40" y="66"/>
                    <a:pt x="40" y="65"/>
                  </a:cubicBezTo>
                  <a:cubicBezTo>
                    <a:pt x="41" y="65"/>
                    <a:pt x="41" y="65"/>
                    <a:pt x="41" y="65"/>
                  </a:cubicBezTo>
                  <a:cubicBezTo>
                    <a:pt x="40" y="65"/>
                    <a:pt x="40" y="65"/>
                    <a:pt x="40" y="65"/>
                  </a:cubicBezTo>
                  <a:cubicBezTo>
                    <a:pt x="40" y="65"/>
                    <a:pt x="40" y="65"/>
                    <a:pt x="40" y="65"/>
                  </a:cubicBezTo>
                  <a:cubicBezTo>
                    <a:pt x="40" y="65"/>
                    <a:pt x="40" y="65"/>
                    <a:pt x="40" y="65"/>
                  </a:cubicBezTo>
                  <a:cubicBezTo>
                    <a:pt x="40" y="65"/>
                    <a:pt x="40" y="65"/>
                    <a:pt x="40" y="65"/>
                  </a:cubicBezTo>
                  <a:cubicBezTo>
                    <a:pt x="40" y="62"/>
                    <a:pt x="40" y="62"/>
                    <a:pt x="40" y="62"/>
                  </a:cubicBezTo>
                  <a:cubicBezTo>
                    <a:pt x="40" y="61"/>
                    <a:pt x="40" y="61"/>
                    <a:pt x="39" y="61"/>
                  </a:cubicBezTo>
                  <a:cubicBezTo>
                    <a:pt x="39" y="61"/>
                    <a:pt x="39" y="61"/>
                    <a:pt x="39" y="61"/>
                  </a:cubicBezTo>
                  <a:cubicBezTo>
                    <a:pt x="39" y="61"/>
                    <a:pt x="39" y="61"/>
                    <a:pt x="39" y="60"/>
                  </a:cubicBezTo>
                  <a:cubicBezTo>
                    <a:pt x="39" y="60"/>
                    <a:pt x="39" y="60"/>
                    <a:pt x="39" y="60"/>
                  </a:cubicBezTo>
                  <a:cubicBezTo>
                    <a:pt x="39" y="60"/>
                    <a:pt x="39" y="60"/>
                    <a:pt x="39" y="60"/>
                  </a:cubicBezTo>
                  <a:cubicBezTo>
                    <a:pt x="39" y="59"/>
                    <a:pt x="35" y="60"/>
                    <a:pt x="36" y="60"/>
                  </a:cubicBezTo>
                  <a:cubicBezTo>
                    <a:pt x="35" y="59"/>
                    <a:pt x="36" y="59"/>
                    <a:pt x="39" y="59"/>
                  </a:cubicBezTo>
                  <a:cubicBezTo>
                    <a:pt x="36" y="57"/>
                    <a:pt x="36" y="56"/>
                    <a:pt x="35" y="56"/>
                  </a:cubicBezTo>
                  <a:cubicBezTo>
                    <a:pt x="36" y="56"/>
                    <a:pt x="36" y="56"/>
                    <a:pt x="36" y="56"/>
                  </a:cubicBezTo>
                  <a:cubicBezTo>
                    <a:pt x="35" y="55"/>
                    <a:pt x="35" y="52"/>
                    <a:pt x="33" y="52"/>
                  </a:cubicBezTo>
                  <a:cubicBezTo>
                    <a:pt x="33" y="53"/>
                    <a:pt x="32" y="52"/>
                    <a:pt x="32" y="53"/>
                  </a:cubicBezTo>
                  <a:cubicBezTo>
                    <a:pt x="32" y="52"/>
                    <a:pt x="31" y="53"/>
                    <a:pt x="32" y="52"/>
                  </a:cubicBezTo>
                  <a:cubicBezTo>
                    <a:pt x="33" y="52"/>
                    <a:pt x="33" y="52"/>
                    <a:pt x="33" y="52"/>
                  </a:cubicBezTo>
                  <a:cubicBezTo>
                    <a:pt x="33" y="51"/>
                    <a:pt x="33" y="48"/>
                    <a:pt x="32" y="48"/>
                  </a:cubicBezTo>
                  <a:cubicBezTo>
                    <a:pt x="32" y="48"/>
                    <a:pt x="32" y="48"/>
                    <a:pt x="32" y="48"/>
                  </a:cubicBezTo>
                  <a:cubicBezTo>
                    <a:pt x="31" y="48"/>
                    <a:pt x="31" y="48"/>
                    <a:pt x="31" y="48"/>
                  </a:cubicBezTo>
                  <a:cubicBezTo>
                    <a:pt x="32" y="47"/>
                    <a:pt x="32" y="47"/>
                    <a:pt x="32" y="47"/>
                  </a:cubicBezTo>
                  <a:cubicBezTo>
                    <a:pt x="31" y="47"/>
                    <a:pt x="31" y="47"/>
                    <a:pt x="31" y="47"/>
                  </a:cubicBezTo>
                  <a:cubicBezTo>
                    <a:pt x="32" y="47"/>
                    <a:pt x="32" y="47"/>
                    <a:pt x="32" y="47"/>
                  </a:cubicBezTo>
                  <a:cubicBezTo>
                    <a:pt x="31" y="47"/>
                    <a:pt x="31" y="47"/>
                    <a:pt x="31" y="47"/>
                  </a:cubicBezTo>
                  <a:cubicBezTo>
                    <a:pt x="31" y="46"/>
                    <a:pt x="32" y="46"/>
                    <a:pt x="31" y="46"/>
                  </a:cubicBezTo>
                  <a:cubicBezTo>
                    <a:pt x="30" y="46"/>
                    <a:pt x="30" y="46"/>
                    <a:pt x="30" y="46"/>
                  </a:cubicBezTo>
                  <a:cubicBezTo>
                    <a:pt x="30" y="44"/>
                    <a:pt x="30" y="44"/>
                    <a:pt x="31" y="44"/>
                  </a:cubicBezTo>
                  <a:cubicBezTo>
                    <a:pt x="30" y="44"/>
                    <a:pt x="30" y="43"/>
                    <a:pt x="28" y="44"/>
                  </a:cubicBezTo>
                  <a:cubicBezTo>
                    <a:pt x="30" y="42"/>
                    <a:pt x="28" y="39"/>
                    <a:pt x="27" y="38"/>
                  </a:cubicBezTo>
                  <a:cubicBezTo>
                    <a:pt x="27" y="39"/>
                    <a:pt x="27" y="39"/>
                    <a:pt x="27" y="39"/>
                  </a:cubicBezTo>
                  <a:cubicBezTo>
                    <a:pt x="27" y="38"/>
                    <a:pt x="28" y="38"/>
                    <a:pt x="27" y="38"/>
                  </a:cubicBezTo>
                  <a:cubicBezTo>
                    <a:pt x="27" y="38"/>
                    <a:pt x="27" y="38"/>
                    <a:pt x="26" y="39"/>
                  </a:cubicBezTo>
                  <a:cubicBezTo>
                    <a:pt x="26" y="38"/>
                    <a:pt x="27" y="38"/>
                    <a:pt x="27" y="35"/>
                  </a:cubicBezTo>
                  <a:cubicBezTo>
                    <a:pt x="27" y="35"/>
                    <a:pt x="26" y="38"/>
                    <a:pt x="27" y="35"/>
                  </a:cubicBezTo>
                  <a:cubicBezTo>
                    <a:pt x="27" y="35"/>
                    <a:pt x="26" y="35"/>
                    <a:pt x="27" y="35"/>
                  </a:cubicBezTo>
                  <a:cubicBezTo>
                    <a:pt x="26" y="35"/>
                    <a:pt x="26" y="35"/>
                    <a:pt x="26" y="35"/>
                  </a:cubicBezTo>
                  <a:cubicBezTo>
                    <a:pt x="26" y="35"/>
                    <a:pt x="26" y="35"/>
                    <a:pt x="26" y="35"/>
                  </a:cubicBezTo>
                  <a:cubicBezTo>
                    <a:pt x="24" y="35"/>
                    <a:pt x="24" y="38"/>
                    <a:pt x="22" y="38"/>
                  </a:cubicBezTo>
                  <a:cubicBezTo>
                    <a:pt x="22" y="38"/>
                    <a:pt x="22" y="38"/>
                    <a:pt x="22" y="38"/>
                  </a:cubicBezTo>
                  <a:cubicBezTo>
                    <a:pt x="20" y="38"/>
                    <a:pt x="22" y="39"/>
                    <a:pt x="20" y="39"/>
                  </a:cubicBezTo>
                  <a:cubicBezTo>
                    <a:pt x="20" y="38"/>
                    <a:pt x="22" y="35"/>
                    <a:pt x="22" y="35"/>
                  </a:cubicBezTo>
                  <a:cubicBezTo>
                    <a:pt x="22" y="35"/>
                    <a:pt x="26" y="34"/>
                    <a:pt x="24" y="34"/>
                  </a:cubicBezTo>
                  <a:cubicBezTo>
                    <a:pt x="24" y="34"/>
                    <a:pt x="26" y="34"/>
                    <a:pt x="24" y="34"/>
                  </a:cubicBezTo>
                  <a:cubicBezTo>
                    <a:pt x="22" y="34"/>
                    <a:pt x="24" y="34"/>
                    <a:pt x="24" y="34"/>
                  </a:cubicBezTo>
                  <a:cubicBezTo>
                    <a:pt x="24" y="33"/>
                    <a:pt x="24" y="33"/>
                    <a:pt x="24" y="33"/>
                  </a:cubicBezTo>
                  <a:cubicBezTo>
                    <a:pt x="24" y="33"/>
                    <a:pt x="24" y="33"/>
                    <a:pt x="24" y="33"/>
                  </a:cubicBezTo>
                  <a:cubicBezTo>
                    <a:pt x="24" y="33"/>
                    <a:pt x="24" y="31"/>
                    <a:pt x="26" y="31"/>
                  </a:cubicBezTo>
                  <a:cubicBezTo>
                    <a:pt x="26" y="31"/>
                    <a:pt x="24" y="31"/>
                    <a:pt x="26" y="31"/>
                  </a:cubicBezTo>
                  <a:cubicBezTo>
                    <a:pt x="24" y="31"/>
                    <a:pt x="22" y="33"/>
                    <a:pt x="22" y="31"/>
                  </a:cubicBezTo>
                  <a:cubicBezTo>
                    <a:pt x="24" y="31"/>
                    <a:pt x="22" y="30"/>
                    <a:pt x="24" y="30"/>
                  </a:cubicBezTo>
                  <a:cubicBezTo>
                    <a:pt x="24" y="30"/>
                    <a:pt x="24" y="30"/>
                    <a:pt x="22" y="31"/>
                  </a:cubicBezTo>
                  <a:cubicBezTo>
                    <a:pt x="22" y="31"/>
                    <a:pt x="24" y="29"/>
                    <a:pt x="22" y="30"/>
                  </a:cubicBezTo>
                  <a:cubicBezTo>
                    <a:pt x="22" y="30"/>
                    <a:pt x="22" y="30"/>
                    <a:pt x="22" y="30"/>
                  </a:cubicBezTo>
                  <a:cubicBezTo>
                    <a:pt x="22" y="30"/>
                    <a:pt x="22" y="30"/>
                    <a:pt x="22" y="30"/>
                  </a:cubicBezTo>
                  <a:cubicBezTo>
                    <a:pt x="20" y="29"/>
                    <a:pt x="22" y="27"/>
                    <a:pt x="20" y="29"/>
                  </a:cubicBezTo>
                  <a:cubicBezTo>
                    <a:pt x="20" y="27"/>
                    <a:pt x="20" y="27"/>
                    <a:pt x="20" y="27"/>
                  </a:cubicBezTo>
                  <a:cubicBezTo>
                    <a:pt x="22" y="27"/>
                    <a:pt x="20" y="29"/>
                    <a:pt x="22" y="27"/>
                  </a:cubicBezTo>
                  <a:cubicBezTo>
                    <a:pt x="20" y="29"/>
                    <a:pt x="22" y="27"/>
                    <a:pt x="22" y="27"/>
                  </a:cubicBezTo>
                  <a:cubicBezTo>
                    <a:pt x="22" y="27"/>
                    <a:pt x="22" y="27"/>
                    <a:pt x="22" y="27"/>
                  </a:cubicBezTo>
                  <a:cubicBezTo>
                    <a:pt x="22" y="26"/>
                    <a:pt x="22" y="26"/>
                    <a:pt x="22" y="26"/>
                  </a:cubicBezTo>
                  <a:cubicBezTo>
                    <a:pt x="20" y="26"/>
                    <a:pt x="20" y="26"/>
                    <a:pt x="20" y="26"/>
                  </a:cubicBezTo>
                  <a:cubicBezTo>
                    <a:pt x="22" y="26"/>
                    <a:pt x="22" y="26"/>
                    <a:pt x="22" y="26"/>
                  </a:cubicBezTo>
                  <a:cubicBezTo>
                    <a:pt x="22" y="25"/>
                    <a:pt x="20" y="26"/>
                    <a:pt x="20" y="26"/>
                  </a:cubicBezTo>
                  <a:cubicBezTo>
                    <a:pt x="20" y="26"/>
                    <a:pt x="20" y="26"/>
                    <a:pt x="20" y="26"/>
                  </a:cubicBezTo>
                  <a:cubicBezTo>
                    <a:pt x="19" y="26"/>
                    <a:pt x="19" y="26"/>
                    <a:pt x="19" y="26"/>
                  </a:cubicBezTo>
                  <a:cubicBezTo>
                    <a:pt x="20" y="25"/>
                    <a:pt x="20" y="25"/>
                    <a:pt x="20" y="25"/>
                  </a:cubicBezTo>
                  <a:cubicBezTo>
                    <a:pt x="20" y="25"/>
                    <a:pt x="20" y="25"/>
                    <a:pt x="20" y="25"/>
                  </a:cubicBezTo>
                  <a:cubicBezTo>
                    <a:pt x="20" y="25"/>
                    <a:pt x="20" y="25"/>
                    <a:pt x="20" y="25"/>
                  </a:cubicBezTo>
                  <a:cubicBezTo>
                    <a:pt x="19" y="25"/>
                    <a:pt x="19" y="25"/>
                    <a:pt x="19" y="25"/>
                  </a:cubicBezTo>
                  <a:cubicBezTo>
                    <a:pt x="19" y="25"/>
                    <a:pt x="19" y="22"/>
                    <a:pt x="20" y="22"/>
                  </a:cubicBezTo>
                  <a:cubicBezTo>
                    <a:pt x="19" y="22"/>
                    <a:pt x="19" y="22"/>
                    <a:pt x="19" y="22"/>
                  </a:cubicBezTo>
                  <a:cubicBezTo>
                    <a:pt x="19" y="22"/>
                    <a:pt x="19" y="22"/>
                    <a:pt x="19" y="22"/>
                  </a:cubicBezTo>
                  <a:cubicBezTo>
                    <a:pt x="18" y="21"/>
                    <a:pt x="18" y="21"/>
                    <a:pt x="18" y="21"/>
                  </a:cubicBezTo>
                  <a:cubicBezTo>
                    <a:pt x="17" y="22"/>
                    <a:pt x="17" y="22"/>
                    <a:pt x="17" y="22"/>
                  </a:cubicBezTo>
                  <a:cubicBezTo>
                    <a:pt x="17" y="22"/>
                    <a:pt x="17" y="22"/>
                    <a:pt x="17" y="22"/>
                  </a:cubicBezTo>
                  <a:cubicBezTo>
                    <a:pt x="17" y="25"/>
                    <a:pt x="17" y="22"/>
                    <a:pt x="15" y="25"/>
                  </a:cubicBezTo>
                  <a:cubicBezTo>
                    <a:pt x="15" y="22"/>
                    <a:pt x="15" y="22"/>
                    <a:pt x="15" y="22"/>
                  </a:cubicBezTo>
                  <a:cubicBezTo>
                    <a:pt x="17" y="22"/>
                    <a:pt x="17" y="21"/>
                    <a:pt x="18" y="20"/>
                  </a:cubicBezTo>
                  <a:cubicBezTo>
                    <a:pt x="18" y="20"/>
                    <a:pt x="15" y="21"/>
                    <a:pt x="17" y="20"/>
                  </a:cubicBezTo>
                  <a:cubicBezTo>
                    <a:pt x="17" y="20"/>
                    <a:pt x="18" y="18"/>
                    <a:pt x="17" y="18"/>
                  </a:cubicBezTo>
                  <a:cubicBezTo>
                    <a:pt x="17" y="18"/>
                    <a:pt x="18" y="18"/>
                    <a:pt x="18" y="17"/>
                  </a:cubicBezTo>
                  <a:cubicBezTo>
                    <a:pt x="17" y="18"/>
                    <a:pt x="15" y="18"/>
                    <a:pt x="15" y="18"/>
                  </a:cubicBezTo>
                  <a:cubicBezTo>
                    <a:pt x="17" y="20"/>
                    <a:pt x="17" y="20"/>
                    <a:pt x="17" y="20"/>
                  </a:cubicBezTo>
                  <a:cubicBezTo>
                    <a:pt x="15" y="20"/>
                    <a:pt x="15" y="20"/>
                    <a:pt x="14" y="20"/>
                  </a:cubicBezTo>
                  <a:cubicBezTo>
                    <a:pt x="14" y="20"/>
                    <a:pt x="14" y="18"/>
                    <a:pt x="15" y="18"/>
                  </a:cubicBezTo>
                  <a:cubicBezTo>
                    <a:pt x="15" y="18"/>
                    <a:pt x="15" y="18"/>
                    <a:pt x="15" y="18"/>
                  </a:cubicBezTo>
                  <a:cubicBezTo>
                    <a:pt x="15" y="17"/>
                    <a:pt x="14" y="18"/>
                    <a:pt x="15" y="17"/>
                  </a:cubicBezTo>
                  <a:cubicBezTo>
                    <a:pt x="17" y="17"/>
                    <a:pt x="17" y="17"/>
                    <a:pt x="17" y="17"/>
                  </a:cubicBezTo>
                  <a:cubicBezTo>
                    <a:pt x="17" y="16"/>
                    <a:pt x="17" y="16"/>
                    <a:pt x="17" y="16"/>
                  </a:cubicBezTo>
                  <a:cubicBezTo>
                    <a:pt x="17" y="17"/>
                    <a:pt x="17" y="17"/>
                    <a:pt x="17" y="17"/>
                  </a:cubicBezTo>
                  <a:cubicBezTo>
                    <a:pt x="15" y="16"/>
                    <a:pt x="17" y="16"/>
                    <a:pt x="17" y="16"/>
                  </a:cubicBezTo>
                  <a:cubicBezTo>
                    <a:pt x="15" y="16"/>
                    <a:pt x="15" y="16"/>
                    <a:pt x="15" y="16"/>
                  </a:cubicBezTo>
                  <a:cubicBezTo>
                    <a:pt x="15" y="16"/>
                    <a:pt x="17" y="16"/>
                    <a:pt x="15" y="17"/>
                  </a:cubicBezTo>
                  <a:cubicBezTo>
                    <a:pt x="15" y="16"/>
                    <a:pt x="15" y="16"/>
                    <a:pt x="15" y="16"/>
                  </a:cubicBezTo>
                  <a:cubicBezTo>
                    <a:pt x="15" y="16"/>
                    <a:pt x="15" y="16"/>
                    <a:pt x="15" y="16"/>
                  </a:cubicBezTo>
                  <a:cubicBezTo>
                    <a:pt x="14" y="16"/>
                    <a:pt x="13" y="17"/>
                    <a:pt x="14" y="16"/>
                  </a:cubicBezTo>
                  <a:cubicBezTo>
                    <a:pt x="14" y="14"/>
                    <a:pt x="14" y="16"/>
                    <a:pt x="14" y="14"/>
                  </a:cubicBezTo>
                  <a:cubicBezTo>
                    <a:pt x="14" y="13"/>
                    <a:pt x="14" y="13"/>
                    <a:pt x="14" y="13"/>
                  </a:cubicBezTo>
                  <a:cubicBezTo>
                    <a:pt x="13" y="13"/>
                    <a:pt x="14" y="12"/>
                    <a:pt x="13" y="13"/>
                  </a:cubicBezTo>
                  <a:cubicBezTo>
                    <a:pt x="14" y="13"/>
                    <a:pt x="14" y="14"/>
                    <a:pt x="14" y="16"/>
                  </a:cubicBezTo>
                  <a:cubicBezTo>
                    <a:pt x="13" y="16"/>
                    <a:pt x="14" y="16"/>
                    <a:pt x="13" y="17"/>
                  </a:cubicBezTo>
                  <a:cubicBezTo>
                    <a:pt x="13" y="16"/>
                    <a:pt x="11" y="17"/>
                    <a:pt x="11" y="17"/>
                  </a:cubicBezTo>
                  <a:cubicBezTo>
                    <a:pt x="10" y="17"/>
                    <a:pt x="11" y="16"/>
                    <a:pt x="11" y="16"/>
                  </a:cubicBezTo>
                  <a:cubicBezTo>
                    <a:pt x="11" y="16"/>
                    <a:pt x="11" y="16"/>
                    <a:pt x="13" y="16"/>
                  </a:cubicBezTo>
                  <a:cubicBezTo>
                    <a:pt x="11" y="14"/>
                    <a:pt x="11" y="14"/>
                    <a:pt x="13" y="13"/>
                  </a:cubicBezTo>
                  <a:cubicBezTo>
                    <a:pt x="11" y="13"/>
                    <a:pt x="11" y="13"/>
                    <a:pt x="11" y="14"/>
                  </a:cubicBezTo>
                  <a:cubicBezTo>
                    <a:pt x="11" y="13"/>
                    <a:pt x="10" y="12"/>
                    <a:pt x="10" y="12"/>
                  </a:cubicBezTo>
                  <a:cubicBezTo>
                    <a:pt x="11" y="12"/>
                    <a:pt x="10" y="10"/>
                    <a:pt x="10" y="10"/>
                  </a:cubicBezTo>
                  <a:cubicBezTo>
                    <a:pt x="11" y="10"/>
                    <a:pt x="11" y="10"/>
                    <a:pt x="13" y="10"/>
                  </a:cubicBezTo>
                  <a:cubicBezTo>
                    <a:pt x="11" y="10"/>
                    <a:pt x="11" y="10"/>
                    <a:pt x="11" y="10"/>
                  </a:cubicBezTo>
                  <a:cubicBezTo>
                    <a:pt x="13" y="8"/>
                    <a:pt x="10" y="10"/>
                    <a:pt x="11" y="8"/>
                  </a:cubicBezTo>
                  <a:cubicBezTo>
                    <a:pt x="11" y="10"/>
                    <a:pt x="10" y="10"/>
                    <a:pt x="7" y="10"/>
                  </a:cubicBezTo>
                  <a:cubicBezTo>
                    <a:pt x="7" y="10"/>
                    <a:pt x="7" y="12"/>
                    <a:pt x="7" y="10"/>
                  </a:cubicBezTo>
                  <a:cubicBezTo>
                    <a:pt x="7" y="8"/>
                    <a:pt x="7" y="8"/>
                    <a:pt x="7" y="8"/>
                  </a:cubicBezTo>
                  <a:cubicBezTo>
                    <a:pt x="6" y="7"/>
                    <a:pt x="6" y="5"/>
                    <a:pt x="6" y="5"/>
                  </a:cubicBezTo>
                  <a:cubicBezTo>
                    <a:pt x="5" y="4"/>
                    <a:pt x="3" y="5"/>
                    <a:pt x="3" y="5"/>
                  </a:cubicBezTo>
                  <a:cubicBezTo>
                    <a:pt x="3" y="4"/>
                    <a:pt x="5" y="5"/>
                    <a:pt x="3" y="4"/>
                  </a:cubicBezTo>
                  <a:cubicBezTo>
                    <a:pt x="3" y="4"/>
                    <a:pt x="3" y="4"/>
                    <a:pt x="3" y="4"/>
                  </a:cubicBezTo>
                  <a:cubicBezTo>
                    <a:pt x="3" y="4"/>
                    <a:pt x="2" y="4"/>
                    <a:pt x="3" y="3"/>
                  </a:cubicBezTo>
                  <a:cubicBezTo>
                    <a:pt x="3" y="4"/>
                    <a:pt x="3" y="4"/>
                    <a:pt x="3" y="4"/>
                  </a:cubicBezTo>
                  <a:cubicBezTo>
                    <a:pt x="2" y="4"/>
                    <a:pt x="3" y="3"/>
                    <a:pt x="3" y="3"/>
                  </a:cubicBezTo>
                  <a:cubicBezTo>
                    <a:pt x="2" y="3"/>
                    <a:pt x="2" y="3"/>
                    <a:pt x="2" y="4"/>
                  </a:cubicBezTo>
                  <a:cubicBezTo>
                    <a:pt x="1" y="4"/>
                    <a:pt x="2" y="3"/>
                    <a:pt x="2" y="3"/>
                  </a:cubicBezTo>
                  <a:cubicBezTo>
                    <a:pt x="2" y="3"/>
                    <a:pt x="2" y="3"/>
                    <a:pt x="2" y="3"/>
                  </a:cubicBezTo>
                  <a:cubicBezTo>
                    <a:pt x="2" y="1"/>
                    <a:pt x="1" y="1"/>
                    <a:pt x="1" y="0"/>
                  </a:cubicBezTo>
                  <a:cubicBezTo>
                    <a:pt x="1" y="0"/>
                    <a:pt x="1" y="0"/>
                    <a:pt x="1" y="0"/>
                  </a:cubicBezTo>
                  <a:cubicBezTo>
                    <a:pt x="1" y="0"/>
                    <a:pt x="1" y="0"/>
                    <a:pt x="1" y="0"/>
                  </a:cubicBezTo>
                  <a:cubicBezTo>
                    <a:pt x="0" y="0"/>
                    <a:pt x="0" y="0"/>
                    <a:pt x="0" y="0"/>
                  </a:cubicBezTo>
                  <a:cubicBezTo>
                    <a:pt x="0" y="1"/>
                    <a:pt x="0" y="1"/>
                    <a:pt x="0" y="1"/>
                  </a:cubicBezTo>
                  <a:cubicBezTo>
                    <a:pt x="0" y="1"/>
                    <a:pt x="0" y="1"/>
                    <a:pt x="1" y="0"/>
                  </a:cubicBezTo>
                  <a:cubicBezTo>
                    <a:pt x="1" y="1"/>
                    <a:pt x="1" y="1"/>
                    <a:pt x="1" y="1"/>
                  </a:cubicBezTo>
                  <a:cubicBezTo>
                    <a:pt x="1" y="1"/>
                    <a:pt x="1" y="1"/>
                    <a:pt x="1" y="1"/>
                  </a:cubicBezTo>
                  <a:cubicBezTo>
                    <a:pt x="0" y="1"/>
                    <a:pt x="0" y="1"/>
                    <a:pt x="0" y="3"/>
                  </a:cubicBezTo>
                  <a:cubicBezTo>
                    <a:pt x="0" y="3"/>
                    <a:pt x="0" y="3"/>
                    <a:pt x="0" y="1"/>
                  </a:cubicBezTo>
                  <a:cubicBezTo>
                    <a:pt x="0" y="3"/>
                    <a:pt x="0" y="3"/>
                    <a:pt x="0" y="3"/>
                  </a:cubicBezTo>
                  <a:cubicBezTo>
                    <a:pt x="0" y="3"/>
                    <a:pt x="0" y="3"/>
                    <a:pt x="1" y="3"/>
                  </a:cubicBezTo>
                  <a:cubicBezTo>
                    <a:pt x="0" y="4"/>
                    <a:pt x="0" y="4"/>
                    <a:pt x="0" y="4"/>
                  </a:cubicBezTo>
                  <a:cubicBezTo>
                    <a:pt x="1" y="4"/>
                    <a:pt x="0" y="5"/>
                    <a:pt x="1" y="7"/>
                  </a:cubicBezTo>
                  <a:cubicBezTo>
                    <a:pt x="1" y="5"/>
                    <a:pt x="2" y="5"/>
                    <a:pt x="2" y="4"/>
                  </a:cubicBezTo>
                  <a:cubicBezTo>
                    <a:pt x="2" y="5"/>
                    <a:pt x="2" y="5"/>
                    <a:pt x="2" y="5"/>
                  </a:cubicBezTo>
                  <a:cubicBezTo>
                    <a:pt x="1" y="7"/>
                    <a:pt x="1" y="7"/>
                    <a:pt x="1" y="7"/>
                  </a:cubicBezTo>
                  <a:cubicBezTo>
                    <a:pt x="2" y="7"/>
                    <a:pt x="2" y="7"/>
                    <a:pt x="2" y="7"/>
                  </a:cubicBezTo>
                  <a:cubicBezTo>
                    <a:pt x="2" y="7"/>
                    <a:pt x="1" y="8"/>
                    <a:pt x="2" y="8"/>
                  </a:cubicBezTo>
                  <a:cubicBezTo>
                    <a:pt x="2" y="10"/>
                    <a:pt x="3" y="12"/>
                    <a:pt x="3" y="12"/>
                  </a:cubicBezTo>
                  <a:cubicBezTo>
                    <a:pt x="5" y="12"/>
                    <a:pt x="5" y="12"/>
                    <a:pt x="5" y="12"/>
                  </a:cubicBezTo>
                  <a:cubicBezTo>
                    <a:pt x="3" y="13"/>
                    <a:pt x="5" y="13"/>
                    <a:pt x="5" y="14"/>
                  </a:cubicBezTo>
                  <a:cubicBezTo>
                    <a:pt x="6" y="14"/>
                    <a:pt x="5" y="17"/>
                    <a:pt x="6" y="17"/>
                  </a:cubicBezTo>
                  <a:cubicBezTo>
                    <a:pt x="7" y="18"/>
                    <a:pt x="7" y="21"/>
                    <a:pt x="10" y="22"/>
                  </a:cubicBezTo>
                  <a:cubicBezTo>
                    <a:pt x="10" y="21"/>
                    <a:pt x="10" y="21"/>
                    <a:pt x="10" y="21"/>
                  </a:cubicBezTo>
                  <a:cubicBezTo>
                    <a:pt x="10" y="22"/>
                    <a:pt x="11" y="21"/>
                    <a:pt x="11" y="22"/>
                  </a:cubicBezTo>
                  <a:cubicBezTo>
                    <a:pt x="10" y="22"/>
                    <a:pt x="10" y="22"/>
                    <a:pt x="10" y="25"/>
                  </a:cubicBezTo>
                  <a:cubicBezTo>
                    <a:pt x="11" y="25"/>
                    <a:pt x="11" y="26"/>
                    <a:pt x="11" y="27"/>
                  </a:cubicBezTo>
                  <a:cubicBezTo>
                    <a:pt x="11" y="27"/>
                    <a:pt x="11" y="27"/>
                    <a:pt x="11" y="27"/>
                  </a:cubicBezTo>
                  <a:cubicBezTo>
                    <a:pt x="11" y="29"/>
                    <a:pt x="13" y="29"/>
                    <a:pt x="13" y="30"/>
                  </a:cubicBezTo>
                  <a:cubicBezTo>
                    <a:pt x="14" y="30"/>
                    <a:pt x="14" y="30"/>
                    <a:pt x="14" y="30"/>
                  </a:cubicBezTo>
                  <a:cubicBezTo>
                    <a:pt x="14" y="31"/>
                    <a:pt x="14" y="31"/>
                    <a:pt x="14" y="33"/>
                  </a:cubicBezTo>
                  <a:cubicBezTo>
                    <a:pt x="14" y="33"/>
                    <a:pt x="14" y="34"/>
                    <a:pt x="15" y="34"/>
                  </a:cubicBezTo>
                  <a:cubicBezTo>
                    <a:pt x="15" y="38"/>
                    <a:pt x="17" y="39"/>
                    <a:pt x="18" y="42"/>
                  </a:cubicBezTo>
                  <a:cubicBezTo>
                    <a:pt x="18" y="42"/>
                    <a:pt x="18" y="42"/>
                    <a:pt x="18" y="42"/>
                  </a:cubicBezTo>
                  <a:cubicBezTo>
                    <a:pt x="18" y="44"/>
                    <a:pt x="20" y="46"/>
                    <a:pt x="20" y="48"/>
                  </a:cubicBezTo>
                  <a:cubicBezTo>
                    <a:pt x="22" y="47"/>
                    <a:pt x="22" y="47"/>
                    <a:pt x="22" y="47"/>
                  </a:cubicBezTo>
                  <a:cubicBezTo>
                    <a:pt x="22" y="48"/>
                    <a:pt x="22" y="48"/>
                    <a:pt x="22" y="51"/>
                  </a:cubicBezTo>
                  <a:cubicBezTo>
                    <a:pt x="22" y="51"/>
                    <a:pt x="22" y="52"/>
                    <a:pt x="24" y="52"/>
                  </a:cubicBezTo>
                  <a:cubicBezTo>
                    <a:pt x="24" y="52"/>
                    <a:pt x="22" y="52"/>
                    <a:pt x="24" y="53"/>
                  </a:cubicBezTo>
                  <a:cubicBezTo>
                    <a:pt x="24" y="55"/>
                    <a:pt x="24" y="55"/>
                    <a:pt x="26" y="56"/>
                  </a:cubicBezTo>
                  <a:cubicBezTo>
                    <a:pt x="26" y="56"/>
                    <a:pt x="26" y="56"/>
                    <a:pt x="26" y="56"/>
                  </a:cubicBezTo>
                  <a:cubicBezTo>
                    <a:pt x="26" y="55"/>
                    <a:pt x="26" y="55"/>
                    <a:pt x="26" y="55"/>
                  </a:cubicBezTo>
                  <a:cubicBezTo>
                    <a:pt x="26" y="56"/>
                    <a:pt x="27" y="56"/>
                    <a:pt x="26" y="57"/>
                  </a:cubicBezTo>
                  <a:cubicBezTo>
                    <a:pt x="27" y="57"/>
                    <a:pt x="26" y="60"/>
                    <a:pt x="28" y="60"/>
                  </a:cubicBezTo>
                  <a:cubicBezTo>
                    <a:pt x="27" y="60"/>
                    <a:pt x="27" y="61"/>
                    <a:pt x="27" y="61"/>
                  </a:cubicBezTo>
                  <a:cubicBezTo>
                    <a:pt x="28" y="62"/>
                    <a:pt x="30" y="62"/>
                    <a:pt x="30" y="65"/>
                  </a:cubicBezTo>
                  <a:cubicBezTo>
                    <a:pt x="30" y="65"/>
                    <a:pt x="30" y="62"/>
                    <a:pt x="30" y="65"/>
                  </a:cubicBezTo>
                  <a:cubicBezTo>
                    <a:pt x="30" y="65"/>
                    <a:pt x="30" y="65"/>
                    <a:pt x="30" y="65"/>
                  </a:cubicBezTo>
                  <a:cubicBezTo>
                    <a:pt x="30" y="68"/>
                    <a:pt x="32" y="68"/>
                    <a:pt x="32" y="70"/>
                  </a:cubicBezTo>
                  <a:cubicBezTo>
                    <a:pt x="33" y="73"/>
                    <a:pt x="35" y="75"/>
                    <a:pt x="36" y="79"/>
                  </a:cubicBezTo>
                  <a:cubicBezTo>
                    <a:pt x="36" y="78"/>
                    <a:pt x="36" y="78"/>
                    <a:pt x="36" y="78"/>
                  </a:cubicBezTo>
                  <a:cubicBezTo>
                    <a:pt x="36" y="79"/>
                    <a:pt x="40" y="79"/>
                    <a:pt x="39" y="82"/>
                  </a:cubicBezTo>
                  <a:cubicBezTo>
                    <a:pt x="39" y="82"/>
                    <a:pt x="39" y="82"/>
                    <a:pt x="40" y="82"/>
                  </a:cubicBezTo>
                  <a:cubicBezTo>
                    <a:pt x="39" y="83"/>
                    <a:pt x="41" y="83"/>
                    <a:pt x="41" y="85"/>
                  </a:cubicBezTo>
                  <a:cubicBezTo>
                    <a:pt x="41" y="85"/>
                    <a:pt x="41" y="85"/>
                    <a:pt x="41" y="85"/>
                  </a:cubicBezTo>
                  <a:cubicBezTo>
                    <a:pt x="43" y="85"/>
                    <a:pt x="41" y="86"/>
                    <a:pt x="43" y="87"/>
                  </a:cubicBezTo>
                  <a:cubicBezTo>
                    <a:pt x="43" y="86"/>
                    <a:pt x="43" y="86"/>
                    <a:pt x="43" y="86"/>
                  </a:cubicBezTo>
                  <a:cubicBezTo>
                    <a:pt x="44" y="86"/>
                    <a:pt x="43" y="88"/>
                    <a:pt x="44" y="87"/>
                  </a:cubicBezTo>
                  <a:cubicBezTo>
                    <a:pt x="44" y="87"/>
                    <a:pt x="44" y="88"/>
                    <a:pt x="44" y="87"/>
                  </a:cubicBezTo>
                  <a:cubicBezTo>
                    <a:pt x="45" y="91"/>
                    <a:pt x="45" y="94"/>
                    <a:pt x="47" y="96"/>
                  </a:cubicBezTo>
                  <a:cubicBezTo>
                    <a:pt x="48" y="98"/>
                    <a:pt x="49" y="95"/>
                    <a:pt x="48" y="96"/>
                  </a:cubicBezTo>
                  <a:cubicBezTo>
                    <a:pt x="49" y="96"/>
                    <a:pt x="48" y="98"/>
                    <a:pt x="48" y="98"/>
                  </a:cubicBezTo>
                  <a:cubicBezTo>
                    <a:pt x="48" y="98"/>
                    <a:pt x="50" y="98"/>
                    <a:pt x="49" y="98"/>
                  </a:cubicBezTo>
                  <a:cubicBezTo>
                    <a:pt x="49" y="98"/>
                    <a:pt x="49" y="98"/>
                    <a:pt x="49" y="99"/>
                  </a:cubicBezTo>
                  <a:cubicBezTo>
                    <a:pt x="50" y="99"/>
                    <a:pt x="50" y="99"/>
                    <a:pt x="50" y="100"/>
                  </a:cubicBezTo>
                  <a:cubicBezTo>
                    <a:pt x="50" y="100"/>
                    <a:pt x="50" y="100"/>
                    <a:pt x="50" y="100"/>
                  </a:cubicBezTo>
                  <a:cubicBezTo>
                    <a:pt x="50" y="101"/>
                    <a:pt x="53" y="103"/>
                    <a:pt x="50" y="105"/>
                  </a:cubicBezTo>
                  <a:cubicBezTo>
                    <a:pt x="54" y="111"/>
                    <a:pt x="57" y="116"/>
                    <a:pt x="60" y="122"/>
                  </a:cubicBezTo>
                  <a:cubicBezTo>
                    <a:pt x="62" y="126"/>
                    <a:pt x="65" y="133"/>
                    <a:pt x="69" y="138"/>
                  </a:cubicBezTo>
                  <a:cubicBezTo>
                    <a:pt x="71" y="138"/>
                    <a:pt x="71" y="138"/>
                    <a:pt x="71" y="139"/>
                  </a:cubicBezTo>
                  <a:cubicBezTo>
                    <a:pt x="71" y="139"/>
                    <a:pt x="71" y="139"/>
                    <a:pt x="71" y="139"/>
                  </a:cubicBezTo>
                  <a:cubicBezTo>
                    <a:pt x="70" y="140"/>
                    <a:pt x="71" y="140"/>
                    <a:pt x="71" y="140"/>
                  </a:cubicBezTo>
                  <a:cubicBezTo>
                    <a:pt x="73" y="143"/>
                    <a:pt x="73" y="146"/>
                    <a:pt x="74" y="148"/>
                  </a:cubicBezTo>
                  <a:cubicBezTo>
                    <a:pt x="74" y="147"/>
                    <a:pt x="75" y="147"/>
                    <a:pt x="75" y="147"/>
                  </a:cubicBezTo>
                  <a:cubicBezTo>
                    <a:pt x="74" y="148"/>
                    <a:pt x="74" y="148"/>
                    <a:pt x="74" y="148"/>
                  </a:cubicBezTo>
                  <a:cubicBezTo>
                    <a:pt x="75" y="148"/>
                    <a:pt x="75" y="148"/>
                    <a:pt x="75" y="148"/>
                  </a:cubicBezTo>
                  <a:cubicBezTo>
                    <a:pt x="74" y="148"/>
                    <a:pt x="74" y="148"/>
                    <a:pt x="74" y="148"/>
                  </a:cubicBezTo>
                  <a:cubicBezTo>
                    <a:pt x="75" y="153"/>
                    <a:pt x="82" y="159"/>
                    <a:pt x="84" y="164"/>
                  </a:cubicBezTo>
                  <a:cubicBezTo>
                    <a:pt x="84" y="164"/>
                    <a:pt x="86" y="166"/>
                    <a:pt x="86" y="168"/>
                  </a:cubicBezTo>
                  <a:cubicBezTo>
                    <a:pt x="90" y="172"/>
                    <a:pt x="92" y="174"/>
                    <a:pt x="95" y="178"/>
                  </a:cubicBezTo>
                  <a:cubicBezTo>
                    <a:pt x="95" y="178"/>
                    <a:pt x="96" y="177"/>
                    <a:pt x="96" y="176"/>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65" name="Hình tự do 144"/>
            <p:cNvSpPr>
              <a:spLocks/>
            </p:cNvSpPr>
            <p:nvPr/>
          </p:nvSpPr>
          <p:spPr bwMode="auto">
            <a:xfrm>
              <a:off x="4248" y="1240"/>
              <a:ext cx="276" cy="448"/>
            </a:xfrm>
            <a:custGeom>
              <a:avLst/>
              <a:gdLst>
                <a:gd name="T0" fmla="*/ 16 w 117"/>
                <a:gd name="T1" fmla="*/ 171 h 190"/>
                <a:gd name="T2" fmla="*/ 19 w 117"/>
                <a:gd name="T3" fmla="*/ 164 h 190"/>
                <a:gd name="T4" fmla="*/ 28 w 117"/>
                <a:gd name="T5" fmla="*/ 154 h 190"/>
                <a:gd name="T6" fmla="*/ 30 w 117"/>
                <a:gd name="T7" fmla="*/ 150 h 190"/>
                <a:gd name="T8" fmla="*/ 38 w 117"/>
                <a:gd name="T9" fmla="*/ 137 h 190"/>
                <a:gd name="T10" fmla="*/ 40 w 117"/>
                <a:gd name="T11" fmla="*/ 134 h 190"/>
                <a:gd name="T12" fmla="*/ 45 w 117"/>
                <a:gd name="T13" fmla="*/ 126 h 190"/>
                <a:gd name="T14" fmla="*/ 47 w 117"/>
                <a:gd name="T15" fmla="*/ 121 h 190"/>
                <a:gd name="T16" fmla="*/ 49 w 117"/>
                <a:gd name="T17" fmla="*/ 117 h 190"/>
                <a:gd name="T18" fmla="*/ 53 w 117"/>
                <a:gd name="T19" fmla="*/ 116 h 190"/>
                <a:gd name="T20" fmla="*/ 57 w 117"/>
                <a:gd name="T21" fmla="*/ 110 h 190"/>
                <a:gd name="T22" fmla="*/ 59 w 117"/>
                <a:gd name="T23" fmla="*/ 106 h 190"/>
                <a:gd name="T24" fmla="*/ 62 w 117"/>
                <a:gd name="T25" fmla="*/ 102 h 190"/>
                <a:gd name="T26" fmla="*/ 63 w 117"/>
                <a:gd name="T27" fmla="*/ 97 h 190"/>
                <a:gd name="T28" fmla="*/ 68 w 117"/>
                <a:gd name="T29" fmla="*/ 91 h 190"/>
                <a:gd name="T30" fmla="*/ 71 w 117"/>
                <a:gd name="T31" fmla="*/ 84 h 190"/>
                <a:gd name="T32" fmla="*/ 74 w 117"/>
                <a:gd name="T33" fmla="*/ 81 h 190"/>
                <a:gd name="T34" fmla="*/ 74 w 117"/>
                <a:gd name="T35" fmla="*/ 78 h 190"/>
                <a:gd name="T36" fmla="*/ 76 w 117"/>
                <a:gd name="T37" fmla="*/ 76 h 190"/>
                <a:gd name="T38" fmla="*/ 79 w 117"/>
                <a:gd name="T39" fmla="*/ 76 h 190"/>
                <a:gd name="T40" fmla="*/ 80 w 117"/>
                <a:gd name="T41" fmla="*/ 70 h 190"/>
                <a:gd name="T42" fmla="*/ 85 w 117"/>
                <a:gd name="T43" fmla="*/ 63 h 190"/>
                <a:gd name="T44" fmla="*/ 88 w 117"/>
                <a:gd name="T45" fmla="*/ 57 h 190"/>
                <a:gd name="T46" fmla="*/ 89 w 117"/>
                <a:gd name="T47" fmla="*/ 55 h 190"/>
                <a:gd name="T48" fmla="*/ 94 w 117"/>
                <a:gd name="T49" fmla="*/ 47 h 190"/>
                <a:gd name="T50" fmla="*/ 93 w 117"/>
                <a:gd name="T51" fmla="*/ 43 h 190"/>
                <a:gd name="T52" fmla="*/ 97 w 117"/>
                <a:gd name="T53" fmla="*/ 42 h 190"/>
                <a:gd name="T54" fmla="*/ 101 w 117"/>
                <a:gd name="T55" fmla="*/ 41 h 190"/>
                <a:gd name="T56" fmla="*/ 102 w 117"/>
                <a:gd name="T57" fmla="*/ 37 h 190"/>
                <a:gd name="T58" fmla="*/ 105 w 117"/>
                <a:gd name="T59" fmla="*/ 37 h 190"/>
                <a:gd name="T60" fmla="*/ 105 w 117"/>
                <a:gd name="T61" fmla="*/ 35 h 190"/>
                <a:gd name="T62" fmla="*/ 105 w 117"/>
                <a:gd name="T63" fmla="*/ 30 h 190"/>
                <a:gd name="T64" fmla="*/ 107 w 117"/>
                <a:gd name="T65" fmla="*/ 28 h 190"/>
                <a:gd name="T66" fmla="*/ 107 w 117"/>
                <a:gd name="T67" fmla="*/ 26 h 190"/>
                <a:gd name="T68" fmla="*/ 110 w 117"/>
                <a:gd name="T69" fmla="*/ 25 h 190"/>
                <a:gd name="T70" fmla="*/ 111 w 117"/>
                <a:gd name="T71" fmla="*/ 22 h 190"/>
                <a:gd name="T72" fmla="*/ 109 w 117"/>
                <a:gd name="T73" fmla="*/ 21 h 190"/>
                <a:gd name="T74" fmla="*/ 113 w 117"/>
                <a:gd name="T75" fmla="*/ 17 h 190"/>
                <a:gd name="T76" fmla="*/ 113 w 117"/>
                <a:gd name="T77" fmla="*/ 8 h 190"/>
                <a:gd name="T78" fmla="*/ 114 w 117"/>
                <a:gd name="T79" fmla="*/ 7 h 190"/>
                <a:gd name="T80" fmla="*/ 117 w 117"/>
                <a:gd name="T81" fmla="*/ 0 h 190"/>
                <a:gd name="T82" fmla="*/ 114 w 117"/>
                <a:gd name="T83" fmla="*/ 1 h 190"/>
                <a:gd name="T84" fmla="*/ 113 w 117"/>
                <a:gd name="T85" fmla="*/ 8 h 190"/>
                <a:gd name="T86" fmla="*/ 106 w 117"/>
                <a:gd name="T87" fmla="*/ 13 h 190"/>
                <a:gd name="T88" fmla="*/ 97 w 117"/>
                <a:gd name="T89" fmla="*/ 26 h 190"/>
                <a:gd name="T90" fmla="*/ 87 w 117"/>
                <a:gd name="T91" fmla="*/ 41 h 190"/>
                <a:gd name="T92" fmla="*/ 80 w 117"/>
                <a:gd name="T93" fmla="*/ 54 h 190"/>
                <a:gd name="T94" fmla="*/ 74 w 117"/>
                <a:gd name="T95" fmla="*/ 63 h 190"/>
                <a:gd name="T96" fmla="*/ 63 w 117"/>
                <a:gd name="T97" fmla="*/ 81 h 190"/>
                <a:gd name="T98" fmla="*/ 59 w 117"/>
                <a:gd name="T99" fmla="*/ 91 h 190"/>
                <a:gd name="T100" fmla="*/ 53 w 117"/>
                <a:gd name="T101" fmla="*/ 104 h 190"/>
                <a:gd name="T102" fmla="*/ 25 w 117"/>
                <a:gd name="T103" fmla="*/ 143 h 190"/>
                <a:gd name="T104" fmla="*/ 19 w 117"/>
                <a:gd name="T105" fmla="*/ 154 h 190"/>
                <a:gd name="T106" fmla="*/ 4 w 117"/>
                <a:gd name="T107" fmla="*/ 189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7" h="190">
                  <a:moveTo>
                    <a:pt x="4" y="189"/>
                  </a:moveTo>
                  <a:cubicBezTo>
                    <a:pt x="7" y="189"/>
                    <a:pt x="7" y="185"/>
                    <a:pt x="10" y="181"/>
                  </a:cubicBezTo>
                  <a:cubicBezTo>
                    <a:pt x="10" y="181"/>
                    <a:pt x="8" y="181"/>
                    <a:pt x="10" y="181"/>
                  </a:cubicBezTo>
                  <a:cubicBezTo>
                    <a:pt x="14" y="180"/>
                    <a:pt x="15" y="176"/>
                    <a:pt x="15" y="172"/>
                  </a:cubicBezTo>
                  <a:cubicBezTo>
                    <a:pt x="15" y="172"/>
                    <a:pt x="15" y="172"/>
                    <a:pt x="15" y="172"/>
                  </a:cubicBezTo>
                  <a:cubicBezTo>
                    <a:pt x="15" y="172"/>
                    <a:pt x="16" y="172"/>
                    <a:pt x="16" y="171"/>
                  </a:cubicBezTo>
                  <a:cubicBezTo>
                    <a:pt x="16" y="171"/>
                    <a:pt x="16" y="171"/>
                    <a:pt x="15" y="171"/>
                  </a:cubicBezTo>
                  <a:cubicBezTo>
                    <a:pt x="16" y="171"/>
                    <a:pt x="16" y="168"/>
                    <a:pt x="17" y="168"/>
                  </a:cubicBezTo>
                  <a:cubicBezTo>
                    <a:pt x="16" y="168"/>
                    <a:pt x="16" y="168"/>
                    <a:pt x="16" y="167"/>
                  </a:cubicBezTo>
                  <a:cubicBezTo>
                    <a:pt x="17" y="167"/>
                    <a:pt x="17" y="167"/>
                    <a:pt x="17" y="167"/>
                  </a:cubicBezTo>
                  <a:cubicBezTo>
                    <a:pt x="19" y="168"/>
                    <a:pt x="17" y="166"/>
                    <a:pt x="20" y="164"/>
                  </a:cubicBezTo>
                  <a:cubicBezTo>
                    <a:pt x="19" y="164"/>
                    <a:pt x="19" y="164"/>
                    <a:pt x="19" y="164"/>
                  </a:cubicBezTo>
                  <a:cubicBezTo>
                    <a:pt x="21" y="163"/>
                    <a:pt x="23" y="160"/>
                    <a:pt x="25" y="159"/>
                  </a:cubicBezTo>
                  <a:cubicBezTo>
                    <a:pt x="25" y="159"/>
                    <a:pt x="23" y="159"/>
                    <a:pt x="23" y="158"/>
                  </a:cubicBezTo>
                  <a:cubicBezTo>
                    <a:pt x="25" y="159"/>
                    <a:pt x="25" y="158"/>
                    <a:pt x="27" y="158"/>
                  </a:cubicBezTo>
                  <a:cubicBezTo>
                    <a:pt x="25" y="156"/>
                    <a:pt x="28" y="158"/>
                    <a:pt x="28" y="156"/>
                  </a:cubicBezTo>
                  <a:cubicBezTo>
                    <a:pt x="28" y="156"/>
                    <a:pt x="28" y="156"/>
                    <a:pt x="28" y="156"/>
                  </a:cubicBezTo>
                  <a:cubicBezTo>
                    <a:pt x="28" y="154"/>
                    <a:pt x="28" y="154"/>
                    <a:pt x="28" y="154"/>
                  </a:cubicBezTo>
                  <a:cubicBezTo>
                    <a:pt x="28" y="154"/>
                    <a:pt x="28" y="154"/>
                    <a:pt x="28" y="154"/>
                  </a:cubicBezTo>
                  <a:cubicBezTo>
                    <a:pt x="29" y="154"/>
                    <a:pt x="28" y="153"/>
                    <a:pt x="29" y="153"/>
                  </a:cubicBezTo>
                  <a:cubicBezTo>
                    <a:pt x="29" y="153"/>
                    <a:pt x="29" y="153"/>
                    <a:pt x="29" y="153"/>
                  </a:cubicBezTo>
                  <a:cubicBezTo>
                    <a:pt x="29" y="151"/>
                    <a:pt x="29" y="151"/>
                    <a:pt x="29" y="151"/>
                  </a:cubicBezTo>
                  <a:cubicBezTo>
                    <a:pt x="29" y="151"/>
                    <a:pt x="29" y="151"/>
                    <a:pt x="29" y="151"/>
                  </a:cubicBezTo>
                  <a:cubicBezTo>
                    <a:pt x="30" y="151"/>
                    <a:pt x="29" y="150"/>
                    <a:pt x="30" y="150"/>
                  </a:cubicBezTo>
                  <a:cubicBezTo>
                    <a:pt x="30" y="150"/>
                    <a:pt x="29" y="151"/>
                    <a:pt x="29" y="150"/>
                  </a:cubicBezTo>
                  <a:cubicBezTo>
                    <a:pt x="32" y="147"/>
                    <a:pt x="33" y="145"/>
                    <a:pt x="34" y="141"/>
                  </a:cubicBezTo>
                  <a:cubicBezTo>
                    <a:pt x="34" y="139"/>
                    <a:pt x="34" y="139"/>
                    <a:pt x="34" y="139"/>
                  </a:cubicBezTo>
                  <a:cubicBezTo>
                    <a:pt x="34" y="139"/>
                    <a:pt x="34" y="138"/>
                    <a:pt x="36" y="138"/>
                  </a:cubicBezTo>
                  <a:cubicBezTo>
                    <a:pt x="36" y="138"/>
                    <a:pt x="36" y="138"/>
                    <a:pt x="36" y="138"/>
                  </a:cubicBezTo>
                  <a:cubicBezTo>
                    <a:pt x="36" y="137"/>
                    <a:pt x="38" y="138"/>
                    <a:pt x="38" y="137"/>
                  </a:cubicBezTo>
                  <a:cubicBezTo>
                    <a:pt x="36" y="137"/>
                    <a:pt x="36" y="137"/>
                    <a:pt x="36" y="137"/>
                  </a:cubicBezTo>
                  <a:cubicBezTo>
                    <a:pt x="38" y="137"/>
                    <a:pt x="38" y="137"/>
                    <a:pt x="38" y="136"/>
                  </a:cubicBezTo>
                  <a:cubicBezTo>
                    <a:pt x="38" y="136"/>
                    <a:pt x="38" y="136"/>
                    <a:pt x="38" y="136"/>
                  </a:cubicBezTo>
                  <a:cubicBezTo>
                    <a:pt x="40" y="136"/>
                    <a:pt x="38" y="134"/>
                    <a:pt x="40" y="134"/>
                  </a:cubicBezTo>
                  <a:cubicBezTo>
                    <a:pt x="38" y="134"/>
                    <a:pt x="38" y="134"/>
                    <a:pt x="38" y="134"/>
                  </a:cubicBezTo>
                  <a:cubicBezTo>
                    <a:pt x="38" y="133"/>
                    <a:pt x="40" y="134"/>
                    <a:pt x="40" y="134"/>
                  </a:cubicBezTo>
                  <a:cubicBezTo>
                    <a:pt x="40" y="133"/>
                    <a:pt x="40" y="133"/>
                    <a:pt x="40" y="133"/>
                  </a:cubicBezTo>
                  <a:cubicBezTo>
                    <a:pt x="41" y="133"/>
                    <a:pt x="41" y="132"/>
                    <a:pt x="41" y="132"/>
                  </a:cubicBezTo>
                  <a:cubicBezTo>
                    <a:pt x="41" y="132"/>
                    <a:pt x="41" y="132"/>
                    <a:pt x="41" y="132"/>
                  </a:cubicBezTo>
                  <a:cubicBezTo>
                    <a:pt x="42" y="130"/>
                    <a:pt x="42" y="130"/>
                    <a:pt x="44" y="129"/>
                  </a:cubicBezTo>
                  <a:cubicBezTo>
                    <a:pt x="42" y="129"/>
                    <a:pt x="42" y="129"/>
                    <a:pt x="42" y="126"/>
                  </a:cubicBezTo>
                  <a:cubicBezTo>
                    <a:pt x="44" y="129"/>
                    <a:pt x="44" y="125"/>
                    <a:pt x="45" y="126"/>
                  </a:cubicBezTo>
                  <a:cubicBezTo>
                    <a:pt x="45" y="126"/>
                    <a:pt x="45" y="125"/>
                    <a:pt x="45" y="124"/>
                  </a:cubicBezTo>
                  <a:cubicBezTo>
                    <a:pt x="45" y="124"/>
                    <a:pt x="45" y="124"/>
                    <a:pt x="44" y="124"/>
                  </a:cubicBezTo>
                  <a:cubicBezTo>
                    <a:pt x="44" y="123"/>
                    <a:pt x="44" y="123"/>
                    <a:pt x="44" y="123"/>
                  </a:cubicBezTo>
                  <a:cubicBezTo>
                    <a:pt x="44" y="123"/>
                    <a:pt x="44" y="124"/>
                    <a:pt x="44" y="123"/>
                  </a:cubicBezTo>
                  <a:cubicBezTo>
                    <a:pt x="44" y="123"/>
                    <a:pt x="44" y="123"/>
                    <a:pt x="44" y="123"/>
                  </a:cubicBezTo>
                  <a:cubicBezTo>
                    <a:pt x="45" y="121"/>
                    <a:pt x="46" y="123"/>
                    <a:pt x="47" y="121"/>
                  </a:cubicBezTo>
                  <a:cubicBezTo>
                    <a:pt x="46" y="121"/>
                    <a:pt x="46" y="120"/>
                    <a:pt x="46" y="120"/>
                  </a:cubicBezTo>
                  <a:cubicBezTo>
                    <a:pt x="49" y="120"/>
                    <a:pt x="49" y="120"/>
                    <a:pt x="49" y="120"/>
                  </a:cubicBezTo>
                  <a:cubicBezTo>
                    <a:pt x="49" y="120"/>
                    <a:pt x="47" y="120"/>
                    <a:pt x="49" y="120"/>
                  </a:cubicBezTo>
                  <a:cubicBezTo>
                    <a:pt x="49" y="120"/>
                    <a:pt x="49" y="120"/>
                    <a:pt x="49" y="120"/>
                  </a:cubicBezTo>
                  <a:cubicBezTo>
                    <a:pt x="49" y="120"/>
                    <a:pt x="51" y="119"/>
                    <a:pt x="49" y="119"/>
                  </a:cubicBezTo>
                  <a:cubicBezTo>
                    <a:pt x="49" y="117"/>
                    <a:pt x="49" y="119"/>
                    <a:pt x="49" y="117"/>
                  </a:cubicBezTo>
                  <a:cubicBezTo>
                    <a:pt x="49" y="117"/>
                    <a:pt x="49" y="117"/>
                    <a:pt x="49" y="117"/>
                  </a:cubicBezTo>
                  <a:cubicBezTo>
                    <a:pt x="49" y="117"/>
                    <a:pt x="49" y="117"/>
                    <a:pt x="49" y="117"/>
                  </a:cubicBezTo>
                  <a:cubicBezTo>
                    <a:pt x="49" y="116"/>
                    <a:pt x="51" y="116"/>
                    <a:pt x="51" y="117"/>
                  </a:cubicBezTo>
                  <a:cubicBezTo>
                    <a:pt x="51" y="117"/>
                    <a:pt x="51" y="116"/>
                    <a:pt x="51" y="117"/>
                  </a:cubicBezTo>
                  <a:cubicBezTo>
                    <a:pt x="53" y="117"/>
                    <a:pt x="53" y="116"/>
                    <a:pt x="53" y="116"/>
                  </a:cubicBezTo>
                  <a:cubicBezTo>
                    <a:pt x="53" y="116"/>
                    <a:pt x="53" y="116"/>
                    <a:pt x="53" y="116"/>
                  </a:cubicBezTo>
                  <a:cubicBezTo>
                    <a:pt x="53" y="116"/>
                    <a:pt x="54" y="113"/>
                    <a:pt x="55" y="113"/>
                  </a:cubicBezTo>
                  <a:cubicBezTo>
                    <a:pt x="54" y="113"/>
                    <a:pt x="54" y="113"/>
                    <a:pt x="54" y="113"/>
                  </a:cubicBezTo>
                  <a:cubicBezTo>
                    <a:pt x="54" y="112"/>
                    <a:pt x="57" y="112"/>
                    <a:pt x="55" y="111"/>
                  </a:cubicBezTo>
                  <a:cubicBezTo>
                    <a:pt x="57" y="111"/>
                    <a:pt x="57" y="111"/>
                    <a:pt x="57" y="111"/>
                  </a:cubicBezTo>
                  <a:cubicBezTo>
                    <a:pt x="57" y="110"/>
                    <a:pt x="55" y="110"/>
                    <a:pt x="57" y="110"/>
                  </a:cubicBezTo>
                  <a:cubicBezTo>
                    <a:pt x="55" y="110"/>
                    <a:pt x="57" y="110"/>
                    <a:pt x="57" y="110"/>
                  </a:cubicBezTo>
                  <a:cubicBezTo>
                    <a:pt x="57" y="110"/>
                    <a:pt x="57" y="108"/>
                    <a:pt x="57" y="110"/>
                  </a:cubicBezTo>
                  <a:cubicBezTo>
                    <a:pt x="57" y="108"/>
                    <a:pt x="59" y="107"/>
                    <a:pt x="59" y="106"/>
                  </a:cubicBezTo>
                  <a:cubicBezTo>
                    <a:pt x="60" y="106"/>
                    <a:pt x="60" y="106"/>
                    <a:pt x="60" y="106"/>
                  </a:cubicBezTo>
                  <a:cubicBezTo>
                    <a:pt x="59" y="106"/>
                    <a:pt x="59" y="106"/>
                    <a:pt x="59" y="106"/>
                  </a:cubicBezTo>
                  <a:cubicBezTo>
                    <a:pt x="59" y="106"/>
                    <a:pt x="60" y="104"/>
                    <a:pt x="59" y="104"/>
                  </a:cubicBezTo>
                  <a:cubicBezTo>
                    <a:pt x="60" y="104"/>
                    <a:pt x="58" y="106"/>
                    <a:pt x="59" y="106"/>
                  </a:cubicBezTo>
                  <a:cubicBezTo>
                    <a:pt x="58" y="106"/>
                    <a:pt x="60" y="106"/>
                    <a:pt x="59" y="104"/>
                  </a:cubicBezTo>
                  <a:cubicBezTo>
                    <a:pt x="59" y="104"/>
                    <a:pt x="60" y="104"/>
                    <a:pt x="60" y="103"/>
                  </a:cubicBezTo>
                  <a:cubicBezTo>
                    <a:pt x="60" y="104"/>
                    <a:pt x="59" y="103"/>
                    <a:pt x="59" y="103"/>
                  </a:cubicBezTo>
                  <a:cubicBezTo>
                    <a:pt x="60" y="103"/>
                    <a:pt x="59" y="103"/>
                    <a:pt x="60" y="103"/>
                  </a:cubicBezTo>
                  <a:cubicBezTo>
                    <a:pt x="60" y="103"/>
                    <a:pt x="60" y="103"/>
                    <a:pt x="60" y="103"/>
                  </a:cubicBezTo>
                  <a:cubicBezTo>
                    <a:pt x="62" y="103"/>
                    <a:pt x="60" y="102"/>
                    <a:pt x="62" y="102"/>
                  </a:cubicBezTo>
                  <a:cubicBezTo>
                    <a:pt x="60" y="102"/>
                    <a:pt x="63" y="102"/>
                    <a:pt x="62" y="99"/>
                  </a:cubicBezTo>
                  <a:cubicBezTo>
                    <a:pt x="60" y="99"/>
                    <a:pt x="60" y="99"/>
                    <a:pt x="60" y="99"/>
                  </a:cubicBezTo>
                  <a:cubicBezTo>
                    <a:pt x="62" y="99"/>
                    <a:pt x="62" y="99"/>
                    <a:pt x="62" y="99"/>
                  </a:cubicBezTo>
                  <a:cubicBezTo>
                    <a:pt x="62" y="99"/>
                    <a:pt x="62" y="99"/>
                    <a:pt x="62" y="99"/>
                  </a:cubicBezTo>
                  <a:cubicBezTo>
                    <a:pt x="63" y="99"/>
                    <a:pt x="62" y="98"/>
                    <a:pt x="63" y="99"/>
                  </a:cubicBezTo>
                  <a:cubicBezTo>
                    <a:pt x="63" y="98"/>
                    <a:pt x="66" y="97"/>
                    <a:pt x="63" y="97"/>
                  </a:cubicBezTo>
                  <a:cubicBezTo>
                    <a:pt x="66" y="97"/>
                    <a:pt x="66" y="95"/>
                    <a:pt x="66" y="95"/>
                  </a:cubicBezTo>
                  <a:cubicBezTo>
                    <a:pt x="66" y="95"/>
                    <a:pt x="66" y="95"/>
                    <a:pt x="66" y="95"/>
                  </a:cubicBezTo>
                  <a:cubicBezTo>
                    <a:pt x="66" y="94"/>
                    <a:pt x="66" y="95"/>
                    <a:pt x="66" y="94"/>
                  </a:cubicBezTo>
                  <a:cubicBezTo>
                    <a:pt x="66" y="94"/>
                    <a:pt x="66" y="94"/>
                    <a:pt x="66" y="93"/>
                  </a:cubicBezTo>
                  <a:cubicBezTo>
                    <a:pt x="67" y="93"/>
                    <a:pt x="67" y="93"/>
                    <a:pt x="67" y="93"/>
                  </a:cubicBezTo>
                  <a:cubicBezTo>
                    <a:pt x="67" y="93"/>
                    <a:pt x="70" y="93"/>
                    <a:pt x="68" y="91"/>
                  </a:cubicBezTo>
                  <a:cubicBezTo>
                    <a:pt x="67" y="91"/>
                    <a:pt x="67" y="91"/>
                    <a:pt x="67" y="91"/>
                  </a:cubicBezTo>
                  <a:cubicBezTo>
                    <a:pt x="66" y="90"/>
                    <a:pt x="68" y="90"/>
                    <a:pt x="68" y="90"/>
                  </a:cubicBezTo>
                  <a:cubicBezTo>
                    <a:pt x="70" y="90"/>
                    <a:pt x="70" y="90"/>
                    <a:pt x="70" y="90"/>
                  </a:cubicBezTo>
                  <a:cubicBezTo>
                    <a:pt x="68" y="90"/>
                    <a:pt x="71" y="90"/>
                    <a:pt x="70" y="89"/>
                  </a:cubicBezTo>
                  <a:cubicBezTo>
                    <a:pt x="70" y="89"/>
                    <a:pt x="70" y="86"/>
                    <a:pt x="71" y="89"/>
                  </a:cubicBezTo>
                  <a:cubicBezTo>
                    <a:pt x="71" y="86"/>
                    <a:pt x="72" y="85"/>
                    <a:pt x="71" y="84"/>
                  </a:cubicBezTo>
                  <a:cubicBezTo>
                    <a:pt x="71" y="84"/>
                    <a:pt x="72" y="82"/>
                    <a:pt x="72" y="84"/>
                  </a:cubicBezTo>
                  <a:cubicBezTo>
                    <a:pt x="72" y="84"/>
                    <a:pt x="71" y="84"/>
                    <a:pt x="72" y="84"/>
                  </a:cubicBezTo>
                  <a:cubicBezTo>
                    <a:pt x="72" y="84"/>
                    <a:pt x="72" y="84"/>
                    <a:pt x="72" y="84"/>
                  </a:cubicBezTo>
                  <a:cubicBezTo>
                    <a:pt x="72" y="84"/>
                    <a:pt x="72" y="82"/>
                    <a:pt x="71" y="82"/>
                  </a:cubicBezTo>
                  <a:cubicBezTo>
                    <a:pt x="71" y="81"/>
                    <a:pt x="74" y="82"/>
                    <a:pt x="74" y="81"/>
                  </a:cubicBezTo>
                  <a:cubicBezTo>
                    <a:pt x="74" y="81"/>
                    <a:pt x="74" y="81"/>
                    <a:pt x="74" y="81"/>
                  </a:cubicBezTo>
                  <a:cubicBezTo>
                    <a:pt x="75" y="81"/>
                    <a:pt x="75" y="81"/>
                    <a:pt x="75" y="81"/>
                  </a:cubicBezTo>
                  <a:cubicBezTo>
                    <a:pt x="75" y="80"/>
                    <a:pt x="74" y="80"/>
                    <a:pt x="74" y="80"/>
                  </a:cubicBezTo>
                  <a:cubicBezTo>
                    <a:pt x="74" y="80"/>
                    <a:pt x="74" y="78"/>
                    <a:pt x="75" y="78"/>
                  </a:cubicBezTo>
                  <a:cubicBezTo>
                    <a:pt x="74" y="78"/>
                    <a:pt x="74" y="78"/>
                    <a:pt x="74" y="78"/>
                  </a:cubicBezTo>
                  <a:cubicBezTo>
                    <a:pt x="74" y="78"/>
                    <a:pt x="74" y="78"/>
                    <a:pt x="75" y="78"/>
                  </a:cubicBezTo>
                  <a:cubicBezTo>
                    <a:pt x="74" y="78"/>
                    <a:pt x="74" y="78"/>
                    <a:pt x="74" y="78"/>
                  </a:cubicBezTo>
                  <a:cubicBezTo>
                    <a:pt x="74" y="77"/>
                    <a:pt x="75" y="77"/>
                    <a:pt x="75" y="77"/>
                  </a:cubicBezTo>
                  <a:cubicBezTo>
                    <a:pt x="75" y="78"/>
                    <a:pt x="75" y="78"/>
                    <a:pt x="75" y="78"/>
                  </a:cubicBezTo>
                  <a:cubicBezTo>
                    <a:pt x="75" y="78"/>
                    <a:pt x="75" y="78"/>
                    <a:pt x="76" y="78"/>
                  </a:cubicBezTo>
                  <a:cubicBezTo>
                    <a:pt x="75" y="77"/>
                    <a:pt x="76" y="77"/>
                    <a:pt x="76" y="77"/>
                  </a:cubicBezTo>
                  <a:cubicBezTo>
                    <a:pt x="76" y="77"/>
                    <a:pt x="76" y="77"/>
                    <a:pt x="76" y="77"/>
                  </a:cubicBezTo>
                  <a:cubicBezTo>
                    <a:pt x="76" y="77"/>
                    <a:pt x="79" y="76"/>
                    <a:pt x="76" y="76"/>
                  </a:cubicBezTo>
                  <a:cubicBezTo>
                    <a:pt x="76" y="77"/>
                    <a:pt x="76" y="77"/>
                    <a:pt x="76" y="77"/>
                  </a:cubicBezTo>
                  <a:cubicBezTo>
                    <a:pt x="76" y="76"/>
                    <a:pt x="75" y="76"/>
                    <a:pt x="76" y="76"/>
                  </a:cubicBezTo>
                  <a:cubicBezTo>
                    <a:pt x="76" y="76"/>
                    <a:pt x="79" y="77"/>
                    <a:pt x="79" y="76"/>
                  </a:cubicBezTo>
                  <a:cubicBezTo>
                    <a:pt x="76" y="76"/>
                    <a:pt x="76" y="76"/>
                    <a:pt x="76" y="76"/>
                  </a:cubicBezTo>
                  <a:cubicBezTo>
                    <a:pt x="76" y="74"/>
                    <a:pt x="76" y="74"/>
                    <a:pt x="76" y="74"/>
                  </a:cubicBezTo>
                  <a:cubicBezTo>
                    <a:pt x="79" y="76"/>
                    <a:pt x="79" y="76"/>
                    <a:pt x="79" y="76"/>
                  </a:cubicBezTo>
                  <a:cubicBezTo>
                    <a:pt x="79" y="74"/>
                    <a:pt x="76" y="74"/>
                    <a:pt x="76" y="74"/>
                  </a:cubicBezTo>
                  <a:cubicBezTo>
                    <a:pt x="79" y="76"/>
                    <a:pt x="79" y="74"/>
                    <a:pt x="80" y="74"/>
                  </a:cubicBezTo>
                  <a:cubicBezTo>
                    <a:pt x="80" y="72"/>
                    <a:pt x="80" y="72"/>
                    <a:pt x="80" y="72"/>
                  </a:cubicBezTo>
                  <a:cubicBezTo>
                    <a:pt x="80" y="72"/>
                    <a:pt x="80" y="72"/>
                    <a:pt x="80" y="72"/>
                  </a:cubicBezTo>
                  <a:cubicBezTo>
                    <a:pt x="79" y="72"/>
                    <a:pt x="80" y="70"/>
                    <a:pt x="80" y="70"/>
                  </a:cubicBezTo>
                  <a:cubicBezTo>
                    <a:pt x="80" y="70"/>
                    <a:pt x="80" y="70"/>
                    <a:pt x="80" y="70"/>
                  </a:cubicBezTo>
                  <a:cubicBezTo>
                    <a:pt x="80" y="70"/>
                    <a:pt x="80" y="70"/>
                    <a:pt x="81" y="70"/>
                  </a:cubicBezTo>
                  <a:cubicBezTo>
                    <a:pt x="81" y="69"/>
                    <a:pt x="79" y="69"/>
                    <a:pt x="80" y="69"/>
                  </a:cubicBezTo>
                  <a:cubicBezTo>
                    <a:pt x="80" y="68"/>
                    <a:pt x="81" y="69"/>
                    <a:pt x="81" y="69"/>
                  </a:cubicBezTo>
                  <a:cubicBezTo>
                    <a:pt x="81" y="68"/>
                    <a:pt x="84" y="68"/>
                    <a:pt x="83" y="67"/>
                  </a:cubicBezTo>
                  <a:cubicBezTo>
                    <a:pt x="84" y="67"/>
                    <a:pt x="84" y="67"/>
                    <a:pt x="84" y="67"/>
                  </a:cubicBezTo>
                  <a:cubicBezTo>
                    <a:pt x="84" y="65"/>
                    <a:pt x="87" y="64"/>
                    <a:pt x="85" y="63"/>
                  </a:cubicBezTo>
                  <a:cubicBezTo>
                    <a:pt x="85" y="63"/>
                    <a:pt x="85" y="61"/>
                    <a:pt x="84" y="61"/>
                  </a:cubicBezTo>
                  <a:cubicBezTo>
                    <a:pt x="85" y="61"/>
                    <a:pt x="84" y="61"/>
                    <a:pt x="85" y="61"/>
                  </a:cubicBezTo>
                  <a:cubicBezTo>
                    <a:pt x="85" y="61"/>
                    <a:pt x="85" y="61"/>
                    <a:pt x="85" y="63"/>
                  </a:cubicBezTo>
                  <a:cubicBezTo>
                    <a:pt x="87" y="61"/>
                    <a:pt x="88" y="61"/>
                    <a:pt x="87" y="59"/>
                  </a:cubicBezTo>
                  <a:cubicBezTo>
                    <a:pt x="88" y="59"/>
                    <a:pt x="88" y="59"/>
                    <a:pt x="88" y="59"/>
                  </a:cubicBezTo>
                  <a:cubicBezTo>
                    <a:pt x="87" y="59"/>
                    <a:pt x="87" y="57"/>
                    <a:pt x="88" y="57"/>
                  </a:cubicBezTo>
                  <a:cubicBezTo>
                    <a:pt x="88" y="57"/>
                    <a:pt x="88" y="57"/>
                    <a:pt x="88" y="57"/>
                  </a:cubicBezTo>
                  <a:cubicBezTo>
                    <a:pt x="88" y="57"/>
                    <a:pt x="88" y="57"/>
                    <a:pt x="88" y="57"/>
                  </a:cubicBezTo>
                  <a:cubicBezTo>
                    <a:pt x="89" y="57"/>
                    <a:pt x="89" y="57"/>
                    <a:pt x="89" y="57"/>
                  </a:cubicBezTo>
                  <a:cubicBezTo>
                    <a:pt x="88" y="57"/>
                    <a:pt x="88" y="56"/>
                    <a:pt x="88" y="56"/>
                  </a:cubicBezTo>
                  <a:cubicBezTo>
                    <a:pt x="89" y="56"/>
                    <a:pt x="92" y="56"/>
                    <a:pt x="89" y="56"/>
                  </a:cubicBezTo>
                  <a:cubicBezTo>
                    <a:pt x="89" y="55"/>
                    <a:pt x="89" y="55"/>
                    <a:pt x="89" y="55"/>
                  </a:cubicBezTo>
                  <a:cubicBezTo>
                    <a:pt x="92" y="55"/>
                    <a:pt x="92" y="55"/>
                    <a:pt x="92" y="55"/>
                  </a:cubicBezTo>
                  <a:cubicBezTo>
                    <a:pt x="92" y="54"/>
                    <a:pt x="92" y="54"/>
                    <a:pt x="92" y="52"/>
                  </a:cubicBezTo>
                  <a:cubicBezTo>
                    <a:pt x="93" y="52"/>
                    <a:pt x="94" y="50"/>
                    <a:pt x="96" y="48"/>
                  </a:cubicBezTo>
                  <a:cubicBezTo>
                    <a:pt x="96" y="48"/>
                    <a:pt x="96" y="48"/>
                    <a:pt x="96" y="48"/>
                  </a:cubicBezTo>
                  <a:cubicBezTo>
                    <a:pt x="96" y="48"/>
                    <a:pt x="96" y="48"/>
                    <a:pt x="96" y="48"/>
                  </a:cubicBezTo>
                  <a:cubicBezTo>
                    <a:pt x="96" y="48"/>
                    <a:pt x="96" y="47"/>
                    <a:pt x="94" y="47"/>
                  </a:cubicBezTo>
                  <a:cubicBezTo>
                    <a:pt x="96" y="47"/>
                    <a:pt x="96" y="47"/>
                    <a:pt x="96" y="47"/>
                  </a:cubicBezTo>
                  <a:cubicBezTo>
                    <a:pt x="97" y="47"/>
                    <a:pt x="96" y="47"/>
                    <a:pt x="97" y="47"/>
                  </a:cubicBezTo>
                  <a:cubicBezTo>
                    <a:pt x="97" y="44"/>
                    <a:pt x="97" y="44"/>
                    <a:pt x="97" y="44"/>
                  </a:cubicBezTo>
                  <a:cubicBezTo>
                    <a:pt x="97" y="44"/>
                    <a:pt x="97" y="44"/>
                    <a:pt x="96" y="44"/>
                  </a:cubicBezTo>
                  <a:cubicBezTo>
                    <a:pt x="97" y="44"/>
                    <a:pt x="97" y="44"/>
                    <a:pt x="97" y="44"/>
                  </a:cubicBezTo>
                  <a:cubicBezTo>
                    <a:pt x="96" y="43"/>
                    <a:pt x="94" y="44"/>
                    <a:pt x="93" y="43"/>
                  </a:cubicBezTo>
                  <a:cubicBezTo>
                    <a:pt x="94" y="43"/>
                    <a:pt x="94" y="43"/>
                    <a:pt x="94" y="43"/>
                  </a:cubicBezTo>
                  <a:cubicBezTo>
                    <a:pt x="93" y="42"/>
                    <a:pt x="93" y="43"/>
                    <a:pt x="93" y="42"/>
                  </a:cubicBezTo>
                  <a:cubicBezTo>
                    <a:pt x="93" y="42"/>
                    <a:pt x="94" y="42"/>
                    <a:pt x="94" y="43"/>
                  </a:cubicBezTo>
                  <a:cubicBezTo>
                    <a:pt x="96" y="42"/>
                    <a:pt x="97" y="43"/>
                    <a:pt x="97" y="43"/>
                  </a:cubicBezTo>
                  <a:cubicBezTo>
                    <a:pt x="97" y="42"/>
                    <a:pt x="97" y="43"/>
                    <a:pt x="96" y="43"/>
                  </a:cubicBezTo>
                  <a:cubicBezTo>
                    <a:pt x="96" y="42"/>
                    <a:pt x="97" y="42"/>
                    <a:pt x="97" y="42"/>
                  </a:cubicBezTo>
                  <a:cubicBezTo>
                    <a:pt x="97" y="42"/>
                    <a:pt x="98" y="43"/>
                    <a:pt x="98" y="42"/>
                  </a:cubicBezTo>
                  <a:cubicBezTo>
                    <a:pt x="98" y="42"/>
                    <a:pt x="97" y="42"/>
                    <a:pt x="98" y="42"/>
                  </a:cubicBezTo>
                  <a:cubicBezTo>
                    <a:pt x="100" y="42"/>
                    <a:pt x="100" y="42"/>
                    <a:pt x="100" y="42"/>
                  </a:cubicBezTo>
                  <a:cubicBezTo>
                    <a:pt x="100" y="42"/>
                    <a:pt x="100" y="42"/>
                    <a:pt x="100" y="42"/>
                  </a:cubicBezTo>
                  <a:cubicBezTo>
                    <a:pt x="100" y="41"/>
                    <a:pt x="98" y="41"/>
                    <a:pt x="98" y="41"/>
                  </a:cubicBezTo>
                  <a:cubicBezTo>
                    <a:pt x="98" y="41"/>
                    <a:pt x="100" y="39"/>
                    <a:pt x="101" y="41"/>
                  </a:cubicBezTo>
                  <a:cubicBezTo>
                    <a:pt x="100" y="41"/>
                    <a:pt x="100" y="41"/>
                    <a:pt x="100" y="41"/>
                  </a:cubicBezTo>
                  <a:cubicBezTo>
                    <a:pt x="100" y="39"/>
                    <a:pt x="101" y="39"/>
                    <a:pt x="100" y="39"/>
                  </a:cubicBezTo>
                  <a:cubicBezTo>
                    <a:pt x="101" y="39"/>
                    <a:pt x="101" y="39"/>
                    <a:pt x="101" y="39"/>
                  </a:cubicBezTo>
                  <a:cubicBezTo>
                    <a:pt x="101" y="39"/>
                    <a:pt x="101" y="39"/>
                    <a:pt x="100" y="38"/>
                  </a:cubicBezTo>
                  <a:cubicBezTo>
                    <a:pt x="100" y="38"/>
                    <a:pt x="102" y="38"/>
                    <a:pt x="101" y="37"/>
                  </a:cubicBezTo>
                  <a:cubicBezTo>
                    <a:pt x="101" y="37"/>
                    <a:pt x="101" y="37"/>
                    <a:pt x="102" y="37"/>
                  </a:cubicBezTo>
                  <a:cubicBezTo>
                    <a:pt x="102" y="38"/>
                    <a:pt x="101" y="38"/>
                    <a:pt x="102" y="38"/>
                  </a:cubicBezTo>
                  <a:cubicBezTo>
                    <a:pt x="101" y="38"/>
                    <a:pt x="102" y="38"/>
                    <a:pt x="102" y="38"/>
                  </a:cubicBezTo>
                  <a:cubicBezTo>
                    <a:pt x="102" y="37"/>
                    <a:pt x="102" y="37"/>
                    <a:pt x="102" y="37"/>
                  </a:cubicBezTo>
                  <a:cubicBezTo>
                    <a:pt x="102" y="37"/>
                    <a:pt x="102" y="37"/>
                    <a:pt x="105" y="37"/>
                  </a:cubicBezTo>
                  <a:cubicBezTo>
                    <a:pt x="102" y="37"/>
                    <a:pt x="102" y="37"/>
                    <a:pt x="102" y="37"/>
                  </a:cubicBezTo>
                  <a:cubicBezTo>
                    <a:pt x="105" y="37"/>
                    <a:pt x="105" y="37"/>
                    <a:pt x="105" y="37"/>
                  </a:cubicBezTo>
                  <a:cubicBezTo>
                    <a:pt x="102" y="35"/>
                    <a:pt x="102" y="35"/>
                    <a:pt x="102" y="35"/>
                  </a:cubicBezTo>
                  <a:cubicBezTo>
                    <a:pt x="102" y="35"/>
                    <a:pt x="102" y="35"/>
                    <a:pt x="102" y="35"/>
                  </a:cubicBezTo>
                  <a:cubicBezTo>
                    <a:pt x="102" y="35"/>
                    <a:pt x="102" y="35"/>
                    <a:pt x="102" y="34"/>
                  </a:cubicBezTo>
                  <a:cubicBezTo>
                    <a:pt x="105" y="35"/>
                    <a:pt x="105" y="35"/>
                    <a:pt x="105" y="35"/>
                  </a:cubicBezTo>
                  <a:cubicBezTo>
                    <a:pt x="106" y="35"/>
                    <a:pt x="105" y="34"/>
                    <a:pt x="106" y="34"/>
                  </a:cubicBezTo>
                  <a:cubicBezTo>
                    <a:pt x="105" y="35"/>
                    <a:pt x="105" y="35"/>
                    <a:pt x="105" y="35"/>
                  </a:cubicBezTo>
                  <a:cubicBezTo>
                    <a:pt x="105" y="34"/>
                    <a:pt x="102" y="34"/>
                    <a:pt x="102" y="31"/>
                  </a:cubicBezTo>
                  <a:cubicBezTo>
                    <a:pt x="105" y="31"/>
                    <a:pt x="106" y="31"/>
                    <a:pt x="106" y="34"/>
                  </a:cubicBezTo>
                  <a:cubicBezTo>
                    <a:pt x="106" y="34"/>
                    <a:pt x="106" y="31"/>
                    <a:pt x="105" y="31"/>
                  </a:cubicBezTo>
                  <a:cubicBezTo>
                    <a:pt x="106" y="31"/>
                    <a:pt x="106" y="34"/>
                    <a:pt x="106" y="31"/>
                  </a:cubicBezTo>
                  <a:cubicBezTo>
                    <a:pt x="106" y="30"/>
                    <a:pt x="106" y="30"/>
                    <a:pt x="106" y="30"/>
                  </a:cubicBezTo>
                  <a:cubicBezTo>
                    <a:pt x="105" y="30"/>
                    <a:pt x="105" y="30"/>
                    <a:pt x="105" y="30"/>
                  </a:cubicBezTo>
                  <a:cubicBezTo>
                    <a:pt x="105" y="29"/>
                    <a:pt x="105" y="29"/>
                    <a:pt x="105" y="29"/>
                  </a:cubicBezTo>
                  <a:cubicBezTo>
                    <a:pt x="102" y="29"/>
                    <a:pt x="102" y="29"/>
                    <a:pt x="102" y="29"/>
                  </a:cubicBezTo>
                  <a:cubicBezTo>
                    <a:pt x="102" y="29"/>
                    <a:pt x="102" y="29"/>
                    <a:pt x="102" y="28"/>
                  </a:cubicBezTo>
                  <a:cubicBezTo>
                    <a:pt x="105" y="30"/>
                    <a:pt x="106" y="29"/>
                    <a:pt x="107" y="29"/>
                  </a:cubicBezTo>
                  <a:cubicBezTo>
                    <a:pt x="107" y="29"/>
                    <a:pt x="105" y="28"/>
                    <a:pt x="107" y="28"/>
                  </a:cubicBezTo>
                  <a:cubicBezTo>
                    <a:pt x="107" y="28"/>
                    <a:pt x="109" y="28"/>
                    <a:pt x="107" y="28"/>
                  </a:cubicBezTo>
                  <a:cubicBezTo>
                    <a:pt x="107" y="28"/>
                    <a:pt x="109" y="29"/>
                    <a:pt x="109" y="28"/>
                  </a:cubicBezTo>
                  <a:cubicBezTo>
                    <a:pt x="109" y="28"/>
                    <a:pt x="109" y="26"/>
                    <a:pt x="107" y="26"/>
                  </a:cubicBezTo>
                  <a:cubicBezTo>
                    <a:pt x="107" y="28"/>
                    <a:pt x="107" y="28"/>
                    <a:pt x="107" y="28"/>
                  </a:cubicBezTo>
                  <a:cubicBezTo>
                    <a:pt x="106" y="26"/>
                    <a:pt x="106" y="26"/>
                    <a:pt x="106" y="26"/>
                  </a:cubicBezTo>
                  <a:cubicBezTo>
                    <a:pt x="106" y="25"/>
                    <a:pt x="106" y="25"/>
                    <a:pt x="107" y="25"/>
                  </a:cubicBezTo>
                  <a:cubicBezTo>
                    <a:pt x="107" y="26"/>
                    <a:pt x="107" y="26"/>
                    <a:pt x="107" y="26"/>
                  </a:cubicBezTo>
                  <a:cubicBezTo>
                    <a:pt x="109" y="26"/>
                    <a:pt x="107" y="25"/>
                    <a:pt x="109" y="25"/>
                  </a:cubicBezTo>
                  <a:cubicBezTo>
                    <a:pt x="109" y="26"/>
                    <a:pt x="109" y="26"/>
                    <a:pt x="110" y="26"/>
                  </a:cubicBezTo>
                  <a:cubicBezTo>
                    <a:pt x="110" y="26"/>
                    <a:pt x="110" y="26"/>
                    <a:pt x="110" y="26"/>
                  </a:cubicBezTo>
                  <a:cubicBezTo>
                    <a:pt x="110" y="26"/>
                    <a:pt x="110" y="26"/>
                    <a:pt x="110" y="26"/>
                  </a:cubicBezTo>
                  <a:cubicBezTo>
                    <a:pt x="110" y="25"/>
                    <a:pt x="110" y="26"/>
                    <a:pt x="111" y="25"/>
                  </a:cubicBezTo>
                  <a:cubicBezTo>
                    <a:pt x="110" y="25"/>
                    <a:pt x="110" y="25"/>
                    <a:pt x="110" y="25"/>
                  </a:cubicBezTo>
                  <a:cubicBezTo>
                    <a:pt x="109" y="24"/>
                    <a:pt x="110" y="26"/>
                    <a:pt x="109" y="25"/>
                  </a:cubicBezTo>
                  <a:cubicBezTo>
                    <a:pt x="109" y="25"/>
                    <a:pt x="110" y="25"/>
                    <a:pt x="110" y="24"/>
                  </a:cubicBezTo>
                  <a:cubicBezTo>
                    <a:pt x="109" y="24"/>
                    <a:pt x="109" y="24"/>
                    <a:pt x="109" y="24"/>
                  </a:cubicBezTo>
                  <a:cubicBezTo>
                    <a:pt x="109" y="24"/>
                    <a:pt x="107" y="22"/>
                    <a:pt x="109" y="22"/>
                  </a:cubicBezTo>
                  <a:cubicBezTo>
                    <a:pt x="110" y="22"/>
                    <a:pt x="110" y="22"/>
                    <a:pt x="110" y="24"/>
                  </a:cubicBezTo>
                  <a:cubicBezTo>
                    <a:pt x="110" y="22"/>
                    <a:pt x="111" y="22"/>
                    <a:pt x="111" y="22"/>
                  </a:cubicBezTo>
                  <a:cubicBezTo>
                    <a:pt x="110" y="21"/>
                    <a:pt x="113" y="21"/>
                    <a:pt x="111" y="21"/>
                  </a:cubicBezTo>
                  <a:cubicBezTo>
                    <a:pt x="110" y="22"/>
                    <a:pt x="110" y="22"/>
                    <a:pt x="110" y="22"/>
                  </a:cubicBezTo>
                  <a:cubicBezTo>
                    <a:pt x="109" y="21"/>
                    <a:pt x="109" y="24"/>
                    <a:pt x="107" y="22"/>
                  </a:cubicBezTo>
                  <a:cubicBezTo>
                    <a:pt x="109" y="22"/>
                    <a:pt x="107" y="21"/>
                    <a:pt x="106" y="21"/>
                  </a:cubicBezTo>
                  <a:cubicBezTo>
                    <a:pt x="107" y="21"/>
                    <a:pt x="107" y="21"/>
                    <a:pt x="107" y="21"/>
                  </a:cubicBezTo>
                  <a:cubicBezTo>
                    <a:pt x="107" y="21"/>
                    <a:pt x="107" y="21"/>
                    <a:pt x="109" y="21"/>
                  </a:cubicBezTo>
                  <a:cubicBezTo>
                    <a:pt x="110" y="20"/>
                    <a:pt x="110" y="20"/>
                    <a:pt x="110" y="20"/>
                  </a:cubicBezTo>
                  <a:cubicBezTo>
                    <a:pt x="110" y="20"/>
                    <a:pt x="110" y="20"/>
                    <a:pt x="109" y="20"/>
                  </a:cubicBezTo>
                  <a:cubicBezTo>
                    <a:pt x="110" y="17"/>
                    <a:pt x="110" y="17"/>
                    <a:pt x="111" y="16"/>
                  </a:cubicBezTo>
                  <a:cubicBezTo>
                    <a:pt x="111" y="17"/>
                    <a:pt x="111" y="15"/>
                    <a:pt x="113" y="16"/>
                  </a:cubicBezTo>
                  <a:cubicBezTo>
                    <a:pt x="113" y="16"/>
                    <a:pt x="113" y="17"/>
                    <a:pt x="114" y="17"/>
                  </a:cubicBezTo>
                  <a:cubicBezTo>
                    <a:pt x="113" y="17"/>
                    <a:pt x="113" y="17"/>
                    <a:pt x="113" y="17"/>
                  </a:cubicBezTo>
                  <a:cubicBezTo>
                    <a:pt x="114" y="17"/>
                    <a:pt x="113" y="16"/>
                    <a:pt x="113" y="16"/>
                  </a:cubicBezTo>
                  <a:cubicBezTo>
                    <a:pt x="113" y="17"/>
                    <a:pt x="111" y="16"/>
                    <a:pt x="111" y="15"/>
                  </a:cubicBezTo>
                  <a:cubicBezTo>
                    <a:pt x="110" y="15"/>
                    <a:pt x="110" y="15"/>
                    <a:pt x="110" y="15"/>
                  </a:cubicBezTo>
                  <a:cubicBezTo>
                    <a:pt x="111" y="13"/>
                    <a:pt x="113" y="13"/>
                    <a:pt x="113" y="13"/>
                  </a:cubicBezTo>
                  <a:cubicBezTo>
                    <a:pt x="113" y="12"/>
                    <a:pt x="114" y="11"/>
                    <a:pt x="114" y="9"/>
                  </a:cubicBezTo>
                  <a:cubicBezTo>
                    <a:pt x="114" y="9"/>
                    <a:pt x="113" y="9"/>
                    <a:pt x="113" y="8"/>
                  </a:cubicBezTo>
                  <a:cubicBezTo>
                    <a:pt x="114" y="8"/>
                    <a:pt x="114" y="9"/>
                    <a:pt x="114" y="8"/>
                  </a:cubicBezTo>
                  <a:cubicBezTo>
                    <a:pt x="114" y="8"/>
                    <a:pt x="114" y="8"/>
                    <a:pt x="114" y="8"/>
                  </a:cubicBezTo>
                  <a:cubicBezTo>
                    <a:pt x="114" y="8"/>
                    <a:pt x="114" y="7"/>
                    <a:pt x="115" y="7"/>
                  </a:cubicBezTo>
                  <a:cubicBezTo>
                    <a:pt x="114" y="7"/>
                    <a:pt x="114" y="7"/>
                    <a:pt x="114" y="7"/>
                  </a:cubicBezTo>
                  <a:cubicBezTo>
                    <a:pt x="114" y="7"/>
                    <a:pt x="114" y="7"/>
                    <a:pt x="115" y="7"/>
                  </a:cubicBezTo>
                  <a:cubicBezTo>
                    <a:pt x="114" y="7"/>
                    <a:pt x="114" y="7"/>
                    <a:pt x="114" y="7"/>
                  </a:cubicBezTo>
                  <a:cubicBezTo>
                    <a:pt x="114" y="4"/>
                    <a:pt x="114" y="4"/>
                    <a:pt x="115" y="4"/>
                  </a:cubicBezTo>
                  <a:cubicBezTo>
                    <a:pt x="115" y="4"/>
                    <a:pt x="115" y="4"/>
                    <a:pt x="115" y="4"/>
                  </a:cubicBezTo>
                  <a:cubicBezTo>
                    <a:pt x="117" y="4"/>
                    <a:pt x="115" y="3"/>
                    <a:pt x="117" y="3"/>
                  </a:cubicBezTo>
                  <a:cubicBezTo>
                    <a:pt x="115" y="1"/>
                    <a:pt x="115" y="1"/>
                    <a:pt x="115" y="1"/>
                  </a:cubicBezTo>
                  <a:cubicBezTo>
                    <a:pt x="117" y="1"/>
                    <a:pt x="117" y="1"/>
                    <a:pt x="117" y="1"/>
                  </a:cubicBezTo>
                  <a:cubicBezTo>
                    <a:pt x="115" y="1"/>
                    <a:pt x="115" y="0"/>
                    <a:pt x="117" y="0"/>
                  </a:cubicBezTo>
                  <a:cubicBezTo>
                    <a:pt x="114" y="1"/>
                    <a:pt x="114" y="1"/>
                    <a:pt x="114" y="1"/>
                  </a:cubicBezTo>
                  <a:cubicBezTo>
                    <a:pt x="115" y="1"/>
                    <a:pt x="115" y="1"/>
                    <a:pt x="115" y="1"/>
                  </a:cubicBezTo>
                  <a:cubicBezTo>
                    <a:pt x="117" y="3"/>
                    <a:pt x="115" y="3"/>
                    <a:pt x="115" y="3"/>
                  </a:cubicBezTo>
                  <a:cubicBezTo>
                    <a:pt x="115" y="3"/>
                    <a:pt x="115" y="3"/>
                    <a:pt x="115" y="3"/>
                  </a:cubicBezTo>
                  <a:cubicBezTo>
                    <a:pt x="114" y="1"/>
                    <a:pt x="114" y="3"/>
                    <a:pt x="114" y="1"/>
                  </a:cubicBezTo>
                  <a:cubicBezTo>
                    <a:pt x="114" y="1"/>
                    <a:pt x="114" y="1"/>
                    <a:pt x="114" y="1"/>
                  </a:cubicBezTo>
                  <a:cubicBezTo>
                    <a:pt x="114" y="1"/>
                    <a:pt x="113" y="1"/>
                    <a:pt x="113" y="3"/>
                  </a:cubicBezTo>
                  <a:cubicBezTo>
                    <a:pt x="114" y="3"/>
                    <a:pt x="113" y="3"/>
                    <a:pt x="114" y="3"/>
                  </a:cubicBezTo>
                  <a:cubicBezTo>
                    <a:pt x="113" y="3"/>
                    <a:pt x="113" y="3"/>
                    <a:pt x="113" y="4"/>
                  </a:cubicBezTo>
                  <a:cubicBezTo>
                    <a:pt x="113" y="4"/>
                    <a:pt x="111" y="4"/>
                    <a:pt x="111" y="7"/>
                  </a:cubicBezTo>
                  <a:cubicBezTo>
                    <a:pt x="113" y="7"/>
                    <a:pt x="113" y="7"/>
                    <a:pt x="113" y="7"/>
                  </a:cubicBezTo>
                  <a:cubicBezTo>
                    <a:pt x="113" y="7"/>
                    <a:pt x="113" y="7"/>
                    <a:pt x="113" y="8"/>
                  </a:cubicBezTo>
                  <a:cubicBezTo>
                    <a:pt x="113" y="8"/>
                    <a:pt x="111" y="7"/>
                    <a:pt x="110" y="8"/>
                  </a:cubicBezTo>
                  <a:cubicBezTo>
                    <a:pt x="111" y="8"/>
                    <a:pt x="111" y="8"/>
                    <a:pt x="111" y="8"/>
                  </a:cubicBezTo>
                  <a:cubicBezTo>
                    <a:pt x="110" y="8"/>
                    <a:pt x="110" y="8"/>
                    <a:pt x="110" y="8"/>
                  </a:cubicBezTo>
                  <a:cubicBezTo>
                    <a:pt x="109" y="9"/>
                    <a:pt x="109" y="11"/>
                    <a:pt x="107" y="12"/>
                  </a:cubicBezTo>
                  <a:cubicBezTo>
                    <a:pt x="109" y="12"/>
                    <a:pt x="109" y="12"/>
                    <a:pt x="109" y="12"/>
                  </a:cubicBezTo>
                  <a:cubicBezTo>
                    <a:pt x="107" y="12"/>
                    <a:pt x="107" y="13"/>
                    <a:pt x="106" y="13"/>
                  </a:cubicBezTo>
                  <a:cubicBezTo>
                    <a:pt x="106" y="15"/>
                    <a:pt x="105" y="16"/>
                    <a:pt x="105" y="17"/>
                  </a:cubicBezTo>
                  <a:cubicBezTo>
                    <a:pt x="102" y="20"/>
                    <a:pt x="101" y="21"/>
                    <a:pt x="100" y="24"/>
                  </a:cubicBezTo>
                  <a:cubicBezTo>
                    <a:pt x="101" y="24"/>
                    <a:pt x="101" y="24"/>
                    <a:pt x="101" y="24"/>
                  </a:cubicBezTo>
                  <a:cubicBezTo>
                    <a:pt x="100" y="24"/>
                    <a:pt x="101" y="24"/>
                    <a:pt x="101" y="25"/>
                  </a:cubicBezTo>
                  <a:cubicBezTo>
                    <a:pt x="101" y="24"/>
                    <a:pt x="100" y="25"/>
                    <a:pt x="100" y="24"/>
                  </a:cubicBezTo>
                  <a:cubicBezTo>
                    <a:pt x="100" y="25"/>
                    <a:pt x="98" y="26"/>
                    <a:pt x="97" y="26"/>
                  </a:cubicBezTo>
                  <a:cubicBezTo>
                    <a:pt x="97" y="28"/>
                    <a:pt x="97" y="28"/>
                    <a:pt x="97" y="28"/>
                  </a:cubicBezTo>
                  <a:cubicBezTo>
                    <a:pt x="96" y="28"/>
                    <a:pt x="96" y="29"/>
                    <a:pt x="96" y="30"/>
                  </a:cubicBezTo>
                  <a:cubicBezTo>
                    <a:pt x="96" y="30"/>
                    <a:pt x="97" y="30"/>
                    <a:pt x="96" y="30"/>
                  </a:cubicBezTo>
                  <a:cubicBezTo>
                    <a:pt x="94" y="31"/>
                    <a:pt x="94" y="31"/>
                    <a:pt x="94" y="31"/>
                  </a:cubicBezTo>
                  <a:cubicBezTo>
                    <a:pt x="93" y="34"/>
                    <a:pt x="93" y="34"/>
                    <a:pt x="93" y="35"/>
                  </a:cubicBezTo>
                  <a:cubicBezTo>
                    <a:pt x="89" y="37"/>
                    <a:pt x="89" y="39"/>
                    <a:pt x="87" y="41"/>
                  </a:cubicBezTo>
                  <a:cubicBezTo>
                    <a:pt x="88" y="42"/>
                    <a:pt x="88" y="42"/>
                    <a:pt x="88" y="42"/>
                  </a:cubicBezTo>
                  <a:cubicBezTo>
                    <a:pt x="85" y="43"/>
                    <a:pt x="84" y="48"/>
                    <a:pt x="83" y="50"/>
                  </a:cubicBezTo>
                  <a:cubicBezTo>
                    <a:pt x="84" y="50"/>
                    <a:pt x="84" y="50"/>
                    <a:pt x="84" y="50"/>
                  </a:cubicBezTo>
                  <a:cubicBezTo>
                    <a:pt x="84" y="51"/>
                    <a:pt x="83" y="51"/>
                    <a:pt x="83" y="50"/>
                  </a:cubicBezTo>
                  <a:cubicBezTo>
                    <a:pt x="83" y="51"/>
                    <a:pt x="81" y="51"/>
                    <a:pt x="81" y="52"/>
                  </a:cubicBezTo>
                  <a:cubicBezTo>
                    <a:pt x="81" y="54"/>
                    <a:pt x="80" y="52"/>
                    <a:pt x="80" y="54"/>
                  </a:cubicBezTo>
                  <a:cubicBezTo>
                    <a:pt x="80" y="55"/>
                    <a:pt x="79" y="55"/>
                    <a:pt x="79" y="56"/>
                  </a:cubicBezTo>
                  <a:cubicBezTo>
                    <a:pt x="79" y="56"/>
                    <a:pt x="79" y="56"/>
                    <a:pt x="79" y="56"/>
                  </a:cubicBezTo>
                  <a:cubicBezTo>
                    <a:pt x="79" y="56"/>
                    <a:pt x="80" y="56"/>
                    <a:pt x="79" y="56"/>
                  </a:cubicBezTo>
                  <a:cubicBezTo>
                    <a:pt x="79" y="56"/>
                    <a:pt x="79" y="57"/>
                    <a:pt x="76" y="56"/>
                  </a:cubicBezTo>
                  <a:cubicBezTo>
                    <a:pt x="76" y="59"/>
                    <a:pt x="74" y="59"/>
                    <a:pt x="75" y="63"/>
                  </a:cubicBezTo>
                  <a:cubicBezTo>
                    <a:pt x="74" y="61"/>
                    <a:pt x="74" y="63"/>
                    <a:pt x="74" y="63"/>
                  </a:cubicBezTo>
                  <a:cubicBezTo>
                    <a:pt x="74" y="63"/>
                    <a:pt x="74" y="65"/>
                    <a:pt x="72" y="65"/>
                  </a:cubicBezTo>
                  <a:cubicBezTo>
                    <a:pt x="72" y="65"/>
                    <a:pt x="72" y="65"/>
                    <a:pt x="72" y="65"/>
                  </a:cubicBezTo>
                  <a:cubicBezTo>
                    <a:pt x="72" y="65"/>
                    <a:pt x="72" y="65"/>
                    <a:pt x="72" y="65"/>
                  </a:cubicBezTo>
                  <a:cubicBezTo>
                    <a:pt x="70" y="67"/>
                    <a:pt x="71" y="69"/>
                    <a:pt x="70" y="70"/>
                  </a:cubicBezTo>
                  <a:cubicBezTo>
                    <a:pt x="67" y="74"/>
                    <a:pt x="66" y="78"/>
                    <a:pt x="63" y="80"/>
                  </a:cubicBezTo>
                  <a:cubicBezTo>
                    <a:pt x="63" y="81"/>
                    <a:pt x="63" y="81"/>
                    <a:pt x="63" y="81"/>
                  </a:cubicBezTo>
                  <a:cubicBezTo>
                    <a:pt x="62" y="81"/>
                    <a:pt x="63" y="84"/>
                    <a:pt x="60" y="82"/>
                  </a:cubicBezTo>
                  <a:cubicBezTo>
                    <a:pt x="60" y="84"/>
                    <a:pt x="60" y="84"/>
                    <a:pt x="60" y="84"/>
                  </a:cubicBezTo>
                  <a:cubicBezTo>
                    <a:pt x="60" y="84"/>
                    <a:pt x="60" y="86"/>
                    <a:pt x="59" y="86"/>
                  </a:cubicBezTo>
                  <a:cubicBezTo>
                    <a:pt x="59" y="86"/>
                    <a:pt x="59" y="86"/>
                    <a:pt x="59" y="86"/>
                  </a:cubicBezTo>
                  <a:cubicBezTo>
                    <a:pt x="59" y="89"/>
                    <a:pt x="58" y="90"/>
                    <a:pt x="58" y="91"/>
                  </a:cubicBezTo>
                  <a:cubicBezTo>
                    <a:pt x="58" y="91"/>
                    <a:pt x="58" y="91"/>
                    <a:pt x="59" y="91"/>
                  </a:cubicBezTo>
                  <a:cubicBezTo>
                    <a:pt x="59" y="91"/>
                    <a:pt x="57" y="91"/>
                    <a:pt x="58" y="93"/>
                  </a:cubicBezTo>
                  <a:cubicBezTo>
                    <a:pt x="58" y="93"/>
                    <a:pt x="58" y="93"/>
                    <a:pt x="58" y="91"/>
                  </a:cubicBezTo>
                  <a:cubicBezTo>
                    <a:pt x="57" y="95"/>
                    <a:pt x="54" y="97"/>
                    <a:pt x="53" y="99"/>
                  </a:cubicBezTo>
                  <a:cubicBezTo>
                    <a:pt x="53" y="103"/>
                    <a:pt x="54" y="102"/>
                    <a:pt x="53" y="103"/>
                  </a:cubicBezTo>
                  <a:cubicBezTo>
                    <a:pt x="53" y="103"/>
                    <a:pt x="53" y="102"/>
                    <a:pt x="53" y="103"/>
                  </a:cubicBezTo>
                  <a:cubicBezTo>
                    <a:pt x="51" y="103"/>
                    <a:pt x="54" y="104"/>
                    <a:pt x="53" y="104"/>
                  </a:cubicBezTo>
                  <a:cubicBezTo>
                    <a:pt x="51" y="103"/>
                    <a:pt x="51" y="104"/>
                    <a:pt x="51" y="104"/>
                  </a:cubicBezTo>
                  <a:cubicBezTo>
                    <a:pt x="51" y="106"/>
                    <a:pt x="51" y="106"/>
                    <a:pt x="51" y="107"/>
                  </a:cubicBezTo>
                  <a:cubicBezTo>
                    <a:pt x="51" y="107"/>
                    <a:pt x="51" y="107"/>
                    <a:pt x="51" y="107"/>
                  </a:cubicBezTo>
                  <a:cubicBezTo>
                    <a:pt x="49" y="107"/>
                    <a:pt x="49" y="108"/>
                    <a:pt x="46" y="108"/>
                  </a:cubicBezTo>
                  <a:cubicBezTo>
                    <a:pt x="42" y="113"/>
                    <a:pt x="40" y="120"/>
                    <a:pt x="34" y="125"/>
                  </a:cubicBezTo>
                  <a:cubicBezTo>
                    <a:pt x="32" y="132"/>
                    <a:pt x="28" y="137"/>
                    <a:pt x="25" y="143"/>
                  </a:cubicBezTo>
                  <a:cubicBezTo>
                    <a:pt x="25" y="146"/>
                    <a:pt x="25" y="146"/>
                    <a:pt x="23" y="147"/>
                  </a:cubicBezTo>
                  <a:cubicBezTo>
                    <a:pt x="25" y="147"/>
                    <a:pt x="25" y="147"/>
                    <a:pt x="25" y="147"/>
                  </a:cubicBezTo>
                  <a:cubicBezTo>
                    <a:pt x="23" y="147"/>
                    <a:pt x="23" y="149"/>
                    <a:pt x="21" y="147"/>
                  </a:cubicBezTo>
                  <a:cubicBezTo>
                    <a:pt x="21" y="150"/>
                    <a:pt x="20" y="151"/>
                    <a:pt x="19" y="154"/>
                  </a:cubicBezTo>
                  <a:cubicBezTo>
                    <a:pt x="19" y="154"/>
                    <a:pt x="20" y="154"/>
                    <a:pt x="19" y="154"/>
                  </a:cubicBezTo>
                  <a:cubicBezTo>
                    <a:pt x="19" y="154"/>
                    <a:pt x="19" y="154"/>
                    <a:pt x="19" y="154"/>
                  </a:cubicBezTo>
                  <a:cubicBezTo>
                    <a:pt x="19" y="154"/>
                    <a:pt x="19" y="154"/>
                    <a:pt x="19" y="154"/>
                  </a:cubicBezTo>
                  <a:cubicBezTo>
                    <a:pt x="19" y="156"/>
                    <a:pt x="17" y="156"/>
                    <a:pt x="17" y="154"/>
                  </a:cubicBezTo>
                  <a:cubicBezTo>
                    <a:pt x="14" y="160"/>
                    <a:pt x="12" y="167"/>
                    <a:pt x="8" y="172"/>
                  </a:cubicBezTo>
                  <a:cubicBezTo>
                    <a:pt x="8" y="173"/>
                    <a:pt x="7" y="176"/>
                    <a:pt x="6" y="176"/>
                  </a:cubicBezTo>
                  <a:cubicBezTo>
                    <a:pt x="4" y="181"/>
                    <a:pt x="3" y="186"/>
                    <a:pt x="0" y="190"/>
                  </a:cubicBezTo>
                  <a:cubicBezTo>
                    <a:pt x="0" y="190"/>
                    <a:pt x="3" y="190"/>
                    <a:pt x="4" y="189"/>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66" name="Hình tự do 145"/>
            <p:cNvSpPr>
              <a:spLocks/>
            </p:cNvSpPr>
            <p:nvPr/>
          </p:nvSpPr>
          <p:spPr bwMode="auto">
            <a:xfrm>
              <a:off x="4253" y="1766"/>
              <a:ext cx="274" cy="449"/>
            </a:xfrm>
            <a:custGeom>
              <a:avLst/>
              <a:gdLst>
                <a:gd name="T0" fmla="*/ 16 w 116"/>
                <a:gd name="T1" fmla="*/ 170 h 190"/>
                <a:gd name="T2" fmla="*/ 18 w 116"/>
                <a:gd name="T3" fmla="*/ 164 h 190"/>
                <a:gd name="T4" fmla="*/ 27 w 116"/>
                <a:gd name="T5" fmla="*/ 154 h 190"/>
                <a:gd name="T6" fmla="*/ 30 w 116"/>
                <a:gd name="T7" fmla="*/ 150 h 190"/>
                <a:gd name="T8" fmla="*/ 36 w 116"/>
                <a:gd name="T9" fmla="*/ 137 h 190"/>
                <a:gd name="T10" fmla="*/ 39 w 116"/>
                <a:gd name="T11" fmla="*/ 134 h 190"/>
                <a:gd name="T12" fmla="*/ 44 w 116"/>
                <a:gd name="T13" fmla="*/ 127 h 190"/>
                <a:gd name="T14" fmla="*/ 47 w 116"/>
                <a:gd name="T15" fmla="*/ 121 h 190"/>
                <a:gd name="T16" fmla="*/ 48 w 116"/>
                <a:gd name="T17" fmla="*/ 117 h 190"/>
                <a:gd name="T18" fmla="*/ 51 w 116"/>
                <a:gd name="T19" fmla="*/ 115 h 190"/>
                <a:gd name="T20" fmla="*/ 56 w 116"/>
                <a:gd name="T21" fmla="*/ 110 h 190"/>
                <a:gd name="T22" fmla="*/ 59 w 116"/>
                <a:gd name="T23" fmla="*/ 106 h 190"/>
                <a:gd name="T24" fmla="*/ 61 w 116"/>
                <a:gd name="T25" fmla="*/ 102 h 190"/>
                <a:gd name="T26" fmla="*/ 63 w 116"/>
                <a:gd name="T27" fmla="*/ 96 h 190"/>
                <a:gd name="T28" fmla="*/ 66 w 116"/>
                <a:gd name="T29" fmla="*/ 91 h 190"/>
                <a:gd name="T30" fmla="*/ 70 w 116"/>
                <a:gd name="T31" fmla="*/ 83 h 190"/>
                <a:gd name="T32" fmla="*/ 73 w 116"/>
                <a:gd name="T33" fmla="*/ 81 h 190"/>
                <a:gd name="T34" fmla="*/ 73 w 116"/>
                <a:gd name="T35" fmla="*/ 78 h 190"/>
                <a:gd name="T36" fmla="*/ 76 w 116"/>
                <a:gd name="T37" fmla="*/ 74 h 190"/>
                <a:gd name="T38" fmla="*/ 77 w 116"/>
                <a:gd name="T39" fmla="*/ 74 h 190"/>
                <a:gd name="T40" fmla="*/ 78 w 116"/>
                <a:gd name="T41" fmla="*/ 70 h 190"/>
                <a:gd name="T42" fmla="*/ 85 w 116"/>
                <a:gd name="T43" fmla="*/ 63 h 190"/>
                <a:gd name="T44" fmla="*/ 87 w 116"/>
                <a:gd name="T45" fmla="*/ 57 h 190"/>
                <a:gd name="T46" fmla="*/ 89 w 116"/>
                <a:gd name="T47" fmla="*/ 55 h 190"/>
                <a:gd name="T48" fmla="*/ 93 w 116"/>
                <a:gd name="T49" fmla="*/ 46 h 190"/>
                <a:gd name="T50" fmla="*/ 91 w 116"/>
                <a:gd name="T51" fmla="*/ 43 h 190"/>
                <a:gd name="T52" fmla="*/ 95 w 116"/>
                <a:gd name="T53" fmla="*/ 42 h 190"/>
                <a:gd name="T54" fmla="*/ 100 w 116"/>
                <a:gd name="T55" fmla="*/ 40 h 190"/>
                <a:gd name="T56" fmla="*/ 102 w 116"/>
                <a:gd name="T57" fmla="*/ 36 h 190"/>
                <a:gd name="T58" fmla="*/ 103 w 116"/>
                <a:gd name="T59" fmla="*/ 36 h 190"/>
                <a:gd name="T60" fmla="*/ 103 w 116"/>
                <a:gd name="T61" fmla="*/ 35 h 190"/>
                <a:gd name="T62" fmla="*/ 103 w 116"/>
                <a:gd name="T63" fmla="*/ 30 h 190"/>
                <a:gd name="T64" fmla="*/ 106 w 116"/>
                <a:gd name="T65" fmla="*/ 27 h 190"/>
                <a:gd name="T66" fmla="*/ 106 w 116"/>
                <a:gd name="T67" fmla="*/ 26 h 190"/>
                <a:gd name="T68" fmla="*/ 108 w 116"/>
                <a:gd name="T69" fmla="*/ 25 h 190"/>
                <a:gd name="T70" fmla="*/ 110 w 116"/>
                <a:gd name="T71" fmla="*/ 22 h 190"/>
                <a:gd name="T72" fmla="*/ 107 w 116"/>
                <a:gd name="T73" fmla="*/ 19 h 190"/>
                <a:gd name="T74" fmla="*/ 111 w 116"/>
                <a:gd name="T75" fmla="*/ 17 h 190"/>
                <a:gd name="T76" fmla="*/ 111 w 116"/>
                <a:gd name="T77" fmla="*/ 8 h 190"/>
                <a:gd name="T78" fmla="*/ 113 w 116"/>
                <a:gd name="T79" fmla="*/ 5 h 190"/>
                <a:gd name="T80" fmla="*/ 116 w 116"/>
                <a:gd name="T81" fmla="*/ 0 h 190"/>
                <a:gd name="T82" fmla="*/ 113 w 116"/>
                <a:gd name="T83" fmla="*/ 1 h 190"/>
                <a:gd name="T84" fmla="*/ 111 w 116"/>
                <a:gd name="T85" fmla="*/ 8 h 190"/>
                <a:gd name="T86" fmla="*/ 104 w 116"/>
                <a:gd name="T87" fmla="*/ 13 h 190"/>
                <a:gd name="T88" fmla="*/ 95 w 116"/>
                <a:gd name="T89" fmla="*/ 26 h 190"/>
                <a:gd name="T90" fmla="*/ 86 w 116"/>
                <a:gd name="T91" fmla="*/ 40 h 190"/>
                <a:gd name="T92" fmla="*/ 78 w 116"/>
                <a:gd name="T93" fmla="*/ 53 h 190"/>
                <a:gd name="T94" fmla="*/ 73 w 116"/>
                <a:gd name="T95" fmla="*/ 63 h 190"/>
                <a:gd name="T96" fmla="*/ 63 w 116"/>
                <a:gd name="T97" fmla="*/ 81 h 190"/>
                <a:gd name="T98" fmla="*/ 57 w 116"/>
                <a:gd name="T99" fmla="*/ 91 h 190"/>
                <a:gd name="T100" fmla="*/ 51 w 116"/>
                <a:gd name="T101" fmla="*/ 104 h 190"/>
                <a:gd name="T102" fmla="*/ 25 w 116"/>
                <a:gd name="T103" fmla="*/ 142 h 190"/>
                <a:gd name="T104" fmla="*/ 18 w 116"/>
                <a:gd name="T105" fmla="*/ 154 h 190"/>
                <a:gd name="T106" fmla="*/ 4 w 116"/>
                <a:gd name="T107" fmla="*/ 189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6" h="190">
                  <a:moveTo>
                    <a:pt x="4" y="189"/>
                  </a:moveTo>
                  <a:cubicBezTo>
                    <a:pt x="6" y="189"/>
                    <a:pt x="6" y="184"/>
                    <a:pt x="10" y="183"/>
                  </a:cubicBezTo>
                  <a:cubicBezTo>
                    <a:pt x="10" y="181"/>
                    <a:pt x="9" y="181"/>
                    <a:pt x="10" y="181"/>
                  </a:cubicBezTo>
                  <a:cubicBezTo>
                    <a:pt x="13" y="180"/>
                    <a:pt x="14" y="176"/>
                    <a:pt x="14" y="172"/>
                  </a:cubicBezTo>
                  <a:cubicBezTo>
                    <a:pt x="14" y="172"/>
                    <a:pt x="14" y="172"/>
                    <a:pt x="14" y="172"/>
                  </a:cubicBezTo>
                  <a:cubicBezTo>
                    <a:pt x="14" y="172"/>
                    <a:pt x="16" y="172"/>
                    <a:pt x="16" y="170"/>
                  </a:cubicBezTo>
                  <a:cubicBezTo>
                    <a:pt x="16" y="170"/>
                    <a:pt x="16" y="170"/>
                    <a:pt x="14" y="170"/>
                  </a:cubicBezTo>
                  <a:cubicBezTo>
                    <a:pt x="16" y="170"/>
                    <a:pt x="16" y="168"/>
                    <a:pt x="17" y="168"/>
                  </a:cubicBezTo>
                  <a:cubicBezTo>
                    <a:pt x="16" y="168"/>
                    <a:pt x="16" y="168"/>
                    <a:pt x="16" y="167"/>
                  </a:cubicBezTo>
                  <a:cubicBezTo>
                    <a:pt x="17" y="168"/>
                    <a:pt x="17" y="168"/>
                    <a:pt x="17" y="168"/>
                  </a:cubicBezTo>
                  <a:cubicBezTo>
                    <a:pt x="18" y="168"/>
                    <a:pt x="17" y="166"/>
                    <a:pt x="19" y="164"/>
                  </a:cubicBezTo>
                  <a:cubicBezTo>
                    <a:pt x="18" y="164"/>
                    <a:pt x="18" y="164"/>
                    <a:pt x="18" y="164"/>
                  </a:cubicBezTo>
                  <a:cubicBezTo>
                    <a:pt x="21" y="163"/>
                    <a:pt x="22" y="160"/>
                    <a:pt x="25" y="159"/>
                  </a:cubicBezTo>
                  <a:cubicBezTo>
                    <a:pt x="25" y="159"/>
                    <a:pt x="22" y="159"/>
                    <a:pt x="22" y="157"/>
                  </a:cubicBezTo>
                  <a:cubicBezTo>
                    <a:pt x="25" y="159"/>
                    <a:pt x="25" y="157"/>
                    <a:pt x="26" y="157"/>
                  </a:cubicBezTo>
                  <a:cubicBezTo>
                    <a:pt x="25" y="155"/>
                    <a:pt x="27" y="157"/>
                    <a:pt x="27" y="155"/>
                  </a:cubicBezTo>
                  <a:cubicBezTo>
                    <a:pt x="27" y="155"/>
                    <a:pt x="27" y="155"/>
                    <a:pt x="27" y="155"/>
                  </a:cubicBezTo>
                  <a:cubicBezTo>
                    <a:pt x="27" y="155"/>
                    <a:pt x="26" y="154"/>
                    <a:pt x="27" y="154"/>
                  </a:cubicBezTo>
                  <a:cubicBezTo>
                    <a:pt x="27" y="154"/>
                    <a:pt x="27" y="154"/>
                    <a:pt x="27" y="154"/>
                  </a:cubicBezTo>
                  <a:cubicBezTo>
                    <a:pt x="29" y="154"/>
                    <a:pt x="27" y="153"/>
                    <a:pt x="29" y="153"/>
                  </a:cubicBezTo>
                  <a:cubicBezTo>
                    <a:pt x="29" y="153"/>
                    <a:pt x="29" y="153"/>
                    <a:pt x="29" y="153"/>
                  </a:cubicBezTo>
                  <a:cubicBezTo>
                    <a:pt x="29" y="151"/>
                    <a:pt x="29" y="151"/>
                    <a:pt x="29" y="151"/>
                  </a:cubicBezTo>
                  <a:cubicBezTo>
                    <a:pt x="29" y="151"/>
                    <a:pt x="29" y="151"/>
                    <a:pt x="29" y="151"/>
                  </a:cubicBezTo>
                  <a:cubicBezTo>
                    <a:pt x="30" y="151"/>
                    <a:pt x="29" y="150"/>
                    <a:pt x="30" y="150"/>
                  </a:cubicBezTo>
                  <a:cubicBezTo>
                    <a:pt x="30" y="150"/>
                    <a:pt x="29" y="151"/>
                    <a:pt x="29" y="150"/>
                  </a:cubicBezTo>
                  <a:cubicBezTo>
                    <a:pt x="31" y="147"/>
                    <a:pt x="33" y="145"/>
                    <a:pt x="34" y="141"/>
                  </a:cubicBezTo>
                  <a:cubicBezTo>
                    <a:pt x="34" y="140"/>
                    <a:pt x="34" y="140"/>
                    <a:pt x="34" y="140"/>
                  </a:cubicBezTo>
                  <a:cubicBezTo>
                    <a:pt x="34" y="140"/>
                    <a:pt x="34" y="138"/>
                    <a:pt x="35" y="138"/>
                  </a:cubicBezTo>
                  <a:cubicBezTo>
                    <a:pt x="35" y="140"/>
                    <a:pt x="35" y="138"/>
                    <a:pt x="35" y="138"/>
                  </a:cubicBezTo>
                  <a:cubicBezTo>
                    <a:pt x="35" y="137"/>
                    <a:pt x="36" y="138"/>
                    <a:pt x="36" y="137"/>
                  </a:cubicBezTo>
                  <a:cubicBezTo>
                    <a:pt x="35" y="137"/>
                    <a:pt x="35" y="137"/>
                    <a:pt x="35" y="137"/>
                  </a:cubicBezTo>
                  <a:cubicBezTo>
                    <a:pt x="35" y="137"/>
                    <a:pt x="36" y="137"/>
                    <a:pt x="36" y="136"/>
                  </a:cubicBezTo>
                  <a:cubicBezTo>
                    <a:pt x="36" y="136"/>
                    <a:pt x="36" y="136"/>
                    <a:pt x="36" y="136"/>
                  </a:cubicBezTo>
                  <a:cubicBezTo>
                    <a:pt x="36" y="136"/>
                    <a:pt x="36" y="134"/>
                    <a:pt x="39" y="134"/>
                  </a:cubicBezTo>
                  <a:cubicBezTo>
                    <a:pt x="36" y="134"/>
                    <a:pt x="36" y="134"/>
                    <a:pt x="36" y="134"/>
                  </a:cubicBezTo>
                  <a:cubicBezTo>
                    <a:pt x="36" y="133"/>
                    <a:pt x="39" y="134"/>
                    <a:pt x="39" y="134"/>
                  </a:cubicBezTo>
                  <a:cubicBezTo>
                    <a:pt x="39" y="134"/>
                    <a:pt x="39" y="134"/>
                    <a:pt x="39" y="133"/>
                  </a:cubicBezTo>
                  <a:cubicBezTo>
                    <a:pt x="40" y="133"/>
                    <a:pt x="40" y="132"/>
                    <a:pt x="40" y="132"/>
                  </a:cubicBezTo>
                  <a:cubicBezTo>
                    <a:pt x="40" y="132"/>
                    <a:pt x="40" y="132"/>
                    <a:pt x="40" y="132"/>
                  </a:cubicBezTo>
                  <a:cubicBezTo>
                    <a:pt x="42" y="129"/>
                    <a:pt x="42" y="129"/>
                    <a:pt x="43" y="128"/>
                  </a:cubicBezTo>
                  <a:cubicBezTo>
                    <a:pt x="42" y="128"/>
                    <a:pt x="42" y="128"/>
                    <a:pt x="42" y="127"/>
                  </a:cubicBezTo>
                  <a:cubicBezTo>
                    <a:pt x="43" y="128"/>
                    <a:pt x="43" y="125"/>
                    <a:pt x="44" y="127"/>
                  </a:cubicBezTo>
                  <a:cubicBezTo>
                    <a:pt x="44" y="127"/>
                    <a:pt x="44" y="125"/>
                    <a:pt x="44" y="124"/>
                  </a:cubicBezTo>
                  <a:cubicBezTo>
                    <a:pt x="44" y="124"/>
                    <a:pt x="44" y="124"/>
                    <a:pt x="43" y="124"/>
                  </a:cubicBezTo>
                  <a:cubicBezTo>
                    <a:pt x="43" y="123"/>
                    <a:pt x="43" y="123"/>
                    <a:pt x="43" y="123"/>
                  </a:cubicBezTo>
                  <a:cubicBezTo>
                    <a:pt x="43" y="123"/>
                    <a:pt x="43" y="124"/>
                    <a:pt x="43" y="123"/>
                  </a:cubicBezTo>
                  <a:cubicBezTo>
                    <a:pt x="43" y="123"/>
                    <a:pt x="43" y="123"/>
                    <a:pt x="43" y="123"/>
                  </a:cubicBezTo>
                  <a:cubicBezTo>
                    <a:pt x="44" y="121"/>
                    <a:pt x="46" y="123"/>
                    <a:pt x="47" y="121"/>
                  </a:cubicBezTo>
                  <a:cubicBezTo>
                    <a:pt x="46" y="121"/>
                    <a:pt x="46" y="120"/>
                    <a:pt x="46" y="120"/>
                  </a:cubicBezTo>
                  <a:cubicBezTo>
                    <a:pt x="48" y="120"/>
                    <a:pt x="48" y="120"/>
                    <a:pt x="48" y="120"/>
                  </a:cubicBezTo>
                  <a:cubicBezTo>
                    <a:pt x="48" y="120"/>
                    <a:pt x="47" y="120"/>
                    <a:pt x="48" y="120"/>
                  </a:cubicBezTo>
                  <a:cubicBezTo>
                    <a:pt x="48" y="120"/>
                    <a:pt x="48" y="120"/>
                    <a:pt x="48" y="120"/>
                  </a:cubicBezTo>
                  <a:cubicBezTo>
                    <a:pt x="48" y="120"/>
                    <a:pt x="49" y="119"/>
                    <a:pt x="48" y="119"/>
                  </a:cubicBezTo>
                  <a:cubicBezTo>
                    <a:pt x="48" y="117"/>
                    <a:pt x="48" y="119"/>
                    <a:pt x="48" y="117"/>
                  </a:cubicBezTo>
                  <a:cubicBezTo>
                    <a:pt x="48" y="117"/>
                    <a:pt x="48" y="117"/>
                    <a:pt x="48" y="117"/>
                  </a:cubicBezTo>
                  <a:cubicBezTo>
                    <a:pt x="48" y="117"/>
                    <a:pt x="48" y="117"/>
                    <a:pt x="48" y="117"/>
                  </a:cubicBezTo>
                  <a:cubicBezTo>
                    <a:pt x="48" y="115"/>
                    <a:pt x="49" y="115"/>
                    <a:pt x="49" y="117"/>
                  </a:cubicBezTo>
                  <a:cubicBezTo>
                    <a:pt x="49" y="117"/>
                    <a:pt x="49" y="115"/>
                    <a:pt x="49" y="117"/>
                  </a:cubicBezTo>
                  <a:cubicBezTo>
                    <a:pt x="51" y="117"/>
                    <a:pt x="51" y="115"/>
                    <a:pt x="51" y="115"/>
                  </a:cubicBezTo>
                  <a:cubicBezTo>
                    <a:pt x="51" y="115"/>
                    <a:pt x="51" y="115"/>
                    <a:pt x="51" y="115"/>
                  </a:cubicBezTo>
                  <a:cubicBezTo>
                    <a:pt x="51" y="115"/>
                    <a:pt x="52" y="113"/>
                    <a:pt x="55" y="113"/>
                  </a:cubicBezTo>
                  <a:cubicBezTo>
                    <a:pt x="52" y="113"/>
                    <a:pt x="52" y="113"/>
                    <a:pt x="52" y="113"/>
                  </a:cubicBezTo>
                  <a:cubicBezTo>
                    <a:pt x="52" y="112"/>
                    <a:pt x="56" y="112"/>
                    <a:pt x="55" y="111"/>
                  </a:cubicBezTo>
                  <a:cubicBezTo>
                    <a:pt x="56" y="111"/>
                    <a:pt x="56" y="111"/>
                    <a:pt x="56" y="111"/>
                  </a:cubicBezTo>
                  <a:cubicBezTo>
                    <a:pt x="56" y="110"/>
                    <a:pt x="55" y="110"/>
                    <a:pt x="56" y="110"/>
                  </a:cubicBezTo>
                  <a:cubicBezTo>
                    <a:pt x="55" y="110"/>
                    <a:pt x="56" y="110"/>
                    <a:pt x="56" y="110"/>
                  </a:cubicBezTo>
                  <a:cubicBezTo>
                    <a:pt x="56" y="110"/>
                    <a:pt x="56" y="108"/>
                    <a:pt x="56" y="110"/>
                  </a:cubicBezTo>
                  <a:cubicBezTo>
                    <a:pt x="56" y="108"/>
                    <a:pt x="59" y="107"/>
                    <a:pt x="59" y="106"/>
                  </a:cubicBezTo>
                  <a:cubicBezTo>
                    <a:pt x="60" y="106"/>
                    <a:pt x="60" y="106"/>
                    <a:pt x="60" y="106"/>
                  </a:cubicBezTo>
                  <a:cubicBezTo>
                    <a:pt x="59" y="106"/>
                    <a:pt x="59" y="106"/>
                    <a:pt x="59" y="106"/>
                  </a:cubicBezTo>
                  <a:cubicBezTo>
                    <a:pt x="59" y="106"/>
                    <a:pt x="60" y="104"/>
                    <a:pt x="59" y="104"/>
                  </a:cubicBezTo>
                  <a:cubicBezTo>
                    <a:pt x="60" y="104"/>
                    <a:pt x="57" y="106"/>
                    <a:pt x="59" y="106"/>
                  </a:cubicBezTo>
                  <a:cubicBezTo>
                    <a:pt x="57" y="106"/>
                    <a:pt x="60" y="106"/>
                    <a:pt x="59" y="104"/>
                  </a:cubicBezTo>
                  <a:cubicBezTo>
                    <a:pt x="59" y="104"/>
                    <a:pt x="60" y="104"/>
                    <a:pt x="60" y="102"/>
                  </a:cubicBezTo>
                  <a:cubicBezTo>
                    <a:pt x="60" y="104"/>
                    <a:pt x="59" y="102"/>
                    <a:pt x="59" y="102"/>
                  </a:cubicBezTo>
                  <a:cubicBezTo>
                    <a:pt x="60" y="102"/>
                    <a:pt x="59" y="102"/>
                    <a:pt x="60" y="102"/>
                  </a:cubicBezTo>
                  <a:cubicBezTo>
                    <a:pt x="60" y="102"/>
                    <a:pt x="60" y="102"/>
                    <a:pt x="60" y="102"/>
                  </a:cubicBezTo>
                  <a:cubicBezTo>
                    <a:pt x="61" y="102"/>
                    <a:pt x="60" y="100"/>
                    <a:pt x="61" y="102"/>
                  </a:cubicBezTo>
                  <a:cubicBezTo>
                    <a:pt x="60" y="100"/>
                    <a:pt x="61" y="100"/>
                    <a:pt x="61" y="99"/>
                  </a:cubicBezTo>
                  <a:cubicBezTo>
                    <a:pt x="60" y="99"/>
                    <a:pt x="60" y="99"/>
                    <a:pt x="60" y="99"/>
                  </a:cubicBezTo>
                  <a:cubicBezTo>
                    <a:pt x="61" y="99"/>
                    <a:pt x="61" y="99"/>
                    <a:pt x="61" y="99"/>
                  </a:cubicBezTo>
                  <a:cubicBezTo>
                    <a:pt x="61" y="99"/>
                    <a:pt x="61" y="99"/>
                    <a:pt x="61" y="99"/>
                  </a:cubicBezTo>
                  <a:cubicBezTo>
                    <a:pt x="63" y="99"/>
                    <a:pt x="61" y="98"/>
                    <a:pt x="63" y="99"/>
                  </a:cubicBezTo>
                  <a:cubicBezTo>
                    <a:pt x="63" y="98"/>
                    <a:pt x="64" y="96"/>
                    <a:pt x="63" y="96"/>
                  </a:cubicBezTo>
                  <a:cubicBezTo>
                    <a:pt x="64" y="96"/>
                    <a:pt x="64" y="95"/>
                    <a:pt x="64" y="95"/>
                  </a:cubicBezTo>
                  <a:cubicBezTo>
                    <a:pt x="64" y="95"/>
                    <a:pt x="64" y="95"/>
                    <a:pt x="64" y="95"/>
                  </a:cubicBezTo>
                  <a:cubicBezTo>
                    <a:pt x="64" y="94"/>
                    <a:pt x="64" y="95"/>
                    <a:pt x="64" y="94"/>
                  </a:cubicBezTo>
                  <a:cubicBezTo>
                    <a:pt x="64" y="94"/>
                    <a:pt x="64" y="94"/>
                    <a:pt x="64" y="93"/>
                  </a:cubicBezTo>
                  <a:cubicBezTo>
                    <a:pt x="65" y="93"/>
                    <a:pt x="65" y="93"/>
                    <a:pt x="65" y="93"/>
                  </a:cubicBezTo>
                  <a:cubicBezTo>
                    <a:pt x="65" y="93"/>
                    <a:pt x="66" y="93"/>
                    <a:pt x="66" y="91"/>
                  </a:cubicBezTo>
                  <a:cubicBezTo>
                    <a:pt x="65" y="91"/>
                    <a:pt x="65" y="91"/>
                    <a:pt x="65" y="91"/>
                  </a:cubicBezTo>
                  <a:cubicBezTo>
                    <a:pt x="64" y="90"/>
                    <a:pt x="66" y="90"/>
                    <a:pt x="66" y="90"/>
                  </a:cubicBezTo>
                  <a:cubicBezTo>
                    <a:pt x="69" y="90"/>
                    <a:pt x="69" y="90"/>
                    <a:pt x="69" y="90"/>
                  </a:cubicBezTo>
                  <a:cubicBezTo>
                    <a:pt x="66" y="90"/>
                    <a:pt x="70" y="90"/>
                    <a:pt x="69" y="87"/>
                  </a:cubicBezTo>
                  <a:cubicBezTo>
                    <a:pt x="69" y="87"/>
                    <a:pt x="69" y="87"/>
                    <a:pt x="70" y="87"/>
                  </a:cubicBezTo>
                  <a:cubicBezTo>
                    <a:pt x="70" y="86"/>
                    <a:pt x="72" y="85"/>
                    <a:pt x="70" y="83"/>
                  </a:cubicBezTo>
                  <a:cubicBezTo>
                    <a:pt x="70" y="83"/>
                    <a:pt x="72" y="82"/>
                    <a:pt x="72" y="83"/>
                  </a:cubicBezTo>
                  <a:cubicBezTo>
                    <a:pt x="72" y="83"/>
                    <a:pt x="70" y="83"/>
                    <a:pt x="72" y="83"/>
                  </a:cubicBezTo>
                  <a:cubicBezTo>
                    <a:pt x="72" y="83"/>
                    <a:pt x="72" y="83"/>
                    <a:pt x="72" y="83"/>
                  </a:cubicBezTo>
                  <a:cubicBezTo>
                    <a:pt x="72" y="83"/>
                    <a:pt x="72" y="82"/>
                    <a:pt x="70" y="82"/>
                  </a:cubicBezTo>
                  <a:cubicBezTo>
                    <a:pt x="70" y="81"/>
                    <a:pt x="73" y="82"/>
                    <a:pt x="73" y="81"/>
                  </a:cubicBezTo>
                  <a:cubicBezTo>
                    <a:pt x="73" y="81"/>
                    <a:pt x="73" y="81"/>
                    <a:pt x="73" y="81"/>
                  </a:cubicBezTo>
                  <a:cubicBezTo>
                    <a:pt x="74" y="81"/>
                    <a:pt x="74" y="81"/>
                    <a:pt x="74" y="81"/>
                  </a:cubicBezTo>
                  <a:cubicBezTo>
                    <a:pt x="74" y="80"/>
                    <a:pt x="73" y="80"/>
                    <a:pt x="73" y="80"/>
                  </a:cubicBezTo>
                  <a:cubicBezTo>
                    <a:pt x="73" y="78"/>
                    <a:pt x="73" y="78"/>
                    <a:pt x="73" y="78"/>
                  </a:cubicBezTo>
                  <a:cubicBezTo>
                    <a:pt x="73" y="78"/>
                    <a:pt x="73" y="78"/>
                    <a:pt x="73" y="78"/>
                  </a:cubicBezTo>
                  <a:cubicBezTo>
                    <a:pt x="73" y="78"/>
                    <a:pt x="73" y="78"/>
                    <a:pt x="74" y="78"/>
                  </a:cubicBezTo>
                  <a:cubicBezTo>
                    <a:pt x="73" y="78"/>
                    <a:pt x="73" y="78"/>
                    <a:pt x="73" y="78"/>
                  </a:cubicBezTo>
                  <a:cubicBezTo>
                    <a:pt x="74" y="77"/>
                    <a:pt x="74" y="77"/>
                    <a:pt x="74" y="77"/>
                  </a:cubicBezTo>
                  <a:cubicBezTo>
                    <a:pt x="74" y="78"/>
                    <a:pt x="74" y="78"/>
                    <a:pt x="74" y="78"/>
                  </a:cubicBezTo>
                  <a:cubicBezTo>
                    <a:pt x="74" y="78"/>
                    <a:pt x="74" y="78"/>
                    <a:pt x="76" y="78"/>
                  </a:cubicBezTo>
                  <a:cubicBezTo>
                    <a:pt x="74" y="77"/>
                    <a:pt x="76" y="77"/>
                    <a:pt x="76" y="77"/>
                  </a:cubicBezTo>
                  <a:cubicBezTo>
                    <a:pt x="76" y="77"/>
                    <a:pt x="76" y="77"/>
                    <a:pt x="76" y="77"/>
                  </a:cubicBezTo>
                  <a:cubicBezTo>
                    <a:pt x="76" y="77"/>
                    <a:pt x="77" y="74"/>
                    <a:pt x="76" y="74"/>
                  </a:cubicBezTo>
                  <a:cubicBezTo>
                    <a:pt x="76" y="77"/>
                    <a:pt x="76" y="77"/>
                    <a:pt x="76" y="77"/>
                  </a:cubicBezTo>
                  <a:cubicBezTo>
                    <a:pt x="76" y="74"/>
                    <a:pt x="74" y="74"/>
                    <a:pt x="76" y="74"/>
                  </a:cubicBezTo>
                  <a:cubicBezTo>
                    <a:pt x="76" y="74"/>
                    <a:pt x="77" y="77"/>
                    <a:pt x="77" y="74"/>
                  </a:cubicBezTo>
                  <a:cubicBezTo>
                    <a:pt x="76" y="74"/>
                    <a:pt x="76" y="74"/>
                    <a:pt x="76" y="74"/>
                  </a:cubicBezTo>
                  <a:cubicBezTo>
                    <a:pt x="76" y="73"/>
                    <a:pt x="76" y="73"/>
                    <a:pt x="76" y="73"/>
                  </a:cubicBezTo>
                  <a:cubicBezTo>
                    <a:pt x="77" y="74"/>
                    <a:pt x="77" y="74"/>
                    <a:pt x="77" y="74"/>
                  </a:cubicBezTo>
                  <a:cubicBezTo>
                    <a:pt x="76" y="73"/>
                    <a:pt x="76" y="73"/>
                    <a:pt x="76" y="73"/>
                  </a:cubicBezTo>
                  <a:cubicBezTo>
                    <a:pt x="77" y="74"/>
                    <a:pt x="77" y="73"/>
                    <a:pt x="78" y="73"/>
                  </a:cubicBezTo>
                  <a:cubicBezTo>
                    <a:pt x="78" y="73"/>
                    <a:pt x="77" y="72"/>
                    <a:pt x="78" y="72"/>
                  </a:cubicBezTo>
                  <a:cubicBezTo>
                    <a:pt x="78" y="72"/>
                    <a:pt x="78" y="72"/>
                    <a:pt x="78" y="72"/>
                  </a:cubicBezTo>
                  <a:cubicBezTo>
                    <a:pt x="77" y="72"/>
                    <a:pt x="78" y="70"/>
                    <a:pt x="78" y="70"/>
                  </a:cubicBezTo>
                  <a:cubicBezTo>
                    <a:pt x="78" y="70"/>
                    <a:pt x="78" y="70"/>
                    <a:pt x="78" y="70"/>
                  </a:cubicBezTo>
                  <a:cubicBezTo>
                    <a:pt x="78" y="70"/>
                    <a:pt x="78" y="70"/>
                    <a:pt x="80" y="70"/>
                  </a:cubicBezTo>
                  <a:cubicBezTo>
                    <a:pt x="80" y="69"/>
                    <a:pt x="77" y="69"/>
                    <a:pt x="78" y="69"/>
                  </a:cubicBezTo>
                  <a:cubicBezTo>
                    <a:pt x="78" y="68"/>
                    <a:pt x="80" y="69"/>
                    <a:pt x="80" y="69"/>
                  </a:cubicBezTo>
                  <a:cubicBezTo>
                    <a:pt x="80" y="68"/>
                    <a:pt x="83" y="68"/>
                    <a:pt x="81" y="66"/>
                  </a:cubicBezTo>
                  <a:cubicBezTo>
                    <a:pt x="83" y="66"/>
                    <a:pt x="83" y="66"/>
                    <a:pt x="83" y="66"/>
                  </a:cubicBezTo>
                  <a:cubicBezTo>
                    <a:pt x="83" y="65"/>
                    <a:pt x="86" y="64"/>
                    <a:pt x="85" y="63"/>
                  </a:cubicBezTo>
                  <a:cubicBezTo>
                    <a:pt x="85" y="63"/>
                    <a:pt x="85" y="60"/>
                    <a:pt x="83" y="60"/>
                  </a:cubicBezTo>
                  <a:cubicBezTo>
                    <a:pt x="85" y="60"/>
                    <a:pt x="83" y="60"/>
                    <a:pt x="85" y="60"/>
                  </a:cubicBezTo>
                  <a:cubicBezTo>
                    <a:pt x="85" y="63"/>
                    <a:pt x="85" y="63"/>
                    <a:pt x="85" y="63"/>
                  </a:cubicBezTo>
                  <a:cubicBezTo>
                    <a:pt x="86" y="60"/>
                    <a:pt x="87" y="60"/>
                    <a:pt x="86" y="59"/>
                  </a:cubicBezTo>
                  <a:cubicBezTo>
                    <a:pt x="87" y="59"/>
                    <a:pt x="87" y="59"/>
                    <a:pt x="87" y="59"/>
                  </a:cubicBezTo>
                  <a:cubicBezTo>
                    <a:pt x="86" y="59"/>
                    <a:pt x="86" y="57"/>
                    <a:pt x="87" y="57"/>
                  </a:cubicBezTo>
                  <a:cubicBezTo>
                    <a:pt x="87" y="57"/>
                    <a:pt x="87" y="57"/>
                    <a:pt x="87" y="57"/>
                  </a:cubicBezTo>
                  <a:cubicBezTo>
                    <a:pt x="87" y="57"/>
                    <a:pt x="87" y="57"/>
                    <a:pt x="87" y="57"/>
                  </a:cubicBezTo>
                  <a:cubicBezTo>
                    <a:pt x="89" y="57"/>
                    <a:pt x="89" y="57"/>
                    <a:pt x="89" y="57"/>
                  </a:cubicBezTo>
                  <a:cubicBezTo>
                    <a:pt x="87" y="57"/>
                    <a:pt x="87" y="56"/>
                    <a:pt x="87" y="56"/>
                  </a:cubicBezTo>
                  <a:cubicBezTo>
                    <a:pt x="89" y="56"/>
                    <a:pt x="90" y="56"/>
                    <a:pt x="89" y="56"/>
                  </a:cubicBezTo>
                  <a:cubicBezTo>
                    <a:pt x="89" y="55"/>
                    <a:pt x="89" y="55"/>
                    <a:pt x="89" y="55"/>
                  </a:cubicBezTo>
                  <a:cubicBezTo>
                    <a:pt x="90" y="55"/>
                    <a:pt x="90" y="55"/>
                    <a:pt x="90" y="55"/>
                  </a:cubicBezTo>
                  <a:cubicBezTo>
                    <a:pt x="90" y="53"/>
                    <a:pt x="90" y="53"/>
                    <a:pt x="89" y="52"/>
                  </a:cubicBezTo>
                  <a:cubicBezTo>
                    <a:pt x="91" y="52"/>
                    <a:pt x="93" y="50"/>
                    <a:pt x="94" y="47"/>
                  </a:cubicBezTo>
                  <a:cubicBezTo>
                    <a:pt x="94" y="47"/>
                    <a:pt x="94" y="47"/>
                    <a:pt x="94" y="47"/>
                  </a:cubicBezTo>
                  <a:cubicBezTo>
                    <a:pt x="94" y="47"/>
                    <a:pt x="94" y="47"/>
                    <a:pt x="94" y="47"/>
                  </a:cubicBezTo>
                  <a:cubicBezTo>
                    <a:pt x="94" y="47"/>
                    <a:pt x="94" y="46"/>
                    <a:pt x="93" y="46"/>
                  </a:cubicBezTo>
                  <a:cubicBezTo>
                    <a:pt x="94" y="46"/>
                    <a:pt x="94" y="46"/>
                    <a:pt x="94" y="46"/>
                  </a:cubicBezTo>
                  <a:cubicBezTo>
                    <a:pt x="95" y="46"/>
                    <a:pt x="94" y="46"/>
                    <a:pt x="95" y="46"/>
                  </a:cubicBezTo>
                  <a:cubicBezTo>
                    <a:pt x="95" y="46"/>
                    <a:pt x="95" y="44"/>
                    <a:pt x="95" y="46"/>
                  </a:cubicBezTo>
                  <a:cubicBezTo>
                    <a:pt x="95" y="44"/>
                    <a:pt x="95" y="44"/>
                    <a:pt x="94" y="44"/>
                  </a:cubicBezTo>
                  <a:cubicBezTo>
                    <a:pt x="95" y="44"/>
                    <a:pt x="95" y="44"/>
                    <a:pt x="95" y="44"/>
                  </a:cubicBezTo>
                  <a:cubicBezTo>
                    <a:pt x="94" y="43"/>
                    <a:pt x="93" y="44"/>
                    <a:pt x="91" y="43"/>
                  </a:cubicBezTo>
                  <a:cubicBezTo>
                    <a:pt x="93" y="43"/>
                    <a:pt x="93" y="43"/>
                    <a:pt x="93" y="43"/>
                  </a:cubicBezTo>
                  <a:cubicBezTo>
                    <a:pt x="91" y="42"/>
                    <a:pt x="91" y="43"/>
                    <a:pt x="91" y="42"/>
                  </a:cubicBezTo>
                  <a:cubicBezTo>
                    <a:pt x="93" y="43"/>
                    <a:pt x="93" y="43"/>
                    <a:pt x="93" y="43"/>
                  </a:cubicBezTo>
                  <a:cubicBezTo>
                    <a:pt x="94" y="42"/>
                    <a:pt x="95" y="43"/>
                    <a:pt x="95" y="43"/>
                  </a:cubicBezTo>
                  <a:cubicBezTo>
                    <a:pt x="95" y="42"/>
                    <a:pt x="95" y="43"/>
                    <a:pt x="94" y="43"/>
                  </a:cubicBezTo>
                  <a:cubicBezTo>
                    <a:pt x="94" y="42"/>
                    <a:pt x="95" y="42"/>
                    <a:pt x="95" y="42"/>
                  </a:cubicBezTo>
                  <a:cubicBezTo>
                    <a:pt x="95" y="42"/>
                    <a:pt x="96" y="43"/>
                    <a:pt x="96" y="42"/>
                  </a:cubicBezTo>
                  <a:cubicBezTo>
                    <a:pt x="96" y="42"/>
                    <a:pt x="95" y="42"/>
                    <a:pt x="96" y="42"/>
                  </a:cubicBezTo>
                  <a:cubicBezTo>
                    <a:pt x="96" y="42"/>
                    <a:pt x="96" y="42"/>
                    <a:pt x="99" y="42"/>
                  </a:cubicBezTo>
                  <a:cubicBezTo>
                    <a:pt x="99" y="42"/>
                    <a:pt x="99" y="42"/>
                    <a:pt x="99" y="42"/>
                  </a:cubicBezTo>
                  <a:cubicBezTo>
                    <a:pt x="99" y="40"/>
                    <a:pt x="96" y="40"/>
                    <a:pt x="96" y="40"/>
                  </a:cubicBezTo>
                  <a:cubicBezTo>
                    <a:pt x="96" y="40"/>
                    <a:pt x="99" y="39"/>
                    <a:pt x="100" y="40"/>
                  </a:cubicBezTo>
                  <a:cubicBezTo>
                    <a:pt x="99" y="40"/>
                    <a:pt x="99" y="40"/>
                    <a:pt x="99" y="40"/>
                  </a:cubicBezTo>
                  <a:cubicBezTo>
                    <a:pt x="99" y="39"/>
                    <a:pt x="100" y="39"/>
                    <a:pt x="99" y="39"/>
                  </a:cubicBezTo>
                  <a:cubicBezTo>
                    <a:pt x="100" y="39"/>
                    <a:pt x="100" y="39"/>
                    <a:pt x="100" y="39"/>
                  </a:cubicBezTo>
                  <a:cubicBezTo>
                    <a:pt x="100" y="39"/>
                    <a:pt x="99" y="39"/>
                    <a:pt x="99" y="38"/>
                  </a:cubicBezTo>
                  <a:cubicBezTo>
                    <a:pt x="99" y="38"/>
                    <a:pt x="100" y="38"/>
                    <a:pt x="100" y="36"/>
                  </a:cubicBezTo>
                  <a:cubicBezTo>
                    <a:pt x="100" y="36"/>
                    <a:pt x="100" y="36"/>
                    <a:pt x="102" y="36"/>
                  </a:cubicBezTo>
                  <a:cubicBezTo>
                    <a:pt x="102" y="38"/>
                    <a:pt x="100" y="38"/>
                    <a:pt x="102" y="38"/>
                  </a:cubicBezTo>
                  <a:cubicBezTo>
                    <a:pt x="100" y="38"/>
                    <a:pt x="102" y="38"/>
                    <a:pt x="102" y="38"/>
                  </a:cubicBezTo>
                  <a:cubicBezTo>
                    <a:pt x="102" y="36"/>
                    <a:pt x="102" y="36"/>
                    <a:pt x="102" y="36"/>
                  </a:cubicBezTo>
                  <a:cubicBezTo>
                    <a:pt x="102" y="36"/>
                    <a:pt x="102" y="36"/>
                    <a:pt x="103" y="36"/>
                  </a:cubicBezTo>
                  <a:cubicBezTo>
                    <a:pt x="102" y="36"/>
                    <a:pt x="102" y="36"/>
                    <a:pt x="102" y="36"/>
                  </a:cubicBezTo>
                  <a:cubicBezTo>
                    <a:pt x="103" y="36"/>
                    <a:pt x="103" y="36"/>
                    <a:pt x="103" y="36"/>
                  </a:cubicBezTo>
                  <a:cubicBezTo>
                    <a:pt x="102" y="35"/>
                    <a:pt x="102" y="35"/>
                    <a:pt x="102" y="35"/>
                  </a:cubicBezTo>
                  <a:cubicBezTo>
                    <a:pt x="102" y="35"/>
                    <a:pt x="102" y="35"/>
                    <a:pt x="102" y="35"/>
                  </a:cubicBezTo>
                  <a:cubicBezTo>
                    <a:pt x="102" y="35"/>
                    <a:pt x="102" y="35"/>
                    <a:pt x="102" y="33"/>
                  </a:cubicBezTo>
                  <a:cubicBezTo>
                    <a:pt x="103" y="35"/>
                    <a:pt x="103" y="35"/>
                    <a:pt x="103" y="35"/>
                  </a:cubicBezTo>
                  <a:cubicBezTo>
                    <a:pt x="104" y="35"/>
                    <a:pt x="103" y="33"/>
                    <a:pt x="104" y="33"/>
                  </a:cubicBezTo>
                  <a:cubicBezTo>
                    <a:pt x="103" y="35"/>
                    <a:pt x="103" y="35"/>
                    <a:pt x="103" y="35"/>
                  </a:cubicBezTo>
                  <a:cubicBezTo>
                    <a:pt x="103" y="33"/>
                    <a:pt x="102" y="33"/>
                    <a:pt x="102" y="31"/>
                  </a:cubicBezTo>
                  <a:cubicBezTo>
                    <a:pt x="103" y="31"/>
                    <a:pt x="104" y="31"/>
                    <a:pt x="104" y="33"/>
                  </a:cubicBezTo>
                  <a:cubicBezTo>
                    <a:pt x="104" y="33"/>
                    <a:pt x="104" y="31"/>
                    <a:pt x="103" y="31"/>
                  </a:cubicBezTo>
                  <a:cubicBezTo>
                    <a:pt x="104" y="31"/>
                    <a:pt x="104" y="33"/>
                    <a:pt x="104" y="31"/>
                  </a:cubicBezTo>
                  <a:cubicBezTo>
                    <a:pt x="104" y="30"/>
                    <a:pt x="104" y="30"/>
                    <a:pt x="104" y="30"/>
                  </a:cubicBezTo>
                  <a:cubicBezTo>
                    <a:pt x="103" y="30"/>
                    <a:pt x="103" y="30"/>
                    <a:pt x="103" y="30"/>
                  </a:cubicBezTo>
                  <a:cubicBezTo>
                    <a:pt x="103" y="29"/>
                    <a:pt x="103" y="29"/>
                    <a:pt x="103" y="29"/>
                  </a:cubicBezTo>
                  <a:cubicBezTo>
                    <a:pt x="102" y="29"/>
                    <a:pt x="102" y="29"/>
                    <a:pt x="102" y="29"/>
                  </a:cubicBezTo>
                  <a:cubicBezTo>
                    <a:pt x="102" y="29"/>
                    <a:pt x="102" y="29"/>
                    <a:pt x="102" y="27"/>
                  </a:cubicBezTo>
                  <a:cubicBezTo>
                    <a:pt x="103" y="30"/>
                    <a:pt x="104" y="29"/>
                    <a:pt x="106" y="29"/>
                  </a:cubicBezTo>
                  <a:cubicBezTo>
                    <a:pt x="106" y="29"/>
                    <a:pt x="103" y="27"/>
                    <a:pt x="106" y="27"/>
                  </a:cubicBezTo>
                  <a:cubicBezTo>
                    <a:pt x="106" y="27"/>
                    <a:pt x="107" y="27"/>
                    <a:pt x="106" y="27"/>
                  </a:cubicBezTo>
                  <a:cubicBezTo>
                    <a:pt x="106" y="27"/>
                    <a:pt x="107" y="29"/>
                    <a:pt x="107" y="27"/>
                  </a:cubicBezTo>
                  <a:cubicBezTo>
                    <a:pt x="106" y="26"/>
                    <a:pt x="106" y="26"/>
                    <a:pt x="106" y="26"/>
                  </a:cubicBezTo>
                  <a:cubicBezTo>
                    <a:pt x="106" y="27"/>
                    <a:pt x="106" y="27"/>
                    <a:pt x="106" y="27"/>
                  </a:cubicBezTo>
                  <a:cubicBezTo>
                    <a:pt x="104" y="26"/>
                    <a:pt x="104" y="26"/>
                    <a:pt x="104" y="26"/>
                  </a:cubicBezTo>
                  <a:cubicBezTo>
                    <a:pt x="104" y="26"/>
                    <a:pt x="104" y="25"/>
                    <a:pt x="106" y="25"/>
                  </a:cubicBezTo>
                  <a:cubicBezTo>
                    <a:pt x="106" y="26"/>
                    <a:pt x="104" y="26"/>
                    <a:pt x="106" y="26"/>
                  </a:cubicBezTo>
                  <a:cubicBezTo>
                    <a:pt x="107" y="26"/>
                    <a:pt x="106" y="25"/>
                    <a:pt x="107" y="25"/>
                  </a:cubicBezTo>
                  <a:cubicBezTo>
                    <a:pt x="107" y="26"/>
                    <a:pt x="107" y="26"/>
                    <a:pt x="108" y="26"/>
                  </a:cubicBezTo>
                  <a:cubicBezTo>
                    <a:pt x="108" y="26"/>
                    <a:pt x="108" y="26"/>
                    <a:pt x="108" y="26"/>
                  </a:cubicBezTo>
                  <a:cubicBezTo>
                    <a:pt x="108" y="26"/>
                    <a:pt x="108" y="26"/>
                    <a:pt x="108" y="26"/>
                  </a:cubicBezTo>
                  <a:cubicBezTo>
                    <a:pt x="108" y="25"/>
                    <a:pt x="108" y="26"/>
                    <a:pt x="110" y="25"/>
                  </a:cubicBezTo>
                  <a:cubicBezTo>
                    <a:pt x="108" y="25"/>
                    <a:pt x="108" y="25"/>
                    <a:pt x="108" y="25"/>
                  </a:cubicBezTo>
                  <a:cubicBezTo>
                    <a:pt x="107" y="23"/>
                    <a:pt x="108" y="26"/>
                    <a:pt x="107" y="25"/>
                  </a:cubicBezTo>
                  <a:cubicBezTo>
                    <a:pt x="107" y="25"/>
                    <a:pt x="108" y="25"/>
                    <a:pt x="108" y="23"/>
                  </a:cubicBezTo>
                  <a:cubicBezTo>
                    <a:pt x="107" y="23"/>
                    <a:pt x="107" y="23"/>
                    <a:pt x="107" y="23"/>
                  </a:cubicBezTo>
                  <a:cubicBezTo>
                    <a:pt x="107" y="23"/>
                    <a:pt x="106" y="22"/>
                    <a:pt x="107" y="22"/>
                  </a:cubicBezTo>
                  <a:cubicBezTo>
                    <a:pt x="108" y="22"/>
                    <a:pt x="108" y="22"/>
                    <a:pt x="108" y="23"/>
                  </a:cubicBezTo>
                  <a:cubicBezTo>
                    <a:pt x="108" y="22"/>
                    <a:pt x="110" y="22"/>
                    <a:pt x="110" y="22"/>
                  </a:cubicBezTo>
                  <a:cubicBezTo>
                    <a:pt x="108" y="19"/>
                    <a:pt x="111" y="19"/>
                    <a:pt x="110" y="19"/>
                  </a:cubicBezTo>
                  <a:cubicBezTo>
                    <a:pt x="110" y="19"/>
                    <a:pt x="108" y="22"/>
                    <a:pt x="107" y="22"/>
                  </a:cubicBezTo>
                  <a:cubicBezTo>
                    <a:pt x="107" y="19"/>
                    <a:pt x="107" y="23"/>
                    <a:pt x="106" y="22"/>
                  </a:cubicBezTo>
                  <a:cubicBezTo>
                    <a:pt x="107" y="22"/>
                    <a:pt x="106" y="19"/>
                    <a:pt x="104" y="19"/>
                  </a:cubicBezTo>
                  <a:cubicBezTo>
                    <a:pt x="106" y="19"/>
                    <a:pt x="106" y="19"/>
                    <a:pt x="106" y="19"/>
                  </a:cubicBezTo>
                  <a:cubicBezTo>
                    <a:pt x="106" y="19"/>
                    <a:pt x="106" y="19"/>
                    <a:pt x="107" y="19"/>
                  </a:cubicBezTo>
                  <a:cubicBezTo>
                    <a:pt x="108" y="18"/>
                    <a:pt x="108" y="18"/>
                    <a:pt x="108" y="18"/>
                  </a:cubicBezTo>
                  <a:cubicBezTo>
                    <a:pt x="108" y="18"/>
                    <a:pt x="108" y="18"/>
                    <a:pt x="107" y="18"/>
                  </a:cubicBezTo>
                  <a:cubicBezTo>
                    <a:pt x="108" y="17"/>
                    <a:pt x="108" y="17"/>
                    <a:pt x="110" y="16"/>
                  </a:cubicBezTo>
                  <a:cubicBezTo>
                    <a:pt x="110" y="17"/>
                    <a:pt x="110" y="14"/>
                    <a:pt x="111" y="16"/>
                  </a:cubicBezTo>
                  <a:cubicBezTo>
                    <a:pt x="111" y="16"/>
                    <a:pt x="111" y="17"/>
                    <a:pt x="113" y="17"/>
                  </a:cubicBezTo>
                  <a:cubicBezTo>
                    <a:pt x="111" y="17"/>
                    <a:pt x="111" y="17"/>
                    <a:pt x="111" y="17"/>
                  </a:cubicBezTo>
                  <a:cubicBezTo>
                    <a:pt x="113" y="17"/>
                    <a:pt x="111" y="16"/>
                    <a:pt x="111" y="16"/>
                  </a:cubicBezTo>
                  <a:cubicBezTo>
                    <a:pt x="111" y="17"/>
                    <a:pt x="110" y="16"/>
                    <a:pt x="110" y="14"/>
                  </a:cubicBezTo>
                  <a:cubicBezTo>
                    <a:pt x="108" y="14"/>
                    <a:pt x="108" y="14"/>
                    <a:pt x="108" y="14"/>
                  </a:cubicBezTo>
                  <a:cubicBezTo>
                    <a:pt x="110" y="13"/>
                    <a:pt x="111" y="13"/>
                    <a:pt x="111" y="13"/>
                  </a:cubicBezTo>
                  <a:cubicBezTo>
                    <a:pt x="111" y="12"/>
                    <a:pt x="113" y="10"/>
                    <a:pt x="113" y="9"/>
                  </a:cubicBezTo>
                  <a:cubicBezTo>
                    <a:pt x="113" y="9"/>
                    <a:pt x="111" y="9"/>
                    <a:pt x="111" y="8"/>
                  </a:cubicBezTo>
                  <a:cubicBezTo>
                    <a:pt x="113" y="8"/>
                    <a:pt x="113" y="9"/>
                    <a:pt x="113" y="8"/>
                  </a:cubicBezTo>
                  <a:cubicBezTo>
                    <a:pt x="113" y="8"/>
                    <a:pt x="113" y="8"/>
                    <a:pt x="113" y="8"/>
                  </a:cubicBezTo>
                  <a:cubicBezTo>
                    <a:pt x="113" y="8"/>
                    <a:pt x="113" y="5"/>
                    <a:pt x="115" y="5"/>
                  </a:cubicBezTo>
                  <a:cubicBezTo>
                    <a:pt x="113" y="5"/>
                    <a:pt x="113" y="5"/>
                    <a:pt x="113" y="5"/>
                  </a:cubicBezTo>
                  <a:cubicBezTo>
                    <a:pt x="113" y="5"/>
                    <a:pt x="113" y="5"/>
                    <a:pt x="115" y="5"/>
                  </a:cubicBezTo>
                  <a:cubicBezTo>
                    <a:pt x="113" y="5"/>
                    <a:pt x="113" y="5"/>
                    <a:pt x="113" y="5"/>
                  </a:cubicBezTo>
                  <a:cubicBezTo>
                    <a:pt x="111" y="4"/>
                    <a:pt x="113" y="4"/>
                    <a:pt x="115" y="4"/>
                  </a:cubicBezTo>
                  <a:cubicBezTo>
                    <a:pt x="115" y="4"/>
                    <a:pt x="115" y="4"/>
                    <a:pt x="115" y="4"/>
                  </a:cubicBezTo>
                  <a:cubicBezTo>
                    <a:pt x="116" y="4"/>
                    <a:pt x="115" y="3"/>
                    <a:pt x="116" y="3"/>
                  </a:cubicBezTo>
                  <a:cubicBezTo>
                    <a:pt x="115" y="1"/>
                    <a:pt x="115" y="1"/>
                    <a:pt x="115" y="1"/>
                  </a:cubicBezTo>
                  <a:cubicBezTo>
                    <a:pt x="116" y="1"/>
                    <a:pt x="116" y="1"/>
                    <a:pt x="116" y="1"/>
                  </a:cubicBezTo>
                  <a:cubicBezTo>
                    <a:pt x="115" y="1"/>
                    <a:pt x="115" y="0"/>
                    <a:pt x="116" y="0"/>
                  </a:cubicBezTo>
                  <a:cubicBezTo>
                    <a:pt x="113" y="1"/>
                    <a:pt x="113" y="1"/>
                    <a:pt x="113" y="1"/>
                  </a:cubicBezTo>
                  <a:cubicBezTo>
                    <a:pt x="115" y="1"/>
                    <a:pt x="115" y="1"/>
                    <a:pt x="115" y="1"/>
                  </a:cubicBezTo>
                  <a:cubicBezTo>
                    <a:pt x="116" y="3"/>
                    <a:pt x="115" y="3"/>
                    <a:pt x="115" y="3"/>
                  </a:cubicBezTo>
                  <a:cubicBezTo>
                    <a:pt x="115" y="3"/>
                    <a:pt x="115" y="3"/>
                    <a:pt x="115" y="3"/>
                  </a:cubicBezTo>
                  <a:cubicBezTo>
                    <a:pt x="113" y="1"/>
                    <a:pt x="113" y="3"/>
                    <a:pt x="113" y="1"/>
                  </a:cubicBezTo>
                  <a:cubicBezTo>
                    <a:pt x="113" y="1"/>
                    <a:pt x="113" y="1"/>
                    <a:pt x="113" y="1"/>
                  </a:cubicBezTo>
                  <a:cubicBezTo>
                    <a:pt x="113" y="1"/>
                    <a:pt x="111" y="1"/>
                    <a:pt x="111" y="3"/>
                  </a:cubicBezTo>
                  <a:cubicBezTo>
                    <a:pt x="113" y="3"/>
                    <a:pt x="111" y="3"/>
                    <a:pt x="113" y="3"/>
                  </a:cubicBezTo>
                  <a:cubicBezTo>
                    <a:pt x="111" y="3"/>
                    <a:pt x="111" y="3"/>
                    <a:pt x="111" y="4"/>
                  </a:cubicBezTo>
                  <a:cubicBezTo>
                    <a:pt x="111" y="4"/>
                    <a:pt x="110" y="4"/>
                    <a:pt x="110" y="5"/>
                  </a:cubicBezTo>
                  <a:cubicBezTo>
                    <a:pt x="111" y="5"/>
                    <a:pt x="111" y="5"/>
                    <a:pt x="111" y="5"/>
                  </a:cubicBezTo>
                  <a:cubicBezTo>
                    <a:pt x="111" y="5"/>
                    <a:pt x="111" y="5"/>
                    <a:pt x="111" y="8"/>
                  </a:cubicBezTo>
                  <a:cubicBezTo>
                    <a:pt x="111" y="8"/>
                    <a:pt x="110" y="5"/>
                    <a:pt x="108" y="8"/>
                  </a:cubicBezTo>
                  <a:cubicBezTo>
                    <a:pt x="110" y="8"/>
                    <a:pt x="110" y="8"/>
                    <a:pt x="110" y="8"/>
                  </a:cubicBezTo>
                  <a:cubicBezTo>
                    <a:pt x="108" y="8"/>
                    <a:pt x="108" y="8"/>
                    <a:pt x="108" y="8"/>
                  </a:cubicBezTo>
                  <a:cubicBezTo>
                    <a:pt x="107" y="9"/>
                    <a:pt x="107" y="10"/>
                    <a:pt x="106" y="12"/>
                  </a:cubicBezTo>
                  <a:cubicBezTo>
                    <a:pt x="107" y="12"/>
                    <a:pt x="107" y="12"/>
                    <a:pt x="107" y="12"/>
                  </a:cubicBezTo>
                  <a:cubicBezTo>
                    <a:pt x="106" y="12"/>
                    <a:pt x="106" y="13"/>
                    <a:pt x="104" y="13"/>
                  </a:cubicBezTo>
                  <a:cubicBezTo>
                    <a:pt x="104" y="14"/>
                    <a:pt x="103" y="16"/>
                    <a:pt x="103" y="17"/>
                  </a:cubicBezTo>
                  <a:cubicBezTo>
                    <a:pt x="102" y="18"/>
                    <a:pt x="100" y="19"/>
                    <a:pt x="99" y="23"/>
                  </a:cubicBezTo>
                  <a:cubicBezTo>
                    <a:pt x="100" y="23"/>
                    <a:pt x="100" y="23"/>
                    <a:pt x="100" y="23"/>
                  </a:cubicBezTo>
                  <a:cubicBezTo>
                    <a:pt x="99" y="23"/>
                    <a:pt x="100" y="23"/>
                    <a:pt x="100" y="25"/>
                  </a:cubicBezTo>
                  <a:cubicBezTo>
                    <a:pt x="100" y="23"/>
                    <a:pt x="99" y="25"/>
                    <a:pt x="99" y="25"/>
                  </a:cubicBezTo>
                  <a:cubicBezTo>
                    <a:pt x="99" y="25"/>
                    <a:pt x="96" y="26"/>
                    <a:pt x="95" y="26"/>
                  </a:cubicBezTo>
                  <a:cubicBezTo>
                    <a:pt x="95" y="27"/>
                    <a:pt x="95" y="27"/>
                    <a:pt x="95" y="27"/>
                  </a:cubicBezTo>
                  <a:cubicBezTo>
                    <a:pt x="94" y="27"/>
                    <a:pt x="94" y="29"/>
                    <a:pt x="94" y="30"/>
                  </a:cubicBezTo>
                  <a:cubicBezTo>
                    <a:pt x="94" y="30"/>
                    <a:pt x="95" y="30"/>
                    <a:pt x="94" y="31"/>
                  </a:cubicBezTo>
                  <a:cubicBezTo>
                    <a:pt x="93" y="31"/>
                    <a:pt x="93" y="31"/>
                    <a:pt x="93" y="31"/>
                  </a:cubicBezTo>
                  <a:cubicBezTo>
                    <a:pt x="91" y="33"/>
                    <a:pt x="91" y="33"/>
                    <a:pt x="91" y="35"/>
                  </a:cubicBezTo>
                  <a:cubicBezTo>
                    <a:pt x="89" y="36"/>
                    <a:pt x="89" y="39"/>
                    <a:pt x="86" y="40"/>
                  </a:cubicBezTo>
                  <a:cubicBezTo>
                    <a:pt x="87" y="42"/>
                    <a:pt x="87" y="42"/>
                    <a:pt x="87" y="42"/>
                  </a:cubicBezTo>
                  <a:cubicBezTo>
                    <a:pt x="85" y="43"/>
                    <a:pt x="83" y="47"/>
                    <a:pt x="81" y="50"/>
                  </a:cubicBezTo>
                  <a:cubicBezTo>
                    <a:pt x="83" y="50"/>
                    <a:pt x="83" y="50"/>
                    <a:pt x="83" y="50"/>
                  </a:cubicBezTo>
                  <a:cubicBezTo>
                    <a:pt x="83" y="51"/>
                    <a:pt x="81" y="51"/>
                    <a:pt x="81" y="50"/>
                  </a:cubicBezTo>
                  <a:cubicBezTo>
                    <a:pt x="81" y="51"/>
                    <a:pt x="78" y="51"/>
                    <a:pt x="80" y="52"/>
                  </a:cubicBezTo>
                  <a:cubicBezTo>
                    <a:pt x="80" y="53"/>
                    <a:pt x="78" y="52"/>
                    <a:pt x="78" y="53"/>
                  </a:cubicBezTo>
                  <a:cubicBezTo>
                    <a:pt x="78" y="55"/>
                    <a:pt x="77" y="55"/>
                    <a:pt x="77" y="56"/>
                  </a:cubicBezTo>
                  <a:cubicBezTo>
                    <a:pt x="77" y="56"/>
                    <a:pt x="77" y="56"/>
                    <a:pt x="77" y="56"/>
                  </a:cubicBezTo>
                  <a:cubicBezTo>
                    <a:pt x="77" y="56"/>
                    <a:pt x="77" y="56"/>
                    <a:pt x="77" y="56"/>
                  </a:cubicBezTo>
                  <a:cubicBezTo>
                    <a:pt x="77" y="56"/>
                    <a:pt x="77" y="57"/>
                    <a:pt x="76" y="56"/>
                  </a:cubicBezTo>
                  <a:cubicBezTo>
                    <a:pt x="76" y="59"/>
                    <a:pt x="73" y="59"/>
                    <a:pt x="74" y="63"/>
                  </a:cubicBezTo>
                  <a:cubicBezTo>
                    <a:pt x="73" y="60"/>
                    <a:pt x="73" y="63"/>
                    <a:pt x="73" y="63"/>
                  </a:cubicBezTo>
                  <a:cubicBezTo>
                    <a:pt x="73" y="63"/>
                    <a:pt x="73" y="65"/>
                    <a:pt x="72" y="65"/>
                  </a:cubicBezTo>
                  <a:cubicBezTo>
                    <a:pt x="72" y="65"/>
                    <a:pt x="72" y="65"/>
                    <a:pt x="72" y="65"/>
                  </a:cubicBezTo>
                  <a:cubicBezTo>
                    <a:pt x="72" y="65"/>
                    <a:pt x="72" y="65"/>
                    <a:pt x="72" y="65"/>
                  </a:cubicBezTo>
                  <a:cubicBezTo>
                    <a:pt x="69" y="66"/>
                    <a:pt x="69" y="69"/>
                    <a:pt x="69" y="70"/>
                  </a:cubicBezTo>
                  <a:cubicBezTo>
                    <a:pt x="65" y="73"/>
                    <a:pt x="64" y="78"/>
                    <a:pt x="63" y="80"/>
                  </a:cubicBezTo>
                  <a:cubicBezTo>
                    <a:pt x="63" y="81"/>
                    <a:pt x="63" y="81"/>
                    <a:pt x="63" y="81"/>
                  </a:cubicBezTo>
                  <a:cubicBezTo>
                    <a:pt x="61" y="81"/>
                    <a:pt x="63" y="83"/>
                    <a:pt x="60" y="83"/>
                  </a:cubicBezTo>
                  <a:cubicBezTo>
                    <a:pt x="60" y="83"/>
                    <a:pt x="60" y="83"/>
                    <a:pt x="60" y="83"/>
                  </a:cubicBezTo>
                  <a:cubicBezTo>
                    <a:pt x="60" y="83"/>
                    <a:pt x="60" y="86"/>
                    <a:pt x="59" y="86"/>
                  </a:cubicBezTo>
                  <a:cubicBezTo>
                    <a:pt x="59" y="86"/>
                    <a:pt x="59" y="86"/>
                    <a:pt x="59" y="86"/>
                  </a:cubicBezTo>
                  <a:cubicBezTo>
                    <a:pt x="59" y="87"/>
                    <a:pt x="57" y="90"/>
                    <a:pt x="57" y="91"/>
                  </a:cubicBezTo>
                  <a:cubicBezTo>
                    <a:pt x="57" y="91"/>
                    <a:pt x="57" y="91"/>
                    <a:pt x="57" y="91"/>
                  </a:cubicBezTo>
                  <a:cubicBezTo>
                    <a:pt x="59" y="91"/>
                    <a:pt x="56" y="91"/>
                    <a:pt x="57" y="93"/>
                  </a:cubicBezTo>
                  <a:cubicBezTo>
                    <a:pt x="57" y="93"/>
                    <a:pt x="56" y="93"/>
                    <a:pt x="57" y="91"/>
                  </a:cubicBezTo>
                  <a:cubicBezTo>
                    <a:pt x="56" y="95"/>
                    <a:pt x="52" y="96"/>
                    <a:pt x="51" y="99"/>
                  </a:cubicBezTo>
                  <a:cubicBezTo>
                    <a:pt x="51" y="102"/>
                    <a:pt x="52" y="100"/>
                    <a:pt x="51" y="102"/>
                  </a:cubicBezTo>
                  <a:cubicBezTo>
                    <a:pt x="51" y="102"/>
                    <a:pt x="51" y="100"/>
                    <a:pt x="51" y="102"/>
                  </a:cubicBezTo>
                  <a:cubicBezTo>
                    <a:pt x="49" y="102"/>
                    <a:pt x="52" y="104"/>
                    <a:pt x="51" y="104"/>
                  </a:cubicBezTo>
                  <a:cubicBezTo>
                    <a:pt x="49" y="102"/>
                    <a:pt x="49" y="104"/>
                    <a:pt x="49" y="104"/>
                  </a:cubicBezTo>
                  <a:cubicBezTo>
                    <a:pt x="49" y="106"/>
                    <a:pt x="49" y="106"/>
                    <a:pt x="49" y="107"/>
                  </a:cubicBezTo>
                  <a:cubicBezTo>
                    <a:pt x="49" y="107"/>
                    <a:pt x="49" y="107"/>
                    <a:pt x="49" y="107"/>
                  </a:cubicBezTo>
                  <a:cubicBezTo>
                    <a:pt x="48" y="107"/>
                    <a:pt x="48" y="108"/>
                    <a:pt x="46" y="108"/>
                  </a:cubicBezTo>
                  <a:cubicBezTo>
                    <a:pt x="42" y="113"/>
                    <a:pt x="36" y="120"/>
                    <a:pt x="34" y="125"/>
                  </a:cubicBezTo>
                  <a:cubicBezTo>
                    <a:pt x="31" y="132"/>
                    <a:pt x="27" y="137"/>
                    <a:pt x="25" y="142"/>
                  </a:cubicBezTo>
                  <a:cubicBezTo>
                    <a:pt x="25" y="146"/>
                    <a:pt x="25" y="146"/>
                    <a:pt x="22" y="147"/>
                  </a:cubicBezTo>
                  <a:cubicBezTo>
                    <a:pt x="25" y="147"/>
                    <a:pt x="25" y="147"/>
                    <a:pt x="25" y="147"/>
                  </a:cubicBezTo>
                  <a:cubicBezTo>
                    <a:pt x="22" y="147"/>
                    <a:pt x="22" y="149"/>
                    <a:pt x="21" y="147"/>
                  </a:cubicBezTo>
                  <a:cubicBezTo>
                    <a:pt x="21" y="150"/>
                    <a:pt x="19" y="151"/>
                    <a:pt x="18" y="154"/>
                  </a:cubicBezTo>
                  <a:cubicBezTo>
                    <a:pt x="18" y="154"/>
                    <a:pt x="19" y="154"/>
                    <a:pt x="18" y="154"/>
                  </a:cubicBezTo>
                  <a:cubicBezTo>
                    <a:pt x="18" y="154"/>
                    <a:pt x="18" y="154"/>
                    <a:pt x="18" y="154"/>
                  </a:cubicBezTo>
                  <a:cubicBezTo>
                    <a:pt x="18" y="154"/>
                    <a:pt x="18" y="154"/>
                    <a:pt x="18" y="154"/>
                  </a:cubicBezTo>
                  <a:cubicBezTo>
                    <a:pt x="18" y="155"/>
                    <a:pt x="17" y="155"/>
                    <a:pt x="17" y="154"/>
                  </a:cubicBezTo>
                  <a:cubicBezTo>
                    <a:pt x="13" y="160"/>
                    <a:pt x="12" y="167"/>
                    <a:pt x="9" y="172"/>
                  </a:cubicBezTo>
                  <a:cubicBezTo>
                    <a:pt x="9" y="173"/>
                    <a:pt x="6" y="176"/>
                    <a:pt x="5" y="176"/>
                  </a:cubicBezTo>
                  <a:cubicBezTo>
                    <a:pt x="4" y="181"/>
                    <a:pt x="3" y="187"/>
                    <a:pt x="0" y="190"/>
                  </a:cubicBezTo>
                  <a:cubicBezTo>
                    <a:pt x="0" y="190"/>
                    <a:pt x="3" y="190"/>
                    <a:pt x="4" y="189"/>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67" name="Hình tự do 146"/>
            <p:cNvSpPr>
              <a:spLocks/>
            </p:cNvSpPr>
            <p:nvPr/>
          </p:nvSpPr>
          <p:spPr bwMode="auto">
            <a:xfrm>
              <a:off x="4253" y="2407"/>
              <a:ext cx="271" cy="441"/>
            </a:xfrm>
            <a:custGeom>
              <a:avLst/>
              <a:gdLst>
                <a:gd name="T0" fmla="*/ 17 w 115"/>
                <a:gd name="T1" fmla="*/ 167 h 187"/>
                <a:gd name="T2" fmla="*/ 19 w 115"/>
                <a:gd name="T3" fmla="*/ 161 h 187"/>
                <a:gd name="T4" fmla="*/ 29 w 115"/>
                <a:gd name="T5" fmla="*/ 152 h 187"/>
                <a:gd name="T6" fmla="*/ 31 w 115"/>
                <a:gd name="T7" fmla="*/ 148 h 187"/>
                <a:gd name="T8" fmla="*/ 36 w 115"/>
                <a:gd name="T9" fmla="*/ 135 h 187"/>
                <a:gd name="T10" fmla="*/ 39 w 115"/>
                <a:gd name="T11" fmla="*/ 131 h 187"/>
                <a:gd name="T12" fmla="*/ 44 w 115"/>
                <a:gd name="T13" fmla="*/ 125 h 187"/>
                <a:gd name="T14" fmla="*/ 47 w 115"/>
                <a:gd name="T15" fmla="*/ 119 h 187"/>
                <a:gd name="T16" fmla="*/ 48 w 115"/>
                <a:gd name="T17" fmla="*/ 115 h 187"/>
                <a:gd name="T18" fmla="*/ 51 w 115"/>
                <a:gd name="T19" fmla="*/ 114 h 187"/>
                <a:gd name="T20" fmla="*/ 56 w 115"/>
                <a:gd name="T21" fmla="*/ 106 h 187"/>
                <a:gd name="T22" fmla="*/ 59 w 115"/>
                <a:gd name="T23" fmla="*/ 103 h 187"/>
                <a:gd name="T24" fmla="*/ 61 w 115"/>
                <a:gd name="T25" fmla="*/ 99 h 187"/>
                <a:gd name="T26" fmla="*/ 62 w 115"/>
                <a:gd name="T27" fmla="*/ 94 h 187"/>
                <a:gd name="T28" fmla="*/ 68 w 115"/>
                <a:gd name="T29" fmla="*/ 89 h 187"/>
                <a:gd name="T30" fmla="*/ 70 w 115"/>
                <a:gd name="T31" fmla="*/ 81 h 187"/>
                <a:gd name="T32" fmla="*/ 73 w 115"/>
                <a:gd name="T33" fmla="*/ 78 h 187"/>
                <a:gd name="T34" fmla="*/ 73 w 115"/>
                <a:gd name="T35" fmla="*/ 76 h 187"/>
                <a:gd name="T36" fmla="*/ 76 w 115"/>
                <a:gd name="T37" fmla="*/ 75 h 187"/>
                <a:gd name="T38" fmla="*/ 76 w 115"/>
                <a:gd name="T39" fmla="*/ 73 h 187"/>
                <a:gd name="T40" fmla="*/ 79 w 115"/>
                <a:gd name="T41" fmla="*/ 69 h 187"/>
                <a:gd name="T42" fmla="*/ 85 w 115"/>
                <a:gd name="T43" fmla="*/ 60 h 187"/>
                <a:gd name="T44" fmla="*/ 86 w 115"/>
                <a:gd name="T45" fmla="*/ 56 h 187"/>
                <a:gd name="T46" fmla="*/ 87 w 115"/>
                <a:gd name="T47" fmla="*/ 52 h 187"/>
                <a:gd name="T48" fmla="*/ 92 w 115"/>
                <a:gd name="T49" fmla="*/ 46 h 187"/>
                <a:gd name="T50" fmla="*/ 92 w 115"/>
                <a:gd name="T51" fmla="*/ 42 h 187"/>
                <a:gd name="T52" fmla="*/ 95 w 115"/>
                <a:gd name="T53" fmla="*/ 41 h 187"/>
                <a:gd name="T54" fmla="*/ 99 w 115"/>
                <a:gd name="T55" fmla="*/ 39 h 187"/>
                <a:gd name="T56" fmla="*/ 100 w 115"/>
                <a:gd name="T57" fmla="*/ 35 h 187"/>
                <a:gd name="T58" fmla="*/ 102 w 115"/>
                <a:gd name="T59" fmla="*/ 35 h 187"/>
                <a:gd name="T60" fmla="*/ 102 w 115"/>
                <a:gd name="T61" fmla="*/ 33 h 187"/>
                <a:gd name="T62" fmla="*/ 102 w 115"/>
                <a:gd name="T63" fmla="*/ 29 h 187"/>
                <a:gd name="T64" fmla="*/ 105 w 115"/>
                <a:gd name="T65" fmla="*/ 26 h 187"/>
                <a:gd name="T66" fmla="*/ 105 w 115"/>
                <a:gd name="T67" fmla="*/ 25 h 187"/>
                <a:gd name="T68" fmla="*/ 108 w 115"/>
                <a:gd name="T69" fmla="*/ 24 h 187"/>
                <a:gd name="T70" fmla="*/ 109 w 115"/>
                <a:gd name="T71" fmla="*/ 21 h 187"/>
                <a:gd name="T72" fmla="*/ 107 w 115"/>
                <a:gd name="T73" fmla="*/ 21 h 187"/>
                <a:gd name="T74" fmla="*/ 111 w 115"/>
                <a:gd name="T75" fmla="*/ 16 h 187"/>
                <a:gd name="T76" fmla="*/ 111 w 115"/>
                <a:gd name="T77" fmla="*/ 8 h 187"/>
                <a:gd name="T78" fmla="*/ 112 w 115"/>
                <a:gd name="T79" fmla="*/ 5 h 187"/>
                <a:gd name="T80" fmla="*/ 115 w 115"/>
                <a:gd name="T81" fmla="*/ 0 h 187"/>
                <a:gd name="T82" fmla="*/ 112 w 115"/>
                <a:gd name="T83" fmla="*/ 1 h 187"/>
                <a:gd name="T84" fmla="*/ 111 w 115"/>
                <a:gd name="T85" fmla="*/ 7 h 187"/>
                <a:gd name="T86" fmla="*/ 103 w 115"/>
                <a:gd name="T87" fmla="*/ 13 h 187"/>
                <a:gd name="T88" fmla="*/ 95 w 115"/>
                <a:gd name="T89" fmla="*/ 25 h 187"/>
                <a:gd name="T90" fmla="*/ 85 w 115"/>
                <a:gd name="T91" fmla="*/ 39 h 187"/>
                <a:gd name="T92" fmla="*/ 77 w 115"/>
                <a:gd name="T93" fmla="*/ 51 h 187"/>
                <a:gd name="T94" fmla="*/ 73 w 115"/>
                <a:gd name="T95" fmla="*/ 60 h 187"/>
                <a:gd name="T96" fmla="*/ 62 w 115"/>
                <a:gd name="T97" fmla="*/ 78 h 187"/>
                <a:gd name="T98" fmla="*/ 57 w 115"/>
                <a:gd name="T99" fmla="*/ 89 h 187"/>
                <a:gd name="T100" fmla="*/ 51 w 115"/>
                <a:gd name="T101" fmla="*/ 102 h 187"/>
                <a:gd name="T102" fmla="*/ 25 w 115"/>
                <a:gd name="T103" fmla="*/ 141 h 187"/>
                <a:gd name="T104" fmla="*/ 19 w 115"/>
                <a:gd name="T105" fmla="*/ 152 h 187"/>
                <a:gd name="T106" fmla="*/ 5 w 115"/>
                <a:gd name="T107" fmla="*/ 186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5" h="187">
                  <a:moveTo>
                    <a:pt x="5" y="186"/>
                  </a:moveTo>
                  <a:cubicBezTo>
                    <a:pt x="9" y="184"/>
                    <a:pt x="8" y="180"/>
                    <a:pt x="10" y="179"/>
                  </a:cubicBezTo>
                  <a:cubicBezTo>
                    <a:pt x="10" y="179"/>
                    <a:pt x="9" y="179"/>
                    <a:pt x="10" y="179"/>
                  </a:cubicBezTo>
                  <a:cubicBezTo>
                    <a:pt x="13" y="176"/>
                    <a:pt x="16" y="172"/>
                    <a:pt x="16" y="169"/>
                  </a:cubicBezTo>
                  <a:cubicBezTo>
                    <a:pt x="16" y="169"/>
                    <a:pt x="16" y="169"/>
                    <a:pt x="16" y="169"/>
                  </a:cubicBezTo>
                  <a:cubicBezTo>
                    <a:pt x="16" y="167"/>
                    <a:pt x="17" y="167"/>
                    <a:pt x="17" y="167"/>
                  </a:cubicBezTo>
                  <a:cubicBezTo>
                    <a:pt x="17" y="167"/>
                    <a:pt x="17" y="167"/>
                    <a:pt x="16" y="167"/>
                  </a:cubicBezTo>
                  <a:cubicBezTo>
                    <a:pt x="17" y="167"/>
                    <a:pt x="17" y="166"/>
                    <a:pt x="18" y="166"/>
                  </a:cubicBezTo>
                  <a:cubicBezTo>
                    <a:pt x="17" y="166"/>
                    <a:pt x="17" y="166"/>
                    <a:pt x="17" y="165"/>
                  </a:cubicBezTo>
                  <a:cubicBezTo>
                    <a:pt x="18" y="166"/>
                    <a:pt x="18" y="166"/>
                    <a:pt x="18" y="166"/>
                  </a:cubicBezTo>
                  <a:cubicBezTo>
                    <a:pt x="19" y="166"/>
                    <a:pt x="18" y="162"/>
                    <a:pt x="21" y="161"/>
                  </a:cubicBezTo>
                  <a:cubicBezTo>
                    <a:pt x="19" y="161"/>
                    <a:pt x="19" y="161"/>
                    <a:pt x="19" y="161"/>
                  </a:cubicBezTo>
                  <a:cubicBezTo>
                    <a:pt x="22" y="159"/>
                    <a:pt x="23" y="157"/>
                    <a:pt x="25" y="155"/>
                  </a:cubicBezTo>
                  <a:cubicBezTo>
                    <a:pt x="23" y="155"/>
                    <a:pt x="23" y="155"/>
                    <a:pt x="23" y="155"/>
                  </a:cubicBezTo>
                  <a:cubicBezTo>
                    <a:pt x="25" y="155"/>
                    <a:pt x="25" y="154"/>
                    <a:pt x="26" y="154"/>
                  </a:cubicBezTo>
                  <a:cubicBezTo>
                    <a:pt x="25" y="154"/>
                    <a:pt x="29" y="154"/>
                    <a:pt x="29" y="153"/>
                  </a:cubicBezTo>
                  <a:cubicBezTo>
                    <a:pt x="26" y="153"/>
                    <a:pt x="26" y="153"/>
                    <a:pt x="26" y="153"/>
                  </a:cubicBezTo>
                  <a:cubicBezTo>
                    <a:pt x="29" y="153"/>
                    <a:pt x="26" y="152"/>
                    <a:pt x="29" y="152"/>
                  </a:cubicBezTo>
                  <a:cubicBezTo>
                    <a:pt x="29" y="152"/>
                    <a:pt x="29" y="152"/>
                    <a:pt x="29" y="152"/>
                  </a:cubicBezTo>
                  <a:cubicBezTo>
                    <a:pt x="30" y="152"/>
                    <a:pt x="29" y="149"/>
                    <a:pt x="29" y="149"/>
                  </a:cubicBezTo>
                  <a:cubicBezTo>
                    <a:pt x="30" y="149"/>
                    <a:pt x="30" y="149"/>
                    <a:pt x="30" y="149"/>
                  </a:cubicBezTo>
                  <a:cubicBezTo>
                    <a:pt x="30" y="149"/>
                    <a:pt x="30" y="149"/>
                    <a:pt x="30" y="148"/>
                  </a:cubicBezTo>
                  <a:cubicBezTo>
                    <a:pt x="30" y="148"/>
                    <a:pt x="30" y="148"/>
                    <a:pt x="30" y="148"/>
                  </a:cubicBezTo>
                  <a:cubicBezTo>
                    <a:pt x="30" y="148"/>
                    <a:pt x="30" y="146"/>
                    <a:pt x="31" y="148"/>
                  </a:cubicBezTo>
                  <a:cubicBezTo>
                    <a:pt x="30" y="146"/>
                    <a:pt x="30" y="148"/>
                    <a:pt x="30" y="146"/>
                  </a:cubicBezTo>
                  <a:cubicBezTo>
                    <a:pt x="31" y="145"/>
                    <a:pt x="34" y="141"/>
                    <a:pt x="35" y="139"/>
                  </a:cubicBezTo>
                  <a:cubicBezTo>
                    <a:pt x="35" y="139"/>
                    <a:pt x="35" y="139"/>
                    <a:pt x="34" y="139"/>
                  </a:cubicBezTo>
                  <a:cubicBezTo>
                    <a:pt x="35" y="136"/>
                    <a:pt x="35" y="136"/>
                    <a:pt x="35" y="136"/>
                  </a:cubicBezTo>
                  <a:cubicBezTo>
                    <a:pt x="35" y="136"/>
                    <a:pt x="35" y="136"/>
                    <a:pt x="35" y="135"/>
                  </a:cubicBezTo>
                  <a:cubicBezTo>
                    <a:pt x="36" y="135"/>
                    <a:pt x="36" y="135"/>
                    <a:pt x="36" y="135"/>
                  </a:cubicBezTo>
                  <a:cubicBezTo>
                    <a:pt x="36" y="135"/>
                    <a:pt x="36" y="135"/>
                    <a:pt x="35" y="135"/>
                  </a:cubicBezTo>
                  <a:cubicBezTo>
                    <a:pt x="36" y="135"/>
                    <a:pt x="36" y="133"/>
                    <a:pt x="38" y="133"/>
                  </a:cubicBezTo>
                  <a:cubicBezTo>
                    <a:pt x="36" y="133"/>
                    <a:pt x="36" y="133"/>
                    <a:pt x="36" y="133"/>
                  </a:cubicBezTo>
                  <a:cubicBezTo>
                    <a:pt x="38" y="133"/>
                    <a:pt x="38" y="132"/>
                    <a:pt x="38" y="132"/>
                  </a:cubicBezTo>
                  <a:cubicBezTo>
                    <a:pt x="38" y="132"/>
                    <a:pt x="38" y="132"/>
                    <a:pt x="38" y="132"/>
                  </a:cubicBezTo>
                  <a:cubicBezTo>
                    <a:pt x="38" y="131"/>
                    <a:pt x="39" y="132"/>
                    <a:pt x="39" y="131"/>
                  </a:cubicBezTo>
                  <a:cubicBezTo>
                    <a:pt x="38" y="131"/>
                    <a:pt x="38" y="131"/>
                    <a:pt x="38" y="131"/>
                  </a:cubicBezTo>
                  <a:cubicBezTo>
                    <a:pt x="39" y="131"/>
                    <a:pt x="39" y="129"/>
                    <a:pt x="42" y="128"/>
                  </a:cubicBezTo>
                  <a:cubicBezTo>
                    <a:pt x="42" y="128"/>
                    <a:pt x="42" y="128"/>
                    <a:pt x="42" y="128"/>
                  </a:cubicBezTo>
                  <a:cubicBezTo>
                    <a:pt x="42" y="128"/>
                    <a:pt x="42" y="127"/>
                    <a:pt x="43" y="127"/>
                  </a:cubicBezTo>
                  <a:cubicBezTo>
                    <a:pt x="43" y="125"/>
                    <a:pt x="42" y="125"/>
                    <a:pt x="42" y="125"/>
                  </a:cubicBezTo>
                  <a:cubicBezTo>
                    <a:pt x="43" y="125"/>
                    <a:pt x="43" y="123"/>
                    <a:pt x="44" y="125"/>
                  </a:cubicBezTo>
                  <a:cubicBezTo>
                    <a:pt x="44" y="123"/>
                    <a:pt x="44" y="122"/>
                    <a:pt x="46" y="122"/>
                  </a:cubicBezTo>
                  <a:cubicBezTo>
                    <a:pt x="44" y="122"/>
                    <a:pt x="44" y="120"/>
                    <a:pt x="44" y="122"/>
                  </a:cubicBezTo>
                  <a:cubicBezTo>
                    <a:pt x="43" y="120"/>
                    <a:pt x="43" y="120"/>
                    <a:pt x="43" y="120"/>
                  </a:cubicBezTo>
                  <a:cubicBezTo>
                    <a:pt x="43" y="120"/>
                    <a:pt x="43" y="120"/>
                    <a:pt x="43" y="120"/>
                  </a:cubicBezTo>
                  <a:cubicBezTo>
                    <a:pt x="44" y="119"/>
                    <a:pt x="44" y="119"/>
                    <a:pt x="44" y="119"/>
                  </a:cubicBezTo>
                  <a:cubicBezTo>
                    <a:pt x="46" y="119"/>
                    <a:pt x="47" y="119"/>
                    <a:pt x="47" y="119"/>
                  </a:cubicBezTo>
                  <a:cubicBezTo>
                    <a:pt x="46" y="118"/>
                    <a:pt x="46" y="118"/>
                    <a:pt x="46" y="118"/>
                  </a:cubicBezTo>
                  <a:cubicBezTo>
                    <a:pt x="48" y="118"/>
                    <a:pt x="48" y="118"/>
                    <a:pt x="48" y="118"/>
                  </a:cubicBezTo>
                  <a:cubicBezTo>
                    <a:pt x="48" y="118"/>
                    <a:pt x="47" y="118"/>
                    <a:pt x="48" y="118"/>
                  </a:cubicBezTo>
                  <a:cubicBezTo>
                    <a:pt x="48" y="118"/>
                    <a:pt x="48" y="118"/>
                    <a:pt x="48" y="118"/>
                  </a:cubicBezTo>
                  <a:cubicBezTo>
                    <a:pt x="48" y="116"/>
                    <a:pt x="49" y="116"/>
                    <a:pt x="48" y="115"/>
                  </a:cubicBezTo>
                  <a:cubicBezTo>
                    <a:pt x="48" y="115"/>
                    <a:pt x="48" y="116"/>
                    <a:pt x="48" y="115"/>
                  </a:cubicBezTo>
                  <a:cubicBezTo>
                    <a:pt x="48" y="115"/>
                    <a:pt x="48" y="115"/>
                    <a:pt x="49" y="115"/>
                  </a:cubicBezTo>
                  <a:cubicBezTo>
                    <a:pt x="49" y="114"/>
                    <a:pt x="49" y="114"/>
                    <a:pt x="49" y="114"/>
                  </a:cubicBezTo>
                  <a:cubicBezTo>
                    <a:pt x="49" y="114"/>
                    <a:pt x="49" y="114"/>
                    <a:pt x="51" y="114"/>
                  </a:cubicBezTo>
                  <a:cubicBezTo>
                    <a:pt x="51" y="115"/>
                    <a:pt x="49" y="114"/>
                    <a:pt x="49" y="114"/>
                  </a:cubicBezTo>
                  <a:cubicBezTo>
                    <a:pt x="51" y="115"/>
                    <a:pt x="51" y="114"/>
                    <a:pt x="51" y="114"/>
                  </a:cubicBezTo>
                  <a:cubicBezTo>
                    <a:pt x="51" y="114"/>
                    <a:pt x="51" y="114"/>
                    <a:pt x="51" y="114"/>
                  </a:cubicBezTo>
                  <a:cubicBezTo>
                    <a:pt x="53" y="112"/>
                    <a:pt x="53" y="112"/>
                    <a:pt x="55" y="112"/>
                  </a:cubicBezTo>
                  <a:cubicBezTo>
                    <a:pt x="55" y="112"/>
                    <a:pt x="53" y="110"/>
                    <a:pt x="53" y="112"/>
                  </a:cubicBezTo>
                  <a:cubicBezTo>
                    <a:pt x="53" y="110"/>
                    <a:pt x="56" y="108"/>
                    <a:pt x="55" y="107"/>
                  </a:cubicBezTo>
                  <a:cubicBezTo>
                    <a:pt x="56" y="108"/>
                    <a:pt x="56" y="108"/>
                    <a:pt x="56" y="108"/>
                  </a:cubicBezTo>
                  <a:cubicBezTo>
                    <a:pt x="56" y="107"/>
                    <a:pt x="55" y="107"/>
                    <a:pt x="56" y="107"/>
                  </a:cubicBezTo>
                  <a:cubicBezTo>
                    <a:pt x="55" y="107"/>
                    <a:pt x="56" y="107"/>
                    <a:pt x="56" y="106"/>
                  </a:cubicBezTo>
                  <a:cubicBezTo>
                    <a:pt x="57" y="106"/>
                    <a:pt x="56" y="106"/>
                    <a:pt x="56" y="107"/>
                  </a:cubicBezTo>
                  <a:cubicBezTo>
                    <a:pt x="56" y="106"/>
                    <a:pt x="59" y="105"/>
                    <a:pt x="59" y="103"/>
                  </a:cubicBezTo>
                  <a:cubicBezTo>
                    <a:pt x="60" y="103"/>
                    <a:pt x="60" y="103"/>
                    <a:pt x="60" y="103"/>
                  </a:cubicBezTo>
                  <a:cubicBezTo>
                    <a:pt x="59" y="103"/>
                    <a:pt x="59" y="103"/>
                    <a:pt x="59" y="103"/>
                  </a:cubicBezTo>
                  <a:cubicBezTo>
                    <a:pt x="59" y="102"/>
                    <a:pt x="60" y="102"/>
                    <a:pt x="59" y="102"/>
                  </a:cubicBezTo>
                  <a:cubicBezTo>
                    <a:pt x="60" y="102"/>
                    <a:pt x="57" y="103"/>
                    <a:pt x="59" y="103"/>
                  </a:cubicBezTo>
                  <a:cubicBezTo>
                    <a:pt x="57" y="102"/>
                    <a:pt x="60" y="103"/>
                    <a:pt x="59" y="102"/>
                  </a:cubicBezTo>
                  <a:cubicBezTo>
                    <a:pt x="59" y="102"/>
                    <a:pt x="60" y="102"/>
                    <a:pt x="60" y="101"/>
                  </a:cubicBezTo>
                  <a:cubicBezTo>
                    <a:pt x="59" y="101"/>
                    <a:pt x="59" y="101"/>
                    <a:pt x="59" y="101"/>
                  </a:cubicBezTo>
                  <a:cubicBezTo>
                    <a:pt x="60" y="99"/>
                    <a:pt x="60" y="101"/>
                    <a:pt x="60" y="101"/>
                  </a:cubicBezTo>
                  <a:cubicBezTo>
                    <a:pt x="60" y="99"/>
                    <a:pt x="60" y="99"/>
                    <a:pt x="60" y="99"/>
                  </a:cubicBezTo>
                  <a:cubicBezTo>
                    <a:pt x="61" y="101"/>
                    <a:pt x="60" y="99"/>
                    <a:pt x="61" y="99"/>
                  </a:cubicBezTo>
                  <a:cubicBezTo>
                    <a:pt x="61" y="99"/>
                    <a:pt x="62" y="99"/>
                    <a:pt x="61" y="98"/>
                  </a:cubicBezTo>
                  <a:cubicBezTo>
                    <a:pt x="60" y="98"/>
                    <a:pt x="60" y="98"/>
                    <a:pt x="60" y="98"/>
                  </a:cubicBezTo>
                  <a:cubicBezTo>
                    <a:pt x="61" y="98"/>
                    <a:pt x="61" y="98"/>
                    <a:pt x="61" y="98"/>
                  </a:cubicBezTo>
                  <a:cubicBezTo>
                    <a:pt x="61" y="98"/>
                    <a:pt x="61" y="98"/>
                    <a:pt x="61" y="98"/>
                  </a:cubicBezTo>
                  <a:cubicBezTo>
                    <a:pt x="62" y="98"/>
                    <a:pt x="61" y="95"/>
                    <a:pt x="62" y="98"/>
                  </a:cubicBezTo>
                  <a:cubicBezTo>
                    <a:pt x="62" y="95"/>
                    <a:pt x="64" y="94"/>
                    <a:pt x="62" y="94"/>
                  </a:cubicBezTo>
                  <a:cubicBezTo>
                    <a:pt x="64" y="94"/>
                    <a:pt x="64" y="93"/>
                    <a:pt x="64" y="93"/>
                  </a:cubicBezTo>
                  <a:cubicBezTo>
                    <a:pt x="64" y="93"/>
                    <a:pt x="64" y="93"/>
                    <a:pt x="64" y="93"/>
                  </a:cubicBezTo>
                  <a:cubicBezTo>
                    <a:pt x="64" y="93"/>
                    <a:pt x="64" y="93"/>
                    <a:pt x="64" y="92"/>
                  </a:cubicBezTo>
                  <a:cubicBezTo>
                    <a:pt x="64" y="92"/>
                    <a:pt x="64" y="92"/>
                    <a:pt x="64" y="90"/>
                  </a:cubicBezTo>
                  <a:cubicBezTo>
                    <a:pt x="66" y="90"/>
                    <a:pt x="66" y="90"/>
                    <a:pt x="66" y="92"/>
                  </a:cubicBezTo>
                  <a:cubicBezTo>
                    <a:pt x="66" y="90"/>
                    <a:pt x="68" y="90"/>
                    <a:pt x="68" y="89"/>
                  </a:cubicBezTo>
                  <a:cubicBezTo>
                    <a:pt x="66" y="89"/>
                    <a:pt x="66" y="89"/>
                    <a:pt x="66" y="89"/>
                  </a:cubicBezTo>
                  <a:cubicBezTo>
                    <a:pt x="64" y="88"/>
                    <a:pt x="68" y="89"/>
                    <a:pt x="68" y="88"/>
                  </a:cubicBezTo>
                  <a:cubicBezTo>
                    <a:pt x="69" y="88"/>
                    <a:pt x="69" y="88"/>
                    <a:pt x="69" y="88"/>
                  </a:cubicBezTo>
                  <a:cubicBezTo>
                    <a:pt x="68" y="88"/>
                    <a:pt x="70" y="88"/>
                    <a:pt x="69" y="86"/>
                  </a:cubicBezTo>
                  <a:cubicBezTo>
                    <a:pt x="69" y="86"/>
                    <a:pt x="69" y="86"/>
                    <a:pt x="70" y="86"/>
                  </a:cubicBezTo>
                  <a:cubicBezTo>
                    <a:pt x="69" y="85"/>
                    <a:pt x="72" y="82"/>
                    <a:pt x="70" y="81"/>
                  </a:cubicBezTo>
                  <a:cubicBezTo>
                    <a:pt x="70" y="81"/>
                    <a:pt x="70" y="81"/>
                    <a:pt x="72" y="81"/>
                  </a:cubicBezTo>
                  <a:cubicBezTo>
                    <a:pt x="70" y="81"/>
                    <a:pt x="70" y="81"/>
                    <a:pt x="70" y="81"/>
                  </a:cubicBezTo>
                  <a:cubicBezTo>
                    <a:pt x="72" y="81"/>
                    <a:pt x="72" y="81"/>
                    <a:pt x="72" y="81"/>
                  </a:cubicBezTo>
                  <a:cubicBezTo>
                    <a:pt x="72" y="81"/>
                    <a:pt x="72" y="81"/>
                    <a:pt x="70" y="81"/>
                  </a:cubicBezTo>
                  <a:cubicBezTo>
                    <a:pt x="70" y="80"/>
                    <a:pt x="73" y="81"/>
                    <a:pt x="73" y="80"/>
                  </a:cubicBezTo>
                  <a:cubicBezTo>
                    <a:pt x="73" y="80"/>
                    <a:pt x="72" y="78"/>
                    <a:pt x="73" y="78"/>
                  </a:cubicBezTo>
                  <a:cubicBezTo>
                    <a:pt x="73" y="78"/>
                    <a:pt x="73" y="78"/>
                    <a:pt x="73" y="78"/>
                  </a:cubicBezTo>
                  <a:cubicBezTo>
                    <a:pt x="74" y="78"/>
                    <a:pt x="73" y="77"/>
                    <a:pt x="72" y="77"/>
                  </a:cubicBezTo>
                  <a:cubicBezTo>
                    <a:pt x="73" y="77"/>
                    <a:pt x="73" y="77"/>
                    <a:pt x="73" y="77"/>
                  </a:cubicBezTo>
                  <a:cubicBezTo>
                    <a:pt x="73" y="76"/>
                    <a:pt x="73" y="76"/>
                    <a:pt x="73" y="76"/>
                  </a:cubicBezTo>
                  <a:cubicBezTo>
                    <a:pt x="73" y="77"/>
                    <a:pt x="73" y="76"/>
                    <a:pt x="73" y="76"/>
                  </a:cubicBezTo>
                  <a:cubicBezTo>
                    <a:pt x="73" y="76"/>
                    <a:pt x="73" y="76"/>
                    <a:pt x="73" y="76"/>
                  </a:cubicBezTo>
                  <a:cubicBezTo>
                    <a:pt x="73" y="76"/>
                    <a:pt x="73" y="76"/>
                    <a:pt x="73" y="75"/>
                  </a:cubicBezTo>
                  <a:cubicBezTo>
                    <a:pt x="74" y="76"/>
                    <a:pt x="74" y="76"/>
                    <a:pt x="74" y="76"/>
                  </a:cubicBezTo>
                  <a:cubicBezTo>
                    <a:pt x="74" y="76"/>
                    <a:pt x="74" y="76"/>
                    <a:pt x="74" y="76"/>
                  </a:cubicBezTo>
                  <a:cubicBezTo>
                    <a:pt x="74" y="75"/>
                    <a:pt x="74" y="75"/>
                    <a:pt x="74" y="75"/>
                  </a:cubicBezTo>
                  <a:cubicBezTo>
                    <a:pt x="76" y="75"/>
                    <a:pt x="76" y="75"/>
                    <a:pt x="76" y="75"/>
                  </a:cubicBezTo>
                  <a:cubicBezTo>
                    <a:pt x="76" y="75"/>
                    <a:pt x="76" y="75"/>
                    <a:pt x="76" y="75"/>
                  </a:cubicBezTo>
                  <a:cubicBezTo>
                    <a:pt x="76" y="75"/>
                    <a:pt x="76" y="75"/>
                    <a:pt x="76" y="75"/>
                  </a:cubicBezTo>
                  <a:cubicBezTo>
                    <a:pt x="74" y="75"/>
                    <a:pt x="74" y="73"/>
                    <a:pt x="76" y="73"/>
                  </a:cubicBezTo>
                  <a:cubicBezTo>
                    <a:pt x="76" y="73"/>
                    <a:pt x="77" y="75"/>
                    <a:pt x="76" y="73"/>
                  </a:cubicBezTo>
                  <a:cubicBezTo>
                    <a:pt x="76" y="73"/>
                    <a:pt x="76" y="73"/>
                    <a:pt x="76" y="73"/>
                  </a:cubicBezTo>
                  <a:cubicBezTo>
                    <a:pt x="76" y="73"/>
                    <a:pt x="76" y="73"/>
                    <a:pt x="76" y="73"/>
                  </a:cubicBezTo>
                  <a:cubicBezTo>
                    <a:pt x="76" y="73"/>
                    <a:pt x="76" y="73"/>
                    <a:pt x="76" y="73"/>
                  </a:cubicBezTo>
                  <a:cubicBezTo>
                    <a:pt x="76" y="73"/>
                    <a:pt x="76" y="73"/>
                    <a:pt x="76" y="73"/>
                  </a:cubicBezTo>
                  <a:cubicBezTo>
                    <a:pt x="77" y="73"/>
                    <a:pt x="77" y="72"/>
                    <a:pt x="77" y="72"/>
                  </a:cubicBezTo>
                  <a:cubicBezTo>
                    <a:pt x="77" y="72"/>
                    <a:pt x="77" y="72"/>
                    <a:pt x="77" y="69"/>
                  </a:cubicBezTo>
                  <a:cubicBezTo>
                    <a:pt x="77" y="72"/>
                    <a:pt x="77" y="72"/>
                    <a:pt x="77" y="72"/>
                  </a:cubicBezTo>
                  <a:cubicBezTo>
                    <a:pt x="77" y="69"/>
                    <a:pt x="77" y="69"/>
                    <a:pt x="79" y="69"/>
                  </a:cubicBezTo>
                  <a:cubicBezTo>
                    <a:pt x="79" y="69"/>
                    <a:pt x="79" y="69"/>
                    <a:pt x="79" y="69"/>
                  </a:cubicBezTo>
                  <a:cubicBezTo>
                    <a:pt x="79" y="68"/>
                    <a:pt x="79" y="68"/>
                    <a:pt x="79" y="68"/>
                  </a:cubicBezTo>
                  <a:cubicBezTo>
                    <a:pt x="79" y="68"/>
                    <a:pt x="77" y="67"/>
                    <a:pt x="79" y="67"/>
                  </a:cubicBezTo>
                  <a:cubicBezTo>
                    <a:pt x="81" y="67"/>
                    <a:pt x="81" y="67"/>
                    <a:pt x="81" y="67"/>
                  </a:cubicBezTo>
                  <a:cubicBezTo>
                    <a:pt x="81" y="67"/>
                    <a:pt x="82" y="65"/>
                    <a:pt x="82" y="64"/>
                  </a:cubicBezTo>
                  <a:cubicBezTo>
                    <a:pt x="82" y="64"/>
                    <a:pt x="82" y="64"/>
                    <a:pt x="82" y="64"/>
                  </a:cubicBezTo>
                  <a:cubicBezTo>
                    <a:pt x="83" y="63"/>
                    <a:pt x="85" y="63"/>
                    <a:pt x="85" y="60"/>
                  </a:cubicBezTo>
                  <a:cubicBezTo>
                    <a:pt x="83" y="60"/>
                    <a:pt x="83" y="60"/>
                    <a:pt x="83" y="60"/>
                  </a:cubicBezTo>
                  <a:cubicBezTo>
                    <a:pt x="83" y="60"/>
                    <a:pt x="83" y="59"/>
                    <a:pt x="83" y="60"/>
                  </a:cubicBezTo>
                  <a:cubicBezTo>
                    <a:pt x="85" y="60"/>
                    <a:pt x="85" y="60"/>
                    <a:pt x="85" y="60"/>
                  </a:cubicBezTo>
                  <a:cubicBezTo>
                    <a:pt x="86" y="60"/>
                    <a:pt x="86" y="59"/>
                    <a:pt x="86" y="59"/>
                  </a:cubicBezTo>
                  <a:cubicBezTo>
                    <a:pt x="86" y="59"/>
                    <a:pt x="86" y="59"/>
                    <a:pt x="86" y="59"/>
                  </a:cubicBezTo>
                  <a:cubicBezTo>
                    <a:pt x="86" y="56"/>
                    <a:pt x="86" y="56"/>
                    <a:pt x="86" y="56"/>
                  </a:cubicBezTo>
                  <a:cubicBezTo>
                    <a:pt x="87" y="56"/>
                    <a:pt x="87" y="56"/>
                    <a:pt x="87" y="56"/>
                  </a:cubicBezTo>
                  <a:cubicBezTo>
                    <a:pt x="86" y="55"/>
                    <a:pt x="86" y="55"/>
                    <a:pt x="86" y="55"/>
                  </a:cubicBezTo>
                  <a:cubicBezTo>
                    <a:pt x="87" y="55"/>
                    <a:pt x="87" y="56"/>
                    <a:pt x="87" y="55"/>
                  </a:cubicBezTo>
                  <a:cubicBezTo>
                    <a:pt x="87" y="55"/>
                    <a:pt x="87" y="55"/>
                    <a:pt x="87" y="55"/>
                  </a:cubicBezTo>
                  <a:cubicBezTo>
                    <a:pt x="87" y="55"/>
                    <a:pt x="89" y="55"/>
                    <a:pt x="89" y="54"/>
                  </a:cubicBezTo>
                  <a:cubicBezTo>
                    <a:pt x="87" y="52"/>
                    <a:pt x="87" y="52"/>
                    <a:pt x="87" y="52"/>
                  </a:cubicBezTo>
                  <a:cubicBezTo>
                    <a:pt x="89" y="52"/>
                    <a:pt x="89" y="52"/>
                    <a:pt x="89" y="54"/>
                  </a:cubicBezTo>
                  <a:cubicBezTo>
                    <a:pt x="89" y="52"/>
                    <a:pt x="89" y="51"/>
                    <a:pt x="89" y="51"/>
                  </a:cubicBezTo>
                  <a:cubicBezTo>
                    <a:pt x="92" y="51"/>
                    <a:pt x="94" y="48"/>
                    <a:pt x="94" y="47"/>
                  </a:cubicBezTo>
                  <a:cubicBezTo>
                    <a:pt x="94" y="47"/>
                    <a:pt x="94" y="47"/>
                    <a:pt x="94" y="47"/>
                  </a:cubicBezTo>
                  <a:cubicBezTo>
                    <a:pt x="94" y="46"/>
                    <a:pt x="95" y="47"/>
                    <a:pt x="94" y="47"/>
                  </a:cubicBezTo>
                  <a:cubicBezTo>
                    <a:pt x="94" y="46"/>
                    <a:pt x="94" y="46"/>
                    <a:pt x="92" y="46"/>
                  </a:cubicBezTo>
                  <a:cubicBezTo>
                    <a:pt x="92" y="43"/>
                    <a:pt x="94" y="46"/>
                    <a:pt x="95" y="43"/>
                  </a:cubicBezTo>
                  <a:cubicBezTo>
                    <a:pt x="95" y="46"/>
                    <a:pt x="94" y="46"/>
                    <a:pt x="95" y="46"/>
                  </a:cubicBezTo>
                  <a:cubicBezTo>
                    <a:pt x="95" y="46"/>
                    <a:pt x="95" y="43"/>
                    <a:pt x="96" y="43"/>
                  </a:cubicBezTo>
                  <a:cubicBezTo>
                    <a:pt x="95" y="43"/>
                    <a:pt x="95" y="43"/>
                    <a:pt x="95" y="43"/>
                  </a:cubicBezTo>
                  <a:cubicBezTo>
                    <a:pt x="95" y="43"/>
                    <a:pt x="95" y="43"/>
                    <a:pt x="95" y="43"/>
                  </a:cubicBezTo>
                  <a:cubicBezTo>
                    <a:pt x="95" y="42"/>
                    <a:pt x="92" y="43"/>
                    <a:pt x="92" y="42"/>
                  </a:cubicBezTo>
                  <a:cubicBezTo>
                    <a:pt x="92" y="42"/>
                    <a:pt x="92" y="42"/>
                    <a:pt x="92" y="42"/>
                  </a:cubicBezTo>
                  <a:cubicBezTo>
                    <a:pt x="90" y="41"/>
                    <a:pt x="90" y="42"/>
                    <a:pt x="90" y="41"/>
                  </a:cubicBezTo>
                  <a:cubicBezTo>
                    <a:pt x="90" y="41"/>
                    <a:pt x="92" y="41"/>
                    <a:pt x="94" y="42"/>
                  </a:cubicBezTo>
                  <a:cubicBezTo>
                    <a:pt x="94" y="41"/>
                    <a:pt x="95" y="42"/>
                    <a:pt x="95" y="42"/>
                  </a:cubicBezTo>
                  <a:cubicBezTo>
                    <a:pt x="95" y="41"/>
                    <a:pt x="95" y="42"/>
                    <a:pt x="95" y="42"/>
                  </a:cubicBezTo>
                  <a:cubicBezTo>
                    <a:pt x="94" y="41"/>
                    <a:pt x="95" y="41"/>
                    <a:pt x="95" y="41"/>
                  </a:cubicBezTo>
                  <a:cubicBezTo>
                    <a:pt x="96" y="41"/>
                    <a:pt x="96" y="41"/>
                    <a:pt x="96" y="41"/>
                  </a:cubicBezTo>
                  <a:cubicBezTo>
                    <a:pt x="96" y="41"/>
                    <a:pt x="96" y="41"/>
                    <a:pt x="96" y="41"/>
                  </a:cubicBezTo>
                  <a:cubicBezTo>
                    <a:pt x="96" y="41"/>
                    <a:pt x="98" y="39"/>
                    <a:pt x="98" y="41"/>
                  </a:cubicBezTo>
                  <a:cubicBezTo>
                    <a:pt x="99" y="41"/>
                    <a:pt x="98" y="39"/>
                    <a:pt x="99" y="39"/>
                  </a:cubicBezTo>
                  <a:cubicBezTo>
                    <a:pt x="98" y="39"/>
                    <a:pt x="96" y="39"/>
                    <a:pt x="96" y="39"/>
                  </a:cubicBezTo>
                  <a:cubicBezTo>
                    <a:pt x="98" y="39"/>
                    <a:pt x="98" y="38"/>
                    <a:pt x="99" y="39"/>
                  </a:cubicBezTo>
                  <a:cubicBezTo>
                    <a:pt x="99" y="39"/>
                    <a:pt x="98" y="39"/>
                    <a:pt x="98" y="38"/>
                  </a:cubicBezTo>
                  <a:cubicBezTo>
                    <a:pt x="98" y="38"/>
                    <a:pt x="99" y="38"/>
                    <a:pt x="98" y="38"/>
                  </a:cubicBezTo>
                  <a:cubicBezTo>
                    <a:pt x="99" y="38"/>
                    <a:pt x="99" y="38"/>
                    <a:pt x="99" y="38"/>
                  </a:cubicBezTo>
                  <a:cubicBezTo>
                    <a:pt x="99" y="38"/>
                    <a:pt x="99" y="37"/>
                    <a:pt x="98" y="37"/>
                  </a:cubicBezTo>
                  <a:cubicBezTo>
                    <a:pt x="99" y="37"/>
                    <a:pt x="100" y="37"/>
                    <a:pt x="99" y="35"/>
                  </a:cubicBezTo>
                  <a:cubicBezTo>
                    <a:pt x="99" y="35"/>
                    <a:pt x="99" y="35"/>
                    <a:pt x="100" y="35"/>
                  </a:cubicBezTo>
                  <a:cubicBezTo>
                    <a:pt x="100" y="37"/>
                    <a:pt x="99" y="35"/>
                    <a:pt x="100" y="37"/>
                  </a:cubicBezTo>
                  <a:cubicBezTo>
                    <a:pt x="99" y="35"/>
                    <a:pt x="100" y="37"/>
                    <a:pt x="100" y="35"/>
                  </a:cubicBezTo>
                  <a:cubicBezTo>
                    <a:pt x="100" y="35"/>
                    <a:pt x="100" y="35"/>
                    <a:pt x="100" y="35"/>
                  </a:cubicBezTo>
                  <a:cubicBezTo>
                    <a:pt x="100" y="35"/>
                    <a:pt x="100" y="35"/>
                    <a:pt x="102" y="35"/>
                  </a:cubicBezTo>
                  <a:cubicBezTo>
                    <a:pt x="100" y="35"/>
                    <a:pt x="100" y="35"/>
                    <a:pt x="100" y="35"/>
                  </a:cubicBezTo>
                  <a:cubicBezTo>
                    <a:pt x="102" y="35"/>
                    <a:pt x="102" y="35"/>
                    <a:pt x="102" y="35"/>
                  </a:cubicBezTo>
                  <a:cubicBezTo>
                    <a:pt x="102" y="35"/>
                    <a:pt x="100" y="34"/>
                    <a:pt x="102" y="34"/>
                  </a:cubicBezTo>
                  <a:cubicBezTo>
                    <a:pt x="100" y="34"/>
                    <a:pt x="100" y="34"/>
                    <a:pt x="100" y="34"/>
                  </a:cubicBezTo>
                  <a:cubicBezTo>
                    <a:pt x="100" y="34"/>
                    <a:pt x="100" y="34"/>
                    <a:pt x="100" y="33"/>
                  </a:cubicBezTo>
                  <a:cubicBezTo>
                    <a:pt x="102" y="34"/>
                    <a:pt x="102" y="34"/>
                    <a:pt x="102" y="34"/>
                  </a:cubicBezTo>
                  <a:cubicBezTo>
                    <a:pt x="103" y="34"/>
                    <a:pt x="102" y="33"/>
                    <a:pt x="103" y="33"/>
                  </a:cubicBezTo>
                  <a:cubicBezTo>
                    <a:pt x="102" y="33"/>
                    <a:pt x="102" y="33"/>
                    <a:pt x="102" y="33"/>
                  </a:cubicBezTo>
                  <a:cubicBezTo>
                    <a:pt x="102" y="33"/>
                    <a:pt x="100" y="33"/>
                    <a:pt x="102" y="30"/>
                  </a:cubicBezTo>
                  <a:cubicBezTo>
                    <a:pt x="102" y="30"/>
                    <a:pt x="103" y="30"/>
                    <a:pt x="103" y="33"/>
                  </a:cubicBezTo>
                  <a:cubicBezTo>
                    <a:pt x="103" y="33"/>
                    <a:pt x="103" y="30"/>
                    <a:pt x="102" y="30"/>
                  </a:cubicBezTo>
                  <a:cubicBezTo>
                    <a:pt x="103" y="30"/>
                    <a:pt x="103" y="30"/>
                    <a:pt x="103" y="30"/>
                  </a:cubicBezTo>
                  <a:cubicBezTo>
                    <a:pt x="103" y="29"/>
                    <a:pt x="103" y="29"/>
                    <a:pt x="103" y="29"/>
                  </a:cubicBezTo>
                  <a:cubicBezTo>
                    <a:pt x="102" y="29"/>
                    <a:pt x="102" y="29"/>
                    <a:pt x="102" y="29"/>
                  </a:cubicBezTo>
                  <a:cubicBezTo>
                    <a:pt x="102" y="28"/>
                    <a:pt x="102" y="28"/>
                    <a:pt x="102" y="28"/>
                  </a:cubicBezTo>
                  <a:cubicBezTo>
                    <a:pt x="100" y="28"/>
                    <a:pt x="100" y="28"/>
                    <a:pt x="100" y="28"/>
                  </a:cubicBezTo>
                  <a:cubicBezTo>
                    <a:pt x="100" y="28"/>
                    <a:pt x="100" y="28"/>
                    <a:pt x="100" y="26"/>
                  </a:cubicBezTo>
                  <a:cubicBezTo>
                    <a:pt x="102" y="29"/>
                    <a:pt x="103" y="28"/>
                    <a:pt x="105" y="28"/>
                  </a:cubicBezTo>
                  <a:cubicBezTo>
                    <a:pt x="105" y="28"/>
                    <a:pt x="102" y="26"/>
                    <a:pt x="105" y="26"/>
                  </a:cubicBezTo>
                  <a:cubicBezTo>
                    <a:pt x="105" y="26"/>
                    <a:pt x="107" y="26"/>
                    <a:pt x="105" y="26"/>
                  </a:cubicBezTo>
                  <a:cubicBezTo>
                    <a:pt x="105" y="26"/>
                    <a:pt x="107" y="28"/>
                    <a:pt x="107" y="26"/>
                  </a:cubicBezTo>
                  <a:cubicBezTo>
                    <a:pt x="105" y="25"/>
                    <a:pt x="105" y="25"/>
                    <a:pt x="105" y="25"/>
                  </a:cubicBezTo>
                  <a:cubicBezTo>
                    <a:pt x="105" y="26"/>
                    <a:pt x="105" y="26"/>
                    <a:pt x="105" y="26"/>
                  </a:cubicBezTo>
                  <a:cubicBezTo>
                    <a:pt x="103" y="25"/>
                    <a:pt x="103" y="25"/>
                    <a:pt x="103" y="25"/>
                  </a:cubicBezTo>
                  <a:cubicBezTo>
                    <a:pt x="103" y="25"/>
                    <a:pt x="103" y="24"/>
                    <a:pt x="105" y="25"/>
                  </a:cubicBezTo>
                  <a:cubicBezTo>
                    <a:pt x="105" y="25"/>
                    <a:pt x="103" y="25"/>
                    <a:pt x="105" y="25"/>
                  </a:cubicBezTo>
                  <a:cubicBezTo>
                    <a:pt x="107" y="25"/>
                    <a:pt x="105" y="24"/>
                    <a:pt x="107" y="24"/>
                  </a:cubicBezTo>
                  <a:cubicBezTo>
                    <a:pt x="107" y="25"/>
                    <a:pt x="107" y="25"/>
                    <a:pt x="108" y="25"/>
                  </a:cubicBezTo>
                  <a:cubicBezTo>
                    <a:pt x="108" y="25"/>
                    <a:pt x="108" y="25"/>
                    <a:pt x="108" y="25"/>
                  </a:cubicBezTo>
                  <a:cubicBezTo>
                    <a:pt x="108" y="25"/>
                    <a:pt x="108" y="25"/>
                    <a:pt x="108" y="25"/>
                  </a:cubicBezTo>
                  <a:cubicBezTo>
                    <a:pt x="108" y="24"/>
                    <a:pt x="108" y="25"/>
                    <a:pt x="109" y="24"/>
                  </a:cubicBezTo>
                  <a:cubicBezTo>
                    <a:pt x="108" y="24"/>
                    <a:pt x="108" y="24"/>
                    <a:pt x="108" y="24"/>
                  </a:cubicBezTo>
                  <a:cubicBezTo>
                    <a:pt x="107" y="24"/>
                    <a:pt x="108" y="25"/>
                    <a:pt x="107" y="24"/>
                  </a:cubicBezTo>
                  <a:cubicBezTo>
                    <a:pt x="107" y="24"/>
                    <a:pt x="108" y="24"/>
                    <a:pt x="108" y="22"/>
                  </a:cubicBezTo>
                  <a:cubicBezTo>
                    <a:pt x="107" y="22"/>
                    <a:pt x="107" y="22"/>
                    <a:pt x="107" y="22"/>
                  </a:cubicBezTo>
                  <a:cubicBezTo>
                    <a:pt x="107" y="22"/>
                    <a:pt x="105" y="21"/>
                    <a:pt x="107" y="21"/>
                  </a:cubicBezTo>
                  <a:cubicBezTo>
                    <a:pt x="108" y="21"/>
                    <a:pt x="108" y="21"/>
                    <a:pt x="108" y="22"/>
                  </a:cubicBezTo>
                  <a:cubicBezTo>
                    <a:pt x="108" y="21"/>
                    <a:pt x="109" y="21"/>
                    <a:pt x="109" y="21"/>
                  </a:cubicBezTo>
                  <a:cubicBezTo>
                    <a:pt x="108" y="20"/>
                    <a:pt x="109" y="20"/>
                    <a:pt x="109" y="20"/>
                  </a:cubicBezTo>
                  <a:cubicBezTo>
                    <a:pt x="109" y="20"/>
                    <a:pt x="108" y="21"/>
                    <a:pt x="107" y="21"/>
                  </a:cubicBezTo>
                  <a:cubicBezTo>
                    <a:pt x="107" y="20"/>
                    <a:pt x="107" y="22"/>
                    <a:pt x="105" y="21"/>
                  </a:cubicBezTo>
                  <a:cubicBezTo>
                    <a:pt x="107" y="21"/>
                    <a:pt x="105" y="20"/>
                    <a:pt x="103" y="20"/>
                  </a:cubicBezTo>
                  <a:cubicBezTo>
                    <a:pt x="105" y="20"/>
                    <a:pt x="105" y="20"/>
                    <a:pt x="105" y="20"/>
                  </a:cubicBezTo>
                  <a:cubicBezTo>
                    <a:pt x="105" y="20"/>
                    <a:pt x="105" y="20"/>
                    <a:pt x="107" y="21"/>
                  </a:cubicBezTo>
                  <a:cubicBezTo>
                    <a:pt x="107" y="20"/>
                    <a:pt x="107" y="20"/>
                    <a:pt x="108" y="20"/>
                  </a:cubicBezTo>
                  <a:cubicBezTo>
                    <a:pt x="108" y="18"/>
                    <a:pt x="107" y="18"/>
                    <a:pt x="107" y="18"/>
                  </a:cubicBezTo>
                  <a:cubicBezTo>
                    <a:pt x="108" y="18"/>
                    <a:pt x="108" y="16"/>
                    <a:pt x="108" y="14"/>
                  </a:cubicBezTo>
                  <a:cubicBezTo>
                    <a:pt x="109" y="16"/>
                    <a:pt x="109" y="14"/>
                    <a:pt x="111" y="14"/>
                  </a:cubicBezTo>
                  <a:cubicBezTo>
                    <a:pt x="111" y="16"/>
                    <a:pt x="111" y="16"/>
                    <a:pt x="111" y="16"/>
                  </a:cubicBezTo>
                  <a:cubicBezTo>
                    <a:pt x="111" y="16"/>
                    <a:pt x="111" y="16"/>
                    <a:pt x="111" y="16"/>
                  </a:cubicBezTo>
                  <a:cubicBezTo>
                    <a:pt x="112" y="16"/>
                    <a:pt x="109" y="14"/>
                    <a:pt x="111" y="14"/>
                  </a:cubicBezTo>
                  <a:cubicBezTo>
                    <a:pt x="111" y="16"/>
                    <a:pt x="109" y="14"/>
                    <a:pt x="109" y="13"/>
                  </a:cubicBezTo>
                  <a:cubicBezTo>
                    <a:pt x="108" y="13"/>
                    <a:pt x="108" y="13"/>
                    <a:pt x="108" y="13"/>
                  </a:cubicBezTo>
                  <a:cubicBezTo>
                    <a:pt x="109" y="13"/>
                    <a:pt x="109" y="12"/>
                    <a:pt x="111" y="12"/>
                  </a:cubicBezTo>
                  <a:cubicBezTo>
                    <a:pt x="111" y="11"/>
                    <a:pt x="112" y="9"/>
                    <a:pt x="112" y="9"/>
                  </a:cubicBezTo>
                  <a:cubicBezTo>
                    <a:pt x="112" y="8"/>
                    <a:pt x="111" y="8"/>
                    <a:pt x="111" y="8"/>
                  </a:cubicBezTo>
                  <a:cubicBezTo>
                    <a:pt x="111" y="7"/>
                    <a:pt x="112" y="8"/>
                    <a:pt x="112" y="8"/>
                  </a:cubicBezTo>
                  <a:cubicBezTo>
                    <a:pt x="112" y="8"/>
                    <a:pt x="112" y="8"/>
                    <a:pt x="112" y="8"/>
                  </a:cubicBezTo>
                  <a:cubicBezTo>
                    <a:pt x="112" y="8"/>
                    <a:pt x="112" y="5"/>
                    <a:pt x="113" y="7"/>
                  </a:cubicBezTo>
                  <a:cubicBezTo>
                    <a:pt x="112" y="5"/>
                    <a:pt x="112" y="5"/>
                    <a:pt x="112" y="5"/>
                  </a:cubicBezTo>
                  <a:cubicBezTo>
                    <a:pt x="112" y="5"/>
                    <a:pt x="112" y="5"/>
                    <a:pt x="112" y="5"/>
                  </a:cubicBezTo>
                  <a:cubicBezTo>
                    <a:pt x="112" y="5"/>
                    <a:pt x="112" y="5"/>
                    <a:pt x="112" y="5"/>
                  </a:cubicBezTo>
                  <a:cubicBezTo>
                    <a:pt x="111" y="3"/>
                    <a:pt x="112" y="3"/>
                    <a:pt x="112" y="3"/>
                  </a:cubicBezTo>
                  <a:cubicBezTo>
                    <a:pt x="113" y="5"/>
                    <a:pt x="113" y="5"/>
                    <a:pt x="113" y="5"/>
                  </a:cubicBezTo>
                  <a:cubicBezTo>
                    <a:pt x="113" y="3"/>
                    <a:pt x="113" y="1"/>
                    <a:pt x="115" y="1"/>
                  </a:cubicBezTo>
                  <a:cubicBezTo>
                    <a:pt x="113" y="1"/>
                    <a:pt x="113" y="1"/>
                    <a:pt x="113" y="1"/>
                  </a:cubicBezTo>
                  <a:cubicBezTo>
                    <a:pt x="115" y="0"/>
                    <a:pt x="115" y="0"/>
                    <a:pt x="115" y="0"/>
                  </a:cubicBezTo>
                  <a:cubicBezTo>
                    <a:pt x="113" y="0"/>
                    <a:pt x="113" y="0"/>
                    <a:pt x="115" y="0"/>
                  </a:cubicBezTo>
                  <a:cubicBezTo>
                    <a:pt x="112" y="0"/>
                    <a:pt x="112" y="0"/>
                    <a:pt x="112" y="0"/>
                  </a:cubicBezTo>
                  <a:cubicBezTo>
                    <a:pt x="112" y="1"/>
                    <a:pt x="113" y="0"/>
                    <a:pt x="113" y="1"/>
                  </a:cubicBezTo>
                  <a:cubicBezTo>
                    <a:pt x="113" y="1"/>
                    <a:pt x="113" y="1"/>
                    <a:pt x="112" y="1"/>
                  </a:cubicBezTo>
                  <a:cubicBezTo>
                    <a:pt x="113" y="1"/>
                    <a:pt x="113" y="1"/>
                    <a:pt x="113" y="1"/>
                  </a:cubicBezTo>
                  <a:cubicBezTo>
                    <a:pt x="112" y="1"/>
                    <a:pt x="112" y="1"/>
                    <a:pt x="111" y="1"/>
                  </a:cubicBezTo>
                  <a:cubicBezTo>
                    <a:pt x="112" y="1"/>
                    <a:pt x="111" y="0"/>
                    <a:pt x="112" y="1"/>
                  </a:cubicBezTo>
                  <a:cubicBezTo>
                    <a:pt x="111" y="1"/>
                    <a:pt x="111" y="1"/>
                    <a:pt x="111" y="1"/>
                  </a:cubicBezTo>
                  <a:cubicBezTo>
                    <a:pt x="111" y="1"/>
                    <a:pt x="111" y="1"/>
                    <a:pt x="111" y="1"/>
                  </a:cubicBezTo>
                  <a:cubicBezTo>
                    <a:pt x="111" y="1"/>
                    <a:pt x="109" y="1"/>
                    <a:pt x="109" y="3"/>
                  </a:cubicBezTo>
                  <a:cubicBezTo>
                    <a:pt x="111" y="5"/>
                    <a:pt x="108" y="5"/>
                    <a:pt x="108" y="5"/>
                  </a:cubicBezTo>
                  <a:cubicBezTo>
                    <a:pt x="109" y="5"/>
                    <a:pt x="111" y="5"/>
                    <a:pt x="111" y="5"/>
                  </a:cubicBezTo>
                  <a:cubicBezTo>
                    <a:pt x="111" y="7"/>
                    <a:pt x="111" y="5"/>
                    <a:pt x="111" y="7"/>
                  </a:cubicBezTo>
                  <a:cubicBezTo>
                    <a:pt x="109" y="7"/>
                    <a:pt x="109" y="7"/>
                    <a:pt x="108" y="7"/>
                  </a:cubicBezTo>
                  <a:cubicBezTo>
                    <a:pt x="109" y="7"/>
                    <a:pt x="109" y="7"/>
                    <a:pt x="109" y="7"/>
                  </a:cubicBezTo>
                  <a:cubicBezTo>
                    <a:pt x="108" y="7"/>
                    <a:pt x="108" y="7"/>
                    <a:pt x="107" y="8"/>
                  </a:cubicBezTo>
                  <a:cubicBezTo>
                    <a:pt x="107" y="9"/>
                    <a:pt x="107" y="9"/>
                    <a:pt x="105" y="11"/>
                  </a:cubicBezTo>
                  <a:cubicBezTo>
                    <a:pt x="107" y="11"/>
                    <a:pt x="107" y="11"/>
                    <a:pt x="107" y="11"/>
                  </a:cubicBezTo>
                  <a:cubicBezTo>
                    <a:pt x="105" y="11"/>
                    <a:pt x="105" y="12"/>
                    <a:pt x="103" y="13"/>
                  </a:cubicBezTo>
                  <a:cubicBezTo>
                    <a:pt x="103" y="14"/>
                    <a:pt x="102" y="14"/>
                    <a:pt x="102" y="16"/>
                  </a:cubicBezTo>
                  <a:cubicBezTo>
                    <a:pt x="100" y="18"/>
                    <a:pt x="99" y="20"/>
                    <a:pt x="98" y="22"/>
                  </a:cubicBezTo>
                  <a:cubicBezTo>
                    <a:pt x="99" y="22"/>
                    <a:pt x="99" y="22"/>
                    <a:pt x="99" y="22"/>
                  </a:cubicBezTo>
                  <a:cubicBezTo>
                    <a:pt x="98" y="22"/>
                    <a:pt x="99" y="22"/>
                    <a:pt x="99" y="24"/>
                  </a:cubicBezTo>
                  <a:cubicBezTo>
                    <a:pt x="99" y="22"/>
                    <a:pt x="98" y="24"/>
                    <a:pt x="98" y="24"/>
                  </a:cubicBezTo>
                  <a:cubicBezTo>
                    <a:pt x="98" y="24"/>
                    <a:pt x="96" y="25"/>
                    <a:pt x="95" y="25"/>
                  </a:cubicBezTo>
                  <a:cubicBezTo>
                    <a:pt x="95" y="26"/>
                    <a:pt x="95" y="26"/>
                    <a:pt x="95" y="26"/>
                  </a:cubicBezTo>
                  <a:cubicBezTo>
                    <a:pt x="94" y="26"/>
                    <a:pt x="94" y="28"/>
                    <a:pt x="94" y="29"/>
                  </a:cubicBezTo>
                  <a:cubicBezTo>
                    <a:pt x="94" y="29"/>
                    <a:pt x="95" y="29"/>
                    <a:pt x="94" y="29"/>
                  </a:cubicBezTo>
                  <a:cubicBezTo>
                    <a:pt x="92" y="30"/>
                    <a:pt x="92" y="30"/>
                    <a:pt x="92" y="30"/>
                  </a:cubicBezTo>
                  <a:cubicBezTo>
                    <a:pt x="90" y="30"/>
                    <a:pt x="90" y="33"/>
                    <a:pt x="90" y="34"/>
                  </a:cubicBezTo>
                  <a:cubicBezTo>
                    <a:pt x="87" y="35"/>
                    <a:pt x="87" y="38"/>
                    <a:pt x="85" y="39"/>
                  </a:cubicBezTo>
                  <a:cubicBezTo>
                    <a:pt x="86" y="41"/>
                    <a:pt x="86" y="41"/>
                    <a:pt x="86" y="41"/>
                  </a:cubicBezTo>
                  <a:cubicBezTo>
                    <a:pt x="83" y="42"/>
                    <a:pt x="83" y="46"/>
                    <a:pt x="81" y="47"/>
                  </a:cubicBezTo>
                  <a:cubicBezTo>
                    <a:pt x="82" y="48"/>
                    <a:pt x="82" y="48"/>
                    <a:pt x="82" y="48"/>
                  </a:cubicBezTo>
                  <a:cubicBezTo>
                    <a:pt x="82" y="48"/>
                    <a:pt x="81" y="50"/>
                    <a:pt x="81" y="48"/>
                  </a:cubicBezTo>
                  <a:cubicBezTo>
                    <a:pt x="81" y="50"/>
                    <a:pt x="79" y="50"/>
                    <a:pt x="79" y="51"/>
                  </a:cubicBezTo>
                  <a:cubicBezTo>
                    <a:pt x="79" y="51"/>
                    <a:pt x="79" y="51"/>
                    <a:pt x="77" y="51"/>
                  </a:cubicBezTo>
                  <a:cubicBezTo>
                    <a:pt x="77" y="52"/>
                    <a:pt x="77" y="54"/>
                    <a:pt x="76" y="54"/>
                  </a:cubicBezTo>
                  <a:cubicBezTo>
                    <a:pt x="76" y="54"/>
                    <a:pt x="76" y="54"/>
                    <a:pt x="76" y="54"/>
                  </a:cubicBezTo>
                  <a:cubicBezTo>
                    <a:pt x="77" y="54"/>
                    <a:pt x="77" y="54"/>
                    <a:pt x="77" y="55"/>
                  </a:cubicBezTo>
                  <a:cubicBezTo>
                    <a:pt x="76" y="55"/>
                    <a:pt x="76" y="56"/>
                    <a:pt x="76" y="55"/>
                  </a:cubicBezTo>
                  <a:cubicBezTo>
                    <a:pt x="76" y="56"/>
                    <a:pt x="73" y="59"/>
                    <a:pt x="73" y="60"/>
                  </a:cubicBezTo>
                  <a:cubicBezTo>
                    <a:pt x="73" y="60"/>
                    <a:pt x="73" y="60"/>
                    <a:pt x="73" y="60"/>
                  </a:cubicBezTo>
                  <a:cubicBezTo>
                    <a:pt x="72" y="61"/>
                    <a:pt x="72" y="63"/>
                    <a:pt x="70" y="63"/>
                  </a:cubicBezTo>
                  <a:cubicBezTo>
                    <a:pt x="70" y="64"/>
                    <a:pt x="72" y="63"/>
                    <a:pt x="72" y="64"/>
                  </a:cubicBezTo>
                  <a:cubicBezTo>
                    <a:pt x="70" y="64"/>
                    <a:pt x="70" y="64"/>
                    <a:pt x="70" y="64"/>
                  </a:cubicBezTo>
                  <a:cubicBezTo>
                    <a:pt x="69" y="65"/>
                    <a:pt x="69" y="68"/>
                    <a:pt x="68" y="69"/>
                  </a:cubicBezTo>
                  <a:cubicBezTo>
                    <a:pt x="66" y="72"/>
                    <a:pt x="64" y="76"/>
                    <a:pt x="61" y="78"/>
                  </a:cubicBezTo>
                  <a:cubicBezTo>
                    <a:pt x="62" y="78"/>
                    <a:pt x="62" y="78"/>
                    <a:pt x="62" y="78"/>
                  </a:cubicBezTo>
                  <a:cubicBezTo>
                    <a:pt x="60" y="78"/>
                    <a:pt x="62" y="81"/>
                    <a:pt x="60" y="81"/>
                  </a:cubicBezTo>
                  <a:cubicBezTo>
                    <a:pt x="60" y="81"/>
                    <a:pt x="60" y="81"/>
                    <a:pt x="60" y="81"/>
                  </a:cubicBezTo>
                  <a:cubicBezTo>
                    <a:pt x="59" y="82"/>
                    <a:pt x="60" y="85"/>
                    <a:pt x="59" y="86"/>
                  </a:cubicBezTo>
                  <a:cubicBezTo>
                    <a:pt x="59" y="85"/>
                    <a:pt x="59" y="85"/>
                    <a:pt x="59" y="85"/>
                  </a:cubicBezTo>
                  <a:cubicBezTo>
                    <a:pt x="59" y="86"/>
                    <a:pt x="57" y="88"/>
                    <a:pt x="57" y="89"/>
                  </a:cubicBezTo>
                  <a:cubicBezTo>
                    <a:pt x="57" y="89"/>
                    <a:pt x="57" y="89"/>
                    <a:pt x="57" y="89"/>
                  </a:cubicBezTo>
                  <a:cubicBezTo>
                    <a:pt x="59" y="89"/>
                    <a:pt x="56" y="89"/>
                    <a:pt x="57" y="90"/>
                  </a:cubicBezTo>
                  <a:cubicBezTo>
                    <a:pt x="57" y="90"/>
                    <a:pt x="56" y="90"/>
                    <a:pt x="57" y="90"/>
                  </a:cubicBezTo>
                  <a:cubicBezTo>
                    <a:pt x="56" y="93"/>
                    <a:pt x="53" y="94"/>
                    <a:pt x="51" y="98"/>
                  </a:cubicBezTo>
                  <a:cubicBezTo>
                    <a:pt x="51" y="101"/>
                    <a:pt x="53" y="99"/>
                    <a:pt x="51" y="99"/>
                  </a:cubicBezTo>
                  <a:cubicBezTo>
                    <a:pt x="51" y="101"/>
                    <a:pt x="51" y="99"/>
                    <a:pt x="51" y="99"/>
                  </a:cubicBezTo>
                  <a:cubicBezTo>
                    <a:pt x="49" y="101"/>
                    <a:pt x="53" y="102"/>
                    <a:pt x="51" y="102"/>
                  </a:cubicBezTo>
                  <a:cubicBezTo>
                    <a:pt x="49" y="101"/>
                    <a:pt x="51" y="102"/>
                    <a:pt x="49" y="102"/>
                  </a:cubicBezTo>
                  <a:cubicBezTo>
                    <a:pt x="49" y="103"/>
                    <a:pt x="51" y="103"/>
                    <a:pt x="49" y="103"/>
                  </a:cubicBezTo>
                  <a:cubicBezTo>
                    <a:pt x="49" y="105"/>
                    <a:pt x="49" y="105"/>
                    <a:pt x="49" y="105"/>
                  </a:cubicBezTo>
                  <a:cubicBezTo>
                    <a:pt x="48" y="105"/>
                    <a:pt x="48" y="106"/>
                    <a:pt x="46" y="106"/>
                  </a:cubicBezTo>
                  <a:cubicBezTo>
                    <a:pt x="43" y="112"/>
                    <a:pt x="38" y="118"/>
                    <a:pt x="34" y="123"/>
                  </a:cubicBezTo>
                  <a:cubicBezTo>
                    <a:pt x="31" y="129"/>
                    <a:pt x="29" y="133"/>
                    <a:pt x="25" y="141"/>
                  </a:cubicBezTo>
                  <a:cubicBezTo>
                    <a:pt x="25" y="142"/>
                    <a:pt x="25" y="142"/>
                    <a:pt x="23" y="144"/>
                  </a:cubicBezTo>
                  <a:cubicBezTo>
                    <a:pt x="23" y="144"/>
                    <a:pt x="23" y="144"/>
                    <a:pt x="23" y="144"/>
                  </a:cubicBezTo>
                  <a:cubicBezTo>
                    <a:pt x="23" y="144"/>
                    <a:pt x="23" y="145"/>
                    <a:pt x="22" y="145"/>
                  </a:cubicBezTo>
                  <a:cubicBezTo>
                    <a:pt x="21" y="146"/>
                    <a:pt x="19" y="149"/>
                    <a:pt x="19" y="152"/>
                  </a:cubicBezTo>
                  <a:cubicBezTo>
                    <a:pt x="19" y="152"/>
                    <a:pt x="19" y="152"/>
                    <a:pt x="19" y="152"/>
                  </a:cubicBezTo>
                  <a:cubicBezTo>
                    <a:pt x="19" y="152"/>
                    <a:pt x="19" y="152"/>
                    <a:pt x="19" y="152"/>
                  </a:cubicBezTo>
                  <a:cubicBezTo>
                    <a:pt x="19" y="153"/>
                    <a:pt x="19" y="153"/>
                    <a:pt x="19" y="153"/>
                  </a:cubicBezTo>
                  <a:cubicBezTo>
                    <a:pt x="19" y="153"/>
                    <a:pt x="18" y="153"/>
                    <a:pt x="18" y="152"/>
                  </a:cubicBezTo>
                  <a:cubicBezTo>
                    <a:pt x="13" y="157"/>
                    <a:pt x="12" y="165"/>
                    <a:pt x="9" y="169"/>
                  </a:cubicBezTo>
                  <a:cubicBezTo>
                    <a:pt x="9" y="170"/>
                    <a:pt x="8" y="171"/>
                    <a:pt x="6" y="172"/>
                  </a:cubicBezTo>
                  <a:cubicBezTo>
                    <a:pt x="5" y="179"/>
                    <a:pt x="4" y="183"/>
                    <a:pt x="0" y="186"/>
                  </a:cubicBezTo>
                  <a:cubicBezTo>
                    <a:pt x="0" y="186"/>
                    <a:pt x="4" y="187"/>
                    <a:pt x="5" y="186"/>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68" name="Hình tự do 147"/>
            <p:cNvSpPr>
              <a:spLocks/>
            </p:cNvSpPr>
            <p:nvPr/>
          </p:nvSpPr>
          <p:spPr bwMode="auto">
            <a:xfrm>
              <a:off x="4364" y="2647"/>
              <a:ext cx="2" cy="3"/>
            </a:xfrm>
            <a:custGeom>
              <a:avLst/>
              <a:gdLst>
                <a:gd name="T0" fmla="*/ 2 w 2"/>
                <a:gd name="T1" fmla="*/ 0 h 3"/>
                <a:gd name="T2" fmla="*/ 0 w 2"/>
                <a:gd name="T3" fmla="*/ 0 h 3"/>
                <a:gd name="T4" fmla="*/ 0 w 2"/>
                <a:gd name="T5" fmla="*/ 3 h 3"/>
                <a:gd name="T6" fmla="*/ 2 w 2"/>
                <a:gd name="T7" fmla="*/ 3 h 3"/>
                <a:gd name="T8" fmla="*/ 2 w 2"/>
                <a:gd name="T9" fmla="*/ 0 h 3"/>
                <a:gd name="T10" fmla="*/ 2 w 2"/>
                <a:gd name="T11" fmla="*/ 0 h 3"/>
                <a:gd name="T12" fmla="*/ 2 w 2"/>
                <a:gd name="T13" fmla="*/ 0 h 3"/>
                <a:gd name="T14" fmla="*/ 2 w 2"/>
                <a:gd name="T15" fmla="*/ 0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 h="3">
                  <a:moveTo>
                    <a:pt x="2" y="0"/>
                  </a:moveTo>
                  <a:lnTo>
                    <a:pt x="0" y="0"/>
                  </a:lnTo>
                  <a:lnTo>
                    <a:pt x="0" y="3"/>
                  </a:lnTo>
                  <a:lnTo>
                    <a:pt x="2" y="3"/>
                  </a:lnTo>
                  <a:lnTo>
                    <a:pt x="2" y="0"/>
                  </a:lnTo>
                  <a:lnTo>
                    <a:pt x="2" y="0"/>
                  </a:lnTo>
                  <a:lnTo>
                    <a:pt x="2" y="0"/>
                  </a:lnTo>
                  <a:lnTo>
                    <a:pt x="2" y="0"/>
                  </a:ln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69" name="Hình tự do 148"/>
            <p:cNvSpPr>
              <a:spLocks/>
            </p:cNvSpPr>
            <p:nvPr/>
          </p:nvSpPr>
          <p:spPr bwMode="auto">
            <a:xfrm>
              <a:off x="4262" y="2959"/>
              <a:ext cx="267" cy="444"/>
            </a:xfrm>
            <a:custGeom>
              <a:avLst/>
              <a:gdLst>
                <a:gd name="T0" fmla="*/ 15 w 113"/>
                <a:gd name="T1" fmla="*/ 167 h 188"/>
                <a:gd name="T2" fmla="*/ 18 w 113"/>
                <a:gd name="T3" fmla="*/ 161 h 188"/>
                <a:gd name="T4" fmla="*/ 27 w 113"/>
                <a:gd name="T5" fmla="*/ 151 h 188"/>
                <a:gd name="T6" fmla="*/ 30 w 113"/>
                <a:gd name="T7" fmla="*/ 148 h 188"/>
                <a:gd name="T8" fmla="*/ 35 w 113"/>
                <a:gd name="T9" fmla="*/ 135 h 188"/>
                <a:gd name="T10" fmla="*/ 37 w 113"/>
                <a:gd name="T11" fmla="*/ 130 h 188"/>
                <a:gd name="T12" fmla="*/ 43 w 113"/>
                <a:gd name="T13" fmla="*/ 125 h 188"/>
                <a:gd name="T14" fmla="*/ 45 w 113"/>
                <a:gd name="T15" fmla="*/ 118 h 188"/>
                <a:gd name="T16" fmla="*/ 47 w 113"/>
                <a:gd name="T17" fmla="*/ 115 h 188"/>
                <a:gd name="T18" fmla="*/ 49 w 113"/>
                <a:gd name="T19" fmla="*/ 113 h 188"/>
                <a:gd name="T20" fmla="*/ 54 w 113"/>
                <a:gd name="T21" fmla="*/ 108 h 188"/>
                <a:gd name="T22" fmla="*/ 57 w 113"/>
                <a:gd name="T23" fmla="*/ 103 h 188"/>
                <a:gd name="T24" fmla="*/ 60 w 113"/>
                <a:gd name="T25" fmla="*/ 100 h 188"/>
                <a:gd name="T26" fmla="*/ 61 w 113"/>
                <a:gd name="T27" fmla="*/ 95 h 188"/>
                <a:gd name="T28" fmla="*/ 65 w 113"/>
                <a:gd name="T29" fmla="*/ 88 h 188"/>
                <a:gd name="T30" fmla="*/ 69 w 113"/>
                <a:gd name="T31" fmla="*/ 82 h 188"/>
                <a:gd name="T32" fmla="*/ 71 w 113"/>
                <a:gd name="T33" fmla="*/ 78 h 188"/>
                <a:gd name="T34" fmla="*/ 71 w 113"/>
                <a:gd name="T35" fmla="*/ 75 h 188"/>
                <a:gd name="T36" fmla="*/ 74 w 113"/>
                <a:gd name="T37" fmla="*/ 74 h 188"/>
                <a:gd name="T38" fmla="*/ 74 w 113"/>
                <a:gd name="T39" fmla="*/ 73 h 188"/>
                <a:gd name="T40" fmla="*/ 77 w 113"/>
                <a:gd name="T41" fmla="*/ 70 h 188"/>
                <a:gd name="T42" fmla="*/ 83 w 113"/>
                <a:gd name="T43" fmla="*/ 60 h 188"/>
                <a:gd name="T44" fmla="*/ 84 w 113"/>
                <a:gd name="T45" fmla="*/ 57 h 188"/>
                <a:gd name="T46" fmla="*/ 86 w 113"/>
                <a:gd name="T47" fmla="*/ 55 h 188"/>
                <a:gd name="T48" fmla="*/ 91 w 113"/>
                <a:gd name="T49" fmla="*/ 45 h 188"/>
                <a:gd name="T50" fmla="*/ 90 w 113"/>
                <a:gd name="T51" fmla="*/ 43 h 188"/>
                <a:gd name="T52" fmla="*/ 92 w 113"/>
                <a:gd name="T53" fmla="*/ 42 h 188"/>
                <a:gd name="T54" fmla="*/ 97 w 113"/>
                <a:gd name="T55" fmla="*/ 39 h 188"/>
                <a:gd name="T56" fmla="*/ 99 w 113"/>
                <a:gd name="T57" fmla="*/ 35 h 188"/>
                <a:gd name="T58" fmla="*/ 100 w 113"/>
                <a:gd name="T59" fmla="*/ 35 h 188"/>
                <a:gd name="T60" fmla="*/ 100 w 113"/>
                <a:gd name="T61" fmla="*/ 34 h 188"/>
                <a:gd name="T62" fmla="*/ 100 w 113"/>
                <a:gd name="T63" fmla="*/ 30 h 188"/>
                <a:gd name="T64" fmla="*/ 103 w 113"/>
                <a:gd name="T65" fmla="*/ 26 h 188"/>
                <a:gd name="T66" fmla="*/ 103 w 113"/>
                <a:gd name="T67" fmla="*/ 25 h 188"/>
                <a:gd name="T68" fmla="*/ 105 w 113"/>
                <a:gd name="T69" fmla="*/ 23 h 188"/>
                <a:gd name="T70" fmla="*/ 107 w 113"/>
                <a:gd name="T71" fmla="*/ 21 h 188"/>
                <a:gd name="T72" fmla="*/ 104 w 113"/>
                <a:gd name="T73" fmla="*/ 21 h 188"/>
                <a:gd name="T74" fmla="*/ 109 w 113"/>
                <a:gd name="T75" fmla="*/ 17 h 188"/>
                <a:gd name="T76" fmla="*/ 109 w 113"/>
                <a:gd name="T77" fmla="*/ 8 h 188"/>
                <a:gd name="T78" fmla="*/ 110 w 113"/>
                <a:gd name="T79" fmla="*/ 5 h 188"/>
                <a:gd name="T80" fmla="*/ 113 w 113"/>
                <a:gd name="T81" fmla="*/ 0 h 188"/>
                <a:gd name="T82" fmla="*/ 110 w 113"/>
                <a:gd name="T83" fmla="*/ 2 h 188"/>
                <a:gd name="T84" fmla="*/ 109 w 113"/>
                <a:gd name="T85" fmla="*/ 6 h 188"/>
                <a:gd name="T86" fmla="*/ 101 w 113"/>
                <a:gd name="T87" fmla="*/ 13 h 188"/>
                <a:gd name="T88" fmla="*/ 92 w 113"/>
                <a:gd name="T89" fmla="*/ 25 h 188"/>
                <a:gd name="T90" fmla="*/ 83 w 113"/>
                <a:gd name="T91" fmla="*/ 39 h 188"/>
                <a:gd name="T92" fmla="*/ 75 w 113"/>
                <a:gd name="T93" fmla="*/ 51 h 188"/>
                <a:gd name="T94" fmla="*/ 71 w 113"/>
                <a:gd name="T95" fmla="*/ 60 h 188"/>
                <a:gd name="T96" fmla="*/ 61 w 113"/>
                <a:gd name="T97" fmla="*/ 78 h 188"/>
                <a:gd name="T98" fmla="*/ 56 w 113"/>
                <a:gd name="T99" fmla="*/ 88 h 188"/>
                <a:gd name="T100" fmla="*/ 49 w 113"/>
                <a:gd name="T101" fmla="*/ 102 h 188"/>
                <a:gd name="T102" fmla="*/ 23 w 113"/>
                <a:gd name="T103" fmla="*/ 141 h 188"/>
                <a:gd name="T104" fmla="*/ 18 w 113"/>
                <a:gd name="T105" fmla="*/ 151 h 188"/>
                <a:gd name="T106" fmla="*/ 4 w 113"/>
                <a:gd name="T107" fmla="*/ 185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3" h="188">
                  <a:moveTo>
                    <a:pt x="4" y="185"/>
                  </a:moveTo>
                  <a:cubicBezTo>
                    <a:pt x="8" y="184"/>
                    <a:pt x="6" y="180"/>
                    <a:pt x="9" y="178"/>
                  </a:cubicBezTo>
                  <a:cubicBezTo>
                    <a:pt x="9" y="178"/>
                    <a:pt x="8" y="178"/>
                    <a:pt x="9" y="178"/>
                  </a:cubicBezTo>
                  <a:cubicBezTo>
                    <a:pt x="13" y="177"/>
                    <a:pt x="14" y="172"/>
                    <a:pt x="14" y="168"/>
                  </a:cubicBezTo>
                  <a:cubicBezTo>
                    <a:pt x="14" y="168"/>
                    <a:pt x="14" y="168"/>
                    <a:pt x="14" y="168"/>
                  </a:cubicBezTo>
                  <a:cubicBezTo>
                    <a:pt x="14" y="168"/>
                    <a:pt x="15" y="168"/>
                    <a:pt x="15" y="167"/>
                  </a:cubicBezTo>
                  <a:cubicBezTo>
                    <a:pt x="15" y="167"/>
                    <a:pt x="15" y="167"/>
                    <a:pt x="14" y="167"/>
                  </a:cubicBezTo>
                  <a:cubicBezTo>
                    <a:pt x="15" y="167"/>
                    <a:pt x="15" y="165"/>
                    <a:pt x="17" y="165"/>
                  </a:cubicBezTo>
                  <a:cubicBezTo>
                    <a:pt x="15" y="165"/>
                    <a:pt x="15" y="165"/>
                    <a:pt x="15" y="164"/>
                  </a:cubicBezTo>
                  <a:cubicBezTo>
                    <a:pt x="17" y="165"/>
                    <a:pt x="17" y="165"/>
                    <a:pt x="17" y="165"/>
                  </a:cubicBezTo>
                  <a:cubicBezTo>
                    <a:pt x="18" y="165"/>
                    <a:pt x="18" y="163"/>
                    <a:pt x="19" y="161"/>
                  </a:cubicBezTo>
                  <a:cubicBezTo>
                    <a:pt x="18" y="161"/>
                    <a:pt x="18" y="161"/>
                    <a:pt x="18" y="161"/>
                  </a:cubicBezTo>
                  <a:cubicBezTo>
                    <a:pt x="21" y="159"/>
                    <a:pt x="22" y="158"/>
                    <a:pt x="23" y="155"/>
                  </a:cubicBezTo>
                  <a:cubicBezTo>
                    <a:pt x="22" y="155"/>
                    <a:pt x="22" y="155"/>
                    <a:pt x="22" y="155"/>
                  </a:cubicBezTo>
                  <a:cubicBezTo>
                    <a:pt x="23" y="155"/>
                    <a:pt x="23" y="155"/>
                    <a:pt x="24" y="154"/>
                  </a:cubicBezTo>
                  <a:cubicBezTo>
                    <a:pt x="23" y="154"/>
                    <a:pt x="27" y="154"/>
                    <a:pt x="27" y="152"/>
                  </a:cubicBezTo>
                  <a:cubicBezTo>
                    <a:pt x="24" y="152"/>
                    <a:pt x="24" y="152"/>
                    <a:pt x="24" y="152"/>
                  </a:cubicBezTo>
                  <a:cubicBezTo>
                    <a:pt x="27" y="152"/>
                    <a:pt x="24" y="151"/>
                    <a:pt x="27" y="151"/>
                  </a:cubicBezTo>
                  <a:cubicBezTo>
                    <a:pt x="27" y="151"/>
                    <a:pt x="27" y="151"/>
                    <a:pt x="27" y="151"/>
                  </a:cubicBezTo>
                  <a:cubicBezTo>
                    <a:pt x="28" y="151"/>
                    <a:pt x="27" y="150"/>
                    <a:pt x="27" y="150"/>
                  </a:cubicBezTo>
                  <a:cubicBezTo>
                    <a:pt x="28" y="150"/>
                    <a:pt x="28" y="150"/>
                    <a:pt x="28" y="150"/>
                  </a:cubicBezTo>
                  <a:cubicBezTo>
                    <a:pt x="28" y="150"/>
                    <a:pt x="28" y="150"/>
                    <a:pt x="28" y="148"/>
                  </a:cubicBezTo>
                  <a:cubicBezTo>
                    <a:pt x="28" y="148"/>
                    <a:pt x="28" y="148"/>
                    <a:pt x="28" y="148"/>
                  </a:cubicBezTo>
                  <a:cubicBezTo>
                    <a:pt x="28" y="148"/>
                    <a:pt x="28" y="146"/>
                    <a:pt x="30" y="148"/>
                  </a:cubicBezTo>
                  <a:cubicBezTo>
                    <a:pt x="28" y="146"/>
                    <a:pt x="28" y="148"/>
                    <a:pt x="28" y="146"/>
                  </a:cubicBezTo>
                  <a:cubicBezTo>
                    <a:pt x="31" y="145"/>
                    <a:pt x="32" y="141"/>
                    <a:pt x="34" y="138"/>
                  </a:cubicBezTo>
                  <a:cubicBezTo>
                    <a:pt x="34" y="138"/>
                    <a:pt x="34" y="138"/>
                    <a:pt x="32" y="138"/>
                  </a:cubicBezTo>
                  <a:cubicBezTo>
                    <a:pt x="34" y="137"/>
                    <a:pt x="34" y="137"/>
                    <a:pt x="34" y="137"/>
                  </a:cubicBezTo>
                  <a:cubicBezTo>
                    <a:pt x="34" y="137"/>
                    <a:pt x="34" y="137"/>
                    <a:pt x="34" y="135"/>
                  </a:cubicBezTo>
                  <a:cubicBezTo>
                    <a:pt x="35" y="135"/>
                    <a:pt x="35" y="135"/>
                    <a:pt x="35" y="135"/>
                  </a:cubicBezTo>
                  <a:cubicBezTo>
                    <a:pt x="35" y="135"/>
                    <a:pt x="35" y="135"/>
                    <a:pt x="34" y="135"/>
                  </a:cubicBezTo>
                  <a:cubicBezTo>
                    <a:pt x="35" y="135"/>
                    <a:pt x="35" y="134"/>
                    <a:pt x="36" y="134"/>
                  </a:cubicBezTo>
                  <a:cubicBezTo>
                    <a:pt x="35" y="134"/>
                    <a:pt x="35" y="134"/>
                    <a:pt x="35" y="134"/>
                  </a:cubicBezTo>
                  <a:cubicBezTo>
                    <a:pt x="36" y="134"/>
                    <a:pt x="36" y="132"/>
                    <a:pt x="36" y="132"/>
                  </a:cubicBezTo>
                  <a:cubicBezTo>
                    <a:pt x="36" y="132"/>
                    <a:pt x="36" y="132"/>
                    <a:pt x="36" y="132"/>
                  </a:cubicBezTo>
                  <a:cubicBezTo>
                    <a:pt x="36" y="130"/>
                    <a:pt x="37" y="132"/>
                    <a:pt x="37" y="130"/>
                  </a:cubicBezTo>
                  <a:cubicBezTo>
                    <a:pt x="36" y="130"/>
                    <a:pt x="36" y="130"/>
                    <a:pt x="36" y="130"/>
                  </a:cubicBezTo>
                  <a:cubicBezTo>
                    <a:pt x="37" y="130"/>
                    <a:pt x="37" y="129"/>
                    <a:pt x="40" y="129"/>
                  </a:cubicBezTo>
                  <a:cubicBezTo>
                    <a:pt x="40" y="128"/>
                    <a:pt x="40" y="128"/>
                    <a:pt x="40" y="128"/>
                  </a:cubicBezTo>
                  <a:cubicBezTo>
                    <a:pt x="40" y="128"/>
                    <a:pt x="40" y="126"/>
                    <a:pt x="41" y="126"/>
                  </a:cubicBezTo>
                  <a:cubicBezTo>
                    <a:pt x="41" y="125"/>
                    <a:pt x="40" y="125"/>
                    <a:pt x="41" y="125"/>
                  </a:cubicBezTo>
                  <a:cubicBezTo>
                    <a:pt x="41" y="125"/>
                    <a:pt x="41" y="124"/>
                    <a:pt x="43" y="125"/>
                  </a:cubicBezTo>
                  <a:cubicBezTo>
                    <a:pt x="43" y="124"/>
                    <a:pt x="43" y="122"/>
                    <a:pt x="44" y="122"/>
                  </a:cubicBezTo>
                  <a:cubicBezTo>
                    <a:pt x="43" y="122"/>
                    <a:pt x="43" y="121"/>
                    <a:pt x="43" y="122"/>
                  </a:cubicBezTo>
                  <a:cubicBezTo>
                    <a:pt x="41" y="121"/>
                    <a:pt x="41" y="121"/>
                    <a:pt x="41" y="121"/>
                  </a:cubicBezTo>
                  <a:cubicBezTo>
                    <a:pt x="41" y="121"/>
                    <a:pt x="41" y="122"/>
                    <a:pt x="41" y="121"/>
                  </a:cubicBezTo>
                  <a:cubicBezTo>
                    <a:pt x="41" y="121"/>
                    <a:pt x="43" y="121"/>
                    <a:pt x="43" y="118"/>
                  </a:cubicBezTo>
                  <a:cubicBezTo>
                    <a:pt x="44" y="118"/>
                    <a:pt x="45" y="118"/>
                    <a:pt x="45" y="118"/>
                  </a:cubicBezTo>
                  <a:cubicBezTo>
                    <a:pt x="44" y="117"/>
                    <a:pt x="44" y="117"/>
                    <a:pt x="44" y="117"/>
                  </a:cubicBezTo>
                  <a:cubicBezTo>
                    <a:pt x="47" y="117"/>
                    <a:pt x="47" y="117"/>
                    <a:pt x="47" y="117"/>
                  </a:cubicBezTo>
                  <a:cubicBezTo>
                    <a:pt x="47" y="117"/>
                    <a:pt x="47" y="117"/>
                    <a:pt x="47" y="117"/>
                  </a:cubicBezTo>
                  <a:cubicBezTo>
                    <a:pt x="47" y="117"/>
                    <a:pt x="47" y="117"/>
                    <a:pt x="48" y="117"/>
                  </a:cubicBezTo>
                  <a:cubicBezTo>
                    <a:pt x="47" y="117"/>
                    <a:pt x="48" y="116"/>
                    <a:pt x="47" y="115"/>
                  </a:cubicBezTo>
                  <a:cubicBezTo>
                    <a:pt x="47" y="115"/>
                    <a:pt x="47" y="116"/>
                    <a:pt x="47" y="115"/>
                  </a:cubicBezTo>
                  <a:cubicBezTo>
                    <a:pt x="48" y="115"/>
                    <a:pt x="48" y="115"/>
                    <a:pt x="48" y="115"/>
                  </a:cubicBezTo>
                  <a:cubicBezTo>
                    <a:pt x="48" y="115"/>
                    <a:pt x="48" y="115"/>
                    <a:pt x="48" y="115"/>
                  </a:cubicBezTo>
                  <a:cubicBezTo>
                    <a:pt x="48" y="113"/>
                    <a:pt x="48" y="113"/>
                    <a:pt x="49" y="113"/>
                  </a:cubicBezTo>
                  <a:cubicBezTo>
                    <a:pt x="49" y="115"/>
                    <a:pt x="48" y="113"/>
                    <a:pt x="48" y="115"/>
                  </a:cubicBezTo>
                  <a:cubicBezTo>
                    <a:pt x="49" y="115"/>
                    <a:pt x="49" y="113"/>
                    <a:pt x="49" y="113"/>
                  </a:cubicBezTo>
                  <a:cubicBezTo>
                    <a:pt x="49" y="113"/>
                    <a:pt x="49" y="113"/>
                    <a:pt x="49" y="113"/>
                  </a:cubicBezTo>
                  <a:cubicBezTo>
                    <a:pt x="51" y="113"/>
                    <a:pt x="51" y="112"/>
                    <a:pt x="52" y="112"/>
                  </a:cubicBezTo>
                  <a:cubicBezTo>
                    <a:pt x="52" y="112"/>
                    <a:pt x="51" y="111"/>
                    <a:pt x="51" y="112"/>
                  </a:cubicBezTo>
                  <a:cubicBezTo>
                    <a:pt x="51" y="111"/>
                    <a:pt x="54" y="111"/>
                    <a:pt x="52" y="108"/>
                  </a:cubicBezTo>
                  <a:cubicBezTo>
                    <a:pt x="52" y="109"/>
                    <a:pt x="54" y="109"/>
                    <a:pt x="54" y="109"/>
                  </a:cubicBezTo>
                  <a:cubicBezTo>
                    <a:pt x="54" y="108"/>
                    <a:pt x="52" y="108"/>
                    <a:pt x="54" y="108"/>
                  </a:cubicBezTo>
                  <a:cubicBezTo>
                    <a:pt x="52" y="108"/>
                    <a:pt x="54" y="108"/>
                    <a:pt x="54" y="108"/>
                  </a:cubicBezTo>
                  <a:cubicBezTo>
                    <a:pt x="56" y="108"/>
                    <a:pt x="54" y="105"/>
                    <a:pt x="54" y="108"/>
                  </a:cubicBezTo>
                  <a:cubicBezTo>
                    <a:pt x="54" y="105"/>
                    <a:pt x="57" y="104"/>
                    <a:pt x="57" y="103"/>
                  </a:cubicBezTo>
                  <a:cubicBezTo>
                    <a:pt x="58" y="103"/>
                    <a:pt x="58" y="103"/>
                    <a:pt x="58" y="103"/>
                  </a:cubicBezTo>
                  <a:cubicBezTo>
                    <a:pt x="57" y="103"/>
                    <a:pt x="57" y="103"/>
                    <a:pt x="57" y="103"/>
                  </a:cubicBezTo>
                  <a:cubicBezTo>
                    <a:pt x="57" y="103"/>
                    <a:pt x="58" y="102"/>
                    <a:pt x="57" y="102"/>
                  </a:cubicBezTo>
                  <a:cubicBezTo>
                    <a:pt x="58" y="102"/>
                    <a:pt x="56" y="103"/>
                    <a:pt x="57" y="103"/>
                  </a:cubicBezTo>
                  <a:cubicBezTo>
                    <a:pt x="56" y="103"/>
                    <a:pt x="58" y="103"/>
                    <a:pt x="57" y="102"/>
                  </a:cubicBezTo>
                  <a:cubicBezTo>
                    <a:pt x="57" y="102"/>
                    <a:pt x="58" y="102"/>
                    <a:pt x="58" y="100"/>
                  </a:cubicBezTo>
                  <a:cubicBezTo>
                    <a:pt x="58" y="102"/>
                    <a:pt x="57" y="100"/>
                    <a:pt x="57" y="100"/>
                  </a:cubicBezTo>
                  <a:cubicBezTo>
                    <a:pt x="58" y="100"/>
                    <a:pt x="58" y="100"/>
                    <a:pt x="58" y="100"/>
                  </a:cubicBezTo>
                  <a:cubicBezTo>
                    <a:pt x="58" y="100"/>
                    <a:pt x="58" y="100"/>
                    <a:pt x="58" y="100"/>
                  </a:cubicBezTo>
                  <a:cubicBezTo>
                    <a:pt x="60" y="100"/>
                    <a:pt x="60" y="99"/>
                    <a:pt x="60" y="100"/>
                  </a:cubicBezTo>
                  <a:cubicBezTo>
                    <a:pt x="60" y="99"/>
                    <a:pt x="61" y="99"/>
                    <a:pt x="60" y="99"/>
                  </a:cubicBezTo>
                  <a:cubicBezTo>
                    <a:pt x="58" y="98"/>
                    <a:pt x="58" y="98"/>
                    <a:pt x="58" y="98"/>
                  </a:cubicBezTo>
                  <a:cubicBezTo>
                    <a:pt x="60" y="98"/>
                    <a:pt x="60" y="98"/>
                    <a:pt x="60" y="98"/>
                  </a:cubicBezTo>
                  <a:cubicBezTo>
                    <a:pt x="60" y="98"/>
                    <a:pt x="60" y="98"/>
                    <a:pt x="60" y="98"/>
                  </a:cubicBezTo>
                  <a:cubicBezTo>
                    <a:pt x="61" y="98"/>
                    <a:pt x="60" y="96"/>
                    <a:pt x="61" y="98"/>
                  </a:cubicBezTo>
                  <a:cubicBezTo>
                    <a:pt x="61" y="96"/>
                    <a:pt x="62" y="95"/>
                    <a:pt x="61" y="95"/>
                  </a:cubicBezTo>
                  <a:cubicBezTo>
                    <a:pt x="62" y="95"/>
                    <a:pt x="62" y="92"/>
                    <a:pt x="62" y="92"/>
                  </a:cubicBezTo>
                  <a:cubicBezTo>
                    <a:pt x="62" y="92"/>
                    <a:pt x="62" y="92"/>
                    <a:pt x="62" y="92"/>
                  </a:cubicBezTo>
                  <a:cubicBezTo>
                    <a:pt x="62" y="92"/>
                    <a:pt x="62" y="92"/>
                    <a:pt x="62" y="92"/>
                  </a:cubicBezTo>
                  <a:cubicBezTo>
                    <a:pt x="62" y="92"/>
                    <a:pt x="62" y="91"/>
                    <a:pt x="62" y="90"/>
                  </a:cubicBezTo>
                  <a:cubicBezTo>
                    <a:pt x="64" y="90"/>
                    <a:pt x="64" y="90"/>
                    <a:pt x="64" y="91"/>
                  </a:cubicBezTo>
                  <a:cubicBezTo>
                    <a:pt x="64" y="90"/>
                    <a:pt x="65" y="90"/>
                    <a:pt x="65" y="88"/>
                  </a:cubicBezTo>
                  <a:cubicBezTo>
                    <a:pt x="64" y="88"/>
                    <a:pt x="64" y="88"/>
                    <a:pt x="64" y="88"/>
                  </a:cubicBezTo>
                  <a:cubicBezTo>
                    <a:pt x="62" y="87"/>
                    <a:pt x="65" y="88"/>
                    <a:pt x="65" y="87"/>
                  </a:cubicBezTo>
                  <a:cubicBezTo>
                    <a:pt x="67" y="87"/>
                    <a:pt x="67" y="87"/>
                    <a:pt x="67" y="87"/>
                  </a:cubicBezTo>
                  <a:cubicBezTo>
                    <a:pt x="65" y="87"/>
                    <a:pt x="69" y="87"/>
                    <a:pt x="67" y="86"/>
                  </a:cubicBezTo>
                  <a:cubicBezTo>
                    <a:pt x="67" y="86"/>
                    <a:pt x="67" y="86"/>
                    <a:pt x="69" y="86"/>
                  </a:cubicBezTo>
                  <a:cubicBezTo>
                    <a:pt x="67" y="85"/>
                    <a:pt x="70" y="83"/>
                    <a:pt x="69" y="82"/>
                  </a:cubicBezTo>
                  <a:cubicBezTo>
                    <a:pt x="69" y="82"/>
                    <a:pt x="69" y="82"/>
                    <a:pt x="70" y="82"/>
                  </a:cubicBezTo>
                  <a:cubicBezTo>
                    <a:pt x="69" y="82"/>
                    <a:pt x="69" y="82"/>
                    <a:pt x="69" y="82"/>
                  </a:cubicBezTo>
                  <a:cubicBezTo>
                    <a:pt x="70" y="82"/>
                    <a:pt x="70" y="82"/>
                    <a:pt x="70" y="82"/>
                  </a:cubicBezTo>
                  <a:cubicBezTo>
                    <a:pt x="70" y="82"/>
                    <a:pt x="70" y="82"/>
                    <a:pt x="69" y="82"/>
                  </a:cubicBezTo>
                  <a:cubicBezTo>
                    <a:pt x="69" y="79"/>
                    <a:pt x="71" y="82"/>
                    <a:pt x="71" y="79"/>
                  </a:cubicBezTo>
                  <a:cubicBezTo>
                    <a:pt x="71" y="79"/>
                    <a:pt x="71" y="79"/>
                    <a:pt x="71" y="78"/>
                  </a:cubicBezTo>
                  <a:cubicBezTo>
                    <a:pt x="71" y="78"/>
                    <a:pt x="71" y="78"/>
                    <a:pt x="71" y="78"/>
                  </a:cubicBezTo>
                  <a:cubicBezTo>
                    <a:pt x="73" y="78"/>
                    <a:pt x="71" y="78"/>
                    <a:pt x="70" y="77"/>
                  </a:cubicBezTo>
                  <a:cubicBezTo>
                    <a:pt x="71" y="77"/>
                    <a:pt x="71" y="77"/>
                    <a:pt x="71" y="77"/>
                  </a:cubicBezTo>
                  <a:cubicBezTo>
                    <a:pt x="71" y="75"/>
                    <a:pt x="71" y="75"/>
                    <a:pt x="71" y="75"/>
                  </a:cubicBezTo>
                  <a:cubicBezTo>
                    <a:pt x="71" y="77"/>
                    <a:pt x="71" y="75"/>
                    <a:pt x="71" y="75"/>
                  </a:cubicBezTo>
                  <a:cubicBezTo>
                    <a:pt x="71" y="75"/>
                    <a:pt x="71" y="75"/>
                    <a:pt x="71" y="75"/>
                  </a:cubicBezTo>
                  <a:cubicBezTo>
                    <a:pt x="71" y="75"/>
                    <a:pt x="71" y="75"/>
                    <a:pt x="73" y="75"/>
                  </a:cubicBezTo>
                  <a:cubicBezTo>
                    <a:pt x="73" y="75"/>
                    <a:pt x="73" y="75"/>
                    <a:pt x="73" y="75"/>
                  </a:cubicBezTo>
                  <a:cubicBezTo>
                    <a:pt x="73" y="75"/>
                    <a:pt x="73" y="75"/>
                    <a:pt x="74" y="75"/>
                  </a:cubicBezTo>
                  <a:cubicBezTo>
                    <a:pt x="73" y="75"/>
                    <a:pt x="73" y="74"/>
                    <a:pt x="73" y="74"/>
                  </a:cubicBezTo>
                  <a:cubicBezTo>
                    <a:pt x="74" y="74"/>
                    <a:pt x="74" y="74"/>
                    <a:pt x="74" y="74"/>
                  </a:cubicBezTo>
                  <a:cubicBezTo>
                    <a:pt x="74" y="74"/>
                    <a:pt x="74" y="74"/>
                    <a:pt x="74" y="74"/>
                  </a:cubicBezTo>
                  <a:cubicBezTo>
                    <a:pt x="74" y="74"/>
                    <a:pt x="74" y="74"/>
                    <a:pt x="74" y="74"/>
                  </a:cubicBezTo>
                  <a:cubicBezTo>
                    <a:pt x="74" y="74"/>
                    <a:pt x="73" y="74"/>
                    <a:pt x="74" y="73"/>
                  </a:cubicBezTo>
                  <a:cubicBezTo>
                    <a:pt x="74" y="73"/>
                    <a:pt x="75" y="74"/>
                    <a:pt x="74" y="73"/>
                  </a:cubicBezTo>
                  <a:cubicBezTo>
                    <a:pt x="74" y="73"/>
                    <a:pt x="74" y="73"/>
                    <a:pt x="74" y="73"/>
                  </a:cubicBezTo>
                  <a:cubicBezTo>
                    <a:pt x="74" y="73"/>
                    <a:pt x="74" y="73"/>
                    <a:pt x="74" y="73"/>
                  </a:cubicBezTo>
                  <a:cubicBezTo>
                    <a:pt x="74" y="73"/>
                    <a:pt x="74" y="73"/>
                    <a:pt x="74" y="73"/>
                  </a:cubicBezTo>
                  <a:cubicBezTo>
                    <a:pt x="74" y="73"/>
                    <a:pt x="74" y="73"/>
                    <a:pt x="74" y="73"/>
                  </a:cubicBezTo>
                  <a:cubicBezTo>
                    <a:pt x="75" y="73"/>
                    <a:pt x="75" y="72"/>
                    <a:pt x="75" y="72"/>
                  </a:cubicBezTo>
                  <a:cubicBezTo>
                    <a:pt x="75" y="72"/>
                    <a:pt x="75" y="72"/>
                    <a:pt x="75" y="72"/>
                  </a:cubicBezTo>
                  <a:cubicBezTo>
                    <a:pt x="75" y="72"/>
                    <a:pt x="75" y="72"/>
                    <a:pt x="75" y="72"/>
                  </a:cubicBezTo>
                  <a:cubicBezTo>
                    <a:pt x="75" y="70"/>
                    <a:pt x="75" y="70"/>
                    <a:pt x="77" y="70"/>
                  </a:cubicBezTo>
                  <a:cubicBezTo>
                    <a:pt x="77" y="70"/>
                    <a:pt x="77" y="70"/>
                    <a:pt x="77" y="70"/>
                  </a:cubicBezTo>
                  <a:cubicBezTo>
                    <a:pt x="77" y="69"/>
                    <a:pt x="77" y="69"/>
                    <a:pt x="77" y="69"/>
                  </a:cubicBezTo>
                  <a:cubicBezTo>
                    <a:pt x="77" y="69"/>
                    <a:pt x="75" y="66"/>
                    <a:pt x="77" y="66"/>
                  </a:cubicBezTo>
                  <a:cubicBezTo>
                    <a:pt x="78" y="66"/>
                    <a:pt x="78" y="66"/>
                    <a:pt x="78" y="66"/>
                  </a:cubicBezTo>
                  <a:cubicBezTo>
                    <a:pt x="78" y="66"/>
                    <a:pt x="79" y="65"/>
                    <a:pt x="79" y="64"/>
                  </a:cubicBezTo>
                  <a:cubicBezTo>
                    <a:pt x="79" y="64"/>
                    <a:pt x="79" y="64"/>
                    <a:pt x="79" y="64"/>
                  </a:cubicBezTo>
                  <a:cubicBezTo>
                    <a:pt x="82" y="62"/>
                    <a:pt x="83" y="62"/>
                    <a:pt x="83" y="60"/>
                  </a:cubicBezTo>
                  <a:cubicBezTo>
                    <a:pt x="82" y="60"/>
                    <a:pt x="82" y="60"/>
                    <a:pt x="82" y="60"/>
                  </a:cubicBezTo>
                  <a:cubicBezTo>
                    <a:pt x="82" y="60"/>
                    <a:pt x="82" y="59"/>
                    <a:pt x="82" y="60"/>
                  </a:cubicBezTo>
                  <a:cubicBezTo>
                    <a:pt x="83" y="60"/>
                    <a:pt x="83" y="60"/>
                    <a:pt x="83" y="60"/>
                  </a:cubicBezTo>
                  <a:cubicBezTo>
                    <a:pt x="84" y="60"/>
                    <a:pt x="84" y="59"/>
                    <a:pt x="84" y="59"/>
                  </a:cubicBezTo>
                  <a:cubicBezTo>
                    <a:pt x="84" y="59"/>
                    <a:pt x="84" y="59"/>
                    <a:pt x="84" y="59"/>
                  </a:cubicBezTo>
                  <a:cubicBezTo>
                    <a:pt x="84" y="57"/>
                    <a:pt x="84" y="57"/>
                    <a:pt x="84" y="57"/>
                  </a:cubicBezTo>
                  <a:cubicBezTo>
                    <a:pt x="86" y="57"/>
                    <a:pt x="86" y="57"/>
                    <a:pt x="86" y="57"/>
                  </a:cubicBezTo>
                  <a:cubicBezTo>
                    <a:pt x="84" y="57"/>
                    <a:pt x="84" y="57"/>
                    <a:pt x="84" y="57"/>
                  </a:cubicBezTo>
                  <a:cubicBezTo>
                    <a:pt x="86" y="56"/>
                    <a:pt x="86" y="57"/>
                    <a:pt x="86" y="56"/>
                  </a:cubicBezTo>
                  <a:cubicBezTo>
                    <a:pt x="86" y="56"/>
                    <a:pt x="86" y="56"/>
                    <a:pt x="86" y="56"/>
                  </a:cubicBezTo>
                  <a:cubicBezTo>
                    <a:pt x="86" y="56"/>
                    <a:pt x="87" y="56"/>
                    <a:pt x="87" y="55"/>
                  </a:cubicBezTo>
                  <a:cubicBezTo>
                    <a:pt x="86" y="55"/>
                    <a:pt x="86" y="55"/>
                    <a:pt x="86" y="55"/>
                  </a:cubicBezTo>
                  <a:cubicBezTo>
                    <a:pt x="87" y="52"/>
                    <a:pt x="87" y="52"/>
                    <a:pt x="87" y="55"/>
                  </a:cubicBezTo>
                  <a:cubicBezTo>
                    <a:pt x="87" y="52"/>
                    <a:pt x="87" y="52"/>
                    <a:pt x="87" y="51"/>
                  </a:cubicBezTo>
                  <a:cubicBezTo>
                    <a:pt x="90" y="51"/>
                    <a:pt x="91" y="48"/>
                    <a:pt x="91" y="47"/>
                  </a:cubicBezTo>
                  <a:cubicBezTo>
                    <a:pt x="91" y="47"/>
                    <a:pt x="91" y="47"/>
                    <a:pt x="91" y="47"/>
                  </a:cubicBezTo>
                  <a:cubicBezTo>
                    <a:pt x="91" y="45"/>
                    <a:pt x="92" y="47"/>
                    <a:pt x="92" y="47"/>
                  </a:cubicBezTo>
                  <a:cubicBezTo>
                    <a:pt x="91" y="47"/>
                    <a:pt x="91" y="45"/>
                    <a:pt x="91" y="45"/>
                  </a:cubicBezTo>
                  <a:cubicBezTo>
                    <a:pt x="90" y="44"/>
                    <a:pt x="91" y="45"/>
                    <a:pt x="92" y="45"/>
                  </a:cubicBezTo>
                  <a:cubicBezTo>
                    <a:pt x="92" y="45"/>
                    <a:pt x="91" y="45"/>
                    <a:pt x="92" y="45"/>
                  </a:cubicBezTo>
                  <a:cubicBezTo>
                    <a:pt x="92" y="45"/>
                    <a:pt x="92" y="44"/>
                    <a:pt x="95" y="44"/>
                  </a:cubicBezTo>
                  <a:cubicBezTo>
                    <a:pt x="92" y="44"/>
                    <a:pt x="92" y="44"/>
                    <a:pt x="92" y="44"/>
                  </a:cubicBezTo>
                  <a:cubicBezTo>
                    <a:pt x="92" y="44"/>
                    <a:pt x="92" y="44"/>
                    <a:pt x="92" y="44"/>
                  </a:cubicBezTo>
                  <a:cubicBezTo>
                    <a:pt x="92" y="43"/>
                    <a:pt x="90" y="44"/>
                    <a:pt x="90" y="43"/>
                  </a:cubicBezTo>
                  <a:cubicBezTo>
                    <a:pt x="90" y="43"/>
                    <a:pt x="90" y="43"/>
                    <a:pt x="90" y="43"/>
                  </a:cubicBezTo>
                  <a:cubicBezTo>
                    <a:pt x="88" y="42"/>
                    <a:pt x="88" y="43"/>
                    <a:pt x="88" y="42"/>
                  </a:cubicBezTo>
                  <a:cubicBezTo>
                    <a:pt x="88" y="42"/>
                    <a:pt x="90" y="42"/>
                    <a:pt x="91" y="43"/>
                  </a:cubicBezTo>
                  <a:cubicBezTo>
                    <a:pt x="91" y="42"/>
                    <a:pt x="92" y="43"/>
                    <a:pt x="95" y="43"/>
                  </a:cubicBezTo>
                  <a:cubicBezTo>
                    <a:pt x="92" y="42"/>
                    <a:pt x="92" y="43"/>
                    <a:pt x="92" y="43"/>
                  </a:cubicBezTo>
                  <a:cubicBezTo>
                    <a:pt x="91" y="42"/>
                    <a:pt x="92" y="42"/>
                    <a:pt x="92" y="42"/>
                  </a:cubicBezTo>
                  <a:cubicBezTo>
                    <a:pt x="95" y="42"/>
                    <a:pt x="95" y="42"/>
                    <a:pt x="95" y="42"/>
                  </a:cubicBezTo>
                  <a:cubicBezTo>
                    <a:pt x="95" y="42"/>
                    <a:pt x="95" y="42"/>
                    <a:pt x="95" y="42"/>
                  </a:cubicBezTo>
                  <a:cubicBezTo>
                    <a:pt x="96" y="42"/>
                    <a:pt x="96" y="42"/>
                    <a:pt x="96" y="42"/>
                  </a:cubicBezTo>
                  <a:cubicBezTo>
                    <a:pt x="97" y="42"/>
                    <a:pt x="96" y="39"/>
                    <a:pt x="97" y="42"/>
                  </a:cubicBezTo>
                  <a:cubicBezTo>
                    <a:pt x="96" y="39"/>
                    <a:pt x="95" y="39"/>
                    <a:pt x="95" y="39"/>
                  </a:cubicBezTo>
                  <a:cubicBezTo>
                    <a:pt x="96" y="39"/>
                    <a:pt x="96" y="38"/>
                    <a:pt x="97" y="39"/>
                  </a:cubicBezTo>
                  <a:cubicBezTo>
                    <a:pt x="96" y="39"/>
                    <a:pt x="96" y="39"/>
                    <a:pt x="96" y="39"/>
                  </a:cubicBezTo>
                  <a:cubicBezTo>
                    <a:pt x="96" y="38"/>
                    <a:pt x="97" y="38"/>
                    <a:pt x="96" y="38"/>
                  </a:cubicBezTo>
                  <a:cubicBezTo>
                    <a:pt x="97" y="38"/>
                    <a:pt x="97" y="38"/>
                    <a:pt x="97" y="38"/>
                  </a:cubicBezTo>
                  <a:cubicBezTo>
                    <a:pt x="97" y="38"/>
                    <a:pt x="97" y="38"/>
                    <a:pt x="96" y="36"/>
                  </a:cubicBezTo>
                  <a:cubicBezTo>
                    <a:pt x="97" y="36"/>
                    <a:pt x="99" y="36"/>
                    <a:pt x="97" y="35"/>
                  </a:cubicBezTo>
                  <a:cubicBezTo>
                    <a:pt x="97" y="35"/>
                    <a:pt x="97" y="35"/>
                    <a:pt x="99" y="35"/>
                  </a:cubicBezTo>
                  <a:cubicBezTo>
                    <a:pt x="99" y="36"/>
                    <a:pt x="97" y="35"/>
                    <a:pt x="99" y="36"/>
                  </a:cubicBezTo>
                  <a:cubicBezTo>
                    <a:pt x="97" y="35"/>
                    <a:pt x="99" y="36"/>
                    <a:pt x="99" y="36"/>
                  </a:cubicBezTo>
                  <a:cubicBezTo>
                    <a:pt x="99" y="35"/>
                    <a:pt x="99" y="35"/>
                    <a:pt x="99" y="35"/>
                  </a:cubicBezTo>
                  <a:cubicBezTo>
                    <a:pt x="99" y="35"/>
                    <a:pt x="99" y="35"/>
                    <a:pt x="100" y="35"/>
                  </a:cubicBezTo>
                  <a:cubicBezTo>
                    <a:pt x="99" y="35"/>
                    <a:pt x="99" y="35"/>
                    <a:pt x="99" y="35"/>
                  </a:cubicBezTo>
                  <a:cubicBezTo>
                    <a:pt x="100" y="35"/>
                    <a:pt x="100" y="35"/>
                    <a:pt x="100" y="35"/>
                  </a:cubicBezTo>
                  <a:cubicBezTo>
                    <a:pt x="100" y="35"/>
                    <a:pt x="99" y="34"/>
                    <a:pt x="100" y="34"/>
                  </a:cubicBezTo>
                  <a:cubicBezTo>
                    <a:pt x="99" y="34"/>
                    <a:pt x="99" y="34"/>
                    <a:pt x="99" y="34"/>
                  </a:cubicBezTo>
                  <a:cubicBezTo>
                    <a:pt x="99" y="34"/>
                    <a:pt x="99" y="34"/>
                    <a:pt x="99" y="32"/>
                  </a:cubicBezTo>
                  <a:cubicBezTo>
                    <a:pt x="101" y="34"/>
                    <a:pt x="101" y="34"/>
                    <a:pt x="101" y="34"/>
                  </a:cubicBezTo>
                  <a:cubicBezTo>
                    <a:pt x="101" y="34"/>
                    <a:pt x="100" y="32"/>
                    <a:pt x="101" y="32"/>
                  </a:cubicBezTo>
                  <a:cubicBezTo>
                    <a:pt x="100" y="34"/>
                    <a:pt x="100" y="34"/>
                    <a:pt x="100" y="34"/>
                  </a:cubicBezTo>
                  <a:cubicBezTo>
                    <a:pt x="100" y="32"/>
                    <a:pt x="99" y="32"/>
                    <a:pt x="100" y="31"/>
                  </a:cubicBezTo>
                  <a:cubicBezTo>
                    <a:pt x="100" y="31"/>
                    <a:pt x="101" y="31"/>
                    <a:pt x="101" y="32"/>
                  </a:cubicBezTo>
                  <a:cubicBezTo>
                    <a:pt x="101" y="32"/>
                    <a:pt x="101" y="31"/>
                    <a:pt x="100" y="31"/>
                  </a:cubicBezTo>
                  <a:cubicBezTo>
                    <a:pt x="101" y="31"/>
                    <a:pt x="101" y="32"/>
                    <a:pt x="101" y="31"/>
                  </a:cubicBezTo>
                  <a:cubicBezTo>
                    <a:pt x="101" y="30"/>
                    <a:pt x="101" y="30"/>
                    <a:pt x="101" y="30"/>
                  </a:cubicBezTo>
                  <a:cubicBezTo>
                    <a:pt x="100" y="30"/>
                    <a:pt x="100" y="30"/>
                    <a:pt x="100" y="30"/>
                  </a:cubicBezTo>
                  <a:cubicBezTo>
                    <a:pt x="100" y="30"/>
                    <a:pt x="100" y="30"/>
                    <a:pt x="100" y="30"/>
                  </a:cubicBezTo>
                  <a:cubicBezTo>
                    <a:pt x="99" y="29"/>
                    <a:pt x="99" y="29"/>
                    <a:pt x="99" y="29"/>
                  </a:cubicBezTo>
                  <a:cubicBezTo>
                    <a:pt x="99" y="29"/>
                    <a:pt x="99" y="29"/>
                    <a:pt x="99" y="29"/>
                  </a:cubicBezTo>
                  <a:cubicBezTo>
                    <a:pt x="100" y="30"/>
                    <a:pt x="101" y="29"/>
                    <a:pt x="103" y="29"/>
                  </a:cubicBezTo>
                  <a:cubicBezTo>
                    <a:pt x="103" y="29"/>
                    <a:pt x="100" y="26"/>
                    <a:pt x="103" y="26"/>
                  </a:cubicBezTo>
                  <a:cubicBezTo>
                    <a:pt x="103" y="26"/>
                    <a:pt x="104" y="26"/>
                    <a:pt x="103" y="26"/>
                  </a:cubicBezTo>
                  <a:cubicBezTo>
                    <a:pt x="103" y="26"/>
                    <a:pt x="104" y="29"/>
                    <a:pt x="104" y="26"/>
                  </a:cubicBezTo>
                  <a:cubicBezTo>
                    <a:pt x="104" y="26"/>
                    <a:pt x="104" y="25"/>
                    <a:pt x="103" y="25"/>
                  </a:cubicBezTo>
                  <a:cubicBezTo>
                    <a:pt x="103" y="26"/>
                    <a:pt x="103" y="26"/>
                    <a:pt x="103" y="26"/>
                  </a:cubicBezTo>
                  <a:cubicBezTo>
                    <a:pt x="101" y="25"/>
                    <a:pt x="101" y="25"/>
                    <a:pt x="101" y="25"/>
                  </a:cubicBezTo>
                  <a:cubicBezTo>
                    <a:pt x="101" y="25"/>
                    <a:pt x="101" y="23"/>
                    <a:pt x="103" y="25"/>
                  </a:cubicBezTo>
                  <a:cubicBezTo>
                    <a:pt x="103" y="25"/>
                    <a:pt x="103" y="25"/>
                    <a:pt x="103" y="25"/>
                  </a:cubicBezTo>
                  <a:cubicBezTo>
                    <a:pt x="104" y="25"/>
                    <a:pt x="103" y="23"/>
                    <a:pt x="104" y="23"/>
                  </a:cubicBezTo>
                  <a:cubicBezTo>
                    <a:pt x="104" y="25"/>
                    <a:pt x="104" y="25"/>
                    <a:pt x="105" y="25"/>
                  </a:cubicBezTo>
                  <a:cubicBezTo>
                    <a:pt x="105" y="25"/>
                    <a:pt x="105" y="25"/>
                    <a:pt x="105" y="25"/>
                  </a:cubicBezTo>
                  <a:cubicBezTo>
                    <a:pt x="105" y="25"/>
                    <a:pt x="105" y="25"/>
                    <a:pt x="105" y="25"/>
                  </a:cubicBezTo>
                  <a:cubicBezTo>
                    <a:pt x="105" y="23"/>
                    <a:pt x="105" y="25"/>
                    <a:pt x="107" y="23"/>
                  </a:cubicBezTo>
                  <a:cubicBezTo>
                    <a:pt x="105" y="23"/>
                    <a:pt x="105" y="23"/>
                    <a:pt x="105" y="23"/>
                  </a:cubicBezTo>
                  <a:cubicBezTo>
                    <a:pt x="104" y="23"/>
                    <a:pt x="105" y="25"/>
                    <a:pt x="104" y="23"/>
                  </a:cubicBezTo>
                  <a:cubicBezTo>
                    <a:pt x="104" y="23"/>
                    <a:pt x="105" y="23"/>
                    <a:pt x="105" y="22"/>
                  </a:cubicBezTo>
                  <a:cubicBezTo>
                    <a:pt x="104" y="22"/>
                    <a:pt x="104" y="23"/>
                    <a:pt x="104" y="23"/>
                  </a:cubicBezTo>
                  <a:cubicBezTo>
                    <a:pt x="104" y="22"/>
                    <a:pt x="103" y="22"/>
                    <a:pt x="104" y="21"/>
                  </a:cubicBezTo>
                  <a:cubicBezTo>
                    <a:pt x="105" y="21"/>
                    <a:pt x="105" y="22"/>
                    <a:pt x="105" y="22"/>
                  </a:cubicBezTo>
                  <a:cubicBezTo>
                    <a:pt x="105" y="21"/>
                    <a:pt x="107" y="21"/>
                    <a:pt x="107" y="21"/>
                  </a:cubicBezTo>
                  <a:cubicBezTo>
                    <a:pt x="105" y="19"/>
                    <a:pt x="109" y="19"/>
                    <a:pt x="107" y="19"/>
                  </a:cubicBezTo>
                  <a:cubicBezTo>
                    <a:pt x="107" y="21"/>
                    <a:pt x="105" y="21"/>
                    <a:pt x="104" y="21"/>
                  </a:cubicBezTo>
                  <a:cubicBezTo>
                    <a:pt x="104" y="21"/>
                    <a:pt x="104" y="22"/>
                    <a:pt x="103" y="21"/>
                  </a:cubicBezTo>
                  <a:cubicBezTo>
                    <a:pt x="104" y="21"/>
                    <a:pt x="103" y="19"/>
                    <a:pt x="101" y="19"/>
                  </a:cubicBezTo>
                  <a:cubicBezTo>
                    <a:pt x="103" y="19"/>
                    <a:pt x="103" y="19"/>
                    <a:pt x="103" y="19"/>
                  </a:cubicBezTo>
                  <a:cubicBezTo>
                    <a:pt x="103" y="19"/>
                    <a:pt x="103" y="19"/>
                    <a:pt x="104" y="21"/>
                  </a:cubicBezTo>
                  <a:cubicBezTo>
                    <a:pt x="104" y="19"/>
                    <a:pt x="105" y="19"/>
                    <a:pt x="105" y="19"/>
                  </a:cubicBezTo>
                  <a:cubicBezTo>
                    <a:pt x="105" y="18"/>
                    <a:pt x="105" y="18"/>
                    <a:pt x="104" y="18"/>
                  </a:cubicBezTo>
                  <a:cubicBezTo>
                    <a:pt x="105" y="18"/>
                    <a:pt x="105" y="17"/>
                    <a:pt x="105" y="16"/>
                  </a:cubicBezTo>
                  <a:cubicBezTo>
                    <a:pt x="107" y="17"/>
                    <a:pt x="107" y="16"/>
                    <a:pt x="109" y="16"/>
                  </a:cubicBezTo>
                  <a:cubicBezTo>
                    <a:pt x="109" y="17"/>
                    <a:pt x="109" y="17"/>
                    <a:pt x="109" y="17"/>
                  </a:cubicBezTo>
                  <a:cubicBezTo>
                    <a:pt x="110" y="17"/>
                    <a:pt x="109" y="17"/>
                    <a:pt x="109" y="17"/>
                  </a:cubicBezTo>
                  <a:cubicBezTo>
                    <a:pt x="110" y="17"/>
                    <a:pt x="107" y="16"/>
                    <a:pt x="109" y="16"/>
                  </a:cubicBezTo>
                  <a:cubicBezTo>
                    <a:pt x="109" y="17"/>
                    <a:pt x="107" y="16"/>
                    <a:pt x="107" y="16"/>
                  </a:cubicBezTo>
                  <a:cubicBezTo>
                    <a:pt x="107" y="13"/>
                    <a:pt x="105" y="13"/>
                    <a:pt x="105" y="13"/>
                  </a:cubicBezTo>
                  <a:cubicBezTo>
                    <a:pt x="107" y="13"/>
                    <a:pt x="109" y="12"/>
                    <a:pt x="109" y="12"/>
                  </a:cubicBezTo>
                  <a:cubicBezTo>
                    <a:pt x="109" y="10"/>
                    <a:pt x="110" y="9"/>
                    <a:pt x="110" y="9"/>
                  </a:cubicBezTo>
                  <a:cubicBezTo>
                    <a:pt x="110" y="8"/>
                    <a:pt x="109" y="8"/>
                    <a:pt x="109" y="8"/>
                  </a:cubicBezTo>
                  <a:cubicBezTo>
                    <a:pt x="109" y="6"/>
                    <a:pt x="110" y="8"/>
                    <a:pt x="110" y="8"/>
                  </a:cubicBezTo>
                  <a:cubicBezTo>
                    <a:pt x="110" y="8"/>
                    <a:pt x="110" y="8"/>
                    <a:pt x="110" y="8"/>
                  </a:cubicBezTo>
                  <a:cubicBezTo>
                    <a:pt x="110" y="8"/>
                    <a:pt x="110" y="5"/>
                    <a:pt x="112" y="6"/>
                  </a:cubicBezTo>
                  <a:cubicBezTo>
                    <a:pt x="110" y="6"/>
                    <a:pt x="110" y="6"/>
                    <a:pt x="110" y="6"/>
                  </a:cubicBezTo>
                  <a:cubicBezTo>
                    <a:pt x="110" y="5"/>
                    <a:pt x="110" y="5"/>
                    <a:pt x="110" y="5"/>
                  </a:cubicBezTo>
                  <a:cubicBezTo>
                    <a:pt x="110" y="5"/>
                    <a:pt x="110" y="5"/>
                    <a:pt x="110" y="5"/>
                  </a:cubicBezTo>
                  <a:cubicBezTo>
                    <a:pt x="109" y="4"/>
                    <a:pt x="110" y="4"/>
                    <a:pt x="110" y="4"/>
                  </a:cubicBezTo>
                  <a:cubicBezTo>
                    <a:pt x="112" y="5"/>
                    <a:pt x="112" y="5"/>
                    <a:pt x="112" y="5"/>
                  </a:cubicBezTo>
                  <a:cubicBezTo>
                    <a:pt x="112" y="4"/>
                    <a:pt x="112" y="2"/>
                    <a:pt x="113" y="2"/>
                  </a:cubicBezTo>
                  <a:cubicBezTo>
                    <a:pt x="112" y="2"/>
                    <a:pt x="112" y="2"/>
                    <a:pt x="112" y="2"/>
                  </a:cubicBezTo>
                  <a:cubicBezTo>
                    <a:pt x="113" y="2"/>
                    <a:pt x="113" y="2"/>
                    <a:pt x="113" y="2"/>
                  </a:cubicBezTo>
                  <a:cubicBezTo>
                    <a:pt x="112" y="0"/>
                    <a:pt x="112" y="0"/>
                    <a:pt x="113" y="0"/>
                  </a:cubicBezTo>
                  <a:cubicBezTo>
                    <a:pt x="110" y="0"/>
                    <a:pt x="110" y="0"/>
                    <a:pt x="110" y="0"/>
                  </a:cubicBezTo>
                  <a:cubicBezTo>
                    <a:pt x="110" y="2"/>
                    <a:pt x="112" y="0"/>
                    <a:pt x="112" y="2"/>
                  </a:cubicBezTo>
                  <a:cubicBezTo>
                    <a:pt x="112" y="2"/>
                    <a:pt x="112" y="2"/>
                    <a:pt x="110" y="2"/>
                  </a:cubicBezTo>
                  <a:cubicBezTo>
                    <a:pt x="112" y="2"/>
                    <a:pt x="112" y="2"/>
                    <a:pt x="112" y="2"/>
                  </a:cubicBezTo>
                  <a:cubicBezTo>
                    <a:pt x="110" y="2"/>
                    <a:pt x="110" y="2"/>
                    <a:pt x="110" y="2"/>
                  </a:cubicBezTo>
                  <a:cubicBezTo>
                    <a:pt x="110" y="2"/>
                    <a:pt x="109" y="2"/>
                    <a:pt x="110" y="2"/>
                  </a:cubicBezTo>
                  <a:cubicBezTo>
                    <a:pt x="109" y="2"/>
                    <a:pt x="109" y="2"/>
                    <a:pt x="109" y="2"/>
                  </a:cubicBezTo>
                  <a:cubicBezTo>
                    <a:pt x="109" y="4"/>
                    <a:pt x="109" y="4"/>
                    <a:pt x="109" y="4"/>
                  </a:cubicBezTo>
                  <a:cubicBezTo>
                    <a:pt x="109" y="2"/>
                    <a:pt x="107" y="2"/>
                    <a:pt x="107" y="4"/>
                  </a:cubicBezTo>
                  <a:cubicBezTo>
                    <a:pt x="109" y="5"/>
                    <a:pt x="105" y="5"/>
                    <a:pt x="105" y="5"/>
                  </a:cubicBezTo>
                  <a:cubicBezTo>
                    <a:pt x="107" y="5"/>
                    <a:pt x="109" y="5"/>
                    <a:pt x="109" y="5"/>
                  </a:cubicBezTo>
                  <a:cubicBezTo>
                    <a:pt x="109" y="6"/>
                    <a:pt x="109" y="6"/>
                    <a:pt x="109" y="6"/>
                  </a:cubicBezTo>
                  <a:cubicBezTo>
                    <a:pt x="107" y="6"/>
                    <a:pt x="107" y="6"/>
                    <a:pt x="105" y="6"/>
                  </a:cubicBezTo>
                  <a:cubicBezTo>
                    <a:pt x="107" y="6"/>
                    <a:pt x="107" y="6"/>
                    <a:pt x="107" y="6"/>
                  </a:cubicBezTo>
                  <a:cubicBezTo>
                    <a:pt x="105" y="6"/>
                    <a:pt x="105" y="6"/>
                    <a:pt x="104" y="8"/>
                  </a:cubicBezTo>
                  <a:cubicBezTo>
                    <a:pt x="104" y="9"/>
                    <a:pt x="104" y="9"/>
                    <a:pt x="103" y="10"/>
                  </a:cubicBezTo>
                  <a:cubicBezTo>
                    <a:pt x="104" y="10"/>
                    <a:pt x="104" y="10"/>
                    <a:pt x="104" y="10"/>
                  </a:cubicBezTo>
                  <a:cubicBezTo>
                    <a:pt x="103" y="10"/>
                    <a:pt x="103" y="12"/>
                    <a:pt x="101" y="13"/>
                  </a:cubicBezTo>
                  <a:cubicBezTo>
                    <a:pt x="101" y="16"/>
                    <a:pt x="100" y="16"/>
                    <a:pt x="100" y="17"/>
                  </a:cubicBezTo>
                  <a:cubicBezTo>
                    <a:pt x="99" y="18"/>
                    <a:pt x="97" y="19"/>
                    <a:pt x="96" y="22"/>
                  </a:cubicBezTo>
                  <a:cubicBezTo>
                    <a:pt x="97" y="22"/>
                    <a:pt x="97" y="22"/>
                    <a:pt x="97" y="22"/>
                  </a:cubicBezTo>
                  <a:cubicBezTo>
                    <a:pt x="96" y="22"/>
                    <a:pt x="97" y="22"/>
                    <a:pt x="97" y="23"/>
                  </a:cubicBezTo>
                  <a:cubicBezTo>
                    <a:pt x="97" y="22"/>
                    <a:pt x="96" y="23"/>
                    <a:pt x="96" y="23"/>
                  </a:cubicBezTo>
                  <a:cubicBezTo>
                    <a:pt x="96" y="25"/>
                    <a:pt x="95" y="25"/>
                    <a:pt x="92" y="25"/>
                  </a:cubicBezTo>
                  <a:cubicBezTo>
                    <a:pt x="92" y="26"/>
                    <a:pt x="92" y="26"/>
                    <a:pt x="92" y="26"/>
                  </a:cubicBezTo>
                  <a:cubicBezTo>
                    <a:pt x="91" y="26"/>
                    <a:pt x="92" y="29"/>
                    <a:pt x="91" y="30"/>
                  </a:cubicBezTo>
                  <a:cubicBezTo>
                    <a:pt x="91" y="30"/>
                    <a:pt x="92" y="30"/>
                    <a:pt x="91" y="30"/>
                  </a:cubicBezTo>
                  <a:cubicBezTo>
                    <a:pt x="91" y="31"/>
                    <a:pt x="90" y="31"/>
                    <a:pt x="90" y="31"/>
                  </a:cubicBezTo>
                  <a:cubicBezTo>
                    <a:pt x="88" y="32"/>
                    <a:pt x="88" y="32"/>
                    <a:pt x="88" y="34"/>
                  </a:cubicBezTo>
                  <a:cubicBezTo>
                    <a:pt x="86" y="35"/>
                    <a:pt x="86" y="38"/>
                    <a:pt x="83" y="39"/>
                  </a:cubicBezTo>
                  <a:cubicBezTo>
                    <a:pt x="84" y="42"/>
                    <a:pt x="84" y="42"/>
                    <a:pt x="84" y="42"/>
                  </a:cubicBezTo>
                  <a:cubicBezTo>
                    <a:pt x="82" y="43"/>
                    <a:pt x="82" y="45"/>
                    <a:pt x="78" y="47"/>
                  </a:cubicBezTo>
                  <a:cubicBezTo>
                    <a:pt x="79" y="48"/>
                    <a:pt x="79" y="48"/>
                    <a:pt x="79" y="48"/>
                  </a:cubicBezTo>
                  <a:cubicBezTo>
                    <a:pt x="79" y="48"/>
                    <a:pt x="78" y="49"/>
                    <a:pt x="78" y="48"/>
                  </a:cubicBezTo>
                  <a:cubicBezTo>
                    <a:pt x="78" y="49"/>
                    <a:pt x="77" y="49"/>
                    <a:pt x="77" y="51"/>
                  </a:cubicBezTo>
                  <a:cubicBezTo>
                    <a:pt x="77" y="51"/>
                    <a:pt x="77" y="51"/>
                    <a:pt x="75" y="51"/>
                  </a:cubicBezTo>
                  <a:cubicBezTo>
                    <a:pt x="75" y="52"/>
                    <a:pt x="75" y="55"/>
                    <a:pt x="74" y="55"/>
                  </a:cubicBezTo>
                  <a:cubicBezTo>
                    <a:pt x="74" y="55"/>
                    <a:pt x="74" y="55"/>
                    <a:pt x="74" y="55"/>
                  </a:cubicBezTo>
                  <a:cubicBezTo>
                    <a:pt x="75" y="55"/>
                    <a:pt x="75" y="55"/>
                    <a:pt x="75" y="56"/>
                  </a:cubicBezTo>
                  <a:cubicBezTo>
                    <a:pt x="74" y="56"/>
                    <a:pt x="74" y="57"/>
                    <a:pt x="74" y="56"/>
                  </a:cubicBezTo>
                  <a:cubicBezTo>
                    <a:pt x="74" y="57"/>
                    <a:pt x="71" y="59"/>
                    <a:pt x="71" y="60"/>
                  </a:cubicBezTo>
                  <a:cubicBezTo>
                    <a:pt x="71" y="60"/>
                    <a:pt x="71" y="60"/>
                    <a:pt x="71" y="60"/>
                  </a:cubicBezTo>
                  <a:cubicBezTo>
                    <a:pt x="70" y="61"/>
                    <a:pt x="70" y="62"/>
                    <a:pt x="69" y="62"/>
                  </a:cubicBezTo>
                  <a:cubicBezTo>
                    <a:pt x="69" y="64"/>
                    <a:pt x="70" y="64"/>
                    <a:pt x="70" y="64"/>
                  </a:cubicBezTo>
                  <a:cubicBezTo>
                    <a:pt x="69" y="64"/>
                    <a:pt x="69" y="64"/>
                    <a:pt x="69" y="64"/>
                  </a:cubicBezTo>
                  <a:cubicBezTo>
                    <a:pt x="67" y="65"/>
                    <a:pt x="67" y="69"/>
                    <a:pt x="65" y="70"/>
                  </a:cubicBezTo>
                  <a:cubicBezTo>
                    <a:pt x="64" y="73"/>
                    <a:pt x="62" y="75"/>
                    <a:pt x="60" y="78"/>
                  </a:cubicBezTo>
                  <a:cubicBezTo>
                    <a:pt x="61" y="78"/>
                    <a:pt x="61" y="78"/>
                    <a:pt x="61" y="78"/>
                  </a:cubicBezTo>
                  <a:cubicBezTo>
                    <a:pt x="60" y="78"/>
                    <a:pt x="61" y="82"/>
                    <a:pt x="58" y="82"/>
                  </a:cubicBezTo>
                  <a:cubicBezTo>
                    <a:pt x="58" y="82"/>
                    <a:pt x="58" y="82"/>
                    <a:pt x="58" y="83"/>
                  </a:cubicBezTo>
                  <a:cubicBezTo>
                    <a:pt x="57" y="83"/>
                    <a:pt x="58" y="85"/>
                    <a:pt x="57" y="86"/>
                  </a:cubicBezTo>
                  <a:cubicBezTo>
                    <a:pt x="57" y="86"/>
                    <a:pt x="57" y="86"/>
                    <a:pt x="57" y="86"/>
                  </a:cubicBezTo>
                  <a:cubicBezTo>
                    <a:pt x="57" y="87"/>
                    <a:pt x="56" y="87"/>
                    <a:pt x="56" y="88"/>
                  </a:cubicBezTo>
                  <a:cubicBezTo>
                    <a:pt x="56" y="88"/>
                    <a:pt x="56" y="88"/>
                    <a:pt x="56" y="88"/>
                  </a:cubicBezTo>
                  <a:cubicBezTo>
                    <a:pt x="57" y="88"/>
                    <a:pt x="54" y="88"/>
                    <a:pt x="56" y="90"/>
                  </a:cubicBezTo>
                  <a:cubicBezTo>
                    <a:pt x="56" y="90"/>
                    <a:pt x="54" y="90"/>
                    <a:pt x="56" y="90"/>
                  </a:cubicBezTo>
                  <a:cubicBezTo>
                    <a:pt x="54" y="92"/>
                    <a:pt x="51" y="95"/>
                    <a:pt x="49" y="98"/>
                  </a:cubicBezTo>
                  <a:cubicBezTo>
                    <a:pt x="49" y="100"/>
                    <a:pt x="52" y="99"/>
                    <a:pt x="49" y="100"/>
                  </a:cubicBezTo>
                  <a:cubicBezTo>
                    <a:pt x="49" y="100"/>
                    <a:pt x="49" y="99"/>
                    <a:pt x="49" y="100"/>
                  </a:cubicBezTo>
                  <a:cubicBezTo>
                    <a:pt x="48" y="100"/>
                    <a:pt x="51" y="102"/>
                    <a:pt x="49" y="102"/>
                  </a:cubicBezTo>
                  <a:cubicBezTo>
                    <a:pt x="48" y="100"/>
                    <a:pt x="49" y="102"/>
                    <a:pt x="48" y="102"/>
                  </a:cubicBezTo>
                  <a:cubicBezTo>
                    <a:pt x="48" y="103"/>
                    <a:pt x="49" y="103"/>
                    <a:pt x="48" y="103"/>
                  </a:cubicBezTo>
                  <a:cubicBezTo>
                    <a:pt x="48" y="104"/>
                    <a:pt x="48" y="104"/>
                    <a:pt x="48" y="104"/>
                  </a:cubicBezTo>
                  <a:cubicBezTo>
                    <a:pt x="47" y="104"/>
                    <a:pt x="47" y="105"/>
                    <a:pt x="44" y="105"/>
                  </a:cubicBezTo>
                  <a:cubicBezTo>
                    <a:pt x="41" y="112"/>
                    <a:pt x="36" y="117"/>
                    <a:pt x="32" y="124"/>
                  </a:cubicBezTo>
                  <a:cubicBezTo>
                    <a:pt x="30" y="129"/>
                    <a:pt x="27" y="134"/>
                    <a:pt x="23" y="141"/>
                  </a:cubicBezTo>
                  <a:cubicBezTo>
                    <a:pt x="23" y="142"/>
                    <a:pt x="23" y="142"/>
                    <a:pt x="22" y="143"/>
                  </a:cubicBezTo>
                  <a:cubicBezTo>
                    <a:pt x="22" y="143"/>
                    <a:pt x="22" y="143"/>
                    <a:pt x="22" y="143"/>
                  </a:cubicBezTo>
                  <a:cubicBezTo>
                    <a:pt x="22" y="143"/>
                    <a:pt x="22" y="145"/>
                    <a:pt x="21" y="145"/>
                  </a:cubicBezTo>
                  <a:cubicBezTo>
                    <a:pt x="19" y="146"/>
                    <a:pt x="18" y="150"/>
                    <a:pt x="18" y="151"/>
                  </a:cubicBezTo>
                  <a:cubicBezTo>
                    <a:pt x="18" y="151"/>
                    <a:pt x="18" y="151"/>
                    <a:pt x="18" y="151"/>
                  </a:cubicBezTo>
                  <a:cubicBezTo>
                    <a:pt x="18" y="151"/>
                    <a:pt x="18" y="151"/>
                    <a:pt x="18" y="151"/>
                  </a:cubicBezTo>
                  <a:cubicBezTo>
                    <a:pt x="18" y="152"/>
                    <a:pt x="18" y="152"/>
                    <a:pt x="18" y="152"/>
                  </a:cubicBezTo>
                  <a:cubicBezTo>
                    <a:pt x="18" y="152"/>
                    <a:pt x="17" y="152"/>
                    <a:pt x="17" y="151"/>
                  </a:cubicBezTo>
                  <a:cubicBezTo>
                    <a:pt x="13" y="156"/>
                    <a:pt x="10" y="164"/>
                    <a:pt x="8" y="168"/>
                  </a:cubicBezTo>
                  <a:cubicBezTo>
                    <a:pt x="8" y="169"/>
                    <a:pt x="6" y="171"/>
                    <a:pt x="5" y="172"/>
                  </a:cubicBezTo>
                  <a:cubicBezTo>
                    <a:pt x="4" y="178"/>
                    <a:pt x="2" y="182"/>
                    <a:pt x="0" y="185"/>
                  </a:cubicBezTo>
                  <a:cubicBezTo>
                    <a:pt x="0" y="185"/>
                    <a:pt x="2" y="188"/>
                    <a:pt x="4" y="185"/>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70" name="Hình tự do 149"/>
            <p:cNvSpPr>
              <a:spLocks/>
            </p:cNvSpPr>
            <p:nvPr/>
          </p:nvSpPr>
          <p:spPr bwMode="auto">
            <a:xfrm>
              <a:off x="4269" y="3621"/>
              <a:ext cx="267" cy="441"/>
            </a:xfrm>
            <a:custGeom>
              <a:avLst/>
              <a:gdLst>
                <a:gd name="T0" fmla="*/ 14 w 113"/>
                <a:gd name="T1" fmla="*/ 166 h 187"/>
                <a:gd name="T2" fmla="*/ 19 w 113"/>
                <a:gd name="T3" fmla="*/ 161 h 187"/>
                <a:gd name="T4" fmla="*/ 27 w 113"/>
                <a:gd name="T5" fmla="*/ 150 h 187"/>
                <a:gd name="T6" fmla="*/ 28 w 113"/>
                <a:gd name="T7" fmla="*/ 146 h 187"/>
                <a:gd name="T8" fmla="*/ 36 w 113"/>
                <a:gd name="T9" fmla="*/ 135 h 187"/>
                <a:gd name="T10" fmla="*/ 37 w 113"/>
                <a:gd name="T11" fmla="*/ 131 h 187"/>
                <a:gd name="T12" fmla="*/ 43 w 113"/>
                <a:gd name="T13" fmla="*/ 124 h 187"/>
                <a:gd name="T14" fmla="*/ 46 w 113"/>
                <a:gd name="T15" fmla="*/ 118 h 187"/>
                <a:gd name="T16" fmla="*/ 46 w 113"/>
                <a:gd name="T17" fmla="*/ 114 h 187"/>
                <a:gd name="T18" fmla="*/ 49 w 113"/>
                <a:gd name="T19" fmla="*/ 111 h 187"/>
                <a:gd name="T20" fmla="*/ 54 w 113"/>
                <a:gd name="T21" fmla="*/ 106 h 187"/>
                <a:gd name="T22" fmla="*/ 56 w 113"/>
                <a:gd name="T23" fmla="*/ 103 h 187"/>
                <a:gd name="T24" fmla="*/ 60 w 113"/>
                <a:gd name="T25" fmla="*/ 98 h 187"/>
                <a:gd name="T26" fmla="*/ 62 w 113"/>
                <a:gd name="T27" fmla="*/ 94 h 187"/>
                <a:gd name="T28" fmla="*/ 65 w 113"/>
                <a:gd name="T29" fmla="*/ 89 h 187"/>
                <a:gd name="T30" fmla="*/ 69 w 113"/>
                <a:gd name="T31" fmla="*/ 81 h 187"/>
                <a:gd name="T32" fmla="*/ 70 w 113"/>
                <a:gd name="T33" fmla="*/ 79 h 187"/>
                <a:gd name="T34" fmla="*/ 73 w 113"/>
                <a:gd name="T35" fmla="*/ 76 h 187"/>
                <a:gd name="T36" fmla="*/ 74 w 113"/>
                <a:gd name="T37" fmla="*/ 72 h 187"/>
                <a:gd name="T38" fmla="*/ 75 w 113"/>
                <a:gd name="T39" fmla="*/ 72 h 187"/>
                <a:gd name="T40" fmla="*/ 76 w 113"/>
                <a:gd name="T41" fmla="*/ 69 h 187"/>
                <a:gd name="T42" fmla="*/ 82 w 113"/>
                <a:gd name="T43" fmla="*/ 59 h 187"/>
                <a:gd name="T44" fmla="*/ 86 w 113"/>
                <a:gd name="T45" fmla="*/ 56 h 187"/>
                <a:gd name="T46" fmla="*/ 87 w 113"/>
                <a:gd name="T47" fmla="*/ 52 h 187"/>
                <a:gd name="T48" fmla="*/ 91 w 113"/>
                <a:gd name="T49" fmla="*/ 45 h 187"/>
                <a:gd name="T50" fmla="*/ 89 w 113"/>
                <a:gd name="T51" fmla="*/ 42 h 187"/>
                <a:gd name="T52" fmla="*/ 93 w 113"/>
                <a:gd name="T53" fmla="*/ 41 h 187"/>
                <a:gd name="T54" fmla="*/ 96 w 113"/>
                <a:gd name="T55" fmla="*/ 39 h 187"/>
                <a:gd name="T56" fmla="*/ 99 w 113"/>
                <a:gd name="T57" fmla="*/ 35 h 187"/>
                <a:gd name="T58" fmla="*/ 100 w 113"/>
                <a:gd name="T59" fmla="*/ 35 h 187"/>
                <a:gd name="T60" fmla="*/ 100 w 113"/>
                <a:gd name="T61" fmla="*/ 32 h 187"/>
                <a:gd name="T62" fmla="*/ 100 w 113"/>
                <a:gd name="T63" fmla="*/ 29 h 187"/>
                <a:gd name="T64" fmla="*/ 104 w 113"/>
                <a:gd name="T65" fmla="*/ 26 h 187"/>
                <a:gd name="T66" fmla="*/ 104 w 113"/>
                <a:gd name="T67" fmla="*/ 25 h 187"/>
                <a:gd name="T68" fmla="*/ 105 w 113"/>
                <a:gd name="T69" fmla="*/ 24 h 187"/>
                <a:gd name="T70" fmla="*/ 108 w 113"/>
                <a:gd name="T71" fmla="*/ 20 h 187"/>
                <a:gd name="T72" fmla="*/ 104 w 113"/>
                <a:gd name="T73" fmla="*/ 18 h 187"/>
                <a:gd name="T74" fmla="*/ 108 w 113"/>
                <a:gd name="T75" fmla="*/ 16 h 187"/>
                <a:gd name="T76" fmla="*/ 109 w 113"/>
                <a:gd name="T77" fmla="*/ 5 h 187"/>
                <a:gd name="T78" fmla="*/ 109 w 113"/>
                <a:gd name="T79" fmla="*/ 4 h 187"/>
                <a:gd name="T80" fmla="*/ 113 w 113"/>
                <a:gd name="T81" fmla="*/ 0 h 187"/>
                <a:gd name="T82" fmla="*/ 109 w 113"/>
                <a:gd name="T83" fmla="*/ 0 h 187"/>
                <a:gd name="T84" fmla="*/ 108 w 113"/>
                <a:gd name="T85" fmla="*/ 5 h 187"/>
                <a:gd name="T86" fmla="*/ 101 w 113"/>
                <a:gd name="T87" fmla="*/ 12 h 187"/>
                <a:gd name="T88" fmla="*/ 92 w 113"/>
                <a:gd name="T89" fmla="*/ 25 h 187"/>
                <a:gd name="T90" fmla="*/ 83 w 113"/>
                <a:gd name="T91" fmla="*/ 39 h 187"/>
                <a:gd name="T92" fmla="*/ 76 w 113"/>
                <a:gd name="T93" fmla="*/ 51 h 187"/>
                <a:gd name="T94" fmla="*/ 70 w 113"/>
                <a:gd name="T95" fmla="*/ 59 h 187"/>
                <a:gd name="T96" fmla="*/ 61 w 113"/>
                <a:gd name="T97" fmla="*/ 79 h 187"/>
                <a:gd name="T98" fmla="*/ 56 w 113"/>
                <a:gd name="T99" fmla="*/ 89 h 187"/>
                <a:gd name="T100" fmla="*/ 49 w 113"/>
                <a:gd name="T101" fmla="*/ 102 h 187"/>
                <a:gd name="T102" fmla="*/ 23 w 113"/>
                <a:gd name="T103" fmla="*/ 140 h 187"/>
                <a:gd name="T104" fmla="*/ 17 w 113"/>
                <a:gd name="T105" fmla="*/ 150 h 187"/>
                <a:gd name="T106" fmla="*/ 5 w 113"/>
                <a:gd name="T107" fmla="*/ 186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3" h="187">
                  <a:moveTo>
                    <a:pt x="5" y="186"/>
                  </a:moveTo>
                  <a:cubicBezTo>
                    <a:pt x="7" y="184"/>
                    <a:pt x="7" y="179"/>
                    <a:pt x="10" y="178"/>
                  </a:cubicBezTo>
                  <a:cubicBezTo>
                    <a:pt x="10" y="178"/>
                    <a:pt x="9" y="178"/>
                    <a:pt x="9" y="176"/>
                  </a:cubicBezTo>
                  <a:cubicBezTo>
                    <a:pt x="11" y="175"/>
                    <a:pt x="13" y="171"/>
                    <a:pt x="13" y="169"/>
                  </a:cubicBezTo>
                  <a:cubicBezTo>
                    <a:pt x="13" y="169"/>
                    <a:pt x="13" y="169"/>
                    <a:pt x="13" y="169"/>
                  </a:cubicBezTo>
                  <a:cubicBezTo>
                    <a:pt x="13" y="166"/>
                    <a:pt x="14" y="166"/>
                    <a:pt x="14" y="166"/>
                  </a:cubicBezTo>
                  <a:cubicBezTo>
                    <a:pt x="14" y="166"/>
                    <a:pt x="14" y="166"/>
                    <a:pt x="14" y="166"/>
                  </a:cubicBezTo>
                  <a:cubicBezTo>
                    <a:pt x="15" y="165"/>
                    <a:pt x="15" y="165"/>
                    <a:pt x="15" y="165"/>
                  </a:cubicBezTo>
                  <a:cubicBezTo>
                    <a:pt x="15" y="165"/>
                    <a:pt x="15" y="165"/>
                    <a:pt x="14" y="163"/>
                  </a:cubicBezTo>
                  <a:cubicBezTo>
                    <a:pt x="15" y="163"/>
                    <a:pt x="15" y="163"/>
                    <a:pt x="15" y="163"/>
                  </a:cubicBezTo>
                  <a:cubicBezTo>
                    <a:pt x="19" y="163"/>
                    <a:pt x="17" y="162"/>
                    <a:pt x="19" y="161"/>
                  </a:cubicBezTo>
                  <a:cubicBezTo>
                    <a:pt x="19" y="161"/>
                    <a:pt x="19" y="161"/>
                    <a:pt x="19" y="161"/>
                  </a:cubicBezTo>
                  <a:cubicBezTo>
                    <a:pt x="20" y="159"/>
                    <a:pt x="22" y="157"/>
                    <a:pt x="23" y="156"/>
                  </a:cubicBezTo>
                  <a:cubicBezTo>
                    <a:pt x="23" y="156"/>
                    <a:pt x="23" y="156"/>
                    <a:pt x="23" y="153"/>
                  </a:cubicBezTo>
                  <a:cubicBezTo>
                    <a:pt x="23" y="156"/>
                    <a:pt x="24" y="153"/>
                    <a:pt x="24" y="153"/>
                  </a:cubicBezTo>
                  <a:cubicBezTo>
                    <a:pt x="24" y="152"/>
                    <a:pt x="26" y="153"/>
                    <a:pt x="26" y="152"/>
                  </a:cubicBezTo>
                  <a:cubicBezTo>
                    <a:pt x="26" y="152"/>
                    <a:pt x="26" y="152"/>
                    <a:pt x="26" y="152"/>
                  </a:cubicBezTo>
                  <a:cubicBezTo>
                    <a:pt x="27" y="152"/>
                    <a:pt x="26" y="150"/>
                    <a:pt x="27" y="150"/>
                  </a:cubicBezTo>
                  <a:cubicBezTo>
                    <a:pt x="26" y="150"/>
                    <a:pt x="26" y="150"/>
                    <a:pt x="26" y="150"/>
                  </a:cubicBezTo>
                  <a:cubicBezTo>
                    <a:pt x="27" y="150"/>
                    <a:pt x="26" y="149"/>
                    <a:pt x="27" y="149"/>
                  </a:cubicBezTo>
                  <a:cubicBezTo>
                    <a:pt x="27" y="149"/>
                    <a:pt x="27" y="149"/>
                    <a:pt x="27" y="149"/>
                  </a:cubicBezTo>
                  <a:cubicBezTo>
                    <a:pt x="27" y="148"/>
                    <a:pt x="27" y="148"/>
                    <a:pt x="27" y="148"/>
                  </a:cubicBezTo>
                  <a:cubicBezTo>
                    <a:pt x="27" y="148"/>
                    <a:pt x="27" y="148"/>
                    <a:pt x="27" y="148"/>
                  </a:cubicBezTo>
                  <a:cubicBezTo>
                    <a:pt x="28" y="148"/>
                    <a:pt x="28" y="146"/>
                    <a:pt x="28" y="146"/>
                  </a:cubicBezTo>
                  <a:cubicBezTo>
                    <a:pt x="28" y="146"/>
                    <a:pt x="28" y="148"/>
                    <a:pt x="27" y="146"/>
                  </a:cubicBezTo>
                  <a:cubicBezTo>
                    <a:pt x="30" y="144"/>
                    <a:pt x="32" y="140"/>
                    <a:pt x="33" y="137"/>
                  </a:cubicBezTo>
                  <a:cubicBezTo>
                    <a:pt x="33" y="137"/>
                    <a:pt x="33" y="137"/>
                    <a:pt x="33" y="136"/>
                  </a:cubicBezTo>
                  <a:cubicBezTo>
                    <a:pt x="33" y="136"/>
                    <a:pt x="33" y="136"/>
                    <a:pt x="35" y="136"/>
                  </a:cubicBezTo>
                  <a:cubicBezTo>
                    <a:pt x="35" y="135"/>
                    <a:pt x="35" y="135"/>
                    <a:pt x="35" y="135"/>
                  </a:cubicBezTo>
                  <a:cubicBezTo>
                    <a:pt x="36" y="135"/>
                    <a:pt x="36" y="135"/>
                    <a:pt x="36" y="135"/>
                  </a:cubicBezTo>
                  <a:cubicBezTo>
                    <a:pt x="35" y="135"/>
                    <a:pt x="35" y="135"/>
                    <a:pt x="35" y="133"/>
                  </a:cubicBezTo>
                  <a:cubicBezTo>
                    <a:pt x="36" y="133"/>
                    <a:pt x="36" y="133"/>
                    <a:pt x="36" y="133"/>
                  </a:cubicBezTo>
                  <a:cubicBezTo>
                    <a:pt x="36" y="133"/>
                    <a:pt x="36" y="133"/>
                    <a:pt x="36" y="132"/>
                  </a:cubicBezTo>
                  <a:cubicBezTo>
                    <a:pt x="37" y="132"/>
                    <a:pt x="36" y="132"/>
                    <a:pt x="37" y="131"/>
                  </a:cubicBezTo>
                  <a:cubicBezTo>
                    <a:pt x="36" y="131"/>
                    <a:pt x="36" y="131"/>
                    <a:pt x="36" y="131"/>
                  </a:cubicBezTo>
                  <a:cubicBezTo>
                    <a:pt x="36" y="129"/>
                    <a:pt x="37" y="132"/>
                    <a:pt x="37" y="131"/>
                  </a:cubicBezTo>
                  <a:cubicBezTo>
                    <a:pt x="37" y="131"/>
                    <a:pt x="37" y="131"/>
                    <a:pt x="37" y="131"/>
                  </a:cubicBezTo>
                  <a:cubicBezTo>
                    <a:pt x="39" y="131"/>
                    <a:pt x="39" y="129"/>
                    <a:pt x="39" y="127"/>
                  </a:cubicBezTo>
                  <a:cubicBezTo>
                    <a:pt x="39" y="127"/>
                    <a:pt x="39" y="127"/>
                    <a:pt x="39" y="127"/>
                  </a:cubicBezTo>
                  <a:cubicBezTo>
                    <a:pt x="40" y="127"/>
                    <a:pt x="40" y="126"/>
                    <a:pt x="40" y="126"/>
                  </a:cubicBezTo>
                  <a:cubicBezTo>
                    <a:pt x="40" y="124"/>
                    <a:pt x="39" y="124"/>
                    <a:pt x="40" y="124"/>
                  </a:cubicBezTo>
                  <a:cubicBezTo>
                    <a:pt x="41" y="124"/>
                    <a:pt x="41" y="123"/>
                    <a:pt x="43" y="124"/>
                  </a:cubicBezTo>
                  <a:cubicBezTo>
                    <a:pt x="43" y="123"/>
                    <a:pt x="43" y="122"/>
                    <a:pt x="43" y="122"/>
                  </a:cubicBezTo>
                  <a:cubicBezTo>
                    <a:pt x="41" y="120"/>
                    <a:pt x="41" y="120"/>
                    <a:pt x="41" y="120"/>
                  </a:cubicBezTo>
                  <a:cubicBezTo>
                    <a:pt x="41" y="120"/>
                    <a:pt x="41" y="120"/>
                    <a:pt x="41" y="120"/>
                  </a:cubicBezTo>
                  <a:cubicBezTo>
                    <a:pt x="41" y="120"/>
                    <a:pt x="41" y="120"/>
                    <a:pt x="40" y="120"/>
                  </a:cubicBezTo>
                  <a:cubicBezTo>
                    <a:pt x="41" y="120"/>
                    <a:pt x="41" y="119"/>
                    <a:pt x="41" y="119"/>
                  </a:cubicBezTo>
                  <a:cubicBezTo>
                    <a:pt x="43" y="119"/>
                    <a:pt x="45" y="119"/>
                    <a:pt x="46" y="118"/>
                  </a:cubicBezTo>
                  <a:cubicBezTo>
                    <a:pt x="45" y="119"/>
                    <a:pt x="45" y="118"/>
                    <a:pt x="45" y="118"/>
                  </a:cubicBezTo>
                  <a:cubicBezTo>
                    <a:pt x="48" y="118"/>
                    <a:pt x="48" y="118"/>
                    <a:pt x="48" y="118"/>
                  </a:cubicBezTo>
                  <a:cubicBezTo>
                    <a:pt x="48" y="118"/>
                    <a:pt x="46" y="118"/>
                    <a:pt x="46" y="116"/>
                  </a:cubicBezTo>
                  <a:cubicBezTo>
                    <a:pt x="48" y="116"/>
                    <a:pt x="48" y="116"/>
                    <a:pt x="48" y="116"/>
                  </a:cubicBezTo>
                  <a:cubicBezTo>
                    <a:pt x="48" y="116"/>
                    <a:pt x="49" y="116"/>
                    <a:pt x="48" y="114"/>
                  </a:cubicBezTo>
                  <a:cubicBezTo>
                    <a:pt x="48" y="114"/>
                    <a:pt x="48" y="114"/>
                    <a:pt x="46" y="114"/>
                  </a:cubicBezTo>
                  <a:cubicBezTo>
                    <a:pt x="48" y="114"/>
                    <a:pt x="48" y="114"/>
                    <a:pt x="48" y="112"/>
                  </a:cubicBezTo>
                  <a:cubicBezTo>
                    <a:pt x="48" y="112"/>
                    <a:pt x="48" y="112"/>
                    <a:pt x="48" y="112"/>
                  </a:cubicBezTo>
                  <a:cubicBezTo>
                    <a:pt x="49" y="112"/>
                    <a:pt x="49" y="112"/>
                    <a:pt x="49" y="112"/>
                  </a:cubicBezTo>
                  <a:cubicBezTo>
                    <a:pt x="49" y="112"/>
                    <a:pt x="49" y="112"/>
                    <a:pt x="49" y="112"/>
                  </a:cubicBezTo>
                  <a:cubicBezTo>
                    <a:pt x="50" y="112"/>
                    <a:pt x="50" y="112"/>
                    <a:pt x="50" y="112"/>
                  </a:cubicBezTo>
                  <a:cubicBezTo>
                    <a:pt x="50" y="112"/>
                    <a:pt x="50" y="112"/>
                    <a:pt x="49" y="111"/>
                  </a:cubicBezTo>
                  <a:cubicBezTo>
                    <a:pt x="50" y="111"/>
                    <a:pt x="52" y="111"/>
                    <a:pt x="52" y="110"/>
                  </a:cubicBezTo>
                  <a:cubicBezTo>
                    <a:pt x="53" y="111"/>
                    <a:pt x="50" y="110"/>
                    <a:pt x="52" y="110"/>
                  </a:cubicBezTo>
                  <a:cubicBezTo>
                    <a:pt x="52" y="109"/>
                    <a:pt x="53" y="109"/>
                    <a:pt x="53" y="107"/>
                  </a:cubicBezTo>
                  <a:cubicBezTo>
                    <a:pt x="53" y="109"/>
                    <a:pt x="53" y="109"/>
                    <a:pt x="53" y="109"/>
                  </a:cubicBezTo>
                  <a:cubicBezTo>
                    <a:pt x="53" y="107"/>
                    <a:pt x="53" y="107"/>
                    <a:pt x="53" y="107"/>
                  </a:cubicBezTo>
                  <a:cubicBezTo>
                    <a:pt x="53" y="107"/>
                    <a:pt x="53" y="106"/>
                    <a:pt x="54" y="106"/>
                  </a:cubicBezTo>
                  <a:cubicBezTo>
                    <a:pt x="54" y="106"/>
                    <a:pt x="54" y="106"/>
                    <a:pt x="53" y="106"/>
                  </a:cubicBezTo>
                  <a:cubicBezTo>
                    <a:pt x="54" y="106"/>
                    <a:pt x="56" y="105"/>
                    <a:pt x="56" y="103"/>
                  </a:cubicBezTo>
                  <a:cubicBezTo>
                    <a:pt x="57" y="103"/>
                    <a:pt x="57" y="103"/>
                    <a:pt x="57" y="103"/>
                  </a:cubicBezTo>
                  <a:cubicBezTo>
                    <a:pt x="57" y="103"/>
                    <a:pt x="57" y="103"/>
                    <a:pt x="57" y="103"/>
                  </a:cubicBezTo>
                  <a:cubicBezTo>
                    <a:pt x="57" y="102"/>
                    <a:pt x="57" y="102"/>
                    <a:pt x="57" y="102"/>
                  </a:cubicBezTo>
                  <a:cubicBezTo>
                    <a:pt x="60" y="102"/>
                    <a:pt x="54" y="103"/>
                    <a:pt x="56" y="103"/>
                  </a:cubicBezTo>
                  <a:cubicBezTo>
                    <a:pt x="56" y="102"/>
                    <a:pt x="57" y="102"/>
                    <a:pt x="57" y="102"/>
                  </a:cubicBezTo>
                  <a:cubicBezTo>
                    <a:pt x="57" y="102"/>
                    <a:pt x="60" y="102"/>
                    <a:pt x="57" y="99"/>
                  </a:cubicBezTo>
                  <a:cubicBezTo>
                    <a:pt x="57" y="99"/>
                    <a:pt x="56" y="99"/>
                    <a:pt x="57" y="99"/>
                  </a:cubicBezTo>
                  <a:cubicBezTo>
                    <a:pt x="57" y="98"/>
                    <a:pt x="57" y="99"/>
                    <a:pt x="57" y="98"/>
                  </a:cubicBezTo>
                  <a:cubicBezTo>
                    <a:pt x="60" y="98"/>
                    <a:pt x="60" y="98"/>
                    <a:pt x="60" y="98"/>
                  </a:cubicBezTo>
                  <a:cubicBezTo>
                    <a:pt x="60" y="99"/>
                    <a:pt x="60" y="98"/>
                    <a:pt x="60" y="98"/>
                  </a:cubicBezTo>
                  <a:cubicBezTo>
                    <a:pt x="60" y="98"/>
                    <a:pt x="61" y="98"/>
                    <a:pt x="60" y="97"/>
                  </a:cubicBezTo>
                  <a:cubicBezTo>
                    <a:pt x="60" y="97"/>
                    <a:pt x="60" y="97"/>
                    <a:pt x="60" y="97"/>
                  </a:cubicBezTo>
                  <a:cubicBezTo>
                    <a:pt x="60" y="97"/>
                    <a:pt x="60" y="97"/>
                    <a:pt x="61" y="97"/>
                  </a:cubicBezTo>
                  <a:cubicBezTo>
                    <a:pt x="61" y="97"/>
                    <a:pt x="61" y="97"/>
                    <a:pt x="61" y="97"/>
                  </a:cubicBezTo>
                  <a:cubicBezTo>
                    <a:pt x="61" y="97"/>
                    <a:pt x="61" y="96"/>
                    <a:pt x="62" y="96"/>
                  </a:cubicBezTo>
                  <a:cubicBezTo>
                    <a:pt x="62" y="94"/>
                    <a:pt x="62" y="94"/>
                    <a:pt x="62" y="94"/>
                  </a:cubicBezTo>
                  <a:cubicBezTo>
                    <a:pt x="62" y="93"/>
                    <a:pt x="63" y="93"/>
                    <a:pt x="63" y="93"/>
                  </a:cubicBezTo>
                  <a:cubicBezTo>
                    <a:pt x="63" y="93"/>
                    <a:pt x="63" y="93"/>
                    <a:pt x="62" y="93"/>
                  </a:cubicBezTo>
                  <a:cubicBezTo>
                    <a:pt x="62" y="92"/>
                    <a:pt x="63" y="92"/>
                    <a:pt x="63" y="92"/>
                  </a:cubicBezTo>
                  <a:cubicBezTo>
                    <a:pt x="63" y="92"/>
                    <a:pt x="63" y="90"/>
                    <a:pt x="62" y="90"/>
                  </a:cubicBezTo>
                  <a:cubicBezTo>
                    <a:pt x="63" y="90"/>
                    <a:pt x="63" y="90"/>
                    <a:pt x="65" y="90"/>
                  </a:cubicBezTo>
                  <a:cubicBezTo>
                    <a:pt x="63" y="89"/>
                    <a:pt x="66" y="90"/>
                    <a:pt x="65" y="89"/>
                  </a:cubicBezTo>
                  <a:cubicBezTo>
                    <a:pt x="65" y="89"/>
                    <a:pt x="65" y="89"/>
                    <a:pt x="63" y="89"/>
                  </a:cubicBezTo>
                  <a:cubicBezTo>
                    <a:pt x="63" y="86"/>
                    <a:pt x="66" y="86"/>
                    <a:pt x="65" y="86"/>
                  </a:cubicBezTo>
                  <a:cubicBezTo>
                    <a:pt x="66" y="86"/>
                    <a:pt x="66" y="86"/>
                    <a:pt x="66" y="86"/>
                  </a:cubicBezTo>
                  <a:cubicBezTo>
                    <a:pt x="66" y="86"/>
                    <a:pt x="67" y="86"/>
                    <a:pt x="66" y="85"/>
                  </a:cubicBezTo>
                  <a:cubicBezTo>
                    <a:pt x="67" y="85"/>
                    <a:pt x="66" y="84"/>
                    <a:pt x="67" y="85"/>
                  </a:cubicBezTo>
                  <a:cubicBezTo>
                    <a:pt x="67" y="84"/>
                    <a:pt x="70" y="82"/>
                    <a:pt x="69" y="81"/>
                  </a:cubicBezTo>
                  <a:cubicBezTo>
                    <a:pt x="69" y="81"/>
                    <a:pt x="69" y="80"/>
                    <a:pt x="69" y="81"/>
                  </a:cubicBezTo>
                  <a:cubicBezTo>
                    <a:pt x="69" y="81"/>
                    <a:pt x="69" y="81"/>
                    <a:pt x="69" y="81"/>
                  </a:cubicBezTo>
                  <a:cubicBezTo>
                    <a:pt x="69" y="81"/>
                    <a:pt x="69" y="81"/>
                    <a:pt x="69" y="81"/>
                  </a:cubicBezTo>
                  <a:cubicBezTo>
                    <a:pt x="69" y="80"/>
                    <a:pt x="69" y="80"/>
                    <a:pt x="69" y="80"/>
                  </a:cubicBezTo>
                  <a:cubicBezTo>
                    <a:pt x="67" y="79"/>
                    <a:pt x="70" y="80"/>
                    <a:pt x="70" y="80"/>
                  </a:cubicBezTo>
                  <a:cubicBezTo>
                    <a:pt x="70" y="79"/>
                    <a:pt x="70" y="79"/>
                    <a:pt x="70" y="79"/>
                  </a:cubicBezTo>
                  <a:cubicBezTo>
                    <a:pt x="73" y="79"/>
                    <a:pt x="73" y="79"/>
                    <a:pt x="73" y="79"/>
                  </a:cubicBezTo>
                  <a:cubicBezTo>
                    <a:pt x="73" y="77"/>
                    <a:pt x="70" y="77"/>
                    <a:pt x="70" y="77"/>
                  </a:cubicBezTo>
                  <a:cubicBezTo>
                    <a:pt x="70" y="77"/>
                    <a:pt x="70" y="76"/>
                    <a:pt x="73" y="77"/>
                  </a:cubicBezTo>
                  <a:cubicBezTo>
                    <a:pt x="70" y="76"/>
                    <a:pt x="70" y="76"/>
                    <a:pt x="70" y="76"/>
                  </a:cubicBezTo>
                  <a:cubicBezTo>
                    <a:pt x="73" y="76"/>
                    <a:pt x="73" y="76"/>
                    <a:pt x="73" y="76"/>
                  </a:cubicBezTo>
                  <a:cubicBezTo>
                    <a:pt x="73" y="76"/>
                    <a:pt x="73" y="76"/>
                    <a:pt x="73" y="76"/>
                  </a:cubicBezTo>
                  <a:cubicBezTo>
                    <a:pt x="70" y="76"/>
                    <a:pt x="73" y="73"/>
                    <a:pt x="73" y="73"/>
                  </a:cubicBezTo>
                  <a:cubicBezTo>
                    <a:pt x="73" y="76"/>
                    <a:pt x="73" y="76"/>
                    <a:pt x="73" y="76"/>
                  </a:cubicBezTo>
                  <a:cubicBezTo>
                    <a:pt x="74" y="76"/>
                    <a:pt x="74" y="76"/>
                    <a:pt x="74" y="76"/>
                  </a:cubicBezTo>
                  <a:cubicBezTo>
                    <a:pt x="73" y="76"/>
                    <a:pt x="74" y="73"/>
                    <a:pt x="74" y="73"/>
                  </a:cubicBezTo>
                  <a:cubicBezTo>
                    <a:pt x="74" y="73"/>
                    <a:pt x="74" y="73"/>
                    <a:pt x="75" y="73"/>
                  </a:cubicBezTo>
                  <a:cubicBezTo>
                    <a:pt x="74" y="73"/>
                    <a:pt x="75" y="72"/>
                    <a:pt x="74" y="72"/>
                  </a:cubicBezTo>
                  <a:cubicBezTo>
                    <a:pt x="74" y="73"/>
                    <a:pt x="74" y="73"/>
                    <a:pt x="74" y="73"/>
                  </a:cubicBezTo>
                  <a:cubicBezTo>
                    <a:pt x="74" y="72"/>
                    <a:pt x="73" y="72"/>
                    <a:pt x="74" y="72"/>
                  </a:cubicBezTo>
                  <a:cubicBezTo>
                    <a:pt x="74" y="72"/>
                    <a:pt x="75" y="73"/>
                    <a:pt x="75" y="72"/>
                  </a:cubicBezTo>
                  <a:cubicBezTo>
                    <a:pt x="75" y="72"/>
                    <a:pt x="75" y="72"/>
                    <a:pt x="74" y="72"/>
                  </a:cubicBezTo>
                  <a:cubicBezTo>
                    <a:pt x="74" y="71"/>
                    <a:pt x="74" y="71"/>
                    <a:pt x="74" y="71"/>
                  </a:cubicBezTo>
                  <a:cubicBezTo>
                    <a:pt x="75" y="72"/>
                    <a:pt x="75" y="72"/>
                    <a:pt x="75" y="72"/>
                  </a:cubicBezTo>
                  <a:cubicBezTo>
                    <a:pt x="75" y="72"/>
                    <a:pt x="75" y="72"/>
                    <a:pt x="75" y="72"/>
                  </a:cubicBezTo>
                  <a:cubicBezTo>
                    <a:pt x="75" y="72"/>
                    <a:pt x="75" y="71"/>
                    <a:pt x="76" y="71"/>
                  </a:cubicBezTo>
                  <a:cubicBezTo>
                    <a:pt x="76" y="71"/>
                    <a:pt x="76" y="71"/>
                    <a:pt x="76" y="69"/>
                  </a:cubicBezTo>
                  <a:cubicBezTo>
                    <a:pt x="76" y="69"/>
                    <a:pt x="76" y="69"/>
                    <a:pt x="76" y="69"/>
                  </a:cubicBezTo>
                  <a:cubicBezTo>
                    <a:pt x="76" y="69"/>
                    <a:pt x="76" y="69"/>
                    <a:pt x="76" y="69"/>
                  </a:cubicBezTo>
                  <a:cubicBezTo>
                    <a:pt x="76" y="69"/>
                    <a:pt x="76" y="69"/>
                    <a:pt x="76" y="69"/>
                  </a:cubicBezTo>
                  <a:cubicBezTo>
                    <a:pt x="76" y="68"/>
                    <a:pt x="78" y="68"/>
                    <a:pt x="78" y="68"/>
                  </a:cubicBezTo>
                  <a:cubicBezTo>
                    <a:pt x="78" y="68"/>
                    <a:pt x="75" y="67"/>
                    <a:pt x="76" y="67"/>
                  </a:cubicBezTo>
                  <a:cubicBezTo>
                    <a:pt x="78" y="67"/>
                    <a:pt x="78" y="67"/>
                    <a:pt x="78" y="67"/>
                  </a:cubicBezTo>
                  <a:cubicBezTo>
                    <a:pt x="78" y="65"/>
                    <a:pt x="80" y="65"/>
                    <a:pt x="79" y="64"/>
                  </a:cubicBezTo>
                  <a:cubicBezTo>
                    <a:pt x="80" y="64"/>
                    <a:pt x="80" y="64"/>
                    <a:pt x="80" y="64"/>
                  </a:cubicBezTo>
                  <a:cubicBezTo>
                    <a:pt x="80" y="63"/>
                    <a:pt x="83" y="60"/>
                    <a:pt x="82" y="59"/>
                  </a:cubicBezTo>
                  <a:cubicBezTo>
                    <a:pt x="82" y="59"/>
                    <a:pt x="82" y="59"/>
                    <a:pt x="80" y="59"/>
                  </a:cubicBezTo>
                  <a:cubicBezTo>
                    <a:pt x="82" y="59"/>
                    <a:pt x="80" y="58"/>
                    <a:pt x="82" y="58"/>
                  </a:cubicBezTo>
                  <a:cubicBezTo>
                    <a:pt x="82" y="59"/>
                    <a:pt x="82" y="59"/>
                    <a:pt x="82" y="59"/>
                  </a:cubicBezTo>
                  <a:cubicBezTo>
                    <a:pt x="83" y="59"/>
                    <a:pt x="83" y="58"/>
                    <a:pt x="83" y="56"/>
                  </a:cubicBezTo>
                  <a:cubicBezTo>
                    <a:pt x="83" y="58"/>
                    <a:pt x="86" y="58"/>
                    <a:pt x="86" y="58"/>
                  </a:cubicBezTo>
                  <a:cubicBezTo>
                    <a:pt x="83" y="56"/>
                    <a:pt x="83" y="56"/>
                    <a:pt x="86" y="56"/>
                  </a:cubicBezTo>
                  <a:cubicBezTo>
                    <a:pt x="86" y="56"/>
                    <a:pt x="86" y="56"/>
                    <a:pt x="86" y="56"/>
                  </a:cubicBezTo>
                  <a:cubicBezTo>
                    <a:pt x="86" y="55"/>
                    <a:pt x="86" y="55"/>
                    <a:pt x="86" y="55"/>
                  </a:cubicBezTo>
                  <a:cubicBezTo>
                    <a:pt x="86" y="55"/>
                    <a:pt x="87" y="56"/>
                    <a:pt x="86" y="55"/>
                  </a:cubicBezTo>
                  <a:cubicBezTo>
                    <a:pt x="86" y="55"/>
                    <a:pt x="86" y="55"/>
                    <a:pt x="86" y="55"/>
                  </a:cubicBezTo>
                  <a:cubicBezTo>
                    <a:pt x="87" y="55"/>
                    <a:pt x="87" y="54"/>
                    <a:pt x="87" y="54"/>
                  </a:cubicBezTo>
                  <a:cubicBezTo>
                    <a:pt x="87" y="52"/>
                    <a:pt x="87" y="52"/>
                    <a:pt x="87" y="52"/>
                  </a:cubicBezTo>
                  <a:cubicBezTo>
                    <a:pt x="88" y="52"/>
                    <a:pt x="88" y="52"/>
                    <a:pt x="88" y="52"/>
                  </a:cubicBezTo>
                  <a:cubicBezTo>
                    <a:pt x="88" y="52"/>
                    <a:pt x="88" y="51"/>
                    <a:pt x="87" y="51"/>
                  </a:cubicBezTo>
                  <a:cubicBezTo>
                    <a:pt x="89" y="50"/>
                    <a:pt x="91" y="47"/>
                    <a:pt x="92" y="46"/>
                  </a:cubicBezTo>
                  <a:cubicBezTo>
                    <a:pt x="91" y="46"/>
                    <a:pt x="91" y="46"/>
                    <a:pt x="91" y="46"/>
                  </a:cubicBezTo>
                  <a:cubicBezTo>
                    <a:pt x="91" y="45"/>
                    <a:pt x="92" y="46"/>
                    <a:pt x="92" y="45"/>
                  </a:cubicBezTo>
                  <a:cubicBezTo>
                    <a:pt x="91" y="45"/>
                    <a:pt x="91" y="45"/>
                    <a:pt x="91" y="45"/>
                  </a:cubicBezTo>
                  <a:cubicBezTo>
                    <a:pt x="91" y="43"/>
                    <a:pt x="92" y="45"/>
                    <a:pt x="92" y="43"/>
                  </a:cubicBezTo>
                  <a:cubicBezTo>
                    <a:pt x="93" y="43"/>
                    <a:pt x="92" y="43"/>
                    <a:pt x="92" y="45"/>
                  </a:cubicBezTo>
                  <a:cubicBezTo>
                    <a:pt x="92" y="45"/>
                    <a:pt x="92" y="43"/>
                    <a:pt x="93" y="43"/>
                  </a:cubicBezTo>
                  <a:cubicBezTo>
                    <a:pt x="92" y="43"/>
                    <a:pt x="92" y="43"/>
                    <a:pt x="92" y="43"/>
                  </a:cubicBezTo>
                  <a:cubicBezTo>
                    <a:pt x="92" y="42"/>
                    <a:pt x="92" y="42"/>
                    <a:pt x="92" y="42"/>
                  </a:cubicBezTo>
                  <a:cubicBezTo>
                    <a:pt x="92" y="42"/>
                    <a:pt x="91" y="43"/>
                    <a:pt x="89" y="42"/>
                  </a:cubicBezTo>
                  <a:cubicBezTo>
                    <a:pt x="89" y="41"/>
                    <a:pt x="89" y="41"/>
                    <a:pt x="89" y="41"/>
                  </a:cubicBezTo>
                  <a:cubicBezTo>
                    <a:pt x="89" y="41"/>
                    <a:pt x="88" y="42"/>
                    <a:pt x="88" y="41"/>
                  </a:cubicBezTo>
                  <a:cubicBezTo>
                    <a:pt x="89" y="41"/>
                    <a:pt x="91" y="41"/>
                    <a:pt x="91" y="41"/>
                  </a:cubicBezTo>
                  <a:cubicBezTo>
                    <a:pt x="92" y="41"/>
                    <a:pt x="93" y="42"/>
                    <a:pt x="93" y="41"/>
                  </a:cubicBezTo>
                  <a:cubicBezTo>
                    <a:pt x="93" y="41"/>
                    <a:pt x="93" y="42"/>
                    <a:pt x="92" y="41"/>
                  </a:cubicBezTo>
                  <a:cubicBezTo>
                    <a:pt x="93" y="41"/>
                    <a:pt x="93" y="41"/>
                    <a:pt x="93" y="41"/>
                  </a:cubicBezTo>
                  <a:cubicBezTo>
                    <a:pt x="95" y="41"/>
                    <a:pt x="95" y="41"/>
                    <a:pt x="95" y="41"/>
                  </a:cubicBezTo>
                  <a:cubicBezTo>
                    <a:pt x="95" y="41"/>
                    <a:pt x="93" y="41"/>
                    <a:pt x="93" y="39"/>
                  </a:cubicBezTo>
                  <a:cubicBezTo>
                    <a:pt x="95" y="41"/>
                    <a:pt x="95" y="39"/>
                    <a:pt x="95" y="41"/>
                  </a:cubicBezTo>
                  <a:cubicBezTo>
                    <a:pt x="96" y="41"/>
                    <a:pt x="95" y="39"/>
                    <a:pt x="96" y="39"/>
                  </a:cubicBezTo>
                  <a:cubicBezTo>
                    <a:pt x="96" y="39"/>
                    <a:pt x="93" y="39"/>
                    <a:pt x="93" y="38"/>
                  </a:cubicBezTo>
                  <a:cubicBezTo>
                    <a:pt x="95" y="39"/>
                    <a:pt x="96" y="38"/>
                    <a:pt x="96" y="39"/>
                  </a:cubicBezTo>
                  <a:cubicBezTo>
                    <a:pt x="96" y="39"/>
                    <a:pt x="96" y="38"/>
                    <a:pt x="95" y="38"/>
                  </a:cubicBezTo>
                  <a:cubicBezTo>
                    <a:pt x="95" y="38"/>
                    <a:pt x="99" y="38"/>
                    <a:pt x="96" y="37"/>
                  </a:cubicBezTo>
                  <a:cubicBezTo>
                    <a:pt x="96" y="38"/>
                    <a:pt x="96" y="38"/>
                    <a:pt x="96" y="38"/>
                  </a:cubicBezTo>
                  <a:cubicBezTo>
                    <a:pt x="96" y="37"/>
                    <a:pt x="96" y="37"/>
                    <a:pt x="96" y="37"/>
                  </a:cubicBezTo>
                  <a:cubicBezTo>
                    <a:pt x="96" y="37"/>
                    <a:pt x="99" y="37"/>
                    <a:pt x="96" y="35"/>
                  </a:cubicBezTo>
                  <a:cubicBezTo>
                    <a:pt x="96" y="35"/>
                    <a:pt x="99" y="33"/>
                    <a:pt x="99" y="35"/>
                  </a:cubicBezTo>
                  <a:cubicBezTo>
                    <a:pt x="99" y="37"/>
                    <a:pt x="96" y="35"/>
                    <a:pt x="99" y="37"/>
                  </a:cubicBezTo>
                  <a:cubicBezTo>
                    <a:pt x="99" y="35"/>
                    <a:pt x="100" y="35"/>
                    <a:pt x="100" y="35"/>
                  </a:cubicBezTo>
                  <a:cubicBezTo>
                    <a:pt x="100" y="35"/>
                    <a:pt x="100" y="35"/>
                    <a:pt x="100" y="35"/>
                  </a:cubicBezTo>
                  <a:cubicBezTo>
                    <a:pt x="100" y="35"/>
                    <a:pt x="100" y="35"/>
                    <a:pt x="100" y="35"/>
                  </a:cubicBezTo>
                  <a:cubicBezTo>
                    <a:pt x="100" y="35"/>
                    <a:pt x="100" y="35"/>
                    <a:pt x="100" y="35"/>
                  </a:cubicBezTo>
                  <a:cubicBezTo>
                    <a:pt x="100" y="35"/>
                    <a:pt x="100" y="35"/>
                    <a:pt x="100" y="35"/>
                  </a:cubicBezTo>
                  <a:cubicBezTo>
                    <a:pt x="101" y="33"/>
                    <a:pt x="100" y="33"/>
                    <a:pt x="100" y="33"/>
                  </a:cubicBezTo>
                  <a:cubicBezTo>
                    <a:pt x="99" y="33"/>
                    <a:pt x="99" y="33"/>
                    <a:pt x="99" y="33"/>
                  </a:cubicBezTo>
                  <a:cubicBezTo>
                    <a:pt x="100" y="33"/>
                    <a:pt x="99" y="32"/>
                    <a:pt x="99" y="32"/>
                  </a:cubicBezTo>
                  <a:cubicBezTo>
                    <a:pt x="101" y="33"/>
                    <a:pt x="101" y="33"/>
                    <a:pt x="101" y="33"/>
                  </a:cubicBezTo>
                  <a:cubicBezTo>
                    <a:pt x="101" y="32"/>
                    <a:pt x="101" y="32"/>
                    <a:pt x="101" y="32"/>
                  </a:cubicBezTo>
                  <a:cubicBezTo>
                    <a:pt x="100" y="32"/>
                    <a:pt x="100" y="32"/>
                    <a:pt x="100" y="32"/>
                  </a:cubicBezTo>
                  <a:cubicBezTo>
                    <a:pt x="100" y="32"/>
                    <a:pt x="100" y="32"/>
                    <a:pt x="100" y="30"/>
                  </a:cubicBezTo>
                  <a:cubicBezTo>
                    <a:pt x="100" y="30"/>
                    <a:pt x="101" y="30"/>
                    <a:pt x="101" y="32"/>
                  </a:cubicBezTo>
                  <a:cubicBezTo>
                    <a:pt x="101" y="30"/>
                    <a:pt x="101" y="30"/>
                    <a:pt x="101" y="30"/>
                  </a:cubicBezTo>
                  <a:cubicBezTo>
                    <a:pt x="101" y="30"/>
                    <a:pt x="101" y="30"/>
                    <a:pt x="102" y="30"/>
                  </a:cubicBezTo>
                  <a:cubicBezTo>
                    <a:pt x="101" y="30"/>
                    <a:pt x="101" y="29"/>
                    <a:pt x="101" y="29"/>
                  </a:cubicBezTo>
                  <a:cubicBezTo>
                    <a:pt x="100" y="29"/>
                    <a:pt x="100" y="29"/>
                    <a:pt x="100" y="29"/>
                  </a:cubicBezTo>
                  <a:cubicBezTo>
                    <a:pt x="100" y="28"/>
                    <a:pt x="100" y="28"/>
                    <a:pt x="100" y="28"/>
                  </a:cubicBezTo>
                  <a:cubicBezTo>
                    <a:pt x="99" y="28"/>
                    <a:pt x="100" y="28"/>
                    <a:pt x="99" y="28"/>
                  </a:cubicBezTo>
                  <a:cubicBezTo>
                    <a:pt x="99" y="26"/>
                    <a:pt x="99" y="26"/>
                    <a:pt x="100" y="26"/>
                  </a:cubicBezTo>
                  <a:cubicBezTo>
                    <a:pt x="100" y="28"/>
                    <a:pt x="101" y="28"/>
                    <a:pt x="102" y="28"/>
                  </a:cubicBezTo>
                  <a:cubicBezTo>
                    <a:pt x="104" y="28"/>
                    <a:pt x="100" y="25"/>
                    <a:pt x="102" y="26"/>
                  </a:cubicBezTo>
                  <a:cubicBezTo>
                    <a:pt x="104" y="26"/>
                    <a:pt x="104" y="26"/>
                    <a:pt x="104" y="26"/>
                  </a:cubicBezTo>
                  <a:cubicBezTo>
                    <a:pt x="105" y="26"/>
                    <a:pt x="105" y="26"/>
                    <a:pt x="105" y="26"/>
                  </a:cubicBezTo>
                  <a:cubicBezTo>
                    <a:pt x="104" y="26"/>
                    <a:pt x="104" y="25"/>
                    <a:pt x="102" y="25"/>
                  </a:cubicBezTo>
                  <a:cubicBezTo>
                    <a:pt x="102" y="25"/>
                    <a:pt x="102" y="25"/>
                    <a:pt x="102" y="25"/>
                  </a:cubicBezTo>
                  <a:cubicBezTo>
                    <a:pt x="101" y="25"/>
                    <a:pt x="101" y="25"/>
                    <a:pt x="101" y="25"/>
                  </a:cubicBezTo>
                  <a:cubicBezTo>
                    <a:pt x="102" y="24"/>
                    <a:pt x="102" y="24"/>
                    <a:pt x="102" y="24"/>
                  </a:cubicBezTo>
                  <a:cubicBezTo>
                    <a:pt x="104" y="25"/>
                    <a:pt x="102" y="25"/>
                    <a:pt x="104" y="25"/>
                  </a:cubicBezTo>
                  <a:cubicBezTo>
                    <a:pt x="104" y="24"/>
                    <a:pt x="102" y="24"/>
                    <a:pt x="104" y="24"/>
                  </a:cubicBezTo>
                  <a:cubicBezTo>
                    <a:pt x="105" y="25"/>
                    <a:pt x="105" y="25"/>
                    <a:pt x="105" y="25"/>
                  </a:cubicBezTo>
                  <a:cubicBezTo>
                    <a:pt x="105" y="25"/>
                    <a:pt x="105" y="25"/>
                    <a:pt x="105" y="25"/>
                  </a:cubicBezTo>
                  <a:cubicBezTo>
                    <a:pt x="105" y="25"/>
                    <a:pt x="105" y="25"/>
                    <a:pt x="105" y="25"/>
                  </a:cubicBezTo>
                  <a:cubicBezTo>
                    <a:pt x="105" y="24"/>
                    <a:pt x="106" y="25"/>
                    <a:pt x="106" y="24"/>
                  </a:cubicBezTo>
                  <a:cubicBezTo>
                    <a:pt x="105" y="24"/>
                    <a:pt x="105" y="24"/>
                    <a:pt x="105" y="24"/>
                  </a:cubicBezTo>
                  <a:cubicBezTo>
                    <a:pt x="105" y="22"/>
                    <a:pt x="105" y="25"/>
                    <a:pt x="104" y="24"/>
                  </a:cubicBezTo>
                  <a:cubicBezTo>
                    <a:pt x="105" y="22"/>
                    <a:pt x="105" y="24"/>
                    <a:pt x="105" y="22"/>
                  </a:cubicBezTo>
                  <a:cubicBezTo>
                    <a:pt x="105" y="22"/>
                    <a:pt x="105" y="22"/>
                    <a:pt x="105" y="22"/>
                  </a:cubicBezTo>
                  <a:cubicBezTo>
                    <a:pt x="105" y="22"/>
                    <a:pt x="104" y="20"/>
                    <a:pt x="105" y="20"/>
                  </a:cubicBezTo>
                  <a:cubicBezTo>
                    <a:pt x="105" y="20"/>
                    <a:pt x="105" y="20"/>
                    <a:pt x="105" y="20"/>
                  </a:cubicBezTo>
                  <a:cubicBezTo>
                    <a:pt x="106" y="20"/>
                    <a:pt x="106" y="20"/>
                    <a:pt x="108" y="20"/>
                  </a:cubicBezTo>
                  <a:cubicBezTo>
                    <a:pt x="106" y="18"/>
                    <a:pt x="108" y="18"/>
                    <a:pt x="106" y="18"/>
                  </a:cubicBezTo>
                  <a:cubicBezTo>
                    <a:pt x="106" y="18"/>
                    <a:pt x="106" y="20"/>
                    <a:pt x="105" y="20"/>
                  </a:cubicBezTo>
                  <a:cubicBezTo>
                    <a:pt x="104" y="18"/>
                    <a:pt x="105" y="22"/>
                    <a:pt x="104" y="20"/>
                  </a:cubicBezTo>
                  <a:cubicBezTo>
                    <a:pt x="102" y="18"/>
                    <a:pt x="102" y="18"/>
                    <a:pt x="102" y="18"/>
                  </a:cubicBezTo>
                  <a:cubicBezTo>
                    <a:pt x="102" y="18"/>
                    <a:pt x="102" y="18"/>
                    <a:pt x="102" y="18"/>
                  </a:cubicBezTo>
                  <a:cubicBezTo>
                    <a:pt x="104" y="18"/>
                    <a:pt x="104" y="18"/>
                    <a:pt x="104" y="18"/>
                  </a:cubicBezTo>
                  <a:cubicBezTo>
                    <a:pt x="104" y="18"/>
                    <a:pt x="105" y="17"/>
                    <a:pt x="106" y="17"/>
                  </a:cubicBezTo>
                  <a:cubicBezTo>
                    <a:pt x="105" y="17"/>
                    <a:pt x="105" y="17"/>
                    <a:pt x="105" y="17"/>
                  </a:cubicBezTo>
                  <a:cubicBezTo>
                    <a:pt x="105" y="16"/>
                    <a:pt x="106" y="16"/>
                    <a:pt x="106" y="15"/>
                  </a:cubicBezTo>
                  <a:cubicBezTo>
                    <a:pt x="106" y="16"/>
                    <a:pt x="106" y="13"/>
                    <a:pt x="108" y="15"/>
                  </a:cubicBezTo>
                  <a:cubicBezTo>
                    <a:pt x="108" y="15"/>
                    <a:pt x="108" y="16"/>
                    <a:pt x="109" y="16"/>
                  </a:cubicBezTo>
                  <a:cubicBezTo>
                    <a:pt x="108" y="16"/>
                    <a:pt x="108" y="16"/>
                    <a:pt x="108" y="16"/>
                  </a:cubicBezTo>
                  <a:cubicBezTo>
                    <a:pt x="109" y="16"/>
                    <a:pt x="108" y="15"/>
                    <a:pt x="109" y="15"/>
                  </a:cubicBezTo>
                  <a:cubicBezTo>
                    <a:pt x="108" y="15"/>
                    <a:pt x="108" y="15"/>
                    <a:pt x="106" y="13"/>
                  </a:cubicBezTo>
                  <a:cubicBezTo>
                    <a:pt x="108" y="13"/>
                    <a:pt x="105" y="13"/>
                    <a:pt x="106" y="13"/>
                  </a:cubicBezTo>
                  <a:cubicBezTo>
                    <a:pt x="106" y="12"/>
                    <a:pt x="108" y="12"/>
                    <a:pt x="108" y="12"/>
                  </a:cubicBezTo>
                  <a:cubicBezTo>
                    <a:pt x="108" y="11"/>
                    <a:pt x="109" y="9"/>
                    <a:pt x="110" y="9"/>
                  </a:cubicBezTo>
                  <a:cubicBezTo>
                    <a:pt x="109" y="7"/>
                    <a:pt x="109" y="7"/>
                    <a:pt x="109" y="5"/>
                  </a:cubicBezTo>
                  <a:cubicBezTo>
                    <a:pt x="109" y="5"/>
                    <a:pt x="109" y="7"/>
                    <a:pt x="109" y="5"/>
                  </a:cubicBezTo>
                  <a:cubicBezTo>
                    <a:pt x="109" y="5"/>
                    <a:pt x="109" y="5"/>
                    <a:pt x="109" y="5"/>
                  </a:cubicBezTo>
                  <a:cubicBezTo>
                    <a:pt x="109" y="5"/>
                    <a:pt x="109" y="4"/>
                    <a:pt x="110" y="5"/>
                  </a:cubicBezTo>
                  <a:cubicBezTo>
                    <a:pt x="109" y="4"/>
                    <a:pt x="109" y="4"/>
                    <a:pt x="109" y="4"/>
                  </a:cubicBezTo>
                  <a:cubicBezTo>
                    <a:pt x="110" y="4"/>
                    <a:pt x="110" y="4"/>
                    <a:pt x="110" y="4"/>
                  </a:cubicBezTo>
                  <a:cubicBezTo>
                    <a:pt x="109" y="4"/>
                    <a:pt x="109" y="4"/>
                    <a:pt x="109" y="4"/>
                  </a:cubicBezTo>
                  <a:cubicBezTo>
                    <a:pt x="109" y="3"/>
                    <a:pt x="110" y="3"/>
                    <a:pt x="110" y="3"/>
                  </a:cubicBezTo>
                  <a:cubicBezTo>
                    <a:pt x="110" y="3"/>
                    <a:pt x="110" y="3"/>
                    <a:pt x="110" y="3"/>
                  </a:cubicBezTo>
                  <a:cubicBezTo>
                    <a:pt x="113" y="3"/>
                    <a:pt x="113" y="1"/>
                    <a:pt x="113" y="1"/>
                  </a:cubicBezTo>
                  <a:cubicBezTo>
                    <a:pt x="113" y="0"/>
                    <a:pt x="113" y="0"/>
                    <a:pt x="113" y="0"/>
                  </a:cubicBezTo>
                  <a:cubicBezTo>
                    <a:pt x="113" y="0"/>
                    <a:pt x="113" y="0"/>
                    <a:pt x="113" y="0"/>
                  </a:cubicBezTo>
                  <a:cubicBezTo>
                    <a:pt x="113" y="0"/>
                    <a:pt x="110" y="0"/>
                    <a:pt x="113" y="0"/>
                  </a:cubicBezTo>
                  <a:cubicBezTo>
                    <a:pt x="109" y="0"/>
                    <a:pt x="109" y="0"/>
                    <a:pt x="109" y="0"/>
                  </a:cubicBezTo>
                  <a:cubicBezTo>
                    <a:pt x="110" y="0"/>
                    <a:pt x="110" y="0"/>
                    <a:pt x="110" y="0"/>
                  </a:cubicBezTo>
                  <a:cubicBezTo>
                    <a:pt x="113" y="1"/>
                    <a:pt x="110" y="1"/>
                    <a:pt x="110" y="1"/>
                  </a:cubicBezTo>
                  <a:cubicBezTo>
                    <a:pt x="110" y="1"/>
                    <a:pt x="110" y="1"/>
                    <a:pt x="110" y="1"/>
                  </a:cubicBezTo>
                  <a:cubicBezTo>
                    <a:pt x="110" y="0"/>
                    <a:pt x="109" y="1"/>
                    <a:pt x="109" y="1"/>
                  </a:cubicBezTo>
                  <a:cubicBezTo>
                    <a:pt x="109" y="0"/>
                    <a:pt x="109" y="0"/>
                    <a:pt x="109" y="0"/>
                  </a:cubicBezTo>
                  <a:cubicBezTo>
                    <a:pt x="109" y="0"/>
                    <a:pt x="109" y="1"/>
                    <a:pt x="108" y="1"/>
                  </a:cubicBezTo>
                  <a:cubicBezTo>
                    <a:pt x="109" y="1"/>
                    <a:pt x="109" y="1"/>
                    <a:pt x="109" y="1"/>
                  </a:cubicBezTo>
                  <a:cubicBezTo>
                    <a:pt x="108" y="1"/>
                    <a:pt x="108" y="1"/>
                    <a:pt x="108" y="3"/>
                  </a:cubicBezTo>
                  <a:cubicBezTo>
                    <a:pt x="108" y="3"/>
                    <a:pt x="106" y="3"/>
                    <a:pt x="106" y="4"/>
                  </a:cubicBezTo>
                  <a:cubicBezTo>
                    <a:pt x="106" y="4"/>
                    <a:pt x="108" y="4"/>
                    <a:pt x="109" y="4"/>
                  </a:cubicBezTo>
                  <a:cubicBezTo>
                    <a:pt x="109" y="4"/>
                    <a:pt x="108" y="4"/>
                    <a:pt x="108" y="5"/>
                  </a:cubicBezTo>
                  <a:cubicBezTo>
                    <a:pt x="108" y="5"/>
                    <a:pt x="106" y="4"/>
                    <a:pt x="106" y="5"/>
                  </a:cubicBezTo>
                  <a:cubicBezTo>
                    <a:pt x="106" y="5"/>
                    <a:pt x="106" y="5"/>
                    <a:pt x="106" y="5"/>
                  </a:cubicBezTo>
                  <a:cubicBezTo>
                    <a:pt x="105" y="5"/>
                    <a:pt x="105" y="5"/>
                    <a:pt x="105" y="5"/>
                  </a:cubicBezTo>
                  <a:cubicBezTo>
                    <a:pt x="105" y="7"/>
                    <a:pt x="104" y="9"/>
                    <a:pt x="104" y="11"/>
                  </a:cubicBezTo>
                  <a:cubicBezTo>
                    <a:pt x="104" y="11"/>
                    <a:pt x="104" y="11"/>
                    <a:pt x="104" y="11"/>
                  </a:cubicBezTo>
                  <a:cubicBezTo>
                    <a:pt x="102" y="11"/>
                    <a:pt x="102" y="12"/>
                    <a:pt x="101" y="12"/>
                  </a:cubicBezTo>
                  <a:cubicBezTo>
                    <a:pt x="101" y="13"/>
                    <a:pt x="100" y="15"/>
                    <a:pt x="101" y="16"/>
                  </a:cubicBezTo>
                  <a:cubicBezTo>
                    <a:pt x="99" y="17"/>
                    <a:pt x="96" y="18"/>
                    <a:pt x="96" y="22"/>
                  </a:cubicBezTo>
                  <a:cubicBezTo>
                    <a:pt x="96" y="22"/>
                    <a:pt x="96" y="22"/>
                    <a:pt x="96" y="22"/>
                  </a:cubicBezTo>
                  <a:cubicBezTo>
                    <a:pt x="96" y="22"/>
                    <a:pt x="99" y="22"/>
                    <a:pt x="96" y="22"/>
                  </a:cubicBezTo>
                  <a:cubicBezTo>
                    <a:pt x="96" y="22"/>
                    <a:pt x="96" y="22"/>
                    <a:pt x="95" y="22"/>
                  </a:cubicBezTo>
                  <a:cubicBezTo>
                    <a:pt x="95" y="24"/>
                    <a:pt x="93" y="25"/>
                    <a:pt x="92" y="25"/>
                  </a:cubicBezTo>
                  <a:cubicBezTo>
                    <a:pt x="93" y="25"/>
                    <a:pt x="93" y="25"/>
                    <a:pt x="93" y="25"/>
                  </a:cubicBezTo>
                  <a:cubicBezTo>
                    <a:pt x="92" y="26"/>
                    <a:pt x="92" y="28"/>
                    <a:pt x="92" y="28"/>
                  </a:cubicBezTo>
                  <a:cubicBezTo>
                    <a:pt x="92" y="29"/>
                    <a:pt x="92" y="29"/>
                    <a:pt x="92" y="29"/>
                  </a:cubicBezTo>
                  <a:cubicBezTo>
                    <a:pt x="91" y="29"/>
                    <a:pt x="91" y="29"/>
                    <a:pt x="89" y="30"/>
                  </a:cubicBezTo>
                  <a:cubicBezTo>
                    <a:pt x="89" y="30"/>
                    <a:pt x="89" y="32"/>
                    <a:pt x="89" y="33"/>
                  </a:cubicBezTo>
                  <a:cubicBezTo>
                    <a:pt x="87" y="35"/>
                    <a:pt x="86" y="38"/>
                    <a:pt x="83" y="39"/>
                  </a:cubicBezTo>
                  <a:cubicBezTo>
                    <a:pt x="83" y="39"/>
                    <a:pt x="83" y="39"/>
                    <a:pt x="83" y="39"/>
                  </a:cubicBezTo>
                  <a:cubicBezTo>
                    <a:pt x="80" y="41"/>
                    <a:pt x="80" y="45"/>
                    <a:pt x="79" y="46"/>
                  </a:cubicBezTo>
                  <a:cubicBezTo>
                    <a:pt x="80" y="46"/>
                    <a:pt x="80" y="46"/>
                    <a:pt x="80" y="46"/>
                  </a:cubicBezTo>
                  <a:cubicBezTo>
                    <a:pt x="80" y="47"/>
                    <a:pt x="79" y="47"/>
                    <a:pt x="78" y="47"/>
                  </a:cubicBezTo>
                  <a:cubicBezTo>
                    <a:pt x="78" y="47"/>
                    <a:pt x="76" y="50"/>
                    <a:pt x="78" y="50"/>
                  </a:cubicBezTo>
                  <a:cubicBezTo>
                    <a:pt x="78" y="51"/>
                    <a:pt x="76" y="51"/>
                    <a:pt x="76" y="51"/>
                  </a:cubicBezTo>
                  <a:cubicBezTo>
                    <a:pt x="76" y="52"/>
                    <a:pt x="75" y="52"/>
                    <a:pt x="75" y="54"/>
                  </a:cubicBezTo>
                  <a:cubicBezTo>
                    <a:pt x="75" y="54"/>
                    <a:pt x="75" y="54"/>
                    <a:pt x="75" y="54"/>
                  </a:cubicBezTo>
                  <a:cubicBezTo>
                    <a:pt x="75" y="54"/>
                    <a:pt x="75" y="54"/>
                    <a:pt x="75" y="54"/>
                  </a:cubicBezTo>
                  <a:cubicBezTo>
                    <a:pt x="75" y="55"/>
                    <a:pt x="75" y="56"/>
                    <a:pt x="74" y="55"/>
                  </a:cubicBezTo>
                  <a:cubicBezTo>
                    <a:pt x="74" y="56"/>
                    <a:pt x="70" y="58"/>
                    <a:pt x="73" y="59"/>
                  </a:cubicBezTo>
                  <a:cubicBezTo>
                    <a:pt x="70" y="59"/>
                    <a:pt x="70" y="59"/>
                    <a:pt x="70" y="59"/>
                  </a:cubicBezTo>
                  <a:cubicBezTo>
                    <a:pt x="70" y="60"/>
                    <a:pt x="70" y="63"/>
                    <a:pt x="69" y="63"/>
                  </a:cubicBezTo>
                  <a:cubicBezTo>
                    <a:pt x="69" y="63"/>
                    <a:pt x="69" y="63"/>
                    <a:pt x="69" y="64"/>
                  </a:cubicBezTo>
                  <a:cubicBezTo>
                    <a:pt x="69" y="64"/>
                    <a:pt x="69" y="63"/>
                    <a:pt x="69" y="64"/>
                  </a:cubicBezTo>
                  <a:cubicBezTo>
                    <a:pt x="66" y="65"/>
                    <a:pt x="67" y="67"/>
                    <a:pt x="66" y="69"/>
                  </a:cubicBezTo>
                  <a:cubicBezTo>
                    <a:pt x="63" y="71"/>
                    <a:pt x="62" y="76"/>
                    <a:pt x="61" y="79"/>
                  </a:cubicBezTo>
                  <a:cubicBezTo>
                    <a:pt x="61" y="79"/>
                    <a:pt x="61" y="79"/>
                    <a:pt x="61" y="79"/>
                  </a:cubicBezTo>
                  <a:cubicBezTo>
                    <a:pt x="60" y="79"/>
                    <a:pt x="61" y="81"/>
                    <a:pt x="60" y="80"/>
                  </a:cubicBezTo>
                  <a:cubicBezTo>
                    <a:pt x="60" y="81"/>
                    <a:pt x="57" y="81"/>
                    <a:pt x="60" y="81"/>
                  </a:cubicBezTo>
                  <a:cubicBezTo>
                    <a:pt x="57" y="81"/>
                    <a:pt x="57" y="84"/>
                    <a:pt x="56" y="84"/>
                  </a:cubicBezTo>
                  <a:cubicBezTo>
                    <a:pt x="56" y="84"/>
                    <a:pt x="56" y="84"/>
                    <a:pt x="56" y="84"/>
                  </a:cubicBezTo>
                  <a:cubicBezTo>
                    <a:pt x="56" y="85"/>
                    <a:pt x="54" y="86"/>
                    <a:pt x="54" y="89"/>
                  </a:cubicBezTo>
                  <a:cubicBezTo>
                    <a:pt x="56" y="89"/>
                    <a:pt x="56" y="89"/>
                    <a:pt x="56" y="89"/>
                  </a:cubicBezTo>
                  <a:cubicBezTo>
                    <a:pt x="56" y="89"/>
                    <a:pt x="54" y="89"/>
                    <a:pt x="54" y="90"/>
                  </a:cubicBezTo>
                  <a:cubicBezTo>
                    <a:pt x="54" y="89"/>
                    <a:pt x="54" y="89"/>
                    <a:pt x="54" y="89"/>
                  </a:cubicBezTo>
                  <a:cubicBezTo>
                    <a:pt x="53" y="92"/>
                    <a:pt x="52" y="94"/>
                    <a:pt x="49" y="97"/>
                  </a:cubicBezTo>
                  <a:cubicBezTo>
                    <a:pt x="49" y="98"/>
                    <a:pt x="52" y="98"/>
                    <a:pt x="50" y="98"/>
                  </a:cubicBezTo>
                  <a:cubicBezTo>
                    <a:pt x="49" y="98"/>
                    <a:pt x="49" y="98"/>
                    <a:pt x="49" y="98"/>
                  </a:cubicBezTo>
                  <a:cubicBezTo>
                    <a:pt x="49" y="99"/>
                    <a:pt x="50" y="102"/>
                    <a:pt x="49" y="102"/>
                  </a:cubicBezTo>
                  <a:cubicBezTo>
                    <a:pt x="49" y="99"/>
                    <a:pt x="49" y="102"/>
                    <a:pt x="49" y="99"/>
                  </a:cubicBezTo>
                  <a:cubicBezTo>
                    <a:pt x="49" y="102"/>
                    <a:pt x="49" y="103"/>
                    <a:pt x="48" y="103"/>
                  </a:cubicBezTo>
                  <a:cubicBezTo>
                    <a:pt x="49" y="103"/>
                    <a:pt x="49" y="103"/>
                    <a:pt x="49" y="103"/>
                  </a:cubicBezTo>
                  <a:cubicBezTo>
                    <a:pt x="46" y="105"/>
                    <a:pt x="46" y="106"/>
                    <a:pt x="45" y="106"/>
                  </a:cubicBezTo>
                  <a:cubicBezTo>
                    <a:pt x="40" y="111"/>
                    <a:pt x="36" y="116"/>
                    <a:pt x="33" y="122"/>
                  </a:cubicBezTo>
                  <a:cubicBezTo>
                    <a:pt x="30" y="129"/>
                    <a:pt x="26" y="133"/>
                    <a:pt x="23" y="140"/>
                  </a:cubicBezTo>
                  <a:cubicBezTo>
                    <a:pt x="24" y="143"/>
                    <a:pt x="23" y="143"/>
                    <a:pt x="23" y="144"/>
                  </a:cubicBezTo>
                  <a:cubicBezTo>
                    <a:pt x="23" y="144"/>
                    <a:pt x="23" y="144"/>
                    <a:pt x="23" y="144"/>
                  </a:cubicBezTo>
                  <a:cubicBezTo>
                    <a:pt x="22" y="144"/>
                    <a:pt x="22" y="145"/>
                    <a:pt x="22" y="144"/>
                  </a:cubicBezTo>
                  <a:cubicBezTo>
                    <a:pt x="20" y="146"/>
                    <a:pt x="19" y="148"/>
                    <a:pt x="17" y="150"/>
                  </a:cubicBezTo>
                  <a:cubicBezTo>
                    <a:pt x="19" y="150"/>
                    <a:pt x="19" y="150"/>
                    <a:pt x="19" y="150"/>
                  </a:cubicBezTo>
                  <a:cubicBezTo>
                    <a:pt x="17" y="150"/>
                    <a:pt x="17" y="150"/>
                    <a:pt x="17" y="150"/>
                  </a:cubicBezTo>
                  <a:cubicBezTo>
                    <a:pt x="17" y="150"/>
                    <a:pt x="17" y="150"/>
                    <a:pt x="17" y="150"/>
                  </a:cubicBezTo>
                  <a:cubicBezTo>
                    <a:pt x="17" y="150"/>
                    <a:pt x="17" y="152"/>
                    <a:pt x="15" y="150"/>
                  </a:cubicBezTo>
                  <a:cubicBezTo>
                    <a:pt x="13" y="157"/>
                    <a:pt x="11" y="162"/>
                    <a:pt x="7" y="169"/>
                  </a:cubicBezTo>
                  <a:cubicBezTo>
                    <a:pt x="7" y="170"/>
                    <a:pt x="6" y="171"/>
                    <a:pt x="5" y="173"/>
                  </a:cubicBezTo>
                  <a:cubicBezTo>
                    <a:pt x="5" y="178"/>
                    <a:pt x="2" y="183"/>
                    <a:pt x="0" y="186"/>
                  </a:cubicBezTo>
                  <a:cubicBezTo>
                    <a:pt x="0" y="186"/>
                    <a:pt x="2" y="187"/>
                    <a:pt x="5" y="186"/>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71" name="Hình tự do 150"/>
            <p:cNvSpPr>
              <a:spLocks/>
            </p:cNvSpPr>
            <p:nvPr/>
          </p:nvSpPr>
          <p:spPr bwMode="auto">
            <a:xfrm>
              <a:off x="4002" y="3099"/>
              <a:ext cx="260" cy="472"/>
            </a:xfrm>
            <a:custGeom>
              <a:avLst/>
              <a:gdLst>
                <a:gd name="T0" fmla="*/ 98 w 110"/>
                <a:gd name="T1" fmla="*/ 175 h 200"/>
                <a:gd name="T2" fmla="*/ 95 w 110"/>
                <a:gd name="T3" fmla="*/ 169 h 200"/>
                <a:gd name="T4" fmla="*/ 89 w 110"/>
                <a:gd name="T5" fmla="*/ 156 h 200"/>
                <a:gd name="T6" fmla="*/ 88 w 110"/>
                <a:gd name="T7" fmla="*/ 152 h 200"/>
                <a:gd name="T8" fmla="*/ 78 w 110"/>
                <a:gd name="T9" fmla="*/ 140 h 200"/>
                <a:gd name="T10" fmla="*/ 77 w 110"/>
                <a:gd name="T11" fmla="*/ 136 h 200"/>
                <a:gd name="T12" fmla="*/ 75 w 110"/>
                <a:gd name="T13" fmla="*/ 127 h 200"/>
                <a:gd name="T14" fmla="*/ 71 w 110"/>
                <a:gd name="T15" fmla="*/ 122 h 200"/>
                <a:gd name="T16" fmla="*/ 68 w 110"/>
                <a:gd name="T17" fmla="*/ 119 h 200"/>
                <a:gd name="T18" fmla="*/ 68 w 110"/>
                <a:gd name="T19" fmla="*/ 116 h 200"/>
                <a:gd name="T20" fmla="*/ 64 w 110"/>
                <a:gd name="T21" fmla="*/ 109 h 200"/>
                <a:gd name="T22" fmla="*/ 62 w 110"/>
                <a:gd name="T23" fmla="*/ 105 h 200"/>
                <a:gd name="T24" fmla="*/ 60 w 110"/>
                <a:gd name="T25" fmla="*/ 100 h 200"/>
                <a:gd name="T26" fmla="*/ 58 w 110"/>
                <a:gd name="T27" fmla="*/ 95 h 200"/>
                <a:gd name="T28" fmla="*/ 55 w 110"/>
                <a:gd name="T29" fmla="*/ 88 h 200"/>
                <a:gd name="T30" fmla="*/ 50 w 110"/>
                <a:gd name="T31" fmla="*/ 82 h 200"/>
                <a:gd name="T32" fmla="*/ 49 w 110"/>
                <a:gd name="T33" fmla="*/ 79 h 200"/>
                <a:gd name="T34" fmla="*/ 46 w 110"/>
                <a:gd name="T35" fmla="*/ 75 h 200"/>
                <a:gd name="T36" fmla="*/ 46 w 110"/>
                <a:gd name="T37" fmla="*/ 73 h 200"/>
                <a:gd name="T38" fmla="*/ 45 w 110"/>
                <a:gd name="T39" fmla="*/ 71 h 200"/>
                <a:gd name="T40" fmla="*/ 43 w 110"/>
                <a:gd name="T41" fmla="*/ 69 h 200"/>
                <a:gd name="T42" fmla="*/ 37 w 110"/>
                <a:gd name="T43" fmla="*/ 58 h 200"/>
                <a:gd name="T44" fmla="*/ 35 w 110"/>
                <a:gd name="T45" fmla="*/ 54 h 200"/>
                <a:gd name="T46" fmla="*/ 34 w 110"/>
                <a:gd name="T47" fmla="*/ 52 h 200"/>
                <a:gd name="T48" fmla="*/ 29 w 110"/>
                <a:gd name="T49" fmla="*/ 43 h 200"/>
                <a:gd name="T50" fmla="*/ 25 w 110"/>
                <a:gd name="T51" fmla="*/ 43 h 200"/>
                <a:gd name="T52" fmla="*/ 28 w 110"/>
                <a:gd name="T53" fmla="*/ 39 h 200"/>
                <a:gd name="T54" fmla="*/ 28 w 110"/>
                <a:gd name="T55" fmla="*/ 34 h 200"/>
                <a:gd name="T56" fmla="*/ 24 w 110"/>
                <a:gd name="T57" fmla="*/ 31 h 200"/>
                <a:gd name="T58" fmla="*/ 24 w 110"/>
                <a:gd name="T59" fmla="*/ 30 h 200"/>
                <a:gd name="T60" fmla="*/ 22 w 110"/>
                <a:gd name="T61" fmla="*/ 28 h 200"/>
                <a:gd name="T62" fmla="*/ 20 w 110"/>
                <a:gd name="T63" fmla="*/ 27 h 200"/>
                <a:gd name="T64" fmla="*/ 20 w 110"/>
                <a:gd name="T65" fmla="*/ 22 h 200"/>
                <a:gd name="T66" fmla="*/ 17 w 110"/>
                <a:gd name="T67" fmla="*/ 21 h 200"/>
                <a:gd name="T68" fmla="*/ 17 w 110"/>
                <a:gd name="T69" fmla="*/ 18 h 200"/>
                <a:gd name="T70" fmla="*/ 16 w 110"/>
                <a:gd name="T71" fmla="*/ 16 h 200"/>
                <a:gd name="T72" fmla="*/ 15 w 110"/>
                <a:gd name="T73" fmla="*/ 18 h 200"/>
                <a:gd name="T74" fmla="*/ 13 w 110"/>
                <a:gd name="T75" fmla="*/ 12 h 200"/>
                <a:gd name="T76" fmla="*/ 6 w 110"/>
                <a:gd name="T77" fmla="*/ 6 h 200"/>
                <a:gd name="T78" fmla="*/ 3 w 110"/>
                <a:gd name="T79" fmla="*/ 4 h 200"/>
                <a:gd name="T80" fmla="*/ 2 w 110"/>
                <a:gd name="T81" fmla="*/ 0 h 200"/>
                <a:gd name="T82" fmla="*/ 0 w 110"/>
                <a:gd name="T83" fmla="*/ 3 h 200"/>
                <a:gd name="T84" fmla="*/ 4 w 110"/>
                <a:gd name="T85" fmla="*/ 6 h 200"/>
                <a:gd name="T86" fmla="*/ 7 w 110"/>
                <a:gd name="T87" fmla="*/ 16 h 200"/>
                <a:gd name="T88" fmla="*/ 13 w 110"/>
                <a:gd name="T89" fmla="*/ 31 h 200"/>
                <a:gd name="T90" fmla="*/ 21 w 110"/>
                <a:gd name="T91" fmla="*/ 47 h 200"/>
                <a:gd name="T92" fmla="*/ 28 w 110"/>
                <a:gd name="T93" fmla="*/ 58 h 200"/>
                <a:gd name="T94" fmla="*/ 32 w 110"/>
                <a:gd name="T95" fmla="*/ 69 h 200"/>
                <a:gd name="T96" fmla="*/ 43 w 110"/>
                <a:gd name="T97" fmla="*/ 87 h 200"/>
                <a:gd name="T98" fmla="*/ 49 w 110"/>
                <a:gd name="T99" fmla="*/ 97 h 200"/>
                <a:gd name="T100" fmla="*/ 58 w 110"/>
                <a:gd name="T101" fmla="*/ 109 h 200"/>
                <a:gd name="T102" fmla="*/ 78 w 110"/>
                <a:gd name="T103" fmla="*/ 153 h 200"/>
                <a:gd name="T104" fmla="*/ 85 w 110"/>
                <a:gd name="T105" fmla="*/ 165 h 200"/>
                <a:gd name="T106" fmla="*/ 107 w 110"/>
                <a:gd name="T107" fmla="*/ 195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0" h="200">
                  <a:moveTo>
                    <a:pt x="107" y="195"/>
                  </a:moveTo>
                  <a:cubicBezTo>
                    <a:pt x="110" y="191"/>
                    <a:pt x="105" y="190"/>
                    <a:pt x="105" y="187"/>
                  </a:cubicBezTo>
                  <a:cubicBezTo>
                    <a:pt x="103" y="187"/>
                    <a:pt x="103" y="187"/>
                    <a:pt x="103" y="187"/>
                  </a:cubicBezTo>
                  <a:cubicBezTo>
                    <a:pt x="103" y="182"/>
                    <a:pt x="101" y="179"/>
                    <a:pt x="98" y="177"/>
                  </a:cubicBezTo>
                  <a:cubicBezTo>
                    <a:pt x="98" y="178"/>
                    <a:pt x="98" y="178"/>
                    <a:pt x="98" y="178"/>
                  </a:cubicBezTo>
                  <a:cubicBezTo>
                    <a:pt x="97" y="177"/>
                    <a:pt x="98" y="175"/>
                    <a:pt x="98" y="175"/>
                  </a:cubicBezTo>
                  <a:cubicBezTo>
                    <a:pt x="97" y="175"/>
                    <a:pt x="97" y="175"/>
                    <a:pt x="97" y="175"/>
                  </a:cubicBezTo>
                  <a:cubicBezTo>
                    <a:pt x="98" y="175"/>
                    <a:pt x="97" y="175"/>
                    <a:pt x="97" y="174"/>
                  </a:cubicBezTo>
                  <a:cubicBezTo>
                    <a:pt x="97" y="174"/>
                    <a:pt x="97" y="174"/>
                    <a:pt x="95" y="174"/>
                  </a:cubicBezTo>
                  <a:cubicBezTo>
                    <a:pt x="97" y="174"/>
                    <a:pt x="97" y="174"/>
                    <a:pt x="97" y="174"/>
                  </a:cubicBezTo>
                  <a:cubicBezTo>
                    <a:pt x="98" y="171"/>
                    <a:pt x="95" y="171"/>
                    <a:pt x="95" y="169"/>
                  </a:cubicBezTo>
                  <a:cubicBezTo>
                    <a:pt x="95" y="169"/>
                    <a:pt x="95" y="169"/>
                    <a:pt x="95" y="169"/>
                  </a:cubicBezTo>
                  <a:cubicBezTo>
                    <a:pt x="93" y="166"/>
                    <a:pt x="91" y="164"/>
                    <a:pt x="91" y="161"/>
                  </a:cubicBezTo>
                  <a:cubicBezTo>
                    <a:pt x="91" y="162"/>
                    <a:pt x="90" y="162"/>
                    <a:pt x="90" y="162"/>
                  </a:cubicBezTo>
                  <a:cubicBezTo>
                    <a:pt x="90" y="162"/>
                    <a:pt x="90" y="161"/>
                    <a:pt x="90" y="160"/>
                  </a:cubicBezTo>
                  <a:cubicBezTo>
                    <a:pt x="89" y="161"/>
                    <a:pt x="90" y="158"/>
                    <a:pt x="90" y="158"/>
                  </a:cubicBezTo>
                  <a:cubicBezTo>
                    <a:pt x="90" y="158"/>
                    <a:pt x="90" y="158"/>
                    <a:pt x="90" y="158"/>
                  </a:cubicBezTo>
                  <a:cubicBezTo>
                    <a:pt x="90" y="156"/>
                    <a:pt x="89" y="158"/>
                    <a:pt x="89" y="156"/>
                  </a:cubicBezTo>
                  <a:cubicBezTo>
                    <a:pt x="89" y="156"/>
                    <a:pt x="89" y="156"/>
                    <a:pt x="89" y="156"/>
                  </a:cubicBezTo>
                  <a:cubicBezTo>
                    <a:pt x="90" y="155"/>
                    <a:pt x="88" y="156"/>
                    <a:pt x="88" y="155"/>
                  </a:cubicBezTo>
                  <a:cubicBezTo>
                    <a:pt x="89" y="155"/>
                    <a:pt x="89" y="155"/>
                    <a:pt x="89" y="155"/>
                  </a:cubicBezTo>
                  <a:cubicBezTo>
                    <a:pt x="89" y="155"/>
                    <a:pt x="88" y="155"/>
                    <a:pt x="88" y="153"/>
                  </a:cubicBezTo>
                  <a:cubicBezTo>
                    <a:pt x="88" y="153"/>
                    <a:pt x="88" y="153"/>
                    <a:pt x="88" y="153"/>
                  </a:cubicBezTo>
                  <a:cubicBezTo>
                    <a:pt x="88" y="153"/>
                    <a:pt x="86" y="153"/>
                    <a:pt x="88" y="152"/>
                  </a:cubicBezTo>
                  <a:cubicBezTo>
                    <a:pt x="86" y="152"/>
                    <a:pt x="88" y="153"/>
                    <a:pt x="86" y="153"/>
                  </a:cubicBezTo>
                  <a:cubicBezTo>
                    <a:pt x="85" y="149"/>
                    <a:pt x="84" y="147"/>
                    <a:pt x="82" y="144"/>
                  </a:cubicBezTo>
                  <a:cubicBezTo>
                    <a:pt x="80" y="144"/>
                    <a:pt x="80" y="144"/>
                    <a:pt x="80" y="144"/>
                  </a:cubicBezTo>
                  <a:cubicBezTo>
                    <a:pt x="80" y="142"/>
                    <a:pt x="80" y="142"/>
                    <a:pt x="80" y="142"/>
                  </a:cubicBezTo>
                  <a:cubicBezTo>
                    <a:pt x="78" y="142"/>
                    <a:pt x="78" y="142"/>
                    <a:pt x="78" y="142"/>
                  </a:cubicBezTo>
                  <a:cubicBezTo>
                    <a:pt x="78" y="140"/>
                    <a:pt x="80" y="140"/>
                    <a:pt x="78" y="140"/>
                  </a:cubicBezTo>
                  <a:cubicBezTo>
                    <a:pt x="78" y="140"/>
                    <a:pt x="78" y="140"/>
                    <a:pt x="78" y="140"/>
                  </a:cubicBezTo>
                  <a:cubicBezTo>
                    <a:pt x="78" y="139"/>
                    <a:pt x="78" y="139"/>
                    <a:pt x="78" y="138"/>
                  </a:cubicBezTo>
                  <a:cubicBezTo>
                    <a:pt x="78" y="139"/>
                    <a:pt x="78" y="139"/>
                    <a:pt x="77" y="139"/>
                  </a:cubicBezTo>
                  <a:cubicBezTo>
                    <a:pt x="78" y="138"/>
                    <a:pt x="77" y="138"/>
                    <a:pt x="77" y="136"/>
                  </a:cubicBezTo>
                  <a:cubicBezTo>
                    <a:pt x="77" y="138"/>
                    <a:pt x="77" y="138"/>
                    <a:pt x="77" y="138"/>
                  </a:cubicBezTo>
                  <a:cubicBezTo>
                    <a:pt x="76" y="136"/>
                    <a:pt x="77" y="136"/>
                    <a:pt x="77" y="136"/>
                  </a:cubicBezTo>
                  <a:cubicBezTo>
                    <a:pt x="76" y="136"/>
                    <a:pt x="76" y="136"/>
                    <a:pt x="76" y="136"/>
                  </a:cubicBezTo>
                  <a:cubicBezTo>
                    <a:pt x="77" y="135"/>
                    <a:pt x="76" y="134"/>
                    <a:pt x="76" y="134"/>
                  </a:cubicBezTo>
                  <a:cubicBezTo>
                    <a:pt x="76" y="134"/>
                    <a:pt x="76" y="134"/>
                    <a:pt x="76" y="134"/>
                  </a:cubicBezTo>
                  <a:cubicBezTo>
                    <a:pt x="76" y="132"/>
                    <a:pt x="75" y="132"/>
                    <a:pt x="75" y="131"/>
                  </a:cubicBezTo>
                  <a:cubicBezTo>
                    <a:pt x="73" y="131"/>
                    <a:pt x="73" y="131"/>
                    <a:pt x="73" y="131"/>
                  </a:cubicBezTo>
                  <a:cubicBezTo>
                    <a:pt x="75" y="129"/>
                    <a:pt x="73" y="129"/>
                    <a:pt x="75" y="127"/>
                  </a:cubicBezTo>
                  <a:cubicBezTo>
                    <a:pt x="73" y="127"/>
                    <a:pt x="72" y="126"/>
                    <a:pt x="72" y="126"/>
                  </a:cubicBezTo>
                  <a:cubicBezTo>
                    <a:pt x="72" y="126"/>
                    <a:pt x="71" y="126"/>
                    <a:pt x="72" y="127"/>
                  </a:cubicBezTo>
                  <a:cubicBezTo>
                    <a:pt x="71" y="126"/>
                    <a:pt x="71" y="126"/>
                    <a:pt x="71" y="126"/>
                  </a:cubicBezTo>
                  <a:cubicBezTo>
                    <a:pt x="71" y="127"/>
                    <a:pt x="71" y="127"/>
                    <a:pt x="71" y="127"/>
                  </a:cubicBezTo>
                  <a:cubicBezTo>
                    <a:pt x="71" y="127"/>
                    <a:pt x="71" y="126"/>
                    <a:pt x="69" y="126"/>
                  </a:cubicBezTo>
                  <a:cubicBezTo>
                    <a:pt x="71" y="125"/>
                    <a:pt x="71" y="123"/>
                    <a:pt x="71" y="122"/>
                  </a:cubicBezTo>
                  <a:cubicBezTo>
                    <a:pt x="71" y="123"/>
                    <a:pt x="69" y="123"/>
                    <a:pt x="69" y="123"/>
                  </a:cubicBezTo>
                  <a:cubicBezTo>
                    <a:pt x="71" y="121"/>
                    <a:pt x="71" y="121"/>
                    <a:pt x="71" y="121"/>
                  </a:cubicBezTo>
                  <a:cubicBezTo>
                    <a:pt x="71" y="121"/>
                    <a:pt x="69" y="122"/>
                    <a:pt x="69" y="121"/>
                  </a:cubicBezTo>
                  <a:cubicBezTo>
                    <a:pt x="71" y="121"/>
                    <a:pt x="71" y="121"/>
                    <a:pt x="71" y="121"/>
                  </a:cubicBezTo>
                  <a:cubicBezTo>
                    <a:pt x="69" y="119"/>
                    <a:pt x="69" y="119"/>
                    <a:pt x="69" y="119"/>
                  </a:cubicBezTo>
                  <a:cubicBezTo>
                    <a:pt x="68" y="119"/>
                    <a:pt x="69" y="119"/>
                    <a:pt x="68" y="119"/>
                  </a:cubicBezTo>
                  <a:cubicBezTo>
                    <a:pt x="68" y="119"/>
                    <a:pt x="68" y="119"/>
                    <a:pt x="68" y="118"/>
                  </a:cubicBezTo>
                  <a:cubicBezTo>
                    <a:pt x="68" y="118"/>
                    <a:pt x="68" y="118"/>
                    <a:pt x="68" y="118"/>
                  </a:cubicBezTo>
                  <a:cubicBezTo>
                    <a:pt x="68" y="116"/>
                    <a:pt x="68" y="116"/>
                    <a:pt x="68" y="116"/>
                  </a:cubicBezTo>
                  <a:cubicBezTo>
                    <a:pt x="69" y="118"/>
                    <a:pt x="68" y="118"/>
                    <a:pt x="68" y="118"/>
                  </a:cubicBezTo>
                  <a:cubicBezTo>
                    <a:pt x="69" y="116"/>
                    <a:pt x="69" y="116"/>
                    <a:pt x="68" y="114"/>
                  </a:cubicBezTo>
                  <a:cubicBezTo>
                    <a:pt x="68" y="116"/>
                    <a:pt x="68" y="116"/>
                    <a:pt x="68" y="116"/>
                  </a:cubicBezTo>
                  <a:cubicBezTo>
                    <a:pt x="68" y="114"/>
                    <a:pt x="68" y="113"/>
                    <a:pt x="68" y="112"/>
                  </a:cubicBezTo>
                  <a:cubicBezTo>
                    <a:pt x="68" y="112"/>
                    <a:pt x="65" y="113"/>
                    <a:pt x="68" y="113"/>
                  </a:cubicBezTo>
                  <a:cubicBezTo>
                    <a:pt x="65" y="113"/>
                    <a:pt x="65" y="110"/>
                    <a:pt x="64" y="110"/>
                  </a:cubicBezTo>
                  <a:cubicBezTo>
                    <a:pt x="65" y="110"/>
                    <a:pt x="65" y="110"/>
                    <a:pt x="65" y="110"/>
                  </a:cubicBezTo>
                  <a:cubicBezTo>
                    <a:pt x="65" y="109"/>
                    <a:pt x="64" y="110"/>
                    <a:pt x="64" y="109"/>
                  </a:cubicBezTo>
                  <a:cubicBezTo>
                    <a:pt x="64" y="109"/>
                    <a:pt x="64" y="109"/>
                    <a:pt x="64" y="109"/>
                  </a:cubicBezTo>
                  <a:cubicBezTo>
                    <a:pt x="64" y="108"/>
                    <a:pt x="64" y="109"/>
                    <a:pt x="64" y="109"/>
                  </a:cubicBezTo>
                  <a:cubicBezTo>
                    <a:pt x="64" y="108"/>
                    <a:pt x="64" y="106"/>
                    <a:pt x="63" y="105"/>
                  </a:cubicBezTo>
                  <a:cubicBezTo>
                    <a:pt x="63" y="103"/>
                    <a:pt x="63" y="103"/>
                    <a:pt x="63" y="103"/>
                  </a:cubicBezTo>
                  <a:cubicBezTo>
                    <a:pt x="63" y="103"/>
                    <a:pt x="63" y="103"/>
                    <a:pt x="63" y="103"/>
                  </a:cubicBezTo>
                  <a:cubicBezTo>
                    <a:pt x="62" y="103"/>
                    <a:pt x="62" y="103"/>
                    <a:pt x="62" y="103"/>
                  </a:cubicBezTo>
                  <a:cubicBezTo>
                    <a:pt x="62" y="101"/>
                    <a:pt x="62" y="106"/>
                    <a:pt x="62" y="105"/>
                  </a:cubicBezTo>
                  <a:cubicBezTo>
                    <a:pt x="62" y="105"/>
                    <a:pt x="63" y="103"/>
                    <a:pt x="62" y="103"/>
                  </a:cubicBezTo>
                  <a:cubicBezTo>
                    <a:pt x="62" y="101"/>
                    <a:pt x="62" y="101"/>
                    <a:pt x="62" y="101"/>
                  </a:cubicBezTo>
                  <a:cubicBezTo>
                    <a:pt x="62" y="101"/>
                    <a:pt x="60" y="103"/>
                    <a:pt x="60" y="101"/>
                  </a:cubicBezTo>
                  <a:cubicBezTo>
                    <a:pt x="60" y="101"/>
                    <a:pt x="60" y="101"/>
                    <a:pt x="60" y="101"/>
                  </a:cubicBezTo>
                  <a:cubicBezTo>
                    <a:pt x="60" y="100"/>
                    <a:pt x="60" y="100"/>
                    <a:pt x="60" y="100"/>
                  </a:cubicBezTo>
                  <a:cubicBezTo>
                    <a:pt x="62" y="100"/>
                    <a:pt x="60" y="100"/>
                    <a:pt x="60" y="100"/>
                  </a:cubicBezTo>
                  <a:cubicBezTo>
                    <a:pt x="60" y="100"/>
                    <a:pt x="60" y="99"/>
                    <a:pt x="59" y="99"/>
                  </a:cubicBezTo>
                  <a:cubicBezTo>
                    <a:pt x="59" y="100"/>
                    <a:pt x="59" y="100"/>
                    <a:pt x="59" y="100"/>
                  </a:cubicBezTo>
                  <a:cubicBezTo>
                    <a:pt x="59" y="99"/>
                    <a:pt x="59" y="99"/>
                    <a:pt x="59" y="99"/>
                  </a:cubicBezTo>
                  <a:cubicBezTo>
                    <a:pt x="59" y="99"/>
                    <a:pt x="59" y="99"/>
                    <a:pt x="59" y="99"/>
                  </a:cubicBezTo>
                  <a:cubicBezTo>
                    <a:pt x="60" y="97"/>
                    <a:pt x="59" y="97"/>
                    <a:pt x="59" y="96"/>
                  </a:cubicBezTo>
                  <a:cubicBezTo>
                    <a:pt x="59" y="96"/>
                    <a:pt x="59" y="95"/>
                    <a:pt x="58" y="95"/>
                  </a:cubicBezTo>
                  <a:cubicBezTo>
                    <a:pt x="58" y="93"/>
                    <a:pt x="58" y="93"/>
                    <a:pt x="58" y="93"/>
                  </a:cubicBezTo>
                  <a:cubicBezTo>
                    <a:pt x="58" y="93"/>
                    <a:pt x="58" y="93"/>
                    <a:pt x="56" y="93"/>
                  </a:cubicBezTo>
                  <a:cubicBezTo>
                    <a:pt x="56" y="93"/>
                    <a:pt x="56" y="93"/>
                    <a:pt x="56" y="93"/>
                  </a:cubicBezTo>
                  <a:cubicBezTo>
                    <a:pt x="55" y="92"/>
                    <a:pt x="55" y="92"/>
                    <a:pt x="55" y="92"/>
                  </a:cubicBezTo>
                  <a:cubicBezTo>
                    <a:pt x="55" y="92"/>
                    <a:pt x="56" y="92"/>
                    <a:pt x="56" y="90"/>
                  </a:cubicBezTo>
                  <a:cubicBezTo>
                    <a:pt x="55" y="92"/>
                    <a:pt x="56" y="88"/>
                    <a:pt x="55" y="88"/>
                  </a:cubicBezTo>
                  <a:cubicBezTo>
                    <a:pt x="55" y="88"/>
                    <a:pt x="55" y="90"/>
                    <a:pt x="52" y="90"/>
                  </a:cubicBezTo>
                  <a:cubicBezTo>
                    <a:pt x="51" y="90"/>
                    <a:pt x="55" y="88"/>
                    <a:pt x="52" y="87"/>
                  </a:cubicBezTo>
                  <a:cubicBezTo>
                    <a:pt x="55" y="87"/>
                    <a:pt x="55" y="87"/>
                    <a:pt x="55" y="87"/>
                  </a:cubicBezTo>
                  <a:cubicBezTo>
                    <a:pt x="52" y="87"/>
                    <a:pt x="55" y="86"/>
                    <a:pt x="52" y="86"/>
                  </a:cubicBezTo>
                  <a:cubicBezTo>
                    <a:pt x="52" y="86"/>
                    <a:pt x="51" y="86"/>
                    <a:pt x="52" y="86"/>
                  </a:cubicBezTo>
                  <a:cubicBezTo>
                    <a:pt x="51" y="84"/>
                    <a:pt x="51" y="82"/>
                    <a:pt x="50" y="82"/>
                  </a:cubicBezTo>
                  <a:cubicBezTo>
                    <a:pt x="50" y="82"/>
                    <a:pt x="49" y="82"/>
                    <a:pt x="50" y="82"/>
                  </a:cubicBezTo>
                  <a:cubicBezTo>
                    <a:pt x="50" y="82"/>
                    <a:pt x="50" y="82"/>
                    <a:pt x="50" y="82"/>
                  </a:cubicBezTo>
                  <a:cubicBezTo>
                    <a:pt x="50" y="82"/>
                    <a:pt x="50" y="82"/>
                    <a:pt x="50" y="82"/>
                  </a:cubicBezTo>
                  <a:cubicBezTo>
                    <a:pt x="50" y="82"/>
                    <a:pt x="50" y="80"/>
                    <a:pt x="49" y="82"/>
                  </a:cubicBezTo>
                  <a:cubicBezTo>
                    <a:pt x="47" y="82"/>
                    <a:pt x="50" y="80"/>
                    <a:pt x="49" y="79"/>
                  </a:cubicBezTo>
                  <a:cubicBezTo>
                    <a:pt x="49" y="79"/>
                    <a:pt x="49" y="79"/>
                    <a:pt x="49" y="79"/>
                  </a:cubicBezTo>
                  <a:cubicBezTo>
                    <a:pt x="49" y="78"/>
                    <a:pt x="49" y="78"/>
                    <a:pt x="49" y="78"/>
                  </a:cubicBezTo>
                  <a:cubicBezTo>
                    <a:pt x="49" y="78"/>
                    <a:pt x="47" y="78"/>
                    <a:pt x="47" y="79"/>
                  </a:cubicBezTo>
                  <a:cubicBezTo>
                    <a:pt x="47" y="78"/>
                    <a:pt x="46" y="78"/>
                    <a:pt x="47" y="78"/>
                  </a:cubicBezTo>
                  <a:cubicBezTo>
                    <a:pt x="46" y="78"/>
                    <a:pt x="46" y="78"/>
                    <a:pt x="46" y="78"/>
                  </a:cubicBezTo>
                  <a:cubicBezTo>
                    <a:pt x="47" y="78"/>
                    <a:pt x="46" y="75"/>
                    <a:pt x="46" y="75"/>
                  </a:cubicBezTo>
                  <a:cubicBezTo>
                    <a:pt x="46" y="75"/>
                    <a:pt x="46" y="75"/>
                    <a:pt x="46" y="75"/>
                  </a:cubicBezTo>
                  <a:cubicBezTo>
                    <a:pt x="46" y="75"/>
                    <a:pt x="46" y="75"/>
                    <a:pt x="46" y="75"/>
                  </a:cubicBezTo>
                  <a:cubicBezTo>
                    <a:pt x="46" y="75"/>
                    <a:pt x="46" y="75"/>
                    <a:pt x="47" y="75"/>
                  </a:cubicBezTo>
                  <a:cubicBezTo>
                    <a:pt x="47" y="75"/>
                    <a:pt x="47" y="75"/>
                    <a:pt x="47" y="74"/>
                  </a:cubicBezTo>
                  <a:cubicBezTo>
                    <a:pt x="46" y="75"/>
                    <a:pt x="46" y="74"/>
                    <a:pt x="46" y="74"/>
                  </a:cubicBezTo>
                  <a:cubicBezTo>
                    <a:pt x="46" y="73"/>
                    <a:pt x="46" y="73"/>
                    <a:pt x="46" y="73"/>
                  </a:cubicBezTo>
                  <a:cubicBezTo>
                    <a:pt x="46" y="73"/>
                    <a:pt x="46" y="73"/>
                    <a:pt x="46" y="73"/>
                  </a:cubicBezTo>
                  <a:cubicBezTo>
                    <a:pt x="46" y="73"/>
                    <a:pt x="46" y="73"/>
                    <a:pt x="46" y="74"/>
                  </a:cubicBezTo>
                  <a:cubicBezTo>
                    <a:pt x="46" y="73"/>
                    <a:pt x="45" y="74"/>
                    <a:pt x="45" y="73"/>
                  </a:cubicBezTo>
                  <a:cubicBezTo>
                    <a:pt x="45" y="73"/>
                    <a:pt x="46" y="73"/>
                    <a:pt x="46" y="71"/>
                  </a:cubicBezTo>
                  <a:cubicBezTo>
                    <a:pt x="46" y="73"/>
                    <a:pt x="46" y="73"/>
                    <a:pt x="45" y="73"/>
                  </a:cubicBezTo>
                  <a:cubicBezTo>
                    <a:pt x="45" y="73"/>
                    <a:pt x="45" y="73"/>
                    <a:pt x="45" y="73"/>
                  </a:cubicBezTo>
                  <a:cubicBezTo>
                    <a:pt x="45" y="71"/>
                    <a:pt x="45" y="71"/>
                    <a:pt x="45" y="71"/>
                  </a:cubicBezTo>
                  <a:cubicBezTo>
                    <a:pt x="45" y="71"/>
                    <a:pt x="45" y="71"/>
                    <a:pt x="45" y="71"/>
                  </a:cubicBezTo>
                  <a:cubicBezTo>
                    <a:pt x="45" y="71"/>
                    <a:pt x="45" y="71"/>
                    <a:pt x="45" y="70"/>
                  </a:cubicBezTo>
                  <a:cubicBezTo>
                    <a:pt x="45" y="70"/>
                    <a:pt x="45" y="70"/>
                    <a:pt x="45" y="70"/>
                  </a:cubicBezTo>
                  <a:cubicBezTo>
                    <a:pt x="45" y="70"/>
                    <a:pt x="45" y="70"/>
                    <a:pt x="45" y="70"/>
                  </a:cubicBezTo>
                  <a:cubicBezTo>
                    <a:pt x="43" y="70"/>
                    <a:pt x="43" y="69"/>
                    <a:pt x="43" y="69"/>
                  </a:cubicBezTo>
                  <a:cubicBezTo>
                    <a:pt x="43" y="69"/>
                    <a:pt x="43" y="69"/>
                    <a:pt x="43" y="69"/>
                  </a:cubicBezTo>
                  <a:cubicBezTo>
                    <a:pt x="43" y="67"/>
                    <a:pt x="43" y="67"/>
                    <a:pt x="43" y="67"/>
                  </a:cubicBezTo>
                  <a:cubicBezTo>
                    <a:pt x="43" y="67"/>
                    <a:pt x="41" y="69"/>
                    <a:pt x="42" y="67"/>
                  </a:cubicBezTo>
                  <a:cubicBezTo>
                    <a:pt x="41" y="67"/>
                    <a:pt x="42" y="66"/>
                    <a:pt x="43" y="66"/>
                  </a:cubicBezTo>
                  <a:cubicBezTo>
                    <a:pt x="42" y="66"/>
                    <a:pt x="42" y="62"/>
                    <a:pt x="41" y="62"/>
                  </a:cubicBezTo>
                  <a:cubicBezTo>
                    <a:pt x="41" y="62"/>
                    <a:pt x="41" y="62"/>
                    <a:pt x="41" y="62"/>
                  </a:cubicBezTo>
                  <a:cubicBezTo>
                    <a:pt x="41" y="61"/>
                    <a:pt x="41" y="58"/>
                    <a:pt x="37" y="58"/>
                  </a:cubicBezTo>
                  <a:cubicBezTo>
                    <a:pt x="37" y="58"/>
                    <a:pt x="37" y="58"/>
                    <a:pt x="37" y="58"/>
                  </a:cubicBezTo>
                  <a:cubicBezTo>
                    <a:pt x="37" y="58"/>
                    <a:pt x="35" y="58"/>
                    <a:pt x="37" y="58"/>
                  </a:cubicBezTo>
                  <a:cubicBezTo>
                    <a:pt x="37" y="58"/>
                    <a:pt x="37" y="58"/>
                    <a:pt x="38" y="58"/>
                  </a:cubicBezTo>
                  <a:cubicBezTo>
                    <a:pt x="38" y="57"/>
                    <a:pt x="37" y="56"/>
                    <a:pt x="37" y="56"/>
                  </a:cubicBezTo>
                  <a:cubicBezTo>
                    <a:pt x="37" y="56"/>
                    <a:pt x="37" y="56"/>
                    <a:pt x="37" y="56"/>
                  </a:cubicBezTo>
                  <a:cubicBezTo>
                    <a:pt x="35" y="56"/>
                    <a:pt x="35" y="56"/>
                    <a:pt x="35" y="54"/>
                  </a:cubicBezTo>
                  <a:cubicBezTo>
                    <a:pt x="35" y="54"/>
                    <a:pt x="35" y="54"/>
                    <a:pt x="35" y="54"/>
                  </a:cubicBezTo>
                  <a:cubicBezTo>
                    <a:pt x="35" y="54"/>
                    <a:pt x="35" y="54"/>
                    <a:pt x="35" y="54"/>
                  </a:cubicBezTo>
                  <a:cubicBezTo>
                    <a:pt x="35" y="54"/>
                    <a:pt x="37" y="53"/>
                    <a:pt x="35" y="53"/>
                  </a:cubicBezTo>
                  <a:cubicBezTo>
                    <a:pt x="35" y="53"/>
                    <a:pt x="35" y="53"/>
                    <a:pt x="35" y="53"/>
                  </a:cubicBezTo>
                  <a:cubicBezTo>
                    <a:pt x="35" y="53"/>
                    <a:pt x="35" y="52"/>
                    <a:pt x="34" y="52"/>
                  </a:cubicBezTo>
                  <a:cubicBezTo>
                    <a:pt x="34" y="52"/>
                    <a:pt x="34" y="52"/>
                    <a:pt x="34" y="52"/>
                  </a:cubicBezTo>
                  <a:cubicBezTo>
                    <a:pt x="34" y="49"/>
                    <a:pt x="34" y="49"/>
                    <a:pt x="34" y="49"/>
                  </a:cubicBezTo>
                  <a:cubicBezTo>
                    <a:pt x="33" y="49"/>
                    <a:pt x="33" y="49"/>
                    <a:pt x="33" y="49"/>
                  </a:cubicBezTo>
                  <a:cubicBezTo>
                    <a:pt x="33" y="47"/>
                    <a:pt x="32" y="44"/>
                    <a:pt x="32" y="43"/>
                  </a:cubicBezTo>
                  <a:cubicBezTo>
                    <a:pt x="30" y="43"/>
                    <a:pt x="30" y="43"/>
                    <a:pt x="30" y="43"/>
                  </a:cubicBezTo>
                  <a:cubicBezTo>
                    <a:pt x="30" y="43"/>
                    <a:pt x="32" y="43"/>
                    <a:pt x="30" y="43"/>
                  </a:cubicBezTo>
                  <a:cubicBezTo>
                    <a:pt x="30" y="43"/>
                    <a:pt x="30" y="43"/>
                    <a:pt x="29" y="43"/>
                  </a:cubicBezTo>
                  <a:cubicBezTo>
                    <a:pt x="30" y="41"/>
                    <a:pt x="30" y="41"/>
                    <a:pt x="30" y="41"/>
                  </a:cubicBezTo>
                  <a:cubicBezTo>
                    <a:pt x="30" y="41"/>
                    <a:pt x="29" y="41"/>
                    <a:pt x="30" y="41"/>
                  </a:cubicBezTo>
                  <a:cubicBezTo>
                    <a:pt x="30" y="41"/>
                    <a:pt x="29" y="40"/>
                    <a:pt x="30" y="40"/>
                  </a:cubicBezTo>
                  <a:cubicBezTo>
                    <a:pt x="29" y="40"/>
                    <a:pt x="29" y="40"/>
                    <a:pt x="29" y="41"/>
                  </a:cubicBezTo>
                  <a:cubicBezTo>
                    <a:pt x="29" y="40"/>
                    <a:pt x="29" y="40"/>
                    <a:pt x="29" y="40"/>
                  </a:cubicBezTo>
                  <a:cubicBezTo>
                    <a:pt x="28" y="40"/>
                    <a:pt x="28" y="43"/>
                    <a:pt x="25" y="43"/>
                  </a:cubicBezTo>
                  <a:cubicBezTo>
                    <a:pt x="25" y="41"/>
                    <a:pt x="25" y="41"/>
                    <a:pt x="25" y="41"/>
                  </a:cubicBezTo>
                  <a:cubicBezTo>
                    <a:pt x="24" y="43"/>
                    <a:pt x="25" y="44"/>
                    <a:pt x="24" y="43"/>
                  </a:cubicBezTo>
                  <a:cubicBezTo>
                    <a:pt x="25" y="41"/>
                    <a:pt x="25" y="41"/>
                    <a:pt x="25" y="41"/>
                  </a:cubicBezTo>
                  <a:cubicBezTo>
                    <a:pt x="25" y="40"/>
                    <a:pt x="29" y="40"/>
                    <a:pt x="28" y="39"/>
                  </a:cubicBezTo>
                  <a:cubicBezTo>
                    <a:pt x="28" y="40"/>
                    <a:pt x="28" y="40"/>
                    <a:pt x="28" y="40"/>
                  </a:cubicBezTo>
                  <a:cubicBezTo>
                    <a:pt x="25" y="40"/>
                    <a:pt x="28" y="39"/>
                    <a:pt x="28" y="39"/>
                  </a:cubicBezTo>
                  <a:cubicBezTo>
                    <a:pt x="28" y="39"/>
                    <a:pt x="28" y="39"/>
                    <a:pt x="28" y="36"/>
                  </a:cubicBezTo>
                  <a:cubicBezTo>
                    <a:pt x="28" y="36"/>
                    <a:pt x="28" y="39"/>
                    <a:pt x="28" y="36"/>
                  </a:cubicBezTo>
                  <a:cubicBezTo>
                    <a:pt x="28" y="36"/>
                    <a:pt x="28" y="35"/>
                    <a:pt x="28" y="36"/>
                  </a:cubicBezTo>
                  <a:cubicBezTo>
                    <a:pt x="29" y="35"/>
                    <a:pt x="28" y="35"/>
                    <a:pt x="28" y="35"/>
                  </a:cubicBezTo>
                  <a:cubicBezTo>
                    <a:pt x="25" y="36"/>
                    <a:pt x="25" y="36"/>
                    <a:pt x="25" y="36"/>
                  </a:cubicBezTo>
                  <a:cubicBezTo>
                    <a:pt x="25" y="35"/>
                    <a:pt x="25" y="35"/>
                    <a:pt x="28" y="34"/>
                  </a:cubicBezTo>
                  <a:cubicBezTo>
                    <a:pt x="28" y="34"/>
                    <a:pt x="25" y="34"/>
                    <a:pt x="25" y="35"/>
                  </a:cubicBezTo>
                  <a:cubicBezTo>
                    <a:pt x="25" y="35"/>
                    <a:pt x="28" y="34"/>
                    <a:pt x="25" y="34"/>
                  </a:cubicBezTo>
                  <a:cubicBezTo>
                    <a:pt x="25" y="34"/>
                    <a:pt x="25" y="34"/>
                    <a:pt x="25" y="34"/>
                  </a:cubicBezTo>
                  <a:cubicBezTo>
                    <a:pt x="25" y="34"/>
                    <a:pt x="25" y="34"/>
                    <a:pt x="24" y="34"/>
                  </a:cubicBezTo>
                  <a:cubicBezTo>
                    <a:pt x="24" y="32"/>
                    <a:pt x="25" y="31"/>
                    <a:pt x="24" y="32"/>
                  </a:cubicBezTo>
                  <a:cubicBezTo>
                    <a:pt x="24" y="32"/>
                    <a:pt x="22" y="31"/>
                    <a:pt x="24" y="31"/>
                  </a:cubicBezTo>
                  <a:cubicBezTo>
                    <a:pt x="25" y="31"/>
                    <a:pt x="24" y="32"/>
                    <a:pt x="25" y="31"/>
                  </a:cubicBezTo>
                  <a:cubicBezTo>
                    <a:pt x="24" y="32"/>
                    <a:pt x="25" y="31"/>
                    <a:pt x="25" y="30"/>
                  </a:cubicBezTo>
                  <a:cubicBezTo>
                    <a:pt x="24" y="31"/>
                    <a:pt x="24" y="31"/>
                    <a:pt x="24" y="31"/>
                  </a:cubicBezTo>
                  <a:cubicBezTo>
                    <a:pt x="24" y="30"/>
                    <a:pt x="24" y="30"/>
                    <a:pt x="24" y="30"/>
                  </a:cubicBezTo>
                  <a:cubicBezTo>
                    <a:pt x="24" y="30"/>
                    <a:pt x="24" y="30"/>
                    <a:pt x="24" y="30"/>
                  </a:cubicBezTo>
                  <a:cubicBezTo>
                    <a:pt x="24" y="30"/>
                    <a:pt x="24" y="30"/>
                    <a:pt x="24" y="30"/>
                  </a:cubicBezTo>
                  <a:cubicBezTo>
                    <a:pt x="24" y="28"/>
                    <a:pt x="22" y="30"/>
                    <a:pt x="22" y="28"/>
                  </a:cubicBezTo>
                  <a:cubicBezTo>
                    <a:pt x="22" y="30"/>
                    <a:pt x="22" y="30"/>
                    <a:pt x="22" y="30"/>
                  </a:cubicBezTo>
                  <a:cubicBezTo>
                    <a:pt x="22" y="30"/>
                    <a:pt x="22" y="30"/>
                    <a:pt x="22" y="30"/>
                  </a:cubicBezTo>
                  <a:cubicBezTo>
                    <a:pt x="24" y="28"/>
                    <a:pt x="24" y="28"/>
                    <a:pt x="24" y="28"/>
                  </a:cubicBezTo>
                  <a:cubicBezTo>
                    <a:pt x="24" y="27"/>
                    <a:pt x="22" y="28"/>
                    <a:pt x="22" y="27"/>
                  </a:cubicBezTo>
                  <a:cubicBezTo>
                    <a:pt x="22" y="28"/>
                    <a:pt x="22" y="28"/>
                    <a:pt x="22" y="28"/>
                  </a:cubicBezTo>
                  <a:cubicBezTo>
                    <a:pt x="21" y="28"/>
                    <a:pt x="21" y="28"/>
                    <a:pt x="21" y="28"/>
                  </a:cubicBezTo>
                  <a:cubicBezTo>
                    <a:pt x="21" y="27"/>
                    <a:pt x="22" y="27"/>
                    <a:pt x="22" y="27"/>
                  </a:cubicBezTo>
                  <a:cubicBezTo>
                    <a:pt x="21" y="27"/>
                    <a:pt x="21" y="27"/>
                    <a:pt x="21" y="27"/>
                  </a:cubicBezTo>
                  <a:cubicBezTo>
                    <a:pt x="21" y="26"/>
                    <a:pt x="22" y="27"/>
                    <a:pt x="22" y="26"/>
                  </a:cubicBezTo>
                  <a:cubicBezTo>
                    <a:pt x="21" y="26"/>
                    <a:pt x="21" y="26"/>
                    <a:pt x="20" y="26"/>
                  </a:cubicBezTo>
                  <a:cubicBezTo>
                    <a:pt x="20" y="27"/>
                    <a:pt x="20" y="27"/>
                    <a:pt x="20" y="27"/>
                  </a:cubicBezTo>
                  <a:cubicBezTo>
                    <a:pt x="19" y="26"/>
                    <a:pt x="19" y="26"/>
                    <a:pt x="19" y="26"/>
                  </a:cubicBezTo>
                  <a:cubicBezTo>
                    <a:pt x="19" y="27"/>
                    <a:pt x="19" y="27"/>
                    <a:pt x="17" y="27"/>
                  </a:cubicBezTo>
                  <a:cubicBezTo>
                    <a:pt x="17" y="27"/>
                    <a:pt x="17" y="27"/>
                    <a:pt x="17" y="26"/>
                  </a:cubicBezTo>
                  <a:cubicBezTo>
                    <a:pt x="20" y="26"/>
                    <a:pt x="19" y="23"/>
                    <a:pt x="20" y="23"/>
                  </a:cubicBezTo>
                  <a:cubicBezTo>
                    <a:pt x="20" y="22"/>
                    <a:pt x="17" y="23"/>
                    <a:pt x="19" y="22"/>
                  </a:cubicBezTo>
                  <a:cubicBezTo>
                    <a:pt x="19" y="22"/>
                    <a:pt x="20" y="21"/>
                    <a:pt x="20" y="22"/>
                  </a:cubicBezTo>
                  <a:cubicBezTo>
                    <a:pt x="19" y="21"/>
                    <a:pt x="20" y="21"/>
                    <a:pt x="20" y="21"/>
                  </a:cubicBezTo>
                  <a:cubicBezTo>
                    <a:pt x="20" y="21"/>
                    <a:pt x="19" y="21"/>
                    <a:pt x="17" y="22"/>
                  </a:cubicBezTo>
                  <a:cubicBezTo>
                    <a:pt x="19" y="21"/>
                    <a:pt x="19" y="22"/>
                    <a:pt x="19" y="22"/>
                  </a:cubicBezTo>
                  <a:cubicBezTo>
                    <a:pt x="17" y="22"/>
                    <a:pt x="17" y="22"/>
                    <a:pt x="17" y="22"/>
                  </a:cubicBezTo>
                  <a:cubicBezTo>
                    <a:pt x="17" y="22"/>
                    <a:pt x="16" y="21"/>
                    <a:pt x="17" y="21"/>
                  </a:cubicBezTo>
                  <a:cubicBezTo>
                    <a:pt x="17" y="21"/>
                    <a:pt x="17" y="22"/>
                    <a:pt x="17" y="21"/>
                  </a:cubicBezTo>
                  <a:cubicBezTo>
                    <a:pt x="17" y="19"/>
                    <a:pt x="16" y="21"/>
                    <a:pt x="17" y="19"/>
                  </a:cubicBezTo>
                  <a:cubicBezTo>
                    <a:pt x="19" y="19"/>
                    <a:pt x="19" y="19"/>
                    <a:pt x="19" y="19"/>
                  </a:cubicBezTo>
                  <a:cubicBezTo>
                    <a:pt x="19" y="18"/>
                    <a:pt x="19" y="18"/>
                    <a:pt x="19" y="18"/>
                  </a:cubicBezTo>
                  <a:cubicBezTo>
                    <a:pt x="19" y="19"/>
                    <a:pt x="19" y="19"/>
                    <a:pt x="19" y="19"/>
                  </a:cubicBezTo>
                  <a:cubicBezTo>
                    <a:pt x="17" y="18"/>
                    <a:pt x="20" y="18"/>
                    <a:pt x="19" y="18"/>
                  </a:cubicBezTo>
                  <a:cubicBezTo>
                    <a:pt x="17" y="18"/>
                    <a:pt x="17" y="18"/>
                    <a:pt x="17" y="18"/>
                  </a:cubicBezTo>
                  <a:cubicBezTo>
                    <a:pt x="17" y="18"/>
                    <a:pt x="19" y="18"/>
                    <a:pt x="17" y="19"/>
                  </a:cubicBezTo>
                  <a:cubicBezTo>
                    <a:pt x="17" y="18"/>
                    <a:pt x="17" y="18"/>
                    <a:pt x="17" y="18"/>
                  </a:cubicBezTo>
                  <a:cubicBezTo>
                    <a:pt x="17" y="18"/>
                    <a:pt x="17" y="18"/>
                    <a:pt x="17" y="18"/>
                  </a:cubicBezTo>
                  <a:cubicBezTo>
                    <a:pt x="17" y="18"/>
                    <a:pt x="15" y="19"/>
                    <a:pt x="16" y="18"/>
                  </a:cubicBezTo>
                  <a:cubicBezTo>
                    <a:pt x="16" y="17"/>
                    <a:pt x="16" y="17"/>
                    <a:pt x="16" y="17"/>
                  </a:cubicBezTo>
                  <a:cubicBezTo>
                    <a:pt x="16" y="16"/>
                    <a:pt x="16" y="16"/>
                    <a:pt x="16" y="16"/>
                  </a:cubicBezTo>
                  <a:cubicBezTo>
                    <a:pt x="15" y="16"/>
                    <a:pt x="16" y="14"/>
                    <a:pt x="15" y="16"/>
                  </a:cubicBezTo>
                  <a:cubicBezTo>
                    <a:pt x="16" y="16"/>
                    <a:pt x="16" y="17"/>
                    <a:pt x="16" y="17"/>
                  </a:cubicBezTo>
                  <a:cubicBezTo>
                    <a:pt x="15" y="18"/>
                    <a:pt x="16" y="18"/>
                    <a:pt x="15" y="18"/>
                  </a:cubicBezTo>
                  <a:cubicBezTo>
                    <a:pt x="15" y="18"/>
                    <a:pt x="13" y="18"/>
                    <a:pt x="13" y="19"/>
                  </a:cubicBezTo>
                  <a:cubicBezTo>
                    <a:pt x="11" y="18"/>
                    <a:pt x="13" y="18"/>
                    <a:pt x="13" y="18"/>
                  </a:cubicBezTo>
                  <a:cubicBezTo>
                    <a:pt x="13" y="18"/>
                    <a:pt x="13" y="18"/>
                    <a:pt x="15" y="18"/>
                  </a:cubicBezTo>
                  <a:cubicBezTo>
                    <a:pt x="13" y="17"/>
                    <a:pt x="13" y="16"/>
                    <a:pt x="15" y="16"/>
                  </a:cubicBezTo>
                  <a:cubicBezTo>
                    <a:pt x="13" y="16"/>
                    <a:pt x="13" y="16"/>
                    <a:pt x="13" y="16"/>
                  </a:cubicBezTo>
                  <a:cubicBezTo>
                    <a:pt x="13" y="16"/>
                    <a:pt x="11" y="14"/>
                    <a:pt x="11" y="13"/>
                  </a:cubicBezTo>
                  <a:cubicBezTo>
                    <a:pt x="13" y="13"/>
                    <a:pt x="9" y="12"/>
                    <a:pt x="11" y="12"/>
                  </a:cubicBezTo>
                  <a:cubicBezTo>
                    <a:pt x="13" y="13"/>
                    <a:pt x="13" y="13"/>
                    <a:pt x="15" y="12"/>
                  </a:cubicBezTo>
                  <a:cubicBezTo>
                    <a:pt x="13" y="12"/>
                    <a:pt x="13" y="12"/>
                    <a:pt x="13" y="12"/>
                  </a:cubicBezTo>
                  <a:cubicBezTo>
                    <a:pt x="13" y="12"/>
                    <a:pt x="11" y="12"/>
                    <a:pt x="13" y="12"/>
                  </a:cubicBezTo>
                  <a:cubicBezTo>
                    <a:pt x="13" y="12"/>
                    <a:pt x="11" y="12"/>
                    <a:pt x="9" y="13"/>
                  </a:cubicBezTo>
                  <a:cubicBezTo>
                    <a:pt x="9" y="12"/>
                    <a:pt x="9" y="13"/>
                    <a:pt x="8" y="13"/>
                  </a:cubicBezTo>
                  <a:cubicBezTo>
                    <a:pt x="8" y="12"/>
                    <a:pt x="8" y="9"/>
                    <a:pt x="8" y="9"/>
                  </a:cubicBezTo>
                  <a:cubicBezTo>
                    <a:pt x="7" y="8"/>
                    <a:pt x="7" y="6"/>
                    <a:pt x="7" y="6"/>
                  </a:cubicBezTo>
                  <a:cubicBezTo>
                    <a:pt x="7" y="5"/>
                    <a:pt x="6" y="6"/>
                    <a:pt x="6" y="6"/>
                  </a:cubicBezTo>
                  <a:cubicBezTo>
                    <a:pt x="4" y="5"/>
                    <a:pt x="7" y="6"/>
                    <a:pt x="6" y="5"/>
                  </a:cubicBezTo>
                  <a:cubicBezTo>
                    <a:pt x="6" y="5"/>
                    <a:pt x="6" y="5"/>
                    <a:pt x="6" y="5"/>
                  </a:cubicBezTo>
                  <a:cubicBezTo>
                    <a:pt x="6" y="5"/>
                    <a:pt x="4" y="5"/>
                    <a:pt x="6" y="4"/>
                  </a:cubicBezTo>
                  <a:cubicBezTo>
                    <a:pt x="4" y="4"/>
                    <a:pt x="4" y="4"/>
                    <a:pt x="4" y="4"/>
                  </a:cubicBezTo>
                  <a:cubicBezTo>
                    <a:pt x="4" y="4"/>
                    <a:pt x="4" y="4"/>
                    <a:pt x="4" y="4"/>
                  </a:cubicBezTo>
                  <a:cubicBezTo>
                    <a:pt x="3" y="4"/>
                    <a:pt x="3" y="4"/>
                    <a:pt x="3" y="4"/>
                  </a:cubicBezTo>
                  <a:cubicBezTo>
                    <a:pt x="3" y="4"/>
                    <a:pt x="3" y="4"/>
                    <a:pt x="3" y="3"/>
                  </a:cubicBezTo>
                  <a:cubicBezTo>
                    <a:pt x="4" y="3"/>
                    <a:pt x="4" y="3"/>
                    <a:pt x="4" y="3"/>
                  </a:cubicBezTo>
                  <a:cubicBezTo>
                    <a:pt x="4" y="1"/>
                    <a:pt x="3" y="1"/>
                    <a:pt x="3" y="1"/>
                  </a:cubicBezTo>
                  <a:cubicBezTo>
                    <a:pt x="2" y="1"/>
                    <a:pt x="2" y="1"/>
                    <a:pt x="2" y="1"/>
                  </a:cubicBezTo>
                  <a:cubicBezTo>
                    <a:pt x="2" y="0"/>
                    <a:pt x="2" y="0"/>
                    <a:pt x="2" y="0"/>
                  </a:cubicBezTo>
                  <a:cubicBezTo>
                    <a:pt x="2" y="1"/>
                    <a:pt x="0" y="0"/>
                    <a:pt x="2" y="0"/>
                  </a:cubicBezTo>
                  <a:cubicBezTo>
                    <a:pt x="0" y="3"/>
                    <a:pt x="0" y="3"/>
                    <a:pt x="0" y="3"/>
                  </a:cubicBezTo>
                  <a:cubicBezTo>
                    <a:pt x="0" y="3"/>
                    <a:pt x="0" y="1"/>
                    <a:pt x="2" y="1"/>
                  </a:cubicBezTo>
                  <a:cubicBezTo>
                    <a:pt x="2" y="1"/>
                    <a:pt x="3" y="3"/>
                    <a:pt x="2" y="3"/>
                  </a:cubicBezTo>
                  <a:cubicBezTo>
                    <a:pt x="2" y="3"/>
                    <a:pt x="2" y="3"/>
                    <a:pt x="2" y="1"/>
                  </a:cubicBezTo>
                  <a:cubicBezTo>
                    <a:pt x="2" y="3"/>
                    <a:pt x="2" y="3"/>
                    <a:pt x="0" y="3"/>
                  </a:cubicBezTo>
                  <a:cubicBezTo>
                    <a:pt x="0" y="3"/>
                    <a:pt x="0" y="3"/>
                    <a:pt x="0" y="3"/>
                  </a:cubicBezTo>
                  <a:cubicBezTo>
                    <a:pt x="0" y="4"/>
                    <a:pt x="0" y="4"/>
                    <a:pt x="0" y="4"/>
                  </a:cubicBezTo>
                  <a:cubicBezTo>
                    <a:pt x="2" y="4"/>
                    <a:pt x="2" y="4"/>
                    <a:pt x="2" y="4"/>
                  </a:cubicBezTo>
                  <a:cubicBezTo>
                    <a:pt x="0" y="4"/>
                    <a:pt x="0" y="5"/>
                    <a:pt x="2" y="5"/>
                  </a:cubicBezTo>
                  <a:cubicBezTo>
                    <a:pt x="3" y="5"/>
                    <a:pt x="2" y="6"/>
                    <a:pt x="2" y="8"/>
                  </a:cubicBezTo>
                  <a:cubicBezTo>
                    <a:pt x="3" y="6"/>
                    <a:pt x="3" y="5"/>
                    <a:pt x="3" y="5"/>
                  </a:cubicBezTo>
                  <a:cubicBezTo>
                    <a:pt x="4" y="5"/>
                    <a:pt x="3" y="5"/>
                    <a:pt x="4" y="6"/>
                  </a:cubicBezTo>
                  <a:cubicBezTo>
                    <a:pt x="4" y="6"/>
                    <a:pt x="3" y="6"/>
                    <a:pt x="3" y="8"/>
                  </a:cubicBezTo>
                  <a:cubicBezTo>
                    <a:pt x="3" y="8"/>
                    <a:pt x="3" y="8"/>
                    <a:pt x="3" y="8"/>
                  </a:cubicBezTo>
                  <a:cubicBezTo>
                    <a:pt x="3" y="9"/>
                    <a:pt x="3" y="9"/>
                    <a:pt x="3" y="9"/>
                  </a:cubicBezTo>
                  <a:cubicBezTo>
                    <a:pt x="4" y="12"/>
                    <a:pt x="4" y="13"/>
                    <a:pt x="6" y="13"/>
                  </a:cubicBezTo>
                  <a:cubicBezTo>
                    <a:pt x="6" y="13"/>
                    <a:pt x="6" y="13"/>
                    <a:pt x="6" y="13"/>
                  </a:cubicBezTo>
                  <a:cubicBezTo>
                    <a:pt x="6" y="14"/>
                    <a:pt x="7" y="16"/>
                    <a:pt x="7" y="16"/>
                  </a:cubicBezTo>
                  <a:cubicBezTo>
                    <a:pt x="7" y="17"/>
                    <a:pt x="7" y="19"/>
                    <a:pt x="8" y="19"/>
                  </a:cubicBezTo>
                  <a:cubicBezTo>
                    <a:pt x="9" y="21"/>
                    <a:pt x="9" y="23"/>
                    <a:pt x="11" y="26"/>
                  </a:cubicBezTo>
                  <a:cubicBezTo>
                    <a:pt x="13" y="26"/>
                    <a:pt x="13" y="26"/>
                    <a:pt x="13" y="26"/>
                  </a:cubicBezTo>
                  <a:cubicBezTo>
                    <a:pt x="11" y="26"/>
                    <a:pt x="13" y="26"/>
                    <a:pt x="13" y="26"/>
                  </a:cubicBezTo>
                  <a:cubicBezTo>
                    <a:pt x="11" y="26"/>
                    <a:pt x="13" y="27"/>
                    <a:pt x="11" y="27"/>
                  </a:cubicBezTo>
                  <a:cubicBezTo>
                    <a:pt x="13" y="27"/>
                    <a:pt x="13" y="30"/>
                    <a:pt x="13" y="31"/>
                  </a:cubicBezTo>
                  <a:cubicBezTo>
                    <a:pt x="15" y="30"/>
                    <a:pt x="15" y="30"/>
                    <a:pt x="15" y="30"/>
                  </a:cubicBezTo>
                  <a:cubicBezTo>
                    <a:pt x="13" y="31"/>
                    <a:pt x="15" y="32"/>
                    <a:pt x="16" y="32"/>
                  </a:cubicBezTo>
                  <a:cubicBezTo>
                    <a:pt x="16" y="32"/>
                    <a:pt x="17" y="32"/>
                    <a:pt x="17" y="34"/>
                  </a:cubicBezTo>
                  <a:cubicBezTo>
                    <a:pt x="16" y="34"/>
                    <a:pt x="16" y="35"/>
                    <a:pt x="16" y="35"/>
                  </a:cubicBezTo>
                  <a:cubicBezTo>
                    <a:pt x="16" y="36"/>
                    <a:pt x="17" y="39"/>
                    <a:pt x="19" y="39"/>
                  </a:cubicBezTo>
                  <a:cubicBezTo>
                    <a:pt x="19" y="41"/>
                    <a:pt x="20" y="44"/>
                    <a:pt x="21" y="47"/>
                  </a:cubicBezTo>
                  <a:cubicBezTo>
                    <a:pt x="21" y="45"/>
                    <a:pt x="21" y="45"/>
                    <a:pt x="21" y="45"/>
                  </a:cubicBezTo>
                  <a:cubicBezTo>
                    <a:pt x="21" y="49"/>
                    <a:pt x="24" y="52"/>
                    <a:pt x="24" y="54"/>
                  </a:cubicBezTo>
                  <a:cubicBezTo>
                    <a:pt x="25" y="53"/>
                    <a:pt x="25" y="53"/>
                    <a:pt x="25" y="53"/>
                  </a:cubicBezTo>
                  <a:cubicBezTo>
                    <a:pt x="28" y="54"/>
                    <a:pt x="28" y="56"/>
                    <a:pt x="25" y="56"/>
                  </a:cubicBezTo>
                  <a:cubicBezTo>
                    <a:pt x="25" y="56"/>
                    <a:pt x="25" y="57"/>
                    <a:pt x="28" y="57"/>
                  </a:cubicBezTo>
                  <a:cubicBezTo>
                    <a:pt x="28" y="58"/>
                    <a:pt x="28" y="58"/>
                    <a:pt x="28" y="58"/>
                  </a:cubicBezTo>
                  <a:cubicBezTo>
                    <a:pt x="29" y="60"/>
                    <a:pt x="29" y="61"/>
                    <a:pt x="29" y="62"/>
                  </a:cubicBezTo>
                  <a:cubicBezTo>
                    <a:pt x="29" y="61"/>
                    <a:pt x="29" y="61"/>
                    <a:pt x="29" y="61"/>
                  </a:cubicBezTo>
                  <a:cubicBezTo>
                    <a:pt x="30" y="61"/>
                    <a:pt x="30" y="61"/>
                    <a:pt x="30" y="61"/>
                  </a:cubicBezTo>
                  <a:cubicBezTo>
                    <a:pt x="30" y="62"/>
                    <a:pt x="32" y="62"/>
                    <a:pt x="30" y="62"/>
                  </a:cubicBezTo>
                  <a:cubicBezTo>
                    <a:pt x="32" y="65"/>
                    <a:pt x="30" y="67"/>
                    <a:pt x="33" y="67"/>
                  </a:cubicBezTo>
                  <a:cubicBezTo>
                    <a:pt x="32" y="67"/>
                    <a:pt x="32" y="69"/>
                    <a:pt x="32" y="69"/>
                  </a:cubicBezTo>
                  <a:cubicBezTo>
                    <a:pt x="33" y="70"/>
                    <a:pt x="34" y="70"/>
                    <a:pt x="34" y="71"/>
                  </a:cubicBezTo>
                  <a:cubicBezTo>
                    <a:pt x="34" y="71"/>
                    <a:pt x="34" y="71"/>
                    <a:pt x="34" y="71"/>
                  </a:cubicBezTo>
                  <a:cubicBezTo>
                    <a:pt x="34" y="71"/>
                    <a:pt x="34" y="71"/>
                    <a:pt x="34" y="73"/>
                  </a:cubicBezTo>
                  <a:cubicBezTo>
                    <a:pt x="34" y="74"/>
                    <a:pt x="37" y="75"/>
                    <a:pt x="37" y="78"/>
                  </a:cubicBezTo>
                  <a:cubicBezTo>
                    <a:pt x="38" y="82"/>
                    <a:pt x="42" y="84"/>
                    <a:pt x="43" y="87"/>
                  </a:cubicBezTo>
                  <a:cubicBezTo>
                    <a:pt x="43" y="87"/>
                    <a:pt x="43" y="87"/>
                    <a:pt x="43" y="87"/>
                  </a:cubicBezTo>
                  <a:cubicBezTo>
                    <a:pt x="43" y="88"/>
                    <a:pt x="46" y="88"/>
                    <a:pt x="45" y="90"/>
                  </a:cubicBezTo>
                  <a:cubicBezTo>
                    <a:pt x="45" y="90"/>
                    <a:pt x="45" y="92"/>
                    <a:pt x="46" y="92"/>
                  </a:cubicBezTo>
                  <a:cubicBezTo>
                    <a:pt x="45" y="92"/>
                    <a:pt x="47" y="93"/>
                    <a:pt x="47" y="95"/>
                  </a:cubicBezTo>
                  <a:cubicBezTo>
                    <a:pt x="47" y="95"/>
                    <a:pt x="47" y="95"/>
                    <a:pt x="47" y="95"/>
                  </a:cubicBezTo>
                  <a:cubicBezTo>
                    <a:pt x="49" y="95"/>
                    <a:pt x="47" y="96"/>
                    <a:pt x="49" y="97"/>
                  </a:cubicBezTo>
                  <a:cubicBezTo>
                    <a:pt x="49" y="97"/>
                    <a:pt x="49" y="97"/>
                    <a:pt x="49" y="97"/>
                  </a:cubicBezTo>
                  <a:cubicBezTo>
                    <a:pt x="50" y="97"/>
                    <a:pt x="49" y="99"/>
                    <a:pt x="50" y="97"/>
                  </a:cubicBezTo>
                  <a:cubicBezTo>
                    <a:pt x="50" y="99"/>
                    <a:pt x="50" y="99"/>
                    <a:pt x="50" y="99"/>
                  </a:cubicBezTo>
                  <a:cubicBezTo>
                    <a:pt x="51" y="100"/>
                    <a:pt x="52" y="105"/>
                    <a:pt x="52" y="108"/>
                  </a:cubicBezTo>
                  <a:cubicBezTo>
                    <a:pt x="56" y="109"/>
                    <a:pt x="56" y="106"/>
                    <a:pt x="56" y="109"/>
                  </a:cubicBezTo>
                  <a:cubicBezTo>
                    <a:pt x="56" y="109"/>
                    <a:pt x="56" y="109"/>
                    <a:pt x="56" y="109"/>
                  </a:cubicBezTo>
                  <a:cubicBezTo>
                    <a:pt x="58" y="109"/>
                    <a:pt x="58" y="109"/>
                    <a:pt x="58" y="109"/>
                  </a:cubicBezTo>
                  <a:cubicBezTo>
                    <a:pt x="56" y="110"/>
                    <a:pt x="58" y="110"/>
                    <a:pt x="56" y="110"/>
                  </a:cubicBezTo>
                  <a:cubicBezTo>
                    <a:pt x="58" y="112"/>
                    <a:pt x="59" y="110"/>
                    <a:pt x="59" y="112"/>
                  </a:cubicBezTo>
                  <a:cubicBezTo>
                    <a:pt x="59" y="112"/>
                    <a:pt x="59" y="112"/>
                    <a:pt x="59" y="112"/>
                  </a:cubicBezTo>
                  <a:cubicBezTo>
                    <a:pt x="59" y="113"/>
                    <a:pt x="60" y="114"/>
                    <a:pt x="59" y="116"/>
                  </a:cubicBezTo>
                  <a:cubicBezTo>
                    <a:pt x="62" y="123"/>
                    <a:pt x="64" y="129"/>
                    <a:pt x="68" y="136"/>
                  </a:cubicBezTo>
                  <a:cubicBezTo>
                    <a:pt x="72" y="142"/>
                    <a:pt x="75" y="148"/>
                    <a:pt x="78" y="153"/>
                  </a:cubicBezTo>
                  <a:cubicBezTo>
                    <a:pt x="80" y="155"/>
                    <a:pt x="80" y="155"/>
                    <a:pt x="80" y="156"/>
                  </a:cubicBezTo>
                  <a:cubicBezTo>
                    <a:pt x="80" y="156"/>
                    <a:pt x="80" y="156"/>
                    <a:pt x="82" y="156"/>
                  </a:cubicBezTo>
                  <a:cubicBezTo>
                    <a:pt x="80" y="156"/>
                    <a:pt x="82" y="158"/>
                    <a:pt x="80" y="158"/>
                  </a:cubicBezTo>
                  <a:cubicBezTo>
                    <a:pt x="82" y="161"/>
                    <a:pt x="84" y="162"/>
                    <a:pt x="85" y="165"/>
                  </a:cubicBezTo>
                  <a:cubicBezTo>
                    <a:pt x="85" y="164"/>
                    <a:pt x="85" y="164"/>
                    <a:pt x="85" y="164"/>
                  </a:cubicBezTo>
                  <a:cubicBezTo>
                    <a:pt x="85" y="165"/>
                    <a:pt x="85" y="165"/>
                    <a:pt x="85" y="165"/>
                  </a:cubicBezTo>
                  <a:cubicBezTo>
                    <a:pt x="85" y="165"/>
                    <a:pt x="85" y="165"/>
                    <a:pt x="85" y="165"/>
                  </a:cubicBezTo>
                  <a:cubicBezTo>
                    <a:pt x="85" y="165"/>
                    <a:pt x="85" y="166"/>
                    <a:pt x="85" y="165"/>
                  </a:cubicBezTo>
                  <a:cubicBezTo>
                    <a:pt x="86" y="173"/>
                    <a:pt x="91" y="177"/>
                    <a:pt x="95" y="182"/>
                  </a:cubicBezTo>
                  <a:cubicBezTo>
                    <a:pt x="97" y="184"/>
                    <a:pt x="97" y="186"/>
                    <a:pt x="98" y="188"/>
                  </a:cubicBezTo>
                  <a:cubicBezTo>
                    <a:pt x="102" y="191"/>
                    <a:pt x="105" y="194"/>
                    <a:pt x="106" y="200"/>
                  </a:cubicBezTo>
                  <a:cubicBezTo>
                    <a:pt x="106" y="200"/>
                    <a:pt x="107" y="199"/>
                    <a:pt x="107" y="195"/>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72" name="Hình tự do 151"/>
            <p:cNvSpPr>
              <a:spLocks/>
            </p:cNvSpPr>
            <p:nvPr/>
          </p:nvSpPr>
          <p:spPr bwMode="auto">
            <a:xfrm>
              <a:off x="4009" y="3609"/>
              <a:ext cx="260" cy="475"/>
            </a:xfrm>
            <a:custGeom>
              <a:avLst/>
              <a:gdLst>
                <a:gd name="T0" fmla="*/ 97 w 110"/>
                <a:gd name="T1" fmla="*/ 177 h 201"/>
                <a:gd name="T2" fmla="*/ 94 w 110"/>
                <a:gd name="T3" fmla="*/ 171 h 201"/>
                <a:gd name="T4" fmla="*/ 90 w 110"/>
                <a:gd name="T5" fmla="*/ 158 h 201"/>
                <a:gd name="T6" fmla="*/ 89 w 110"/>
                <a:gd name="T7" fmla="*/ 154 h 201"/>
                <a:gd name="T8" fmla="*/ 80 w 110"/>
                <a:gd name="T9" fmla="*/ 141 h 201"/>
                <a:gd name="T10" fmla="*/ 77 w 110"/>
                <a:gd name="T11" fmla="*/ 137 h 201"/>
                <a:gd name="T12" fmla="*/ 74 w 110"/>
                <a:gd name="T13" fmla="*/ 129 h 201"/>
                <a:gd name="T14" fmla="*/ 70 w 110"/>
                <a:gd name="T15" fmla="*/ 124 h 201"/>
                <a:gd name="T16" fmla="*/ 68 w 110"/>
                <a:gd name="T17" fmla="*/ 120 h 201"/>
                <a:gd name="T18" fmla="*/ 68 w 110"/>
                <a:gd name="T19" fmla="*/ 116 h 201"/>
                <a:gd name="T20" fmla="*/ 65 w 110"/>
                <a:gd name="T21" fmla="*/ 110 h 201"/>
                <a:gd name="T22" fmla="*/ 63 w 110"/>
                <a:gd name="T23" fmla="*/ 106 h 201"/>
                <a:gd name="T24" fmla="*/ 61 w 110"/>
                <a:gd name="T25" fmla="*/ 100 h 201"/>
                <a:gd name="T26" fmla="*/ 57 w 110"/>
                <a:gd name="T27" fmla="*/ 97 h 201"/>
                <a:gd name="T28" fmla="*/ 55 w 110"/>
                <a:gd name="T29" fmla="*/ 90 h 201"/>
                <a:gd name="T30" fmla="*/ 49 w 110"/>
                <a:gd name="T31" fmla="*/ 84 h 201"/>
                <a:gd name="T32" fmla="*/ 49 w 110"/>
                <a:gd name="T33" fmla="*/ 80 h 201"/>
                <a:gd name="T34" fmla="*/ 47 w 110"/>
                <a:gd name="T35" fmla="*/ 77 h 201"/>
                <a:gd name="T36" fmla="*/ 44 w 110"/>
                <a:gd name="T37" fmla="*/ 74 h 201"/>
                <a:gd name="T38" fmla="*/ 44 w 110"/>
                <a:gd name="T39" fmla="*/ 73 h 201"/>
                <a:gd name="T40" fmla="*/ 43 w 110"/>
                <a:gd name="T41" fmla="*/ 71 h 201"/>
                <a:gd name="T42" fmla="*/ 38 w 110"/>
                <a:gd name="T43" fmla="*/ 60 h 201"/>
                <a:gd name="T44" fmla="*/ 36 w 110"/>
                <a:gd name="T45" fmla="*/ 55 h 201"/>
                <a:gd name="T46" fmla="*/ 34 w 110"/>
                <a:gd name="T47" fmla="*/ 52 h 201"/>
                <a:gd name="T48" fmla="*/ 28 w 110"/>
                <a:gd name="T49" fmla="*/ 45 h 201"/>
                <a:gd name="T50" fmla="*/ 26 w 110"/>
                <a:gd name="T51" fmla="*/ 43 h 201"/>
                <a:gd name="T52" fmla="*/ 26 w 110"/>
                <a:gd name="T53" fmla="*/ 39 h 201"/>
                <a:gd name="T54" fmla="*/ 27 w 110"/>
                <a:gd name="T55" fmla="*/ 35 h 201"/>
                <a:gd name="T56" fmla="*/ 25 w 110"/>
                <a:gd name="T57" fmla="*/ 33 h 201"/>
                <a:gd name="T58" fmla="*/ 25 w 110"/>
                <a:gd name="T59" fmla="*/ 30 h 201"/>
                <a:gd name="T60" fmla="*/ 23 w 110"/>
                <a:gd name="T61" fmla="*/ 30 h 201"/>
                <a:gd name="T62" fmla="*/ 18 w 110"/>
                <a:gd name="T63" fmla="*/ 26 h 201"/>
                <a:gd name="T64" fmla="*/ 18 w 110"/>
                <a:gd name="T65" fmla="*/ 22 h 201"/>
                <a:gd name="T66" fmla="*/ 17 w 110"/>
                <a:gd name="T67" fmla="*/ 22 h 201"/>
                <a:gd name="T68" fmla="*/ 17 w 110"/>
                <a:gd name="T69" fmla="*/ 19 h 201"/>
                <a:gd name="T70" fmla="*/ 15 w 110"/>
                <a:gd name="T71" fmla="*/ 15 h 201"/>
                <a:gd name="T72" fmla="*/ 13 w 110"/>
                <a:gd name="T73" fmla="*/ 19 h 201"/>
                <a:gd name="T74" fmla="*/ 13 w 110"/>
                <a:gd name="T75" fmla="*/ 12 h 201"/>
                <a:gd name="T76" fmla="*/ 4 w 110"/>
                <a:gd name="T77" fmla="*/ 7 h 201"/>
                <a:gd name="T78" fmla="*/ 2 w 110"/>
                <a:gd name="T79" fmla="*/ 6 h 201"/>
                <a:gd name="T80" fmla="*/ 0 w 110"/>
                <a:gd name="T81" fmla="*/ 0 h 201"/>
                <a:gd name="T82" fmla="*/ 0 w 110"/>
                <a:gd name="T83" fmla="*/ 4 h 201"/>
                <a:gd name="T84" fmla="*/ 4 w 110"/>
                <a:gd name="T85" fmla="*/ 7 h 201"/>
                <a:gd name="T86" fmla="*/ 5 w 110"/>
                <a:gd name="T87" fmla="*/ 17 h 201"/>
                <a:gd name="T88" fmla="*/ 13 w 110"/>
                <a:gd name="T89" fmla="*/ 32 h 201"/>
                <a:gd name="T90" fmla="*/ 21 w 110"/>
                <a:gd name="T91" fmla="*/ 47 h 201"/>
                <a:gd name="T92" fmla="*/ 27 w 110"/>
                <a:gd name="T93" fmla="*/ 60 h 201"/>
                <a:gd name="T94" fmla="*/ 31 w 110"/>
                <a:gd name="T95" fmla="*/ 71 h 201"/>
                <a:gd name="T96" fmla="*/ 43 w 110"/>
                <a:gd name="T97" fmla="*/ 89 h 201"/>
                <a:gd name="T98" fmla="*/ 49 w 110"/>
                <a:gd name="T99" fmla="*/ 98 h 201"/>
                <a:gd name="T100" fmla="*/ 57 w 110"/>
                <a:gd name="T101" fmla="*/ 111 h 201"/>
                <a:gd name="T102" fmla="*/ 78 w 110"/>
                <a:gd name="T103" fmla="*/ 155 h 201"/>
                <a:gd name="T104" fmla="*/ 86 w 110"/>
                <a:gd name="T105" fmla="*/ 167 h 201"/>
                <a:gd name="T106" fmla="*/ 108 w 110"/>
                <a:gd name="T107" fmla="*/ 197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0" h="201">
                  <a:moveTo>
                    <a:pt x="108" y="197"/>
                  </a:moveTo>
                  <a:cubicBezTo>
                    <a:pt x="110" y="193"/>
                    <a:pt x="106" y="191"/>
                    <a:pt x="106" y="188"/>
                  </a:cubicBezTo>
                  <a:cubicBezTo>
                    <a:pt x="106" y="186"/>
                    <a:pt x="104" y="188"/>
                    <a:pt x="104" y="186"/>
                  </a:cubicBezTo>
                  <a:cubicBezTo>
                    <a:pt x="104" y="184"/>
                    <a:pt x="102" y="181"/>
                    <a:pt x="99" y="178"/>
                  </a:cubicBezTo>
                  <a:cubicBezTo>
                    <a:pt x="99" y="178"/>
                    <a:pt x="99" y="178"/>
                    <a:pt x="99" y="178"/>
                  </a:cubicBezTo>
                  <a:cubicBezTo>
                    <a:pt x="97" y="178"/>
                    <a:pt x="99" y="177"/>
                    <a:pt x="97" y="177"/>
                  </a:cubicBezTo>
                  <a:cubicBezTo>
                    <a:pt x="97" y="177"/>
                    <a:pt x="97" y="177"/>
                    <a:pt x="97" y="177"/>
                  </a:cubicBezTo>
                  <a:cubicBezTo>
                    <a:pt x="97" y="176"/>
                    <a:pt x="97" y="176"/>
                    <a:pt x="97" y="176"/>
                  </a:cubicBezTo>
                  <a:cubicBezTo>
                    <a:pt x="95" y="176"/>
                    <a:pt x="95" y="176"/>
                    <a:pt x="95" y="176"/>
                  </a:cubicBezTo>
                  <a:cubicBezTo>
                    <a:pt x="95" y="173"/>
                    <a:pt x="95" y="173"/>
                    <a:pt x="95" y="173"/>
                  </a:cubicBezTo>
                  <a:cubicBezTo>
                    <a:pt x="97" y="172"/>
                    <a:pt x="94" y="172"/>
                    <a:pt x="95" y="169"/>
                  </a:cubicBezTo>
                  <a:cubicBezTo>
                    <a:pt x="94" y="171"/>
                    <a:pt x="94" y="171"/>
                    <a:pt x="94" y="171"/>
                  </a:cubicBezTo>
                  <a:cubicBezTo>
                    <a:pt x="94" y="168"/>
                    <a:pt x="93" y="165"/>
                    <a:pt x="91" y="163"/>
                  </a:cubicBezTo>
                  <a:cubicBezTo>
                    <a:pt x="91" y="164"/>
                    <a:pt x="91" y="164"/>
                    <a:pt x="91" y="164"/>
                  </a:cubicBezTo>
                  <a:cubicBezTo>
                    <a:pt x="91" y="163"/>
                    <a:pt x="91" y="163"/>
                    <a:pt x="91" y="160"/>
                  </a:cubicBezTo>
                  <a:cubicBezTo>
                    <a:pt x="90" y="160"/>
                    <a:pt x="91" y="159"/>
                    <a:pt x="90" y="159"/>
                  </a:cubicBezTo>
                  <a:cubicBezTo>
                    <a:pt x="90" y="159"/>
                    <a:pt x="90" y="159"/>
                    <a:pt x="90" y="159"/>
                  </a:cubicBezTo>
                  <a:cubicBezTo>
                    <a:pt x="91" y="158"/>
                    <a:pt x="90" y="158"/>
                    <a:pt x="90" y="158"/>
                  </a:cubicBezTo>
                  <a:cubicBezTo>
                    <a:pt x="90" y="158"/>
                    <a:pt x="90" y="158"/>
                    <a:pt x="90" y="158"/>
                  </a:cubicBezTo>
                  <a:cubicBezTo>
                    <a:pt x="90" y="156"/>
                    <a:pt x="89" y="156"/>
                    <a:pt x="89" y="156"/>
                  </a:cubicBezTo>
                  <a:cubicBezTo>
                    <a:pt x="89" y="156"/>
                    <a:pt x="89" y="156"/>
                    <a:pt x="89" y="156"/>
                  </a:cubicBezTo>
                  <a:cubicBezTo>
                    <a:pt x="89" y="155"/>
                    <a:pt x="89" y="155"/>
                    <a:pt x="89" y="155"/>
                  </a:cubicBezTo>
                  <a:cubicBezTo>
                    <a:pt x="89" y="155"/>
                    <a:pt x="89" y="155"/>
                    <a:pt x="89" y="155"/>
                  </a:cubicBezTo>
                  <a:cubicBezTo>
                    <a:pt x="89" y="154"/>
                    <a:pt x="87" y="154"/>
                    <a:pt x="89" y="154"/>
                  </a:cubicBezTo>
                  <a:cubicBezTo>
                    <a:pt x="87" y="154"/>
                    <a:pt x="89" y="155"/>
                    <a:pt x="87" y="155"/>
                  </a:cubicBezTo>
                  <a:cubicBezTo>
                    <a:pt x="86" y="151"/>
                    <a:pt x="83" y="147"/>
                    <a:pt x="82" y="145"/>
                  </a:cubicBezTo>
                  <a:cubicBezTo>
                    <a:pt x="81" y="145"/>
                    <a:pt x="81" y="145"/>
                    <a:pt x="81" y="145"/>
                  </a:cubicBezTo>
                  <a:cubicBezTo>
                    <a:pt x="81" y="143"/>
                    <a:pt x="80" y="143"/>
                    <a:pt x="81" y="142"/>
                  </a:cubicBezTo>
                  <a:cubicBezTo>
                    <a:pt x="80" y="142"/>
                    <a:pt x="80" y="142"/>
                    <a:pt x="80" y="142"/>
                  </a:cubicBezTo>
                  <a:cubicBezTo>
                    <a:pt x="80" y="142"/>
                    <a:pt x="81" y="142"/>
                    <a:pt x="80" y="141"/>
                  </a:cubicBezTo>
                  <a:cubicBezTo>
                    <a:pt x="80" y="142"/>
                    <a:pt x="80" y="142"/>
                    <a:pt x="78" y="142"/>
                  </a:cubicBezTo>
                  <a:cubicBezTo>
                    <a:pt x="80" y="141"/>
                    <a:pt x="78" y="141"/>
                    <a:pt x="78" y="139"/>
                  </a:cubicBezTo>
                  <a:cubicBezTo>
                    <a:pt x="78" y="139"/>
                    <a:pt x="78" y="139"/>
                    <a:pt x="78" y="141"/>
                  </a:cubicBezTo>
                  <a:cubicBezTo>
                    <a:pt x="78" y="139"/>
                    <a:pt x="77" y="139"/>
                    <a:pt x="78" y="138"/>
                  </a:cubicBezTo>
                  <a:cubicBezTo>
                    <a:pt x="77" y="138"/>
                    <a:pt x="77" y="138"/>
                    <a:pt x="77" y="138"/>
                  </a:cubicBezTo>
                  <a:cubicBezTo>
                    <a:pt x="76" y="138"/>
                    <a:pt x="78" y="138"/>
                    <a:pt x="77" y="137"/>
                  </a:cubicBezTo>
                  <a:cubicBezTo>
                    <a:pt x="77" y="138"/>
                    <a:pt x="77" y="138"/>
                    <a:pt x="77" y="138"/>
                  </a:cubicBezTo>
                  <a:cubicBezTo>
                    <a:pt x="77" y="137"/>
                    <a:pt x="77" y="134"/>
                    <a:pt x="77" y="133"/>
                  </a:cubicBezTo>
                  <a:cubicBezTo>
                    <a:pt x="76" y="134"/>
                    <a:pt x="76" y="134"/>
                    <a:pt x="76" y="134"/>
                  </a:cubicBezTo>
                  <a:cubicBezTo>
                    <a:pt x="76" y="133"/>
                    <a:pt x="76" y="132"/>
                    <a:pt x="76" y="132"/>
                  </a:cubicBezTo>
                  <a:cubicBezTo>
                    <a:pt x="74" y="130"/>
                    <a:pt x="74" y="132"/>
                    <a:pt x="74" y="130"/>
                  </a:cubicBezTo>
                  <a:cubicBezTo>
                    <a:pt x="74" y="130"/>
                    <a:pt x="73" y="129"/>
                    <a:pt x="74" y="129"/>
                  </a:cubicBezTo>
                  <a:cubicBezTo>
                    <a:pt x="74" y="129"/>
                    <a:pt x="73" y="128"/>
                    <a:pt x="73" y="126"/>
                  </a:cubicBezTo>
                  <a:cubicBezTo>
                    <a:pt x="73" y="128"/>
                    <a:pt x="70" y="128"/>
                    <a:pt x="70" y="128"/>
                  </a:cubicBezTo>
                  <a:cubicBezTo>
                    <a:pt x="70" y="128"/>
                    <a:pt x="70" y="128"/>
                    <a:pt x="70" y="128"/>
                  </a:cubicBezTo>
                  <a:cubicBezTo>
                    <a:pt x="69" y="128"/>
                    <a:pt x="70" y="128"/>
                    <a:pt x="69" y="129"/>
                  </a:cubicBezTo>
                  <a:cubicBezTo>
                    <a:pt x="69" y="128"/>
                    <a:pt x="69" y="126"/>
                    <a:pt x="69" y="126"/>
                  </a:cubicBezTo>
                  <a:cubicBezTo>
                    <a:pt x="69" y="126"/>
                    <a:pt x="70" y="125"/>
                    <a:pt x="70" y="124"/>
                  </a:cubicBezTo>
                  <a:cubicBezTo>
                    <a:pt x="70" y="125"/>
                    <a:pt x="69" y="124"/>
                    <a:pt x="69" y="125"/>
                  </a:cubicBezTo>
                  <a:cubicBezTo>
                    <a:pt x="70" y="121"/>
                    <a:pt x="70" y="121"/>
                    <a:pt x="70" y="121"/>
                  </a:cubicBezTo>
                  <a:cubicBezTo>
                    <a:pt x="69" y="121"/>
                    <a:pt x="69" y="121"/>
                    <a:pt x="69" y="121"/>
                  </a:cubicBezTo>
                  <a:cubicBezTo>
                    <a:pt x="69" y="121"/>
                    <a:pt x="69" y="120"/>
                    <a:pt x="70" y="120"/>
                  </a:cubicBezTo>
                  <a:cubicBezTo>
                    <a:pt x="69" y="120"/>
                    <a:pt x="69" y="119"/>
                    <a:pt x="68" y="120"/>
                  </a:cubicBezTo>
                  <a:cubicBezTo>
                    <a:pt x="68" y="120"/>
                    <a:pt x="68" y="120"/>
                    <a:pt x="68" y="120"/>
                  </a:cubicBezTo>
                  <a:cubicBezTo>
                    <a:pt x="68" y="119"/>
                    <a:pt x="68" y="119"/>
                    <a:pt x="68" y="119"/>
                  </a:cubicBezTo>
                  <a:cubicBezTo>
                    <a:pt x="68" y="119"/>
                    <a:pt x="68" y="119"/>
                    <a:pt x="68" y="119"/>
                  </a:cubicBezTo>
                  <a:cubicBezTo>
                    <a:pt x="66" y="119"/>
                    <a:pt x="68" y="117"/>
                    <a:pt x="68" y="117"/>
                  </a:cubicBezTo>
                  <a:cubicBezTo>
                    <a:pt x="68" y="117"/>
                    <a:pt x="68" y="117"/>
                    <a:pt x="68" y="117"/>
                  </a:cubicBezTo>
                  <a:cubicBezTo>
                    <a:pt x="68" y="116"/>
                    <a:pt x="68" y="116"/>
                    <a:pt x="68" y="116"/>
                  </a:cubicBezTo>
                  <a:cubicBezTo>
                    <a:pt x="68" y="116"/>
                    <a:pt x="68" y="116"/>
                    <a:pt x="68" y="116"/>
                  </a:cubicBezTo>
                  <a:cubicBezTo>
                    <a:pt x="68" y="116"/>
                    <a:pt x="68" y="115"/>
                    <a:pt x="68" y="113"/>
                  </a:cubicBezTo>
                  <a:cubicBezTo>
                    <a:pt x="66" y="115"/>
                    <a:pt x="66" y="115"/>
                    <a:pt x="66" y="115"/>
                  </a:cubicBezTo>
                  <a:cubicBezTo>
                    <a:pt x="65" y="113"/>
                    <a:pt x="66" y="112"/>
                    <a:pt x="65" y="111"/>
                  </a:cubicBezTo>
                  <a:cubicBezTo>
                    <a:pt x="65" y="112"/>
                    <a:pt x="66" y="111"/>
                    <a:pt x="66" y="111"/>
                  </a:cubicBezTo>
                  <a:cubicBezTo>
                    <a:pt x="65" y="111"/>
                    <a:pt x="65" y="111"/>
                    <a:pt x="65" y="111"/>
                  </a:cubicBezTo>
                  <a:cubicBezTo>
                    <a:pt x="64" y="111"/>
                    <a:pt x="65" y="110"/>
                    <a:pt x="65" y="110"/>
                  </a:cubicBezTo>
                  <a:cubicBezTo>
                    <a:pt x="65" y="110"/>
                    <a:pt x="64" y="110"/>
                    <a:pt x="65" y="110"/>
                  </a:cubicBezTo>
                  <a:cubicBezTo>
                    <a:pt x="65" y="110"/>
                    <a:pt x="64" y="106"/>
                    <a:pt x="63" y="106"/>
                  </a:cubicBezTo>
                  <a:cubicBezTo>
                    <a:pt x="64" y="106"/>
                    <a:pt x="64" y="104"/>
                    <a:pt x="64" y="104"/>
                  </a:cubicBezTo>
                  <a:cubicBezTo>
                    <a:pt x="63" y="104"/>
                    <a:pt x="63" y="104"/>
                    <a:pt x="63" y="104"/>
                  </a:cubicBezTo>
                  <a:cubicBezTo>
                    <a:pt x="63" y="103"/>
                    <a:pt x="63" y="103"/>
                    <a:pt x="63" y="103"/>
                  </a:cubicBezTo>
                  <a:cubicBezTo>
                    <a:pt x="63" y="106"/>
                    <a:pt x="63" y="106"/>
                    <a:pt x="63" y="106"/>
                  </a:cubicBezTo>
                  <a:cubicBezTo>
                    <a:pt x="63" y="106"/>
                    <a:pt x="63" y="103"/>
                    <a:pt x="63" y="104"/>
                  </a:cubicBezTo>
                  <a:cubicBezTo>
                    <a:pt x="63" y="103"/>
                    <a:pt x="63" y="103"/>
                    <a:pt x="61" y="103"/>
                  </a:cubicBezTo>
                  <a:cubicBezTo>
                    <a:pt x="61" y="103"/>
                    <a:pt x="61" y="103"/>
                    <a:pt x="61" y="103"/>
                  </a:cubicBezTo>
                  <a:cubicBezTo>
                    <a:pt x="60" y="102"/>
                    <a:pt x="61" y="103"/>
                    <a:pt x="61" y="102"/>
                  </a:cubicBezTo>
                  <a:cubicBezTo>
                    <a:pt x="61" y="102"/>
                    <a:pt x="61" y="102"/>
                    <a:pt x="61" y="102"/>
                  </a:cubicBezTo>
                  <a:cubicBezTo>
                    <a:pt x="61" y="102"/>
                    <a:pt x="60" y="100"/>
                    <a:pt x="61" y="100"/>
                  </a:cubicBezTo>
                  <a:cubicBezTo>
                    <a:pt x="61" y="100"/>
                    <a:pt x="61" y="99"/>
                    <a:pt x="60" y="100"/>
                  </a:cubicBezTo>
                  <a:cubicBezTo>
                    <a:pt x="60" y="100"/>
                    <a:pt x="60" y="100"/>
                    <a:pt x="60" y="100"/>
                  </a:cubicBezTo>
                  <a:cubicBezTo>
                    <a:pt x="60" y="100"/>
                    <a:pt x="60" y="100"/>
                    <a:pt x="60" y="99"/>
                  </a:cubicBezTo>
                  <a:cubicBezTo>
                    <a:pt x="60" y="99"/>
                    <a:pt x="60" y="99"/>
                    <a:pt x="60" y="99"/>
                  </a:cubicBezTo>
                  <a:cubicBezTo>
                    <a:pt x="61" y="99"/>
                    <a:pt x="57" y="99"/>
                    <a:pt x="60" y="98"/>
                  </a:cubicBezTo>
                  <a:cubicBezTo>
                    <a:pt x="57" y="98"/>
                    <a:pt x="57" y="97"/>
                    <a:pt x="57" y="97"/>
                  </a:cubicBezTo>
                  <a:cubicBezTo>
                    <a:pt x="57" y="94"/>
                    <a:pt x="57" y="94"/>
                    <a:pt x="56" y="94"/>
                  </a:cubicBezTo>
                  <a:cubicBezTo>
                    <a:pt x="56" y="94"/>
                    <a:pt x="56" y="94"/>
                    <a:pt x="56" y="94"/>
                  </a:cubicBezTo>
                  <a:cubicBezTo>
                    <a:pt x="56" y="94"/>
                    <a:pt x="56" y="94"/>
                    <a:pt x="56" y="93"/>
                  </a:cubicBezTo>
                  <a:cubicBezTo>
                    <a:pt x="55" y="93"/>
                    <a:pt x="55" y="93"/>
                    <a:pt x="55" y="93"/>
                  </a:cubicBezTo>
                  <a:cubicBezTo>
                    <a:pt x="55" y="91"/>
                    <a:pt x="55" y="91"/>
                    <a:pt x="56" y="91"/>
                  </a:cubicBezTo>
                  <a:cubicBezTo>
                    <a:pt x="53" y="91"/>
                    <a:pt x="56" y="90"/>
                    <a:pt x="55" y="90"/>
                  </a:cubicBezTo>
                  <a:cubicBezTo>
                    <a:pt x="53" y="90"/>
                    <a:pt x="53" y="91"/>
                    <a:pt x="53" y="90"/>
                  </a:cubicBezTo>
                  <a:cubicBezTo>
                    <a:pt x="52" y="91"/>
                    <a:pt x="53" y="89"/>
                    <a:pt x="53" y="89"/>
                  </a:cubicBezTo>
                  <a:cubicBezTo>
                    <a:pt x="53" y="89"/>
                    <a:pt x="53" y="89"/>
                    <a:pt x="53" y="89"/>
                  </a:cubicBezTo>
                  <a:cubicBezTo>
                    <a:pt x="53" y="87"/>
                    <a:pt x="53" y="87"/>
                    <a:pt x="53" y="87"/>
                  </a:cubicBezTo>
                  <a:cubicBezTo>
                    <a:pt x="53" y="87"/>
                    <a:pt x="52" y="87"/>
                    <a:pt x="53" y="86"/>
                  </a:cubicBezTo>
                  <a:cubicBezTo>
                    <a:pt x="52" y="86"/>
                    <a:pt x="52" y="84"/>
                    <a:pt x="49" y="84"/>
                  </a:cubicBezTo>
                  <a:cubicBezTo>
                    <a:pt x="49" y="84"/>
                    <a:pt x="49" y="84"/>
                    <a:pt x="49" y="81"/>
                  </a:cubicBezTo>
                  <a:cubicBezTo>
                    <a:pt x="51" y="81"/>
                    <a:pt x="49" y="84"/>
                    <a:pt x="51" y="84"/>
                  </a:cubicBezTo>
                  <a:cubicBezTo>
                    <a:pt x="51" y="84"/>
                    <a:pt x="51" y="84"/>
                    <a:pt x="51" y="81"/>
                  </a:cubicBezTo>
                  <a:cubicBezTo>
                    <a:pt x="51" y="81"/>
                    <a:pt x="49" y="81"/>
                    <a:pt x="49" y="84"/>
                  </a:cubicBezTo>
                  <a:cubicBezTo>
                    <a:pt x="48" y="81"/>
                    <a:pt x="51" y="80"/>
                    <a:pt x="49" y="80"/>
                  </a:cubicBezTo>
                  <a:cubicBezTo>
                    <a:pt x="49" y="80"/>
                    <a:pt x="49" y="80"/>
                    <a:pt x="49" y="80"/>
                  </a:cubicBezTo>
                  <a:cubicBezTo>
                    <a:pt x="49" y="78"/>
                    <a:pt x="49" y="78"/>
                    <a:pt x="49" y="78"/>
                  </a:cubicBezTo>
                  <a:cubicBezTo>
                    <a:pt x="48" y="78"/>
                    <a:pt x="48" y="78"/>
                    <a:pt x="47" y="78"/>
                  </a:cubicBezTo>
                  <a:cubicBezTo>
                    <a:pt x="47" y="78"/>
                    <a:pt x="47" y="78"/>
                    <a:pt x="47" y="77"/>
                  </a:cubicBezTo>
                  <a:cubicBezTo>
                    <a:pt x="47" y="77"/>
                    <a:pt x="47" y="77"/>
                    <a:pt x="47" y="77"/>
                  </a:cubicBezTo>
                  <a:cubicBezTo>
                    <a:pt x="47" y="77"/>
                    <a:pt x="47" y="77"/>
                    <a:pt x="47" y="77"/>
                  </a:cubicBezTo>
                  <a:cubicBezTo>
                    <a:pt x="47" y="77"/>
                    <a:pt x="47" y="77"/>
                    <a:pt x="47" y="77"/>
                  </a:cubicBezTo>
                  <a:cubicBezTo>
                    <a:pt x="47" y="77"/>
                    <a:pt x="47" y="77"/>
                    <a:pt x="47" y="76"/>
                  </a:cubicBezTo>
                  <a:cubicBezTo>
                    <a:pt x="47" y="77"/>
                    <a:pt x="47" y="77"/>
                    <a:pt x="47" y="77"/>
                  </a:cubicBezTo>
                  <a:cubicBezTo>
                    <a:pt x="48" y="76"/>
                    <a:pt x="47" y="76"/>
                    <a:pt x="48" y="76"/>
                  </a:cubicBezTo>
                  <a:cubicBezTo>
                    <a:pt x="47" y="76"/>
                    <a:pt x="47" y="76"/>
                    <a:pt x="47" y="74"/>
                  </a:cubicBezTo>
                  <a:cubicBezTo>
                    <a:pt x="44" y="74"/>
                    <a:pt x="47" y="74"/>
                    <a:pt x="47" y="74"/>
                  </a:cubicBezTo>
                  <a:cubicBezTo>
                    <a:pt x="47" y="74"/>
                    <a:pt x="47" y="73"/>
                    <a:pt x="44" y="74"/>
                  </a:cubicBezTo>
                  <a:cubicBezTo>
                    <a:pt x="47" y="74"/>
                    <a:pt x="47" y="74"/>
                    <a:pt x="47" y="74"/>
                  </a:cubicBezTo>
                  <a:cubicBezTo>
                    <a:pt x="44" y="74"/>
                    <a:pt x="44" y="74"/>
                    <a:pt x="44" y="74"/>
                  </a:cubicBezTo>
                  <a:cubicBezTo>
                    <a:pt x="44" y="73"/>
                    <a:pt x="47" y="73"/>
                    <a:pt x="47" y="73"/>
                  </a:cubicBezTo>
                  <a:cubicBezTo>
                    <a:pt x="44" y="73"/>
                    <a:pt x="44" y="73"/>
                    <a:pt x="44" y="74"/>
                  </a:cubicBezTo>
                  <a:cubicBezTo>
                    <a:pt x="44" y="73"/>
                    <a:pt x="44" y="73"/>
                    <a:pt x="44" y="73"/>
                  </a:cubicBezTo>
                  <a:cubicBezTo>
                    <a:pt x="44" y="73"/>
                    <a:pt x="44" y="73"/>
                    <a:pt x="44" y="73"/>
                  </a:cubicBezTo>
                  <a:cubicBezTo>
                    <a:pt x="44" y="73"/>
                    <a:pt x="44" y="73"/>
                    <a:pt x="44" y="73"/>
                  </a:cubicBezTo>
                  <a:cubicBezTo>
                    <a:pt x="44" y="72"/>
                    <a:pt x="44" y="72"/>
                    <a:pt x="44" y="72"/>
                  </a:cubicBezTo>
                  <a:cubicBezTo>
                    <a:pt x="44" y="72"/>
                    <a:pt x="43" y="72"/>
                    <a:pt x="43" y="71"/>
                  </a:cubicBezTo>
                  <a:cubicBezTo>
                    <a:pt x="43" y="71"/>
                    <a:pt x="43" y="71"/>
                    <a:pt x="43" y="71"/>
                  </a:cubicBezTo>
                  <a:cubicBezTo>
                    <a:pt x="43" y="71"/>
                    <a:pt x="43" y="71"/>
                    <a:pt x="43" y="71"/>
                  </a:cubicBezTo>
                  <a:cubicBezTo>
                    <a:pt x="43" y="71"/>
                    <a:pt x="43" y="71"/>
                    <a:pt x="43" y="71"/>
                  </a:cubicBezTo>
                  <a:cubicBezTo>
                    <a:pt x="43" y="68"/>
                    <a:pt x="43" y="68"/>
                    <a:pt x="43" y="68"/>
                  </a:cubicBezTo>
                  <a:cubicBezTo>
                    <a:pt x="42" y="68"/>
                    <a:pt x="40" y="71"/>
                    <a:pt x="40" y="68"/>
                  </a:cubicBezTo>
                  <a:cubicBezTo>
                    <a:pt x="40" y="67"/>
                    <a:pt x="42" y="67"/>
                    <a:pt x="42" y="67"/>
                  </a:cubicBezTo>
                  <a:cubicBezTo>
                    <a:pt x="42" y="65"/>
                    <a:pt x="42" y="64"/>
                    <a:pt x="40" y="64"/>
                  </a:cubicBezTo>
                  <a:cubicBezTo>
                    <a:pt x="40" y="64"/>
                    <a:pt x="40" y="64"/>
                    <a:pt x="40" y="63"/>
                  </a:cubicBezTo>
                  <a:cubicBezTo>
                    <a:pt x="39" y="61"/>
                    <a:pt x="40" y="60"/>
                    <a:pt x="38" y="60"/>
                  </a:cubicBezTo>
                  <a:cubicBezTo>
                    <a:pt x="38" y="60"/>
                    <a:pt x="38" y="60"/>
                    <a:pt x="36" y="60"/>
                  </a:cubicBezTo>
                  <a:cubicBezTo>
                    <a:pt x="38" y="60"/>
                    <a:pt x="36" y="60"/>
                    <a:pt x="38" y="60"/>
                  </a:cubicBezTo>
                  <a:cubicBezTo>
                    <a:pt x="38" y="59"/>
                    <a:pt x="38" y="59"/>
                    <a:pt x="38" y="59"/>
                  </a:cubicBezTo>
                  <a:cubicBezTo>
                    <a:pt x="38" y="59"/>
                    <a:pt x="38" y="58"/>
                    <a:pt x="36" y="58"/>
                  </a:cubicBezTo>
                  <a:cubicBezTo>
                    <a:pt x="38" y="58"/>
                    <a:pt x="38" y="58"/>
                    <a:pt x="38" y="55"/>
                  </a:cubicBezTo>
                  <a:cubicBezTo>
                    <a:pt x="36" y="58"/>
                    <a:pt x="36" y="55"/>
                    <a:pt x="36" y="55"/>
                  </a:cubicBezTo>
                  <a:cubicBezTo>
                    <a:pt x="36" y="55"/>
                    <a:pt x="36" y="55"/>
                    <a:pt x="36" y="55"/>
                  </a:cubicBezTo>
                  <a:cubicBezTo>
                    <a:pt x="36" y="55"/>
                    <a:pt x="36" y="55"/>
                    <a:pt x="36" y="55"/>
                  </a:cubicBezTo>
                  <a:cubicBezTo>
                    <a:pt x="36" y="54"/>
                    <a:pt x="36" y="54"/>
                    <a:pt x="36" y="54"/>
                  </a:cubicBezTo>
                  <a:cubicBezTo>
                    <a:pt x="35" y="54"/>
                    <a:pt x="35" y="54"/>
                    <a:pt x="35" y="54"/>
                  </a:cubicBezTo>
                  <a:cubicBezTo>
                    <a:pt x="35" y="54"/>
                    <a:pt x="36" y="52"/>
                    <a:pt x="35" y="52"/>
                  </a:cubicBezTo>
                  <a:cubicBezTo>
                    <a:pt x="34" y="52"/>
                    <a:pt x="34" y="52"/>
                    <a:pt x="34" y="52"/>
                  </a:cubicBezTo>
                  <a:cubicBezTo>
                    <a:pt x="34" y="51"/>
                    <a:pt x="35" y="51"/>
                    <a:pt x="35" y="51"/>
                  </a:cubicBezTo>
                  <a:cubicBezTo>
                    <a:pt x="34" y="51"/>
                    <a:pt x="34" y="50"/>
                    <a:pt x="31" y="50"/>
                  </a:cubicBezTo>
                  <a:cubicBezTo>
                    <a:pt x="34" y="48"/>
                    <a:pt x="31" y="46"/>
                    <a:pt x="30" y="45"/>
                  </a:cubicBezTo>
                  <a:cubicBezTo>
                    <a:pt x="30" y="45"/>
                    <a:pt x="30" y="45"/>
                    <a:pt x="30" y="45"/>
                  </a:cubicBezTo>
                  <a:cubicBezTo>
                    <a:pt x="30" y="43"/>
                    <a:pt x="30" y="43"/>
                    <a:pt x="30" y="43"/>
                  </a:cubicBezTo>
                  <a:cubicBezTo>
                    <a:pt x="30" y="45"/>
                    <a:pt x="28" y="43"/>
                    <a:pt x="28" y="45"/>
                  </a:cubicBezTo>
                  <a:cubicBezTo>
                    <a:pt x="28" y="43"/>
                    <a:pt x="28" y="43"/>
                    <a:pt x="28" y="43"/>
                  </a:cubicBezTo>
                  <a:cubicBezTo>
                    <a:pt x="30" y="41"/>
                    <a:pt x="28" y="43"/>
                    <a:pt x="30" y="43"/>
                  </a:cubicBezTo>
                  <a:cubicBezTo>
                    <a:pt x="30" y="41"/>
                    <a:pt x="28" y="41"/>
                    <a:pt x="30" y="41"/>
                  </a:cubicBezTo>
                  <a:cubicBezTo>
                    <a:pt x="28" y="41"/>
                    <a:pt x="28" y="41"/>
                    <a:pt x="28" y="41"/>
                  </a:cubicBezTo>
                  <a:cubicBezTo>
                    <a:pt x="28" y="41"/>
                    <a:pt x="28" y="41"/>
                    <a:pt x="28" y="41"/>
                  </a:cubicBezTo>
                  <a:cubicBezTo>
                    <a:pt x="27" y="41"/>
                    <a:pt x="27" y="43"/>
                    <a:pt x="26" y="43"/>
                  </a:cubicBezTo>
                  <a:cubicBezTo>
                    <a:pt x="26" y="43"/>
                    <a:pt x="26" y="43"/>
                    <a:pt x="26" y="43"/>
                  </a:cubicBezTo>
                  <a:cubicBezTo>
                    <a:pt x="25" y="43"/>
                    <a:pt x="25" y="45"/>
                    <a:pt x="25" y="45"/>
                  </a:cubicBezTo>
                  <a:cubicBezTo>
                    <a:pt x="25" y="43"/>
                    <a:pt x="26" y="41"/>
                    <a:pt x="26" y="43"/>
                  </a:cubicBezTo>
                  <a:cubicBezTo>
                    <a:pt x="26" y="41"/>
                    <a:pt x="27" y="39"/>
                    <a:pt x="27" y="39"/>
                  </a:cubicBezTo>
                  <a:cubicBezTo>
                    <a:pt x="27" y="39"/>
                    <a:pt x="27" y="39"/>
                    <a:pt x="27" y="41"/>
                  </a:cubicBezTo>
                  <a:cubicBezTo>
                    <a:pt x="26" y="41"/>
                    <a:pt x="27" y="39"/>
                    <a:pt x="26" y="39"/>
                  </a:cubicBezTo>
                  <a:cubicBezTo>
                    <a:pt x="27" y="39"/>
                    <a:pt x="27" y="38"/>
                    <a:pt x="27" y="38"/>
                  </a:cubicBezTo>
                  <a:cubicBezTo>
                    <a:pt x="27" y="38"/>
                    <a:pt x="27" y="38"/>
                    <a:pt x="26" y="38"/>
                  </a:cubicBezTo>
                  <a:cubicBezTo>
                    <a:pt x="27" y="38"/>
                    <a:pt x="27" y="37"/>
                    <a:pt x="27" y="37"/>
                  </a:cubicBezTo>
                  <a:cubicBezTo>
                    <a:pt x="28" y="37"/>
                    <a:pt x="27" y="37"/>
                    <a:pt x="27" y="35"/>
                  </a:cubicBezTo>
                  <a:cubicBezTo>
                    <a:pt x="26" y="37"/>
                    <a:pt x="26" y="38"/>
                    <a:pt x="25" y="37"/>
                  </a:cubicBezTo>
                  <a:cubicBezTo>
                    <a:pt x="26" y="37"/>
                    <a:pt x="26" y="35"/>
                    <a:pt x="27" y="35"/>
                  </a:cubicBezTo>
                  <a:cubicBezTo>
                    <a:pt x="26" y="35"/>
                    <a:pt x="26" y="35"/>
                    <a:pt x="26" y="35"/>
                  </a:cubicBezTo>
                  <a:cubicBezTo>
                    <a:pt x="25" y="35"/>
                    <a:pt x="26" y="34"/>
                    <a:pt x="25" y="35"/>
                  </a:cubicBezTo>
                  <a:cubicBezTo>
                    <a:pt x="26" y="34"/>
                    <a:pt x="26" y="34"/>
                    <a:pt x="26" y="34"/>
                  </a:cubicBezTo>
                  <a:cubicBezTo>
                    <a:pt x="25" y="34"/>
                    <a:pt x="25" y="34"/>
                    <a:pt x="25" y="34"/>
                  </a:cubicBezTo>
                  <a:cubicBezTo>
                    <a:pt x="25" y="34"/>
                    <a:pt x="25" y="33"/>
                    <a:pt x="23" y="33"/>
                  </a:cubicBezTo>
                  <a:cubicBezTo>
                    <a:pt x="23" y="33"/>
                    <a:pt x="23" y="33"/>
                    <a:pt x="25" y="33"/>
                  </a:cubicBezTo>
                  <a:cubicBezTo>
                    <a:pt x="25" y="33"/>
                    <a:pt x="25" y="33"/>
                    <a:pt x="26" y="33"/>
                  </a:cubicBezTo>
                  <a:cubicBezTo>
                    <a:pt x="25" y="33"/>
                    <a:pt x="25" y="33"/>
                    <a:pt x="25" y="32"/>
                  </a:cubicBezTo>
                  <a:cubicBezTo>
                    <a:pt x="25" y="32"/>
                    <a:pt x="25" y="32"/>
                    <a:pt x="25" y="32"/>
                  </a:cubicBezTo>
                  <a:cubicBezTo>
                    <a:pt x="25" y="32"/>
                    <a:pt x="25" y="32"/>
                    <a:pt x="25" y="32"/>
                  </a:cubicBezTo>
                  <a:cubicBezTo>
                    <a:pt x="25" y="32"/>
                    <a:pt x="25" y="32"/>
                    <a:pt x="25" y="32"/>
                  </a:cubicBezTo>
                  <a:cubicBezTo>
                    <a:pt x="25" y="30"/>
                    <a:pt x="25" y="30"/>
                    <a:pt x="25" y="30"/>
                  </a:cubicBezTo>
                  <a:cubicBezTo>
                    <a:pt x="25" y="30"/>
                    <a:pt x="23" y="32"/>
                    <a:pt x="23" y="30"/>
                  </a:cubicBezTo>
                  <a:cubicBezTo>
                    <a:pt x="23" y="32"/>
                    <a:pt x="23" y="32"/>
                    <a:pt x="23" y="32"/>
                  </a:cubicBezTo>
                  <a:cubicBezTo>
                    <a:pt x="23" y="32"/>
                    <a:pt x="22" y="32"/>
                    <a:pt x="22" y="30"/>
                  </a:cubicBezTo>
                  <a:cubicBezTo>
                    <a:pt x="23" y="28"/>
                    <a:pt x="23" y="28"/>
                    <a:pt x="23" y="28"/>
                  </a:cubicBezTo>
                  <a:cubicBezTo>
                    <a:pt x="25" y="28"/>
                    <a:pt x="23" y="28"/>
                    <a:pt x="23" y="28"/>
                  </a:cubicBezTo>
                  <a:cubicBezTo>
                    <a:pt x="23" y="30"/>
                    <a:pt x="23" y="30"/>
                    <a:pt x="23" y="30"/>
                  </a:cubicBezTo>
                  <a:cubicBezTo>
                    <a:pt x="23" y="30"/>
                    <a:pt x="22" y="30"/>
                    <a:pt x="22" y="28"/>
                  </a:cubicBezTo>
                  <a:cubicBezTo>
                    <a:pt x="22" y="28"/>
                    <a:pt x="22" y="26"/>
                    <a:pt x="23" y="28"/>
                  </a:cubicBezTo>
                  <a:cubicBezTo>
                    <a:pt x="23" y="26"/>
                    <a:pt x="22" y="26"/>
                    <a:pt x="22" y="28"/>
                  </a:cubicBezTo>
                  <a:cubicBezTo>
                    <a:pt x="22" y="26"/>
                    <a:pt x="22" y="26"/>
                    <a:pt x="23" y="26"/>
                  </a:cubicBezTo>
                  <a:cubicBezTo>
                    <a:pt x="22" y="26"/>
                    <a:pt x="21" y="26"/>
                    <a:pt x="21" y="26"/>
                  </a:cubicBezTo>
                  <a:cubicBezTo>
                    <a:pt x="18" y="26"/>
                    <a:pt x="18" y="26"/>
                    <a:pt x="18" y="26"/>
                  </a:cubicBezTo>
                  <a:cubicBezTo>
                    <a:pt x="18" y="26"/>
                    <a:pt x="18" y="26"/>
                    <a:pt x="18" y="26"/>
                  </a:cubicBezTo>
                  <a:cubicBezTo>
                    <a:pt x="18" y="28"/>
                    <a:pt x="18" y="26"/>
                    <a:pt x="17" y="28"/>
                  </a:cubicBezTo>
                  <a:cubicBezTo>
                    <a:pt x="17" y="26"/>
                    <a:pt x="17" y="26"/>
                    <a:pt x="17" y="26"/>
                  </a:cubicBezTo>
                  <a:cubicBezTo>
                    <a:pt x="18" y="26"/>
                    <a:pt x="18" y="25"/>
                    <a:pt x="21" y="24"/>
                  </a:cubicBezTo>
                  <a:cubicBezTo>
                    <a:pt x="21" y="22"/>
                    <a:pt x="17" y="25"/>
                    <a:pt x="18" y="24"/>
                  </a:cubicBezTo>
                  <a:cubicBezTo>
                    <a:pt x="18" y="22"/>
                    <a:pt x="18" y="22"/>
                    <a:pt x="18" y="22"/>
                  </a:cubicBezTo>
                  <a:cubicBezTo>
                    <a:pt x="18" y="22"/>
                    <a:pt x="21" y="22"/>
                    <a:pt x="21" y="21"/>
                  </a:cubicBezTo>
                  <a:cubicBezTo>
                    <a:pt x="18" y="22"/>
                    <a:pt x="17" y="21"/>
                    <a:pt x="17" y="22"/>
                  </a:cubicBezTo>
                  <a:cubicBezTo>
                    <a:pt x="17" y="22"/>
                    <a:pt x="18" y="22"/>
                    <a:pt x="18" y="24"/>
                  </a:cubicBezTo>
                  <a:cubicBezTo>
                    <a:pt x="17" y="24"/>
                    <a:pt x="17" y="24"/>
                    <a:pt x="15" y="24"/>
                  </a:cubicBezTo>
                  <a:cubicBezTo>
                    <a:pt x="15" y="22"/>
                    <a:pt x="15" y="22"/>
                    <a:pt x="17" y="22"/>
                  </a:cubicBezTo>
                  <a:cubicBezTo>
                    <a:pt x="17" y="21"/>
                    <a:pt x="17" y="22"/>
                    <a:pt x="17" y="22"/>
                  </a:cubicBezTo>
                  <a:cubicBezTo>
                    <a:pt x="17" y="21"/>
                    <a:pt x="15" y="21"/>
                    <a:pt x="17" y="21"/>
                  </a:cubicBezTo>
                  <a:cubicBezTo>
                    <a:pt x="18" y="21"/>
                    <a:pt x="18" y="21"/>
                    <a:pt x="18" y="21"/>
                  </a:cubicBezTo>
                  <a:cubicBezTo>
                    <a:pt x="18" y="20"/>
                    <a:pt x="18" y="20"/>
                    <a:pt x="18" y="20"/>
                  </a:cubicBezTo>
                  <a:cubicBezTo>
                    <a:pt x="18" y="20"/>
                    <a:pt x="18" y="20"/>
                    <a:pt x="18" y="20"/>
                  </a:cubicBezTo>
                  <a:cubicBezTo>
                    <a:pt x="17" y="20"/>
                    <a:pt x="18" y="20"/>
                    <a:pt x="18" y="19"/>
                  </a:cubicBezTo>
                  <a:cubicBezTo>
                    <a:pt x="17" y="19"/>
                    <a:pt x="17" y="19"/>
                    <a:pt x="17" y="19"/>
                  </a:cubicBezTo>
                  <a:cubicBezTo>
                    <a:pt x="17" y="20"/>
                    <a:pt x="18" y="20"/>
                    <a:pt x="17" y="21"/>
                  </a:cubicBezTo>
                  <a:cubicBezTo>
                    <a:pt x="17" y="20"/>
                    <a:pt x="17" y="20"/>
                    <a:pt x="15" y="19"/>
                  </a:cubicBezTo>
                  <a:cubicBezTo>
                    <a:pt x="15" y="20"/>
                    <a:pt x="15" y="20"/>
                    <a:pt x="15" y="20"/>
                  </a:cubicBezTo>
                  <a:cubicBezTo>
                    <a:pt x="15" y="20"/>
                    <a:pt x="14" y="20"/>
                    <a:pt x="14" y="19"/>
                  </a:cubicBezTo>
                  <a:cubicBezTo>
                    <a:pt x="15" y="19"/>
                    <a:pt x="15" y="19"/>
                    <a:pt x="15" y="19"/>
                  </a:cubicBezTo>
                  <a:cubicBezTo>
                    <a:pt x="15" y="17"/>
                    <a:pt x="15" y="17"/>
                    <a:pt x="15" y="15"/>
                  </a:cubicBezTo>
                  <a:cubicBezTo>
                    <a:pt x="14" y="17"/>
                    <a:pt x="14" y="15"/>
                    <a:pt x="14" y="15"/>
                  </a:cubicBezTo>
                  <a:cubicBezTo>
                    <a:pt x="14" y="15"/>
                    <a:pt x="15" y="17"/>
                    <a:pt x="14" y="19"/>
                  </a:cubicBezTo>
                  <a:cubicBezTo>
                    <a:pt x="13" y="19"/>
                    <a:pt x="15" y="19"/>
                    <a:pt x="14" y="20"/>
                  </a:cubicBezTo>
                  <a:cubicBezTo>
                    <a:pt x="14" y="20"/>
                    <a:pt x="13" y="20"/>
                    <a:pt x="11" y="20"/>
                  </a:cubicBezTo>
                  <a:cubicBezTo>
                    <a:pt x="11" y="20"/>
                    <a:pt x="11" y="20"/>
                    <a:pt x="11" y="20"/>
                  </a:cubicBezTo>
                  <a:cubicBezTo>
                    <a:pt x="13" y="19"/>
                    <a:pt x="13" y="20"/>
                    <a:pt x="13" y="19"/>
                  </a:cubicBezTo>
                  <a:cubicBezTo>
                    <a:pt x="13" y="19"/>
                    <a:pt x="13" y="17"/>
                    <a:pt x="13" y="15"/>
                  </a:cubicBezTo>
                  <a:cubicBezTo>
                    <a:pt x="13" y="15"/>
                    <a:pt x="11" y="17"/>
                    <a:pt x="13" y="17"/>
                  </a:cubicBezTo>
                  <a:cubicBezTo>
                    <a:pt x="11" y="15"/>
                    <a:pt x="11" y="15"/>
                    <a:pt x="10" y="13"/>
                  </a:cubicBezTo>
                  <a:cubicBezTo>
                    <a:pt x="11" y="13"/>
                    <a:pt x="10" y="12"/>
                    <a:pt x="11" y="12"/>
                  </a:cubicBezTo>
                  <a:cubicBezTo>
                    <a:pt x="13" y="12"/>
                    <a:pt x="13" y="12"/>
                    <a:pt x="13" y="12"/>
                  </a:cubicBezTo>
                  <a:cubicBezTo>
                    <a:pt x="13" y="12"/>
                    <a:pt x="13" y="12"/>
                    <a:pt x="13" y="12"/>
                  </a:cubicBezTo>
                  <a:cubicBezTo>
                    <a:pt x="13" y="12"/>
                    <a:pt x="11" y="12"/>
                    <a:pt x="11" y="11"/>
                  </a:cubicBezTo>
                  <a:cubicBezTo>
                    <a:pt x="11" y="12"/>
                    <a:pt x="10" y="12"/>
                    <a:pt x="10" y="13"/>
                  </a:cubicBezTo>
                  <a:cubicBezTo>
                    <a:pt x="10" y="12"/>
                    <a:pt x="9" y="13"/>
                    <a:pt x="9" y="12"/>
                  </a:cubicBezTo>
                  <a:cubicBezTo>
                    <a:pt x="9" y="12"/>
                    <a:pt x="9" y="11"/>
                    <a:pt x="9" y="9"/>
                  </a:cubicBezTo>
                  <a:cubicBezTo>
                    <a:pt x="8" y="9"/>
                    <a:pt x="8" y="8"/>
                    <a:pt x="8" y="7"/>
                  </a:cubicBezTo>
                  <a:cubicBezTo>
                    <a:pt x="5" y="7"/>
                    <a:pt x="5" y="8"/>
                    <a:pt x="4" y="7"/>
                  </a:cubicBezTo>
                  <a:cubicBezTo>
                    <a:pt x="5" y="7"/>
                    <a:pt x="5" y="7"/>
                    <a:pt x="5" y="7"/>
                  </a:cubicBezTo>
                  <a:cubicBezTo>
                    <a:pt x="5" y="7"/>
                    <a:pt x="5" y="7"/>
                    <a:pt x="5" y="7"/>
                  </a:cubicBezTo>
                  <a:cubicBezTo>
                    <a:pt x="4" y="6"/>
                    <a:pt x="4" y="6"/>
                    <a:pt x="4" y="6"/>
                  </a:cubicBezTo>
                  <a:cubicBezTo>
                    <a:pt x="4" y="6"/>
                    <a:pt x="4" y="6"/>
                    <a:pt x="4" y="6"/>
                  </a:cubicBezTo>
                  <a:cubicBezTo>
                    <a:pt x="4" y="6"/>
                    <a:pt x="4" y="6"/>
                    <a:pt x="4" y="6"/>
                  </a:cubicBezTo>
                  <a:cubicBezTo>
                    <a:pt x="2" y="6"/>
                    <a:pt x="2" y="6"/>
                    <a:pt x="2" y="6"/>
                  </a:cubicBezTo>
                  <a:cubicBezTo>
                    <a:pt x="1" y="6"/>
                    <a:pt x="2" y="4"/>
                    <a:pt x="2" y="4"/>
                  </a:cubicBezTo>
                  <a:cubicBezTo>
                    <a:pt x="2" y="4"/>
                    <a:pt x="2" y="4"/>
                    <a:pt x="2" y="4"/>
                  </a:cubicBezTo>
                  <a:cubicBezTo>
                    <a:pt x="2" y="2"/>
                    <a:pt x="2" y="2"/>
                    <a:pt x="1" y="0"/>
                  </a:cubicBezTo>
                  <a:cubicBezTo>
                    <a:pt x="1" y="0"/>
                    <a:pt x="1" y="0"/>
                    <a:pt x="1" y="0"/>
                  </a:cubicBezTo>
                  <a:cubicBezTo>
                    <a:pt x="1" y="0"/>
                    <a:pt x="1" y="0"/>
                    <a:pt x="1" y="0"/>
                  </a:cubicBezTo>
                  <a:cubicBezTo>
                    <a:pt x="0" y="0"/>
                    <a:pt x="0" y="0"/>
                    <a:pt x="0" y="0"/>
                  </a:cubicBezTo>
                  <a:cubicBezTo>
                    <a:pt x="0" y="2"/>
                    <a:pt x="0" y="2"/>
                    <a:pt x="0" y="2"/>
                  </a:cubicBezTo>
                  <a:cubicBezTo>
                    <a:pt x="0" y="2"/>
                    <a:pt x="0" y="2"/>
                    <a:pt x="1" y="2"/>
                  </a:cubicBezTo>
                  <a:cubicBezTo>
                    <a:pt x="1" y="2"/>
                    <a:pt x="1" y="2"/>
                    <a:pt x="1" y="4"/>
                  </a:cubicBezTo>
                  <a:cubicBezTo>
                    <a:pt x="1" y="2"/>
                    <a:pt x="1" y="2"/>
                    <a:pt x="1" y="2"/>
                  </a:cubicBezTo>
                  <a:cubicBezTo>
                    <a:pt x="0" y="2"/>
                    <a:pt x="1" y="4"/>
                    <a:pt x="0" y="4"/>
                  </a:cubicBezTo>
                  <a:cubicBezTo>
                    <a:pt x="0" y="4"/>
                    <a:pt x="0" y="4"/>
                    <a:pt x="0" y="4"/>
                  </a:cubicBezTo>
                  <a:cubicBezTo>
                    <a:pt x="0" y="4"/>
                    <a:pt x="0" y="4"/>
                    <a:pt x="0" y="6"/>
                  </a:cubicBezTo>
                  <a:cubicBezTo>
                    <a:pt x="0" y="4"/>
                    <a:pt x="1" y="6"/>
                    <a:pt x="1" y="4"/>
                  </a:cubicBezTo>
                  <a:cubicBezTo>
                    <a:pt x="0" y="6"/>
                    <a:pt x="0" y="6"/>
                    <a:pt x="1" y="7"/>
                  </a:cubicBezTo>
                  <a:cubicBezTo>
                    <a:pt x="1" y="8"/>
                    <a:pt x="1" y="8"/>
                    <a:pt x="1" y="8"/>
                  </a:cubicBezTo>
                  <a:cubicBezTo>
                    <a:pt x="2" y="8"/>
                    <a:pt x="2" y="7"/>
                    <a:pt x="2" y="7"/>
                  </a:cubicBezTo>
                  <a:cubicBezTo>
                    <a:pt x="2" y="7"/>
                    <a:pt x="2" y="7"/>
                    <a:pt x="4" y="7"/>
                  </a:cubicBezTo>
                  <a:cubicBezTo>
                    <a:pt x="2" y="8"/>
                    <a:pt x="2" y="8"/>
                    <a:pt x="2" y="9"/>
                  </a:cubicBezTo>
                  <a:cubicBezTo>
                    <a:pt x="2" y="9"/>
                    <a:pt x="2" y="9"/>
                    <a:pt x="2" y="9"/>
                  </a:cubicBezTo>
                  <a:cubicBezTo>
                    <a:pt x="2" y="9"/>
                    <a:pt x="2" y="9"/>
                    <a:pt x="2" y="11"/>
                  </a:cubicBezTo>
                  <a:cubicBezTo>
                    <a:pt x="4" y="12"/>
                    <a:pt x="4" y="13"/>
                    <a:pt x="5" y="13"/>
                  </a:cubicBezTo>
                  <a:cubicBezTo>
                    <a:pt x="5" y="13"/>
                    <a:pt x="5" y="13"/>
                    <a:pt x="5" y="13"/>
                  </a:cubicBezTo>
                  <a:cubicBezTo>
                    <a:pt x="4" y="15"/>
                    <a:pt x="5" y="15"/>
                    <a:pt x="5" y="17"/>
                  </a:cubicBezTo>
                  <a:cubicBezTo>
                    <a:pt x="8" y="19"/>
                    <a:pt x="8" y="20"/>
                    <a:pt x="9" y="20"/>
                  </a:cubicBezTo>
                  <a:cubicBezTo>
                    <a:pt x="9" y="22"/>
                    <a:pt x="10" y="24"/>
                    <a:pt x="11" y="26"/>
                  </a:cubicBezTo>
                  <a:cubicBezTo>
                    <a:pt x="11" y="25"/>
                    <a:pt x="11" y="25"/>
                    <a:pt x="11" y="25"/>
                  </a:cubicBezTo>
                  <a:cubicBezTo>
                    <a:pt x="11" y="26"/>
                    <a:pt x="13" y="25"/>
                    <a:pt x="13" y="26"/>
                  </a:cubicBezTo>
                  <a:cubicBezTo>
                    <a:pt x="11" y="26"/>
                    <a:pt x="11" y="26"/>
                    <a:pt x="11" y="28"/>
                  </a:cubicBezTo>
                  <a:cubicBezTo>
                    <a:pt x="13" y="28"/>
                    <a:pt x="13" y="30"/>
                    <a:pt x="13" y="32"/>
                  </a:cubicBezTo>
                  <a:cubicBezTo>
                    <a:pt x="13" y="32"/>
                    <a:pt x="13" y="32"/>
                    <a:pt x="13" y="32"/>
                  </a:cubicBezTo>
                  <a:cubicBezTo>
                    <a:pt x="13" y="33"/>
                    <a:pt x="14" y="33"/>
                    <a:pt x="15" y="34"/>
                  </a:cubicBezTo>
                  <a:cubicBezTo>
                    <a:pt x="15" y="34"/>
                    <a:pt x="15" y="34"/>
                    <a:pt x="15" y="34"/>
                  </a:cubicBezTo>
                  <a:cubicBezTo>
                    <a:pt x="15" y="35"/>
                    <a:pt x="15" y="35"/>
                    <a:pt x="15" y="37"/>
                  </a:cubicBezTo>
                  <a:cubicBezTo>
                    <a:pt x="15" y="38"/>
                    <a:pt x="17" y="38"/>
                    <a:pt x="17" y="39"/>
                  </a:cubicBezTo>
                  <a:cubicBezTo>
                    <a:pt x="17" y="43"/>
                    <a:pt x="21" y="45"/>
                    <a:pt x="21" y="47"/>
                  </a:cubicBezTo>
                  <a:cubicBezTo>
                    <a:pt x="22" y="47"/>
                    <a:pt x="22" y="47"/>
                    <a:pt x="22" y="47"/>
                  </a:cubicBezTo>
                  <a:cubicBezTo>
                    <a:pt x="22" y="50"/>
                    <a:pt x="25" y="52"/>
                    <a:pt x="25" y="55"/>
                  </a:cubicBezTo>
                  <a:cubicBezTo>
                    <a:pt x="26" y="54"/>
                    <a:pt x="26" y="54"/>
                    <a:pt x="26" y="54"/>
                  </a:cubicBezTo>
                  <a:cubicBezTo>
                    <a:pt x="26" y="54"/>
                    <a:pt x="26" y="55"/>
                    <a:pt x="26" y="58"/>
                  </a:cubicBezTo>
                  <a:cubicBezTo>
                    <a:pt x="26" y="58"/>
                    <a:pt x="26" y="59"/>
                    <a:pt x="27" y="59"/>
                  </a:cubicBezTo>
                  <a:cubicBezTo>
                    <a:pt x="27" y="60"/>
                    <a:pt x="27" y="60"/>
                    <a:pt x="27" y="60"/>
                  </a:cubicBezTo>
                  <a:cubicBezTo>
                    <a:pt x="28" y="61"/>
                    <a:pt x="28" y="61"/>
                    <a:pt x="28" y="63"/>
                  </a:cubicBezTo>
                  <a:cubicBezTo>
                    <a:pt x="28" y="63"/>
                    <a:pt x="28" y="63"/>
                    <a:pt x="28" y="63"/>
                  </a:cubicBezTo>
                  <a:cubicBezTo>
                    <a:pt x="28" y="63"/>
                    <a:pt x="28" y="63"/>
                    <a:pt x="30" y="63"/>
                  </a:cubicBezTo>
                  <a:cubicBezTo>
                    <a:pt x="30" y="63"/>
                    <a:pt x="30" y="64"/>
                    <a:pt x="28" y="64"/>
                  </a:cubicBezTo>
                  <a:cubicBezTo>
                    <a:pt x="30" y="65"/>
                    <a:pt x="30" y="68"/>
                    <a:pt x="31" y="68"/>
                  </a:cubicBezTo>
                  <a:cubicBezTo>
                    <a:pt x="31" y="68"/>
                    <a:pt x="31" y="68"/>
                    <a:pt x="31" y="71"/>
                  </a:cubicBezTo>
                  <a:cubicBezTo>
                    <a:pt x="31" y="71"/>
                    <a:pt x="34" y="72"/>
                    <a:pt x="34" y="73"/>
                  </a:cubicBezTo>
                  <a:cubicBezTo>
                    <a:pt x="35" y="73"/>
                    <a:pt x="35" y="72"/>
                    <a:pt x="35" y="73"/>
                  </a:cubicBezTo>
                  <a:cubicBezTo>
                    <a:pt x="35" y="73"/>
                    <a:pt x="35" y="73"/>
                    <a:pt x="35" y="73"/>
                  </a:cubicBezTo>
                  <a:cubicBezTo>
                    <a:pt x="35" y="76"/>
                    <a:pt x="38" y="77"/>
                    <a:pt x="38" y="78"/>
                  </a:cubicBezTo>
                  <a:cubicBezTo>
                    <a:pt x="39" y="84"/>
                    <a:pt x="40" y="86"/>
                    <a:pt x="42" y="89"/>
                  </a:cubicBezTo>
                  <a:cubicBezTo>
                    <a:pt x="43" y="89"/>
                    <a:pt x="43" y="89"/>
                    <a:pt x="43" y="89"/>
                  </a:cubicBezTo>
                  <a:cubicBezTo>
                    <a:pt x="42" y="90"/>
                    <a:pt x="44" y="90"/>
                    <a:pt x="43" y="91"/>
                  </a:cubicBezTo>
                  <a:cubicBezTo>
                    <a:pt x="44" y="91"/>
                    <a:pt x="44" y="93"/>
                    <a:pt x="44" y="91"/>
                  </a:cubicBezTo>
                  <a:cubicBezTo>
                    <a:pt x="44" y="93"/>
                    <a:pt x="48" y="94"/>
                    <a:pt x="47" y="97"/>
                  </a:cubicBezTo>
                  <a:cubicBezTo>
                    <a:pt x="47" y="97"/>
                    <a:pt x="47" y="97"/>
                    <a:pt x="47" y="94"/>
                  </a:cubicBezTo>
                  <a:cubicBezTo>
                    <a:pt x="48" y="97"/>
                    <a:pt x="48" y="98"/>
                    <a:pt x="49" y="99"/>
                  </a:cubicBezTo>
                  <a:cubicBezTo>
                    <a:pt x="49" y="98"/>
                    <a:pt x="49" y="98"/>
                    <a:pt x="49" y="98"/>
                  </a:cubicBezTo>
                  <a:cubicBezTo>
                    <a:pt x="51" y="98"/>
                    <a:pt x="49" y="100"/>
                    <a:pt x="51" y="99"/>
                  </a:cubicBezTo>
                  <a:cubicBezTo>
                    <a:pt x="51" y="99"/>
                    <a:pt x="49" y="100"/>
                    <a:pt x="49" y="99"/>
                  </a:cubicBezTo>
                  <a:cubicBezTo>
                    <a:pt x="52" y="102"/>
                    <a:pt x="52" y="104"/>
                    <a:pt x="53" y="110"/>
                  </a:cubicBezTo>
                  <a:cubicBezTo>
                    <a:pt x="56" y="111"/>
                    <a:pt x="56" y="107"/>
                    <a:pt x="56" y="110"/>
                  </a:cubicBezTo>
                  <a:cubicBezTo>
                    <a:pt x="56" y="110"/>
                    <a:pt x="55" y="110"/>
                    <a:pt x="56" y="110"/>
                  </a:cubicBezTo>
                  <a:cubicBezTo>
                    <a:pt x="56" y="111"/>
                    <a:pt x="57" y="110"/>
                    <a:pt x="57" y="111"/>
                  </a:cubicBezTo>
                  <a:cubicBezTo>
                    <a:pt x="56" y="111"/>
                    <a:pt x="57" y="111"/>
                    <a:pt x="56" y="112"/>
                  </a:cubicBezTo>
                  <a:cubicBezTo>
                    <a:pt x="57" y="112"/>
                    <a:pt x="60" y="112"/>
                    <a:pt x="60" y="113"/>
                  </a:cubicBezTo>
                  <a:cubicBezTo>
                    <a:pt x="60" y="113"/>
                    <a:pt x="60" y="113"/>
                    <a:pt x="60" y="113"/>
                  </a:cubicBezTo>
                  <a:cubicBezTo>
                    <a:pt x="57" y="115"/>
                    <a:pt x="60" y="116"/>
                    <a:pt x="60" y="117"/>
                  </a:cubicBezTo>
                  <a:cubicBezTo>
                    <a:pt x="63" y="124"/>
                    <a:pt x="65" y="130"/>
                    <a:pt x="68" y="137"/>
                  </a:cubicBezTo>
                  <a:cubicBezTo>
                    <a:pt x="73" y="142"/>
                    <a:pt x="74" y="150"/>
                    <a:pt x="78" y="155"/>
                  </a:cubicBezTo>
                  <a:cubicBezTo>
                    <a:pt x="81" y="155"/>
                    <a:pt x="81" y="155"/>
                    <a:pt x="81" y="158"/>
                  </a:cubicBezTo>
                  <a:cubicBezTo>
                    <a:pt x="81" y="156"/>
                    <a:pt x="81" y="156"/>
                    <a:pt x="81" y="156"/>
                  </a:cubicBezTo>
                  <a:cubicBezTo>
                    <a:pt x="81" y="158"/>
                    <a:pt x="82" y="158"/>
                    <a:pt x="81" y="159"/>
                  </a:cubicBezTo>
                  <a:cubicBezTo>
                    <a:pt x="82" y="160"/>
                    <a:pt x="83" y="164"/>
                    <a:pt x="86" y="165"/>
                  </a:cubicBezTo>
                  <a:cubicBezTo>
                    <a:pt x="86" y="165"/>
                    <a:pt x="86" y="165"/>
                    <a:pt x="86" y="165"/>
                  </a:cubicBezTo>
                  <a:cubicBezTo>
                    <a:pt x="86" y="167"/>
                    <a:pt x="86" y="167"/>
                    <a:pt x="86" y="167"/>
                  </a:cubicBezTo>
                  <a:cubicBezTo>
                    <a:pt x="86" y="165"/>
                    <a:pt x="86" y="165"/>
                    <a:pt x="86" y="165"/>
                  </a:cubicBezTo>
                  <a:cubicBezTo>
                    <a:pt x="86" y="167"/>
                    <a:pt x="86" y="167"/>
                    <a:pt x="86" y="167"/>
                  </a:cubicBezTo>
                  <a:cubicBezTo>
                    <a:pt x="87" y="172"/>
                    <a:pt x="93" y="178"/>
                    <a:pt x="95" y="184"/>
                  </a:cubicBezTo>
                  <a:cubicBezTo>
                    <a:pt x="97" y="185"/>
                    <a:pt x="97" y="186"/>
                    <a:pt x="99" y="188"/>
                  </a:cubicBezTo>
                  <a:cubicBezTo>
                    <a:pt x="102" y="193"/>
                    <a:pt x="106" y="195"/>
                    <a:pt x="107" y="201"/>
                  </a:cubicBezTo>
                  <a:cubicBezTo>
                    <a:pt x="107" y="201"/>
                    <a:pt x="108" y="198"/>
                    <a:pt x="108" y="197"/>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73" name="Hình tự do 152"/>
            <p:cNvSpPr>
              <a:spLocks/>
            </p:cNvSpPr>
            <p:nvPr/>
          </p:nvSpPr>
          <p:spPr bwMode="auto">
            <a:xfrm>
              <a:off x="4227" y="1606"/>
              <a:ext cx="59" cy="2471"/>
            </a:xfrm>
            <a:custGeom>
              <a:avLst/>
              <a:gdLst>
                <a:gd name="T0" fmla="*/ 23 w 25"/>
                <a:gd name="T1" fmla="*/ 0 h 1046"/>
                <a:gd name="T2" fmla="*/ 17 w 25"/>
                <a:gd name="T3" fmla="*/ 518 h 1046"/>
                <a:gd name="T4" fmla="*/ 25 w 25"/>
                <a:gd name="T5" fmla="*/ 1046 h 1046"/>
                <a:gd name="T6" fmla="*/ 4 w 25"/>
                <a:gd name="T7" fmla="*/ 1046 h 1046"/>
                <a:gd name="T8" fmla="*/ 11 w 25"/>
                <a:gd name="T9" fmla="*/ 758 h 1046"/>
                <a:gd name="T10" fmla="*/ 0 w 25"/>
                <a:gd name="T11" fmla="*/ 239 h 1046"/>
                <a:gd name="T12" fmla="*/ 8 w 25"/>
                <a:gd name="T13" fmla="*/ 0 h 1046"/>
                <a:gd name="T14" fmla="*/ 23 w 25"/>
                <a:gd name="T15" fmla="*/ 0 h 1046"/>
                <a:gd name="T16" fmla="*/ 23 w 25"/>
                <a:gd name="T17" fmla="*/ 0 h 10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1046">
                  <a:moveTo>
                    <a:pt x="23" y="0"/>
                  </a:moveTo>
                  <a:cubicBezTo>
                    <a:pt x="17" y="518"/>
                    <a:pt x="17" y="518"/>
                    <a:pt x="17" y="518"/>
                  </a:cubicBezTo>
                  <a:cubicBezTo>
                    <a:pt x="25" y="1046"/>
                    <a:pt x="25" y="1046"/>
                    <a:pt x="25" y="1046"/>
                  </a:cubicBezTo>
                  <a:cubicBezTo>
                    <a:pt x="4" y="1046"/>
                    <a:pt x="4" y="1046"/>
                    <a:pt x="4" y="1046"/>
                  </a:cubicBezTo>
                  <a:cubicBezTo>
                    <a:pt x="11" y="758"/>
                    <a:pt x="11" y="758"/>
                    <a:pt x="11" y="758"/>
                  </a:cubicBezTo>
                  <a:cubicBezTo>
                    <a:pt x="0" y="239"/>
                    <a:pt x="0" y="239"/>
                    <a:pt x="0" y="239"/>
                  </a:cubicBezTo>
                  <a:cubicBezTo>
                    <a:pt x="8" y="0"/>
                    <a:pt x="8" y="0"/>
                    <a:pt x="8" y="0"/>
                  </a:cubicBezTo>
                  <a:cubicBezTo>
                    <a:pt x="23" y="0"/>
                    <a:pt x="23" y="0"/>
                    <a:pt x="23" y="0"/>
                  </a:cubicBezTo>
                  <a:cubicBezTo>
                    <a:pt x="23" y="0"/>
                    <a:pt x="23" y="0"/>
                    <a:pt x="23" y="0"/>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grpSp>
      <p:grpSp>
        <p:nvGrpSpPr>
          <p:cNvPr id="174" name="Nhóm 69"/>
          <p:cNvGrpSpPr>
            <a:grpSpLocks noChangeAspect="1"/>
          </p:cNvGrpSpPr>
          <p:nvPr userDrawn="1"/>
        </p:nvGrpSpPr>
        <p:grpSpPr bwMode="auto">
          <a:xfrm>
            <a:off x="9087454" y="2736976"/>
            <a:ext cx="906206" cy="2416549"/>
            <a:chOff x="3124" y="236"/>
            <a:chExt cx="1443" cy="3848"/>
          </a:xfrm>
        </p:grpSpPr>
        <p:sp>
          <p:nvSpPr>
            <p:cNvPr id="175" name="Hình tự do 70"/>
            <p:cNvSpPr>
              <a:spLocks/>
            </p:cNvSpPr>
            <p:nvPr/>
          </p:nvSpPr>
          <p:spPr bwMode="auto">
            <a:xfrm>
              <a:off x="3990" y="493"/>
              <a:ext cx="29" cy="1347"/>
            </a:xfrm>
            <a:custGeom>
              <a:avLst/>
              <a:gdLst>
                <a:gd name="T0" fmla="*/ 3 w 29"/>
                <a:gd name="T1" fmla="*/ 0 h 1347"/>
                <a:gd name="T2" fmla="*/ 0 w 29"/>
                <a:gd name="T3" fmla="*/ 1347 h 1347"/>
                <a:gd name="T4" fmla="*/ 24 w 29"/>
                <a:gd name="T5" fmla="*/ 1347 h 1347"/>
                <a:gd name="T6" fmla="*/ 29 w 29"/>
                <a:gd name="T7" fmla="*/ 0 h 1347"/>
                <a:gd name="T8" fmla="*/ 3 w 29"/>
                <a:gd name="T9" fmla="*/ 0 h 1347"/>
                <a:gd name="T10" fmla="*/ 3 w 29"/>
                <a:gd name="T11" fmla="*/ 0 h 1347"/>
                <a:gd name="T12" fmla="*/ 3 w 29"/>
                <a:gd name="T13" fmla="*/ 0 h 1347"/>
                <a:gd name="T14" fmla="*/ 3 w 29"/>
                <a:gd name="T15" fmla="*/ 0 h 1347"/>
                <a:gd name="T16" fmla="*/ 3 w 29"/>
                <a:gd name="T17" fmla="*/ 0 h 1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1347">
                  <a:moveTo>
                    <a:pt x="3" y="0"/>
                  </a:moveTo>
                  <a:lnTo>
                    <a:pt x="0" y="1347"/>
                  </a:lnTo>
                  <a:lnTo>
                    <a:pt x="24" y="1347"/>
                  </a:lnTo>
                  <a:lnTo>
                    <a:pt x="29" y="0"/>
                  </a:lnTo>
                  <a:lnTo>
                    <a:pt x="3" y="0"/>
                  </a:lnTo>
                  <a:lnTo>
                    <a:pt x="3" y="0"/>
                  </a:lnTo>
                  <a:lnTo>
                    <a:pt x="3" y="0"/>
                  </a:lnTo>
                  <a:lnTo>
                    <a:pt x="3" y="0"/>
                  </a:lnTo>
                  <a:lnTo>
                    <a:pt x="3" y="0"/>
                  </a:ln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76" name="Hình tự do 71"/>
            <p:cNvSpPr>
              <a:spLocks/>
            </p:cNvSpPr>
            <p:nvPr/>
          </p:nvSpPr>
          <p:spPr bwMode="auto">
            <a:xfrm>
              <a:off x="3811" y="1216"/>
              <a:ext cx="161" cy="248"/>
            </a:xfrm>
            <a:custGeom>
              <a:avLst/>
              <a:gdLst>
                <a:gd name="T0" fmla="*/ 65 w 68"/>
                <a:gd name="T1" fmla="*/ 105 h 105"/>
                <a:gd name="T2" fmla="*/ 5 w 68"/>
                <a:gd name="T3" fmla="*/ 0 h 105"/>
                <a:gd name="T4" fmla="*/ 65 w 68"/>
                <a:gd name="T5" fmla="*/ 105 h 105"/>
              </a:gdLst>
              <a:ahLst/>
              <a:cxnLst>
                <a:cxn ang="0">
                  <a:pos x="T0" y="T1"/>
                </a:cxn>
                <a:cxn ang="0">
                  <a:pos x="T2" y="T3"/>
                </a:cxn>
                <a:cxn ang="0">
                  <a:pos x="T4" y="T5"/>
                </a:cxn>
              </a:cxnLst>
              <a:rect l="0" t="0" r="r" b="b"/>
              <a:pathLst>
                <a:path w="68" h="105">
                  <a:moveTo>
                    <a:pt x="65" y="105"/>
                  </a:moveTo>
                  <a:cubicBezTo>
                    <a:pt x="65" y="105"/>
                    <a:pt x="0" y="71"/>
                    <a:pt x="5" y="0"/>
                  </a:cubicBezTo>
                  <a:cubicBezTo>
                    <a:pt x="68" y="30"/>
                    <a:pt x="65" y="105"/>
                    <a:pt x="65" y="105"/>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77" name="Hình tự do 72"/>
            <p:cNvSpPr>
              <a:spLocks/>
            </p:cNvSpPr>
            <p:nvPr/>
          </p:nvSpPr>
          <p:spPr bwMode="auto">
            <a:xfrm>
              <a:off x="4021" y="1006"/>
              <a:ext cx="161" cy="250"/>
            </a:xfrm>
            <a:custGeom>
              <a:avLst/>
              <a:gdLst>
                <a:gd name="T0" fmla="*/ 4 w 68"/>
                <a:gd name="T1" fmla="*/ 106 h 106"/>
                <a:gd name="T2" fmla="*/ 64 w 68"/>
                <a:gd name="T3" fmla="*/ 0 h 106"/>
                <a:gd name="T4" fmla="*/ 4 w 68"/>
                <a:gd name="T5" fmla="*/ 106 h 106"/>
              </a:gdLst>
              <a:ahLst/>
              <a:cxnLst>
                <a:cxn ang="0">
                  <a:pos x="T0" y="T1"/>
                </a:cxn>
                <a:cxn ang="0">
                  <a:pos x="T2" y="T3"/>
                </a:cxn>
                <a:cxn ang="0">
                  <a:pos x="T4" y="T5"/>
                </a:cxn>
              </a:cxnLst>
              <a:rect l="0" t="0" r="r" b="b"/>
              <a:pathLst>
                <a:path w="68" h="106">
                  <a:moveTo>
                    <a:pt x="4" y="106"/>
                  </a:moveTo>
                  <a:cubicBezTo>
                    <a:pt x="4" y="106"/>
                    <a:pt x="68" y="71"/>
                    <a:pt x="64" y="0"/>
                  </a:cubicBezTo>
                  <a:cubicBezTo>
                    <a:pt x="0" y="31"/>
                    <a:pt x="4" y="106"/>
                    <a:pt x="4"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78" name="Hình tự do 73"/>
            <p:cNvSpPr>
              <a:spLocks/>
            </p:cNvSpPr>
            <p:nvPr/>
          </p:nvSpPr>
          <p:spPr bwMode="auto">
            <a:xfrm>
              <a:off x="3811" y="1509"/>
              <a:ext cx="161" cy="253"/>
            </a:xfrm>
            <a:custGeom>
              <a:avLst/>
              <a:gdLst>
                <a:gd name="T0" fmla="*/ 65 w 68"/>
                <a:gd name="T1" fmla="*/ 107 h 107"/>
                <a:gd name="T2" fmla="*/ 5 w 68"/>
                <a:gd name="T3" fmla="*/ 0 h 107"/>
                <a:gd name="T4" fmla="*/ 65 w 68"/>
                <a:gd name="T5" fmla="*/ 107 h 107"/>
              </a:gdLst>
              <a:ahLst/>
              <a:cxnLst>
                <a:cxn ang="0">
                  <a:pos x="T0" y="T1"/>
                </a:cxn>
                <a:cxn ang="0">
                  <a:pos x="T2" y="T3"/>
                </a:cxn>
                <a:cxn ang="0">
                  <a:pos x="T4" y="T5"/>
                </a:cxn>
              </a:cxnLst>
              <a:rect l="0" t="0" r="r" b="b"/>
              <a:pathLst>
                <a:path w="68" h="107">
                  <a:moveTo>
                    <a:pt x="65" y="107"/>
                  </a:moveTo>
                  <a:cubicBezTo>
                    <a:pt x="65" y="107"/>
                    <a:pt x="0" y="71"/>
                    <a:pt x="5" y="0"/>
                  </a:cubicBezTo>
                  <a:cubicBezTo>
                    <a:pt x="68" y="31"/>
                    <a:pt x="65" y="107"/>
                    <a:pt x="65" y="107"/>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79" name="Hình tự do 74"/>
            <p:cNvSpPr>
              <a:spLocks/>
            </p:cNvSpPr>
            <p:nvPr/>
          </p:nvSpPr>
          <p:spPr bwMode="auto">
            <a:xfrm>
              <a:off x="4021" y="1301"/>
              <a:ext cx="161" cy="250"/>
            </a:xfrm>
            <a:custGeom>
              <a:avLst/>
              <a:gdLst>
                <a:gd name="T0" fmla="*/ 4 w 68"/>
                <a:gd name="T1" fmla="*/ 106 h 106"/>
                <a:gd name="T2" fmla="*/ 64 w 68"/>
                <a:gd name="T3" fmla="*/ 0 h 106"/>
                <a:gd name="T4" fmla="*/ 4 w 68"/>
                <a:gd name="T5" fmla="*/ 106 h 106"/>
              </a:gdLst>
              <a:ahLst/>
              <a:cxnLst>
                <a:cxn ang="0">
                  <a:pos x="T0" y="T1"/>
                </a:cxn>
                <a:cxn ang="0">
                  <a:pos x="T2" y="T3"/>
                </a:cxn>
                <a:cxn ang="0">
                  <a:pos x="T4" y="T5"/>
                </a:cxn>
              </a:cxnLst>
              <a:rect l="0" t="0" r="r" b="b"/>
              <a:pathLst>
                <a:path w="68" h="106">
                  <a:moveTo>
                    <a:pt x="4" y="106"/>
                  </a:moveTo>
                  <a:cubicBezTo>
                    <a:pt x="4" y="106"/>
                    <a:pt x="68" y="70"/>
                    <a:pt x="64" y="0"/>
                  </a:cubicBezTo>
                  <a:cubicBezTo>
                    <a:pt x="0" y="31"/>
                    <a:pt x="4" y="106"/>
                    <a:pt x="4"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80" name="Hình tự do 75"/>
            <p:cNvSpPr>
              <a:spLocks/>
            </p:cNvSpPr>
            <p:nvPr/>
          </p:nvSpPr>
          <p:spPr bwMode="auto">
            <a:xfrm>
              <a:off x="4021" y="1632"/>
              <a:ext cx="161" cy="252"/>
            </a:xfrm>
            <a:custGeom>
              <a:avLst/>
              <a:gdLst>
                <a:gd name="T0" fmla="*/ 4 w 68"/>
                <a:gd name="T1" fmla="*/ 107 h 107"/>
                <a:gd name="T2" fmla="*/ 64 w 68"/>
                <a:gd name="T3" fmla="*/ 0 h 107"/>
                <a:gd name="T4" fmla="*/ 4 w 68"/>
                <a:gd name="T5" fmla="*/ 107 h 107"/>
              </a:gdLst>
              <a:ahLst/>
              <a:cxnLst>
                <a:cxn ang="0">
                  <a:pos x="T0" y="T1"/>
                </a:cxn>
                <a:cxn ang="0">
                  <a:pos x="T2" y="T3"/>
                </a:cxn>
                <a:cxn ang="0">
                  <a:pos x="T4" y="T5"/>
                </a:cxn>
              </a:cxnLst>
              <a:rect l="0" t="0" r="r" b="b"/>
              <a:pathLst>
                <a:path w="68" h="107">
                  <a:moveTo>
                    <a:pt x="4" y="107"/>
                  </a:moveTo>
                  <a:cubicBezTo>
                    <a:pt x="4" y="107"/>
                    <a:pt x="68" y="71"/>
                    <a:pt x="64" y="0"/>
                  </a:cubicBezTo>
                  <a:cubicBezTo>
                    <a:pt x="0" y="31"/>
                    <a:pt x="4" y="107"/>
                    <a:pt x="4" y="107"/>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81" name="Hình tự do 76"/>
            <p:cNvSpPr>
              <a:spLocks/>
            </p:cNvSpPr>
            <p:nvPr/>
          </p:nvSpPr>
          <p:spPr bwMode="auto">
            <a:xfrm>
              <a:off x="3811" y="885"/>
              <a:ext cx="161" cy="253"/>
            </a:xfrm>
            <a:custGeom>
              <a:avLst/>
              <a:gdLst>
                <a:gd name="T0" fmla="*/ 65 w 68"/>
                <a:gd name="T1" fmla="*/ 107 h 107"/>
                <a:gd name="T2" fmla="*/ 5 w 68"/>
                <a:gd name="T3" fmla="*/ 0 h 107"/>
                <a:gd name="T4" fmla="*/ 65 w 68"/>
                <a:gd name="T5" fmla="*/ 107 h 107"/>
              </a:gdLst>
              <a:ahLst/>
              <a:cxnLst>
                <a:cxn ang="0">
                  <a:pos x="T0" y="T1"/>
                </a:cxn>
                <a:cxn ang="0">
                  <a:pos x="T2" y="T3"/>
                </a:cxn>
                <a:cxn ang="0">
                  <a:pos x="T4" y="T5"/>
                </a:cxn>
              </a:cxnLst>
              <a:rect l="0" t="0" r="r" b="b"/>
              <a:pathLst>
                <a:path w="68" h="107">
                  <a:moveTo>
                    <a:pt x="65" y="107"/>
                  </a:moveTo>
                  <a:cubicBezTo>
                    <a:pt x="65" y="107"/>
                    <a:pt x="0" y="72"/>
                    <a:pt x="5" y="0"/>
                  </a:cubicBezTo>
                  <a:cubicBezTo>
                    <a:pt x="68" y="32"/>
                    <a:pt x="65" y="107"/>
                    <a:pt x="65" y="107"/>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82" name="Hình tự do 77"/>
            <p:cNvSpPr>
              <a:spLocks/>
            </p:cNvSpPr>
            <p:nvPr/>
          </p:nvSpPr>
          <p:spPr bwMode="auto">
            <a:xfrm>
              <a:off x="4021" y="677"/>
              <a:ext cx="161" cy="251"/>
            </a:xfrm>
            <a:custGeom>
              <a:avLst/>
              <a:gdLst>
                <a:gd name="T0" fmla="*/ 4 w 68"/>
                <a:gd name="T1" fmla="*/ 106 h 106"/>
                <a:gd name="T2" fmla="*/ 64 w 68"/>
                <a:gd name="T3" fmla="*/ 0 h 106"/>
                <a:gd name="T4" fmla="*/ 4 w 68"/>
                <a:gd name="T5" fmla="*/ 106 h 106"/>
              </a:gdLst>
              <a:ahLst/>
              <a:cxnLst>
                <a:cxn ang="0">
                  <a:pos x="T0" y="T1"/>
                </a:cxn>
                <a:cxn ang="0">
                  <a:pos x="T2" y="T3"/>
                </a:cxn>
                <a:cxn ang="0">
                  <a:pos x="T4" y="T5"/>
                </a:cxn>
              </a:cxnLst>
              <a:rect l="0" t="0" r="r" b="b"/>
              <a:pathLst>
                <a:path w="68" h="106">
                  <a:moveTo>
                    <a:pt x="4" y="106"/>
                  </a:moveTo>
                  <a:cubicBezTo>
                    <a:pt x="4" y="106"/>
                    <a:pt x="68" y="71"/>
                    <a:pt x="64" y="0"/>
                  </a:cubicBezTo>
                  <a:cubicBezTo>
                    <a:pt x="0" y="31"/>
                    <a:pt x="4" y="106"/>
                    <a:pt x="4"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83" name="Hình tự do 78"/>
            <p:cNvSpPr>
              <a:spLocks/>
            </p:cNvSpPr>
            <p:nvPr/>
          </p:nvSpPr>
          <p:spPr bwMode="auto">
            <a:xfrm>
              <a:off x="3811" y="569"/>
              <a:ext cx="161" cy="250"/>
            </a:xfrm>
            <a:custGeom>
              <a:avLst/>
              <a:gdLst>
                <a:gd name="T0" fmla="*/ 65 w 68"/>
                <a:gd name="T1" fmla="*/ 106 h 106"/>
                <a:gd name="T2" fmla="*/ 5 w 68"/>
                <a:gd name="T3" fmla="*/ 0 h 106"/>
                <a:gd name="T4" fmla="*/ 65 w 68"/>
                <a:gd name="T5" fmla="*/ 106 h 106"/>
              </a:gdLst>
              <a:ahLst/>
              <a:cxnLst>
                <a:cxn ang="0">
                  <a:pos x="T0" y="T1"/>
                </a:cxn>
                <a:cxn ang="0">
                  <a:pos x="T2" y="T3"/>
                </a:cxn>
                <a:cxn ang="0">
                  <a:pos x="T4" y="T5"/>
                </a:cxn>
              </a:cxnLst>
              <a:rect l="0" t="0" r="r" b="b"/>
              <a:pathLst>
                <a:path w="68" h="106">
                  <a:moveTo>
                    <a:pt x="65" y="106"/>
                  </a:moveTo>
                  <a:cubicBezTo>
                    <a:pt x="65" y="106"/>
                    <a:pt x="0" y="71"/>
                    <a:pt x="5" y="0"/>
                  </a:cubicBezTo>
                  <a:cubicBezTo>
                    <a:pt x="68" y="31"/>
                    <a:pt x="65" y="106"/>
                    <a:pt x="65"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84" name="Hình tự do 79"/>
            <p:cNvSpPr>
              <a:spLocks/>
            </p:cNvSpPr>
            <p:nvPr/>
          </p:nvSpPr>
          <p:spPr bwMode="auto">
            <a:xfrm>
              <a:off x="3811" y="273"/>
              <a:ext cx="161" cy="251"/>
            </a:xfrm>
            <a:custGeom>
              <a:avLst/>
              <a:gdLst>
                <a:gd name="T0" fmla="*/ 65 w 68"/>
                <a:gd name="T1" fmla="*/ 106 h 106"/>
                <a:gd name="T2" fmla="*/ 5 w 68"/>
                <a:gd name="T3" fmla="*/ 0 h 106"/>
                <a:gd name="T4" fmla="*/ 65 w 68"/>
                <a:gd name="T5" fmla="*/ 106 h 106"/>
              </a:gdLst>
              <a:ahLst/>
              <a:cxnLst>
                <a:cxn ang="0">
                  <a:pos x="T0" y="T1"/>
                </a:cxn>
                <a:cxn ang="0">
                  <a:pos x="T2" y="T3"/>
                </a:cxn>
                <a:cxn ang="0">
                  <a:pos x="T4" y="T5"/>
                </a:cxn>
              </a:cxnLst>
              <a:rect l="0" t="0" r="r" b="b"/>
              <a:pathLst>
                <a:path w="68" h="106">
                  <a:moveTo>
                    <a:pt x="65" y="106"/>
                  </a:moveTo>
                  <a:cubicBezTo>
                    <a:pt x="65" y="106"/>
                    <a:pt x="0" y="71"/>
                    <a:pt x="5" y="0"/>
                  </a:cubicBezTo>
                  <a:cubicBezTo>
                    <a:pt x="68" y="31"/>
                    <a:pt x="65" y="106"/>
                    <a:pt x="65"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85" name="Hình tự do 80"/>
            <p:cNvSpPr>
              <a:spLocks/>
            </p:cNvSpPr>
            <p:nvPr/>
          </p:nvSpPr>
          <p:spPr bwMode="auto">
            <a:xfrm>
              <a:off x="4021" y="361"/>
              <a:ext cx="161" cy="250"/>
            </a:xfrm>
            <a:custGeom>
              <a:avLst/>
              <a:gdLst>
                <a:gd name="T0" fmla="*/ 4 w 68"/>
                <a:gd name="T1" fmla="*/ 106 h 106"/>
                <a:gd name="T2" fmla="*/ 64 w 68"/>
                <a:gd name="T3" fmla="*/ 0 h 106"/>
                <a:gd name="T4" fmla="*/ 4 w 68"/>
                <a:gd name="T5" fmla="*/ 106 h 106"/>
              </a:gdLst>
              <a:ahLst/>
              <a:cxnLst>
                <a:cxn ang="0">
                  <a:pos x="T0" y="T1"/>
                </a:cxn>
                <a:cxn ang="0">
                  <a:pos x="T2" y="T3"/>
                </a:cxn>
                <a:cxn ang="0">
                  <a:pos x="T4" y="T5"/>
                </a:cxn>
              </a:cxnLst>
              <a:rect l="0" t="0" r="r" b="b"/>
              <a:pathLst>
                <a:path w="68" h="106">
                  <a:moveTo>
                    <a:pt x="4" y="106"/>
                  </a:moveTo>
                  <a:cubicBezTo>
                    <a:pt x="4" y="106"/>
                    <a:pt x="68" y="71"/>
                    <a:pt x="64" y="0"/>
                  </a:cubicBezTo>
                  <a:cubicBezTo>
                    <a:pt x="0" y="31"/>
                    <a:pt x="4" y="106"/>
                    <a:pt x="4"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86" name="Hình tự do 81"/>
            <p:cNvSpPr>
              <a:spLocks/>
            </p:cNvSpPr>
            <p:nvPr/>
          </p:nvSpPr>
          <p:spPr bwMode="auto">
            <a:xfrm>
              <a:off x="3360" y="486"/>
              <a:ext cx="21" cy="1049"/>
            </a:xfrm>
            <a:custGeom>
              <a:avLst/>
              <a:gdLst>
                <a:gd name="T0" fmla="*/ 2 w 21"/>
                <a:gd name="T1" fmla="*/ 0 h 1049"/>
                <a:gd name="T2" fmla="*/ 0 w 21"/>
                <a:gd name="T3" fmla="*/ 1049 h 1049"/>
                <a:gd name="T4" fmla="*/ 19 w 21"/>
                <a:gd name="T5" fmla="*/ 1049 h 1049"/>
                <a:gd name="T6" fmla="*/ 21 w 21"/>
                <a:gd name="T7" fmla="*/ 0 h 1049"/>
                <a:gd name="T8" fmla="*/ 2 w 21"/>
                <a:gd name="T9" fmla="*/ 0 h 1049"/>
                <a:gd name="T10" fmla="*/ 2 w 21"/>
                <a:gd name="T11" fmla="*/ 0 h 1049"/>
                <a:gd name="T12" fmla="*/ 2 w 21"/>
                <a:gd name="T13" fmla="*/ 0 h 1049"/>
                <a:gd name="T14" fmla="*/ 2 w 21"/>
                <a:gd name="T15" fmla="*/ 0 h 1049"/>
                <a:gd name="T16" fmla="*/ 2 w 21"/>
                <a:gd name="T17" fmla="*/ 0 h 10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 h="1049">
                  <a:moveTo>
                    <a:pt x="2" y="0"/>
                  </a:moveTo>
                  <a:lnTo>
                    <a:pt x="0" y="1049"/>
                  </a:lnTo>
                  <a:lnTo>
                    <a:pt x="19" y="1049"/>
                  </a:lnTo>
                  <a:lnTo>
                    <a:pt x="21" y="0"/>
                  </a:lnTo>
                  <a:lnTo>
                    <a:pt x="2" y="0"/>
                  </a:lnTo>
                  <a:lnTo>
                    <a:pt x="2" y="0"/>
                  </a:lnTo>
                  <a:lnTo>
                    <a:pt x="2" y="0"/>
                  </a:lnTo>
                  <a:lnTo>
                    <a:pt x="2" y="0"/>
                  </a:lnTo>
                  <a:lnTo>
                    <a:pt x="2" y="0"/>
                  </a:ln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87" name="Hình tự do 82"/>
            <p:cNvSpPr>
              <a:spLocks/>
            </p:cNvSpPr>
            <p:nvPr/>
          </p:nvSpPr>
          <p:spPr bwMode="auto">
            <a:xfrm>
              <a:off x="3220" y="1048"/>
              <a:ext cx="126" cy="194"/>
            </a:xfrm>
            <a:custGeom>
              <a:avLst/>
              <a:gdLst>
                <a:gd name="T0" fmla="*/ 51 w 53"/>
                <a:gd name="T1" fmla="*/ 82 h 82"/>
                <a:gd name="T2" fmla="*/ 4 w 53"/>
                <a:gd name="T3" fmla="*/ 0 h 82"/>
                <a:gd name="T4" fmla="*/ 51 w 53"/>
                <a:gd name="T5" fmla="*/ 82 h 82"/>
              </a:gdLst>
              <a:ahLst/>
              <a:cxnLst>
                <a:cxn ang="0">
                  <a:pos x="T0" y="T1"/>
                </a:cxn>
                <a:cxn ang="0">
                  <a:pos x="T2" y="T3"/>
                </a:cxn>
                <a:cxn ang="0">
                  <a:pos x="T4" y="T5"/>
                </a:cxn>
              </a:cxnLst>
              <a:rect l="0" t="0" r="r" b="b"/>
              <a:pathLst>
                <a:path w="53" h="82">
                  <a:moveTo>
                    <a:pt x="51" y="82"/>
                  </a:moveTo>
                  <a:cubicBezTo>
                    <a:pt x="51" y="82"/>
                    <a:pt x="0" y="55"/>
                    <a:pt x="4" y="0"/>
                  </a:cubicBezTo>
                  <a:cubicBezTo>
                    <a:pt x="53" y="24"/>
                    <a:pt x="51" y="82"/>
                    <a:pt x="51" y="82"/>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88" name="Hình tự do 83"/>
            <p:cNvSpPr>
              <a:spLocks/>
            </p:cNvSpPr>
            <p:nvPr/>
          </p:nvSpPr>
          <p:spPr bwMode="auto">
            <a:xfrm>
              <a:off x="3386" y="885"/>
              <a:ext cx="123" cy="196"/>
            </a:xfrm>
            <a:custGeom>
              <a:avLst/>
              <a:gdLst>
                <a:gd name="T0" fmla="*/ 3 w 52"/>
                <a:gd name="T1" fmla="*/ 83 h 83"/>
                <a:gd name="T2" fmla="*/ 49 w 52"/>
                <a:gd name="T3" fmla="*/ 0 h 83"/>
                <a:gd name="T4" fmla="*/ 3 w 52"/>
                <a:gd name="T5" fmla="*/ 83 h 83"/>
              </a:gdLst>
              <a:ahLst/>
              <a:cxnLst>
                <a:cxn ang="0">
                  <a:pos x="T0" y="T1"/>
                </a:cxn>
                <a:cxn ang="0">
                  <a:pos x="T2" y="T3"/>
                </a:cxn>
                <a:cxn ang="0">
                  <a:pos x="T4" y="T5"/>
                </a:cxn>
              </a:cxnLst>
              <a:rect l="0" t="0" r="r" b="b"/>
              <a:pathLst>
                <a:path w="52" h="83">
                  <a:moveTo>
                    <a:pt x="3" y="83"/>
                  </a:moveTo>
                  <a:cubicBezTo>
                    <a:pt x="3" y="83"/>
                    <a:pt x="52" y="55"/>
                    <a:pt x="49" y="0"/>
                  </a:cubicBezTo>
                  <a:cubicBezTo>
                    <a:pt x="0" y="25"/>
                    <a:pt x="3" y="83"/>
                    <a:pt x="3"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89" name="Hình tự do 84"/>
            <p:cNvSpPr>
              <a:spLocks/>
            </p:cNvSpPr>
            <p:nvPr/>
          </p:nvSpPr>
          <p:spPr bwMode="auto">
            <a:xfrm>
              <a:off x="3220" y="1277"/>
              <a:ext cx="126" cy="196"/>
            </a:xfrm>
            <a:custGeom>
              <a:avLst/>
              <a:gdLst>
                <a:gd name="T0" fmla="*/ 51 w 53"/>
                <a:gd name="T1" fmla="*/ 83 h 83"/>
                <a:gd name="T2" fmla="*/ 4 w 53"/>
                <a:gd name="T3" fmla="*/ 0 h 83"/>
                <a:gd name="T4" fmla="*/ 51 w 53"/>
                <a:gd name="T5" fmla="*/ 83 h 83"/>
              </a:gdLst>
              <a:ahLst/>
              <a:cxnLst>
                <a:cxn ang="0">
                  <a:pos x="T0" y="T1"/>
                </a:cxn>
                <a:cxn ang="0">
                  <a:pos x="T2" y="T3"/>
                </a:cxn>
                <a:cxn ang="0">
                  <a:pos x="T4" y="T5"/>
                </a:cxn>
              </a:cxnLst>
              <a:rect l="0" t="0" r="r" b="b"/>
              <a:pathLst>
                <a:path w="53" h="83">
                  <a:moveTo>
                    <a:pt x="51" y="83"/>
                  </a:moveTo>
                  <a:cubicBezTo>
                    <a:pt x="51" y="83"/>
                    <a:pt x="0" y="55"/>
                    <a:pt x="4" y="0"/>
                  </a:cubicBezTo>
                  <a:cubicBezTo>
                    <a:pt x="53" y="24"/>
                    <a:pt x="51" y="83"/>
                    <a:pt x="51"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90" name="Hình tự do 85"/>
            <p:cNvSpPr>
              <a:spLocks/>
            </p:cNvSpPr>
            <p:nvPr/>
          </p:nvSpPr>
          <p:spPr bwMode="auto">
            <a:xfrm>
              <a:off x="3386" y="1114"/>
              <a:ext cx="123" cy="194"/>
            </a:xfrm>
            <a:custGeom>
              <a:avLst/>
              <a:gdLst>
                <a:gd name="T0" fmla="*/ 3 w 52"/>
                <a:gd name="T1" fmla="*/ 82 h 82"/>
                <a:gd name="T2" fmla="*/ 49 w 52"/>
                <a:gd name="T3" fmla="*/ 0 h 82"/>
                <a:gd name="T4" fmla="*/ 3 w 52"/>
                <a:gd name="T5" fmla="*/ 82 h 82"/>
              </a:gdLst>
              <a:ahLst/>
              <a:cxnLst>
                <a:cxn ang="0">
                  <a:pos x="T0" y="T1"/>
                </a:cxn>
                <a:cxn ang="0">
                  <a:pos x="T2" y="T3"/>
                </a:cxn>
                <a:cxn ang="0">
                  <a:pos x="T4" y="T5"/>
                </a:cxn>
              </a:cxnLst>
              <a:rect l="0" t="0" r="r" b="b"/>
              <a:pathLst>
                <a:path w="52" h="82">
                  <a:moveTo>
                    <a:pt x="3" y="82"/>
                  </a:moveTo>
                  <a:cubicBezTo>
                    <a:pt x="3" y="82"/>
                    <a:pt x="52" y="55"/>
                    <a:pt x="49" y="0"/>
                  </a:cubicBezTo>
                  <a:cubicBezTo>
                    <a:pt x="0" y="24"/>
                    <a:pt x="3" y="82"/>
                    <a:pt x="3" y="82"/>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91" name="Hình tự do 86"/>
            <p:cNvSpPr>
              <a:spLocks/>
            </p:cNvSpPr>
            <p:nvPr/>
          </p:nvSpPr>
          <p:spPr bwMode="auto">
            <a:xfrm>
              <a:off x="3386" y="1372"/>
              <a:ext cx="123" cy="196"/>
            </a:xfrm>
            <a:custGeom>
              <a:avLst/>
              <a:gdLst>
                <a:gd name="T0" fmla="*/ 3 w 52"/>
                <a:gd name="T1" fmla="*/ 83 h 83"/>
                <a:gd name="T2" fmla="*/ 49 w 52"/>
                <a:gd name="T3" fmla="*/ 0 h 83"/>
                <a:gd name="T4" fmla="*/ 3 w 52"/>
                <a:gd name="T5" fmla="*/ 83 h 83"/>
              </a:gdLst>
              <a:ahLst/>
              <a:cxnLst>
                <a:cxn ang="0">
                  <a:pos x="T0" y="T1"/>
                </a:cxn>
                <a:cxn ang="0">
                  <a:pos x="T2" y="T3"/>
                </a:cxn>
                <a:cxn ang="0">
                  <a:pos x="T4" y="T5"/>
                </a:cxn>
              </a:cxnLst>
              <a:rect l="0" t="0" r="r" b="b"/>
              <a:pathLst>
                <a:path w="52" h="83">
                  <a:moveTo>
                    <a:pt x="3" y="83"/>
                  </a:moveTo>
                  <a:cubicBezTo>
                    <a:pt x="3" y="83"/>
                    <a:pt x="52" y="55"/>
                    <a:pt x="49" y="0"/>
                  </a:cubicBezTo>
                  <a:cubicBezTo>
                    <a:pt x="0" y="24"/>
                    <a:pt x="3" y="83"/>
                    <a:pt x="3"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92" name="Hình tự do 87"/>
            <p:cNvSpPr>
              <a:spLocks/>
            </p:cNvSpPr>
            <p:nvPr/>
          </p:nvSpPr>
          <p:spPr bwMode="auto">
            <a:xfrm>
              <a:off x="3220" y="793"/>
              <a:ext cx="126" cy="196"/>
            </a:xfrm>
            <a:custGeom>
              <a:avLst/>
              <a:gdLst>
                <a:gd name="T0" fmla="*/ 51 w 53"/>
                <a:gd name="T1" fmla="*/ 83 h 83"/>
                <a:gd name="T2" fmla="*/ 4 w 53"/>
                <a:gd name="T3" fmla="*/ 0 h 83"/>
                <a:gd name="T4" fmla="*/ 51 w 53"/>
                <a:gd name="T5" fmla="*/ 83 h 83"/>
              </a:gdLst>
              <a:ahLst/>
              <a:cxnLst>
                <a:cxn ang="0">
                  <a:pos x="T0" y="T1"/>
                </a:cxn>
                <a:cxn ang="0">
                  <a:pos x="T2" y="T3"/>
                </a:cxn>
                <a:cxn ang="0">
                  <a:pos x="T4" y="T5"/>
                </a:cxn>
              </a:cxnLst>
              <a:rect l="0" t="0" r="r" b="b"/>
              <a:pathLst>
                <a:path w="53" h="83">
                  <a:moveTo>
                    <a:pt x="51" y="83"/>
                  </a:moveTo>
                  <a:cubicBezTo>
                    <a:pt x="51" y="83"/>
                    <a:pt x="0" y="55"/>
                    <a:pt x="4" y="0"/>
                  </a:cubicBezTo>
                  <a:cubicBezTo>
                    <a:pt x="53" y="25"/>
                    <a:pt x="51" y="83"/>
                    <a:pt x="51"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93" name="Hình tự do 88"/>
            <p:cNvSpPr>
              <a:spLocks/>
            </p:cNvSpPr>
            <p:nvPr/>
          </p:nvSpPr>
          <p:spPr bwMode="auto">
            <a:xfrm>
              <a:off x="3386" y="630"/>
              <a:ext cx="123" cy="196"/>
            </a:xfrm>
            <a:custGeom>
              <a:avLst/>
              <a:gdLst>
                <a:gd name="T0" fmla="*/ 3 w 52"/>
                <a:gd name="T1" fmla="*/ 83 h 83"/>
                <a:gd name="T2" fmla="*/ 49 w 52"/>
                <a:gd name="T3" fmla="*/ 0 h 83"/>
                <a:gd name="T4" fmla="*/ 3 w 52"/>
                <a:gd name="T5" fmla="*/ 83 h 83"/>
              </a:gdLst>
              <a:ahLst/>
              <a:cxnLst>
                <a:cxn ang="0">
                  <a:pos x="T0" y="T1"/>
                </a:cxn>
                <a:cxn ang="0">
                  <a:pos x="T2" y="T3"/>
                </a:cxn>
                <a:cxn ang="0">
                  <a:pos x="T4" y="T5"/>
                </a:cxn>
              </a:cxnLst>
              <a:rect l="0" t="0" r="r" b="b"/>
              <a:pathLst>
                <a:path w="52" h="83">
                  <a:moveTo>
                    <a:pt x="3" y="83"/>
                  </a:moveTo>
                  <a:cubicBezTo>
                    <a:pt x="3" y="83"/>
                    <a:pt x="52" y="56"/>
                    <a:pt x="49" y="0"/>
                  </a:cubicBezTo>
                  <a:cubicBezTo>
                    <a:pt x="0" y="24"/>
                    <a:pt x="3" y="83"/>
                    <a:pt x="3"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94" name="Hình tự do 89"/>
            <p:cNvSpPr>
              <a:spLocks/>
            </p:cNvSpPr>
            <p:nvPr/>
          </p:nvSpPr>
          <p:spPr bwMode="auto">
            <a:xfrm>
              <a:off x="3220" y="545"/>
              <a:ext cx="126" cy="196"/>
            </a:xfrm>
            <a:custGeom>
              <a:avLst/>
              <a:gdLst>
                <a:gd name="T0" fmla="*/ 51 w 53"/>
                <a:gd name="T1" fmla="*/ 83 h 83"/>
                <a:gd name="T2" fmla="*/ 4 w 53"/>
                <a:gd name="T3" fmla="*/ 0 h 83"/>
                <a:gd name="T4" fmla="*/ 51 w 53"/>
                <a:gd name="T5" fmla="*/ 83 h 83"/>
              </a:gdLst>
              <a:ahLst/>
              <a:cxnLst>
                <a:cxn ang="0">
                  <a:pos x="T0" y="T1"/>
                </a:cxn>
                <a:cxn ang="0">
                  <a:pos x="T2" y="T3"/>
                </a:cxn>
                <a:cxn ang="0">
                  <a:pos x="T4" y="T5"/>
                </a:cxn>
              </a:cxnLst>
              <a:rect l="0" t="0" r="r" b="b"/>
              <a:pathLst>
                <a:path w="53" h="83">
                  <a:moveTo>
                    <a:pt x="51" y="83"/>
                  </a:moveTo>
                  <a:cubicBezTo>
                    <a:pt x="51" y="83"/>
                    <a:pt x="0" y="55"/>
                    <a:pt x="4" y="0"/>
                  </a:cubicBezTo>
                  <a:cubicBezTo>
                    <a:pt x="53" y="25"/>
                    <a:pt x="51" y="83"/>
                    <a:pt x="51"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95" name="Hình tự do 90"/>
            <p:cNvSpPr>
              <a:spLocks/>
            </p:cNvSpPr>
            <p:nvPr/>
          </p:nvSpPr>
          <p:spPr bwMode="auto">
            <a:xfrm>
              <a:off x="3220" y="316"/>
              <a:ext cx="126" cy="196"/>
            </a:xfrm>
            <a:custGeom>
              <a:avLst/>
              <a:gdLst>
                <a:gd name="T0" fmla="*/ 51 w 53"/>
                <a:gd name="T1" fmla="*/ 83 h 83"/>
                <a:gd name="T2" fmla="*/ 4 w 53"/>
                <a:gd name="T3" fmla="*/ 0 h 83"/>
                <a:gd name="T4" fmla="*/ 51 w 53"/>
                <a:gd name="T5" fmla="*/ 83 h 83"/>
              </a:gdLst>
              <a:ahLst/>
              <a:cxnLst>
                <a:cxn ang="0">
                  <a:pos x="T0" y="T1"/>
                </a:cxn>
                <a:cxn ang="0">
                  <a:pos x="T2" y="T3"/>
                </a:cxn>
                <a:cxn ang="0">
                  <a:pos x="T4" y="T5"/>
                </a:cxn>
              </a:cxnLst>
              <a:rect l="0" t="0" r="r" b="b"/>
              <a:pathLst>
                <a:path w="53" h="83">
                  <a:moveTo>
                    <a:pt x="51" y="83"/>
                  </a:moveTo>
                  <a:cubicBezTo>
                    <a:pt x="51" y="83"/>
                    <a:pt x="0" y="56"/>
                    <a:pt x="4" y="0"/>
                  </a:cubicBezTo>
                  <a:cubicBezTo>
                    <a:pt x="53" y="25"/>
                    <a:pt x="51" y="83"/>
                    <a:pt x="51"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96" name="Hình tự do 91"/>
            <p:cNvSpPr>
              <a:spLocks/>
            </p:cNvSpPr>
            <p:nvPr/>
          </p:nvSpPr>
          <p:spPr bwMode="auto">
            <a:xfrm>
              <a:off x="3386" y="385"/>
              <a:ext cx="123" cy="193"/>
            </a:xfrm>
            <a:custGeom>
              <a:avLst/>
              <a:gdLst>
                <a:gd name="T0" fmla="*/ 3 w 52"/>
                <a:gd name="T1" fmla="*/ 82 h 82"/>
                <a:gd name="T2" fmla="*/ 49 w 52"/>
                <a:gd name="T3" fmla="*/ 0 h 82"/>
                <a:gd name="T4" fmla="*/ 3 w 52"/>
                <a:gd name="T5" fmla="*/ 82 h 82"/>
              </a:gdLst>
              <a:ahLst/>
              <a:cxnLst>
                <a:cxn ang="0">
                  <a:pos x="T0" y="T1"/>
                </a:cxn>
                <a:cxn ang="0">
                  <a:pos x="T2" y="T3"/>
                </a:cxn>
                <a:cxn ang="0">
                  <a:pos x="T4" y="T5"/>
                </a:cxn>
              </a:cxnLst>
              <a:rect l="0" t="0" r="r" b="b"/>
              <a:pathLst>
                <a:path w="52" h="82">
                  <a:moveTo>
                    <a:pt x="3" y="82"/>
                  </a:moveTo>
                  <a:cubicBezTo>
                    <a:pt x="3" y="82"/>
                    <a:pt x="52" y="55"/>
                    <a:pt x="49" y="0"/>
                  </a:cubicBezTo>
                  <a:cubicBezTo>
                    <a:pt x="0" y="24"/>
                    <a:pt x="3" y="82"/>
                    <a:pt x="3" y="82"/>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97" name="Hình tự do 92"/>
            <p:cNvSpPr>
              <a:spLocks/>
            </p:cNvSpPr>
            <p:nvPr/>
          </p:nvSpPr>
          <p:spPr bwMode="auto">
            <a:xfrm>
              <a:off x="3124" y="1062"/>
              <a:ext cx="264" cy="1241"/>
            </a:xfrm>
            <a:custGeom>
              <a:avLst/>
              <a:gdLst>
                <a:gd name="T0" fmla="*/ 51 w 112"/>
                <a:gd name="T1" fmla="*/ 487 h 525"/>
                <a:gd name="T2" fmla="*/ 51 w 112"/>
                <a:gd name="T3" fmla="*/ 429 h 525"/>
                <a:gd name="T4" fmla="*/ 3 w 112"/>
                <a:gd name="T5" fmla="*/ 343 h 525"/>
                <a:gd name="T6" fmla="*/ 51 w 112"/>
                <a:gd name="T7" fmla="*/ 410 h 525"/>
                <a:gd name="T8" fmla="*/ 51 w 112"/>
                <a:gd name="T9" fmla="*/ 335 h 525"/>
                <a:gd name="T10" fmla="*/ 3 w 112"/>
                <a:gd name="T11" fmla="*/ 249 h 525"/>
                <a:gd name="T12" fmla="*/ 50 w 112"/>
                <a:gd name="T13" fmla="*/ 314 h 525"/>
                <a:gd name="T14" fmla="*/ 50 w 112"/>
                <a:gd name="T15" fmla="*/ 214 h 525"/>
                <a:gd name="T16" fmla="*/ 7 w 112"/>
                <a:gd name="T17" fmla="*/ 131 h 525"/>
                <a:gd name="T18" fmla="*/ 50 w 112"/>
                <a:gd name="T19" fmla="*/ 183 h 525"/>
                <a:gd name="T20" fmla="*/ 50 w 112"/>
                <a:gd name="T21" fmla="*/ 117 h 525"/>
                <a:gd name="T22" fmla="*/ 5 w 112"/>
                <a:gd name="T23" fmla="*/ 33 h 525"/>
                <a:gd name="T24" fmla="*/ 50 w 112"/>
                <a:gd name="T25" fmla="*/ 88 h 525"/>
                <a:gd name="T26" fmla="*/ 50 w 112"/>
                <a:gd name="T27" fmla="*/ 56 h 525"/>
                <a:gd name="T28" fmla="*/ 58 w 112"/>
                <a:gd name="T29" fmla="*/ 56 h 525"/>
                <a:gd name="T30" fmla="*/ 103 w 112"/>
                <a:gd name="T31" fmla="*/ 0 h 525"/>
                <a:gd name="T32" fmla="*/ 59 w 112"/>
                <a:gd name="T33" fmla="*/ 84 h 525"/>
                <a:gd name="T34" fmla="*/ 59 w 112"/>
                <a:gd name="T35" fmla="*/ 162 h 525"/>
                <a:gd name="T36" fmla="*/ 106 w 112"/>
                <a:gd name="T37" fmla="*/ 93 h 525"/>
                <a:gd name="T38" fmla="*/ 59 w 112"/>
                <a:gd name="T39" fmla="*/ 179 h 525"/>
                <a:gd name="T40" fmla="*/ 59 w 112"/>
                <a:gd name="T41" fmla="*/ 264 h 525"/>
                <a:gd name="T42" fmla="*/ 105 w 112"/>
                <a:gd name="T43" fmla="*/ 204 h 525"/>
                <a:gd name="T44" fmla="*/ 59 w 112"/>
                <a:gd name="T45" fmla="*/ 290 h 525"/>
                <a:gd name="T46" fmla="*/ 59 w 112"/>
                <a:gd name="T47" fmla="*/ 371 h 525"/>
                <a:gd name="T48" fmla="*/ 105 w 112"/>
                <a:gd name="T49" fmla="*/ 313 h 525"/>
                <a:gd name="T50" fmla="*/ 59 w 112"/>
                <a:gd name="T51" fmla="*/ 397 h 525"/>
                <a:gd name="T52" fmla="*/ 60 w 112"/>
                <a:gd name="T53" fmla="*/ 492 h 525"/>
                <a:gd name="T54" fmla="*/ 108 w 112"/>
                <a:gd name="T55" fmla="*/ 415 h 525"/>
                <a:gd name="T56" fmla="*/ 60 w 112"/>
                <a:gd name="T57" fmla="*/ 502 h 525"/>
                <a:gd name="T58" fmla="*/ 60 w 112"/>
                <a:gd name="T59" fmla="*/ 525 h 525"/>
                <a:gd name="T60" fmla="*/ 51 w 112"/>
                <a:gd name="T61" fmla="*/ 525 h 525"/>
                <a:gd name="T62" fmla="*/ 51 w 112"/>
                <a:gd name="T63" fmla="*/ 518 h 525"/>
                <a:gd name="T64" fmla="*/ 7 w 112"/>
                <a:gd name="T65" fmla="*/ 434 h 525"/>
                <a:gd name="T66" fmla="*/ 51 w 112"/>
                <a:gd name="T67" fmla="*/ 487 h 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12" h="525">
                  <a:moveTo>
                    <a:pt x="51" y="487"/>
                  </a:moveTo>
                  <a:cubicBezTo>
                    <a:pt x="51" y="429"/>
                    <a:pt x="51" y="429"/>
                    <a:pt x="51" y="429"/>
                  </a:cubicBezTo>
                  <a:cubicBezTo>
                    <a:pt x="42" y="424"/>
                    <a:pt x="0" y="395"/>
                    <a:pt x="3" y="343"/>
                  </a:cubicBezTo>
                  <a:cubicBezTo>
                    <a:pt x="37" y="359"/>
                    <a:pt x="48" y="389"/>
                    <a:pt x="51" y="410"/>
                  </a:cubicBezTo>
                  <a:cubicBezTo>
                    <a:pt x="51" y="335"/>
                    <a:pt x="51" y="335"/>
                    <a:pt x="51" y="335"/>
                  </a:cubicBezTo>
                  <a:cubicBezTo>
                    <a:pt x="42" y="329"/>
                    <a:pt x="0" y="301"/>
                    <a:pt x="3" y="249"/>
                  </a:cubicBezTo>
                  <a:cubicBezTo>
                    <a:pt x="36" y="265"/>
                    <a:pt x="47" y="294"/>
                    <a:pt x="50" y="314"/>
                  </a:cubicBezTo>
                  <a:cubicBezTo>
                    <a:pt x="50" y="214"/>
                    <a:pt x="50" y="214"/>
                    <a:pt x="50" y="214"/>
                  </a:cubicBezTo>
                  <a:cubicBezTo>
                    <a:pt x="37" y="206"/>
                    <a:pt x="4" y="178"/>
                    <a:pt x="7" y="131"/>
                  </a:cubicBezTo>
                  <a:cubicBezTo>
                    <a:pt x="33" y="144"/>
                    <a:pt x="44" y="164"/>
                    <a:pt x="50" y="183"/>
                  </a:cubicBezTo>
                  <a:cubicBezTo>
                    <a:pt x="50" y="117"/>
                    <a:pt x="50" y="117"/>
                    <a:pt x="50" y="117"/>
                  </a:cubicBezTo>
                  <a:cubicBezTo>
                    <a:pt x="38" y="109"/>
                    <a:pt x="2" y="81"/>
                    <a:pt x="5" y="33"/>
                  </a:cubicBezTo>
                  <a:cubicBezTo>
                    <a:pt x="33" y="46"/>
                    <a:pt x="45" y="70"/>
                    <a:pt x="50" y="88"/>
                  </a:cubicBezTo>
                  <a:cubicBezTo>
                    <a:pt x="50" y="56"/>
                    <a:pt x="50" y="56"/>
                    <a:pt x="50" y="56"/>
                  </a:cubicBezTo>
                  <a:cubicBezTo>
                    <a:pt x="58" y="56"/>
                    <a:pt x="58" y="56"/>
                    <a:pt x="58" y="56"/>
                  </a:cubicBezTo>
                  <a:cubicBezTo>
                    <a:pt x="64" y="37"/>
                    <a:pt x="76" y="13"/>
                    <a:pt x="103" y="0"/>
                  </a:cubicBezTo>
                  <a:cubicBezTo>
                    <a:pt x="106" y="47"/>
                    <a:pt x="72" y="75"/>
                    <a:pt x="59" y="84"/>
                  </a:cubicBezTo>
                  <a:cubicBezTo>
                    <a:pt x="59" y="162"/>
                    <a:pt x="59" y="162"/>
                    <a:pt x="59" y="162"/>
                  </a:cubicBezTo>
                  <a:cubicBezTo>
                    <a:pt x="63" y="142"/>
                    <a:pt x="73" y="109"/>
                    <a:pt x="106" y="93"/>
                  </a:cubicBezTo>
                  <a:cubicBezTo>
                    <a:pt x="110" y="146"/>
                    <a:pt x="68" y="174"/>
                    <a:pt x="59" y="179"/>
                  </a:cubicBezTo>
                  <a:cubicBezTo>
                    <a:pt x="59" y="264"/>
                    <a:pt x="59" y="264"/>
                    <a:pt x="59" y="264"/>
                  </a:cubicBezTo>
                  <a:cubicBezTo>
                    <a:pt x="65" y="245"/>
                    <a:pt x="76" y="218"/>
                    <a:pt x="105" y="204"/>
                  </a:cubicBezTo>
                  <a:cubicBezTo>
                    <a:pt x="108" y="253"/>
                    <a:pt x="71" y="282"/>
                    <a:pt x="59" y="290"/>
                  </a:cubicBezTo>
                  <a:cubicBezTo>
                    <a:pt x="59" y="371"/>
                    <a:pt x="59" y="371"/>
                    <a:pt x="59" y="371"/>
                  </a:cubicBezTo>
                  <a:cubicBezTo>
                    <a:pt x="65" y="351"/>
                    <a:pt x="77" y="327"/>
                    <a:pt x="105" y="313"/>
                  </a:cubicBezTo>
                  <a:cubicBezTo>
                    <a:pt x="108" y="361"/>
                    <a:pt x="72" y="389"/>
                    <a:pt x="59" y="397"/>
                  </a:cubicBezTo>
                  <a:cubicBezTo>
                    <a:pt x="60" y="492"/>
                    <a:pt x="60" y="492"/>
                    <a:pt x="60" y="492"/>
                  </a:cubicBezTo>
                  <a:cubicBezTo>
                    <a:pt x="62" y="474"/>
                    <a:pt x="70" y="434"/>
                    <a:pt x="108" y="415"/>
                  </a:cubicBezTo>
                  <a:cubicBezTo>
                    <a:pt x="112" y="471"/>
                    <a:pt x="65" y="499"/>
                    <a:pt x="60" y="502"/>
                  </a:cubicBezTo>
                  <a:cubicBezTo>
                    <a:pt x="60" y="525"/>
                    <a:pt x="60" y="525"/>
                    <a:pt x="60" y="525"/>
                  </a:cubicBezTo>
                  <a:cubicBezTo>
                    <a:pt x="51" y="525"/>
                    <a:pt x="51" y="525"/>
                    <a:pt x="51" y="525"/>
                  </a:cubicBezTo>
                  <a:cubicBezTo>
                    <a:pt x="51" y="518"/>
                    <a:pt x="51" y="518"/>
                    <a:pt x="51" y="518"/>
                  </a:cubicBezTo>
                  <a:cubicBezTo>
                    <a:pt x="38" y="510"/>
                    <a:pt x="4" y="482"/>
                    <a:pt x="7" y="434"/>
                  </a:cubicBezTo>
                  <a:cubicBezTo>
                    <a:pt x="34" y="447"/>
                    <a:pt x="45" y="469"/>
                    <a:pt x="51" y="487"/>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98" name="Hình tự do 94"/>
            <p:cNvSpPr>
              <a:spLocks/>
            </p:cNvSpPr>
            <p:nvPr/>
          </p:nvSpPr>
          <p:spPr bwMode="auto">
            <a:xfrm>
              <a:off x="3249" y="2924"/>
              <a:ext cx="359" cy="560"/>
            </a:xfrm>
            <a:custGeom>
              <a:avLst/>
              <a:gdLst>
                <a:gd name="T0" fmla="*/ 144 w 152"/>
                <a:gd name="T1" fmla="*/ 237 h 237"/>
                <a:gd name="T2" fmla="*/ 11 w 152"/>
                <a:gd name="T3" fmla="*/ 0 h 237"/>
                <a:gd name="T4" fmla="*/ 144 w 152"/>
                <a:gd name="T5" fmla="*/ 237 h 237"/>
              </a:gdLst>
              <a:ahLst/>
              <a:cxnLst>
                <a:cxn ang="0">
                  <a:pos x="T0" y="T1"/>
                </a:cxn>
                <a:cxn ang="0">
                  <a:pos x="T2" y="T3"/>
                </a:cxn>
                <a:cxn ang="0">
                  <a:pos x="T4" y="T5"/>
                </a:cxn>
              </a:cxnLst>
              <a:rect l="0" t="0" r="r" b="b"/>
              <a:pathLst>
                <a:path w="152" h="237">
                  <a:moveTo>
                    <a:pt x="144" y="237"/>
                  </a:moveTo>
                  <a:cubicBezTo>
                    <a:pt x="144" y="237"/>
                    <a:pt x="0" y="159"/>
                    <a:pt x="11" y="0"/>
                  </a:cubicBezTo>
                  <a:cubicBezTo>
                    <a:pt x="152" y="69"/>
                    <a:pt x="144" y="237"/>
                    <a:pt x="144" y="237"/>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199" name="Hình tự do 95"/>
            <p:cNvSpPr>
              <a:spLocks/>
            </p:cNvSpPr>
            <p:nvPr/>
          </p:nvSpPr>
          <p:spPr bwMode="auto">
            <a:xfrm>
              <a:off x="3324" y="2992"/>
              <a:ext cx="305" cy="520"/>
            </a:xfrm>
            <a:custGeom>
              <a:avLst/>
              <a:gdLst>
                <a:gd name="T0" fmla="*/ 112 w 129"/>
                <a:gd name="T1" fmla="*/ 197 h 220"/>
                <a:gd name="T2" fmla="*/ 108 w 129"/>
                <a:gd name="T3" fmla="*/ 190 h 220"/>
                <a:gd name="T4" fmla="*/ 100 w 129"/>
                <a:gd name="T5" fmla="*/ 178 h 220"/>
                <a:gd name="T6" fmla="*/ 96 w 129"/>
                <a:gd name="T7" fmla="*/ 173 h 220"/>
                <a:gd name="T8" fmla="*/ 88 w 129"/>
                <a:gd name="T9" fmla="*/ 158 h 220"/>
                <a:gd name="T10" fmla="*/ 87 w 129"/>
                <a:gd name="T11" fmla="*/ 154 h 220"/>
                <a:gd name="T12" fmla="*/ 82 w 129"/>
                <a:gd name="T13" fmla="*/ 146 h 220"/>
                <a:gd name="T14" fmla="*/ 78 w 129"/>
                <a:gd name="T15" fmla="*/ 139 h 220"/>
                <a:gd name="T16" fmla="*/ 76 w 129"/>
                <a:gd name="T17" fmla="*/ 135 h 220"/>
                <a:gd name="T18" fmla="*/ 74 w 129"/>
                <a:gd name="T19" fmla="*/ 132 h 220"/>
                <a:gd name="T20" fmla="*/ 68 w 129"/>
                <a:gd name="T21" fmla="*/ 124 h 220"/>
                <a:gd name="T22" fmla="*/ 66 w 129"/>
                <a:gd name="T23" fmla="*/ 121 h 220"/>
                <a:gd name="T24" fmla="*/ 63 w 129"/>
                <a:gd name="T25" fmla="*/ 115 h 220"/>
                <a:gd name="T26" fmla="*/ 60 w 129"/>
                <a:gd name="T27" fmla="*/ 110 h 220"/>
                <a:gd name="T28" fmla="*/ 55 w 129"/>
                <a:gd name="T29" fmla="*/ 103 h 220"/>
                <a:gd name="T30" fmla="*/ 51 w 129"/>
                <a:gd name="T31" fmla="*/ 95 h 220"/>
                <a:gd name="T32" fmla="*/ 49 w 129"/>
                <a:gd name="T33" fmla="*/ 92 h 220"/>
                <a:gd name="T34" fmla="*/ 48 w 129"/>
                <a:gd name="T35" fmla="*/ 88 h 220"/>
                <a:gd name="T36" fmla="*/ 46 w 129"/>
                <a:gd name="T37" fmla="*/ 86 h 220"/>
                <a:gd name="T38" fmla="*/ 45 w 129"/>
                <a:gd name="T39" fmla="*/ 85 h 220"/>
                <a:gd name="T40" fmla="*/ 43 w 129"/>
                <a:gd name="T41" fmla="*/ 81 h 220"/>
                <a:gd name="T42" fmla="*/ 36 w 129"/>
                <a:gd name="T43" fmla="*/ 70 h 220"/>
                <a:gd name="T44" fmla="*/ 34 w 129"/>
                <a:gd name="T45" fmla="*/ 66 h 220"/>
                <a:gd name="T46" fmla="*/ 31 w 129"/>
                <a:gd name="T47" fmla="*/ 61 h 220"/>
                <a:gd name="T48" fmla="*/ 27 w 129"/>
                <a:gd name="T49" fmla="*/ 53 h 220"/>
                <a:gd name="T50" fmla="*/ 27 w 129"/>
                <a:gd name="T51" fmla="*/ 49 h 220"/>
                <a:gd name="T52" fmla="*/ 23 w 129"/>
                <a:gd name="T53" fmla="*/ 47 h 220"/>
                <a:gd name="T54" fmla="*/ 20 w 129"/>
                <a:gd name="T55" fmla="*/ 45 h 220"/>
                <a:gd name="T56" fmla="*/ 18 w 129"/>
                <a:gd name="T57" fmla="*/ 40 h 220"/>
                <a:gd name="T58" fmla="*/ 17 w 129"/>
                <a:gd name="T59" fmla="*/ 40 h 220"/>
                <a:gd name="T60" fmla="*/ 16 w 129"/>
                <a:gd name="T61" fmla="*/ 38 h 220"/>
                <a:gd name="T62" fmla="*/ 16 w 129"/>
                <a:gd name="T63" fmla="*/ 33 h 220"/>
                <a:gd name="T64" fmla="*/ 12 w 129"/>
                <a:gd name="T65" fmla="*/ 31 h 220"/>
                <a:gd name="T66" fmla="*/ 12 w 129"/>
                <a:gd name="T67" fmla="*/ 29 h 220"/>
                <a:gd name="T68" fmla="*/ 9 w 129"/>
                <a:gd name="T69" fmla="*/ 26 h 220"/>
                <a:gd name="T70" fmla="*/ 8 w 129"/>
                <a:gd name="T71" fmla="*/ 23 h 220"/>
                <a:gd name="T72" fmla="*/ 10 w 129"/>
                <a:gd name="T73" fmla="*/ 23 h 220"/>
                <a:gd name="T74" fmla="*/ 6 w 129"/>
                <a:gd name="T75" fmla="*/ 18 h 220"/>
                <a:gd name="T76" fmla="*/ 3 w 129"/>
                <a:gd name="T77" fmla="*/ 8 h 220"/>
                <a:gd name="T78" fmla="*/ 2 w 129"/>
                <a:gd name="T79" fmla="*/ 6 h 220"/>
                <a:gd name="T80" fmla="*/ 0 w 129"/>
                <a:gd name="T81" fmla="*/ 0 h 220"/>
                <a:gd name="T82" fmla="*/ 2 w 129"/>
                <a:gd name="T83" fmla="*/ 3 h 220"/>
                <a:gd name="T84" fmla="*/ 3 w 129"/>
                <a:gd name="T85" fmla="*/ 7 h 220"/>
                <a:gd name="T86" fmla="*/ 11 w 129"/>
                <a:gd name="T87" fmla="*/ 16 h 220"/>
                <a:gd name="T88" fmla="*/ 21 w 129"/>
                <a:gd name="T89" fmla="*/ 32 h 220"/>
                <a:gd name="T90" fmla="*/ 31 w 129"/>
                <a:gd name="T91" fmla="*/ 48 h 220"/>
                <a:gd name="T92" fmla="*/ 39 w 129"/>
                <a:gd name="T93" fmla="*/ 61 h 220"/>
                <a:gd name="T94" fmla="*/ 46 w 129"/>
                <a:gd name="T95" fmla="*/ 73 h 220"/>
                <a:gd name="T96" fmla="*/ 57 w 129"/>
                <a:gd name="T97" fmla="*/ 94 h 220"/>
                <a:gd name="T98" fmla="*/ 63 w 129"/>
                <a:gd name="T99" fmla="*/ 105 h 220"/>
                <a:gd name="T100" fmla="*/ 70 w 129"/>
                <a:gd name="T101" fmla="*/ 120 h 220"/>
                <a:gd name="T102" fmla="*/ 101 w 129"/>
                <a:gd name="T103" fmla="*/ 167 h 220"/>
                <a:gd name="T104" fmla="*/ 107 w 129"/>
                <a:gd name="T105" fmla="*/ 180 h 220"/>
                <a:gd name="T106" fmla="*/ 125 w 129"/>
                <a:gd name="T107" fmla="*/ 218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9" h="220">
                  <a:moveTo>
                    <a:pt x="125" y="218"/>
                  </a:moveTo>
                  <a:cubicBezTo>
                    <a:pt x="122" y="217"/>
                    <a:pt x="122" y="213"/>
                    <a:pt x="120" y="210"/>
                  </a:cubicBezTo>
                  <a:cubicBezTo>
                    <a:pt x="119" y="210"/>
                    <a:pt x="120" y="210"/>
                    <a:pt x="120" y="209"/>
                  </a:cubicBezTo>
                  <a:cubicBezTo>
                    <a:pt x="116" y="207"/>
                    <a:pt x="115" y="202"/>
                    <a:pt x="114" y="198"/>
                  </a:cubicBezTo>
                  <a:cubicBezTo>
                    <a:pt x="114" y="198"/>
                    <a:pt x="114" y="198"/>
                    <a:pt x="114" y="198"/>
                  </a:cubicBezTo>
                  <a:cubicBezTo>
                    <a:pt x="114" y="197"/>
                    <a:pt x="113" y="197"/>
                    <a:pt x="112" y="197"/>
                  </a:cubicBezTo>
                  <a:cubicBezTo>
                    <a:pt x="113" y="197"/>
                    <a:pt x="113" y="197"/>
                    <a:pt x="113" y="197"/>
                  </a:cubicBezTo>
                  <a:cubicBezTo>
                    <a:pt x="112" y="197"/>
                    <a:pt x="112" y="196"/>
                    <a:pt x="111" y="196"/>
                  </a:cubicBezTo>
                  <a:cubicBezTo>
                    <a:pt x="111" y="194"/>
                    <a:pt x="112" y="194"/>
                    <a:pt x="112" y="194"/>
                  </a:cubicBezTo>
                  <a:cubicBezTo>
                    <a:pt x="111" y="193"/>
                    <a:pt x="111" y="193"/>
                    <a:pt x="111" y="193"/>
                  </a:cubicBezTo>
                  <a:cubicBezTo>
                    <a:pt x="109" y="193"/>
                    <a:pt x="110" y="191"/>
                    <a:pt x="108" y="190"/>
                  </a:cubicBezTo>
                  <a:cubicBezTo>
                    <a:pt x="108" y="190"/>
                    <a:pt x="108" y="190"/>
                    <a:pt x="108" y="190"/>
                  </a:cubicBezTo>
                  <a:cubicBezTo>
                    <a:pt x="106" y="188"/>
                    <a:pt x="105" y="184"/>
                    <a:pt x="103" y="183"/>
                  </a:cubicBezTo>
                  <a:cubicBezTo>
                    <a:pt x="103" y="182"/>
                    <a:pt x="103" y="182"/>
                    <a:pt x="103" y="182"/>
                  </a:cubicBezTo>
                  <a:cubicBezTo>
                    <a:pt x="103" y="182"/>
                    <a:pt x="102" y="182"/>
                    <a:pt x="102" y="181"/>
                  </a:cubicBezTo>
                  <a:cubicBezTo>
                    <a:pt x="102" y="180"/>
                    <a:pt x="101" y="180"/>
                    <a:pt x="101" y="179"/>
                  </a:cubicBezTo>
                  <a:cubicBezTo>
                    <a:pt x="101" y="179"/>
                    <a:pt x="101" y="179"/>
                    <a:pt x="101" y="179"/>
                  </a:cubicBezTo>
                  <a:cubicBezTo>
                    <a:pt x="100" y="179"/>
                    <a:pt x="101" y="178"/>
                    <a:pt x="100" y="178"/>
                  </a:cubicBezTo>
                  <a:cubicBezTo>
                    <a:pt x="100" y="176"/>
                    <a:pt x="100" y="176"/>
                    <a:pt x="100" y="176"/>
                  </a:cubicBezTo>
                  <a:cubicBezTo>
                    <a:pt x="98" y="176"/>
                    <a:pt x="100" y="176"/>
                    <a:pt x="100" y="175"/>
                  </a:cubicBezTo>
                  <a:cubicBezTo>
                    <a:pt x="98" y="176"/>
                    <a:pt x="98" y="176"/>
                    <a:pt x="98" y="176"/>
                  </a:cubicBezTo>
                  <a:cubicBezTo>
                    <a:pt x="98" y="175"/>
                    <a:pt x="98" y="175"/>
                    <a:pt x="98" y="174"/>
                  </a:cubicBezTo>
                  <a:cubicBezTo>
                    <a:pt x="98" y="174"/>
                    <a:pt x="98" y="174"/>
                    <a:pt x="98" y="174"/>
                  </a:cubicBezTo>
                  <a:cubicBezTo>
                    <a:pt x="97" y="173"/>
                    <a:pt x="97" y="172"/>
                    <a:pt x="96" y="173"/>
                  </a:cubicBezTo>
                  <a:cubicBezTo>
                    <a:pt x="97" y="172"/>
                    <a:pt x="97" y="174"/>
                    <a:pt x="98" y="173"/>
                  </a:cubicBezTo>
                  <a:cubicBezTo>
                    <a:pt x="95" y="170"/>
                    <a:pt x="94" y="166"/>
                    <a:pt x="92" y="163"/>
                  </a:cubicBezTo>
                  <a:cubicBezTo>
                    <a:pt x="92" y="162"/>
                    <a:pt x="92" y="162"/>
                    <a:pt x="92" y="162"/>
                  </a:cubicBezTo>
                  <a:cubicBezTo>
                    <a:pt x="91" y="161"/>
                    <a:pt x="91" y="161"/>
                    <a:pt x="91" y="161"/>
                  </a:cubicBezTo>
                  <a:cubicBezTo>
                    <a:pt x="91" y="159"/>
                    <a:pt x="91" y="159"/>
                    <a:pt x="91" y="159"/>
                  </a:cubicBezTo>
                  <a:cubicBezTo>
                    <a:pt x="91" y="158"/>
                    <a:pt x="90" y="159"/>
                    <a:pt x="88" y="158"/>
                  </a:cubicBezTo>
                  <a:cubicBezTo>
                    <a:pt x="90" y="158"/>
                    <a:pt x="90" y="158"/>
                    <a:pt x="90" y="158"/>
                  </a:cubicBezTo>
                  <a:cubicBezTo>
                    <a:pt x="88" y="157"/>
                    <a:pt x="88" y="156"/>
                    <a:pt x="88" y="156"/>
                  </a:cubicBezTo>
                  <a:cubicBezTo>
                    <a:pt x="88" y="156"/>
                    <a:pt x="88" y="156"/>
                    <a:pt x="88" y="156"/>
                  </a:cubicBezTo>
                  <a:cubicBezTo>
                    <a:pt x="88" y="156"/>
                    <a:pt x="88" y="155"/>
                    <a:pt x="87" y="155"/>
                  </a:cubicBezTo>
                  <a:cubicBezTo>
                    <a:pt x="88" y="155"/>
                    <a:pt x="88" y="155"/>
                    <a:pt x="88" y="155"/>
                  </a:cubicBezTo>
                  <a:cubicBezTo>
                    <a:pt x="88" y="154"/>
                    <a:pt x="87" y="155"/>
                    <a:pt x="87" y="154"/>
                  </a:cubicBezTo>
                  <a:cubicBezTo>
                    <a:pt x="87" y="154"/>
                    <a:pt x="87" y="154"/>
                    <a:pt x="87" y="154"/>
                  </a:cubicBezTo>
                  <a:cubicBezTo>
                    <a:pt x="86" y="153"/>
                    <a:pt x="85" y="152"/>
                    <a:pt x="85" y="150"/>
                  </a:cubicBezTo>
                  <a:cubicBezTo>
                    <a:pt x="85" y="150"/>
                    <a:pt x="85" y="150"/>
                    <a:pt x="85" y="150"/>
                  </a:cubicBezTo>
                  <a:cubicBezTo>
                    <a:pt x="84" y="149"/>
                    <a:pt x="84" y="149"/>
                    <a:pt x="83" y="148"/>
                  </a:cubicBezTo>
                  <a:cubicBezTo>
                    <a:pt x="83" y="147"/>
                    <a:pt x="84" y="148"/>
                    <a:pt x="83" y="147"/>
                  </a:cubicBezTo>
                  <a:cubicBezTo>
                    <a:pt x="82" y="147"/>
                    <a:pt x="82" y="145"/>
                    <a:pt x="82" y="146"/>
                  </a:cubicBezTo>
                  <a:cubicBezTo>
                    <a:pt x="82" y="145"/>
                    <a:pt x="81" y="144"/>
                    <a:pt x="81" y="143"/>
                  </a:cubicBezTo>
                  <a:cubicBezTo>
                    <a:pt x="81" y="143"/>
                    <a:pt x="81" y="142"/>
                    <a:pt x="82" y="143"/>
                  </a:cubicBezTo>
                  <a:cubicBezTo>
                    <a:pt x="82" y="142"/>
                    <a:pt x="82" y="142"/>
                    <a:pt x="82" y="142"/>
                  </a:cubicBezTo>
                  <a:cubicBezTo>
                    <a:pt x="82" y="142"/>
                    <a:pt x="82" y="143"/>
                    <a:pt x="82" y="142"/>
                  </a:cubicBezTo>
                  <a:cubicBezTo>
                    <a:pt x="82" y="142"/>
                    <a:pt x="81" y="141"/>
                    <a:pt x="81" y="141"/>
                  </a:cubicBezTo>
                  <a:cubicBezTo>
                    <a:pt x="79" y="140"/>
                    <a:pt x="78" y="140"/>
                    <a:pt x="78" y="139"/>
                  </a:cubicBezTo>
                  <a:cubicBezTo>
                    <a:pt x="78" y="139"/>
                    <a:pt x="78" y="138"/>
                    <a:pt x="79" y="138"/>
                  </a:cubicBezTo>
                  <a:cubicBezTo>
                    <a:pt x="76" y="138"/>
                    <a:pt x="76" y="138"/>
                    <a:pt x="76" y="138"/>
                  </a:cubicBezTo>
                  <a:cubicBezTo>
                    <a:pt x="76" y="137"/>
                    <a:pt x="77" y="137"/>
                    <a:pt x="76" y="137"/>
                  </a:cubicBezTo>
                  <a:cubicBezTo>
                    <a:pt x="76" y="137"/>
                    <a:pt x="76" y="137"/>
                    <a:pt x="75" y="137"/>
                  </a:cubicBezTo>
                  <a:cubicBezTo>
                    <a:pt x="76" y="137"/>
                    <a:pt x="75" y="135"/>
                    <a:pt x="75" y="135"/>
                  </a:cubicBezTo>
                  <a:cubicBezTo>
                    <a:pt x="76" y="135"/>
                    <a:pt x="76" y="135"/>
                    <a:pt x="76" y="135"/>
                  </a:cubicBezTo>
                  <a:cubicBezTo>
                    <a:pt x="75" y="135"/>
                    <a:pt x="75" y="135"/>
                    <a:pt x="75" y="135"/>
                  </a:cubicBezTo>
                  <a:cubicBezTo>
                    <a:pt x="75" y="133"/>
                    <a:pt x="75" y="133"/>
                    <a:pt x="75" y="133"/>
                  </a:cubicBezTo>
                  <a:cubicBezTo>
                    <a:pt x="75" y="133"/>
                    <a:pt x="75" y="132"/>
                    <a:pt x="74" y="133"/>
                  </a:cubicBezTo>
                  <a:cubicBezTo>
                    <a:pt x="75" y="133"/>
                    <a:pt x="75" y="133"/>
                    <a:pt x="75" y="133"/>
                  </a:cubicBezTo>
                  <a:cubicBezTo>
                    <a:pt x="74" y="133"/>
                    <a:pt x="74" y="132"/>
                    <a:pt x="73" y="132"/>
                  </a:cubicBezTo>
                  <a:cubicBezTo>
                    <a:pt x="74" y="132"/>
                    <a:pt x="74" y="132"/>
                    <a:pt x="74" y="132"/>
                  </a:cubicBezTo>
                  <a:cubicBezTo>
                    <a:pt x="73" y="131"/>
                    <a:pt x="72" y="130"/>
                    <a:pt x="70" y="129"/>
                  </a:cubicBezTo>
                  <a:cubicBezTo>
                    <a:pt x="70" y="130"/>
                    <a:pt x="72" y="129"/>
                    <a:pt x="72" y="130"/>
                  </a:cubicBezTo>
                  <a:cubicBezTo>
                    <a:pt x="72" y="129"/>
                    <a:pt x="69" y="128"/>
                    <a:pt x="69" y="127"/>
                  </a:cubicBezTo>
                  <a:cubicBezTo>
                    <a:pt x="68" y="127"/>
                    <a:pt x="68" y="127"/>
                    <a:pt x="68" y="127"/>
                  </a:cubicBezTo>
                  <a:cubicBezTo>
                    <a:pt x="68" y="127"/>
                    <a:pt x="69" y="126"/>
                    <a:pt x="68" y="126"/>
                  </a:cubicBezTo>
                  <a:cubicBezTo>
                    <a:pt x="69" y="126"/>
                    <a:pt x="68" y="126"/>
                    <a:pt x="68" y="124"/>
                  </a:cubicBezTo>
                  <a:cubicBezTo>
                    <a:pt x="68" y="124"/>
                    <a:pt x="68" y="124"/>
                    <a:pt x="68" y="124"/>
                  </a:cubicBezTo>
                  <a:cubicBezTo>
                    <a:pt x="68" y="124"/>
                    <a:pt x="66" y="122"/>
                    <a:pt x="66" y="121"/>
                  </a:cubicBezTo>
                  <a:cubicBezTo>
                    <a:pt x="66" y="121"/>
                    <a:pt x="65" y="121"/>
                    <a:pt x="65" y="120"/>
                  </a:cubicBezTo>
                  <a:cubicBezTo>
                    <a:pt x="65" y="120"/>
                    <a:pt x="65" y="120"/>
                    <a:pt x="65" y="120"/>
                  </a:cubicBezTo>
                  <a:cubicBezTo>
                    <a:pt x="65" y="119"/>
                    <a:pt x="65" y="119"/>
                    <a:pt x="65" y="119"/>
                  </a:cubicBezTo>
                  <a:cubicBezTo>
                    <a:pt x="64" y="119"/>
                    <a:pt x="67" y="121"/>
                    <a:pt x="66" y="121"/>
                  </a:cubicBezTo>
                  <a:cubicBezTo>
                    <a:pt x="66" y="120"/>
                    <a:pt x="64" y="120"/>
                    <a:pt x="65" y="120"/>
                  </a:cubicBezTo>
                  <a:cubicBezTo>
                    <a:pt x="65" y="119"/>
                    <a:pt x="64" y="119"/>
                    <a:pt x="64" y="118"/>
                  </a:cubicBezTo>
                  <a:cubicBezTo>
                    <a:pt x="64" y="118"/>
                    <a:pt x="65" y="118"/>
                    <a:pt x="65" y="117"/>
                  </a:cubicBezTo>
                  <a:cubicBezTo>
                    <a:pt x="64" y="117"/>
                    <a:pt x="64" y="117"/>
                    <a:pt x="64" y="117"/>
                  </a:cubicBezTo>
                  <a:cubicBezTo>
                    <a:pt x="63" y="115"/>
                    <a:pt x="63" y="115"/>
                    <a:pt x="63" y="115"/>
                  </a:cubicBezTo>
                  <a:cubicBezTo>
                    <a:pt x="63" y="117"/>
                    <a:pt x="63" y="115"/>
                    <a:pt x="63" y="115"/>
                  </a:cubicBezTo>
                  <a:cubicBezTo>
                    <a:pt x="62" y="115"/>
                    <a:pt x="62" y="115"/>
                    <a:pt x="62" y="115"/>
                  </a:cubicBezTo>
                  <a:cubicBezTo>
                    <a:pt x="63" y="114"/>
                    <a:pt x="63" y="114"/>
                    <a:pt x="63" y="114"/>
                  </a:cubicBezTo>
                  <a:cubicBezTo>
                    <a:pt x="62" y="114"/>
                    <a:pt x="62" y="114"/>
                    <a:pt x="62" y="114"/>
                  </a:cubicBezTo>
                  <a:cubicBezTo>
                    <a:pt x="62" y="114"/>
                    <a:pt x="62" y="114"/>
                    <a:pt x="62" y="114"/>
                  </a:cubicBezTo>
                  <a:cubicBezTo>
                    <a:pt x="61" y="114"/>
                    <a:pt x="61" y="113"/>
                    <a:pt x="60" y="113"/>
                  </a:cubicBezTo>
                  <a:cubicBezTo>
                    <a:pt x="60" y="112"/>
                    <a:pt x="59" y="111"/>
                    <a:pt x="60" y="110"/>
                  </a:cubicBezTo>
                  <a:cubicBezTo>
                    <a:pt x="59" y="109"/>
                    <a:pt x="58" y="109"/>
                    <a:pt x="58" y="108"/>
                  </a:cubicBezTo>
                  <a:cubicBezTo>
                    <a:pt x="58" y="108"/>
                    <a:pt x="58" y="109"/>
                    <a:pt x="59" y="108"/>
                  </a:cubicBezTo>
                  <a:cubicBezTo>
                    <a:pt x="58" y="108"/>
                    <a:pt x="58" y="108"/>
                    <a:pt x="58" y="108"/>
                  </a:cubicBezTo>
                  <a:cubicBezTo>
                    <a:pt x="58" y="106"/>
                    <a:pt x="58" y="106"/>
                    <a:pt x="58" y="106"/>
                  </a:cubicBezTo>
                  <a:cubicBezTo>
                    <a:pt x="57" y="105"/>
                    <a:pt x="57" y="106"/>
                    <a:pt x="57" y="106"/>
                  </a:cubicBezTo>
                  <a:cubicBezTo>
                    <a:pt x="57" y="105"/>
                    <a:pt x="55" y="104"/>
                    <a:pt x="55" y="103"/>
                  </a:cubicBezTo>
                  <a:cubicBezTo>
                    <a:pt x="56" y="103"/>
                    <a:pt x="56" y="104"/>
                    <a:pt x="56" y="103"/>
                  </a:cubicBezTo>
                  <a:cubicBezTo>
                    <a:pt x="57" y="102"/>
                    <a:pt x="55" y="102"/>
                    <a:pt x="55" y="101"/>
                  </a:cubicBezTo>
                  <a:cubicBezTo>
                    <a:pt x="55" y="102"/>
                    <a:pt x="55" y="102"/>
                    <a:pt x="55" y="102"/>
                  </a:cubicBezTo>
                  <a:cubicBezTo>
                    <a:pt x="55" y="101"/>
                    <a:pt x="54" y="101"/>
                    <a:pt x="55" y="101"/>
                  </a:cubicBezTo>
                  <a:cubicBezTo>
                    <a:pt x="54" y="101"/>
                    <a:pt x="55" y="100"/>
                    <a:pt x="54" y="101"/>
                  </a:cubicBezTo>
                  <a:cubicBezTo>
                    <a:pt x="54" y="99"/>
                    <a:pt x="50" y="96"/>
                    <a:pt x="51" y="95"/>
                  </a:cubicBezTo>
                  <a:cubicBezTo>
                    <a:pt x="51" y="95"/>
                    <a:pt x="51" y="94"/>
                    <a:pt x="50" y="94"/>
                  </a:cubicBezTo>
                  <a:cubicBezTo>
                    <a:pt x="50" y="95"/>
                    <a:pt x="51" y="95"/>
                    <a:pt x="51" y="95"/>
                  </a:cubicBezTo>
                  <a:cubicBezTo>
                    <a:pt x="50" y="95"/>
                    <a:pt x="50" y="95"/>
                    <a:pt x="50" y="95"/>
                  </a:cubicBezTo>
                  <a:cubicBezTo>
                    <a:pt x="50" y="94"/>
                    <a:pt x="50" y="94"/>
                    <a:pt x="51" y="94"/>
                  </a:cubicBezTo>
                  <a:cubicBezTo>
                    <a:pt x="51" y="94"/>
                    <a:pt x="49" y="94"/>
                    <a:pt x="49" y="93"/>
                  </a:cubicBezTo>
                  <a:cubicBezTo>
                    <a:pt x="49" y="93"/>
                    <a:pt x="49" y="93"/>
                    <a:pt x="49" y="92"/>
                  </a:cubicBezTo>
                  <a:cubicBezTo>
                    <a:pt x="48" y="92"/>
                    <a:pt x="48" y="92"/>
                    <a:pt x="48" y="92"/>
                  </a:cubicBezTo>
                  <a:cubicBezTo>
                    <a:pt x="48" y="91"/>
                    <a:pt x="48" y="91"/>
                    <a:pt x="49" y="91"/>
                  </a:cubicBezTo>
                  <a:cubicBezTo>
                    <a:pt x="48" y="90"/>
                    <a:pt x="48" y="90"/>
                    <a:pt x="48" y="90"/>
                  </a:cubicBezTo>
                  <a:cubicBezTo>
                    <a:pt x="48" y="88"/>
                    <a:pt x="48" y="88"/>
                    <a:pt x="48" y="88"/>
                  </a:cubicBezTo>
                  <a:cubicBezTo>
                    <a:pt x="48" y="90"/>
                    <a:pt x="48" y="88"/>
                    <a:pt x="48" y="88"/>
                  </a:cubicBezTo>
                  <a:cubicBezTo>
                    <a:pt x="48" y="88"/>
                    <a:pt x="48" y="88"/>
                    <a:pt x="48" y="88"/>
                  </a:cubicBezTo>
                  <a:cubicBezTo>
                    <a:pt x="48" y="88"/>
                    <a:pt x="48" y="88"/>
                    <a:pt x="48" y="88"/>
                  </a:cubicBezTo>
                  <a:cubicBezTo>
                    <a:pt x="48" y="88"/>
                    <a:pt x="48" y="88"/>
                    <a:pt x="48" y="88"/>
                  </a:cubicBezTo>
                  <a:cubicBezTo>
                    <a:pt x="47" y="88"/>
                    <a:pt x="47" y="88"/>
                    <a:pt x="47" y="88"/>
                  </a:cubicBezTo>
                  <a:cubicBezTo>
                    <a:pt x="47" y="87"/>
                    <a:pt x="47" y="87"/>
                    <a:pt x="47" y="87"/>
                  </a:cubicBezTo>
                  <a:cubicBezTo>
                    <a:pt x="46" y="87"/>
                    <a:pt x="46" y="87"/>
                    <a:pt x="46" y="87"/>
                  </a:cubicBezTo>
                  <a:cubicBezTo>
                    <a:pt x="46" y="87"/>
                    <a:pt x="45" y="86"/>
                    <a:pt x="46" y="86"/>
                  </a:cubicBezTo>
                  <a:cubicBezTo>
                    <a:pt x="46" y="87"/>
                    <a:pt x="46" y="87"/>
                    <a:pt x="46" y="87"/>
                  </a:cubicBezTo>
                  <a:cubicBezTo>
                    <a:pt x="46" y="86"/>
                    <a:pt x="47" y="86"/>
                    <a:pt x="46" y="86"/>
                  </a:cubicBezTo>
                  <a:cubicBezTo>
                    <a:pt x="46" y="85"/>
                    <a:pt x="45" y="86"/>
                    <a:pt x="45" y="85"/>
                  </a:cubicBezTo>
                  <a:cubicBezTo>
                    <a:pt x="46" y="85"/>
                    <a:pt x="46" y="85"/>
                    <a:pt x="46" y="85"/>
                  </a:cubicBezTo>
                  <a:cubicBezTo>
                    <a:pt x="46" y="85"/>
                    <a:pt x="46" y="85"/>
                    <a:pt x="46" y="85"/>
                  </a:cubicBezTo>
                  <a:cubicBezTo>
                    <a:pt x="45" y="85"/>
                    <a:pt x="45" y="85"/>
                    <a:pt x="45" y="85"/>
                  </a:cubicBezTo>
                  <a:cubicBezTo>
                    <a:pt x="45" y="85"/>
                    <a:pt x="45" y="85"/>
                    <a:pt x="45" y="85"/>
                  </a:cubicBezTo>
                  <a:cubicBezTo>
                    <a:pt x="45" y="85"/>
                    <a:pt x="45" y="84"/>
                    <a:pt x="44" y="84"/>
                  </a:cubicBezTo>
                  <a:cubicBezTo>
                    <a:pt x="44" y="83"/>
                    <a:pt x="44" y="83"/>
                    <a:pt x="44" y="82"/>
                  </a:cubicBezTo>
                  <a:cubicBezTo>
                    <a:pt x="44" y="82"/>
                    <a:pt x="44" y="82"/>
                    <a:pt x="44" y="82"/>
                  </a:cubicBezTo>
                  <a:cubicBezTo>
                    <a:pt x="43" y="81"/>
                    <a:pt x="43" y="81"/>
                    <a:pt x="43" y="81"/>
                  </a:cubicBezTo>
                  <a:cubicBezTo>
                    <a:pt x="43" y="81"/>
                    <a:pt x="43" y="81"/>
                    <a:pt x="43" y="81"/>
                  </a:cubicBezTo>
                  <a:cubicBezTo>
                    <a:pt x="42" y="80"/>
                    <a:pt x="42" y="80"/>
                    <a:pt x="42" y="80"/>
                  </a:cubicBezTo>
                  <a:cubicBezTo>
                    <a:pt x="42" y="79"/>
                    <a:pt x="43" y="79"/>
                    <a:pt x="42" y="78"/>
                  </a:cubicBezTo>
                  <a:cubicBezTo>
                    <a:pt x="41" y="78"/>
                    <a:pt x="41" y="78"/>
                    <a:pt x="41" y="78"/>
                  </a:cubicBezTo>
                  <a:cubicBezTo>
                    <a:pt x="41" y="77"/>
                    <a:pt x="39" y="76"/>
                    <a:pt x="39" y="75"/>
                  </a:cubicBezTo>
                  <a:cubicBezTo>
                    <a:pt x="39" y="75"/>
                    <a:pt x="39" y="75"/>
                    <a:pt x="39" y="75"/>
                  </a:cubicBezTo>
                  <a:cubicBezTo>
                    <a:pt x="38" y="74"/>
                    <a:pt x="36" y="71"/>
                    <a:pt x="36" y="70"/>
                  </a:cubicBezTo>
                  <a:cubicBezTo>
                    <a:pt x="37" y="70"/>
                    <a:pt x="37" y="69"/>
                    <a:pt x="37" y="69"/>
                  </a:cubicBezTo>
                  <a:cubicBezTo>
                    <a:pt x="36" y="69"/>
                    <a:pt x="37" y="68"/>
                    <a:pt x="36" y="69"/>
                  </a:cubicBezTo>
                  <a:cubicBezTo>
                    <a:pt x="36" y="69"/>
                    <a:pt x="36" y="69"/>
                    <a:pt x="36" y="70"/>
                  </a:cubicBezTo>
                  <a:cubicBezTo>
                    <a:pt x="35" y="69"/>
                    <a:pt x="35" y="67"/>
                    <a:pt x="35" y="67"/>
                  </a:cubicBezTo>
                  <a:cubicBezTo>
                    <a:pt x="35" y="67"/>
                    <a:pt x="35" y="67"/>
                    <a:pt x="35" y="67"/>
                  </a:cubicBezTo>
                  <a:cubicBezTo>
                    <a:pt x="35" y="67"/>
                    <a:pt x="35" y="66"/>
                    <a:pt x="34" y="66"/>
                  </a:cubicBezTo>
                  <a:cubicBezTo>
                    <a:pt x="34" y="66"/>
                    <a:pt x="34" y="66"/>
                    <a:pt x="34" y="66"/>
                  </a:cubicBezTo>
                  <a:cubicBezTo>
                    <a:pt x="34" y="66"/>
                    <a:pt x="34" y="66"/>
                    <a:pt x="34" y="66"/>
                  </a:cubicBezTo>
                  <a:cubicBezTo>
                    <a:pt x="34" y="65"/>
                    <a:pt x="32" y="66"/>
                    <a:pt x="32" y="65"/>
                  </a:cubicBezTo>
                  <a:cubicBezTo>
                    <a:pt x="34" y="65"/>
                    <a:pt x="34" y="65"/>
                    <a:pt x="34" y="65"/>
                  </a:cubicBezTo>
                  <a:cubicBezTo>
                    <a:pt x="32" y="64"/>
                    <a:pt x="31" y="64"/>
                    <a:pt x="31" y="62"/>
                  </a:cubicBezTo>
                  <a:cubicBezTo>
                    <a:pt x="31" y="61"/>
                    <a:pt x="31" y="61"/>
                    <a:pt x="31" y="61"/>
                  </a:cubicBezTo>
                  <a:cubicBezTo>
                    <a:pt x="30" y="61"/>
                    <a:pt x="30" y="61"/>
                    <a:pt x="30" y="61"/>
                  </a:cubicBezTo>
                  <a:cubicBezTo>
                    <a:pt x="30" y="60"/>
                    <a:pt x="30" y="60"/>
                    <a:pt x="30" y="60"/>
                  </a:cubicBezTo>
                  <a:cubicBezTo>
                    <a:pt x="28" y="59"/>
                    <a:pt x="27" y="56"/>
                    <a:pt x="26" y="53"/>
                  </a:cubicBezTo>
                  <a:cubicBezTo>
                    <a:pt x="26" y="53"/>
                    <a:pt x="26" y="53"/>
                    <a:pt x="26" y="53"/>
                  </a:cubicBezTo>
                  <a:cubicBezTo>
                    <a:pt x="26" y="53"/>
                    <a:pt x="26" y="53"/>
                    <a:pt x="26" y="53"/>
                  </a:cubicBezTo>
                  <a:cubicBezTo>
                    <a:pt x="26" y="53"/>
                    <a:pt x="26" y="52"/>
                    <a:pt x="27" y="53"/>
                  </a:cubicBezTo>
                  <a:cubicBezTo>
                    <a:pt x="27" y="52"/>
                    <a:pt x="26" y="52"/>
                    <a:pt x="25" y="51"/>
                  </a:cubicBezTo>
                  <a:cubicBezTo>
                    <a:pt x="25" y="52"/>
                    <a:pt x="26" y="52"/>
                    <a:pt x="25" y="52"/>
                  </a:cubicBezTo>
                  <a:cubicBezTo>
                    <a:pt x="25" y="52"/>
                    <a:pt x="25" y="51"/>
                    <a:pt x="23" y="51"/>
                  </a:cubicBezTo>
                  <a:cubicBezTo>
                    <a:pt x="23" y="50"/>
                    <a:pt x="25" y="50"/>
                    <a:pt x="25" y="50"/>
                  </a:cubicBezTo>
                  <a:cubicBezTo>
                    <a:pt x="23" y="50"/>
                    <a:pt x="23" y="50"/>
                    <a:pt x="23" y="50"/>
                  </a:cubicBezTo>
                  <a:cubicBezTo>
                    <a:pt x="25" y="49"/>
                    <a:pt x="27" y="51"/>
                    <a:pt x="27" y="49"/>
                  </a:cubicBezTo>
                  <a:cubicBezTo>
                    <a:pt x="27" y="49"/>
                    <a:pt x="27" y="49"/>
                    <a:pt x="27" y="49"/>
                  </a:cubicBezTo>
                  <a:cubicBezTo>
                    <a:pt x="27" y="48"/>
                    <a:pt x="28" y="50"/>
                    <a:pt x="28" y="49"/>
                  </a:cubicBezTo>
                  <a:cubicBezTo>
                    <a:pt x="27" y="48"/>
                    <a:pt x="26" y="48"/>
                    <a:pt x="26" y="49"/>
                  </a:cubicBezTo>
                  <a:cubicBezTo>
                    <a:pt x="25" y="48"/>
                    <a:pt x="23" y="49"/>
                    <a:pt x="23" y="48"/>
                  </a:cubicBezTo>
                  <a:cubicBezTo>
                    <a:pt x="23" y="48"/>
                    <a:pt x="23" y="49"/>
                    <a:pt x="25" y="49"/>
                  </a:cubicBezTo>
                  <a:cubicBezTo>
                    <a:pt x="25" y="48"/>
                    <a:pt x="23" y="48"/>
                    <a:pt x="23" y="47"/>
                  </a:cubicBezTo>
                  <a:cubicBezTo>
                    <a:pt x="23" y="48"/>
                    <a:pt x="22" y="48"/>
                    <a:pt x="22" y="47"/>
                  </a:cubicBezTo>
                  <a:cubicBezTo>
                    <a:pt x="22" y="47"/>
                    <a:pt x="22" y="47"/>
                    <a:pt x="22" y="47"/>
                  </a:cubicBezTo>
                  <a:cubicBezTo>
                    <a:pt x="22" y="47"/>
                    <a:pt x="22" y="47"/>
                    <a:pt x="22" y="47"/>
                  </a:cubicBezTo>
                  <a:cubicBezTo>
                    <a:pt x="21" y="47"/>
                    <a:pt x="22" y="47"/>
                    <a:pt x="21" y="47"/>
                  </a:cubicBezTo>
                  <a:cubicBezTo>
                    <a:pt x="21" y="45"/>
                    <a:pt x="22" y="47"/>
                    <a:pt x="22" y="45"/>
                  </a:cubicBezTo>
                  <a:cubicBezTo>
                    <a:pt x="22" y="45"/>
                    <a:pt x="21" y="44"/>
                    <a:pt x="20" y="45"/>
                  </a:cubicBezTo>
                  <a:cubicBezTo>
                    <a:pt x="21" y="44"/>
                    <a:pt x="21" y="44"/>
                    <a:pt x="21" y="44"/>
                  </a:cubicBezTo>
                  <a:cubicBezTo>
                    <a:pt x="21" y="44"/>
                    <a:pt x="20" y="44"/>
                    <a:pt x="21" y="43"/>
                  </a:cubicBezTo>
                  <a:cubicBezTo>
                    <a:pt x="20" y="43"/>
                    <a:pt x="20" y="43"/>
                    <a:pt x="20" y="43"/>
                  </a:cubicBezTo>
                  <a:cubicBezTo>
                    <a:pt x="20" y="43"/>
                    <a:pt x="20" y="43"/>
                    <a:pt x="20" y="42"/>
                  </a:cubicBezTo>
                  <a:cubicBezTo>
                    <a:pt x="19" y="41"/>
                    <a:pt x="19" y="41"/>
                    <a:pt x="19" y="41"/>
                  </a:cubicBezTo>
                  <a:cubicBezTo>
                    <a:pt x="19" y="41"/>
                    <a:pt x="19" y="40"/>
                    <a:pt x="18" y="40"/>
                  </a:cubicBezTo>
                  <a:cubicBezTo>
                    <a:pt x="18" y="41"/>
                    <a:pt x="19" y="41"/>
                    <a:pt x="19" y="42"/>
                  </a:cubicBezTo>
                  <a:cubicBezTo>
                    <a:pt x="19" y="41"/>
                    <a:pt x="18" y="41"/>
                    <a:pt x="18" y="40"/>
                  </a:cubicBezTo>
                  <a:cubicBezTo>
                    <a:pt x="18" y="40"/>
                    <a:pt x="18" y="40"/>
                    <a:pt x="18" y="40"/>
                  </a:cubicBezTo>
                  <a:cubicBezTo>
                    <a:pt x="17" y="40"/>
                    <a:pt x="17" y="40"/>
                    <a:pt x="17" y="40"/>
                  </a:cubicBezTo>
                  <a:cubicBezTo>
                    <a:pt x="17" y="40"/>
                    <a:pt x="17" y="40"/>
                    <a:pt x="17" y="40"/>
                  </a:cubicBezTo>
                  <a:cubicBezTo>
                    <a:pt x="17" y="40"/>
                    <a:pt x="17" y="40"/>
                    <a:pt x="17" y="40"/>
                  </a:cubicBezTo>
                  <a:cubicBezTo>
                    <a:pt x="16" y="40"/>
                    <a:pt x="18" y="40"/>
                    <a:pt x="17" y="39"/>
                  </a:cubicBezTo>
                  <a:cubicBezTo>
                    <a:pt x="18" y="39"/>
                    <a:pt x="18" y="39"/>
                    <a:pt x="18" y="39"/>
                  </a:cubicBezTo>
                  <a:cubicBezTo>
                    <a:pt x="18" y="39"/>
                    <a:pt x="18" y="39"/>
                    <a:pt x="17" y="38"/>
                  </a:cubicBezTo>
                  <a:cubicBezTo>
                    <a:pt x="17" y="38"/>
                    <a:pt x="16" y="38"/>
                    <a:pt x="16" y="39"/>
                  </a:cubicBezTo>
                  <a:cubicBezTo>
                    <a:pt x="15" y="38"/>
                    <a:pt x="16" y="38"/>
                    <a:pt x="15" y="38"/>
                  </a:cubicBezTo>
                  <a:cubicBezTo>
                    <a:pt x="16" y="38"/>
                    <a:pt x="16" y="38"/>
                    <a:pt x="16" y="38"/>
                  </a:cubicBezTo>
                  <a:cubicBezTo>
                    <a:pt x="17" y="38"/>
                    <a:pt x="17" y="36"/>
                    <a:pt x="16" y="36"/>
                  </a:cubicBezTo>
                  <a:cubicBezTo>
                    <a:pt x="16" y="35"/>
                    <a:pt x="15" y="35"/>
                    <a:pt x="15" y="36"/>
                  </a:cubicBezTo>
                  <a:cubicBezTo>
                    <a:pt x="15" y="35"/>
                    <a:pt x="15" y="35"/>
                    <a:pt x="15" y="35"/>
                  </a:cubicBezTo>
                  <a:cubicBezTo>
                    <a:pt x="15" y="34"/>
                    <a:pt x="15" y="35"/>
                    <a:pt x="14" y="35"/>
                  </a:cubicBezTo>
                  <a:cubicBezTo>
                    <a:pt x="15" y="34"/>
                    <a:pt x="15" y="33"/>
                    <a:pt x="15" y="33"/>
                  </a:cubicBezTo>
                  <a:cubicBezTo>
                    <a:pt x="16" y="33"/>
                    <a:pt x="16" y="33"/>
                    <a:pt x="16" y="33"/>
                  </a:cubicBezTo>
                  <a:cubicBezTo>
                    <a:pt x="16" y="33"/>
                    <a:pt x="16" y="33"/>
                    <a:pt x="16" y="33"/>
                  </a:cubicBezTo>
                  <a:cubicBezTo>
                    <a:pt x="16" y="33"/>
                    <a:pt x="16" y="33"/>
                    <a:pt x="17" y="33"/>
                  </a:cubicBezTo>
                  <a:cubicBezTo>
                    <a:pt x="16" y="32"/>
                    <a:pt x="16" y="32"/>
                    <a:pt x="16" y="32"/>
                  </a:cubicBezTo>
                  <a:cubicBezTo>
                    <a:pt x="15" y="33"/>
                    <a:pt x="14" y="32"/>
                    <a:pt x="13" y="33"/>
                  </a:cubicBezTo>
                  <a:cubicBezTo>
                    <a:pt x="12" y="32"/>
                    <a:pt x="15" y="31"/>
                    <a:pt x="13" y="30"/>
                  </a:cubicBezTo>
                  <a:cubicBezTo>
                    <a:pt x="13" y="31"/>
                    <a:pt x="12" y="30"/>
                    <a:pt x="12" y="31"/>
                  </a:cubicBezTo>
                  <a:cubicBezTo>
                    <a:pt x="12" y="30"/>
                    <a:pt x="11" y="31"/>
                    <a:pt x="11" y="30"/>
                  </a:cubicBezTo>
                  <a:cubicBezTo>
                    <a:pt x="12" y="30"/>
                    <a:pt x="12" y="29"/>
                    <a:pt x="13" y="29"/>
                  </a:cubicBezTo>
                  <a:cubicBezTo>
                    <a:pt x="12" y="29"/>
                    <a:pt x="13" y="30"/>
                    <a:pt x="13" y="30"/>
                  </a:cubicBezTo>
                  <a:cubicBezTo>
                    <a:pt x="13" y="30"/>
                    <a:pt x="14" y="30"/>
                    <a:pt x="13" y="29"/>
                  </a:cubicBezTo>
                  <a:cubicBezTo>
                    <a:pt x="13" y="27"/>
                    <a:pt x="13" y="27"/>
                    <a:pt x="12" y="27"/>
                  </a:cubicBezTo>
                  <a:cubicBezTo>
                    <a:pt x="12" y="29"/>
                    <a:pt x="13" y="29"/>
                    <a:pt x="12" y="29"/>
                  </a:cubicBezTo>
                  <a:cubicBezTo>
                    <a:pt x="11" y="27"/>
                    <a:pt x="12" y="26"/>
                    <a:pt x="11" y="27"/>
                  </a:cubicBezTo>
                  <a:cubicBezTo>
                    <a:pt x="11" y="27"/>
                    <a:pt x="11" y="29"/>
                    <a:pt x="10" y="29"/>
                  </a:cubicBezTo>
                  <a:cubicBezTo>
                    <a:pt x="10" y="27"/>
                    <a:pt x="10" y="27"/>
                    <a:pt x="10" y="27"/>
                  </a:cubicBezTo>
                  <a:cubicBezTo>
                    <a:pt x="10" y="27"/>
                    <a:pt x="10" y="27"/>
                    <a:pt x="10" y="27"/>
                  </a:cubicBezTo>
                  <a:cubicBezTo>
                    <a:pt x="10" y="26"/>
                    <a:pt x="9" y="27"/>
                    <a:pt x="9" y="26"/>
                  </a:cubicBezTo>
                  <a:cubicBezTo>
                    <a:pt x="9" y="26"/>
                    <a:pt x="9" y="26"/>
                    <a:pt x="9" y="26"/>
                  </a:cubicBezTo>
                  <a:cubicBezTo>
                    <a:pt x="10" y="26"/>
                    <a:pt x="10" y="27"/>
                    <a:pt x="11" y="26"/>
                  </a:cubicBezTo>
                  <a:cubicBezTo>
                    <a:pt x="10" y="26"/>
                    <a:pt x="10" y="26"/>
                    <a:pt x="10" y="26"/>
                  </a:cubicBezTo>
                  <a:cubicBezTo>
                    <a:pt x="10" y="26"/>
                    <a:pt x="10" y="26"/>
                    <a:pt x="10" y="26"/>
                  </a:cubicBezTo>
                  <a:cubicBezTo>
                    <a:pt x="10" y="26"/>
                    <a:pt x="11" y="25"/>
                    <a:pt x="10" y="24"/>
                  </a:cubicBezTo>
                  <a:cubicBezTo>
                    <a:pt x="9" y="24"/>
                    <a:pt x="9" y="24"/>
                    <a:pt x="9" y="25"/>
                  </a:cubicBezTo>
                  <a:cubicBezTo>
                    <a:pt x="8" y="24"/>
                    <a:pt x="8" y="23"/>
                    <a:pt x="8" y="23"/>
                  </a:cubicBezTo>
                  <a:cubicBezTo>
                    <a:pt x="8" y="23"/>
                    <a:pt x="8" y="22"/>
                    <a:pt x="8" y="22"/>
                  </a:cubicBezTo>
                  <a:cubicBezTo>
                    <a:pt x="9" y="24"/>
                    <a:pt x="9" y="24"/>
                    <a:pt x="9" y="24"/>
                  </a:cubicBezTo>
                  <a:cubicBezTo>
                    <a:pt x="10" y="23"/>
                    <a:pt x="10" y="25"/>
                    <a:pt x="11" y="25"/>
                  </a:cubicBezTo>
                  <a:cubicBezTo>
                    <a:pt x="10" y="24"/>
                    <a:pt x="11" y="23"/>
                    <a:pt x="12" y="23"/>
                  </a:cubicBezTo>
                  <a:cubicBezTo>
                    <a:pt x="12" y="23"/>
                    <a:pt x="11" y="23"/>
                    <a:pt x="11" y="22"/>
                  </a:cubicBezTo>
                  <a:cubicBezTo>
                    <a:pt x="10" y="23"/>
                    <a:pt x="11" y="23"/>
                    <a:pt x="10" y="23"/>
                  </a:cubicBezTo>
                  <a:cubicBezTo>
                    <a:pt x="10" y="22"/>
                    <a:pt x="9" y="21"/>
                    <a:pt x="8" y="21"/>
                  </a:cubicBezTo>
                  <a:cubicBezTo>
                    <a:pt x="9" y="21"/>
                    <a:pt x="9" y="21"/>
                    <a:pt x="9" y="21"/>
                  </a:cubicBezTo>
                  <a:cubicBezTo>
                    <a:pt x="8" y="20"/>
                    <a:pt x="8" y="19"/>
                    <a:pt x="8" y="17"/>
                  </a:cubicBezTo>
                  <a:cubicBezTo>
                    <a:pt x="8" y="19"/>
                    <a:pt x="7" y="16"/>
                    <a:pt x="7" y="17"/>
                  </a:cubicBezTo>
                  <a:cubicBezTo>
                    <a:pt x="7" y="18"/>
                    <a:pt x="7" y="19"/>
                    <a:pt x="6" y="19"/>
                  </a:cubicBezTo>
                  <a:cubicBezTo>
                    <a:pt x="6" y="18"/>
                    <a:pt x="6" y="18"/>
                    <a:pt x="6" y="18"/>
                  </a:cubicBezTo>
                  <a:cubicBezTo>
                    <a:pt x="6" y="18"/>
                    <a:pt x="7" y="17"/>
                    <a:pt x="6" y="17"/>
                  </a:cubicBezTo>
                  <a:cubicBezTo>
                    <a:pt x="7" y="18"/>
                    <a:pt x="7" y="17"/>
                    <a:pt x="8" y="16"/>
                  </a:cubicBezTo>
                  <a:cubicBezTo>
                    <a:pt x="7" y="16"/>
                    <a:pt x="8" y="16"/>
                    <a:pt x="8" y="15"/>
                  </a:cubicBezTo>
                  <a:cubicBezTo>
                    <a:pt x="7" y="15"/>
                    <a:pt x="6" y="14"/>
                    <a:pt x="4" y="13"/>
                  </a:cubicBezTo>
                  <a:cubicBezTo>
                    <a:pt x="4" y="12"/>
                    <a:pt x="3" y="12"/>
                    <a:pt x="2" y="10"/>
                  </a:cubicBezTo>
                  <a:cubicBezTo>
                    <a:pt x="2" y="9"/>
                    <a:pt x="3" y="9"/>
                    <a:pt x="3" y="8"/>
                  </a:cubicBezTo>
                  <a:cubicBezTo>
                    <a:pt x="3" y="8"/>
                    <a:pt x="3" y="9"/>
                    <a:pt x="2" y="8"/>
                  </a:cubicBezTo>
                  <a:cubicBezTo>
                    <a:pt x="3" y="8"/>
                    <a:pt x="3" y="8"/>
                    <a:pt x="3" y="8"/>
                  </a:cubicBezTo>
                  <a:cubicBezTo>
                    <a:pt x="2" y="8"/>
                    <a:pt x="2" y="6"/>
                    <a:pt x="2" y="6"/>
                  </a:cubicBezTo>
                  <a:cubicBezTo>
                    <a:pt x="2" y="6"/>
                    <a:pt x="2" y="6"/>
                    <a:pt x="2" y="6"/>
                  </a:cubicBezTo>
                  <a:cubicBezTo>
                    <a:pt x="2" y="6"/>
                    <a:pt x="2" y="6"/>
                    <a:pt x="2" y="6"/>
                  </a:cubicBezTo>
                  <a:cubicBezTo>
                    <a:pt x="2" y="6"/>
                    <a:pt x="2" y="5"/>
                    <a:pt x="2" y="6"/>
                  </a:cubicBezTo>
                  <a:cubicBezTo>
                    <a:pt x="2" y="5"/>
                    <a:pt x="2" y="5"/>
                    <a:pt x="2" y="5"/>
                  </a:cubicBezTo>
                  <a:cubicBezTo>
                    <a:pt x="2" y="5"/>
                    <a:pt x="2" y="5"/>
                    <a:pt x="2" y="5"/>
                  </a:cubicBezTo>
                  <a:cubicBezTo>
                    <a:pt x="1" y="5"/>
                    <a:pt x="1" y="4"/>
                    <a:pt x="0" y="3"/>
                  </a:cubicBezTo>
                  <a:cubicBezTo>
                    <a:pt x="0" y="1"/>
                    <a:pt x="0" y="1"/>
                    <a:pt x="0" y="1"/>
                  </a:cubicBezTo>
                  <a:cubicBezTo>
                    <a:pt x="0" y="1"/>
                    <a:pt x="0" y="1"/>
                    <a:pt x="0" y="1"/>
                  </a:cubicBezTo>
                  <a:cubicBezTo>
                    <a:pt x="0" y="0"/>
                    <a:pt x="0" y="0"/>
                    <a:pt x="0" y="0"/>
                  </a:cubicBezTo>
                  <a:cubicBezTo>
                    <a:pt x="2" y="1"/>
                    <a:pt x="2" y="1"/>
                    <a:pt x="2" y="1"/>
                  </a:cubicBezTo>
                  <a:cubicBezTo>
                    <a:pt x="2" y="3"/>
                    <a:pt x="1" y="1"/>
                    <a:pt x="1" y="1"/>
                  </a:cubicBezTo>
                  <a:cubicBezTo>
                    <a:pt x="0" y="3"/>
                    <a:pt x="1" y="4"/>
                    <a:pt x="2" y="4"/>
                  </a:cubicBezTo>
                  <a:cubicBezTo>
                    <a:pt x="1" y="3"/>
                    <a:pt x="1" y="3"/>
                    <a:pt x="1" y="3"/>
                  </a:cubicBezTo>
                  <a:cubicBezTo>
                    <a:pt x="2" y="3"/>
                    <a:pt x="2" y="3"/>
                    <a:pt x="2" y="3"/>
                  </a:cubicBezTo>
                  <a:cubicBezTo>
                    <a:pt x="2" y="3"/>
                    <a:pt x="2" y="3"/>
                    <a:pt x="2" y="3"/>
                  </a:cubicBezTo>
                  <a:cubicBezTo>
                    <a:pt x="2" y="3"/>
                    <a:pt x="2" y="3"/>
                    <a:pt x="2" y="4"/>
                  </a:cubicBezTo>
                  <a:cubicBezTo>
                    <a:pt x="2" y="4"/>
                    <a:pt x="2" y="4"/>
                    <a:pt x="2" y="4"/>
                  </a:cubicBezTo>
                  <a:cubicBezTo>
                    <a:pt x="2" y="4"/>
                    <a:pt x="3" y="4"/>
                    <a:pt x="3" y="5"/>
                  </a:cubicBezTo>
                  <a:cubicBezTo>
                    <a:pt x="3" y="5"/>
                    <a:pt x="4" y="6"/>
                    <a:pt x="6" y="7"/>
                  </a:cubicBezTo>
                  <a:cubicBezTo>
                    <a:pt x="4" y="7"/>
                    <a:pt x="3" y="6"/>
                    <a:pt x="3" y="6"/>
                  </a:cubicBezTo>
                  <a:cubicBezTo>
                    <a:pt x="3" y="7"/>
                    <a:pt x="3" y="7"/>
                    <a:pt x="3" y="7"/>
                  </a:cubicBezTo>
                  <a:cubicBezTo>
                    <a:pt x="4" y="7"/>
                    <a:pt x="6" y="7"/>
                    <a:pt x="6" y="8"/>
                  </a:cubicBezTo>
                  <a:cubicBezTo>
                    <a:pt x="6" y="8"/>
                    <a:pt x="6" y="8"/>
                    <a:pt x="6" y="8"/>
                  </a:cubicBezTo>
                  <a:cubicBezTo>
                    <a:pt x="6" y="9"/>
                    <a:pt x="7" y="8"/>
                    <a:pt x="7" y="9"/>
                  </a:cubicBezTo>
                  <a:cubicBezTo>
                    <a:pt x="8" y="12"/>
                    <a:pt x="8" y="12"/>
                    <a:pt x="9" y="13"/>
                  </a:cubicBezTo>
                  <a:cubicBezTo>
                    <a:pt x="8" y="14"/>
                    <a:pt x="8" y="14"/>
                    <a:pt x="8" y="14"/>
                  </a:cubicBezTo>
                  <a:cubicBezTo>
                    <a:pt x="9" y="14"/>
                    <a:pt x="10" y="16"/>
                    <a:pt x="11" y="16"/>
                  </a:cubicBezTo>
                  <a:cubicBezTo>
                    <a:pt x="11" y="18"/>
                    <a:pt x="13" y="19"/>
                    <a:pt x="12" y="20"/>
                  </a:cubicBezTo>
                  <a:cubicBezTo>
                    <a:pt x="14" y="22"/>
                    <a:pt x="16" y="24"/>
                    <a:pt x="17" y="26"/>
                  </a:cubicBezTo>
                  <a:cubicBezTo>
                    <a:pt x="16" y="26"/>
                    <a:pt x="16" y="26"/>
                    <a:pt x="16" y="26"/>
                  </a:cubicBezTo>
                  <a:cubicBezTo>
                    <a:pt x="17" y="26"/>
                    <a:pt x="16" y="27"/>
                    <a:pt x="16" y="27"/>
                  </a:cubicBezTo>
                  <a:cubicBezTo>
                    <a:pt x="17" y="26"/>
                    <a:pt x="17" y="27"/>
                    <a:pt x="18" y="27"/>
                  </a:cubicBezTo>
                  <a:cubicBezTo>
                    <a:pt x="18" y="30"/>
                    <a:pt x="20" y="31"/>
                    <a:pt x="21" y="32"/>
                  </a:cubicBezTo>
                  <a:cubicBezTo>
                    <a:pt x="20" y="32"/>
                    <a:pt x="20" y="32"/>
                    <a:pt x="20" y="32"/>
                  </a:cubicBezTo>
                  <a:cubicBezTo>
                    <a:pt x="22" y="33"/>
                    <a:pt x="22" y="33"/>
                    <a:pt x="22" y="35"/>
                  </a:cubicBezTo>
                  <a:cubicBezTo>
                    <a:pt x="22" y="35"/>
                    <a:pt x="22" y="35"/>
                    <a:pt x="22" y="36"/>
                  </a:cubicBezTo>
                  <a:cubicBezTo>
                    <a:pt x="22" y="36"/>
                    <a:pt x="22" y="36"/>
                    <a:pt x="23" y="38"/>
                  </a:cubicBezTo>
                  <a:cubicBezTo>
                    <a:pt x="25" y="39"/>
                    <a:pt x="25" y="40"/>
                    <a:pt x="26" y="40"/>
                  </a:cubicBezTo>
                  <a:cubicBezTo>
                    <a:pt x="28" y="43"/>
                    <a:pt x="28" y="47"/>
                    <a:pt x="31" y="48"/>
                  </a:cubicBezTo>
                  <a:cubicBezTo>
                    <a:pt x="30" y="49"/>
                    <a:pt x="30" y="49"/>
                    <a:pt x="30" y="49"/>
                  </a:cubicBezTo>
                  <a:cubicBezTo>
                    <a:pt x="34" y="51"/>
                    <a:pt x="35" y="55"/>
                    <a:pt x="36" y="57"/>
                  </a:cubicBezTo>
                  <a:cubicBezTo>
                    <a:pt x="35" y="58"/>
                    <a:pt x="35" y="58"/>
                    <a:pt x="35" y="58"/>
                  </a:cubicBezTo>
                  <a:cubicBezTo>
                    <a:pt x="35" y="58"/>
                    <a:pt x="36" y="59"/>
                    <a:pt x="37" y="59"/>
                  </a:cubicBezTo>
                  <a:cubicBezTo>
                    <a:pt x="37" y="60"/>
                    <a:pt x="38" y="60"/>
                    <a:pt x="38" y="60"/>
                  </a:cubicBezTo>
                  <a:cubicBezTo>
                    <a:pt x="38" y="61"/>
                    <a:pt x="39" y="61"/>
                    <a:pt x="39" y="61"/>
                  </a:cubicBezTo>
                  <a:cubicBezTo>
                    <a:pt x="40" y="64"/>
                    <a:pt x="40" y="65"/>
                    <a:pt x="41" y="66"/>
                  </a:cubicBezTo>
                  <a:cubicBezTo>
                    <a:pt x="41" y="66"/>
                    <a:pt x="41" y="66"/>
                    <a:pt x="41" y="66"/>
                  </a:cubicBezTo>
                  <a:cubicBezTo>
                    <a:pt x="40" y="66"/>
                    <a:pt x="40" y="66"/>
                    <a:pt x="40" y="66"/>
                  </a:cubicBezTo>
                  <a:cubicBezTo>
                    <a:pt x="41" y="67"/>
                    <a:pt x="41" y="67"/>
                    <a:pt x="42" y="67"/>
                  </a:cubicBezTo>
                  <a:cubicBezTo>
                    <a:pt x="42" y="68"/>
                    <a:pt x="45" y="70"/>
                    <a:pt x="45" y="73"/>
                  </a:cubicBezTo>
                  <a:cubicBezTo>
                    <a:pt x="45" y="71"/>
                    <a:pt x="45" y="73"/>
                    <a:pt x="46" y="73"/>
                  </a:cubicBezTo>
                  <a:cubicBezTo>
                    <a:pt x="46" y="74"/>
                    <a:pt x="47" y="75"/>
                    <a:pt x="48" y="76"/>
                  </a:cubicBezTo>
                  <a:cubicBezTo>
                    <a:pt x="47" y="76"/>
                    <a:pt x="47" y="76"/>
                    <a:pt x="47" y="76"/>
                  </a:cubicBezTo>
                  <a:cubicBezTo>
                    <a:pt x="48" y="77"/>
                    <a:pt x="48" y="76"/>
                    <a:pt x="48" y="76"/>
                  </a:cubicBezTo>
                  <a:cubicBezTo>
                    <a:pt x="49" y="78"/>
                    <a:pt x="49" y="81"/>
                    <a:pt x="51" y="83"/>
                  </a:cubicBezTo>
                  <a:cubicBezTo>
                    <a:pt x="54" y="87"/>
                    <a:pt x="55" y="91"/>
                    <a:pt x="57" y="94"/>
                  </a:cubicBezTo>
                  <a:cubicBezTo>
                    <a:pt x="57" y="94"/>
                    <a:pt x="57" y="94"/>
                    <a:pt x="57" y="94"/>
                  </a:cubicBezTo>
                  <a:cubicBezTo>
                    <a:pt x="58" y="94"/>
                    <a:pt x="58" y="96"/>
                    <a:pt x="59" y="96"/>
                  </a:cubicBezTo>
                  <a:cubicBezTo>
                    <a:pt x="59" y="97"/>
                    <a:pt x="60" y="99"/>
                    <a:pt x="59" y="99"/>
                  </a:cubicBezTo>
                  <a:cubicBezTo>
                    <a:pt x="60" y="99"/>
                    <a:pt x="60" y="101"/>
                    <a:pt x="62" y="101"/>
                  </a:cubicBezTo>
                  <a:cubicBezTo>
                    <a:pt x="62" y="101"/>
                    <a:pt x="62" y="101"/>
                    <a:pt x="62" y="101"/>
                  </a:cubicBezTo>
                  <a:cubicBezTo>
                    <a:pt x="62" y="103"/>
                    <a:pt x="63" y="104"/>
                    <a:pt x="64" y="105"/>
                  </a:cubicBezTo>
                  <a:cubicBezTo>
                    <a:pt x="63" y="105"/>
                    <a:pt x="63" y="105"/>
                    <a:pt x="63" y="105"/>
                  </a:cubicBezTo>
                  <a:cubicBezTo>
                    <a:pt x="63" y="106"/>
                    <a:pt x="65" y="106"/>
                    <a:pt x="64" y="108"/>
                  </a:cubicBezTo>
                  <a:cubicBezTo>
                    <a:pt x="64" y="108"/>
                    <a:pt x="64" y="108"/>
                    <a:pt x="64" y="106"/>
                  </a:cubicBezTo>
                  <a:cubicBezTo>
                    <a:pt x="66" y="110"/>
                    <a:pt x="68" y="113"/>
                    <a:pt x="69" y="115"/>
                  </a:cubicBezTo>
                  <a:cubicBezTo>
                    <a:pt x="70" y="119"/>
                    <a:pt x="68" y="117"/>
                    <a:pt x="70" y="118"/>
                  </a:cubicBezTo>
                  <a:cubicBezTo>
                    <a:pt x="69" y="119"/>
                    <a:pt x="70" y="118"/>
                    <a:pt x="70" y="118"/>
                  </a:cubicBezTo>
                  <a:cubicBezTo>
                    <a:pt x="72" y="119"/>
                    <a:pt x="69" y="120"/>
                    <a:pt x="70" y="120"/>
                  </a:cubicBezTo>
                  <a:cubicBezTo>
                    <a:pt x="72" y="120"/>
                    <a:pt x="72" y="121"/>
                    <a:pt x="72" y="120"/>
                  </a:cubicBezTo>
                  <a:cubicBezTo>
                    <a:pt x="72" y="122"/>
                    <a:pt x="72" y="122"/>
                    <a:pt x="73" y="122"/>
                  </a:cubicBezTo>
                  <a:cubicBezTo>
                    <a:pt x="73" y="123"/>
                    <a:pt x="73" y="123"/>
                    <a:pt x="73" y="123"/>
                  </a:cubicBezTo>
                  <a:cubicBezTo>
                    <a:pt x="75" y="123"/>
                    <a:pt x="75" y="126"/>
                    <a:pt x="76" y="127"/>
                  </a:cubicBezTo>
                  <a:cubicBezTo>
                    <a:pt x="81" y="133"/>
                    <a:pt x="85" y="139"/>
                    <a:pt x="88" y="146"/>
                  </a:cubicBezTo>
                  <a:cubicBezTo>
                    <a:pt x="93" y="154"/>
                    <a:pt x="96" y="159"/>
                    <a:pt x="101" y="167"/>
                  </a:cubicBezTo>
                  <a:cubicBezTo>
                    <a:pt x="101" y="170"/>
                    <a:pt x="101" y="170"/>
                    <a:pt x="102" y="171"/>
                  </a:cubicBezTo>
                  <a:cubicBezTo>
                    <a:pt x="102" y="171"/>
                    <a:pt x="102" y="170"/>
                    <a:pt x="102" y="171"/>
                  </a:cubicBezTo>
                  <a:cubicBezTo>
                    <a:pt x="102" y="170"/>
                    <a:pt x="102" y="172"/>
                    <a:pt x="102" y="172"/>
                  </a:cubicBezTo>
                  <a:cubicBezTo>
                    <a:pt x="104" y="174"/>
                    <a:pt x="105" y="176"/>
                    <a:pt x="107" y="179"/>
                  </a:cubicBezTo>
                  <a:cubicBezTo>
                    <a:pt x="107" y="179"/>
                    <a:pt x="106" y="179"/>
                    <a:pt x="106" y="180"/>
                  </a:cubicBezTo>
                  <a:cubicBezTo>
                    <a:pt x="107" y="180"/>
                    <a:pt x="107" y="180"/>
                    <a:pt x="107" y="180"/>
                  </a:cubicBezTo>
                  <a:cubicBezTo>
                    <a:pt x="107" y="180"/>
                    <a:pt x="107" y="180"/>
                    <a:pt x="107" y="180"/>
                  </a:cubicBezTo>
                  <a:cubicBezTo>
                    <a:pt x="107" y="180"/>
                    <a:pt x="108" y="181"/>
                    <a:pt x="108" y="180"/>
                  </a:cubicBezTo>
                  <a:cubicBezTo>
                    <a:pt x="112" y="187"/>
                    <a:pt x="115" y="193"/>
                    <a:pt x="119" y="200"/>
                  </a:cubicBezTo>
                  <a:cubicBezTo>
                    <a:pt x="119" y="201"/>
                    <a:pt x="121" y="203"/>
                    <a:pt x="122" y="205"/>
                  </a:cubicBezTo>
                  <a:cubicBezTo>
                    <a:pt x="123" y="211"/>
                    <a:pt x="125" y="216"/>
                    <a:pt x="129" y="219"/>
                  </a:cubicBezTo>
                  <a:cubicBezTo>
                    <a:pt x="129" y="219"/>
                    <a:pt x="128" y="220"/>
                    <a:pt x="125" y="218"/>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200" name="Hình tự do 96"/>
            <p:cNvSpPr>
              <a:spLocks/>
            </p:cNvSpPr>
            <p:nvPr/>
          </p:nvSpPr>
          <p:spPr bwMode="auto">
            <a:xfrm>
              <a:off x="3610" y="375"/>
              <a:ext cx="232" cy="444"/>
            </a:xfrm>
            <a:custGeom>
              <a:avLst/>
              <a:gdLst>
                <a:gd name="T0" fmla="*/ 61 w 98"/>
                <a:gd name="T1" fmla="*/ 4 h 188"/>
                <a:gd name="T2" fmla="*/ 14 w 98"/>
                <a:gd name="T3" fmla="*/ 188 h 188"/>
                <a:gd name="T4" fmla="*/ 79 w 98"/>
                <a:gd name="T5" fmla="*/ 116 h 188"/>
                <a:gd name="T6" fmla="*/ 61 w 98"/>
                <a:gd name="T7" fmla="*/ 4 h 188"/>
              </a:gdLst>
              <a:ahLst/>
              <a:cxnLst>
                <a:cxn ang="0">
                  <a:pos x="T0" y="T1"/>
                </a:cxn>
                <a:cxn ang="0">
                  <a:pos x="T2" y="T3"/>
                </a:cxn>
                <a:cxn ang="0">
                  <a:pos x="T4" y="T5"/>
                </a:cxn>
                <a:cxn ang="0">
                  <a:pos x="T6" y="T7"/>
                </a:cxn>
              </a:cxnLst>
              <a:rect l="0" t="0" r="r" b="b"/>
              <a:pathLst>
                <a:path w="98" h="188">
                  <a:moveTo>
                    <a:pt x="61" y="4"/>
                  </a:moveTo>
                  <a:cubicBezTo>
                    <a:pt x="51" y="0"/>
                    <a:pt x="0" y="79"/>
                    <a:pt x="14" y="188"/>
                  </a:cubicBezTo>
                  <a:cubicBezTo>
                    <a:pt x="32" y="183"/>
                    <a:pt x="79" y="116"/>
                    <a:pt x="79" y="116"/>
                  </a:cubicBezTo>
                  <a:cubicBezTo>
                    <a:pt x="79" y="116"/>
                    <a:pt x="98" y="18"/>
                    <a:pt x="61" y="4"/>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201" name="Hình tự do 97"/>
            <p:cNvSpPr>
              <a:spLocks/>
            </p:cNvSpPr>
            <p:nvPr/>
          </p:nvSpPr>
          <p:spPr bwMode="auto">
            <a:xfrm>
              <a:off x="3712" y="387"/>
              <a:ext cx="118" cy="371"/>
            </a:xfrm>
            <a:custGeom>
              <a:avLst/>
              <a:gdLst>
                <a:gd name="T0" fmla="*/ 18 w 50"/>
                <a:gd name="T1" fmla="*/ 0 h 157"/>
                <a:gd name="T2" fmla="*/ 0 w 50"/>
                <a:gd name="T3" fmla="*/ 157 h 157"/>
                <a:gd name="T4" fmla="*/ 36 w 50"/>
                <a:gd name="T5" fmla="*/ 111 h 157"/>
                <a:gd name="T6" fmla="*/ 18 w 50"/>
                <a:gd name="T7" fmla="*/ 0 h 157"/>
              </a:gdLst>
              <a:ahLst/>
              <a:cxnLst>
                <a:cxn ang="0">
                  <a:pos x="T0" y="T1"/>
                </a:cxn>
                <a:cxn ang="0">
                  <a:pos x="T2" y="T3"/>
                </a:cxn>
                <a:cxn ang="0">
                  <a:pos x="T4" y="T5"/>
                </a:cxn>
                <a:cxn ang="0">
                  <a:pos x="T6" y="T7"/>
                </a:cxn>
              </a:cxnLst>
              <a:rect l="0" t="0" r="r" b="b"/>
              <a:pathLst>
                <a:path w="50" h="157">
                  <a:moveTo>
                    <a:pt x="18" y="0"/>
                  </a:moveTo>
                  <a:cubicBezTo>
                    <a:pt x="0" y="157"/>
                    <a:pt x="0" y="157"/>
                    <a:pt x="0" y="157"/>
                  </a:cubicBezTo>
                  <a:cubicBezTo>
                    <a:pt x="0" y="157"/>
                    <a:pt x="28" y="132"/>
                    <a:pt x="36" y="111"/>
                  </a:cubicBezTo>
                  <a:cubicBezTo>
                    <a:pt x="43" y="88"/>
                    <a:pt x="50" y="12"/>
                    <a:pt x="18"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202" name="Hình tự do 98"/>
            <p:cNvSpPr>
              <a:spLocks/>
            </p:cNvSpPr>
            <p:nvPr/>
          </p:nvSpPr>
          <p:spPr bwMode="auto">
            <a:xfrm>
              <a:off x="3627" y="1757"/>
              <a:ext cx="252" cy="498"/>
            </a:xfrm>
            <a:custGeom>
              <a:avLst/>
              <a:gdLst>
                <a:gd name="T0" fmla="*/ 67 w 107"/>
                <a:gd name="T1" fmla="*/ 4 h 211"/>
                <a:gd name="T2" fmla="*/ 16 w 107"/>
                <a:gd name="T3" fmla="*/ 211 h 211"/>
                <a:gd name="T4" fmla="*/ 87 w 107"/>
                <a:gd name="T5" fmla="*/ 130 h 211"/>
                <a:gd name="T6" fmla="*/ 67 w 107"/>
                <a:gd name="T7" fmla="*/ 4 h 211"/>
              </a:gdLst>
              <a:ahLst/>
              <a:cxnLst>
                <a:cxn ang="0">
                  <a:pos x="T0" y="T1"/>
                </a:cxn>
                <a:cxn ang="0">
                  <a:pos x="T2" y="T3"/>
                </a:cxn>
                <a:cxn ang="0">
                  <a:pos x="T4" y="T5"/>
                </a:cxn>
                <a:cxn ang="0">
                  <a:pos x="T6" y="T7"/>
                </a:cxn>
              </a:cxnLst>
              <a:rect l="0" t="0" r="r" b="b"/>
              <a:pathLst>
                <a:path w="107" h="211">
                  <a:moveTo>
                    <a:pt x="67" y="4"/>
                  </a:moveTo>
                  <a:cubicBezTo>
                    <a:pt x="57" y="0"/>
                    <a:pt x="0" y="88"/>
                    <a:pt x="16" y="211"/>
                  </a:cubicBezTo>
                  <a:cubicBezTo>
                    <a:pt x="34" y="205"/>
                    <a:pt x="87" y="130"/>
                    <a:pt x="87" y="130"/>
                  </a:cubicBezTo>
                  <a:cubicBezTo>
                    <a:pt x="87" y="130"/>
                    <a:pt x="107" y="20"/>
                    <a:pt x="67" y="4"/>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203" name="Hình tự do 99"/>
            <p:cNvSpPr>
              <a:spLocks/>
            </p:cNvSpPr>
            <p:nvPr/>
          </p:nvSpPr>
          <p:spPr bwMode="auto">
            <a:xfrm>
              <a:off x="3740" y="1766"/>
              <a:ext cx="128" cy="416"/>
            </a:xfrm>
            <a:custGeom>
              <a:avLst/>
              <a:gdLst>
                <a:gd name="T0" fmla="*/ 19 w 54"/>
                <a:gd name="T1" fmla="*/ 0 h 176"/>
                <a:gd name="T2" fmla="*/ 0 w 54"/>
                <a:gd name="T3" fmla="*/ 176 h 176"/>
                <a:gd name="T4" fmla="*/ 38 w 54"/>
                <a:gd name="T5" fmla="*/ 125 h 176"/>
                <a:gd name="T6" fmla="*/ 19 w 54"/>
                <a:gd name="T7" fmla="*/ 0 h 176"/>
              </a:gdLst>
              <a:ahLst/>
              <a:cxnLst>
                <a:cxn ang="0">
                  <a:pos x="T0" y="T1"/>
                </a:cxn>
                <a:cxn ang="0">
                  <a:pos x="T2" y="T3"/>
                </a:cxn>
                <a:cxn ang="0">
                  <a:pos x="T4" y="T5"/>
                </a:cxn>
                <a:cxn ang="0">
                  <a:pos x="T6" y="T7"/>
                </a:cxn>
              </a:cxnLst>
              <a:rect l="0" t="0" r="r" b="b"/>
              <a:pathLst>
                <a:path w="54" h="176">
                  <a:moveTo>
                    <a:pt x="19" y="0"/>
                  </a:moveTo>
                  <a:cubicBezTo>
                    <a:pt x="0" y="176"/>
                    <a:pt x="0" y="176"/>
                    <a:pt x="0" y="176"/>
                  </a:cubicBezTo>
                  <a:cubicBezTo>
                    <a:pt x="0" y="176"/>
                    <a:pt x="30" y="149"/>
                    <a:pt x="38" y="125"/>
                  </a:cubicBezTo>
                  <a:cubicBezTo>
                    <a:pt x="46" y="100"/>
                    <a:pt x="54" y="13"/>
                    <a:pt x="19"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204" name="Hình tự do 100"/>
            <p:cNvSpPr>
              <a:spLocks/>
            </p:cNvSpPr>
            <p:nvPr/>
          </p:nvSpPr>
          <p:spPr bwMode="auto">
            <a:xfrm>
              <a:off x="3608" y="3016"/>
              <a:ext cx="255" cy="498"/>
            </a:xfrm>
            <a:custGeom>
              <a:avLst/>
              <a:gdLst>
                <a:gd name="T0" fmla="*/ 68 w 108"/>
                <a:gd name="T1" fmla="*/ 3 h 211"/>
                <a:gd name="T2" fmla="*/ 15 w 108"/>
                <a:gd name="T3" fmla="*/ 211 h 211"/>
                <a:gd name="T4" fmla="*/ 87 w 108"/>
                <a:gd name="T5" fmla="*/ 130 h 211"/>
                <a:gd name="T6" fmla="*/ 68 w 108"/>
                <a:gd name="T7" fmla="*/ 3 h 211"/>
              </a:gdLst>
              <a:ahLst/>
              <a:cxnLst>
                <a:cxn ang="0">
                  <a:pos x="T0" y="T1"/>
                </a:cxn>
                <a:cxn ang="0">
                  <a:pos x="T2" y="T3"/>
                </a:cxn>
                <a:cxn ang="0">
                  <a:pos x="T4" y="T5"/>
                </a:cxn>
                <a:cxn ang="0">
                  <a:pos x="T6" y="T7"/>
                </a:cxn>
              </a:cxnLst>
              <a:rect l="0" t="0" r="r" b="b"/>
              <a:pathLst>
                <a:path w="108" h="211">
                  <a:moveTo>
                    <a:pt x="68" y="3"/>
                  </a:moveTo>
                  <a:cubicBezTo>
                    <a:pt x="56" y="0"/>
                    <a:pt x="0" y="88"/>
                    <a:pt x="15" y="211"/>
                  </a:cubicBezTo>
                  <a:cubicBezTo>
                    <a:pt x="35" y="204"/>
                    <a:pt x="87" y="130"/>
                    <a:pt x="87" y="130"/>
                  </a:cubicBezTo>
                  <a:cubicBezTo>
                    <a:pt x="87" y="130"/>
                    <a:pt x="108" y="20"/>
                    <a:pt x="68" y="3"/>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205" name="Hình tự do 101"/>
            <p:cNvSpPr>
              <a:spLocks/>
            </p:cNvSpPr>
            <p:nvPr/>
          </p:nvSpPr>
          <p:spPr bwMode="auto">
            <a:xfrm>
              <a:off x="3721" y="3025"/>
              <a:ext cx="128" cy="416"/>
            </a:xfrm>
            <a:custGeom>
              <a:avLst/>
              <a:gdLst>
                <a:gd name="T0" fmla="*/ 20 w 54"/>
                <a:gd name="T1" fmla="*/ 0 h 176"/>
                <a:gd name="T2" fmla="*/ 0 w 54"/>
                <a:gd name="T3" fmla="*/ 176 h 176"/>
                <a:gd name="T4" fmla="*/ 39 w 54"/>
                <a:gd name="T5" fmla="*/ 126 h 176"/>
                <a:gd name="T6" fmla="*/ 20 w 54"/>
                <a:gd name="T7" fmla="*/ 0 h 176"/>
              </a:gdLst>
              <a:ahLst/>
              <a:cxnLst>
                <a:cxn ang="0">
                  <a:pos x="T0" y="T1"/>
                </a:cxn>
                <a:cxn ang="0">
                  <a:pos x="T2" y="T3"/>
                </a:cxn>
                <a:cxn ang="0">
                  <a:pos x="T4" y="T5"/>
                </a:cxn>
                <a:cxn ang="0">
                  <a:pos x="T6" y="T7"/>
                </a:cxn>
              </a:cxnLst>
              <a:rect l="0" t="0" r="r" b="b"/>
              <a:pathLst>
                <a:path w="54" h="176">
                  <a:moveTo>
                    <a:pt x="20" y="0"/>
                  </a:moveTo>
                  <a:cubicBezTo>
                    <a:pt x="0" y="176"/>
                    <a:pt x="0" y="176"/>
                    <a:pt x="0" y="176"/>
                  </a:cubicBezTo>
                  <a:cubicBezTo>
                    <a:pt x="0" y="176"/>
                    <a:pt x="30" y="149"/>
                    <a:pt x="39" y="126"/>
                  </a:cubicBezTo>
                  <a:cubicBezTo>
                    <a:pt x="47" y="101"/>
                    <a:pt x="54" y="14"/>
                    <a:pt x="20"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206" name="Hình tự do 102"/>
            <p:cNvSpPr>
              <a:spLocks/>
            </p:cNvSpPr>
            <p:nvPr/>
          </p:nvSpPr>
          <p:spPr bwMode="auto">
            <a:xfrm>
              <a:off x="3329" y="1528"/>
              <a:ext cx="255" cy="496"/>
            </a:xfrm>
            <a:custGeom>
              <a:avLst/>
              <a:gdLst>
                <a:gd name="T0" fmla="*/ 40 w 108"/>
                <a:gd name="T1" fmla="*/ 3 h 210"/>
                <a:gd name="T2" fmla="*/ 92 w 108"/>
                <a:gd name="T3" fmla="*/ 210 h 210"/>
                <a:gd name="T4" fmla="*/ 22 w 108"/>
                <a:gd name="T5" fmla="*/ 128 h 210"/>
                <a:gd name="T6" fmla="*/ 40 w 108"/>
                <a:gd name="T7" fmla="*/ 3 h 210"/>
              </a:gdLst>
              <a:ahLst/>
              <a:cxnLst>
                <a:cxn ang="0">
                  <a:pos x="T0" y="T1"/>
                </a:cxn>
                <a:cxn ang="0">
                  <a:pos x="T2" y="T3"/>
                </a:cxn>
                <a:cxn ang="0">
                  <a:pos x="T4" y="T5"/>
                </a:cxn>
                <a:cxn ang="0">
                  <a:pos x="T6" y="T7"/>
                </a:cxn>
              </a:cxnLst>
              <a:rect l="0" t="0" r="r" b="b"/>
              <a:pathLst>
                <a:path w="108" h="210">
                  <a:moveTo>
                    <a:pt x="40" y="3"/>
                  </a:moveTo>
                  <a:cubicBezTo>
                    <a:pt x="51" y="0"/>
                    <a:pt x="108" y="88"/>
                    <a:pt x="92" y="210"/>
                  </a:cubicBezTo>
                  <a:cubicBezTo>
                    <a:pt x="73" y="204"/>
                    <a:pt x="22" y="128"/>
                    <a:pt x="22" y="128"/>
                  </a:cubicBezTo>
                  <a:cubicBezTo>
                    <a:pt x="22" y="128"/>
                    <a:pt x="0" y="20"/>
                    <a:pt x="40" y="3"/>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207" name="Hình tự do 103"/>
            <p:cNvSpPr>
              <a:spLocks/>
            </p:cNvSpPr>
            <p:nvPr/>
          </p:nvSpPr>
          <p:spPr bwMode="auto">
            <a:xfrm>
              <a:off x="3341" y="1537"/>
              <a:ext cx="127" cy="418"/>
            </a:xfrm>
            <a:custGeom>
              <a:avLst/>
              <a:gdLst>
                <a:gd name="T0" fmla="*/ 35 w 54"/>
                <a:gd name="T1" fmla="*/ 0 h 177"/>
                <a:gd name="T2" fmla="*/ 54 w 54"/>
                <a:gd name="T3" fmla="*/ 177 h 177"/>
                <a:gd name="T4" fmla="*/ 17 w 54"/>
                <a:gd name="T5" fmla="*/ 124 h 177"/>
                <a:gd name="T6" fmla="*/ 35 w 54"/>
                <a:gd name="T7" fmla="*/ 0 h 177"/>
              </a:gdLst>
              <a:ahLst/>
              <a:cxnLst>
                <a:cxn ang="0">
                  <a:pos x="T0" y="T1"/>
                </a:cxn>
                <a:cxn ang="0">
                  <a:pos x="T2" y="T3"/>
                </a:cxn>
                <a:cxn ang="0">
                  <a:pos x="T4" y="T5"/>
                </a:cxn>
                <a:cxn ang="0">
                  <a:pos x="T6" y="T7"/>
                </a:cxn>
              </a:cxnLst>
              <a:rect l="0" t="0" r="r" b="b"/>
              <a:pathLst>
                <a:path w="54" h="177">
                  <a:moveTo>
                    <a:pt x="35" y="0"/>
                  </a:moveTo>
                  <a:cubicBezTo>
                    <a:pt x="54" y="177"/>
                    <a:pt x="54" y="177"/>
                    <a:pt x="54" y="177"/>
                  </a:cubicBezTo>
                  <a:cubicBezTo>
                    <a:pt x="54" y="177"/>
                    <a:pt x="25" y="150"/>
                    <a:pt x="17" y="124"/>
                  </a:cubicBezTo>
                  <a:cubicBezTo>
                    <a:pt x="8" y="100"/>
                    <a:pt x="0" y="14"/>
                    <a:pt x="35"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208" name="Hình tự do 104"/>
            <p:cNvSpPr>
              <a:spLocks/>
            </p:cNvSpPr>
            <p:nvPr/>
          </p:nvSpPr>
          <p:spPr bwMode="auto">
            <a:xfrm>
              <a:off x="3261" y="2272"/>
              <a:ext cx="356" cy="560"/>
            </a:xfrm>
            <a:custGeom>
              <a:avLst/>
              <a:gdLst>
                <a:gd name="T0" fmla="*/ 143 w 151"/>
                <a:gd name="T1" fmla="*/ 237 h 237"/>
                <a:gd name="T2" fmla="*/ 10 w 151"/>
                <a:gd name="T3" fmla="*/ 0 h 237"/>
                <a:gd name="T4" fmla="*/ 143 w 151"/>
                <a:gd name="T5" fmla="*/ 237 h 237"/>
              </a:gdLst>
              <a:ahLst/>
              <a:cxnLst>
                <a:cxn ang="0">
                  <a:pos x="T0" y="T1"/>
                </a:cxn>
                <a:cxn ang="0">
                  <a:pos x="T2" y="T3"/>
                </a:cxn>
                <a:cxn ang="0">
                  <a:pos x="T4" y="T5"/>
                </a:cxn>
              </a:cxnLst>
              <a:rect l="0" t="0" r="r" b="b"/>
              <a:pathLst>
                <a:path w="151" h="237">
                  <a:moveTo>
                    <a:pt x="143" y="237"/>
                  </a:moveTo>
                  <a:cubicBezTo>
                    <a:pt x="143" y="237"/>
                    <a:pt x="0" y="158"/>
                    <a:pt x="10" y="0"/>
                  </a:cubicBezTo>
                  <a:cubicBezTo>
                    <a:pt x="151" y="69"/>
                    <a:pt x="143" y="237"/>
                    <a:pt x="143" y="237"/>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209" name="Hình tự do 105"/>
            <p:cNvSpPr>
              <a:spLocks/>
            </p:cNvSpPr>
            <p:nvPr/>
          </p:nvSpPr>
          <p:spPr bwMode="auto">
            <a:xfrm>
              <a:off x="3615" y="1863"/>
              <a:ext cx="357" cy="560"/>
            </a:xfrm>
            <a:custGeom>
              <a:avLst/>
              <a:gdLst>
                <a:gd name="T0" fmla="*/ 7 w 151"/>
                <a:gd name="T1" fmla="*/ 237 h 237"/>
                <a:gd name="T2" fmla="*/ 140 w 151"/>
                <a:gd name="T3" fmla="*/ 0 h 237"/>
                <a:gd name="T4" fmla="*/ 7 w 151"/>
                <a:gd name="T5" fmla="*/ 237 h 237"/>
              </a:gdLst>
              <a:ahLst/>
              <a:cxnLst>
                <a:cxn ang="0">
                  <a:pos x="T0" y="T1"/>
                </a:cxn>
                <a:cxn ang="0">
                  <a:pos x="T2" y="T3"/>
                </a:cxn>
                <a:cxn ang="0">
                  <a:pos x="T4" y="T5"/>
                </a:cxn>
              </a:cxnLst>
              <a:rect l="0" t="0" r="r" b="b"/>
              <a:pathLst>
                <a:path w="151" h="237">
                  <a:moveTo>
                    <a:pt x="7" y="237"/>
                  </a:moveTo>
                  <a:cubicBezTo>
                    <a:pt x="7" y="237"/>
                    <a:pt x="151" y="159"/>
                    <a:pt x="140" y="0"/>
                  </a:cubicBezTo>
                  <a:cubicBezTo>
                    <a:pt x="0" y="69"/>
                    <a:pt x="7" y="237"/>
                    <a:pt x="7" y="237"/>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210" name="Hình tự do 106"/>
            <p:cNvSpPr>
              <a:spLocks/>
            </p:cNvSpPr>
            <p:nvPr/>
          </p:nvSpPr>
          <p:spPr bwMode="auto">
            <a:xfrm>
              <a:off x="3587" y="2463"/>
              <a:ext cx="356" cy="562"/>
            </a:xfrm>
            <a:custGeom>
              <a:avLst/>
              <a:gdLst>
                <a:gd name="T0" fmla="*/ 8 w 151"/>
                <a:gd name="T1" fmla="*/ 238 h 238"/>
                <a:gd name="T2" fmla="*/ 140 w 151"/>
                <a:gd name="T3" fmla="*/ 0 h 238"/>
                <a:gd name="T4" fmla="*/ 8 w 151"/>
                <a:gd name="T5" fmla="*/ 238 h 238"/>
              </a:gdLst>
              <a:ahLst/>
              <a:cxnLst>
                <a:cxn ang="0">
                  <a:pos x="T0" y="T1"/>
                </a:cxn>
                <a:cxn ang="0">
                  <a:pos x="T2" y="T3"/>
                </a:cxn>
                <a:cxn ang="0">
                  <a:pos x="T4" y="T5"/>
                </a:cxn>
              </a:cxnLst>
              <a:rect l="0" t="0" r="r" b="b"/>
              <a:pathLst>
                <a:path w="151" h="238">
                  <a:moveTo>
                    <a:pt x="8" y="238"/>
                  </a:moveTo>
                  <a:cubicBezTo>
                    <a:pt x="8" y="238"/>
                    <a:pt x="151" y="159"/>
                    <a:pt x="140" y="0"/>
                  </a:cubicBezTo>
                  <a:cubicBezTo>
                    <a:pt x="0" y="70"/>
                    <a:pt x="8" y="238"/>
                    <a:pt x="8" y="238"/>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211" name="Hình tự do 107"/>
            <p:cNvSpPr>
              <a:spLocks/>
            </p:cNvSpPr>
            <p:nvPr/>
          </p:nvSpPr>
          <p:spPr bwMode="auto">
            <a:xfrm>
              <a:off x="3591" y="3096"/>
              <a:ext cx="352" cy="562"/>
            </a:xfrm>
            <a:custGeom>
              <a:avLst/>
              <a:gdLst>
                <a:gd name="T0" fmla="*/ 7 w 149"/>
                <a:gd name="T1" fmla="*/ 238 h 238"/>
                <a:gd name="T2" fmla="*/ 140 w 149"/>
                <a:gd name="T3" fmla="*/ 0 h 238"/>
                <a:gd name="T4" fmla="*/ 7 w 149"/>
                <a:gd name="T5" fmla="*/ 238 h 238"/>
              </a:gdLst>
              <a:ahLst/>
              <a:cxnLst>
                <a:cxn ang="0">
                  <a:pos x="T0" y="T1"/>
                </a:cxn>
                <a:cxn ang="0">
                  <a:pos x="T2" y="T3"/>
                </a:cxn>
                <a:cxn ang="0">
                  <a:pos x="T4" y="T5"/>
                </a:cxn>
              </a:cxnLst>
              <a:rect l="0" t="0" r="r" b="b"/>
              <a:pathLst>
                <a:path w="149" h="238">
                  <a:moveTo>
                    <a:pt x="7" y="238"/>
                  </a:moveTo>
                  <a:cubicBezTo>
                    <a:pt x="7" y="238"/>
                    <a:pt x="149" y="159"/>
                    <a:pt x="140" y="0"/>
                  </a:cubicBezTo>
                  <a:cubicBezTo>
                    <a:pt x="0" y="70"/>
                    <a:pt x="7" y="238"/>
                    <a:pt x="7" y="238"/>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212" name="Hình tự do 108"/>
            <p:cNvSpPr>
              <a:spLocks/>
            </p:cNvSpPr>
            <p:nvPr/>
          </p:nvSpPr>
          <p:spPr bwMode="auto">
            <a:xfrm>
              <a:off x="3244" y="1603"/>
              <a:ext cx="357" cy="555"/>
            </a:xfrm>
            <a:custGeom>
              <a:avLst/>
              <a:gdLst>
                <a:gd name="T0" fmla="*/ 144 w 151"/>
                <a:gd name="T1" fmla="*/ 235 h 235"/>
                <a:gd name="T2" fmla="*/ 11 w 151"/>
                <a:gd name="T3" fmla="*/ 0 h 235"/>
                <a:gd name="T4" fmla="*/ 144 w 151"/>
                <a:gd name="T5" fmla="*/ 235 h 235"/>
              </a:gdLst>
              <a:ahLst/>
              <a:cxnLst>
                <a:cxn ang="0">
                  <a:pos x="T0" y="T1"/>
                </a:cxn>
                <a:cxn ang="0">
                  <a:pos x="T2" y="T3"/>
                </a:cxn>
                <a:cxn ang="0">
                  <a:pos x="T4" y="T5"/>
                </a:cxn>
              </a:cxnLst>
              <a:rect l="0" t="0" r="r" b="b"/>
              <a:pathLst>
                <a:path w="151" h="235">
                  <a:moveTo>
                    <a:pt x="144" y="235"/>
                  </a:moveTo>
                  <a:cubicBezTo>
                    <a:pt x="144" y="235"/>
                    <a:pt x="0" y="157"/>
                    <a:pt x="11" y="0"/>
                  </a:cubicBezTo>
                  <a:cubicBezTo>
                    <a:pt x="151" y="68"/>
                    <a:pt x="144" y="235"/>
                    <a:pt x="144" y="235"/>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213" name="Hình tự do 109"/>
            <p:cNvSpPr>
              <a:spLocks/>
            </p:cNvSpPr>
            <p:nvPr/>
          </p:nvSpPr>
          <p:spPr bwMode="auto">
            <a:xfrm>
              <a:off x="3631" y="1138"/>
              <a:ext cx="355" cy="558"/>
            </a:xfrm>
            <a:custGeom>
              <a:avLst/>
              <a:gdLst>
                <a:gd name="T0" fmla="*/ 6 w 150"/>
                <a:gd name="T1" fmla="*/ 236 h 236"/>
                <a:gd name="T2" fmla="*/ 140 w 150"/>
                <a:gd name="T3" fmla="*/ 0 h 236"/>
                <a:gd name="T4" fmla="*/ 6 w 150"/>
                <a:gd name="T5" fmla="*/ 236 h 236"/>
              </a:gdLst>
              <a:ahLst/>
              <a:cxnLst>
                <a:cxn ang="0">
                  <a:pos x="T0" y="T1"/>
                </a:cxn>
                <a:cxn ang="0">
                  <a:pos x="T2" y="T3"/>
                </a:cxn>
                <a:cxn ang="0">
                  <a:pos x="T4" y="T5"/>
                </a:cxn>
              </a:cxnLst>
              <a:rect l="0" t="0" r="r" b="b"/>
              <a:pathLst>
                <a:path w="150" h="236">
                  <a:moveTo>
                    <a:pt x="6" y="236"/>
                  </a:moveTo>
                  <a:cubicBezTo>
                    <a:pt x="6" y="236"/>
                    <a:pt x="150" y="158"/>
                    <a:pt x="140" y="0"/>
                  </a:cubicBezTo>
                  <a:cubicBezTo>
                    <a:pt x="0" y="69"/>
                    <a:pt x="6" y="236"/>
                    <a:pt x="6" y="236"/>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214" name="Hình tự do 110"/>
            <p:cNvSpPr>
              <a:spLocks/>
            </p:cNvSpPr>
            <p:nvPr/>
          </p:nvSpPr>
          <p:spPr bwMode="auto">
            <a:xfrm>
              <a:off x="3244" y="895"/>
              <a:ext cx="357" cy="560"/>
            </a:xfrm>
            <a:custGeom>
              <a:avLst/>
              <a:gdLst>
                <a:gd name="T0" fmla="*/ 144 w 151"/>
                <a:gd name="T1" fmla="*/ 237 h 237"/>
                <a:gd name="T2" fmla="*/ 11 w 151"/>
                <a:gd name="T3" fmla="*/ 0 h 237"/>
                <a:gd name="T4" fmla="*/ 144 w 151"/>
                <a:gd name="T5" fmla="*/ 237 h 237"/>
              </a:gdLst>
              <a:ahLst/>
              <a:cxnLst>
                <a:cxn ang="0">
                  <a:pos x="T0" y="T1"/>
                </a:cxn>
                <a:cxn ang="0">
                  <a:pos x="T2" y="T3"/>
                </a:cxn>
                <a:cxn ang="0">
                  <a:pos x="T4" y="T5"/>
                </a:cxn>
              </a:cxnLst>
              <a:rect l="0" t="0" r="r" b="b"/>
              <a:pathLst>
                <a:path w="151" h="237">
                  <a:moveTo>
                    <a:pt x="144" y="237"/>
                  </a:moveTo>
                  <a:cubicBezTo>
                    <a:pt x="144" y="237"/>
                    <a:pt x="0" y="159"/>
                    <a:pt x="11" y="0"/>
                  </a:cubicBezTo>
                  <a:cubicBezTo>
                    <a:pt x="151" y="70"/>
                    <a:pt x="144" y="237"/>
                    <a:pt x="144" y="237"/>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215" name="Hình tự do 111"/>
            <p:cNvSpPr>
              <a:spLocks/>
            </p:cNvSpPr>
            <p:nvPr/>
          </p:nvSpPr>
          <p:spPr bwMode="auto">
            <a:xfrm>
              <a:off x="3228" y="236"/>
              <a:ext cx="359" cy="562"/>
            </a:xfrm>
            <a:custGeom>
              <a:avLst/>
              <a:gdLst>
                <a:gd name="T0" fmla="*/ 144 w 152"/>
                <a:gd name="T1" fmla="*/ 238 h 238"/>
                <a:gd name="T2" fmla="*/ 11 w 152"/>
                <a:gd name="T3" fmla="*/ 0 h 238"/>
                <a:gd name="T4" fmla="*/ 144 w 152"/>
                <a:gd name="T5" fmla="*/ 238 h 238"/>
              </a:gdLst>
              <a:ahLst/>
              <a:cxnLst>
                <a:cxn ang="0">
                  <a:pos x="T0" y="T1"/>
                </a:cxn>
                <a:cxn ang="0">
                  <a:pos x="T2" y="T3"/>
                </a:cxn>
                <a:cxn ang="0">
                  <a:pos x="T4" y="T5"/>
                </a:cxn>
              </a:cxnLst>
              <a:rect l="0" t="0" r="r" b="b"/>
              <a:pathLst>
                <a:path w="152" h="238">
                  <a:moveTo>
                    <a:pt x="144" y="238"/>
                  </a:moveTo>
                  <a:cubicBezTo>
                    <a:pt x="144" y="238"/>
                    <a:pt x="0" y="160"/>
                    <a:pt x="11" y="0"/>
                  </a:cubicBezTo>
                  <a:cubicBezTo>
                    <a:pt x="152" y="70"/>
                    <a:pt x="144" y="238"/>
                    <a:pt x="144" y="238"/>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216" name="Hình tự do 112"/>
            <p:cNvSpPr>
              <a:spLocks/>
            </p:cNvSpPr>
            <p:nvPr/>
          </p:nvSpPr>
          <p:spPr bwMode="auto">
            <a:xfrm>
              <a:off x="3601" y="488"/>
              <a:ext cx="321" cy="501"/>
            </a:xfrm>
            <a:custGeom>
              <a:avLst/>
              <a:gdLst>
                <a:gd name="T0" fmla="*/ 6 w 136"/>
                <a:gd name="T1" fmla="*/ 212 h 212"/>
                <a:gd name="T2" fmla="*/ 126 w 136"/>
                <a:gd name="T3" fmla="*/ 0 h 212"/>
                <a:gd name="T4" fmla="*/ 6 w 136"/>
                <a:gd name="T5" fmla="*/ 212 h 212"/>
              </a:gdLst>
              <a:ahLst/>
              <a:cxnLst>
                <a:cxn ang="0">
                  <a:pos x="T0" y="T1"/>
                </a:cxn>
                <a:cxn ang="0">
                  <a:pos x="T2" y="T3"/>
                </a:cxn>
                <a:cxn ang="0">
                  <a:pos x="T4" y="T5"/>
                </a:cxn>
              </a:cxnLst>
              <a:rect l="0" t="0" r="r" b="b"/>
              <a:pathLst>
                <a:path w="136" h="212">
                  <a:moveTo>
                    <a:pt x="6" y="212"/>
                  </a:moveTo>
                  <a:cubicBezTo>
                    <a:pt x="6" y="212"/>
                    <a:pt x="136" y="143"/>
                    <a:pt x="126" y="0"/>
                  </a:cubicBezTo>
                  <a:cubicBezTo>
                    <a:pt x="0" y="63"/>
                    <a:pt x="6" y="212"/>
                    <a:pt x="6" y="212"/>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217" name="Hình tự do 113"/>
            <p:cNvSpPr>
              <a:spLocks/>
            </p:cNvSpPr>
            <p:nvPr/>
          </p:nvSpPr>
          <p:spPr bwMode="auto">
            <a:xfrm>
              <a:off x="3636" y="1863"/>
              <a:ext cx="300" cy="551"/>
            </a:xfrm>
            <a:custGeom>
              <a:avLst/>
              <a:gdLst>
                <a:gd name="T0" fmla="*/ 13 w 127"/>
                <a:gd name="T1" fmla="*/ 206 h 233"/>
                <a:gd name="T2" fmla="*/ 17 w 127"/>
                <a:gd name="T3" fmla="*/ 199 h 233"/>
                <a:gd name="T4" fmla="*/ 23 w 127"/>
                <a:gd name="T5" fmla="*/ 185 h 233"/>
                <a:gd name="T6" fmla="*/ 26 w 127"/>
                <a:gd name="T7" fmla="*/ 179 h 233"/>
                <a:gd name="T8" fmla="*/ 35 w 127"/>
                <a:gd name="T9" fmla="*/ 166 h 233"/>
                <a:gd name="T10" fmla="*/ 37 w 127"/>
                <a:gd name="T11" fmla="*/ 160 h 233"/>
                <a:gd name="T12" fmla="*/ 42 w 127"/>
                <a:gd name="T13" fmla="*/ 152 h 233"/>
                <a:gd name="T14" fmla="*/ 46 w 127"/>
                <a:gd name="T15" fmla="*/ 145 h 233"/>
                <a:gd name="T16" fmla="*/ 49 w 127"/>
                <a:gd name="T17" fmla="*/ 141 h 233"/>
                <a:gd name="T18" fmla="*/ 49 w 127"/>
                <a:gd name="T19" fmla="*/ 137 h 233"/>
                <a:gd name="T20" fmla="*/ 54 w 127"/>
                <a:gd name="T21" fmla="*/ 128 h 233"/>
                <a:gd name="T22" fmla="*/ 56 w 127"/>
                <a:gd name="T23" fmla="*/ 124 h 233"/>
                <a:gd name="T24" fmla="*/ 58 w 127"/>
                <a:gd name="T25" fmla="*/ 119 h 233"/>
                <a:gd name="T26" fmla="*/ 63 w 127"/>
                <a:gd name="T27" fmla="*/ 113 h 233"/>
                <a:gd name="T28" fmla="*/ 66 w 127"/>
                <a:gd name="T29" fmla="*/ 106 h 233"/>
                <a:gd name="T30" fmla="*/ 71 w 127"/>
                <a:gd name="T31" fmla="*/ 98 h 233"/>
                <a:gd name="T32" fmla="*/ 72 w 127"/>
                <a:gd name="T33" fmla="*/ 94 h 233"/>
                <a:gd name="T34" fmla="*/ 75 w 127"/>
                <a:gd name="T35" fmla="*/ 91 h 233"/>
                <a:gd name="T36" fmla="*/ 76 w 127"/>
                <a:gd name="T37" fmla="*/ 87 h 233"/>
                <a:gd name="T38" fmla="*/ 76 w 127"/>
                <a:gd name="T39" fmla="*/ 86 h 233"/>
                <a:gd name="T40" fmla="*/ 79 w 127"/>
                <a:gd name="T41" fmla="*/ 82 h 233"/>
                <a:gd name="T42" fmla="*/ 85 w 127"/>
                <a:gd name="T43" fmla="*/ 71 h 233"/>
                <a:gd name="T44" fmla="*/ 88 w 127"/>
                <a:gd name="T45" fmla="*/ 65 h 233"/>
                <a:gd name="T46" fmla="*/ 90 w 127"/>
                <a:gd name="T47" fmla="*/ 62 h 233"/>
                <a:gd name="T48" fmla="*/ 95 w 127"/>
                <a:gd name="T49" fmla="*/ 52 h 233"/>
                <a:gd name="T50" fmla="*/ 98 w 127"/>
                <a:gd name="T51" fmla="*/ 51 h 233"/>
                <a:gd name="T52" fmla="*/ 99 w 127"/>
                <a:gd name="T53" fmla="*/ 46 h 233"/>
                <a:gd name="T54" fmla="*/ 99 w 127"/>
                <a:gd name="T55" fmla="*/ 43 h 233"/>
                <a:gd name="T56" fmla="*/ 102 w 127"/>
                <a:gd name="T57" fmla="*/ 38 h 233"/>
                <a:gd name="T58" fmla="*/ 102 w 127"/>
                <a:gd name="T59" fmla="*/ 37 h 233"/>
                <a:gd name="T60" fmla="*/ 103 w 127"/>
                <a:gd name="T61" fmla="*/ 35 h 233"/>
                <a:gd name="T62" fmla="*/ 107 w 127"/>
                <a:gd name="T63" fmla="*/ 32 h 233"/>
                <a:gd name="T64" fmla="*/ 108 w 127"/>
                <a:gd name="T65" fmla="*/ 28 h 233"/>
                <a:gd name="T66" fmla="*/ 109 w 127"/>
                <a:gd name="T67" fmla="*/ 26 h 233"/>
                <a:gd name="T68" fmla="*/ 110 w 127"/>
                <a:gd name="T69" fmla="*/ 23 h 233"/>
                <a:gd name="T70" fmla="*/ 111 w 127"/>
                <a:gd name="T71" fmla="*/ 19 h 233"/>
                <a:gd name="T72" fmla="*/ 112 w 127"/>
                <a:gd name="T73" fmla="*/ 23 h 233"/>
                <a:gd name="T74" fmla="*/ 116 w 127"/>
                <a:gd name="T75" fmla="*/ 16 h 233"/>
                <a:gd name="T76" fmla="*/ 122 w 127"/>
                <a:gd name="T77" fmla="*/ 8 h 233"/>
                <a:gd name="T78" fmla="*/ 124 w 127"/>
                <a:gd name="T79" fmla="*/ 6 h 233"/>
                <a:gd name="T80" fmla="*/ 127 w 127"/>
                <a:gd name="T81" fmla="*/ 0 h 233"/>
                <a:gd name="T82" fmla="*/ 127 w 127"/>
                <a:gd name="T83" fmla="*/ 3 h 233"/>
                <a:gd name="T84" fmla="*/ 123 w 127"/>
                <a:gd name="T85" fmla="*/ 8 h 233"/>
                <a:gd name="T86" fmla="*/ 119 w 127"/>
                <a:gd name="T87" fmla="*/ 18 h 233"/>
                <a:gd name="T88" fmla="*/ 110 w 127"/>
                <a:gd name="T89" fmla="*/ 35 h 233"/>
                <a:gd name="T90" fmla="*/ 101 w 127"/>
                <a:gd name="T91" fmla="*/ 54 h 233"/>
                <a:gd name="T92" fmla="*/ 93 w 127"/>
                <a:gd name="T93" fmla="*/ 69 h 233"/>
                <a:gd name="T94" fmla="*/ 88 w 127"/>
                <a:gd name="T95" fmla="*/ 79 h 233"/>
                <a:gd name="T96" fmla="*/ 75 w 127"/>
                <a:gd name="T97" fmla="*/ 101 h 233"/>
                <a:gd name="T98" fmla="*/ 68 w 127"/>
                <a:gd name="T99" fmla="*/ 113 h 233"/>
                <a:gd name="T100" fmla="*/ 58 w 127"/>
                <a:gd name="T101" fmla="*/ 127 h 233"/>
                <a:gd name="T102" fmla="*/ 33 w 127"/>
                <a:gd name="T103" fmla="*/ 179 h 233"/>
                <a:gd name="T104" fmla="*/ 26 w 127"/>
                <a:gd name="T105" fmla="*/ 193 h 233"/>
                <a:gd name="T106" fmla="*/ 1 w 127"/>
                <a:gd name="T107" fmla="*/ 229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7" h="233">
                  <a:moveTo>
                    <a:pt x="1" y="229"/>
                  </a:moveTo>
                  <a:cubicBezTo>
                    <a:pt x="1" y="226"/>
                    <a:pt x="5" y="223"/>
                    <a:pt x="5" y="220"/>
                  </a:cubicBezTo>
                  <a:cubicBezTo>
                    <a:pt x="5" y="220"/>
                    <a:pt x="6" y="220"/>
                    <a:pt x="6" y="220"/>
                  </a:cubicBezTo>
                  <a:cubicBezTo>
                    <a:pt x="7" y="215"/>
                    <a:pt x="9" y="212"/>
                    <a:pt x="12" y="209"/>
                  </a:cubicBezTo>
                  <a:cubicBezTo>
                    <a:pt x="12" y="209"/>
                    <a:pt x="12" y="209"/>
                    <a:pt x="12" y="209"/>
                  </a:cubicBezTo>
                  <a:cubicBezTo>
                    <a:pt x="13" y="207"/>
                    <a:pt x="13" y="206"/>
                    <a:pt x="13" y="206"/>
                  </a:cubicBezTo>
                  <a:cubicBezTo>
                    <a:pt x="13" y="206"/>
                    <a:pt x="13" y="206"/>
                    <a:pt x="15" y="206"/>
                  </a:cubicBezTo>
                  <a:cubicBezTo>
                    <a:pt x="13" y="206"/>
                    <a:pt x="15" y="205"/>
                    <a:pt x="15" y="205"/>
                  </a:cubicBezTo>
                  <a:cubicBezTo>
                    <a:pt x="15" y="204"/>
                    <a:pt x="15" y="205"/>
                    <a:pt x="15" y="204"/>
                  </a:cubicBezTo>
                  <a:cubicBezTo>
                    <a:pt x="15" y="204"/>
                    <a:pt x="15" y="204"/>
                    <a:pt x="15" y="204"/>
                  </a:cubicBezTo>
                  <a:cubicBezTo>
                    <a:pt x="15" y="202"/>
                    <a:pt x="17" y="201"/>
                    <a:pt x="17" y="199"/>
                  </a:cubicBezTo>
                  <a:cubicBezTo>
                    <a:pt x="17" y="199"/>
                    <a:pt x="17" y="199"/>
                    <a:pt x="17" y="199"/>
                  </a:cubicBezTo>
                  <a:cubicBezTo>
                    <a:pt x="18" y="196"/>
                    <a:pt x="20" y="193"/>
                    <a:pt x="21" y="190"/>
                  </a:cubicBezTo>
                  <a:cubicBezTo>
                    <a:pt x="21" y="190"/>
                    <a:pt x="21" y="190"/>
                    <a:pt x="22" y="190"/>
                  </a:cubicBezTo>
                  <a:cubicBezTo>
                    <a:pt x="21" y="190"/>
                    <a:pt x="22" y="189"/>
                    <a:pt x="22" y="188"/>
                  </a:cubicBezTo>
                  <a:cubicBezTo>
                    <a:pt x="23" y="188"/>
                    <a:pt x="22" y="186"/>
                    <a:pt x="23" y="186"/>
                  </a:cubicBezTo>
                  <a:cubicBezTo>
                    <a:pt x="23" y="186"/>
                    <a:pt x="23" y="186"/>
                    <a:pt x="23" y="186"/>
                  </a:cubicBezTo>
                  <a:cubicBezTo>
                    <a:pt x="23" y="186"/>
                    <a:pt x="24" y="186"/>
                    <a:pt x="23" y="185"/>
                  </a:cubicBezTo>
                  <a:cubicBezTo>
                    <a:pt x="24" y="185"/>
                    <a:pt x="24" y="185"/>
                    <a:pt x="24" y="185"/>
                  </a:cubicBezTo>
                  <a:cubicBezTo>
                    <a:pt x="24" y="184"/>
                    <a:pt x="25" y="184"/>
                    <a:pt x="25" y="183"/>
                  </a:cubicBezTo>
                  <a:cubicBezTo>
                    <a:pt x="25" y="183"/>
                    <a:pt x="25" y="183"/>
                    <a:pt x="25" y="183"/>
                  </a:cubicBezTo>
                  <a:cubicBezTo>
                    <a:pt x="25" y="183"/>
                    <a:pt x="26" y="183"/>
                    <a:pt x="26" y="181"/>
                  </a:cubicBezTo>
                  <a:cubicBezTo>
                    <a:pt x="26" y="181"/>
                    <a:pt x="26" y="181"/>
                    <a:pt x="26" y="181"/>
                  </a:cubicBezTo>
                  <a:cubicBezTo>
                    <a:pt x="26" y="180"/>
                    <a:pt x="27" y="179"/>
                    <a:pt x="26" y="179"/>
                  </a:cubicBezTo>
                  <a:cubicBezTo>
                    <a:pt x="27" y="179"/>
                    <a:pt x="26" y="180"/>
                    <a:pt x="27" y="180"/>
                  </a:cubicBezTo>
                  <a:cubicBezTo>
                    <a:pt x="29" y="177"/>
                    <a:pt x="30" y="173"/>
                    <a:pt x="33" y="169"/>
                  </a:cubicBezTo>
                  <a:cubicBezTo>
                    <a:pt x="34" y="169"/>
                    <a:pt x="34" y="169"/>
                    <a:pt x="34" y="169"/>
                  </a:cubicBezTo>
                  <a:cubicBezTo>
                    <a:pt x="34" y="168"/>
                    <a:pt x="35" y="167"/>
                    <a:pt x="35" y="167"/>
                  </a:cubicBezTo>
                  <a:cubicBezTo>
                    <a:pt x="34" y="167"/>
                    <a:pt x="35" y="167"/>
                    <a:pt x="35" y="167"/>
                  </a:cubicBezTo>
                  <a:cubicBezTo>
                    <a:pt x="35" y="166"/>
                    <a:pt x="35" y="166"/>
                    <a:pt x="35" y="166"/>
                  </a:cubicBezTo>
                  <a:cubicBezTo>
                    <a:pt x="35" y="166"/>
                    <a:pt x="35" y="166"/>
                    <a:pt x="35" y="166"/>
                  </a:cubicBezTo>
                  <a:cubicBezTo>
                    <a:pt x="35" y="165"/>
                    <a:pt x="35" y="165"/>
                    <a:pt x="36" y="163"/>
                  </a:cubicBezTo>
                  <a:cubicBezTo>
                    <a:pt x="36" y="163"/>
                    <a:pt x="36" y="163"/>
                    <a:pt x="36" y="163"/>
                  </a:cubicBezTo>
                  <a:cubicBezTo>
                    <a:pt x="36" y="162"/>
                    <a:pt x="37" y="162"/>
                    <a:pt x="37" y="161"/>
                  </a:cubicBezTo>
                  <a:cubicBezTo>
                    <a:pt x="37" y="161"/>
                    <a:pt x="37" y="161"/>
                    <a:pt x="37" y="161"/>
                  </a:cubicBezTo>
                  <a:cubicBezTo>
                    <a:pt x="38" y="160"/>
                    <a:pt x="37" y="161"/>
                    <a:pt x="37" y="160"/>
                  </a:cubicBezTo>
                  <a:cubicBezTo>
                    <a:pt x="38" y="160"/>
                    <a:pt x="38" y="160"/>
                    <a:pt x="38" y="160"/>
                  </a:cubicBezTo>
                  <a:cubicBezTo>
                    <a:pt x="38" y="159"/>
                    <a:pt x="39" y="158"/>
                    <a:pt x="39" y="157"/>
                  </a:cubicBezTo>
                  <a:cubicBezTo>
                    <a:pt x="39" y="157"/>
                    <a:pt x="39" y="157"/>
                    <a:pt x="39" y="157"/>
                  </a:cubicBezTo>
                  <a:cubicBezTo>
                    <a:pt x="40" y="156"/>
                    <a:pt x="40" y="154"/>
                    <a:pt x="42" y="153"/>
                  </a:cubicBezTo>
                  <a:cubicBezTo>
                    <a:pt x="42" y="153"/>
                    <a:pt x="42" y="154"/>
                    <a:pt x="42" y="153"/>
                  </a:cubicBezTo>
                  <a:cubicBezTo>
                    <a:pt x="42" y="153"/>
                    <a:pt x="43" y="152"/>
                    <a:pt x="42" y="152"/>
                  </a:cubicBezTo>
                  <a:cubicBezTo>
                    <a:pt x="42" y="151"/>
                    <a:pt x="43" y="150"/>
                    <a:pt x="43" y="149"/>
                  </a:cubicBezTo>
                  <a:cubicBezTo>
                    <a:pt x="43" y="149"/>
                    <a:pt x="45" y="149"/>
                    <a:pt x="44" y="150"/>
                  </a:cubicBezTo>
                  <a:cubicBezTo>
                    <a:pt x="45" y="149"/>
                    <a:pt x="45" y="149"/>
                    <a:pt x="45" y="149"/>
                  </a:cubicBezTo>
                  <a:cubicBezTo>
                    <a:pt x="45" y="150"/>
                    <a:pt x="45" y="150"/>
                    <a:pt x="45" y="150"/>
                  </a:cubicBezTo>
                  <a:cubicBezTo>
                    <a:pt x="46" y="148"/>
                    <a:pt x="46" y="148"/>
                    <a:pt x="46" y="148"/>
                  </a:cubicBezTo>
                  <a:cubicBezTo>
                    <a:pt x="46" y="147"/>
                    <a:pt x="45" y="146"/>
                    <a:pt x="46" y="145"/>
                  </a:cubicBezTo>
                  <a:cubicBezTo>
                    <a:pt x="47" y="145"/>
                    <a:pt x="47" y="145"/>
                    <a:pt x="47" y="145"/>
                  </a:cubicBezTo>
                  <a:cubicBezTo>
                    <a:pt x="46" y="143"/>
                    <a:pt x="46" y="143"/>
                    <a:pt x="46" y="143"/>
                  </a:cubicBezTo>
                  <a:cubicBezTo>
                    <a:pt x="46" y="142"/>
                    <a:pt x="47" y="143"/>
                    <a:pt x="47" y="142"/>
                  </a:cubicBezTo>
                  <a:cubicBezTo>
                    <a:pt x="47" y="142"/>
                    <a:pt x="47" y="142"/>
                    <a:pt x="47" y="142"/>
                  </a:cubicBezTo>
                  <a:cubicBezTo>
                    <a:pt x="47" y="142"/>
                    <a:pt x="47" y="140"/>
                    <a:pt x="48" y="140"/>
                  </a:cubicBezTo>
                  <a:cubicBezTo>
                    <a:pt x="49" y="140"/>
                    <a:pt x="48" y="141"/>
                    <a:pt x="49" y="141"/>
                  </a:cubicBezTo>
                  <a:cubicBezTo>
                    <a:pt x="49" y="140"/>
                    <a:pt x="49" y="140"/>
                    <a:pt x="49" y="139"/>
                  </a:cubicBezTo>
                  <a:cubicBezTo>
                    <a:pt x="49" y="139"/>
                    <a:pt x="49" y="139"/>
                    <a:pt x="49" y="139"/>
                  </a:cubicBezTo>
                  <a:cubicBezTo>
                    <a:pt x="49" y="139"/>
                    <a:pt x="49" y="137"/>
                    <a:pt x="49" y="139"/>
                  </a:cubicBezTo>
                  <a:cubicBezTo>
                    <a:pt x="49" y="139"/>
                    <a:pt x="49" y="139"/>
                    <a:pt x="49" y="139"/>
                  </a:cubicBezTo>
                  <a:cubicBezTo>
                    <a:pt x="49" y="139"/>
                    <a:pt x="49" y="137"/>
                    <a:pt x="49" y="136"/>
                  </a:cubicBezTo>
                  <a:cubicBezTo>
                    <a:pt x="49" y="136"/>
                    <a:pt x="49" y="136"/>
                    <a:pt x="49" y="137"/>
                  </a:cubicBezTo>
                  <a:cubicBezTo>
                    <a:pt x="49" y="135"/>
                    <a:pt x="49" y="134"/>
                    <a:pt x="51" y="133"/>
                  </a:cubicBezTo>
                  <a:cubicBezTo>
                    <a:pt x="49" y="133"/>
                    <a:pt x="51" y="134"/>
                    <a:pt x="51" y="134"/>
                  </a:cubicBezTo>
                  <a:cubicBezTo>
                    <a:pt x="52" y="133"/>
                    <a:pt x="52" y="132"/>
                    <a:pt x="53" y="131"/>
                  </a:cubicBezTo>
                  <a:cubicBezTo>
                    <a:pt x="53" y="131"/>
                    <a:pt x="52" y="131"/>
                    <a:pt x="53" y="131"/>
                  </a:cubicBezTo>
                  <a:cubicBezTo>
                    <a:pt x="53" y="130"/>
                    <a:pt x="53" y="130"/>
                    <a:pt x="53" y="130"/>
                  </a:cubicBezTo>
                  <a:cubicBezTo>
                    <a:pt x="54" y="130"/>
                    <a:pt x="54" y="128"/>
                    <a:pt x="54" y="128"/>
                  </a:cubicBezTo>
                  <a:cubicBezTo>
                    <a:pt x="54" y="127"/>
                    <a:pt x="54" y="128"/>
                    <a:pt x="54" y="128"/>
                  </a:cubicBezTo>
                  <a:cubicBezTo>
                    <a:pt x="54" y="127"/>
                    <a:pt x="55" y="126"/>
                    <a:pt x="56" y="124"/>
                  </a:cubicBezTo>
                  <a:cubicBezTo>
                    <a:pt x="56" y="123"/>
                    <a:pt x="56" y="123"/>
                    <a:pt x="56" y="123"/>
                  </a:cubicBezTo>
                  <a:cubicBezTo>
                    <a:pt x="56" y="123"/>
                    <a:pt x="56" y="123"/>
                    <a:pt x="56" y="123"/>
                  </a:cubicBezTo>
                  <a:cubicBezTo>
                    <a:pt x="56" y="123"/>
                    <a:pt x="56" y="122"/>
                    <a:pt x="56" y="122"/>
                  </a:cubicBezTo>
                  <a:cubicBezTo>
                    <a:pt x="56" y="121"/>
                    <a:pt x="56" y="125"/>
                    <a:pt x="56" y="124"/>
                  </a:cubicBezTo>
                  <a:cubicBezTo>
                    <a:pt x="56" y="124"/>
                    <a:pt x="56" y="122"/>
                    <a:pt x="56" y="123"/>
                  </a:cubicBezTo>
                  <a:cubicBezTo>
                    <a:pt x="56" y="122"/>
                    <a:pt x="56" y="121"/>
                    <a:pt x="57" y="121"/>
                  </a:cubicBezTo>
                  <a:cubicBezTo>
                    <a:pt x="57" y="121"/>
                    <a:pt x="57" y="122"/>
                    <a:pt x="58" y="121"/>
                  </a:cubicBezTo>
                  <a:cubicBezTo>
                    <a:pt x="58" y="120"/>
                    <a:pt x="58" y="121"/>
                    <a:pt x="58" y="120"/>
                  </a:cubicBezTo>
                  <a:cubicBezTo>
                    <a:pt x="58" y="119"/>
                    <a:pt x="58" y="119"/>
                    <a:pt x="58" y="119"/>
                  </a:cubicBezTo>
                  <a:cubicBezTo>
                    <a:pt x="57" y="119"/>
                    <a:pt x="58" y="119"/>
                    <a:pt x="58" y="119"/>
                  </a:cubicBezTo>
                  <a:cubicBezTo>
                    <a:pt x="58" y="119"/>
                    <a:pt x="58" y="117"/>
                    <a:pt x="60" y="118"/>
                  </a:cubicBezTo>
                  <a:cubicBezTo>
                    <a:pt x="61" y="118"/>
                    <a:pt x="61" y="118"/>
                    <a:pt x="61" y="118"/>
                  </a:cubicBezTo>
                  <a:cubicBezTo>
                    <a:pt x="60" y="117"/>
                    <a:pt x="60" y="117"/>
                    <a:pt x="60" y="117"/>
                  </a:cubicBezTo>
                  <a:cubicBezTo>
                    <a:pt x="60" y="117"/>
                    <a:pt x="60" y="117"/>
                    <a:pt x="61" y="117"/>
                  </a:cubicBezTo>
                  <a:cubicBezTo>
                    <a:pt x="60" y="116"/>
                    <a:pt x="61" y="116"/>
                    <a:pt x="61" y="115"/>
                  </a:cubicBezTo>
                  <a:cubicBezTo>
                    <a:pt x="62" y="114"/>
                    <a:pt x="62" y="113"/>
                    <a:pt x="63" y="113"/>
                  </a:cubicBezTo>
                  <a:cubicBezTo>
                    <a:pt x="63" y="112"/>
                    <a:pt x="63" y="112"/>
                    <a:pt x="63" y="110"/>
                  </a:cubicBezTo>
                  <a:cubicBezTo>
                    <a:pt x="63" y="112"/>
                    <a:pt x="63" y="112"/>
                    <a:pt x="63" y="112"/>
                  </a:cubicBezTo>
                  <a:cubicBezTo>
                    <a:pt x="63" y="110"/>
                    <a:pt x="63" y="110"/>
                    <a:pt x="63" y="110"/>
                  </a:cubicBezTo>
                  <a:cubicBezTo>
                    <a:pt x="63" y="110"/>
                    <a:pt x="64" y="109"/>
                    <a:pt x="65" y="109"/>
                  </a:cubicBezTo>
                  <a:cubicBezTo>
                    <a:pt x="65" y="108"/>
                    <a:pt x="64" y="108"/>
                    <a:pt x="64" y="108"/>
                  </a:cubicBezTo>
                  <a:cubicBezTo>
                    <a:pt x="65" y="108"/>
                    <a:pt x="64" y="106"/>
                    <a:pt x="66" y="106"/>
                  </a:cubicBezTo>
                  <a:cubicBezTo>
                    <a:pt x="66" y="106"/>
                    <a:pt x="65" y="106"/>
                    <a:pt x="66" y="106"/>
                  </a:cubicBezTo>
                  <a:cubicBezTo>
                    <a:pt x="67" y="106"/>
                    <a:pt x="66" y="105"/>
                    <a:pt x="67" y="105"/>
                  </a:cubicBezTo>
                  <a:cubicBezTo>
                    <a:pt x="66" y="105"/>
                    <a:pt x="66" y="105"/>
                    <a:pt x="66" y="105"/>
                  </a:cubicBezTo>
                  <a:cubicBezTo>
                    <a:pt x="67" y="104"/>
                    <a:pt x="66" y="103"/>
                    <a:pt x="67" y="103"/>
                  </a:cubicBezTo>
                  <a:cubicBezTo>
                    <a:pt x="67" y="103"/>
                    <a:pt x="68" y="101"/>
                    <a:pt x="67" y="101"/>
                  </a:cubicBezTo>
                  <a:cubicBezTo>
                    <a:pt x="69" y="100"/>
                    <a:pt x="69" y="98"/>
                    <a:pt x="71" y="98"/>
                  </a:cubicBezTo>
                  <a:cubicBezTo>
                    <a:pt x="71" y="97"/>
                    <a:pt x="71" y="97"/>
                    <a:pt x="71" y="97"/>
                  </a:cubicBezTo>
                  <a:cubicBezTo>
                    <a:pt x="70" y="97"/>
                    <a:pt x="71" y="98"/>
                    <a:pt x="71" y="98"/>
                  </a:cubicBezTo>
                  <a:cubicBezTo>
                    <a:pt x="71" y="97"/>
                    <a:pt x="70" y="97"/>
                    <a:pt x="70" y="97"/>
                  </a:cubicBezTo>
                  <a:cubicBezTo>
                    <a:pt x="71" y="97"/>
                    <a:pt x="71" y="96"/>
                    <a:pt x="71" y="97"/>
                  </a:cubicBezTo>
                  <a:cubicBezTo>
                    <a:pt x="72" y="96"/>
                    <a:pt x="71" y="95"/>
                    <a:pt x="72" y="94"/>
                  </a:cubicBezTo>
                  <a:cubicBezTo>
                    <a:pt x="72" y="94"/>
                    <a:pt x="72" y="94"/>
                    <a:pt x="72" y="94"/>
                  </a:cubicBezTo>
                  <a:cubicBezTo>
                    <a:pt x="72" y="92"/>
                    <a:pt x="72" y="92"/>
                    <a:pt x="72" y="92"/>
                  </a:cubicBezTo>
                  <a:cubicBezTo>
                    <a:pt x="73" y="92"/>
                    <a:pt x="73" y="92"/>
                    <a:pt x="74" y="92"/>
                  </a:cubicBezTo>
                  <a:cubicBezTo>
                    <a:pt x="74" y="92"/>
                    <a:pt x="74" y="92"/>
                    <a:pt x="74" y="91"/>
                  </a:cubicBezTo>
                  <a:cubicBezTo>
                    <a:pt x="75" y="91"/>
                    <a:pt x="75" y="91"/>
                    <a:pt x="75" y="91"/>
                  </a:cubicBezTo>
                  <a:cubicBezTo>
                    <a:pt x="74" y="91"/>
                    <a:pt x="75" y="91"/>
                    <a:pt x="75" y="90"/>
                  </a:cubicBezTo>
                  <a:cubicBezTo>
                    <a:pt x="75" y="91"/>
                    <a:pt x="75" y="91"/>
                    <a:pt x="75" y="91"/>
                  </a:cubicBezTo>
                  <a:cubicBezTo>
                    <a:pt x="75" y="91"/>
                    <a:pt x="75" y="90"/>
                    <a:pt x="76" y="90"/>
                  </a:cubicBezTo>
                  <a:cubicBezTo>
                    <a:pt x="75" y="90"/>
                    <a:pt x="75" y="90"/>
                    <a:pt x="75" y="90"/>
                  </a:cubicBezTo>
                  <a:cubicBezTo>
                    <a:pt x="74" y="90"/>
                    <a:pt x="75" y="90"/>
                    <a:pt x="75" y="89"/>
                  </a:cubicBezTo>
                  <a:cubicBezTo>
                    <a:pt x="75" y="90"/>
                    <a:pt x="75" y="89"/>
                    <a:pt x="76" y="88"/>
                  </a:cubicBezTo>
                  <a:cubicBezTo>
                    <a:pt x="76" y="88"/>
                    <a:pt x="75" y="88"/>
                    <a:pt x="76" y="87"/>
                  </a:cubicBezTo>
                  <a:cubicBezTo>
                    <a:pt x="76" y="88"/>
                    <a:pt x="76" y="87"/>
                    <a:pt x="76" y="87"/>
                  </a:cubicBezTo>
                  <a:cubicBezTo>
                    <a:pt x="76" y="87"/>
                    <a:pt x="76" y="87"/>
                    <a:pt x="76" y="88"/>
                  </a:cubicBezTo>
                  <a:cubicBezTo>
                    <a:pt x="76" y="88"/>
                    <a:pt x="76" y="88"/>
                    <a:pt x="76" y="87"/>
                  </a:cubicBezTo>
                  <a:cubicBezTo>
                    <a:pt x="76" y="87"/>
                    <a:pt x="76" y="87"/>
                    <a:pt x="76" y="86"/>
                  </a:cubicBezTo>
                  <a:cubicBezTo>
                    <a:pt x="76" y="87"/>
                    <a:pt x="76" y="87"/>
                    <a:pt x="76" y="87"/>
                  </a:cubicBezTo>
                  <a:cubicBezTo>
                    <a:pt x="76" y="86"/>
                    <a:pt x="76" y="86"/>
                    <a:pt x="76" y="86"/>
                  </a:cubicBezTo>
                  <a:cubicBezTo>
                    <a:pt x="76" y="86"/>
                    <a:pt x="76" y="86"/>
                    <a:pt x="76" y="86"/>
                  </a:cubicBezTo>
                  <a:cubicBezTo>
                    <a:pt x="76" y="86"/>
                    <a:pt x="76" y="86"/>
                    <a:pt x="76" y="86"/>
                  </a:cubicBezTo>
                  <a:cubicBezTo>
                    <a:pt x="76" y="85"/>
                    <a:pt x="78" y="85"/>
                    <a:pt x="76" y="84"/>
                  </a:cubicBezTo>
                  <a:cubicBezTo>
                    <a:pt x="78" y="83"/>
                    <a:pt x="78" y="83"/>
                    <a:pt x="78" y="83"/>
                  </a:cubicBezTo>
                  <a:cubicBezTo>
                    <a:pt x="78" y="83"/>
                    <a:pt x="78" y="83"/>
                    <a:pt x="78" y="83"/>
                  </a:cubicBezTo>
                  <a:cubicBezTo>
                    <a:pt x="79" y="83"/>
                    <a:pt x="79" y="82"/>
                    <a:pt x="79" y="82"/>
                  </a:cubicBezTo>
                  <a:cubicBezTo>
                    <a:pt x="79" y="82"/>
                    <a:pt x="79" y="82"/>
                    <a:pt x="79" y="82"/>
                  </a:cubicBezTo>
                  <a:cubicBezTo>
                    <a:pt x="79" y="81"/>
                    <a:pt x="79" y="81"/>
                    <a:pt x="79" y="80"/>
                  </a:cubicBezTo>
                  <a:cubicBezTo>
                    <a:pt x="80" y="80"/>
                    <a:pt x="81" y="81"/>
                    <a:pt x="81" y="80"/>
                  </a:cubicBezTo>
                  <a:cubicBezTo>
                    <a:pt x="81" y="79"/>
                    <a:pt x="81" y="79"/>
                    <a:pt x="80" y="79"/>
                  </a:cubicBezTo>
                  <a:cubicBezTo>
                    <a:pt x="81" y="79"/>
                    <a:pt x="81" y="77"/>
                    <a:pt x="83" y="76"/>
                  </a:cubicBezTo>
                  <a:cubicBezTo>
                    <a:pt x="83" y="76"/>
                    <a:pt x="82" y="76"/>
                    <a:pt x="82" y="74"/>
                  </a:cubicBezTo>
                  <a:cubicBezTo>
                    <a:pt x="83" y="73"/>
                    <a:pt x="83" y="71"/>
                    <a:pt x="85" y="71"/>
                  </a:cubicBezTo>
                  <a:cubicBezTo>
                    <a:pt x="85" y="71"/>
                    <a:pt x="85" y="71"/>
                    <a:pt x="85" y="71"/>
                  </a:cubicBezTo>
                  <a:cubicBezTo>
                    <a:pt x="85" y="70"/>
                    <a:pt x="86" y="71"/>
                    <a:pt x="85" y="70"/>
                  </a:cubicBezTo>
                  <a:cubicBezTo>
                    <a:pt x="85" y="70"/>
                    <a:pt x="85" y="70"/>
                    <a:pt x="84" y="70"/>
                  </a:cubicBezTo>
                  <a:cubicBezTo>
                    <a:pt x="85" y="69"/>
                    <a:pt x="86" y="67"/>
                    <a:pt x="86" y="67"/>
                  </a:cubicBezTo>
                  <a:cubicBezTo>
                    <a:pt x="86" y="67"/>
                    <a:pt x="86" y="67"/>
                    <a:pt x="86" y="67"/>
                  </a:cubicBezTo>
                  <a:cubicBezTo>
                    <a:pt x="88" y="67"/>
                    <a:pt x="88" y="65"/>
                    <a:pt x="88" y="65"/>
                  </a:cubicBezTo>
                  <a:cubicBezTo>
                    <a:pt x="88" y="65"/>
                    <a:pt x="88" y="65"/>
                    <a:pt x="88" y="65"/>
                  </a:cubicBezTo>
                  <a:cubicBezTo>
                    <a:pt x="89" y="65"/>
                    <a:pt x="89" y="65"/>
                    <a:pt x="89" y="65"/>
                  </a:cubicBezTo>
                  <a:cubicBezTo>
                    <a:pt x="89" y="65"/>
                    <a:pt x="88" y="65"/>
                    <a:pt x="89" y="64"/>
                  </a:cubicBezTo>
                  <a:cubicBezTo>
                    <a:pt x="89" y="64"/>
                    <a:pt x="89" y="64"/>
                    <a:pt x="89" y="64"/>
                  </a:cubicBezTo>
                  <a:cubicBezTo>
                    <a:pt x="89" y="63"/>
                    <a:pt x="89" y="62"/>
                    <a:pt x="90" y="62"/>
                  </a:cubicBezTo>
                  <a:cubicBezTo>
                    <a:pt x="90" y="62"/>
                    <a:pt x="90" y="62"/>
                    <a:pt x="90" y="62"/>
                  </a:cubicBezTo>
                  <a:cubicBezTo>
                    <a:pt x="90" y="61"/>
                    <a:pt x="90" y="61"/>
                    <a:pt x="90" y="61"/>
                  </a:cubicBezTo>
                  <a:cubicBezTo>
                    <a:pt x="90" y="60"/>
                    <a:pt x="91" y="59"/>
                    <a:pt x="91" y="59"/>
                  </a:cubicBezTo>
                  <a:cubicBezTo>
                    <a:pt x="91" y="57"/>
                    <a:pt x="93" y="54"/>
                    <a:pt x="94" y="52"/>
                  </a:cubicBezTo>
                  <a:cubicBezTo>
                    <a:pt x="94" y="52"/>
                    <a:pt x="94" y="52"/>
                    <a:pt x="94" y="52"/>
                  </a:cubicBezTo>
                  <a:cubicBezTo>
                    <a:pt x="95" y="52"/>
                    <a:pt x="94" y="52"/>
                    <a:pt x="94" y="52"/>
                  </a:cubicBezTo>
                  <a:cubicBezTo>
                    <a:pt x="94" y="52"/>
                    <a:pt x="95" y="52"/>
                    <a:pt x="95" y="52"/>
                  </a:cubicBezTo>
                  <a:cubicBezTo>
                    <a:pt x="96" y="52"/>
                    <a:pt x="95" y="51"/>
                    <a:pt x="95" y="51"/>
                  </a:cubicBezTo>
                  <a:cubicBezTo>
                    <a:pt x="95" y="50"/>
                    <a:pt x="95" y="51"/>
                    <a:pt x="95" y="51"/>
                  </a:cubicBezTo>
                  <a:cubicBezTo>
                    <a:pt x="95" y="51"/>
                    <a:pt x="96" y="50"/>
                    <a:pt x="95" y="48"/>
                  </a:cubicBezTo>
                  <a:cubicBezTo>
                    <a:pt x="96" y="48"/>
                    <a:pt x="96" y="50"/>
                    <a:pt x="96" y="50"/>
                  </a:cubicBezTo>
                  <a:cubicBezTo>
                    <a:pt x="96" y="48"/>
                    <a:pt x="96" y="48"/>
                    <a:pt x="96" y="48"/>
                  </a:cubicBezTo>
                  <a:cubicBezTo>
                    <a:pt x="97" y="48"/>
                    <a:pt x="97" y="51"/>
                    <a:pt x="98" y="51"/>
                  </a:cubicBezTo>
                  <a:cubicBezTo>
                    <a:pt x="98" y="51"/>
                    <a:pt x="98" y="51"/>
                    <a:pt x="98" y="51"/>
                  </a:cubicBezTo>
                  <a:cubicBezTo>
                    <a:pt x="99" y="51"/>
                    <a:pt x="98" y="52"/>
                    <a:pt x="99" y="51"/>
                  </a:cubicBezTo>
                  <a:cubicBezTo>
                    <a:pt x="99" y="51"/>
                    <a:pt x="99" y="50"/>
                    <a:pt x="98" y="50"/>
                  </a:cubicBezTo>
                  <a:cubicBezTo>
                    <a:pt x="98" y="48"/>
                    <a:pt x="97" y="48"/>
                    <a:pt x="98" y="46"/>
                  </a:cubicBezTo>
                  <a:cubicBezTo>
                    <a:pt x="98" y="46"/>
                    <a:pt x="97" y="47"/>
                    <a:pt x="98" y="48"/>
                  </a:cubicBezTo>
                  <a:cubicBezTo>
                    <a:pt x="99" y="47"/>
                    <a:pt x="98" y="46"/>
                    <a:pt x="99" y="46"/>
                  </a:cubicBezTo>
                  <a:cubicBezTo>
                    <a:pt x="98" y="46"/>
                    <a:pt x="98" y="45"/>
                    <a:pt x="98" y="45"/>
                  </a:cubicBezTo>
                  <a:cubicBezTo>
                    <a:pt x="98" y="45"/>
                    <a:pt x="98" y="46"/>
                    <a:pt x="99" y="45"/>
                  </a:cubicBezTo>
                  <a:cubicBezTo>
                    <a:pt x="98" y="45"/>
                    <a:pt x="99" y="45"/>
                    <a:pt x="98" y="45"/>
                  </a:cubicBezTo>
                  <a:cubicBezTo>
                    <a:pt x="97" y="44"/>
                    <a:pt x="99" y="44"/>
                    <a:pt x="98" y="44"/>
                  </a:cubicBezTo>
                  <a:cubicBezTo>
                    <a:pt x="99" y="44"/>
                    <a:pt x="99" y="45"/>
                    <a:pt x="100" y="45"/>
                  </a:cubicBezTo>
                  <a:cubicBezTo>
                    <a:pt x="99" y="44"/>
                    <a:pt x="100" y="43"/>
                    <a:pt x="99" y="43"/>
                  </a:cubicBezTo>
                  <a:cubicBezTo>
                    <a:pt x="99" y="43"/>
                    <a:pt x="99" y="43"/>
                    <a:pt x="100" y="43"/>
                  </a:cubicBezTo>
                  <a:cubicBezTo>
                    <a:pt x="100" y="43"/>
                    <a:pt x="99" y="42"/>
                    <a:pt x="101" y="42"/>
                  </a:cubicBezTo>
                  <a:cubicBezTo>
                    <a:pt x="100" y="41"/>
                    <a:pt x="100" y="41"/>
                    <a:pt x="100" y="41"/>
                  </a:cubicBezTo>
                  <a:cubicBezTo>
                    <a:pt x="101" y="41"/>
                    <a:pt x="101" y="41"/>
                    <a:pt x="101" y="41"/>
                  </a:cubicBezTo>
                  <a:cubicBezTo>
                    <a:pt x="101" y="41"/>
                    <a:pt x="101" y="38"/>
                    <a:pt x="102" y="39"/>
                  </a:cubicBezTo>
                  <a:cubicBezTo>
                    <a:pt x="102" y="39"/>
                    <a:pt x="103" y="38"/>
                    <a:pt x="102" y="38"/>
                  </a:cubicBezTo>
                  <a:cubicBezTo>
                    <a:pt x="101" y="38"/>
                    <a:pt x="102" y="39"/>
                    <a:pt x="101" y="39"/>
                  </a:cubicBezTo>
                  <a:cubicBezTo>
                    <a:pt x="102" y="38"/>
                    <a:pt x="101" y="38"/>
                    <a:pt x="101" y="38"/>
                  </a:cubicBezTo>
                  <a:cubicBezTo>
                    <a:pt x="102" y="38"/>
                    <a:pt x="102" y="38"/>
                    <a:pt x="102" y="38"/>
                  </a:cubicBezTo>
                  <a:cubicBezTo>
                    <a:pt x="102" y="37"/>
                    <a:pt x="102" y="37"/>
                    <a:pt x="102" y="37"/>
                  </a:cubicBezTo>
                  <a:cubicBezTo>
                    <a:pt x="102" y="37"/>
                    <a:pt x="102" y="37"/>
                    <a:pt x="102" y="37"/>
                  </a:cubicBezTo>
                  <a:cubicBezTo>
                    <a:pt x="102" y="37"/>
                    <a:pt x="102" y="37"/>
                    <a:pt x="102" y="37"/>
                  </a:cubicBezTo>
                  <a:cubicBezTo>
                    <a:pt x="102" y="36"/>
                    <a:pt x="103" y="37"/>
                    <a:pt x="103" y="36"/>
                  </a:cubicBezTo>
                  <a:cubicBezTo>
                    <a:pt x="103" y="37"/>
                    <a:pt x="103" y="37"/>
                    <a:pt x="103" y="37"/>
                  </a:cubicBezTo>
                  <a:cubicBezTo>
                    <a:pt x="103" y="37"/>
                    <a:pt x="103" y="37"/>
                    <a:pt x="103" y="36"/>
                  </a:cubicBezTo>
                  <a:cubicBezTo>
                    <a:pt x="103" y="35"/>
                    <a:pt x="103" y="35"/>
                    <a:pt x="103" y="35"/>
                  </a:cubicBezTo>
                  <a:cubicBezTo>
                    <a:pt x="103" y="34"/>
                    <a:pt x="103" y="35"/>
                    <a:pt x="103" y="34"/>
                  </a:cubicBezTo>
                  <a:cubicBezTo>
                    <a:pt x="103" y="35"/>
                    <a:pt x="103" y="35"/>
                    <a:pt x="103" y="35"/>
                  </a:cubicBezTo>
                  <a:cubicBezTo>
                    <a:pt x="103" y="35"/>
                    <a:pt x="105" y="35"/>
                    <a:pt x="105" y="34"/>
                  </a:cubicBezTo>
                  <a:cubicBezTo>
                    <a:pt x="105" y="34"/>
                    <a:pt x="105" y="33"/>
                    <a:pt x="103" y="33"/>
                  </a:cubicBezTo>
                  <a:cubicBezTo>
                    <a:pt x="105" y="33"/>
                    <a:pt x="105" y="33"/>
                    <a:pt x="105" y="33"/>
                  </a:cubicBezTo>
                  <a:cubicBezTo>
                    <a:pt x="105" y="32"/>
                    <a:pt x="103" y="33"/>
                    <a:pt x="105" y="32"/>
                  </a:cubicBezTo>
                  <a:cubicBezTo>
                    <a:pt x="105" y="32"/>
                    <a:pt x="106" y="32"/>
                    <a:pt x="107" y="32"/>
                  </a:cubicBezTo>
                  <a:cubicBezTo>
                    <a:pt x="107" y="32"/>
                    <a:pt x="107" y="32"/>
                    <a:pt x="107" y="32"/>
                  </a:cubicBezTo>
                  <a:cubicBezTo>
                    <a:pt x="107" y="32"/>
                    <a:pt x="107" y="32"/>
                    <a:pt x="107" y="32"/>
                  </a:cubicBezTo>
                  <a:cubicBezTo>
                    <a:pt x="107" y="33"/>
                    <a:pt x="108" y="32"/>
                    <a:pt x="108" y="33"/>
                  </a:cubicBezTo>
                  <a:cubicBezTo>
                    <a:pt x="109" y="32"/>
                    <a:pt x="109" y="32"/>
                    <a:pt x="109" y="32"/>
                  </a:cubicBezTo>
                  <a:cubicBezTo>
                    <a:pt x="107" y="32"/>
                    <a:pt x="108" y="30"/>
                    <a:pt x="107" y="29"/>
                  </a:cubicBezTo>
                  <a:cubicBezTo>
                    <a:pt x="107" y="28"/>
                    <a:pt x="109" y="30"/>
                    <a:pt x="109" y="28"/>
                  </a:cubicBezTo>
                  <a:cubicBezTo>
                    <a:pt x="108" y="28"/>
                    <a:pt x="108" y="27"/>
                    <a:pt x="108" y="28"/>
                  </a:cubicBezTo>
                  <a:cubicBezTo>
                    <a:pt x="108" y="27"/>
                    <a:pt x="107" y="27"/>
                    <a:pt x="108" y="26"/>
                  </a:cubicBezTo>
                  <a:cubicBezTo>
                    <a:pt x="108" y="27"/>
                    <a:pt x="109" y="26"/>
                    <a:pt x="109" y="27"/>
                  </a:cubicBezTo>
                  <a:cubicBezTo>
                    <a:pt x="109" y="27"/>
                    <a:pt x="109" y="27"/>
                    <a:pt x="109" y="28"/>
                  </a:cubicBezTo>
                  <a:cubicBezTo>
                    <a:pt x="109" y="28"/>
                    <a:pt x="110" y="28"/>
                    <a:pt x="110" y="27"/>
                  </a:cubicBezTo>
                  <a:cubicBezTo>
                    <a:pt x="110" y="27"/>
                    <a:pt x="110" y="26"/>
                    <a:pt x="110" y="26"/>
                  </a:cubicBezTo>
                  <a:cubicBezTo>
                    <a:pt x="110" y="26"/>
                    <a:pt x="110" y="27"/>
                    <a:pt x="109" y="26"/>
                  </a:cubicBezTo>
                  <a:cubicBezTo>
                    <a:pt x="110" y="25"/>
                    <a:pt x="110" y="25"/>
                    <a:pt x="110" y="25"/>
                  </a:cubicBezTo>
                  <a:cubicBezTo>
                    <a:pt x="109" y="25"/>
                    <a:pt x="109" y="25"/>
                    <a:pt x="109" y="25"/>
                  </a:cubicBezTo>
                  <a:cubicBezTo>
                    <a:pt x="109" y="25"/>
                    <a:pt x="109" y="25"/>
                    <a:pt x="109" y="25"/>
                  </a:cubicBezTo>
                  <a:cubicBezTo>
                    <a:pt x="109" y="25"/>
                    <a:pt x="109" y="25"/>
                    <a:pt x="109" y="25"/>
                  </a:cubicBezTo>
                  <a:cubicBezTo>
                    <a:pt x="110" y="24"/>
                    <a:pt x="109" y="25"/>
                    <a:pt x="109" y="24"/>
                  </a:cubicBezTo>
                  <a:cubicBezTo>
                    <a:pt x="110" y="23"/>
                    <a:pt x="110" y="23"/>
                    <a:pt x="110" y="23"/>
                  </a:cubicBezTo>
                  <a:cubicBezTo>
                    <a:pt x="110" y="24"/>
                    <a:pt x="109" y="25"/>
                    <a:pt x="110" y="25"/>
                  </a:cubicBezTo>
                  <a:cubicBezTo>
                    <a:pt x="110" y="25"/>
                    <a:pt x="110" y="24"/>
                    <a:pt x="110" y="24"/>
                  </a:cubicBezTo>
                  <a:cubicBezTo>
                    <a:pt x="110" y="24"/>
                    <a:pt x="110" y="24"/>
                    <a:pt x="110" y="24"/>
                  </a:cubicBezTo>
                  <a:cubicBezTo>
                    <a:pt x="110" y="24"/>
                    <a:pt x="112" y="24"/>
                    <a:pt x="111" y="23"/>
                  </a:cubicBezTo>
                  <a:cubicBezTo>
                    <a:pt x="111" y="21"/>
                    <a:pt x="111" y="23"/>
                    <a:pt x="111" y="21"/>
                  </a:cubicBezTo>
                  <a:cubicBezTo>
                    <a:pt x="111" y="20"/>
                    <a:pt x="111" y="20"/>
                    <a:pt x="111" y="19"/>
                  </a:cubicBezTo>
                  <a:cubicBezTo>
                    <a:pt x="112" y="19"/>
                    <a:pt x="112" y="18"/>
                    <a:pt x="112" y="19"/>
                  </a:cubicBezTo>
                  <a:cubicBezTo>
                    <a:pt x="111" y="21"/>
                    <a:pt x="111" y="21"/>
                    <a:pt x="111" y="21"/>
                  </a:cubicBezTo>
                  <a:cubicBezTo>
                    <a:pt x="113" y="21"/>
                    <a:pt x="111" y="23"/>
                    <a:pt x="112" y="24"/>
                  </a:cubicBezTo>
                  <a:cubicBezTo>
                    <a:pt x="112" y="23"/>
                    <a:pt x="113" y="24"/>
                    <a:pt x="113" y="24"/>
                  </a:cubicBezTo>
                  <a:cubicBezTo>
                    <a:pt x="115" y="23"/>
                    <a:pt x="115" y="23"/>
                    <a:pt x="115" y="23"/>
                  </a:cubicBezTo>
                  <a:cubicBezTo>
                    <a:pt x="113" y="23"/>
                    <a:pt x="113" y="23"/>
                    <a:pt x="112" y="23"/>
                  </a:cubicBezTo>
                  <a:cubicBezTo>
                    <a:pt x="113" y="21"/>
                    <a:pt x="113" y="19"/>
                    <a:pt x="113" y="19"/>
                  </a:cubicBezTo>
                  <a:cubicBezTo>
                    <a:pt x="115" y="18"/>
                    <a:pt x="115" y="19"/>
                    <a:pt x="115" y="19"/>
                  </a:cubicBezTo>
                  <a:cubicBezTo>
                    <a:pt x="115" y="18"/>
                    <a:pt x="116" y="18"/>
                    <a:pt x="117" y="17"/>
                  </a:cubicBezTo>
                  <a:cubicBezTo>
                    <a:pt x="116" y="17"/>
                    <a:pt x="117" y="15"/>
                    <a:pt x="117" y="15"/>
                  </a:cubicBezTo>
                  <a:cubicBezTo>
                    <a:pt x="116" y="16"/>
                    <a:pt x="115" y="16"/>
                    <a:pt x="115" y="16"/>
                  </a:cubicBezTo>
                  <a:cubicBezTo>
                    <a:pt x="115" y="15"/>
                    <a:pt x="115" y="16"/>
                    <a:pt x="116" y="16"/>
                  </a:cubicBezTo>
                  <a:cubicBezTo>
                    <a:pt x="115" y="15"/>
                    <a:pt x="117" y="15"/>
                    <a:pt x="116" y="14"/>
                  </a:cubicBezTo>
                  <a:cubicBezTo>
                    <a:pt x="116" y="16"/>
                    <a:pt x="117" y="15"/>
                    <a:pt x="117" y="16"/>
                  </a:cubicBezTo>
                  <a:cubicBezTo>
                    <a:pt x="117" y="15"/>
                    <a:pt x="117" y="16"/>
                    <a:pt x="118" y="15"/>
                  </a:cubicBezTo>
                  <a:cubicBezTo>
                    <a:pt x="118" y="14"/>
                    <a:pt x="118" y="12"/>
                    <a:pt x="118" y="12"/>
                  </a:cubicBezTo>
                  <a:cubicBezTo>
                    <a:pt x="120" y="11"/>
                    <a:pt x="120" y="9"/>
                    <a:pt x="120" y="8"/>
                  </a:cubicBezTo>
                  <a:cubicBezTo>
                    <a:pt x="121" y="8"/>
                    <a:pt x="122" y="9"/>
                    <a:pt x="122" y="8"/>
                  </a:cubicBezTo>
                  <a:cubicBezTo>
                    <a:pt x="122" y="8"/>
                    <a:pt x="121" y="8"/>
                    <a:pt x="122" y="8"/>
                  </a:cubicBezTo>
                  <a:cubicBezTo>
                    <a:pt x="122" y="8"/>
                    <a:pt x="122" y="8"/>
                    <a:pt x="122" y="8"/>
                  </a:cubicBezTo>
                  <a:cubicBezTo>
                    <a:pt x="122" y="7"/>
                    <a:pt x="124" y="6"/>
                    <a:pt x="123" y="5"/>
                  </a:cubicBezTo>
                  <a:cubicBezTo>
                    <a:pt x="123" y="6"/>
                    <a:pt x="123" y="6"/>
                    <a:pt x="123" y="6"/>
                  </a:cubicBezTo>
                  <a:cubicBezTo>
                    <a:pt x="123" y="6"/>
                    <a:pt x="123" y="6"/>
                    <a:pt x="123" y="5"/>
                  </a:cubicBezTo>
                  <a:cubicBezTo>
                    <a:pt x="124" y="6"/>
                    <a:pt x="124" y="5"/>
                    <a:pt x="124" y="6"/>
                  </a:cubicBezTo>
                  <a:cubicBezTo>
                    <a:pt x="125" y="6"/>
                    <a:pt x="125" y="5"/>
                    <a:pt x="125" y="4"/>
                  </a:cubicBezTo>
                  <a:cubicBezTo>
                    <a:pt x="124" y="4"/>
                    <a:pt x="124" y="4"/>
                    <a:pt x="124" y="4"/>
                  </a:cubicBezTo>
                  <a:cubicBezTo>
                    <a:pt x="124" y="3"/>
                    <a:pt x="125" y="2"/>
                    <a:pt x="126" y="1"/>
                  </a:cubicBezTo>
                  <a:cubicBezTo>
                    <a:pt x="126" y="1"/>
                    <a:pt x="126" y="1"/>
                    <a:pt x="126" y="1"/>
                  </a:cubicBezTo>
                  <a:cubicBezTo>
                    <a:pt x="126" y="0"/>
                    <a:pt x="126" y="0"/>
                    <a:pt x="126" y="0"/>
                  </a:cubicBezTo>
                  <a:cubicBezTo>
                    <a:pt x="127" y="1"/>
                    <a:pt x="127" y="0"/>
                    <a:pt x="127" y="0"/>
                  </a:cubicBezTo>
                  <a:cubicBezTo>
                    <a:pt x="127" y="2"/>
                    <a:pt x="127" y="2"/>
                    <a:pt x="127" y="2"/>
                  </a:cubicBezTo>
                  <a:cubicBezTo>
                    <a:pt x="127" y="3"/>
                    <a:pt x="127" y="1"/>
                    <a:pt x="126" y="1"/>
                  </a:cubicBezTo>
                  <a:cubicBezTo>
                    <a:pt x="126" y="1"/>
                    <a:pt x="125" y="3"/>
                    <a:pt x="126" y="3"/>
                  </a:cubicBezTo>
                  <a:cubicBezTo>
                    <a:pt x="126" y="3"/>
                    <a:pt x="126" y="3"/>
                    <a:pt x="126" y="2"/>
                  </a:cubicBezTo>
                  <a:cubicBezTo>
                    <a:pt x="127" y="2"/>
                    <a:pt x="126" y="3"/>
                    <a:pt x="127" y="3"/>
                  </a:cubicBezTo>
                  <a:cubicBezTo>
                    <a:pt x="127" y="3"/>
                    <a:pt x="127" y="3"/>
                    <a:pt x="127" y="3"/>
                  </a:cubicBezTo>
                  <a:cubicBezTo>
                    <a:pt x="127" y="4"/>
                    <a:pt x="127" y="4"/>
                    <a:pt x="126" y="5"/>
                  </a:cubicBezTo>
                  <a:cubicBezTo>
                    <a:pt x="126" y="4"/>
                    <a:pt x="126" y="5"/>
                    <a:pt x="126" y="4"/>
                  </a:cubicBezTo>
                  <a:cubicBezTo>
                    <a:pt x="126" y="5"/>
                    <a:pt x="126" y="5"/>
                    <a:pt x="126" y="6"/>
                  </a:cubicBezTo>
                  <a:cubicBezTo>
                    <a:pt x="125" y="6"/>
                    <a:pt x="125" y="8"/>
                    <a:pt x="124" y="9"/>
                  </a:cubicBezTo>
                  <a:cubicBezTo>
                    <a:pt x="124" y="8"/>
                    <a:pt x="124" y="7"/>
                    <a:pt x="124" y="7"/>
                  </a:cubicBezTo>
                  <a:cubicBezTo>
                    <a:pt x="123" y="7"/>
                    <a:pt x="124" y="7"/>
                    <a:pt x="123" y="8"/>
                  </a:cubicBezTo>
                  <a:cubicBezTo>
                    <a:pt x="123" y="8"/>
                    <a:pt x="124" y="9"/>
                    <a:pt x="124" y="10"/>
                  </a:cubicBezTo>
                  <a:cubicBezTo>
                    <a:pt x="123" y="10"/>
                    <a:pt x="123" y="10"/>
                    <a:pt x="123" y="10"/>
                  </a:cubicBezTo>
                  <a:cubicBezTo>
                    <a:pt x="123" y="10"/>
                    <a:pt x="124" y="11"/>
                    <a:pt x="123" y="12"/>
                  </a:cubicBezTo>
                  <a:cubicBezTo>
                    <a:pt x="122" y="12"/>
                    <a:pt x="121" y="15"/>
                    <a:pt x="120" y="16"/>
                  </a:cubicBezTo>
                  <a:cubicBezTo>
                    <a:pt x="120" y="16"/>
                    <a:pt x="120" y="16"/>
                    <a:pt x="120" y="16"/>
                  </a:cubicBezTo>
                  <a:cubicBezTo>
                    <a:pt x="120" y="17"/>
                    <a:pt x="119" y="18"/>
                    <a:pt x="119" y="18"/>
                  </a:cubicBezTo>
                  <a:cubicBezTo>
                    <a:pt x="118" y="19"/>
                    <a:pt x="118" y="23"/>
                    <a:pt x="117" y="23"/>
                  </a:cubicBezTo>
                  <a:cubicBezTo>
                    <a:pt x="116" y="25"/>
                    <a:pt x="115" y="27"/>
                    <a:pt x="113" y="30"/>
                  </a:cubicBezTo>
                  <a:cubicBezTo>
                    <a:pt x="112" y="29"/>
                    <a:pt x="112" y="29"/>
                    <a:pt x="112" y="29"/>
                  </a:cubicBezTo>
                  <a:cubicBezTo>
                    <a:pt x="112" y="30"/>
                    <a:pt x="112" y="29"/>
                    <a:pt x="111" y="30"/>
                  </a:cubicBezTo>
                  <a:cubicBezTo>
                    <a:pt x="112" y="29"/>
                    <a:pt x="112" y="32"/>
                    <a:pt x="112" y="32"/>
                  </a:cubicBezTo>
                  <a:cubicBezTo>
                    <a:pt x="111" y="32"/>
                    <a:pt x="110" y="34"/>
                    <a:pt x="110" y="35"/>
                  </a:cubicBezTo>
                  <a:cubicBezTo>
                    <a:pt x="110" y="35"/>
                    <a:pt x="110" y="35"/>
                    <a:pt x="110" y="35"/>
                  </a:cubicBezTo>
                  <a:cubicBezTo>
                    <a:pt x="110" y="37"/>
                    <a:pt x="110" y="38"/>
                    <a:pt x="109" y="38"/>
                  </a:cubicBezTo>
                  <a:cubicBezTo>
                    <a:pt x="108" y="38"/>
                    <a:pt x="108" y="38"/>
                    <a:pt x="108" y="38"/>
                  </a:cubicBezTo>
                  <a:cubicBezTo>
                    <a:pt x="108" y="41"/>
                    <a:pt x="108" y="41"/>
                    <a:pt x="108" y="42"/>
                  </a:cubicBezTo>
                  <a:cubicBezTo>
                    <a:pt x="107" y="43"/>
                    <a:pt x="106" y="44"/>
                    <a:pt x="105" y="45"/>
                  </a:cubicBezTo>
                  <a:cubicBezTo>
                    <a:pt x="105" y="47"/>
                    <a:pt x="102" y="51"/>
                    <a:pt x="101" y="54"/>
                  </a:cubicBezTo>
                  <a:cubicBezTo>
                    <a:pt x="101" y="53"/>
                    <a:pt x="101" y="53"/>
                    <a:pt x="101" y="53"/>
                  </a:cubicBezTo>
                  <a:cubicBezTo>
                    <a:pt x="100" y="57"/>
                    <a:pt x="97" y="60"/>
                    <a:pt x="96" y="63"/>
                  </a:cubicBezTo>
                  <a:cubicBezTo>
                    <a:pt x="95" y="62"/>
                    <a:pt x="95" y="62"/>
                    <a:pt x="95" y="62"/>
                  </a:cubicBezTo>
                  <a:cubicBezTo>
                    <a:pt x="95" y="63"/>
                    <a:pt x="95" y="64"/>
                    <a:pt x="95" y="64"/>
                  </a:cubicBezTo>
                  <a:cubicBezTo>
                    <a:pt x="95" y="65"/>
                    <a:pt x="95" y="67"/>
                    <a:pt x="94" y="67"/>
                  </a:cubicBezTo>
                  <a:cubicBezTo>
                    <a:pt x="93" y="68"/>
                    <a:pt x="94" y="68"/>
                    <a:pt x="93" y="69"/>
                  </a:cubicBezTo>
                  <a:cubicBezTo>
                    <a:pt x="92" y="70"/>
                    <a:pt x="92" y="71"/>
                    <a:pt x="91" y="72"/>
                  </a:cubicBezTo>
                  <a:cubicBezTo>
                    <a:pt x="91" y="72"/>
                    <a:pt x="91" y="72"/>
                    <a:pt x="91" y="72"/>
                  </a:cubicBezTo>
                  <a:cubicBezTo>
                    <a:pt x="91" y="72"/>
                    <a:pt x="91" y="72"/>
                    <a:pt x="91" y="72"/>
                  </a:cubicBezTo>
                  <a:cubicBezTo>
                    <a:pt x="91" y="72"/>
                    <a:pt x="90" y="73"/>
                    <a:pt x="91" y="73"/>
                  </a:cubicBezTo>
                  <a:cubicBezTo>
                    <a:pt x="90" y="74"/>
                    <a:pt x="90" y="78"/>
                    <a:pt x="88" y="79"/>
                  </a:cubicBezTo>
                  <a:cubicBezTo>
                    <a:pt x="88" y="79"/>
                    <a:pt x="88" y="79"/>
                    <a:pt x="88" y="79"/>
                  </a:cubicBezTo>
                  <a:cubicBezTo>
                    <a:pt x="88" y="81"/>
                    <a:pt x="85" y="82"/>
                    <a:pt x="85" y="83"/>
                  </a:cubicBezTo>
                  <a:cubicBezTo>
                    <a:pt x="85" y="83"/>
                    <a:pt x="85" y="83"/>
                    <a:pt x="84" y="83"/>
                  </a:cubicBezTo>
                  <a:cubicBezTo>
                    <a:pt x="84" y="84"/>
                    <a:pt x="85" y="83"/>
                    <a:pt x="85" y="84"/>
                  </a:cubicBezTo>
                  <a:cubicBezTo>
                    <a:pt x="84" y="87"/>
                    <a:pt x="82" y="88"/>
                    <a:pt x="81" y="91"/>
                  </a:cubicBezTo>
                  <a:cubicBezTo>
                    <a:pt x="80" y="95"/>
                    <a:pt x="76" y="98"/>
                    <a:pt x="75" y="101"/>
                  </a:cubicBezTo>
                  <a:cubicBezTo>
                    <a:pt x="75" y="101"/>
                    <a:pt x="75" y="101"/>
                    <a:pt x="75" y="101"/>
                  </a:cubicBezTo>
                  <a:cubicBezTo>
                    <a:pt x="75" y="104"/>
                    <a:pt x="73" y="104"/>
                    <a:pt x="73" y="106"/>
                  </a:cubicBezTo>
                  <a:cubicBezTo>
                    <a:pt x="73" y="106"/>
                    <a:pt x="73" y="106"/>
                    <a:pt x="72" y="106"/>
                  </a:cubicBezTo>
                  <a:cubicBezTo>
                    <a:pt x="72" y="107"/>
                    <a:pt x="70" y="108"/>
                    <a:pt x="70" y="110"/>
                  </a:cubicBezTo>
                  <a:cubicBezTo>
                    <a:pt x="70" y="110"/>
                    <a:pt x="70" y="110"/>
                    <a:pt x="70" y="110"/>
                  </a:cubicBezTo>
                  <a:cubicBezTo>
                    <a:pt x="69" y="112"/>
                    <a:pt x="69" y="112"/>
                    <a:pt x="68" y="114"/>
                  </a:cubicBezTo>
                  <a:cubicBezTo>
                    <a:pt x="68" y="113"/>
                    <a:pt x="68" y="113"/>
                    <a:pt x="68" y="113"/>
                  </a:cubicBezTo>
                  <a:cubicBezTo>
                    <a:pt x="67" y="113"/>
                    <a:pt x="68" y="115"/>
                    <a:pt x="67" y="115"/>
                  </a:cubicBezTo>
                  <a:cubicBezTo>
                    <a:pt x="67" y="115"/>
                    <a:pt x="67" y="115"/>
                    <a:pt x="67" y="115"/>
                  </a:cubicBezTo>
                  <a:cubicBezTo>
                    <a:pt x="65" y="118"/>
                    <a:pt x="64" y="122"/>
                    <a:pt x="63" y="125"/>
                  </a:cubicBezTo>
                  <a:cubicBezTo>
                    <a:pt x="61" y="126"/>
                    <a:pt x="61" y="124"/>
                    <a:pt x="61" y="126"/>
                  </a:cubicBezTo>
                  <a:cubicBezTo>
                    <a:pt x="61" y="126"/>
                    <a:pt x="61" y="126"/>
                    <a:pt x="61" y="126"/>
                  </a:cubicBezTo>
                  <a:cubicBezTo>
                    <a:pt x="61" y="127"/>
                    <a:pt x="58" y="127"/>
                    <a:pt x="58" y="127"/>
                  </a:cubicBezTo>
                  <a:cubicBezTo>
                    <a:pt x="60" y="128"/>
                    <a:pt x="60" y="128"/>
                    <a:pt x="60" y="128"/>
                  </a:cubicBezTo>
                  <a:cubicBezTo>
                    <a:pt x="58" y="130"/>
                    <a:pt x="57" y="130"/>
                    <a:pt x="57" y="132"/>
                  </a:cubicBezTo>
                  <a:cubicBezTo>
                    <a:pt x="56" y="132"/>
                    <a:pt x="56" y="132"/>
                    <a:pt x="56" y="132"/>
                  </a:cubicBezTo>
                  <a:cubicBezTo>
                    <a:pt x="57" y="133"/>
                    <a:pt x="56" y="134"/>
                    <a:pt x="56" y="136"/>
                  </a:cubicBezTo>
                  <a:cubicBezTo>
                    <a:pt x="53" y="143"/>
                    <a:pt x="49" y="151"/>
                    <a:pt x="45" y="158"/>
                  </a:cubicBezTo>
                  <a:cubicBezTo>
                    <a:pt x="42" y="166"/>
                    <a:pt x="37" y="172"/>
                    <a:pt x="33" y="179"/>
                  </a:cubicBezTo>
                  <a:cubicBezTo>
                    <a:pt x="31" y="180"/>
                    <a:pt x="31" y="180"/>
                    <a:pt x="30" y="183"/>
                  </a:cubicBezTo>
                  <a:cubicBezTo>
                    <a:pt x="30" y="183"/>
                    <a:pt x="30" y="183"/>
                    <a:pt x="30" y="183"/>
                  </a:cubicBezTo>
                  <a:cubicBezTo>
                    <a:pt x="30" y="183"/>
                    <a:pt x="29" y="184"/>
                    <a:pt x="29" y="185"/>
                  </a:cubicBezTo>
                  <a:cubicBezTo>
                    <a:pt x="29" y="186"/>
                    <a:pt x="28" y="189"/>
                    <a:pt x="26" y="193"/>
                  </a:cubicBezTo>
                  <a:cubicBezTo>
                    <a:pt x="26" y="192"/>
                    <a:pt x="26" y="192"/>
                    <a:pt x="25" y="192"/>
                  </a:cubicBezTo>
                  <a:cubicBezTo>
                    <a:pt x="26" y="193"/>
                    <a:pt x="26" y="193"/>
                    <a:pt x="26" y="193"/>
                  </a:cubicBezTo>
                  <a:cubicBezTo>
                    <a:pt x="25" y="193"/>
                    <a:pt x="25" y="193"/>
                    <a:pt x="25" y="193"/>
                  </a:cubicBezTo>
                  <a:cubicBezTo>
                    <a:pt x="25" y="193"/>
                    <a:pt x="25" y="193"/>
                    <a:pt x="26" y="193"/>
                  </a:cubicBezTo>
                  <a:cubicBezTo>
                    <a:pt x="22" y="200"/>
                    <a:pt x="17" y="206"/>
                    <a:pt x="13" y="213"/>
                  </a:cubicBezTo>
                  <a:cubicBezTo>
                    <a:pt x="12" y="214"/>
                    <a:pt x="11" y="217"/>
                    <a:pt x="10" y="220"/>
                  </a:cubicBezTo>
                  <a:cubicBezTo>
                    <a:pt x="7" y="223"/>
                    <a:pt x="3" y="228"/>
                    <a:pt x="1" y="233"/>
                  </a:cubicBezTo>
                  <a:cubicBezTo>
                    <a:pt x="1" y="233"/>
                    <a:pt x="0" y="232"/>
                    <a:pt x="1" y="229"/>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218" name="Hình tự do 114"/>
            <p:cNvSpPr>
              <a:spLocks/>
            </p:cNvSpPr>
            <p:nvPr/>
          </p:nvSpPr>
          <p:spPr bwMode="auto">
            <a:xfrm>
              <a:off x="3653" y="1157"/>
              <a:ext cx="300" cy="550"/>
            </a:xfrm>
            <a:custGeom>
              <a:avLst/>
              <a:gdLst>
                <a:gd name="T0" fmla="*/ 13 w 127"/>
                <a:gd name="T1" fmla="*/ 206 h 233"/>
                <a:gd name="T2" fmla="*/ 17 w 127"/>
                <a:gd name="T3" fmla="*/ 199 h 233"/>
                <a:gd name="T4" fmla="*/ 23 w 127"/>
                <a:gd name="T5" fmla="*/ 184 h 233"/>
                <a:gd name="T6" fmla="*/ 26 w 127"/>
                <a:gd name="T7" fmla="*/ 179 h 233"/>
                <a:gd name="T8" fmla="*/ 36 w 127"/>
                <a:gd name="T9" fmla="*/ 165 h 233"/>
                <a:gd name="T10" fmla="*/ 37 w 127"/>
                <a:gd name="T11" fmla="*/ 160 h 233"/>
                <a:gd name="T12" fmla="*/ 42 w 127"/>
                <a:gd name="T13" fmla="*/ 151 h 233"/>
                <a:gd name="T14" fmla="*/ 46 w 127"/>
                <a:gd name="T15" fmla="*/ 144 h 233"/>
                <a:gd name="T16" fmla="*/ 49 w 127"/>
                <a:gd name="T17" fmla="*/ 140 h 233"/>
                <a:gd name="T18" fmla="*/ 50 w 127"/>
                <a:gd name="T19" fmla="*/ 137 h 233"/>
                <a:gd name="T20" fmla="*/ 54 w 127"/>
                <a:gd name="T21" fmla="*/ 128 h 233"/>
                <a:gd name="T22" fmla="*/ 57 w 127"/>
                <a:gd name="T23" fmla="*/ 124 h 233"/>
                <a:gd name="T24" fmla="*/ 58 w 127"/>
                <a:gd name="T25" fmla="*/ 118 h 233"/>
                <a:gd name="T26" fmla="*/ 63 w 127"/>
                <a:gd name="T27" fmla="*/ 112 h 233"/>
                <a:gd name="T28" fmla="*/ 66 w 127"/>
                <a:gd name="T29" fmla="*/ 106 h 233"/>
                <a:gd name="T30" fmla="*/ 71 w 127"/>
                <a:gd name="T31" fmla="*/ 97 h 233"/>
                <a:gd name="T32" fmla="*/ 73 w 127"/>
                <a:gd name="T33" fmla="*/ 93 h 233"/>
                <a:gd name="T34" fmla="*/ 75 w 127"/>
                <a:gd name="T35" fmla="*/ 90 h 233"/>
                <a:gd name="T36" fmla="*/ 76 w 127"/>
                <a:gd name="T37" fmla="*/ 88 h 233"/>
                <a:gd name="T38" fmla="*/ 77 w 127"/>
                <a:gd name="T39" fmla="*/ 85 h 233"/>
                <a:gd name="T40" fmla="*/ 79 w 127"/>
                <a:gd name="T41" fmla="*/ 82 h 233"/>
                <a:gd name="T42" fmla="*/ 85 w 127"/>
                <a:gd name="T43" fmla="*/ 70 h 233"/>
                <a:gd name="T44" fmla="*/ 88 w 127"/>
                <a:gd name="T45" fmla="*/ 65 h 233"/>
                <a:gd name="T46" fmla="*/ 91 w 127"/>
                <a:gd name="T47" fmla="*/ 62 h 233"/>
                <a:gd name="T48" fmla="*/ 95 w 127"/>
                <a:gd name="T49" fmla="*/ 52 h 233"/>
                <a:gd name="T50" fmla="*/ 98 w 127"/>
                <a:gd name="T51" fmla="*/ 51 h 233"/>
                <a:gd name="T52" fmla="*/ 99 w 127"/>
                <a:gd name="T53" fmla="*/ 46 h 233"/>
                <a:gd name="T54" fmla="*/ 99 w 127"/>
                <a:gd name="T55" fmla="*/ 42 h 233"/>
                <a:gd name="T56" fmla="*/ 102 w 127"/>
                <a:gd name="T57" fmla="*/ 38 h 233"/>
                <a:gd name="T58" fmla="*/ 102 w 127"/>
                <a:gd name="T59" fmla="*/ 36 h 233"/>
                <a:gd name="T60" fmla="*/ 104 w 127"/>
                <a:gd name="T61" fmla="*/ 35 h 233"/>
                <a:gd name="T62" fmla="*/ 107 w 127"/>
                <a:gd name="T63" fmla="*/ 32 h 233"/>
                <a:gd name="T64" fmla="*/ 108 w 127"/>
                <a:gd name="T65" fmla="*/ 28 h 233"/>
                <a:gd name="T66" fmla="*/ 109 w 127"/>
                <a:gd name="T67" fmla="*/ 27 h 233"/>
                <a:gd name="T68" fmla="*/ 110 w 127"/>
                <a:gd name="T69" fmla="*/ 22 h 233"/>
                <a:gd name="T70" fmla="*/ 111 w 127"/>
                <a:gd name="T71" fmla="*/ 19 h 233"/>
                <a:gd name="T72" fmla="*/ 112 w 127"/>
                <a:gd name="T73" fmla="*/ 21 h 233"/>
                <a:gd name="T74" fmla="*/ 116 w 127"/>
                <a:gd name="T75" fmla="*/ 15 h 233"/>
                <a:gd name="T76" fmla="*/ 123 w 127"/>
                <a:gd name="T77" fmla="*/ 8 h 233"/>
                <a:gd name="T78" fmla="*/ 125 w 127"/>
                <a:gd name="T79" fmla="*/ 6 h 233"/>
                <a:gd name="T80" fmla="*/ 127 w 127"/>
                <a:gd name="T81" fmla="*/ 0 h 233"/>
                <a:gd name="T82" fmla="*/ 127 w 127"/>
                <a:gd name="T83" fmla="*/ 2 h 233"/>
                <a:gd name="T84" fmla="*/ 124 w 127"/>
                <a:gd name="T85" fmla="*/ 8 h 233"/>
                <a:gd name="T86" fmla="*/ 119 w 127"/>
                <a:gd name="T87" fmla="*/ 18 h 233"/>
                <a:gd name="T88" fmla="*/ 111 w 127"/>
                <a:gd name="T89" fmla="*/ 35 h 233"/>
                <a:gd name="T90" fmla="*/ 101 w 127"/>
                <a:gd name="T91" fmla="*/ 54 h 233"/>
                <a:gd name="T92" fmla="*/ 93 w 127"/>
                <a:gd name="T93" fmla="*/ 68 h 233"/>
                <a:gd name="T94" fmla="*/ 88 w 127"/>
                <a:gd name="T95" fmla="*/ 80 h 233"/>
                <a:gd name="T96" fmla="*/ 75 w 127"/>
                <a:gd name="T97" fmla="*/ 101 h 233"/>
                <a:gd name="T98" fmla="*/ 68 w 127"/>
                <a:gd name="T99" fmla="*/ 112 h 233"/>
                <a:gd name="T100" fmla="*/ 58 w 127"/>
                <a:gd name="T101" fmla="*/ 128 h 233"/>
                <a:gd name="T102" fmla="*/ 32 w 127"/>
                <a:gd name="T103" fmla="*/ 179 h 233"/>
                <a:gd name="T104" fmla="*/ 26 w 127"/>
                <a:gd name="T105" fmla="*/ 192 h 233"/>
                <a:gd name="T106" fmla="*/ 1 w 127"/>
                <a:gd name="T107" fmla="*/ 229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7" h="233">
                  <a:moveTo>
                    <a:pt x="1" y="229"/>
                  </a:moveTo>
                  <a:cubicBezTo>
                    <a:pt x="1" y="226"/>
                    <a:pt x="4" y="223"/>
                    <a:pt x="4" y="219"/>
                  </a:cubicBezTo>
                  <a:cubicBezTo>
                    <a:pt x="5" y="219"/>
                    <a:pt x="5" y="219"/>
                    <a:pt x="5" y="219"/>
                  </a:cubicBezTo>
                  <a:cubicBezTo>
                    <a:pt x="6" y="215"/>
                    <a:pt x="10" y="211"/>
                    <a:pt x="12" y="208"/>
                  </a:cubicBezTo>
                  <a:cubicBezTo>
                    <a:pt x="12" y="208"/>
                    <a:pt x="12" y="208"/>
                    <a:pt x="12" y="208"/>
                  </a:cubicBezTo>
                  <a:cubicBezTo>
                    <a:pt x="13" y="208"/>
                    <a:pt x="13" y="206"/>
                    <a:pt x="13" y="206"/>
                  </a:cubicBezTo>
                  <a:cubicBezTo>
                    <a:pt x="13" y="206"/>
                    <a:pt x="13" y="206"/>
                    <a:pt x="14" y="206"/>
                  </a:cubicBezTo>
                  <a:cubicBezTo>
                    <a:pt x="13" y="206"/>
                    <a:pt x="14" y="206"/>
                    <a:pt x="14" y="205"/>
                  </a:cubicBezTo>
                  <a:cubicBezTo>
                    <a:pt x="15" y="205"/>
                    <a:pt x="15" y="205"/>
                    <a:pt x="15" y="205"/>
                  </a:cubicBezTo>
                  <a:cubicBezTo>
                    <a:pt x="15" y="203"/>
                    <a:pt x="15" y="203"/>
                    <a:pt x="15" y="203"/>
                  </a:cubicBezTo>
                  <a:cubicBezTo>
                    <a:pt x="14" y="201"/>
                    <a:pt x="17" y="200"/>
                    <a:pt x="17" y="199"/>
                  </a:cubicBezTo>
                  <a:cubicBezTo>
                    <a:pt x="17" y="199"/>
                    <a:pt x="17" y="199"/>
                    <a:pt x="17" y="199"/>
                  </a:cubicBezTo>
                  <a:cubicBezTo>
                    <a:pt x="18" y="196"/>
                    <a:pt x="20" y="192"/>
                    <a:pt x="21" y="190"/>
                  </a:cubicBezTo>
                  <a:cubicBezTo>
                    <a:pt x="21" y="190"/>
                    <a:pt x="21" y="191"/>
                    <a:pt x="22" y="191"/>
                  </a:cubicBezTo>
                  <a:cubicBezTo>
                    <a:pt x="21" y="190"/>
                    <a:pt x="22" y="189"/>
                    <a:pt x="22" y="188"/>
                  </a:cubicBezTo>
                  <a:cubicBezTo>
                    <a:pt x="23" y="188"/>
                    <a:pt x="22" y="187"/>
                    <a:pt x="23" y="185"/>
                  </a:cubicBezTo>
                  <a:cubicBezTo>
                    <a:pt x="23" y="185"/>
                    <a:pt x="23" y="185"/>
                    <a:pt x="23" y="185"/>
                  </a:cubicBezTo>
                  <a:cubicBezTo>
                    <a:pt x="23" y="185"/>
                    <a:pt x="23" y="185"/>
                    <a:pt x="23" y="184"/>
                  </a:cubicBezTo>
                  <a:cubicBezTo>
                    <a:pt x="23" y="184"/>
                    <a:pt x="23" y="184"/>
                    <a:pt x="23" y="184"/>
                  </a:cubicBezTo>
                  <a:cubicBezTo>
                    <a:pt x="23" y="183"/>
                    <a:pt x="25" y="184"/>
                    <a:pt x="25" y="183"/>
                  </a:cubicBezTo>
                  <a:cubicBezTo>
                    <a:pt x="25" y="183"/>
                    <a:pt x="25" y="183"/>
                    <a:pt x="25" y="183"/>
                  </a:cubicBezTo>
                  <a:cubicBezTo>
                    <a:pt x="25" y="182"/>
                    <a:pt x="26" y="182"/>
                    <a:pt x="26" y="181"/>
                  </a:cubicBezTo>
                  <a:cubicBezTo>
                    <a:pt x="26" y="181"/>
                    <a:pt x="26" y="181"/>
                    <a:pt x="26" y="181"/>
                  </a:cubicBezTo>
                  <a:cubicBezTo>
                    <a:pt x="26" y="180"/>
                    <a:pt x="27" y="180"/>
                    <a:pt x="26" y="179"/>
                  </a:cubicBezTo>
                  <a:cubicBezTo>
                    <a:pt x="27" y="179"/>
                    <a:pt x="26" y="181"/>
                    <a:pt x="27" y="180"/>
                  </a:cubicBezTo>
                  <a:cubicBezTo>
                    <a:pt x="29" y="176"/>
                    <a:pt x="30" y="172"/>
                    <a:pt x="32" y="170"/>
                  </a:cubicBezTo>
                  <a:cubicBezTo>
                    <a:pt x="32" y="169"/>
                    <a:pt x="34" y="169"/>
                    <a:pt x="34" y="169"/>
                  </a:cubicBezTo>
                  <a:cubicBezTo>
                    <a:pt x="34" y="169"/>
                    <a:pt x="35" y="167"/>
                    <a:pt x="35" y="166"/>
                  </a:cubicBezTo>
                  <a:cubicBezTo>
                    <a:pt x="35" y="166"/>
                    <a:pt x="35" y="166"/>
                    <a:pt x="35" y="166"/>
                  </a:cubicBezTo>
                  <a:cubicBezTo>
                    <a:pt x="36" y="165"/>
                    <a:pt x="35" y="165"/>
                    <a:pt x="36" y="165"/>
                  </a:cubicBezTo>
                  <a:cubicBezTo>
                    <a:pt x="36" y="165"/>
                    <a:pt x="36" y="165"/>
                    <a:pt x="36" y="165"/>
                  </a:cubicBezTo>
                  <a:cubicBezTo>
                    <a:pt x="36" y="165"/>
                    <a:pt x="36" y="164"/>
                    <a:pt x="37" y="163"/>
                  </a:cubicBezTo>
                  <a:cubicBezTo>
                    <a:pt x="37" y="164"/>
                    <a:pt x="37" y="164"/>
                    <a:pt x="37" y="164"/>
                  </a:cubicBezTo>
                  <a:cubicBezTo>
                    <a:pt x="37" y="163"/>
                    <a:pt x="37" y="162"/>
                    <a:pt x="37" y="161"/>
                  </a:cubicBezTo>
                  <a:cubicBezTo>
                    <a:pt x="37" y="162"/>
                    <a:pt x="37" y="162"/>
                    <a:pt x="37" y="162"/>
                  </a:cubicBezTo>
                  <a:cubicBezTo>
                    <a:pt x="38" y="161"/>
                    <a:pt x="37" y="161"/>
                    <a:pt x="37" y="160"/>
                  </a:cubicBezTo>
                  <a:cubicBezTo>
                    <a:pt x="37" y="160"/>
                    <a:pt x="38" y="160"/>
                    <a:pt x="38" y="161"/>
                  </a:cubicBezTo>
                  <a:cubicBezTo>
                    <a:pt x="38" y="158"/>
                    <a:pt x="39" y="158"/>
                    <a:pt x="39" y="157"/>
                  </a:cubicBezTo>
                  <a:cubicBezTo>
                    <a:pt x="39" y="157"/>
                    <a:pt x="39" y="157"/>
                    <a:pt x="39" y="157"/>
                  </a:cubicBezTo>
                  <a:cubicBezTo>
                    <a:pt x="40" y="156"/>
                    <a:pt x="40" y="155"/>
                    <a:pt x="41" y="154"/>
                  </a:cubicBezTo>
                  <a:cubicBezTo>
                    <a:pt x="41" y="153"/>
                    <a:pt x="42" y="154"/>
                    <a:pt x="42" y="153"/>
                  </a:cubicBezTo>
                  <a:cubicBezTo>
                    <a:pt x="41" y="153"/>
                    <a:pt x="44" y="151"/>
                    <a:pt x="42" y="151"/>
                  </a:cubicBezTo>
                  <a:cubicBezTo>
                    <a:pt x="42" y="151"/>
                    <a:pt x="44" y="149"/>
                    <a:pt x="44" y="148"/>
                  </a:cubicBezTo>
                  <a:cubicBezTo>
                    <a:pt x="44" y="149"/>
                    <a:pt x="45" y="148"/>
                    <a:pt x="44" y="149"/>
                  </a:cubicBezTo>
                  <a:cubicBezTo>
                    <a:pt x="45" y="149"/>
                    <a:pt x="45" y="149"/>
                    <a:pt x="45" y="149"/>
                  </a:cubicBezTo>
                  <a:cubicBezTo>
                    <a:pt x="45" y="149"/>
                    <a:pt x="45" y="149"/>
                    <a:pt x="45" y="149"/>
                  </a:cubicBezTo>
                  <a:cubicBezTo>
                    <a:pt x="45" y="149"/>
                    <a:pt x="46" y="148"/>
                    <a:pt x="46" y="147"/>
                  </a:cubicBezTo>
                  <a:cubicBezTo>
                    <a:pt x="46" y="146"/>
                    <a:pt x="45" y="145"/>
                    <a:pt x="46" y="144"/>
                  </a:cubicBezTo>
                  <a:cubicBezTo>
                    <a:pt x="46" y="145"/>
                    <a:pt x="47" y="144"/>
                    <a:pt x="47" y="145"/>
                  </a:cubicBezTo>
                  <a:cubicBezTo>
                    <a:pt x="46" y="143"/>
                    <a:pt x="46" y="143"/>
                    <a:pt x="46" y="143"/>
                  </a:cubicBezTo>
                  <a:cubicBezTo>
                    <a:pt x="47" y="143"/>
                    <a:pt x="47" y="143"/>
                    <a:pt x="47" y="143"/>
                  </a:cubicBezTo>
                  <a:cubicBezTo>
                    <a:pt x="47" y="142"/>
                    <a:pt x="47" y="142"/>
                    <a:pt x="47" y="142"/>
                  </a:cubicBezTo>
                  <a:cubicBezTo>
                    <a:pt x="47" y="142"/>
                    <a:pt x="47" y="139"/>
                    <a:pt x="48" y="140"/>
                  </a:cubicBezTo>
                  <a:cubicBezTo>
                    <a:pt x="49" y="140"/>
                    <a:pt x="48" y="140"/>
                    <a:pt x="49" y="140"/>
                  </a:cubicBezTo>
                  <a:cubicBezTo>
                    <a:pt x="49" y="139"/>
                    <a:pt x="49" y="139"/>
                    <a:pt x="49" y="138"/>
                  </a:cubicBezTo>
                  <a:cubicBezTo>
                    <a:pt x="49" y="138"/>
                    <a:pt x="49" y="138"/>
                    <a:pt x="49" y="138"/>
                  </a:cubicBezTo>
                  <a:cubicBezTo>
                    <a:pt x="50" y="138"/>
                    <a:pt x="50" y="137"/>
                    <a:pt x="49" y="137"/>
                  </a:cubicBezTo>
                  <a:cubicBezTo>
                    <a:pt x="49" y="137"/>
                    <a:pt x="50" y="137"/>
                    <a:pt x="49" y="138"/>
                  </a:cubicBezTo>
                  <a:cubicBezTo>
                    <a:pt x="49" y="137"/>
                    <a:pt x="49" y="137"/>
                    <a:pt x="50" y="136"/>
                  </a:cubicBezTo>
                  <a:cubicBezTo>
                    <a:pt x="50" y="137"/>
                    <a:pt x="50" y="137"/>
                    <a:pt x="50" y="137"/>
                  </a:cubicBezTo>
                  <a:cubicBezTo>
                    <a:pt x="50" y="136"/>
                    <a:pt x="50" y="135"/>
                    <a:pt x="51" y="133"/>
                  </a:cubicBezTo>
                  <a:cubicBezTo>
                    <a:pt x="50" y="133"/>
                    <a:pt x="51" y="134"/>
                    <a:pt x="51" y="134"/>
                  </a:cubicBezTo>
                  <a:cubicBezTo>
                    <a:pt x="52" y="133"/>
                    <a:pt x="52" y="131"/>
                    <a:pt x="53" y="130"/>
                  </a:cubicBezTo>
                  <a:cubicBezTo>
                    <a:pt x="53" y="130"/>
                    <a:pt x="52" y="130"/>
                    <a:pt x="53" y="130"/>
                  </a:cubicBezTo>
                  <a:cubicBezTo>
                    <a:pt x="53" y="129"/>
                    <a:pt x="53" y="130"/>
                    <a:pt x="54" y="129"/>
                  </a:cubicBezTo>
                  <a:cubicBezTo>
                    <a:pt x="54" y="129"/>
                    <a:pt x="54" y="129"/>
                    <a:pt x="54" y="128"/>
                  </a:cubicBezTo>
                  <a:cubicBezTo>
                    <a:pt x="54" y="128"/>
                    <a:pt x="54" y="128"/>
                    <a:pt x="54" y="129"/>
                  </a:cubicBezTo>
                  <a:cubicBezTo>
                    <a:pt x="54" y="128"/>
                    <a:pt x="55" y="125"/>
                    <a:pt x="56" y="124"/>
                  </a:cubicBezTo>
                  <a:cubicBezTo>
                    <a:pt x="56" y="124"/>
                    <a:pt x="56" y="124"/>
                    <a:pt x="56" y="122"/>
                  </a:cubicBezTo>
                  <a:cubicBezTo>
                    <a:pt x="57" y="124"/>
                    <a:pt x="57" y="124"/>
                    <a:pt x="57" y="124"/>
                  </a:cubicBezTo>
                  <a:cubicBezTo>
                    <a:pt x="57" y="122"/>
                    <a:pt x="57" y="121"/>
                    <a:pt x="57" y="122"/>
                  </a:cubicBezTo>
                  <a:cubicBezTo>
                    <a:pt x="57" y="121"/>
                    <a:pt x="56" y="125"/>
                    <a:pt x="57" y="124"/>
                  </a:cubicBezTo>
                  <a:cubicBezTo>
                    <a:pt x="57" y="122"/>
                    <a:pt x="57" y="122"/>
                    <a:pt x="57" y="122"/>
                  </a:cubicBezTo>
                  <a:cubicBezTo>
                    <a:pt x="57" y="122"/>
                    <a:pt x="57" y="121"/>
                    <a:pt x="57" y="120"/>
                  </a:cubicBezTo>
                  <a:cubicBezTo>
                    <a:pt x="57" y="120"/>
                    <a:pt x="57" y="121"/>
                    <a:pt x="58" y="121"/>
                  </a:cubicBezTo>
                  <a:cubicBezTo>
                    <a:pt x="58" y="120"/>
                    <a:pt x="58" y="120"/>
                    <a:pt x="58" y="119"/>
                  </a:cubicBezTo>
                  <a:cubicBezTo>
                    <a:pt x="58" y="119"/>
                    <a:pt x="58" y="119"/>
                    <a:pt x="58" y="119"/>
                  </a:cubicBezTo>
                  <a:cubicBezTo>
                    <a:pt x="58" y="118"/>
                    <a:pt x="58" y="118"/>
                    <a:pt x="58" y="118"/>
                  </a:cubicBezTo>
                  <a:cubicBezTo>
                    <a:pt x="58" y="118"/>
                    <a:pt x="58" y="117"/>
                    <a:pt x="59" y="117"/>
                  </a:cubicBezTo>
                  <a:cubicBezTo>
                    <a:pt x="61" y="118"/>
                    <a:pt x="61" y="118"/>
                    <a:pt x="61" y="118"/>
                  </a:cubicBezTo>
                  <a:cubicBezTo>
                    <a:pt x="61" y="117"/>
                    <a:pt x="59" y="117"/>
                    <a:pt x="59" y="117"/>
                  </a:cubicBezTo>
                  <a:cubicBezTo>
                    <a:pt x="59" y="117"/>
                    <a:pt x="59" y="117"/>
                    <a:pt x="61" y="117"/>
                  </a:cubicBezTo>
                  <a:cubicBezTo>
                    <a:pt x="59" y="116"/>
                    <a:pt x="61" y="116"/>
                    <a:pt x="61" y="115"/>
                  </a:cubicBezTo>
                  <a:cubicBezTo>
                    <a:pt x="62" y="115"/>
                    <a:pt x="62" y="112"/>
                    <a:pt x="63" y="112"/>
                  </a:cubicBezTo>
                  <a:cubicBezTo>
                    <a:pt x="63" y="111"/>
                    <a:pt x="63" y="110"/>
                    <a:pt x="63" y="110"/>
                  </a:cubicBezTo>
                  <a:cubicBezTo>
                    <a:pt x="63" y="110"/>
                    <a:pt x="63" y="110"/>
                    <a:pt x="64" y="110"/>
                  </a:cubicBezTo>
                  <a:cubicBezTo>
                    <a:pt x="64" y="110"/>
                    <a:pt x="64" y="110"/>
                    <a:pt x="64" y="110"/>
                  </a:cubicBezTo>
                  <a:cubicBezTo>
                    <a:pt x="64" y="110"/>
                    <a:pt x="64" y="110"/>
                    <a:pt x="65" y="109"/>
                  </a:cubicBezTo>
                  <a:cubicBezTo>
                    <a:pt x="65" y="108"/>
                    <a:pt x="64" y="108"/>
                    <a:pt x="64" y="108"/>
                  </a:cubicBezTo>
                  <a:cubicBezTo>
                    <a:pt x="65" y="108"/>
                    <a:pt x="64" y="106"/>
                    <a:pt x="66" y="106"/>
                  </a:cubicBezTo>
                  <a:cubicBezTo>
                    <a:pt x="66" y="106"/>
                    <a:pt x="66" y="107"/>
                    <a:pt x="66" y="106"/>
                  </a:cubicBezTo>
                  <a:cubicBezTo>
                    <a:pt x="67" y="106"/>
                    <a:pt x="66" y="105"/>
                    <a:pt x="67" y="103"/>
                  </a:cubicBezTo>
                  <a:cubicBezTo>
                    <a:pt x="66" y="103"/>
                    <a:pt x="66" y="103"/>
                    <a:pt x="66" y="103"/>
                  </a:cubicBezTo>
                  <a:cubicBezTo>
                    <a:pt x="67" y="103"/>
                    <a:pt x="66" y="102"/>
                    <a:pt x="67" y="103"/>
                  </a:cubicBezTo>
                  <a:cubicBezTo>
                    <a:pt x="67" y="102"/>
                    <a:pt x="68" y="102"/>
                    <a:pt x="67" y="102"/>
                  </a:cubicBezTo>
                  <a:cubicBezTo>
                    <a:pt x="70" y="100"/>
                    <a:pt x="70" y="98"/>
                    <a:pt x="71" y="97"/>
                  </a:cubicBezTo>
                  <a:cubicBezTo>
                    <a:pt x="71" y="96"/>
                    <a:pt x="71" y="96"/>
                    <a:pt x="71" y="96"/>
                  </a:cubicBezTo>
                  <a:cubicBezTo>
                    <a:pt x="71" y="97"/>
                    <a:pt x="71" y="97"/>
                    <a:pt x="71" y="97"/>
                  </a:cubicBezTo>
                  <a:cubicBezTo>
                    <a:pt x="71" y="97"/>
                    <a:pt x="71" y="97"/>
                    <a:pt x="71" y="97"/>
                  </a:cubicBezTo>
                  <a:cubicBezTo>
                    <a:pt x="71" y="96"/>
                    <a:pt x="71" y="96"/>
                    <a:pt x="71" y="97"/>
                  </a:cubicBezTo>
                  <a:cubicBezTo>
                    <a:pt x="73" y="96"/>
                    <a:pt x="71" y="95"/>
                    <a:pt x="72" y="94"/>
                  </a:cubicBezTo>
                  <a:cubicBezTo>
                    <a:pt x="72" y="94"/>
                    <a:pt x="72" y="94"/>
                    <a:pt x="73" y="93"/>
                  </a:cubicBezTo>
                  <a:cubicBezTo>
                    <a:pt x="72" y="92"/>
                    <a:pt x="72" y="92"/>
                    <a:pt x="72" y="92"/>
                  </a:cubicBezTo>
                  <a:cubicBezTo>
                    <a:pt x="73" y="91"/>
                    <a:pt x="73" y="92"/>
                    <a:pt x="74" y="92"/>
                  </a:cubicBezTo>
                  <a:cubicBezTo>
                    <a:pt x="74" y="91"/>
                    <a:pt x="74" y="91"/>
                    <a:pt x="74" y="91"/>
                  </a:cubicBezTo>
                  <a:cubicBezTo>
                    <a:pt x="75" y="91"/>
                    <a:pt x="75" y="91"/>
                    <a:pt x="75" y="91"/>
                  </a:cubicBezTo>
                  <a:cubicBezTo>
                    <a:pt x="74" y="91"/>
                    <a:pt x="75" y="90"/>
                    <a:pt x="75" y="90"/>
                  </a:cubicBezTo>
                  <a:cubicBezTo>
                    <a:pt x="75" y="90"/>
                    <a:pt x="75" y="90"/>
                    <a:pt x="75" y="90"/>
                  </a:cubicBezTo>
                  <a:cubicBezTo>
                    <a:pt x="75" y="90"/>
                    <a:pt x="76" y="90"/>
                    <a:pt x="76" y="90"/>
                  </a:cubicBezTo>
                  <a:cubicBezTo>
                    <a:pt x="75" y="90"/>
                    <a:pt x="75" y="90"/>
                    <a:pt x="75" y="90"/>
                  </a:cubicBezTo>
                  <a:cubicBezTo>
                    <a:pt x="74" y="90"/>
                    <a:pt x="75" y="90"/>
                    <a:pt x="75" y="90"/>
                  </a:cubicBezTo>
                  <a:cubicBezTo>
                    <a:pt x="75" y="90"/>
                    <a:pt x="75" y="89"/>
                    <a:pt x="76" y="89"/>
                  </a:cubicBezTo>
                  <a:cubicBezTo>
                    <a:pt x="76" y="88"/>
                    <a:pt x="76" y="88"/>
                    <a:pt x="76" y="88"/>
                  </a:cubicBezTo>
                  <a:cubicBezTo>
                    <a:pt x="76" y="88"/>
                    <a:pt x="76" y="86"/>
                    <a:pt x="76" y="88"/>
                  </a:cubicBezTo>
                  <a:cubicBezTo>
                    <a:pt x="76" y="88"/>
                    <a:pt x="76" y="88"/>
                    <a:pt x="76" y="88"/>
                  </a:cubicBezTo>
                  <a:cubicBezTo>
                    <a:pt x="77" y="88"/>
                    <a:pt x="77" y="88"/>
                    <a:pt x="77" y="88"/>
                  </a:cubicBezTo>
                  <a:cubicBezTo>
                    <a:pt x="77" y="86"/>
                    <a:pt x="76" y="86"/>
                    <a:pt x="76" y="85"/>
                  </a:cubicBezTo>
                  <a:cubicBezTo>
                    <a:pt x="76" y="86"/>
                    <a:pt x="77" y="86"/>
                    <a:pt x="77" y="86"/>
                  </a:cubicBezTo>
                  <a:cubicBezTo>
                    <a:pt x="77" y="86"/>
                    <a:pt x="77" y="86"/>
                    <a:pt x="77" y="86"/>
                  </a:cubicBezTo>
                  <a:cubicBezTo>
                    <a:pt x="77" y="85"/>
                    <a:pt x="77" y="85"/>
                    <a:pt x="77" y="85"/>
                  </a:cubicBezTo>
                  <a:cubicBezTo>
                    <a:pt x="77" y="85"/>
                    <a:pt x="77" y="85"/>
                    <a:pt x="77" y="85"/>
                  </a:cubicBezTo>
                  <a:cubicBezTo>
                    <a:pt x="77" y="85"/>
                    <a:pt x="78" y="84"/>
                    <a:pt x="77" y="83"/>
                  </a:cubicBezTo>
                  <a:cubicBezTo>
                    <a:pt x="77" y="83"/>
                    <a:pt x="78" y="83"/>
                    <a:pt x="78" y="83"/>
                  </a:cubicBezTo>
                  <a:cubicBezTo>
                    <a:pt x="78" y="83"/>
                    <a:pt x="78" y="83"/>
                    <a:pt x="78" y="83"/>
                  </a:cubicBezTo>
                  <a:cubicBezTo>
                    <a:pt x="79" y="83"/>
                    <a:pt x="79" y="83"/>
                    <a:pt x="79" y="82"/>
                  </a:cubicBezTo>
                  <a:cubicBezTo>
                    <a:pt x="79" y="82"/>
                    <a:pt x="79" y="82"/>
                    <a:pt x="79" y="82"/>
                  </a:cubicBezTo>
                  <a:cubicBezTo>
                    <a:pt x="79" y="82"/>
                    <a:pt x="80" y="81"/>
                    <a:pt x="79" y="81"/>
                  </a:cubicBezTo>
                  <a:cubicBezTo>
                    <a:pt x="80" y="80"/>
                    <a:pt x="81" y="81"/>
                    <a:pt x="81" y="80"/>
                  </a:cubicBezTo>
                  <a:cubicBezTo>
                    <a:pt x="81" y="80"/>
                    <a:pt x="81" y="79"/>
                    <a:pt x="80" y="79"/>
                  </a:cubicBezTo>
                  <a:cubicBezTo>
                    <a:pt x="81" y="78"/>
                    <a:pt x="81" y="76"/>
                    <a:pt x="83" y="75"/>
                  </a:cubicBezTo>
                  <a:cubicBezTo>
                    <a:pt x="83" y="75"/>
                    <a:pt x="82" y="75"/>
                    <a:pt x="83" y="75"/>
                  </a:cubicBezTo>
                  <a:cubicBezTo>
                    <a:pt x="84" y="73"/>
                    <a:pt x="84" y="71"/>
                    <a:pt x="85" y="70"/>
                  </a:cubicBezTo>
                  <a:cubicBezTo>
                    <a:pt x="85" y="71"/>
                    <a:pt x="85" y="70"/>
                    <a:pt x="85" y="70"/>
                  </a:cubicBezTo>
                  <a:cubicBezTo>
                    <a:pt x="87" y="70"/>
                    <a:pt x="87" y="70"/>
                    <a:pt x="87" y="70"/>
                  </a:cubicBezTo>
                  <a:cubicBezTo>
                    <a:pt x="85" y="69"/>
                    <a:pt x="85" y="69"/>
                    <a:pt x="84" y="70"/>
                  </a:cubicBezTo>
                  <a:cubicBezTo>
                    <a:pt x="85" y="68"/>
                    <a:pt x="87" y="67"/>
                    <a:pt x="87" y="67"/>
                  </a:cubicBezTo>
                  <a:cubicBezTo>
                    <a:pt x="87" y="66"/>
                    <a:pt x="87" y="66"/>
                    <a:pt x="87" y="66"/>
                  </a:cubicBezTo>
                  <a:cubicBezTo>
                    <a:pt x="88" y="67"/>
                    <a:pt x="88" y="66"/>
                    <a:pt x="88" y="65"/>
                  </a:cubicBezTo>
                  <a:cubicBezTo>
                    <a:pt x="88" y="65"/>
                    <a:pt x="88" y="65"/>
                    <a:pt x="88" y="65"/>
                  </a:cubicBezTo>
                  <a:cubicBezTo>
                    <a:pt x="89" y="65"/>
                    <a:pt x="89" y="65"/>
                    <a:pt x="89" y="65"/>
                  </a:cubicBezTo>
                  <a:cubicBezTo>
                    <a:pt x="89" y="64"/>
                    <a:pt x="88" y="64"/>
                    <a:pt x="89" y="64"/>
                  </a:cubicBezTo>
                  <a:cubicBezTo>
                    <a:pt x="89" y="64"/>
                    <a:pt x="89" y="64"/>
                    <a:pt x="89" y="64"/>
                  </a:cubicBezTo>
                  <a:cubicBezTo>
                    <a:pt x="89" y="63"/>
                    <a:pt x="89" y="62"/>
                    <a:pt x="90" y="62"/>
                  </a:cubicBezTo>
                  <a:cubicBezTo>
                    <a:pt x="91" y="62"/>
                    <a:pt x="91" y="62"/>
                    <a:pt x="91" y="62"/>
                  </a:cubicBezTo>
                  <a:cubicBezTo>
                    <a:pt x="91" y="62"/>
                    <a:pt x="91" y="61"/>
                    <a:pt x="90" y="61"/>
                  </a:cubicBezTo>
                  <a:cubicBezTo>
                    <a:pt x="91" y="61"/>
                    <a:pt x="91" y="59"/>
                    <a:pt x="91" y="59"/>
                  </a:cubicBezTo>
                  <a:cubicBezTo>
                    <a:pt x="91" y="56"/>
                    <a:pt x="93" y="54"/>
                    <a:pt x="94" y="52"/>
                  </a:cubicBezTo>
                  <a:cubicBezTo>
                    <a:pt x="94" y="52"/>
                    <a:pt x="94" y="52"/>
                    <a:pt x="94" y="52"/>
                  </a:cubicBezTo>
                  <a:cubicBezTo>
                    <a:pt x="95" y="52"/>
                    <a:pt x="94" y="52"/>
                    <a:pt x="94" y="52"/>
                  </a:cubicBezTo>
                  <a:cubicBezTo>
                    <a:pt x="94" y="52"/>
                    <a:pt x="95" y="51"/>
                    <a:pt x="95" y="52"/>
                  </a:cubicBezTo>
                  <a:cubicBezTo>
                    <a:pt x="97" y="51"/>
                    <a:pt x="95" y="51"/>
                    <a:pt x="97" y="49"/>
                  </a:cubicBezTo>
                  <a:cubicBezTo>
                    <a:pt x="95" y="49"/>
                    <a:pt x="97" y="51"/>
                    <a:pt x="95" y="49"/>
                  </a:cubicBezTo>
                  <a:cubicBezTo>
                    <a:pt x="97" y="49"/>
                    <a:pt x="97" y="49"/>
                    <a:pt x="97" y="49"/>
                  </a:cubicBezTo>
                  <a:cubicBezTo>
                    <a:pt x="97" y="49"/>
                    <a:pt x="97" y="49"/>
                    <a:pt x="97" y="49"/>
                  </a:cubicBezTo>
                  <a:cubicBezTo>
                    <a:pt x="97" y="49"/>
                    <a:pt x="97" y="49"/>
                    <a:pt x="97" y="49"/>
                  </a:cubicBezTo>
                  <a:cubicBezTo>
                    <a:pt x="98" y="48"/>
                    <a:pt x="98" y="51"/>
                    <a:pt x="98" y="51"/>
                  </a:cubicBezTo>
                  <a:cubicBezTo>
                    <a:pt x="98" y="49"/>
                    <a:pt x="98" y="49"/>
                    <a:pt x="98" y="49"/>
                  </a:cubicBezTo>
                  <a:cubicBezTo>
                    <a:pt x="99" y="49"/>
                    <a:pt x="98" y="52"/>
                    <a:pt x="99" y="51"/>
                  </a:cubicBezTo>
                  <a:cubicBezTo>
                    <a:pt x="99" y="49"/>
                    <a:pt x="99" y="49"/>
                    <a:pt x="98" y="49"/>
                  </a:cubicBezTo>
                  <a:cubicBezTo>
                    <a:pt x="98" y="48"/>
                    <a:pt x="98" y="48"/>
                    <a:pt x="98" y="47"/>
                  </a:cubicBezTo>
                  <a:cubicBezTo>
                    <a:pt x="98" y="47"/>
                    <a:pt x="98" y="48"/>
                    <a:pt x="98" y="48"/>
                  </a:cubicBezTo>
                  <a:cubicBezTo>
                    <a:pt x="99" y="48"/>
                    <a:pt x="98" y="47"/>
                    <a:pt x="99" y="46"/>
                  </a:cubicBezTo>
                  <a:cubicBezTo>
                    <a:pt x="98" y="47"/>
                    <a:pt x="98" y="46"/>
                    <a:pt x="98" y="45"/>
                  </a:cubicBezTo>
                  <a:cubicBezTo>
                    <a:pt x="98" y="45"/>
                    <a:pt x="98" y="46"/>
                    <a:pt x="99" y="45"/>
                  </a:cubicBezTo>
                  <a:cubicBezTo>
                    <a:pt x="98" y="45"/>
                    <a:pt x="99" y="44"/>
                    <a:pt x="98" y="45"/>
                  </a:cubicBezTo>
                  <a:cubicBezTo>
                    <a:pt x="98" y="44"/>
                    <a:pt x="99" y="44"/>
                    <a:pt x="98" y="43"/>
                  </a:cubicBezTo>
                  <a:cubicBezTo>
                    <a:pt x="99" y="43"/>
                    <a:pt x="99" y="45"/>
                    <a:pt x="100" y="44"/>
                  </a:cubicBezTo>
                  <a:cubicBezTo>
                    <a:pt x="99" y="44"/>
                    <a:pt x="100" y="42"/>
                    <a:pt x="99" y="42"/>
                  </a:cubicBezTo>
                  <a:cubicBezTo>
                    <a:pt x="99" y="42"/>
                    <a:pt x="100" y="42"/>
                    <a:pt x="100" y="43"/>
                  </a:cubicBezTo>
                  <a:cubicBezTo>
                    <a:pt x="100" y="42"/>
                    <a:pt x="99" y="41"/>
                    <a:pt x="101" y="41"/>
                  </a:cubicBezTo>
                  <a:cubicBezTo>
                    <a:pt x="100" y="41"/>
                    <a:pt x="100" y="41"/>
                    <a:pt x="100" y="41"/>
                  </a:cubicBezTo>
                  <a:cubicBezTo>
                    <a:pt x="101" y="41"/>
                    <a:pt x="101" y="41"/>
                    <a:pt x="101" y="41"/>
                  </a:cubicBezTo>
                  <a:cubicBezTo>
                    <a:pt x="101" y="40"/>
                    <a:pt x="101" y="39"/>
                    <a:pt x="102" y="39"/>
                  </a:cubicBezTo>
                  <a:cubicBezTo>
                    <a:pt x="102" y="39"/>
                    <a:pt x="103" y="38"/>
                    <a:pt x="102" y="38"/>
                  </a:cubicBezTo>
                  <a:cubicBezTo>
                    <a:pt x="101" y="39"/>
                    <a:pt x="102" y="39"/>
                    <a:pt x="101" y="39"/>
                  </a:cubicBezTo>
                  <a:cubicBezTo>
                    <a:pt x="102" y="39"/>
                    <a:pt x="101" y="38"/>
                    <a:pt x="101" y="37"/>
                  </a:cubicBezTo>
                  <a:cubicBezTo>
                    <a:pt x="102" y="38"/>
                    <a:pt x="102" y="38"/>
                    <a:pt x="102" y="38"/>
                  </a:cubicBezTo>
                  <a:cubicBezTo>
                    <a:pt x="102" y="37"/>
                    <a:pt x="102" y="37"/>
                    <a:pt x="102" y="36"/>
                  </a:cubicBezTo>
                  <a:cubicBezTo>
                    <a:pt x="102" y="37"/>
                    <a:pt x="102" y="37"/>
                    <a:pt x="102" y="37"/>
                  </a:cubicBezTo>
                  <a:cubicBezTo>
                    <a:pt x="102" y="36"/>
                    <a:pt x="102" y="36"/>
                    <a:pt x="102" y="36"/>
                  </a:cubicBezTo>
                  <a:cubicBezTo>
                    <a:pt x="102" y="35"/>
                    <a:pt x="103" y="36"/>
                    <a:pt x="103" y="35"/>
                  </a:cubicBezTo>
                  <a:cubicBezTo>
                    <a:pt x="103" y="36"/>
                    <a:pt x="103" y="36"/>
                    <a:pt x="103" y="36"/>
                  </a:cubicBezTo>
                  <a:cubicBezTo>
                    <a:pt x="104" y="36"/>
                    <a:pt x="104" y="36"/>
                    <a:pt x="104" y="36"/>
                  </a:cubicBezTo>
                  <a:cubicBezTo>
                    <a:pt x="104" y="35"/>
                    <a:pt x="103" y="35"/>
                    <a:pt x="103" y="35"/>
                  </a:cubicBezTo>
                  <a:cubicBezTo>
                    <a:pt x="103" y="35"/>
                    <a:pt x="104" y="35"/>
                    <a:pt x="103" y="35"/>
                  </a:cubicBezTo>
                  <a:cubicBezTo>
                    <a:pt x="104" y="35"/>
                    <a:pt x="104" y="35"/>
                    <a:pt x="104" y="35"/>
                  </a:cubicBezTo>
                  <a:cubicBezTo>
                    <a:pt x="104" y="35"/>
                    <a:pt x="105" y="35"/>
                    <a:pt x="105" y="35"/>
                  </a:cubicBezTo>
                  <a:cubicBezTo>
                    <a:pt x="105" y="34"/>
                    <a:pt x="105" y="32"/>
                    <a:pt x="104" y="34"/>
                  </a:cubicBezTo>
                  <a:cubicBezTo>
                    <a:pt x="104" y="32"/>
                    <a:pt x="105" y="32"/>
                    <a:pt x="105" y="34"/>
                  </a:cubicBezTo>
                  <a:cubicBezTo>
                    <a:pt x="105" y="32"/>
                    <a:pt x="104" y="32"/>
                    <a:pt x="105" y="32"/>
                  </a:cubicBezTo>
                  <a:cubicBezTo>
                    <a:pt x="105" y="32"/>
                    <a:pt x="106" y="31"/>
                    <a:pt x="107" y="31"/>
                  </a:cubicBezTo>
                  <a:cubicBezTo>
                    <a:pt x="107" y="32"/>
                    <a:pt x="107" y="32"/>
                    <a:pt x="107" y="32"/>
                  </a:cubicBezTo>
                  <a:cubicBezTo>
                    <a:pt x="107" y="31"/>
                    <a:pt x="107" y="31"/>
                    <a:pt x="107" y="31"/>
                  </a:cubicBezTo>
                  <a:cubicBezTo>
                    <a:pt x="108" y="32"/>
                    <a:pt x="108" y="31"/>
                    <a:pt x="108" y="32"/>
                  </a:cubicBezTo>
                  <a:cubicBezTo>
                    <a:pt x="109" y="32"/>
                    <a:pt x="109" y="31"/>
                    <a:pt x="109" y="31"/>
                  </a:cubicBezTo>
                  <a:cubicBezTo>
                    <a:pt x="107" y="31"/>
                    <a:pt x="108" y="29"/>
                    <a:pt x="107" y="29"/>
                  </a:cubicBezTo>
                  <a:cubicBezTo>
                    <a:pt x="107" y="28"/>
                    <a:pt x="109" y="29"/>
                    <a:pt x="109" y="28"/>
                  </a:cubicBezTo>
                  <a:cubicBezTo>
                    <a:pt x="108" y="28"/>
                    <a:pt x="108" y="27"/>
                    <a:pt x="108" y="28"/>
                  </a:cubicBezTo>
                  <a:cubicBezTo>
                    <a:pt x="108" y="27"/>
                    <a:pt x="107" y="27"/>
                    <a:pt x="108" y="26"/>
                  </a:cubicBezTo>
                  <a:cubicBezTo>
                    <a:pt x="108" y="27"/>
                    <a:pt x="109" y="26"/>
                    <a:pt x="109" y="27"/>
                  </a:cubicBezTo>
                  <a:cubicBezTo>
                    <a:pt x="109" y="28"/>
                    <a:pt x="109" y="28"/>
                    <a:pt x="109" y="28"/>
                  </a:cubicBezTo>
                  <a:cubicBezTo>
                    <a:pt x="109" y="28"/>
                    <a:pt x="110" y="28"/>
                    <a:pt x="110" y="28"/>
                  </a:cubicBezTo>
                  <a:cubicBezTo>
                    <a:pt x="110" y="27"/>
                    <a:pt x="111" y="27"/>
                    <a:pt x="110" y="27"/>
                  </a:cubicBezTo>
                  <a:cubicBezTo>
                    <a:pt x="110" y="26"/>
                    <a:pt x="110" y="27"/>
                    <a:pt x="109" y="27"/>
                  </a:cubicBezTo>
                  <a:cubicBezTo>
                    <a:pt x="110" y="26"/>
                    <a:pt x="111" y="26"/>
                    <a:pt x="110" y="25"/>
                  </a:cubicBezTo>
                  <a:cubicBezTo>
                    <a:pt x="110" y="26"/>
                    <a:pt x="109" y="25"/>
                    <a:pt x="109" y="25"/>
                  </a:cubicBezTo>
                  <a:cubicBezTo>
                    <a:pt x="109" y="24"/>
                    <a:pt x="109" y="24"/>
                    <a:pt x="109" y="24"/>
                  </a:cubicBezTo>
                  <a:cubicBezTo>
                    <a:pt x="109" y="25"/>
                    <a:pt x="109" y="25"/>
                    <a:pt x="109" y="25"/>
                  </a:cubicBezTo>
                  <a:cubicBezTo>
                    <a:pt x="110" y="24"/>
                    <a:pt x="109" y="24"/>
                    <a:pt x="109" y="22"/>
                  </a:cubicBezTo>
                  <a:cubicBezTo>
                    <a:pt x="110" y="22"/>
                    <a:pt x="110" y="22"/>
                    <a:pt x="110" y="22"/>
                  </a:cubicBezTo>
                  <a:cubicBezTo>
                    <a:pt x="111" y="22"/>
                    <a:pt x="109" y="24"/>
                    <a:pt x="110" y="25"/>
                  </a:cubicBezTo>
                  <a:cubicBezTo>
                    <a:pt x="111" y="24"/>
                    <a:pt x="110" y="22"/>
                    <a:pt x="111" y="22"/>
                  </a:cubicBezTo>
                  <a:cubicBezTo>
                    <a:pt x="111" y="22"/>
                    <a:pt x="111" y="22"/>
                    <a:pt x="111" y="24"/>
                  </a:cubicBezTo>
                  <a:cubicBezTo>
                    <a:pt x="111" y="22"/>
                    <a:pt x="112" y="24"/>
                    <a:pt x="111" y="21"/>
                  </a:cubicBezTo>
                  <a:cubicBezTo>
                    <a:pt x="111" y="21"/>
                    <a:pt x="111" y="21"/>
                    <a:pt x="111" y="21"/>
                  </a:cubicBezTo>
                  <a:cubicBezTo>
                    <a:pt x="111" y="21"/>
                    <a:pt x="111" y="20"/>
                    <a:pt x="111" y="19"/>
                  </a:cubicBezTo>
                  <a:cubicBezTo>
                    <a:pt x="112" y="20"/>
                    <a:pt x="112" y="18"/>
                    <a:pt x="114" y="19"/>
                  </a:cubicBezTo>
                  <a:cubicBezTo>
                    <a:pt x="112" y="19"/>
                    <a:pt x="111" y="21"/>
                    <a:pt x="111" y="21"/>
                  </a:cubicBezTo>
                  <a:cubicBezTo>
                    <a:pt x="114" y="21"/>
                    <a:pt x="111" y="22"/>
                    <a:pt x="112" y="22"/>
                  </a:cubicBezTo>
                  <a:cubicBezTo>
                    <a:pt x="112" y="21"/>
                    <a:pt x="114" y="22"/>
                    <a:pt x="115" y="22"/>
                  </a:cubicBezTo>
                  <a:cubicBezTo>
                    <a:pt x="115" y="22"/>
                    <a:pt x="115" y="22"/>
                    <a:pt x="115" y="21"/>
                  </a:cubicBezTo>
                  <a:cubicBezTo>
                    <a:pt x="114" y="21"/>
                    <a:pt x="114" y="21"/>
                    <a:pt x="112" y="21"/>
                  </a:cubicBezTo>
                  <a:cubicBezTo>
                    <a:pt x="114" y="21"/>
                    <a:pt x="114" y="20"/>
                    <a:pt x="114" y="19"/>
                  </a:cubicBezTo>
                  <a:cubicBezTo>
                    <a:pt x="115" y="19"/>
                    <a:pt x="115" y="19"/>
                    <a:pt x="115" y="20"/>
                  </a:cubicBezTo>
                  <a:cubicBezTo>
                    <a:pt x="115" y="18"/>
                    <a:pt x="116" y="17"/>
                    <a:pt x="117" y="16"/>
                  </a:cubicBezTo>
                  <a:cubicBezTo>
                    <a:pt x="116" y="16"/>
                    <a:pt x="118" y="15"/>
                    <a:pt x="117" y="15"/>
                  </a:cubicBezTo>
                  <a:cubicBezTo>
                    <a:pt x="116" y="15"/>
                    <a:pt x="115" y="15"/>
                    <a:pt x="115" y="15"/>
                  </a:cubicBezTo>
                  <a:cubicBezTo>
                    <a:pt x="115" y="15"/>
                    <a:pt x="115" y="15"/>
                    <a:pt x="116" y="15"/>
                  </a:cubicBezTo>
                  <a:cubicBezTo>
                    <a:pt x="115" y="14"/>
                    <a:pt x="117" y="15"/>
                    <a:pt x="116" y="14"/>
                  </a:cubicBezTo>
                  <a:cubicBezTo>
                    <a:pt x="116" y="15"/>
                    <a:pt x="117" y="15"/>
                    <a:pt x="118" y="15"/>
                  </a:cubicBezTo>
                  <a:cubicBezTo>
                    <a:pt x="118" y="14"/>
                    <a:pt x="118" y="15"/>
                    <a:pt x="118" y="15"/>
                  </a:cubicBezTo>
                  <a:cubicBezTo>
                    <a:pt x="118" y="14"/>
                    <a:pt x="118" y="13"/>
                    <a:pt x="118" y="12"/>
                  </a:cubicBezTo>
                  <a:cubicBezTo>
                    <a:pt x="120" y="11"/>
                    <a:pt x="120" y="9"/>
                    <a:pt x="121" y="8"/>
                  </a:cubicBezTo>
                  <a:cubicBezTo>
                    <a:pt x="121" y="8"/>
                    <a:pt x="123" y="8"/>
                    <a:pt x="123" y="8"/>
                  </a:cubicBezTo>
                  <a:cubicBezTo>
                    <a:pt x="123" y="8"/>
                    <a:pt x="121" y="8"/>
                    <a:pt x="123" y="8"/>
                  </a:cubicBezTo>
                  <a:cubicBezTo>
                    <a:pt x="123" y="8"/>
                    <a:pt x="123" y="8"/>
                    <a:pt x="123" y="8"/>
                  </a:cubicBezTo>
                  <a:cubicBezTo>
                    <a:pt x="123" y="8"/>
                    <a:pt x="125" y="7"/>
                    <a:pt x="124" y="6"/>
                  </a:cubicBezTo>
                  <a:cubicBezTo>
                    <a:pt x="124" y="6"/>
                    <a:pt x="124" y="6"/>
                    <a:pt x="124" y="6"/>
                  </a:cubicBezTo>
                  <a:cubicBezTo>
                    <a:pt x="124" y="6"/>
                    <a:pt x="124" y="6"/>
                    <a:pt x="124" y="6"/>
                  </a:cubicBezTo>
                  <a:cubicBezTo>
                    <a:pt x="125" y="6"/>
                    <a:pt x="125" y="6"/>
                    <a:pt x="125" y="6"/>
                  </a:cubicBezTo>
                  <a:cubicBezTo>
                    <a:pt x="125" y="6"/>
                    <a:pt x="125" y="4"/>
                    <a:pt x="125" y="3"/>
                  </a:cubicBezTo>
                  <a:cubicBezTo>
                    <a:pt x="125" y="3"/>
                    <a:pt x="125" y="3"/>
                    <a:pt x="125" y="3"/>
                  </a:cubicBezTo>
                  <a:cubicBezTo>
                    <a:pt x="125" y="2"/>
                    <a:pt x="125" y="2"/>
                    <a:pt x="126" y="1"/>
                  </a:cubicBezTo>
                  <a:cubicBezTo>
                    <a:pt x="126" y="1"/>
                    <a:pt x="126" y="1"/>
                    <a:pt x="126" y="1"/>
                  </a:cubicBezTo>
                  <a:cubicBezTo>
                    <a:pt x="126" y="1"/>
                    <a:pt x="126" y="1"/>
                    <a:pt x="126" y="1"/>
                  </a:cubicBezTo>
                  <a:cubicBezTo>
                    <a:pt x="127" y="1"/>
                    <a:pt x="127" y="1"/>
                    <a:pt x="127" y="0"/>
                  </a:cubicBezTo>
                  <a:cubicBezTo>
                    <a:pt x="127" y="2"/>
                    <a:pt x="127" y="2"/>
                    <a:pt x="127" y="2"/>
                  </a:cubicBezTo>
                  <a:cubicBezTo>
                    <a:pt x="127" y="2"/>
                    <a:pt x="127" y="1"/>
                    <a:pt x="126" y="1"/>
                  </a:cubicBezTo>
                  <a:cubicBezTo>
                    <a:pt x="126" y="2"/>
                    <a:pt x="126" y="2"/>
                    <a:pt x="126" y="2"/>
                  </a:cubicBezTo>
                  <a:cubicBezTo>
                    <a:pt x="126" y="2"/>
                    <a:pt x="126" y="2"/>
                    <a:pt x="126" y="2"/>
                  </a:cubicBezTo>
                  <a:cubicBezTo>
                    <a:pt x="127" y="2"/>
                    <a:pt x="126" y="2"/>
                    <a:pt x="127" y="3"/>
                  </a:cubicBezTo>
                  <a:cubicBezTo>
                    <a:pt x="127" y="3"/>
                    <a:pt x="127" y="3"/>
                    <a:pt x="127" y="2"/>
                  </a:cubicBezTo>
                  <a:cubicBezTo>
                    <a:pt x="127" y="3"/>
                    <a:pt x="127" y="3"/>
                    <a:pt x="126" y="4"/>
                  </a:cubicBezTo>
                  <a:cubicBezTo>
                    <a:pt x="126" y="3"/>
                    <a:pt x="126" y="4"/>
                    <a:pt x="126" y="4"/>
                  </a:cubicBezTo>
                  <a:cubicBezTo>
                    <a:pt x="126" y="4"/>
                    <a:pt x="126" y="6"/>
                    <a:pt x="126" y="7"/>
                  </a:cubicBezTo>
                  <a:cubicBezTo>
                    <a:pt x="125" y="7"/>
                    <a:pt x="125" y="8"/>
                    <a:pt x="125" y="8"/>
                  </a:cubicBezTo>
                  <a:cubicBezTo>
                    <a:pt x="125" y="8"/>
                    <a:pt x="125" y="8"/>
                    <a:pt x="125" y="7"/>
                  </a:cubicBezTo>
                  <a:cubicBezTo>
                    <a:pt x="124" y="8"/>
                    <a:pt x="125" y="8"/>
                    <a:pt x="124" y="8"/>
                  </a:cubicBezTo>
                  <a:cubicBezTo>
                    <a:pt x="124" y="8"/>
                    <a:pt x="125" y="8"/>
                    <a:pt x="125" y="9"/>
                  </a:cubicBezTo>
                  <a:cubicBezTo>
                    <a:pt x="124" y="9"/>
                    <a:pt x="124" y="9"/>
                    <a:pt x="124" y="9"/>
                  </a:cubicBezTo>
                  <a:cubicBezTo>
                    <a:pt x="124" y="10"/>
                    <a:pt x="125" y="10"/>
                    <a:pt x="124" y="11"/>
                  </a:cubicBezTo>
                  <a:cubicBezTo>
                    <a:pt x="123" y="12"/>
                    <a:pt x="121" y="14"/>
                    <a:pt x="120" y="15"/>
                  </a:cubicBezTo>
                  <a:cubicBezTo>
                    <a:pt x="120" y="15"/>
                    <a:pt x="120" y="15"/>
                    <a:pt x="120" y="15"/>
                  </a:cubicBezTo>
                  <a:cubicBezTo>
                    <a:pt x="120" y="16"/>
                    <a:pt x="119" y="17"/>
                    <a:pt x="119" y="18"/>
                  </a:cubicBezTo>
                  <a:cubicBezTo>
                    <a:pt x="118" y="20"/>
                    <a:pt x="118" y="21"/>
                    <a:pt x="117" y="21"/>
                  </a:cubicBezTo>
                  <a:cubicBezTo>
                    <a:pt x="116" y="25"/>
                    <a:pt x="115" y="28"/>
                    <a:pt x="114" y="29"/>
                  </a:cubicBezTo>
                  <a:cubicBezTo>
                    <a:pt x="112" y="28"/>
                    <a:pt x="112" y="28"/>
                    <a:pt x="112" y="28"/>
                  </a:cubicBezTo>
                  <a:cubicBezTo>
                    <a:pt x="112" y="29"/>
                    <a:pt x="112" y="29"/>
                    <a:pt x="112" y="29"/>
                  </a:cubicBezTo>
                  <a:cubicBezTo>
                    <a:pt x="112" y="29"/>
                    <a:pt x="112" y="30"/>
                    <a:pt x="112" y="31"/>
                  </a:cubicBezTo>
                  <a:cubicBezTo>
                    <a:pt x="111" y="32"/>
                    <a:pt x="111" y="35"/>
                    <a:pt x="111" y="35"/>
                  </a:cubicBezTo>
                  <a:cubicBezTo>
                    <a:pt x="111" y="35"/>
                    <a:pt x="111" y="35"/>
                    <a:pt x="111" y="35"/>
                  </a:cubicBezTo>
                  <a:cubicBezTo>
                    <a:pt x="111" y="36"/>
                    <a:pt x="110" y="37"/>
                    <a:pt x="109" y="38"/>
                  </a:cubicBezTo>
                  <a:cubicBezTo>
                    <a:pt x="108" y="38"/>
                    <a:pt x="108" y="38"/>
                    <a:pt x="108" y="39"/>
                  </a:cubicBezTo>
                  <a:cubicBezTo>
                    <a:pt x="108" y="40"/>
                    <a:pt x="108" y="40"/>
                    <a:pt x="108" y="42"/>
                  </a:cubicBezTo>
                  <a:cubicBezTo>
                    <a:pt x="107" y="42"/>
                    <a:pt x="106" y="44"/>
                    <a:pt x="106" y="44"/>
                  </a:cubicBezTo>
                  <a:cubicBezTo>
                    <a:pt x="105" y="48"/>
                    <a:pt x="102" y="51"/>
                    <a:pt x="101" y="54"/>
                  </a:cubicBezTo>
                  <a:cubicBezTo>
                    <a:pt x="101" y="54"/>
                    <a:pt x="101" y="54"/>
                    <a:pt x="101" y="54"/>
                  </a:cubicBezTo>
                  <a:cubicBezTo>
                    <a:pt x="100" y="57"/>
                    <a:pt x="98" y="61"/>
                    <a:pt x="97" y="63"/>
                  </a:cubicBezTo>
                  <a:cubicBezTo>
                    <a:pt x="95" y="62"/>
                    <a:pt x="95" y="62"/>
                    <a:pt x="95" y="62"/>
                  </a:cubicBezTo>
                  <a:cubicBezTo>
                    <a:pt x="95" y="64"/>
                    <a:pt x="95" y="64"/>
                    <a:pt x="95" y="64"/>
                  </a:cubicBezTo>
                  <a:cubicBezTo>
                    <a:pt x="95" y="65"/>
                    <a:pt x="95" y="66"/>
                    <a:pt x="94" y="66"/>
                  </a:cubicBezTo>
                  <a:cubicBezTo>
                    <a:pt x="93" y="67"/>
                    <a:pt x="94" y="67"/>
                    <a:pt x="93" y="68"/>
                  </a:cubicBezTo>
                  <a:cubicBezTo>
                    <a:pt x="92" y="70"/>
                    <a:pt x="92" y="70"/>
                    <a:pt x="91" y="72"/>
                  </a:cubicBezTo>
                  <a:cubicBezTo>
                    <a:pt x="91" y="72"/>
                    <a:pt x="91" y="72"/>
                    <a:pt x="91" y="72"/>
                  </a:cubicBezTo>
                  <a:cubicBezTo>
                    <a:pt x="91" y="71"/>
                    <a:pt x="91" y="71"/>
                    <a:pt x="91" y="71"/>
                  </a:cubicBezTo>
                  <a:cubicBezTo>
                    <a:pt x="91" y="72"/>
                    <a:pt x="90" y="73"/>
                    <a:pt x="91" y="73"/>
                  </a:cubicBezTo>
                  <a:cubicBezTo>
                    <a:pt x="90" y="75"/>
                    <a:pt x="90" y="78"/>
                    <a:pt x="88" y="79"/>
                  </a:cubicBezTo>
                  <a:cubicBezTo>
                    <a:pt x="89" y="79"/>
                    <a:pt x="88" y="79"/>
                    <a:pt x="88" y="80"/>
                  </a:cubicBezTo>
                  <a:cubicBezTo>
                    <a:pt x="88" y="81"/>
                    <a:pt x="85" y="82"/>
                    <a:pt x="85" y="83"/>
                  </a:cubicBezTo>
                  <a:cubicBezTo>
                    <a:pt x="85" y="83"/>
                    <a:pt x="85" y="83"/>
                    <a:pt x="84" y="83"/>
                  </a:cubicBezTo>
                  <a:cubicBezTo>
                    <a:pt x="85" y="83"/>
                    <a:pt x="85" y="83"/>
                    <a:pt x="85" y="83"/>
                  </a:cubicBezTo>
                  <a:cubicBezTo>
                    <a:pt x="84" y="86"/>
                    <a:pt x="82" y="89"/>
                    <a:pt x="81" y="90"/>
                  </a:cubicBezTo>
                  <a:cubicBezTo>
                    <a:pt x="80" y="94"/>
                    <a:pt x="77" y="98"/>
                    <a:pt x="75" y="102"/>
                  </a:cubicBezTo>
                  <a:cubicBezTo>
                    <a:pt x="75" y="101"/>
                    <a:pt x="75" y="101"/>
                    <a:pt x="75" y="101"/>
                  </a:cubicBezTo>
                  <a:cubicBezTo>
                    <a:pt x="75" y="103"/>
                    <a:pt x="73" y="103"/>
                    <a:pt x="73" y="105"/>
                  </a:cubicBezTo>
                  <a:cubicBezTo>
                    <a:pt x="73" y="106"/>
                    <a:pt x="73" y="107"/>
                    <a:pt x="72" y="106"/>
                  </a:cubicBezTo>
                  <a:cubicBezTo>
                    <a:pt x="72" y="107"/>
                    <a:pt x="71" y="109"/>
                    <a:pt x="71" y="110"/>
                  </a:cubicBezTo>
                  <a:cubicBezTo>
                    <a:pt x="71" y="110"/>
                    <a:pt x="71" y="110"/>
                    <a:pt x="71" y="110"/>
                  </a:cubicBezTo>
                  <a:cubicBezTo>
                    <a:pt x="70" y="110"/>
                    <a:pt x="70" y="112"/>
                    <a:pt x="68" y="113"/>
                  </a:cubicBezTo>
                  <a:cubicBezTo>
                    <a:pt x="68" y="112"/>
                    <a:pt x="68" y="112"/>
                    <a:pt x="68" y="112"/>
                  </a:cubicBezTo>
                  <a:cubicBezTo>
                    <a:pt x="67" y="113"/>
                    <a:pt x="68" y="115"/>
                    <a:pt x="67" y="115"/>
                  </a:cubicBezTo>
                  <a:cubicBezTo>
                    <a:pt x="67" y="115"/>
                    <a:pt x="67" y="115"/>
                    <a:pt x="67" y="115"/>
                  </a:cubicBezTo>
                  <a:cubicBezTo>
                    <a:pt x="65" y="117"/>
                    <a:pt x="64" y="121"/>
                    <a:pt x="63" y="125"/>
                  </a:cubicBezTo>
                  <a:cubicBezTo>
                    <a:pt x="61" y="127"/>
                    <a:pt x="61" y="124"/>
                    <a:pt x="61" y="126"/>
                  </a:cubicBezTo>
                  <a:cubicBezTo>
                    <a:pt x="61" y="126"/>
                    <a:pt x="61" y="127"/>
                    <a:pt x="61" y="126"/>
                  </a:cubicBezTo>
                  <a:cubicBezTo>
                    <a:pt x="61" y="127"/>
                    <a:pt x="58" y="127"/>
                    <a:pt x="58" y="128"/>
                  </a:cubicBezTo>
                  <a:cubicBezTo>
                    <a:pt x="59" y="128"/>
                    <a:pt x="59" y="128"/>
                    <a:pt x="59" y="129"/>
                  </a:cubicBezTo>
                  <a:cubicBezTo>
                    <a:pt x="58" y="130"/>
                    <a:pt x="57" y="130"/>
                    <a:pt x="57" y="131"/>
                  </a:cubicBezTo>
                  <a:cubicBezTo>
                    <a:pt x="57" y="131"/>
                    <a:pt x="57" y="131"/>
                    <a:pt x="57" y="131"/>
                  </a:cubicBezTo>
                  <a:cubicBezTo>
                    <a:pt x="57" y="133"/>
                    <a:pt x="56" y="134"/>
                    <a:pt x="57" y="136"/>
                  </a:cubicBezTo>
                  <a:cubicBezTo>
                    <a:pt x="53" y="144"/>
                    <a:pt x="49" y="151"/>
                    <a:pt x="45" y="158"/>
                  </a:cubicBezTo>
                  <a:cubicBezTo>
                    <a:pt x="41" y="165"/>
                    <a:pt x="37" y="172"/>
                    <a:pt x="32" y="179"/>
                  </a:cubicBezTo>
                  <a:cubicBezTo>
                    <a:pt x="31" y="180"/>
                    <a:pt x="31" y="180"/>
                    <a:pt x="30" y="182"/>
                  </a:cubicBezTo>
                  <a:cubicBezTo>
                    <a:pt x="30" y="182"/>
                    <a:pt x="30" y="182"/>
                    <a:pt x="30" y="182"/>
                  </a:cubicBezTo>
                  <a:cubicBezTo>
                    <a:pt x="30" y="183"/>
                    <a:pt x="30" y="183"/>
                    <a:pt x="30" y="184"/>
                  </a:cubicBezTo>
                  <a:cubicBezTo>
                    <a:pt x="29" y="187"/>
                    <a:pt x="28" y="189"/>
                    <a:pt x="26" y="192"/>
                  </a:cubicBezTo>
                  <a:cubicBezTo>
                    <a:pt x="26" y="192"/>
                    <a:pt x="26" y="191"/>
                    <a:pt x="25" y="192"/>
                  </a:cubicBezTo>
                  <a:cubicBezTo>
                    <a:pt x="26" y="192"/>
                    <a:pt x="26" y="192"/>
                    <a:pt x="26" y="192"/>
                  </a:cubicBezTo>
                  <a:cubicBezTo>
                    <a:pt x="25" y="192"/>
                    <a:pt x="25" y="192"/>
                    <a:pt x="25" y="192"/>
                  </a:cubicBezTo>
                  <a:cubicBezTo>
                    <a:pt x="25" y="192"/>
                    <a:pt x="25" y="193"/>
                    <a:pt x="26" y="192"/>
                  </a:cubicBezTo>
                  <a:cubicBezTo>
                    <a:pt x="22" y="200"/>
                    <a:pt x="17" y="206"/>
                    <a:pt x="13" y="212"/>
                  </a:cubicBezTo>
                  <a:cubicBezTo>
                    <a:pt x="12" y="215"/>
                    <a:pt x="11" y="217"/>
                    <a:pt x="10" y="219"/>
                  </a:cubicBezTo>
                  <a:cubicBezTo>
                    <a:pt x="6" y="224"/>
                    <a:pt x="3" y="227"/>
                    <a:pt x="1" y="233"/>
                  </a:cubicBezTo>
                  <a:cubicBezTo>
                    <a:pt x="1" y="233"/>
                    <a:pt x="0" y="231"/>
                    <a:pt x="1" y="229"/>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219" name="Hình tự do 115"/>
            <p:cNvSpPr>
              <a:spLocks/>
            </p:cNvSpPr>
            <p:nvPr/>
          </p:nvSpPr>
          <p:spPr bwMode="auto">
            <a:xfrm>
              <a:off x="3620" y="496"/>
              <a:ext cx="269" cy="493"/>
            </a:xfrm>
            <a:custGeom>
              <a:avLst/>
              <a:gdLst>
                <a:gd name="T0" fmla="*/ 12 w 114"/>
                <a:gd name="T1" fmla="*/ 184 h 209"/>
                <a:gd name="T2" fmla="*/ 16 w 114"/>
                <a:gd name="T3" fmla="*/ 178 h 209"/>
                <a:gd name="T4" fmla="*/ 21 w 114"/>
                <a:gd name="T5" fmla="*/ 165 h 209"/>
                <a:gd name="T6" fmla="*/ 23 w 114"/>
                <a:gd name="T7" fmla="*/ 160 h 209"/>
                <a:gd name="T8" fmla="*/ 31 w 114"/>
                <a:gd name="T9" fmla="*/ 147 h 209"/>
                <a:gd name="T10" fmla="*/ 34 w 114"/>
                <a:gd name="T11" fmla="*/ 144 h 209"/>
                <a:gd name="T12" fmla="*/ 37 w 114"/>
                <a:gd name="T13" fmla="*/ 136 h 209"/>
                <a:gd name="T14" fmla="*/ 42 w 114"/>
                <a:gd name="T15" fmla="*/ 129 h 209"/>
                <a:gd name="T16" fmla="*/ 43 w 114"/>
                <a:gd name="T17" fmla="*/ 126 h 209"/>
                <a:gd name="T18" fmla="*/ 44 w 114"/>
                <a:gd name="T19" fmla="*/ 122 h 209"/>
                <a:gd name="T20" fmla="*/ 48 w 114"/>
                <a:gd name="T21" fmla="*/ 114 h 209"/>
                <a:gd name="T22" fmla="*/ 50 w 114"/>
                <a:gd name="T23" fmla="*/ 111 h 209"/>
                <a:gd name="T24" fmla="*/ 52 w 114"/>
                <a:gd name="T25" fmla="*/ 106 h 209"/>
                <a:gd name="T26" fmla="*/ 56 w 114"/>
                <a:gd name="T27" fmla="*/ 101 h 209"/>
                <a:gd name="T28" fmla="*/ 59 w 114"/>
                <a:gd name="T29" fmla="*/ 94 h 209"/>
                <a:gd name="T30" fmla="*/ 63 w 114"/>
                <a:gd name="T31" fmla="*/ 87 h 209"/>
                <a:gd name="T32" fmla="*/ 64 w 114"/>
                <a:gd name="T33" fmla="*/ 84 h 209"/>
                <a:gd name="T34" fmla="*/ 68 w 114"/>
                <a:gd name="T35" fmla="*/ 81 h 209"/>
                <a:gd name="T36" fmla="*/ 69 w 114"/>
                <a:gd name="T37" fmla="*/ 78 h 209"/>
                <a:gd name="T38" fmla="*/ 69 w 114"/>
                <a:gd name="T39" fmla="*/ 77 h 209"/>
                <a:gd name="T40" fmla="*/ 70 w 114"/>
                <a:gd name="T41" fmla="*/ 73 h 209"/>
                <a:gd name="T42" fmla="*/ 76 w 114"/>
                <a:gd name="T43" fmla="*/ 63 h 209"/>
                <a:gd name="T44" fmla="*/ 78 w 114"/>
                <a:gd name="T45" fmla="*/ 59 h 209"/>
                <a:gd name="T46" fmla="*/ 80 w 114"/>
                <a:gd name="T47" fmla="*/ 55 h 209"/>
                <a:gd name="T48" fmla="*/ 85 w 114"/>
                <a:gd name="T49" fmla="*/ 46 h 209"/>
                <a:gd name="T50" fmla="*/ 88 w 114"/>
                <a:gd name="T51" fmla="*/ 46 h 209"/>
                <a:gd name="T52" fmla="*/ 88 w 114"/>
                <a:gd name="T53" fmla="*/ 41 h 209"/>
                <a:gd name="T54" fmla="*/ 88 w 114"/>
                <a:gd name="T55" fmla="*/ 38 h 209"/>
                <a:gd name="T56" fmla="*/ 90 w 114"/>
                <a:gd name="T57" fmla="*/ 35 h 209"/>
                <a:gd name="T58" fmla="*/ 90 w 114"/>
                <a:gd name="T59" fmla="*/ 32 h 209"/>
                <a:gd name="T60" fmla="*/ 92 w 114"/>
                <a:gd name="T61" fmla="*/ 31 h 209"/>
                <a:gd name="T62" fmla="*/ 96 w 114"/>
                <a:gd name="T63" fmla="*/ 29 h 209"/>
                <a:gd name="T64" fmla="*/ 96 w 114"/>
                <a:gd name="T65" fmla="*/ 26 h 209"/>
                <a:gd name="T66" fmla="*/ 97 w 114"/>
                <a:gd name="T67" fmla="*/ 23 h 209"/>
                <a:gd name="T68" fmla="*/ 98 w 114"/>
                <a:gd name="T69" fmla="*/ 20 h 209"/>
                <a:gd name="T70" fmla="*/ 100 w 114"/>
                <a:gd name="T71" fmla="*/ 18 h 209"/>
                <a:gd name="T72" fmla="*/ 101 w 114"/>
                <a:gd name="T73" fmla="*/ 19 h 209"/>
                <a:gd name="T74" fmla="*/ 103 w 114"/>
                <a:gd name="T75" fmla="*/ 13 h 209"/>
                <a:gd name="T76" fmla="*/ 109 w 114"/>
                <a:gd name="T77" fmla="*/ 8 h 209"/>
                <a:gd name="T78" fmla="*/ 111 w 114"/>
                <a:gd name="T79" fmla="*/ 5 h 209"/>
                <a:gd name="T80" fmla="*/ 114 w 114"/>
                <a:gd name="T81" fmla="*/ 0 h 209"/>
                <a:gd name="T82" fmla="*/ 114 w 114"/>
                <a:gd name="T83" fmla="*/ 3 h 209"/>
                <a:gd name="T84" fmla="*/ 109 w 114"/>
                <a:gd name="T85" fmla="*/ 6 h 209"/>
                <a:gd name="T86" fmla="*/ 107 w 114"/>
                <a:gd name="T87" fmla="*/ 17 h 209"/>
                <a:gd name="T88" fmla="*/ 99 w 114"/>
                <a:gd name="T89" fmla="*/ 32 h 209"/>
                <a:gd name="T90" fmla="*/ 90 w 114"/>
                <a:gd name="T91" fmla="*/ 48 h 209"/>
                <a:gd name="T92" fmla="*/ 83 w 114"/>
                <a:gd name="T93" fmla="*/ 62 h 209"/>
                <a:gd name="T94" fmla="*/ 79 w 114"/>
                <a:gd name="T95" fmla="*/ 72 h 209"/>
                <a:gd name="T96" fmla="*/ 68 w 114"/>
                <a:gd name="T97" fmla="*/ 92 h 209"/>
                <a:gd name="T98" fmla="*/ 61 w 114"/>
                <a:gd name="T99" fmla="*/ 101 h 209"/>
                <a:gd name="T100" fmla="*/ 53 w 114"/>
                <a:gd name="T101" fmla="*/ 114 h 209"/>
                <a:gd name="T102" fmla="*/ 30 w 114"/>
                <a:gd name="T103" fmla="*/ 160 h 209"/>
                <a:gd name="T104" fmla="*/ 23 w 114"/>
                <a:gd name="T105" fmla="*/ 173 h 209"/>
                <a:gd name="T106" fmla="*/ 1 w 114"/>
                <a:gd name="T107" fmla="*/ 205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4" h="209">
                  <a:moveTo>
                    <a:pt x="1" y="205"/>
                  </a:moveTo>
                  <a:cubicBezTo>
                    <a:pt x="1" y="202"/>
                    <a:pt x="4" y="200"/>
                    <a:pt x="4" y="196"/>
                  </a:cubicBezTo>
                  <a:cubicBezTo>
                    <a:pt x="4" y="195"/>
                    <a:pt x="4" y="196"/>
                    <a:pt x="6" y="195"/>
                  </a:cubicBezTo>
                  <a:cubicBezTo>
                    <a:pt x="6" y="193"/>
                    <a:pt x="9" y="189"/>
                    <a:pt x="11" y="186"/>
                  </a:cubicBezTo>
                  <a:cubicBezTo>
                    <a:pt x="11" y="186"/>
                    <a:pt x="11" y="186"/>
                    <a:pt x="11" y="186"/>
                  </a:cubicBezTo>
                  <a:cubicBezTo>
                    <a:pt x="11" y="186"/>
                    <a:pt x="11" y="185"/>
                    <a:pt x="12" y="184"/>
                  </a:cubicBezTo>
                  <a:cubicBezTo>
                    <a:pt x="12" y="185"/>
                    <a:pt x="12" y="185"/>
                    <a:pt x="12" y="185"/>
                  </a:cubicBezTo>
                  <a:cubicBezTo>
                    <a:pt x="12" y="184"/>
                    <a:pt x="12" y="183"/>
                    <a:pt x="12" y="183"/>
                  </a:cubicBezTo>
                  <a:cubicBezTo>
                    <a:pt x="13" y="183"/>
                    <a:pt x="13" y="183"/>
                    <a:pt x="13" y="183"/>
                  </a:cubicBezTo>
                  <a:cubicBezTo>
                    <a:pt x="13" y="182"/>
                    <a:pt x="13" y="182"/>
                    <a:pt x="13" y="182"/>
                  </a:cubicBezTo>
                  <a:cubicBezTo>
                    <a:pt x="12" y="180"/>
                    <a:pt x="16" y="179"/>
                    <a:pt x="16" y="178"/>
                  </a:cubicBezTo>
                  <a:cubicBezTo>
                    <a:pt x="16" y="178"/>
                    <a:pt x="16" y="178"/>
                    <a:pt x="16" y="178"/>
                  </a:cubicBezTo>
                  <a:cubicBezTo>
                    <a:pt x="16" y="175"/>
                    <a:pt x="17" y="173"/>
                    <a:pt x="18" y="171"/>
                  </a:cubicBezTo>
                  <a:cubicBezTo>
                    <a:pt x="19" y="171"/>
                    <a:pt x="19" y="171"/>
                    <a:pt x="19" y="171"/>
                  </a:cubicBezTo>
                  <a:cubicBezTo>
                    <a:pt x="19" y="171"/>
                    <a:pt x="19" y="169"/>
                    <a:pt x="19" y="168"/>
                  </a:cubicBezTo>
                  <a:cubicBezTo>
                    <a:pt x="20" y="168"/>
                    <a:pt x="19" y="166"/>
                    <a:pt x="20" y="166"/>
                  </a:cubicBezTo>
                  <a:cubicBezTo>
                    <a:pt x="20" y="166"/>
                    <a:pt x="20" y="166"/>
                    <a:pt x="20" y="166"/>
                  </a:cubicBezTo>
                  <a:cubicBezTo>
                    <a:pt x="20" y="166"/>
                    <a:pt x="21" y="166"/>
                    <a:pt x="21" y="165"/>
                  </a:cubicBezTo>
                  <a:cubicBezTo>
                    <a:pt x="21" y="165"/>
                    <a:pt x="21" y="165"/>
                    <a:pt x="21" y="165"/>
                  </a:cubicBezTo>
                  <a:cubicBezTo>
                    <a:pt x="21" y="164"/>
                    <a:pt x="22" y="165"/>
                    <a:pt x="22" y="164"/>
                  </a:cubicBezTo>
                  <a:cubicBezTo>
                    <a:pt x="22" y="164"/>
                    <a:pt x="22" y="164"/>
                    <a:pt x="22" y="164"/>
                  </a:cubicBezTo>
                  <a:cubicBezTo>
                    <a:pt x="22" y="163"/>
                    <a:pt x="23" y="163"/>
                    <a:pt x="23" y="163"/>
                  </a:cubicBezTo>
                  <a:cubicBezTo>
                    <a:pt x="23" y="163"/>
                    <a:pt x="23" y="163"/>
                    <a:pt x="23" y="163"/>
                  </a:cubicBezTo>
                  <a:cubicBezTo>
                    <a:pt x="23" y="160"/>
                    <a:pt x="24" y="160"/>
                    <a:pt x="23" y="160"/>
                  </a:cubicBezTo>
                  <a:cubicBezTo>
                    <a:pt x="24" y="160"/>
                    <a:pt x="23" y="162"/>
                    <a:pt x="24" y="162"/>
                  </a:cubicBezTo>
                  <a:cubicBezTo>
                    <a:pt x="25" y="158"/>
                    <a:pt x="27" y="155"/>
                    <a:pt x="29" y="151"/>
                  </a:cubicBezTo>
                  <a:cubicBezTo>
                    <a:pt x="30" y="151"/>
                    <a:pt x="30" y="151"/>
                    <a:pt x="30" y="151"/>
                  </a:cubicBezTo>
                  <a:cubicBezTo>
                    <a:pt x="30" y="150"/>
                    <a:pt x="30" y="150"/>
                    <a:pt x="30" y="149"/>
                  </a:cubicBezTo>
                  <a:cubicBezTo>
                    <a:pt x="30" y="149"/>
                    <a:pt x="30" y="149"/>
                    <a:pt x="30" y="149"/>
                  </a:cubicBezTo>
                  <a:cubicBezTo>
                    <a:pt x="31" y="148"/>
                    <a:pt x="30" y="148"/>
                    <a:pt x="31" y="147"/>
                  </a:cubicBezTo>
                  <a:cubicBezTo>
                    <a:pt x="31" y="148"/>
                    <a:pt x="31" y="148"/>
                    <a:pt x="31" y="148"/>
                  </a:cubicBezTo>
                  <a:cubicBezTo>
                    <a:pt x="31" y="147"/>
                    <a:pt x="31" y="146"/>
                    <a:pt x="33" y="146"/>
                  </a:cubicBezTo>
                  <a:cubicBezTo>
                    <a:pt x="33" y="146"/>
                    <a:pt x="33" y="146"/>
                    <a:pt x="33" y="146"/>
                  </a:cubicBezTo>
                  <a:cubicBezTo>
                    <a:pt x="33" y="146"/>
                    <a:pt x="34" y="146"/>
                    <a:pt x="34" y="145"/>
                  </a:cubicBezTo>
                  <a:cubicBezTo>
                    <a:pt x="34" y="145"/>
                    <a:pt x="34" y="145"/>
                    <a:pt x="34" y="145"/>
                  </a:cubicBezTo>
                  <a:cubicBezTo>
                    <a:pt x="35" y="144"/>
                    <a:pt x="33" y="144"/>
                    <a:pt x="34" y="144"/>
                  </a:cubicBezTo>
                  <a:cubicBezTo>
                    <a:pt x="34" y="144"/>
                    <a:pt x="34" y="144"/>
                    <a:pt x="34" y="144"/>
                  </a:cubicBezTo>
                  <a:cubicBezTo>
                    <a:pt x="34" y="142"/>
                    <a:pt x="35" y="141"/>
                    <a:pt x="35" y="140"/>
                  </a:cubicBezTo>
                  <a:cubicBezTo>
                    <a:pt x="36" y="140"/>
                    <a:pt x="36" y="140"/>
                    <a:pt x="36" y="140"/>
                  </a:cubicBezTo>
                  <a:cubicBezTo>
                    <a:pt x="36" y="140"/>
                    <a:pt x="37" y="139"/>
                    <a:pt x="37" y="138"/>
                  </a:cubicBezTo>
                  <a:cubicBezTo>
                    <a:pt x="37" y="137"/>
                    <a:pt x="37" y="138"/>
                    <a:pt x="37" y="137"/>
                  </a:cubicBezTo>
                  <a:cubicBezTo>
                    <a:pt x="37" y="137"/>
                    <a:pt x="38" y="136"/>
                    <a:pt x="37" y="136"/>
                  </a:cubicBezTo>
                  <a:cubicBezTo>
                    <a:pt x="37" y="135"/>
                    <a:pt x="38" y="133"/>
                    <a:pt x="38" y="133"/>
                  </a:cubicBezTo>
                  <a:cubicBezTo>
                    <a:pt x="38" y="133"/>
                    <a:pt x="40" y="133"/>
                    <a:pt x="39" y="133"/>
                  </a:cubicBezTo>
                  <a:cubicBezTo>
                    <a:pt x="40" y="133"/>
                    <a:pt x="40" y="133"/>
                    <a:pt x="40" y="133"/>
                  </a:cubicBezTo>
                  <a:cubicBezTo>
                    <a:pt x="40" y="133"/>
                    <a:pt x="40" y="133"/>
                    <a:pt x="40" y="133"/>
                  </a:cubicBezTo>
                  <a:cubicBezTo>
                    <a:pt x="40" y="133"/>
                    <a:pt x="40" y="133"/>
                    <a:pt x="42" y="132"/>
                  </a:cubicBezTo>
                  <a:cubicBezTo>
                    <a:pt x="42" y="131"/>
                    <a:pt x="40" y="130"/>
                    <a:pt x="42" y="129"/>
                  </a:cubicBezTo>
                  <a:cubicBezTo>
                    <a:pt x="42" y="130"/>
                    <a:pt x="43" y="129"/>
                    <a:pt x="43" y="130"/>
                  </a:cubicBezTo>
                  <a:cubicBezTo>
                    <a:pt x="42" y="128"/>
                    <a:pt x="42" y="128"/>
                    <a:pt x="42" y="128"/>
                  </a:cubicBezTo>
                  <a:cubicBezTo>
                    <a:pt x="42" y="127"/>
                    <a:pt x="43" y="128"/>
                    <a:pt x="43" y="127"/>
                  </a:cubicBezTo>
                  <a:cubicBezTo>
                    <a:pt x="42" y="127"/>
                    <a:pt x="42" y="127"/>
                    <a:pt x="42" y="127"/>
                  </a:cubicBezTo>
                  <a:cubicBezTo>
                    <a:pt x="42" y="126"/>
                    <a:pt x="43" y="126"/>
                    <a:pt x="43" y="126"/>
                  </a:cubicBezTo>
                  <a:cubicBezTo>
                    <a:pt x="43" y="126"/>
                    <a:pt x="43" y="126"/>
                    <a:pt x="43" y="126"/>
                  </a:cubicBezTo>
                  <a:cubicBezTo>
                    <a:pt x="43" y="126"/>
                    <a:pt x="43" y="126"/>
                    <a:pt x="44" y="124"/>
                  </a:cubicBezTo>
                  <a:cubicBezTo>
                    <a:pt x="44" y="124"/>
                    <a:pt x="44" y="124"/>
                    <a:pt x="44" y="124"/>
                  </a:cubicBezTo>
                  <a:cubicBezTo>
                    <a:pt x="44" y="124"/>
                    <a:pt x="44" y="123"/>
                    <a:pt x="43" y="123"/>
                  </a:cubicBezTo>
                  <a:cubicBezTo>
                    <a:pt x="43" y="123"/>
                    <a:pt x="44" y="123"/>
                    <a:pt x="43" y="124"/>
                  </a:cubicBezTo>
                  <a:cubicBezTo>
                    <a:pt x="43" y="123"/>
                    <a:pt x="43" y="122"/>
                    <a:pt x="44" y="122"/>
                  </a:cubicBezTo>
                  <a:cubicBezTo>
                    <a:pt x="44" y="122"/>
                    <a:pt x="44" y="122"/>
                    <a:pt x="44" y="122"/>
                  </a:cubicBezTo>
                  <a:cubicBezTo>
                    <a:pt x="44" y="121"/>
                    <a:pt x="44" y="120"/>
                    <a:pt x="45" y="119"/>
                  </a:cubicBezTo>
                  <a:cubicBezTo>
                    <a:pt x="44" y="119"/>
                    <a:pt x="45" y="119"/>
                    <a:pt x="45" y="120"/>
                  </a:cubicBezTo>
                  <a:cubicBezTo>
                    <a:pt x="46" y="119"/>
                    <a:pt x="46" y="118"/>
                    <a:pt x="47" y="117"/>
                  </a:cubicBezTo>
                  <a:cubicBezTo>
                    <a:pt x="46" y="117"/>
                    <a:pt x="46" y="117"/>
                    <a:pt x="46" y="117"/>
                  </a:cubicBezTo>
                  <a:cubicBezTo>
                    <a:pt x="47" y="115"/>
                    <a:pt x="47" y="117"/>
                    <a:pt x="47" y="115"/>
                  </a:cubicBezTo>
                  <a:cubicBezTo>
                    <a:pt x="48" y="115"/>
                    <a:pt x="48" y="115"/>
                    <a:pt x="48" y="114"/>
                  </a:cubicBezTo>
                  <a:cubicBezTo>
                    <a:pt x="48" y="114"/>
                    <a:pt x="48" y="114"/>
                    <a:pt x="48" y="114"/>
                  </a:cubicBezTo>
                  <a:cubicBezTo>
                    <a:pt x="48" y="114"/>
                    <a:pt x="49" y="112"/>
                    <a:pt x="50" y="111"/>
                  </a:cubicBezTo>
                  <a:cubicBezTo>
                    <a:pt x="49" y="111"/>
                    <a:pt x="49" y="110"/>
                    <a:pt x="50" y="110"/>
                  </a:cubicBezTo>
                  <a:cubicBezTo>
                    <a:pt x="50" y="110"/>
                    <a:pt x="50" y="110"/>
                    <a:pt x="50" y="110"/>
                  </a:cubicBezTo>
                  <a:cubicBezTo>
                    <a:pt x="50" y="110"/>
                    <a:pt x="50" y="109"/>
                    <a:pt x="51" y="109"/>
                  </a:cubicBezTo>
                  <a:cubicBezTo>
                    <a:pt x="51" y="108"/>
                    <a:pt x="50" y="112"/>
                    <a:pt x="50" y="111"/>
                  </a:cubicBezTo>
                  <a:cubicBezTo>
                    <a:pt x="51" y="111"/>
                    <a:pt x="50" y="109"/>
                    <a:pt x="51" y="110"/>
                  </a:cubicBezTo>
                  <a:cubicBezTo>
                    <a:pt x="51" y="109"/>
                    <a:pt x="51" y="108"/>
                    <a:pt x="51" y="108"/>
                  </a:cubicBezTo>
                  <a:cubicBezTo>
                    <a:pt x="51" y="108"/>
                    <a:pt x="52" y="109"/>
                    <a:pt x="52" y="108"/>
                  </a:cubicBezTo>
                  <a:cubicBezTo>
                    <a:pt x="52" y="107"/>
                    <a:pt x="52" y="108"/>
                    <a:pt x="52" y="107"/>
                  </a:cubicBezTo>
                  <a:cubicBezTo>
                    <a:pt x="52" y="107"/>
                    <a:pt x="52" y="107"/>
                    <a:pt x="52" y="107"/>
                  </a:cubicBezTo>
                  <a:cubicBezTo>
                    <a:pt x="52" y="106"/>
                    <a:pt x="53" y="106"/>
                    <a:pt x="52" y="106"/>
                  </a:cubicBezTo>
                  <a:cubicBezTo>
                    <a:pt x="52" y="106"/>
                    <a:pt x="52" y="105"/>
                    <a:pt x="53" y="105"/>
                  </a:cubicBezTo>
                  <a:cubicBezTo>
                    <a:pt x="54" y="106"/>
                    <a:pt x="54" y="106"/>
                    <a:pt x="54" y="106"/>
                  </a:cubicBezTo>
                  <a:cubicBezTo>
                    <a:pt x="54" y="105"/>
                    <a:pt x="53" y="105"/>
                    <a:pt x="53" y="104"/>
                  </a:cubicBezTo>
                  <a:cubicBezTo>
                    <a:pt x="54" y="104"/>
                    <a:pt x="54" y="104"/>
                    <a:pt x="54" y="104"/>
                  </a:cubicBezTo>
                  <a:cubicBezTo>
                    <a:pt x="53" y="104"/>
                    <a:pt x="54" y="103"/>
                    <a:pt x="54" y="103"/>
                  </a:cubicBezTo>
                  <a:cubicBezTo>
                    <a:pt x="54" y="102"/>
                    <a:pt x="55" y="101"/>
                    <a:pt x="56" y="101"/>
                  </a:cubicBezTo>
                  <a:cubicBezTo>
                    <a:pt x="56" y="100"/>
                    <a:pt x="56" y="99"/>
                    <a:pt x="56" y="99"/>
                  </a:cubicBezTo>
                  <a:cubicBezTo>
                    <a:pt x="56" y="99"/>
                    <a:pt x="56" y="99"/>
                    <a:pt x="56" y="99"/>
                  </a:cubicBezTo>
                  <a:cubicBezTo>
                    <a:pt x="57" y="99"/>
                    <a:pt x="57" y="99"/>
                    <a:pt x="57" y="99"/>
                  </a:cubicBezTo>
                  <a:cubicBezTo>
                    <a:pt x="57" y="99"/>
                    <a:pt x="57" y="99"/>
                    <a:pt x="57" y="97"/>
                  </a:cubicBezTo>
                  <a:cubicBezTo>
                    <a:pt x="57" y="97"/>
                    <a:pt x="57" y="96"/>
                    <a:pt x="57" y="96"/>
                  </a:cubicBezTo>
                  <a:cubicBezTo>
                    <a:pt x="59" y="96"/>
                    <a:pt x="57" y="94"/>
                    <a:pt x="59" y="94"/>
                  </a:cubicBezTo>
                  <a:cubicBezTo>
                    <a:pt x="59" y="95"/>
                    <a:pt x="59" y="95"/>
                    <a:pt x="59" y="95"/>
                  </a:cubicBezTo>
                  <a:cubicBezTo>
                    <a:pt x="61" y="95"/>
                    <a:pt x="59" y="93"/>
                    <a:pt x="60" y="93"/>
                  </a:cubicBezTo>
                  <a:cubicBezTo>
                    <a:pt x="59" y="93"/>
                    <a:pt x="59" y="93"/>
                    <a:pt x="59" y="93"/>
                  </a:cubicBezTo>
                  <a:cubicBezTo>
                    <a:pt x="60" y="93"/>
                    <a:pt x="60" y="92"/>
                    <a:pt x="60" y="92"/>
                  </a:cubicBezTo>
                  <a:cubicBezTo>
                    <a:pt x="60" y="92"/>
                    <a:pt x="61" y="92"/>
                    <a:pt x="60" y="91"/>
                  </a:cubicBezTo>
                  <a:cubicBezTo>
                    <a:pt x="62" y="90"/>
                    <a:pt x="62" y="87"/>
                    <a:pt x="63" y="87"/>
                  </a:cubicBezTo>
                  <a:cubicBezTo>
                    <a:pt x="63" y="86"/>
                    <a:pt x="63" y="86"/>
                    <a:pt x="63" y="86"/>
                  </a:cubicBezTo>
                  <a:cubicBezTo>
                    <a:pt x="63" y="86"/>
                    <a:pt x="63" y="86"/>
                    <a:pt x="63" y="86"/>
                  </a:cubicBezTo>
                  <a:cubicBezTo>
                    <a:pt x="63" y="86"/>
                    <a:pt x="63" y="86"/>
                    <a:pt x="63" y="86"/>
                  </a:cubicBezTo>
                  <a:cubicBezTo>
                    <a:pt x="63" y="86"/>
                    <a:pt x="63" y="86"/>
                    <a:pt x="63" y="86"/>
                  </a:cubicBezTo>
                  <a:cubicBezTo>
                    <a:pt x="64" y="86"/>
                    <a:pt x="63" y="85"/>
                    <a:pt x="64" y="84"/>
                  </a:cubicBezTo>
                  <a:cubicBezTo>
                    <a:pt x="64" y="84"/>
                    <a:pt x="64" y="84"/>
                    <a:pt x="64" y="84"/>
                  </a:cubicBezTo>
                  <a:cubicBezTo>
                    <a:pt x="64" y="83"/>
                    <a:pt x="64" y="83"/>
                    <a:pt x="64" y="83"/>
                  </a:cubicBezTo>
                  <a:cubicBezTo>
                    <a:pt x="65" y="82"/>
                    <a:pt x="65" y="83"/>
                    <a:pt x="66" y="83"/>
                  </a:cubicBezTo>
                  <a:cubicBezTo>
                    <a:pt x="66" y="82"/>
                    <a:pt x="66" y="82"/>
                    <a:pt x="66" y="82"/>
                  </a:cubicBezTo>
                  <a:cubicBezTo>
                    <a:pt x="68" y="82"/>
                    <a:pt x="68" y="82"/>
                    <a:pt x="68" y="82"/>
                  </a:cubicBezTo>
                  <a:cubicBezTo>
                    <a:pt x="66" y="82"/>
                    <a:pt x="68" y="81"/>
                    <a:pt x="68" y="81"/>
                  </a:cubicBezTo>
                  <a:cubicBezTo>
                    <a:pt x="68" y="81"/>
                    <a:pt x="68" y="81"/>
                    <a:pt x="68" y="81"/>
                  </a:cubicBezTo>
                  <a:cubicBezTo>
                    <a:pt x="68" y="81"/>
                    <a:pt x="68" y="81"/>
                    <a:pt x="68" y="80"/>
                  </a:cubicBezTo>
                  <a:cubicBezTo>
                    <a:pt x="66" y="81"/>
                    <a:pt x="66" y="81"/>
                    <a:pt x="66" y="81"/>
                  </a:cubicBezTo>
                  <a:cubicBezTo>
                    <a:pt x="66" y="80"/>
                    <a:pt x="66" y="80"/>
                    <a:pt x="66" y="80"/>
                  </a:cubicBezTo>
                  <a:cubicBezTo>
                    <a:pt x="68" y="80"/>
                    <a:pt x="68" y="79"/>
                    <a:pt x="68" y="79"/>
                  </a:cubicBezTo>
                  <a:cubicBezTo>
                    <a:pt x="68" y="78"/>
                    <a:pt x="68" y="78"/>
                    <a:pt x="68" y="78"/>
                  </a:cubicBezTo>
                  <a:cubicBezTo>
                    <a:pt x="68" y="78"/>
                    <a:pt x="68" y="77"/>
                    <a:pt x="69" y="78"/>
                  </a:cubicBezTo>
                  <a:cubicBezTo>
                    <a:pt x="69" y="78"/>
                    <a:pt x="68" y="78"/>
                    <a:pt x="68" y="79"/>
                  </a:cubicBezTo>
                  <a:cubicBezTo>
                    <a:pt x="69" y="78"/>
                    <a:pt x="69" y="79"/>
                    <a:pt x="69" y="78"/>
                  </a:cubicBezTo>
                  <a:cubicBezTo>
                    <a:pt x="69" y="77"/>
                    <a:pt x="68" y="77"/>
                    <a:pt x="69" y="77"/>
                  </a:cubicBezTo>
                  <a:cubicBezTo>
                    <a:pt x="69" y="77"/>
                    <a:pt x="69" y="77"/>
                    <a:pt x="69" y="78"/>
                  </a:cubicBezTo>
                  <a:cubicBezTo>
                    <a:pt x="70" y="77"/>
                    <a:pt x="70" y="77"/>
                    <a:pt x="70" y="77"/>
                  </a:cubicBezTo>
                  <a:cubicBezTo>
                    <a:pt x="69" y="77"/>
                    <a:pt x="69" y="77"/>
                    <a:pt x="69" y="77"/>
                  </a:cubicBezTo>
                  <a:cubicBezTo>
                    <a:pt x="69" y="77"/>
                    <a:pt x="69" y="77"/>
                    <a:pt x="69" y="77"/>
                  </a:cubicBezTo>
                  <a:cubicBezTo>
                    <a:pt x="69" y="76"/>
                    <a:pt x="70" y="76"/>
                    <a:pt x="69" y="75"/>
                  </a:cubicBezTo>
                  <a:cubicBezTo>
                    <a:pt x="70" y="75"/>
                    <a:pt x="70" y="75"/>
                    <a:pt x="70" y="74"/>
                  </a:cubicBezTo>
                  <a:cubicBezTo>
                    <a:pt x="70" y="74"/>
                    <a:pt x="70" y="74"/>
                    <a:pt x="70" y="74"/>
                  </a:cubicBezTo>
                  <a:cubicBezTo>
                    <a:pt x="70" y="74"/>
                    <a:pt x="70" y="73"/>
                    <a:pt x="70" y="73"/>
                  </a:cubicBezTo>
                  <a:cubicBezTo>
                    <a:pt x="70" y="73"/>
                    <a:pt x="70" y="73"/>
                    <a:pt x="70" y="73"/>
                  </a:cubicBezTo>
                  <a:cubicBezTo>
                    <a:pt x="70" y="73"/>
                    <a:pt x="70" y="73"/>
                    <a:pt x="70" y="73"/>
                  </a:cubicBezTo>
                  <a:cubicBezTo>
                    <a:pt x="71" y="72"/>
                    <a:pt x="72" y="73"/>
                    <a:pt x="72" y="72"/>
                  </a:cubicBezTo>
                  <a:cubicBezTo>
                    <a:pt x="72" y="72"/>
                    <a:pt x="72" y="70"/>
                    <a:pt x="71" y="70"/>
                  </a:cubicBezTo>
                  <a:cubicBezTo>
                    <a:pt x="72" y="69"/>
                    <a:pt x="72" y="68"/>
                    <a:pt x="73" y="67"/>
                  </a:cubicBezTo>
                  <a:cubicBezTo>
                    <a:pt x="73" y="67"/>
                    <a:pt x="73" y="67"/>
                    <a:pt x="73" y="66"/>
                  </a:cubicBezTo>
                  <a:cubicBezTo>
                    <a:pt x="74" y="66"/>
                    <a:pt x="74" y="64"/>
                    <a:pt x="76" y="63"/>
                  </a:cubicBezTo>
                  <a:cubicBezTo>
                    <a:pt x="76" y="64"/>
                    <a:pt x="76" y="63"/>
                    <a:pt x="77" y="64"/>
                  </a:cubicBezTo>
                  <a:cubicBezTo>
                    <a:pt x="77" y="63"/>
                    <a:pt x="77" y="63"/>
                    <a:pt x="77" y="63"/>
                  </a:cubicBezTo>
                  <a:cubicBezTo>
                    <a:pt x="76" y="63"/>
                    <a:pt x="76" y="62"/>
                    <a:pt x="76" y="63"/>
                  </a:cubicBezTo>
                  <a:cubicBezTo>
                    <a:pt x="76" y="62"/>
                    <a:pt x="77" y="59"/>
                    <a:pt x="77" y="59"/>
                  </a:cubicBezTo>
                  <a:cubicBezTo>
                    <a:pt x="77" y="59"/>
                    <a:pt x="77" y="59"/>
                    <a:pt x="77" y="59"/>
                  </a:cubicBezTo>
                  <a:cubicBezTo>
                    <a:pt x="78" y="59"/>
                    <a:pt x="78" y="59"/>
                    <a:pt x="78" y="59"/>
                  </a:cubicBezTo>
                  <a:cubicBezTo>
                    <a:pt x="78" y="58"/>
                    <a:pt x="78" y="58"/>
                    <a:pt x="78" y="58"/>
                  </a:cubicBezTo>
                  <a:cubicBezTo>
                    <a:pt x="79" y="58"/>
                    <a:pt x="79" y="58"/>
                    <a:pt x="79" y="58"/>
                  </a:cubicBezTo>
                  <a:cubicBezTo>
                    <a:pt x="79" y="58"/>
                    <a:pt x="78" y="58"/>
                    <a:pt x="78" y="57"/>
                  </a:cubicBezTo>
                  <a:cubicBezTo>
                    <a:pt x="79" y="57"/>
                    <a:pt x="79" y="57"/>
                    <a:pt x="79" y="57"/>
                  </a:cubicBezTo>
                  <a:cubicBezTo>
                    <a:pt x="79" y="57"/>
                    <a:pt x="79" y="56"/>
                    <a:pt x="79" y="55"/>
                  </a:cubicBezTo>
                  <a:cubicBezTo>
                    <a:pt x="80" y="55"/>
                    <a:pt x="80" y="55"/>
                    <a:pt x="80" y="55"/>
                  </a:cubicBezTo>
                  <a:cubicBezTo>
                    <a:pt x="80" y="55"/>
                    <a:pt x="80" y="54"/>
                    <a:pt x="80" y="55"/>
                  </a:cubicBezTo>
                  <a:cubicBezTo>
                    <a:pt x="81" y="54"/>
                    <a:pt x="81" y="53"/>
                    <a:pt x="82" y="53"/>
                  </a:cubicBezTo>
                  <a:cubicBezTo>
                    <a:pt x="82" y="51"/>
                    <a:pt x="83" y="48"/>
                    <a:pt x="83" y="46"/>
                  </a:cubicBezTo>
                  <a:cubicBezTo>
                    <a:pt x="83" y="46"/>
                    <a:pt x="83" y="46"/>
                    <a:pt x="83" y="46"/>
                  </a:cubicBezTo>
                  <a:cubicBezTo>
                    <a:pt x="85" y="46"/>
                    <a:pt x="83" y="46"/>
                    <a:pt x="83" y="46"/>
                  </a:cubicBezTo>
                  <a:cubicBezTo>
                    <a:pt x="85" y="46"/>
                    <a:pt x="85" y="46"/>
                    <a:pt x="85" y="46"/>
                  </a:cubicBezTo>
                  <a:cubicBezTo>
                    <a:pt x="86" y="46"/>
                    <a:pt x="85" y="46"/>
                    <a:pt x="86" y="45"/>
                  </a:cubicBezTo>
                  <a:cubicBezTo>
                    <a:pt x="85" y="45"/>
                    <a:pt x="86" y="46"/>
                    <a:pt x="85" y="45"/>
                  </a:cubicBezTo>
                  <a:cubicBezTo>
                    <a:pt x="85" y="45"/>
                    <a:pt x="86" y="45"/>
                    <a:pt x="86" y="44"/>
                  </a:cubicBezTo>
                  <a:cubicBezTo>
                    <a:pt x="86" y="44"/>
                    <a:pt x="86" y="44"/>
                    <a:pt x="86" y="45"/>
                  </a:cubicBezTo>
                  <a:cubicBezTo>
                    <a:pt x="86" y="44"/>
                    <a:pt x="86" y="44"/>
                    <a:pt x="86" y="44"/>
                  </a:cubicBezTo>
                  <a:cubicBezTo>
                    <a:pt x="87" y="44"/>
                    <a:pt x="87" y="46"/>
                    <a:pt x="88" y="46"/>
                  </a:cubicBezTo>
                  <a:cubicBezTo>
                    <a:pt x="88" y="46"/>
                    <a:pt x="88" y="46"/>
                    <a:pt x="88" y="46"/>
                  </a:cubicBezTo>
                  <a:cubicBezTo>
                    <a:pt x="89" y="45"/>
                    <a:pt x="88" y="46"/>
                    <a:pt x="89" y="46"/>
                  </a:cubicBezTo>
                  <a:cubicBezTo>
                    <a:pt x="89" y="45"/>
                    <a:pt x="89" y="45"/>
                    <a:pt x="88" y="45"/>
                  </a:cubicBezTo>
                  <a:cubicBezTo>
                    <a:pt x="88" y="44"/>
                    <a:pt x="87" y="44"/>
                    <a:pt x="87" y="42"/>
                  </a:cubicBezTo>
                  <a:cubicBezTo>
                    <a:pt x="88" y="41"/>
                    <a:pt x="87" y="42"/>
                    <a:pt x="88" y="42"/>
                  </a:cubicBezTo>
                  <a:cubicBezTo>
                    <a:pt x="88" y="41"/>
                    <a:pt x="88" y="41"/>
                    <a:pt x="88" y="41"/>
                  </a:cubicBezTo>
                  <a:cubicBezTo>
                    <a:pt x="88" y="41"/>
                    <a:pt x="88" y="41"/>
                    <a:pt x="88" y="40"/>
                  </a:cubicBezTo>
                  <a:cubicBezTo>
                    <a:pt x="88" y="40"/>
                    <a:pt x="88" y="41"/>
                    <a:pt x="88" y="40"/>
                  </a:cubicBezTo>
                  <a:cubicBezTo>
                    <a:pt x="88" y="39"/>
                    <a:pt x="88" y="39"/>
                    <a:pt x="88" y="39"/>
                  </a:cubicBezTo>
                  <a:cubicBezTo>
                    <a:pt x="87" y="39"/>
                    <a:pt x="88" y="39"/>
                    <a:pt x="88" y="39"/>
                  </a:cubicBezTo>
                  <a:cubicBezTo>
                    <a:pt x="89" y="39"/>
                    <a:pt x="89" y="40"/>
                    <a:pt x="89" y="39"/>
                  </a:cubicBezTo>
                  <a:cubicBezTo>
                    <a:pt x="89" y="39"/>
                    <a:pt x="89" y="38"/>
                    <a:pt x="88" y="38"/>
                  </a:cubicBezTo>
                  <a:cubicBezTo>
                    <a:pt x="89" y="38"/>
                    <a:pt x="89" y="38"/>
                    <a:pt x="89" y="39"/>
                  </a:cubicBezTo>
                  <a:cubicBezTo>
                    <a:pt x="89" y="39"/>
                    <a:pt x="89" y="37"/>
                    <a:pt x="89" y="38"/>
                  </a:cubicBezTo>
                  <a:cubicBezTo>
                    <a:pt x="89" y="37"/>
                    <a:pt x="89" y="37"/>
                    <a:pt x="89" y="37"/>
                  </a:cubicBezTo>
                  <a:cubicBezTo>
                    <a:pt x="89" y="37"/>
                    <a:pt x="89" y="37"/>
                    <a:pt x="90" y="37"/>
                  </a:cubicBezTo>
                  <a:cubicBezTo>
                    <a:pt x="90" y="36"/>
                    <a:pt x="90" y="35"/>
                    <a:pt x="90" y="36"/>
                  </a:cubicBezTo>
                  <a:cubicBezTo>
                    <a:pt x="90" y="35"/>
                    <a:pt x="91" y="35"/>
                    <a:pt x="90" y="35"/>
                  </a:cubicBezTo>
                  <a:cubicBezTo>
                    <a:pt x="90" y="35"/>
                    <a:pt x="90" y="35"/>
                    <a:pt x="89" y="35"/>
                  </a:cubicBezTo>
                  <a:cubicBezTo>
                    <a:pt x="90" y="35"/>
                    <a:pt x="90" y="33"/>
                    <a:pt x="90" y="33"/>
                  </a:cubicBezTo>
                  <a:cubicBezTo>
                    <a:pt x="90" y="33"/>
                    <a:pt x="90" y="33"/>
                    <a:pt x="90" y="33"/>
                  </a:cubicBezTo>
                  <a:cubicBezTo>
                    <a:pt x="90" y="32"/>
                    <a:pt x="90" y="32"/>
                    <a:pt x="90" y="32"/>
                  </a:cubicBezTo>
                  <a:cubicBezTo>
                    <a:pt x="90" y="32"/>
                    <a:pt x="90" y="32"/>
                    <a:pt x="91" y="32"/>
                  </a:cubicBezTo>
                  <a:cubicBezTo>
                    <a:pt x="90" y="32"/>
                    <a:pt x="90" y="32"/>
                    <a:pt x="90" y="32"/>
                  </a:cubicBezTo>
                  <a:cubicBezTo>
                    <a:pt x="90" y="32"/>
                    <a:pt x="91" y="32"/>
                    <a:pt x="91" y="32"/>
                  </a:cubicBezTo>
                  <a:cubicBezTo>
                    <a:pt x="92" y="32"/>
                    <a:pt x="92" y="32"/>
                    <a:pt x="92" y="32"/>
                  </a:cubicBezTo>
                  <a:cubicBezTo>
                    <a:pt x="92" y="32"/>
                    <a:pt x="92" y="32"/>
                    <a:pt x="92" y="32"/>
                  </a:cubicBezTo>
                  <a:cubicBezTo>
                    <a:pt x="91" y="31"/>
                    <a:pt x="91" y="31"/>
                    <a:pt x="91" y="31"/>
                  </a:cubicBezTo>
                  <a:cubicBezTo>
                    <a:pt x="91" y="31"/>
                    <a:pt x="92" y="31"/>
                    <a:pt x="92" y="30"/>
                  </a:cubicBezTo>
                  <a:cubicBezTo>
                    <a:pt x="92" y="31"/>
                    <a:pt x="92" y="31"/>
                    <a:pt x="92" y="31"/>
                  </a:cubicBezTo>
                  <a:cubicBezTo>
                    <a:pt x="92" y="32"/>
                    <a:pt x="94" y="31"/>
                    <a:pt x="94" y="31"/>
                  </a:cubicBezTo>
                  <a:cubicBezTo>
                    <a:pt x="94" y="30"/>
                    <a:pt x="94" y="29"/>
                    <a:pt x="92" y="30"/>
                  </a:cubicBezTo>
                  <a:cubicBezTo>
                    <a:pt x="92" y="30"/>
                    <a:pt x="94" y="29"/>
                    <a:pt x="94" y="30"/>
                  </a:cubicBezTo>
                  <a:cubicBezTo>
                    <a:pt x="94" y="29"/>
                    <a:pt x="94" y="29"/>
                    <a:pt x="94" y="29"/>
                  </a:cubicBezTo>
                  <a:cubicBezTo>
                    <a:pt x="94" y="29"/>
                    <a:pt x="95" y="28"/>
                    <a:pt x="96" y="28"/>
                  </a:cubicBezTo>
                  <a:cubicBezTo>
                    <a:pt x="96" y="29"/>
                    <a:pt x="96" y="29"/>
                    <a:pt x="96" y="29"/>
                  </a:cubicBezTo>
                  <a:cubicBezTo>
                    <a:pt x="96" y="29"/>
                    <a:pt x="96" y="29"/>
                    <a:pt x="96" y="29"/>
                  </a:cubicBezTo>
                  <a:cubicBezTo>
                    <a:pt x="96" y="29"/>
                    <a:pt x="96" y="29"/>
                    <a:pt x="96" y="29"/>
                  </a:cubicBezTo>
                  <a:cubicBezTo>
                    <a:pt x="97" y="29"/>
                    <a:pt x="97" y="29"/>
                    <a:pt x="97" y="28"/>
                  </a:cubicBezTo>
                  <a:cubicBezTo>
                    <a:pt x="96" y="28"/>
                    <a:pt x="96" y="26"/>
                    <a:pt x="96" y="26"/>
                  </a:cubicBezTo>
                  <a:cubicBezTo>
                    <a:pt x="96" y="26"/>
                    <a:pt x="97" y="27"/>
                    <a:pt x="96" y="26"/>
                  </a:cubicBezTo>
                  <a:cubicBezTo>
                    <a:pt x="96" y="26"/>
                    <a:pt x="96" y="24"/>
                    <a:pt x="96" y="26"/>
                  </a:cubicBezTo>
                  <a:cubicBezTo>
                    <a:pt x="96" y="24"/>
                    <a:pt x="96" y="24"/>
                    <a:pt x="96" y="23"/>
                  </a:cubicBezTo>
                  <a:cubicBezTo>
                    <a:pt x="96" y="24"/>
                    <a:pt x="97" y="23"/>
                    <a:pt x="97" y="24"/>
                  </a:cubicBezTo>
                  <a:cubicBezTo>
                    <a:pt x="97" y="26"/>
                    <a:pt x="97" y="26"/>
                    <a:pt x="97" y="26"/>
                  </a:cubicBezTo>
                  <a:cubicBezTo>
                    <a:pt x="97" y="26"/>
                    <a:pt x="97" y="26"/>
                    <a:pt x="98" y="26"/>
                  </a:cubicBezTo>
                  <a:cubicBezTo>
                    <a:pt x="98" y="24"/>
                    <a:pt x="98" y="24"/>
                    <a:pt x="98" y="23"/>
                  </a:cubicBezTo>
                  <a:cubicBezTo>
                    <a:pt x="97" y="23"/>
                    <a:pt x="97" y="24"/>
                    <a:pt x="97" y="23"/>
                  </a:cubicBezTo>
                  <a:cubicBezTo>
                    <a:pt x="97" y="23"/>
                    <a:pt x="98" y="23"/>
                    <a:pt x="98" y="22"/>
                  </a:cubicBezTo>
                  <a:cubicBezTo>
                    <a:pt x="97" y="23"/>
                    <a:pt x="97" y="22"/>
                    <a:pt x="96" y="22"/>
                  </a:cubicBezTo>
                  <a:cubicBezTo>
                    <a:pt x="96" y="21"/>
                    <a:pt x="96" y="21"/>
                    <a:pt x="96" y="21"/>
                  </a:cubicBezTo>
                  <a:cubicBezTo>
                    <a:pt x="97" y="22"/>
                    <a:pt x="97" y="22"/>
                    <a:pt x="97" y="22"/>
                  </a:cubicBezTo>
                  <a:cubicBezTo>
                    <a:pt x="98" y="21"/>
                    <a:pt x="96" y="21"/>
                    <a:pt x="97" y="20"/>
                  </a:cubicBezTo>
                  <a:cubicBezTo>
                    <a:pt x="98" y="20"/>
                    <a:pt x="98" y="20"/>
                    <a:pt x="98" y="20"/>
                  </a:cubicBezTo>
                  <a:cubicBezTo>
                    <a:pt x="98" y="21"/>
                    <a:pt x="97" y="21"/>
                    <a:pt x="98" y="22"/>
                  </a:cubicBezTo>
                  <a:cubicBezTo>
                    <a:pt x="98" y="21"/>
                    <a:pt x="98" y="21"/>
                    <a:pt x="99" y="20"/>
                  </a:cubicBezTo>
                  <a:cubicBezTo>
                    <a:pt x="98" y="21"/>
                    <a:pt x="98" y="21"/>
                    <a:pt x="98" y="21"/>
                  </a:cubicBezTo>
                  <a:cubicBezTo>
                    <a:pt x="99" y="20"/>
                    <a:pt x="100" y="21"/>
                    <a:pt x="100" y="20"/>
                  </a:cubicBezTo>
                  <a:cubicBezTo>
                    <a:pt x="100" y="19"/>
                    <a:pt x="100" y="19"/>
                    <a:pt x="99" y="19"/>
                  </a:cubicBezTo>
                  <a:cubicBezTo>
                    <a:pt x="100" y="19"/>
                    <a:pt x="99" y="19"/>
                    <a:pt x="100" y="18"/>
                  </a:cubicBezTo>
                  <a:cubicBezTo>
                    <a:pt x="100" y="18"/>
                    <a:pt x="100" y="17"/>
                    <a:pt x="101" y="18"/>
                  </a:cubicBezTo>
                  <a:cubicBezTo>
                    <a:pt x="100" y="18"/>
                    <a:pt x="99" y="19"/>
                    <a:pt x="100" y="19"/>
                  </a:cubicBezTo>
                  <a:cubicBezTo>
                    <a:pt x="101" y="19"/>
                    <a:pt x="99" y="20"/>
                    <a:pt x="100" y="21"/>
                  </a:cubicBezTo>
                  <a:cubicBezTo>
                    <a:pt x="100" y="20"/>
                    <a:pt x="101" y="20"/>
                    <a:pt x="103" y="20"/>
                  </a:cubicBezTo>
                  <a:cubicBezTo>
                    <a:pt x="103" y="20"/>
                    <a:pt x="103" y="20"/>
                    <a:pt x="103" y="20"/>
                  </a:cubicBezTo>
                  <a:cubicBezTo>
                    <a:pt x="103" y="19"/>
                    <a:pt x="101" y="20"/>
                    <a:pt x="101" y="19"/>
                  </a:cubicBezTo>
                  <a:cubicBezTo>
                    <a:pt x="101" y="19"/>
                    <a:pt x="103" y="18"/>
                    <a:pt x="101" y="18"/>
                  </a:cubicBezTo>
                  <a:cubicBezTo>
                    <a:pt x="103" y="18"/>
                    <a:pt x="103" y="18"/>
                    <a:pt x="103" y="18"/>
                  </a:cubicBezTo>
                  <a:cubicBezTo>
                    <a:pt x="103" y="17"/>
                    <a:pt x="103" y="15"/>
                    <a:pt x="104" y="14"/>
                  </a:cubicBezTo>
                  <a:cubicBezTo>
                    <a:pt x="103" y="14"/>
                    <a:pt x="105" y="13"/>
                    <a:pt x="104" y="13"/>
                  </a:cubicBezTo>
                  <a:cubicBezTo>
                    <a:pt x="103" y="13"/>
                    <a:pt x="103" y="13"/>
                    <a:pt x="103" y="13"/>
                  </a:cubicBezTo>
                  <a:cubicBezTo>
                    <a:pt x="103" y="13"/>
                    <a:pt x="103" y="13"/>
                    <a:pt x="103" y="13"/>
                  </a:cubicBezTo>
                  <a:cubicBezTo>
                    <a:pt x="103" y="12"/>
                    <a:pt x="104" y="13"/>
                    <a:pt x="103" y="12"/>
                  </a:cubicBezTo>
                  <a:cubicBezTo>
                    <a:pt x="103" y="13"/>
                    <a:pt x="104" y="13"/>
                    <a:pt x="105" y="13"/>
                  </a:cubicBezTo>
                  <a:cubicBezTo>
                    <a:pt x="105" y="12"/>
                    <a:pt x="105" y="14"/>
                    <a:pt x="106" y="13"/>
                  </a:cubicBezTo>
                  <a:cubicBezTo>
                    <a:pt x="106" y="12"/>
                    <a:pt x="106" y="12"/>
                    <a:pt x="106" y="11"/>
                  </a:cubicBezTo>
                  <a:cubicBezTo>
                    <a:pt x="107" y="10"/>
                    <a:pt x="108" y="9"/>
                    <a:pt x="108" y="8"/>
                  </a:cubicBezTo>
                  <a:cubicBezTo>
                    <a:pt x="109" y="6"/>
                    <a:pt x="109" y="8"/>
                    <a:pt x="109" y="8"/>
                  </a:cubicBezTo>
                  <a:cubicBezTo>
                    <a:pt x="109" y="6"/>
                    <a:pt x="109" y="8"/>
                    <a:pt x="109" y="6"/>
                  </a:cubicBezTo>
                  <a:cubicBezTo>
                    <a:pt x="109" y="6"/>
                    <a:pt x="109" y="6"/>
                    <a:pt x="109" y="6"/>
                  </a:cubicBezTo>
                  <a:cubicBezTo>
                    <a:pt x="109" y="6"/>
                    <a:pt x="111" y="6"/>
                    <a:pt x="109" y="5"/>
                  </a:cubicBezTo>
                  <a:cubicBezTo>
                    <a:pt x="111" y="6"/>
                    <a:pt x="111" y="6"/>
                    <a:pt x="111" y="6"/>
                  </a:cubicBezTo>
                  <a:cubicBezTo>
                    <a:pt x="111" y="5"/>
                    <a:pt x="111" y="5"/>
                    <a:pt x="111" y="5"/>
                  </a:cubicBezTo>
                  <a:cubicBezTo>
                    <a:pt x="111" y="5"/>
                    <a:pt x="111" y="5"/>
                    <a:pt x="111" y="5"/>
                  </a:cubicBezTo>
                  <a:cubicBezTo>
                    <a:pt x="112" y="5"/>
                    <a:pt x="112" y="4"/>
                    <a:pt x="112" y="4"/>
                  </a:cubicBezTo>
                  <a:cubicBezTo>
                    <a:pt x="112" y="4"/>
                    <a:pt x="112" y="4"/>
                    <a:pt x="112" y="4"/>
                  </a:cubicBezTo>
                  <a:cubicBezTo>
                    <a:pt x="112" y="3"/>
                    <a:pt x="113" y="2"/>
                    <a:pt x="113" y="1"/>
                  </a:cubicBezTo>
                  <a:cubicBezTo>
                    <a:pt x="113" y="1"/>
                    <a:pt x="113" y="1"/>
                    <a:pt x="113" y="1"/>
                  </a:cubicBezTo>
                  <a:cubicBezTo>
                    <a:pt x="113" y="1"/>
                    <a:pt x="113" y="1"/>
                    <a:pt x="113" y="1"/>
                  </a:cubicBezTo>
                  <a:cubicBezTo>
                    <a:pt x="114" y="1"/>
                    <a:pt x="114" y="1"/>
                    <a:pt x="114" y="0"/>
                  </a:cubicBezTo>
                  <a:cubicBezTo>
                    <a:pt x="114" y="2"/>
                    <a:pt x="114" y="2"/>
                    <a:pt x="114" y="2"/>
                  </a:cubicBezTo>
                  <a:cubicBezTo>
                    <a:pt x="114" y="3"/>
                    <a:pt x="114" y="2"/>
                    <a:pt x="114" y="2"/>
                  </a:cubicBezTo>
                  <a:cubicBezTo>
                    <a:pt x="113" y="2"/>
                    <a:pt x="113" y="3"/>
                    <a:pt x="113" y="3"/>
                  </a:cubicBezTo>
                  <a:cubicBezTo>
                    <a:pt x="113" y="3"/>
                    <a:pt x="113" y="3"/>
                    <a:pt x="113" y="2"/>
                  </a:cubicBezTo>
                  <a:cubicBezTo>
                    <a:pt x="114" y="2"/>
                    <a:pt x="114" y="3"/>
                    <a:pt x="114" y="3"/>
                  </a:cubicBezTo>
                  <a:cubicBezTo>
                    <a:pt x="114" y="3"/>
                    <a:pt x="114" y="3"/>
                    <a:pt x="114" y="3"/>
                  </a:cubicBezTo>
                  <a:cubicBezTo>
                    <a:pt x="114" y="4"/>
                    <a:pt x="114" y="4"/>
                    <a:pt x="114" y="4"/>
                  </a:cubicBezTo>
                  <a:cubicBezTo>
                    <a:pt x="113" y="4"/>
                    <a:pt x="113" y="4"/>
                    <a:pt x="113" y="4"/>
                  </a:cubicBezTo>
                  <a:cubicBezTo>
                    <a:pt x="114" y="5"/>
                    <a:pt x="113" y="5"/>
                    <a:pt x="113" y="6"/>
                  </a:cubicBezTo>
                  <a:cubicBezTo>
                    <a:pt x="112" y="6"/>
                    <a:pt x="113" y="6"/>
                    <a:pt x="112" y="8"/>
                  </a:cubicBezTo>
                  <a:cubicBezTo>
                    <a:pt x="112" y="8"/>
                    <a:pt x="111" y="6"/>
                    <a:pt x="111" y="6"/>
                  </a:cubicBezTo>
                  <a:cubicBezTo>
                    <a:pt x="111" y="6"/>
                    <a:pt x="111" y="6"/>
                    <a:pt x="109" y="6"/>
                  </a:cubicBezTo>
                  <a:cubicBezTo>
                    <a:pt x="111" y="8"/>
                    <a:pt x="111" y="8"/>
                    <a:pt x="111" y="9"/>
                  </a:cubicBezTo>
                  <a:cubicBezTo>
                    <a:pt x="111" y="9"/>
                    <a:pt x="111" y="9"/>
                    <a:pt x="111" y="9"/>
                  </a:cubicBezTo>
                  <a:cubicBezTo>
                    <a:pt x="111" y="10"/>
                    <a:pt x="111" y="10"/>
                    <a:pt x="111" y="11"/>
                  </a:cubicBezTo>
                  <a:cubicBezTo>
                    <a:pt x="109" y="12"/>
                    <a:pt x="109" y="12"/>
                    <a:pt x="108" y="13"/>
                  </a:cubicBezTo>
                  <a:cubicBezTo>
                    <a:pt x="108" y="13"/>
                    <a:pt x="108" y="13"/>
                    <a:pt x="108" y="13"/>
                  </a:cubicBezTo>
                  <a:cubicBezTo>
                    <a:pt x="108" y="14"/>
                    <a:pt x="107" y="15"/>
                    <a:pt x="107" y="17"/>
                  </a:cubicBezTo>
                  <a:cubicBezTo>
                    <a:pt x="106" y="19"/>
                    <a:pt x="106" y="20"/>
                    <a:pt x="105" y="20"/>
                  </a:cubicBezTo>
                  <a:cubicBezTo>
                    <a:pt x="104" y="22"/>
                    <a:pt x="103" y="26"/>
                    <a:pt x="101" y="27"/>
                  </a:cubicBezTo>
                  <a:cubicBezTo>
                    <a:pt x="101" y="26"/>
                    <a:pt x="101" y="26"/>
                    <a:pt x="101" y="26"/>
                  </a:cubicBezTo>
                  <a:cubicBezTo>
                    <a:pt x="101" y="27"/>
                    <a:pt x="100" y="26"/>
                    <a:pt x="100" y="27"/>
                  </a:cubicBezTo>
                  <a:cubicBezTo>
                    <a:pt x="101" y="27"/>
                    <a:pt x="101" y="28"/>
                    <a:pt x="101" y="28"/>
                  </a:cubicBezTo>
                  <a:cubicBezTo>
                    <a:pt x="100" y="29"/>
                    <a:pt x="99" y="31"/>
                    <a:pt x="99" y="32"/>
                  </a:cubicBezTo>
                  <a:cubicBezTo>
                    <a:pt x="99" y="32"/>
                    <a:pt x="99" y="32"/>
                    <a:pt x="99" y="32"/>
                  </a:cubicBezTo>
                  <a:cubicBezTo>
                    <a:pt x="99" y="32"/>
                    <a:pt x="98" y="33"/>
                    <a:pt x="97" y="35"/>
                  </a:cubicBezTo>
                  <a:cubicBezTo>
                    <a:pt x="97" y="35"/>
                    <a:pt x="96" y="35"/>
                    <a:pt x="96" y="36"/>
                  </a:cubicBezTo>
                  <a:cubicBezTo>
                    <a:pt x="96" y="37"/>
                    <a:pt x="96" y="37"/>
                    <a:pt x="96" y="38"/>
                  </a:cubicBezTo>
                  <a:cubicBezTo>
                    <a:pt x="96" y="39"/>
                    <a:pt x="96" y="39"/>
                    <a:pt x="95" y="40"/>
                  </a:cubicBezTo>
                  <a:cubicBezTo>
                    <a:pt x="95" y="44"/>
                    <a:pt x="91" y="46"/>
                    <a:pt x="90" y="48"/>
                  </a:cubicBezTo>
                  <a:cubicBezTo>
                    <a:pt x="90" y="48"/>
                    <a:pt x="90" y="48"/>
                    <a:pt x="90" y="48"/>
                  </a:cubicBezTo>
                  <a:cubicBezTo>
                    <a:pt x="89" y="51"/>
                    <a:pt x="88" y="54"/>
                    <a:pt x="87" y="57"/>
                  </a:cubicBezTo>
                  <a:cubicBezTo>
                    <a:pt x="86" y="56"/>
                    <a:pt x="86" y="56"/>
                    <a:pt x="86" y="56"/>
                  </a:cubicBezTo>
                  <a:cubicBezTo>
                    <a:pt x="85" y="57"/>
                    <a:pt x="85" y="58"/>
                    <a:pt x="86" y="58"/>
                  </a:cubicBezTo>
                  <a:cubicBezTo>
                    <a:pt x="86" y="59"/>
                    <a:pt x="86" y="59"/>
                    <a:pt x="85" y="59"/>
                  </a:cubicBezTo>
                  <a:cubicBezTo>
                    <a:pt x="83" y="60"/>
                    <a:pt x="85" y="60"/>
                    <a:pt x="83" y="62"/>
                  </a:cubicBezTo>
                  <a:cubicBezTo>
                    <a:pt x="83" y="63"/>
                    <a:pt x="83" y="64"/>
                    <a:pt x="82" y="65"/>
                  </a:cubicBezTo>
                  <a:cubicBezTo>
                    <a:pt x="83" y="65"/>
                    <a:pt x="83" y="65"/>
                    <a:pt x="83" y="65"/>
                  </a:cubicBezTo>
                  <a:cubicBezTo>
                    <a:pt x="82" y="65"/>
                    <a:pt x="82" y="64"/>
                    <a:pt x="82" y="65"/>
                  </a:cubicBezTo>
                  <a:cubicBezTo>
                    <a:pt x="82" y="65"/>
                    <a:pt x="81" y="66"/>
                    <a:pt x="82" y="66"/>
                  </a:cubicBezTo>
                  <a:cubicBezTo>
                    <a:pt x="80" y="67"/>
                    <a:pt x="80" y="69"/>
                    <a:pt x="79" y="70"/>
                  </a:cubicBezTo>
                  <a:cubicBezTo>
                    <a:pt x="79" y="72"/>
                    <a:pt x="79" y="72"/>
                    <a:pt x="79" y="72"/>
                  </a:cubicBezTo>
                  <a:cubicBezTo>
                    <a:pt x="78" y="73"/>
                    <a:pt x="77" y="73"/>
                    <a:pt x="77" y="75"/>
                  </a:cubicBezTo>
                  <a:cubicBezTo>
                    <a:pt x="77" y="75"/>
                    <a:pt x="77" y="74"/>
                    <a:pt x="76" y="75"/>
                  </a:cubicBezTo>
                  <a:cubicBezTo>
                    <a:pt x="77" y="75"/>
                    <a:pt x="77" y="75"/>
                    <a:pt x="77" y="75"/>
                  </a:cubicBezTo>
                  <a:cubicBezTo>
                    <a:pt x="76" y="78"/>
                    <a:pt x="74" y="79"/>
                    <a:pt x="73" y="81"/>
                  </a:cubicBezTo>
                  <a:cubicBezTo>
                    <a:pt x="71" y="85"/>
                    <a:pt x="70" y="87"/>
                    <a:pt x="68" y="92"/>
                  </a:cubicBezTo>
                  <a:cubicBezTo>
                    <a:pt x="68" y="92"/>
                    <a:pt x="68" y="92"/>
                    <a:pt x="68" y="92"/>
                  </a:cubicBezTo>
                  <a:cubicBezTo>
                    <a:pt x="68" y="93"/>
                    <a:pt x="65" y="93"/>
                    <a:pt x="66" y="94"/>
                  </a:cubicBezTo>
                  <a:cubicBezTo>
                    <a:pt x="65" y="94"/>
                    <a:pt x="65" y="95"/>
                    <a:pt x="65" y="95"/>
                  </a:cubicBezTo>
                  <a:cubicBezTo>
                    <a:pt x="65" y="96"/>
                    <a:pt x="63" y="97"/>
                    <a:pt x="63" y="99"/>
                  </a:cubicBezTo>
                  <a:cubicBezTo>
                    <a:pt x="63" y="99"/>
                    <a:pt x="63" y="99"/>
                    <a:pt x="63" y="99"/>
                  </a:cubicBezTo>
                  <a:cubicBezTo>
                    <a:pt x="63" y="99"/>
                    <a:pt x="63" y="101"/>
                    <a:pt x="62" y="102"/>
                  </a:cubicBezTo>
                  <a:cubicBezTo>
                    <a:pt x="62" y="102"/>
                    <a:pt x="62" y="101"/>
                    <a:pt x="61" y="101"/>
                  </a:cubicBezTo>
                  <a:cubicBezTo>
                    <a:pt x="61" y="101"/>
                    <a:pt x="62" y="103"/>
                    <a:pt x="61" y="103"/>
                  </a:cubicBezTo>
                  <a:cubicBezTo>
                    <a:pt x="60" y="103"/>
                    <a:pt x="61" y="103"/>
                    <a:pt x="61" y="103"/>
                  </a:cubicBezTo>
                  <a:cubicBezTo>
                    <a:pt x="59" y="106"/>
                    <a:pt x="57" y="109"/>
                    <a:pt x="56" y="112"/>
                  </a:cubicBezTo>
                  <a:cubicBezTo>
                    <a:pt x="55" y="113"/>
                    <a:pt x="55" y="111"/>
                    <a:pt x="54" y="113"/>
                  </a:cubicBezTo>
                  <a:cubicBezTo>
                    <a:pt x="54" y="113"/>
                    <a:pt x="55" y="113"/>
                    <a:pt x="54" y="113"/>
                  </a:cubicBezTo>
                  <a:cubicBezTo>
                    <a:pt x="54" y="114"/>
                    <a:pt x="53" y="113"/>
                    <a:pt x="53" y="114"/>
                  </a:cubicBezTo>
                  <a:cubicBezTo>
                    <a:pt x="54" y="114"/>
                    <a:pt x="53" y="115"/>
                    <a:pt x="54" y="115"/>
                  </a:cubicBezTo>
                  <a:cubicBezTo>
                    <a:pt x="52" y="117"/>
                    <a:pt x="52" y="117"/>
                    <a:pt x="52" y="118"/>
                  </a:cubicBezTo>
                  <a:cubicBezTo>
                    <a:pt x="51" y="118"/>
                    <a:pt x="51" y="118"/>
                    <a:pt x="51" y="118"/>
                  </a:cubicBezTo>
                  <a:cubicBezTo>
                    <a:pt x="52" y="119"/>
                    <a:pt x="50" y="120"/>
                    <a:pt x="51" y="121"/>
                  </a:cubicBezTo>
                  <a:cubicBezTo>
                    <a:pt x="47" y="128"/>
                    <a:pt x="44" y="135"/>
                    <a:pt x="40" y="141"/>
                  </a:cubicBezTo>
                  <a:cubicBezTo>
                    <a:pt x="37" y="147"/>
                    <a:pt x="34" y="154"/>
                    <a:pt x="30" y="160"/>
                  </a:cubicBezTo>
                  <a:cubicBezTo>
                    <a:pt x="28" y="162"/>
                    <a:pt x="28" y="162"/>
                    <a:pt x="28" y="164"/>
                  </a:cubicBezTo>
                  <a:cubicBezTo>
                    <a:pt x="28" y="164"/>
                    <a:pt x="28" y="163"/>
                    <a:pt x="27" y="164"/>
                  </a:cubicBezTo>
                  <a:cubicBezTo>
                    <a:pt x="28" y="164"/>
                    <a:pt x="27" y="165"/>
                    <a:pt x="27" y="165"/>
                  </a:cubicBezTo>
                  <a:cubicBezTo>
                    <a:pt x="26" y="167"/>
                    <a:pt x="25" y="169"/>
                    <a:pt x="23" y="173"/>
                  </a:cubicBezTo>
                  <a:cubicBezTo>
                    <a:pt x="24" y="172"/>
                    <a:pt x="23" y="172"/>
                    <a:pt x="23" y="172"/>
                  </a:cubicBezTo>
                  <a:cubicBezTo>
                    <a:pt x="23" y="173"/>
                    <a:pt x="23" y="173"/>
                    <a:pt x="23" y="173"/>
                  </a:cubicBezTo>
                  <a:cubicBezTo>
                    <a:pt x="23" y="173"/>
                    <a:pt x="23" y="173"/>
                    <a:pt x="23" y="173"/>
                  </a:cubicBezTo>
                  <a:cubicBezTo>
                    <a:pt x="23" y="173"/>
                    <a:pt x="23" y="173"/>
                    <a:pt x="23" y="173"/>
                  </a:cubicBezTo>
                  <a:cubicBezTo>
                    <a:pt x="20" y="179"/>
                    <a:pt x="16" y="185"/>
                    <a:pt x="12" y="191"/>
                  </a:cubicBezTo>
                  <a:cubicBezTo>
                    <a:pt x="11" y="193"/>
                    <a:pt x="10" y="194"/>
                    <a:pt x="10" y="196"/>
                  </a:cubicBezTo>
                  <a:cubicBezTo>
                    <a:pt x="7" y="200"/>
                    <a:pt x="3" y="204"/>
                    <a:pt x="1" y="209"/>
                  </a:cubicBezTo>
                  <a:cubicBezTo>
                    <a:pt x="1" y="209"/>
                    <a:pt x="0" y="207"/>
                    <a:pt x="1" y="205"/>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220" name="Hình tự do 116"/>
            <p:cNvSpPr>
              <a:spLocks/>
            </p:cNvSpPr>
            <p:nvPr/>
          </p:nvSpPr>
          <p:spPr bwMode="auto">
            <a:xfrm>
              <a:off x="3265" y="273"/>
              <a:ext cx="319" cy="530"/>
            </a:xfrm>
            <a:custGeom>
              <a:avLst/>
              <a:gdLst>
                <a:gd name="T0" fmla="*/ 118 w 135"/>
                <a:gd name="T1" fmla="*/ 200 h 224"/>
                <a:gd name="T2" fmla="*/ 113 w 135"/>
                <a:gd name="T3" fmla="*/ 193 h 224"/>
                <a:gd name="T4" fmla="*/ 104 w 135"/>
                <a:gd name="T5" fmla="*/ 180 h 224"/>
                <a:gd name="T6" fmla="*/ 102 w 135"/>
                <a:gd name="T7" fmla="*/ 176 h 224"/>
                <a:gd name="T8" fmla="*/ 93 w 135"/>
                <a:gd name="T9" fmla="*/ 160 h 224"/>
                <a:gd name="T10" fmla="*/ 91 w 135"/>
                <a:gd name="T11" fmla="*/ 156 h 224"/>
                <a:gd name="T12" fmla="*/ 86 w 135"/>
                <a:gd name="T13" fmla="*/ 149 h 224"/>
                <a:gd name="T14" fmla="*/ 82 w 135"/>
                <a:gd name="T15" fmla="*/ 141 h 224"/>
                <a:gd name="T16" fmla="*/ 79 w 135"/>
                <a:gd name="T17" fmla="*/ 137 h 224"/>
                <a:gd name="T18" fmla="*/ 77 w 135"/>
                <a:gd name="T19" fmla="*/ 134 h 224"/>
                <a:gd name="T20" fmla="*/ 73 w 135"/>
                <a:gd name="T21" fmla="*/ 126 h 224"/>
                <a:gd name="T22" fmla="*/ 69 w 135"/>
                <a:gd name="T23" fmla="*/ 123 h 224"/>
                <a:gd name="T24" fmla="*/ 66 w 135"/>
                <a:gd name="T25" fmla="*/ 118 h 224"/>
                <a:gd name="T26" fmla="*/ 63 w 135"/>
                <a:gd name="T27" fmla="*/ 112 h 224"/>
                <a:gd name="T28" fmla="*/ 59 w 135"/>
                <a:gd name="T29" fmla="*/ 106 h 224"/>
                <a:gd name="T30" fmla="*/ 55 w 135"/>
                <a:gd name="T31" fmla="*/ 97 h 224"/>
                <a:gd name="T32" fmla="*/ 52 w 135"/>
                <a:gd name="T33" fmla="*/ 93 h 224"/>
                <a:gd name="T34" fmla="*/ 51 w 135"/>
                <a:gd name="T35" fmla="*/ 90 h 224"/>
                <a:gd name="T36" fmla="*/ 48 w 135"/>
                <a:gd name="T37" fmla="*/ 87 h 224"/>
                <a:gd name="T38" fmla="*/ 47 w 135"/>
                <a:gd name="T39" fmla="*/ 86 h 224"/>
                <a:gd name="T40" fmla="*/ 46 w 135"/>
                <a:gd name="T41" fmla="*/ 82 h 224"/>
                <a:gd name="T42" fmla="*/ 39 w 135"/>
                <a:gd name="T43" fmla="*/ 71 h 224"/>
                <a:gd name="T44" fmla="*/ 36 w 135"/>
                <a:gd name="T45" fmla="*/ 66 h 224"/>
                <a:gd name="T46" fmla="*/ 33 w 135"/>
                <a:gd name="T47" fmla="*/ 63 h 224"/>
                <a:gd name="T48" fmla="*/ 28 w 135"/>
                <a:gd name="T49" fmla="*/ 53 h 224"/>
                <a:gd name="T50" fmla="*/ 29 w 135"/>
                <a:gd name="T51" fmla="*/ 50 h 224"/>
                <a:gd name="T52" fmla="*/ 25 w 135"/>
                <a:gd name="T53" fmla="*/ 47 h 224"/>
                <a:gd name="T54" fmla="*/ 22 w 135"/>
                <a:gd name="T55" fmla="*/ 45 h 224"/>
                <a:gd name="T56" fmla="*/ 20 w 135"/>
                <a:gd name="T57" fmla="*/ 40 h 224"/>
                <a:gd name="T58" fmla="*/ 19 w 135"/>
                <a:gd name="T59" fmla="*/ 39 h 224"/>
                <a:gd name="T60" fmla="*/ 19 w 135"/>
                <a:gd name="T61" fmla="*/ 38 h 224"/>
                <a:gd name="T62" fmla="*/ 17 w 135"/>
                <a:gd name="T63" fmla="*/ 34 h 224"/>
                <a:gd name="T64" fmla="*/ 13 w 135"/>
                <a:gd name="T65" fmla="*/ 31 h 224"/>
                <a:gd name="T66" fmla="*/ 13 w 135"/>
                <a:gd name="T67" fmla="*/ 29 h 224"/>
                <a:gd name="T68" fmla="*/ 11 w 135"/>
                <a:gd name="T69" fmla="*/ 26 h 224"/>
                <a:gd name="T70" fmla="*/ 8 w 135"/>
                <a:gd name="T71" fmla="*/ 23 h 224"/>
                <a:gd name="T72" fmla="*/ 12 w 135"/>
                <a:gd name="T73" fmla="*/ 23 h 224"/>
                <a:gd name="T74" fmla="*/ 6 w 135"/>
                <a:gd name="T75" fmla="*/ 19 h 224"/>
                <a:gd name="T76" fmla="*/ 5 w 135"/>
                <a:gd name="T77" fmla="*/ 9 h 224"/>
                <a:gd name="T78" fmla="*/ 4 w 135"/>
                <a:gd name="T79" fmla="*/ 5 h 224"/>
                <a:gd name="T80" fmla="*/ 0 w 135"/>
                <a:gd name="T81" fmla="*/ 0 h 224"/>
                <a:gd name="T82" fmla="*/ 3 w 135"/>
                <a:gd name="T83" fmla="*/ 2 h 224"/>
                <a:gd name="T84" fmla="*/ 5 w 135"/>
                <a:gd name="T85" fmla="*/ 8 h 224"/>
                <a:gd name="T86" fmla="*/ 12 w 135"/>
                <a:gd name="T87" fmla="*/ 17 h 224"/>
                <a:gd name="T88" fmla="*/ 22 w 135"/>
                <a:gd name="T89" fmla="*/ 32 h 224"/>
                <a:gd name="T90" fmla="*/ 32 w 135"/>
                <a:gd name="T91" fmla="*/ 49 h 224"/>
                <a:gd name="T92" fmla="*/ 41 w 135"/>
                <a:gd name="T93" fmla="*/ 63 h 224"/>
                <a:gd name="T94" fmla="*/ 48 w 135"/>
                <a:gd name="T95" fmla="*/ 73 h 224"/>
                <a:gd name="T96" fmla="*/ 59 w 135"/>
                <a:gd name="T97" fmla="*/ 94 h 224"/>
                <a:gd name="T98" fmla="*/ 66 w 135"/>
                <a:gd name="T99" fmla="*/ 107 h 224"/>
                <a:gd name="T100" fmla="*/ 74 w 135"/>
                <a:gd name="T101" fmla="*/ 121 h 224"/>
                <a:gd name="T102" fmla="*/ 105 w 135"/>
                <a:gd name="T103" fmla="*/ 170 h 224"/>
                <a:gd name="T104" fmla="*/ 112 w 135"/>
                <a:gd name="T105" fmla="*/ 182 h 224"/>
                <a:gd name="T106" fmla="*/ 131 w 135"/>
                <a:gd name="T107" fmla="*/ 222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35" h="224">
                  <a:moveTo>
                    <a:pt x="131" y="222"/>
                  </a:moveTo>
                  <a:cubicBezTo>
                    <a:pt x="128" y="220"/>
                    <a:pt x="127" y="215"/>
                    <a:pt x="124" y="213"/>
                  </a:cubicBezTo>
                  <a:cubicBezTo>
                    <a:pt x="124" y="213"/>
                    <a:pt x="125" y="213"/>
                    <a:pt x="125" y="213"/>
                  </a:cubicBezTo>
                  <a:cubicBezTo>
                    <a:pt x="122" y="210"/>
                    <a:pt x="120" y="206"/>
                    <a:pt x="120" y="200"/>
                  </a:cubicBezTo>
                  <a:cubicBezTo>
                    <a:pt x="120" y="200"/>
                    <a:pt x="120" y="200"/>
                    <a:pt x="120" y="200"/>
                  </a:cubicBezTo>
                  <a:cubicBezTo>
                    <a:pt x="118" y="200"/>
                    <a:pt x="118" y="200"/>
                    <a:pt x="118" y="200"/>
                  </a:cubicBezTo>
                  <a:cubicBezTo>
                    <a:pt x="118" y="199"/>
                    <a:pt x="118" y="200"/>
                    <a:pt x="119" y="199"/>
                  </a:cubicBezTo>
                  <a:cubicBezTo>
                    <a:pt x="118" y="199"/>
                    <a:pt x="118" y="198"/>
                    <a:pt x="117" y="198"/>
                  </a:cubicBezTo>
                  <a:cubicBezTo>
                    <a:pt x="117" y="197"/>
                    <a:pt x="117" y="197"/>
                    <a:pt x="117" y="197"/>
                  </a:cubicBezTo>
                  <a:cubicBezTo>
                    <a:pt x="117" y="197"/>
                    <a:pt x="117" y="197"/>
                    <a:pt x="117" y="197"/>
                  </a:cubicBezTo>
                  <a:cubicBezTo>
                    <a:pt x="114" y="197"/>
                    <a:pt x="114" y="194"/>
                    <a:pt x="113" y="193"/>
                  </a:cubicBezTo>
                  <a:cubicBezTo>
                    <a:pt x="113" y="193"/>
                    <a:pt x="113" y="193"/>
                    <a:pt x="113" y="193"/>
                  </a:cubicBezTo>
                  <a:cubicBezTo>
                    <a:pt x="112" y="191"/>
                    <a:pt x="110" y="187"/>
                    <a:pt x="108" y="186"/>
                  </a:cubicBezTo>
                  <a:cubicBezTo>
                    <a:pt x="108" y="186"/>
                    <a:pt x="109" y="186"/>
                    <a:pt x="109" y="185"/>
                  </a:cubicBezTo>
                  <a:cubicBezTo>
                    <a:pt x="108" y="186"/>
                    <a:pt x="106" y="185"/>
                    <a:pt x="106" y="183"/>
                  </a:cubicBezTo>
                  <a:cubicBezTo>
                    <a:pt x="106" y="182"/>
                    <a:pt x="106" y="182"/>
                    <a:pt x="105" y="181"/>
                  </a:cubicBezTo>
                  <a:cubicBezTo>
                    <a:pt x="106" y="181"/>
                    <a:pt x="106" y="181"/>
                    <a:pt x="106" y="181"/>
                  </a:cubicBezTo>
                  <a:cubicBezTo>
                    <a:pt x="105" y="181"/>
                    <a:pt x="105" y="180"/>
                    <a:pt x="104" y="180"/>
                  </a:cubicBezTo>
                  <a:cubicBezTo>
                    <a:pt x="105" y="180"/>
                    <a:pt x="105" y="180"/>
                    <a:pt x="105" y="180"/>
                  </a:cubicBezTo>
                  <a:cubicBezTo>
                    <a:pt x="104" y="180"/>
                    <a:pt x="104" y="179"/>
                    <a:pt x="104" y="179"/>
                  </a:cubicBezTo>
                  <a:cubicBezTo>
                    <a:pt x="104" y="179"/>
                    <a:pt x="104" y="179"/>
                    <a:pt x="104" y="179"/>
                  </a:cubicBezTo>
                  <a:cubicBezTo>
                    <a:pt x="103" y="178"/>
                    <a:pt x="103" y="178"/>
                    <a:pt x="103" y="177"/>
                  </a:cubicBezTo>
                  <a:cubicBezTo>
                    <a:pt x="103" y="177"/>
                    <a:pt x="103" y="177"/>
                    <a:pt x="103" y="177"/>
                  </a:cubicBezTo>
                  <a:cubicBezTo>
                    <a:pt x="102" y="176"/>
                    <a:pt x="102" y="174"/>
                    <a:pt x="102" y="176"/>
                  </a:cubicBezTo>
                  <a:cubicBezTo>
                    <a:pt x="102" y="174"/>
                    <a:pt x="102" y="177"/>
                    <a:pt x="103" y="176"/>
                  </a:cubicBezTo>
                  <a:cubicBezTo>
                    <a:pt x="100" y="172"/>
                    <a:pt x="98" y="169"/>
                    <a:pt x="96" y="165"/>
                  </a:cubicBezTo>
                  <a:cubicBezTo>
                    <a:pt x="96" y="164"/>
                    <a:pt x="96" y="164"/>
                    <a:pt x="96" y="164"/>
                  </a:cubicBezTo>
                  <a:cubicBezTo>
                    <a:pt x="96" y="163"/>
                    <a:pt x="95" y="162"/>
                    <a:pt x="94" y="162"/>
                  </a:cubicBezTo>
                  <a:cubicBezTo>
                    <a:pt x="95" y="162"/>
                    <a:pt x="95" y="162"/>
                    <a:pt x="95" y="162"/>
                  </a:cubicBezTo>
                  <a:cubicBezTo>
                    <a:pt x="94" y="161"/>
                    <a:pt x="93" y="161"/>
                    <a:pt x="93" y="160"/>
                  </a:cubicBezTo>
                  <a:cubicBezTo>
                    <a:pt x="94" y="161"/>
                    <a:pt x="94" y="161"/>
                    <a:pt x="94" y="160"/>
                  </a:cubicBezTo>
                  <a:cubicBezTo>
                    <a:pt x="93" y="160"/>
                    <a:pt x="93" y="159"/>
                    <a:pt x="93" y="159"/>
                  </a:cubicBezTo>
                  <a:cubicBezTo>
                    <a:pt x="93" y="159"/>
                    <a:pt x="93" y="159"/>
                    <a:pt x="93" y="159"/>
                  </a:cubicBezTo>
                  <a:cubicBezTo>
                    <a:pt x="93" y="159"/>
                    <a:pt x="93" y="158"/>
                    <a:pt x="92" y="156"/>
                  </a:cubicBezTo>
                  <a:cubicBezTo>
                    <a:pt x="93" y="158"/>
                    <a:pt x="93" y="158"/>
                    <a:pt x="93" y="158"/>
                  </a:cubicBezTo>
                  <a:cubicBezTo>
                    <a:pt x="92" y="155"/>
                    <a:pt x="92" y="158"/>
                    <a:pt x="91" y="156"/>
                  </a:cubicBezTo>
                  <a:cubicBezTo>
                    <a:pt x="92" y="156"/>
                    <a:pt x="92" y="156"/>
                    <a:pt x="92" y="155"/>
                  </a:cubicBezTo>
                  <a:cubicBezTo>
                    <a:pt x="91" y="155"/>
                    <a:pt x="90" y="153"/>
                    <a:pt x="88" y="153"/>
                  </a:cubicBezTo>
                  <a:cubicBezTo>
                    <a:pt x="88" y="153"/>
                    <a:pt x="88" y="153"/>
                    <a:pt x="88" y="153"/>
                  </a:cubicBezTo>
                  <a:cubicBezTo>
                    <a:pt x="88" y="153"/>
                    <a:pt x="87" y="151"/>
                    <a:pt x="86" y="150"/>
                  </a:cubicBezTo>
                  <a:cubicBezTo>
                    <a:pt x="86" y="150"/>
                    <a:pt x="87" y="150"/>
                    <a:pt x="87" y="149"/>
                  </a:cubicBezTo>
                  <a:cubicBezTo>
                    <a:pt x="86" y="150"/>
                    <a:pt x="86" y="146"/>
                    <a:pt x="86" y="149"/>
                  </a:cubicBezTo>
                  <a:cubicBezTo>
                    <a:pt x="85" y="147"/>
                    <a:pt x="85" y="146"/>
                    <a:pt x="84" y="145"/>
                  </a:cubicBezTo>
                  <a:cubicBezTo>
                    <a:pt x="85" y="146"/>
                    <a:pt x="85" y="145"/>
                    <a:pt x="85" y="145"/>
                  </a:cubicBezTo>
                  <a:cubicBezTo>
                    <a:pt x="86" y="144"/>
                    <a:pt x="86" y="144"/>
                    <a:pt x="86" y="144"/>
                  </a:cubicBezTo>
                  <a:cubicBezTo>
                    <a:pt x="86" y="145"/>
                    <a:pt x="86" y="145"/>
                    <a:pt x="86" y="145"/>
                  </a:cubicBezTo>
                  <a:cubicBezTo>
                    <a:pt x="86" y="144"/>
                    <a:pt x="85" y="143"/>
                    <a:pt x="85" y="143"/>
                  </a:cubicBezTo>
                  <a:cubicBezTo>
                    <a:pt x="84" y="142"/>
                    <a:pt x="83" y="142"/>
                    <a:pt x="82" y="141"/>
                  </a:cubicBezTo>
                  <a:cubicBezTo>
                    <a:pt x="83" y="142"/>
                    <a:pt x="83" y="140"/>
                    <a:pt x="83" y="141"/>
                  </a:cubicBezTo>
                  <a:cubicBezTo>
                    <a:pt x="81" y="140"/>
                    <a:pt x="81" y="140"/>
                    <a:pt x="81" y="140"/>
                  </a:cubicBezTo>
                  <a:cubicBezTo>
                    <a:pt x="79" y="140"/>
                    <a:pt x="81" y="140"/>
                    <a:pt x="81" y="139"/>
                  </a:cubicBezTo>
                  <a:cubicBezTo>
                    <a:pt x="79" y="139"/>
                    <a:pt x="79" y="139"/>
                    <a:pt x="79" y="139"/>
                  </a:cubicBezTo>
                  <a:cubicBezTo>
                    <a:pt x="79" y="139"/>
                    <a:pt x="79" y="138"/>
                    <a:pt x="79" y="137"/>
                  </a:cubicBezTo>
                  <a:cubicBezTo>
                    <a:pt x="79" y="137"/>
                    <a:pt x="79" y="138"/>
                    <a:pt x="79" y="137"/>
                  </a:cubicBezTo>
                  <a:cubicBezTo>
                    <a:pt x="79" y="136"/>
                    <a:pt x="79" y="136"/>
                    <a:pt x="79" y="136"/>
                  </a:cubicBezTo>
                  <a:cubicBezTo>
                    <a:pt x="79" y="136"/>
                    <a:pt x="79" y="136"/>
                    <a:pt x="79" y="136"/>
                  </a:cubicBezTo>
                  <a:cubicBezTo>
                    <a:pt x="79" y="135"/>
                    <a:pt x="78" y="134"/>
                    <a:pt x="78" y="135"/>
                  </a:cubicBezTo>
                  <a:cubicBezTo>
                    <a:pt x="78" y="136"/>
                    <a:pt x="78" y="135"/>
                    <a:pt x="78" y="135"/>
                  </a:cubicBezTo>
                  <a:cubicBezTo>
                    <a:pt x="77" y="135"/>
                    <a:pt x="77" y="135"/>
                    <a:pt x="76" y="134"/>
                  </a:cubicBezTo>
                  <a:cubicBezTo>
                    <a:pt x="77" y="134"/>
                    <a:pt x="77" y="134"/>
                    <a:pt x="77" y="134"/>
                  </a:cubicBezTo>
                  <a:cubicBezTo>
                    <a:pt x="76" y="133"/>
                    <a:pt x="75" y="133"/>
                    <a:pt x="74" y="133"/>
                  </a:cubicBezTo>
                  <a:cubicBezTo>
                    <a:pt x="75" y="133"/>
                    <a:pt x="75" y="133"/>
                    <a:pt x="75" y="133"/>
                  </a:cubicBezTo>
                  <a:cubicBezTo>
                    <a:pt x="75" y="130"/>
                    <a:pt x="73" y="129"/>
                    <a:pt x="73" y="128"/>
                  </a:cubicBezTo>
                  <a:cubicBezTo>
                    <a:pt x="73" y="128"/>
                    <a:pt x="73" y="128"/>
                    <a:pt x="73" y="128"/>
                  </a:cubicBezTo>
                  <a:cubicBezTo>
                    <a:pt x="73" y="128"/>
                    <a:pt x="73" y="127"/>
                    <a:pt x="73" y="127"/>
                  </a:cubicBezTo>
                  <a:cubicBezTo>
                    <a:pt x="73" y="127"/>
                    <a:pt x="73" y="127"/>
                    <a:pt x="73" y="126"/>
                  </a:cubicBezTo>
                  <a:cubicBezTo>
                    <a:pt x="71" y="126"/>
                    <a:pt x="73" y="126"/>
                    <a:pt x="73" y="126"/>
                  </a:cubicBezTo>
                  <a:cubicBezTo>
                    <a:pt x="71" y="126"/>
                    <a:pt x="69" y="125"/>
                    <a:pt x="69" y="123"/>
                  </a:cubicBezTo>
                  <a:cubicBezTo>
                    <a:pt x="69" y="123"/>
                    <a:pt x="68" y="123"/>
                    <a:pt x="68" y="121"/>
                  </a:cubicBezTo>
                  <a:cubicBezTo>
                    <a:pt x="68" y="121"/>
                    <a:pt x="68" y="121"/>
                    <a:pt x="68" y="121"/>
                  </a:cubicBezTo>
                  <a:cubicBezTo>
                    <a:pt x="68" y="120"/>
                    <a:pt x="68" y="120"/>
                    <a:pt x="68" y="120"/>
                  </a:cubicBezTo>
                  <a:cubicBezTo>
                    <a:pt x="67" y="119"/>
                    <a:pt x="70" y="123"/>
                    <a:pt x="69" y="123"/>
                  </a:cubicBezTo>
                  <a:cubicBezTo>
                    <a:pt x="69" y="121"/>
                    <a:pt x="67" y="121"/>
                    <a:pt x="68" y="120"/>
                  </a:cubicBezTo>
                  <a:cubicBezTo>
                    <a:pt x="68" y="120"/>
                    <a:pt x="67" y="120"/>
                    <a:pt x="67" y="119"/>
                  </a:cubicBezTo>
                  <a:cubicBezTo>
                    <a:pt x="67" y="119"/>
                    <a:pt x="68" y="119"/>
                    <a:pt x="68" y="119"/>
                  </a:cubicBezTo>
                  <a:cubicBezTo>
                    <a:pt x="67" y="118"/>
                    <a:pt x="67" y="119"/>
                    <a:pt x="67" y="119"/>
                  </a:cubicBezTo>
                  <a:cubicBezTo>
                    <a:pt x="66" y="118"/>
                    <a:pt x="66" y="118"/>
                    <a:pt x="66" y="118"/>
                  </a:cubicBezTo>
                  <a:cubicBezTo>
                    <a:pt x="66" y="118"/>
                    <a:pt x="66" y="117"/>
                    <a:pt x="66" y="118"/>
                  </a:cubicBezTo>
                  <a:cubicBezTo>
                    <a:pt x="66" y="118"/>
                    <a:pt x="65" y="117"/>
                    <a:pt x="66" y="116"/>
                  </a:cubicBezTo>
                  <a:cubicBezTo>
                    <a:pt x="66" y="116"/>
                    <a:pt x="66" y="116"/>
                    <a:pt x="66" y="116"/>
                  </a:cubicBezTo>
                  <a:cubicBezTo>
                    <a:pt x="66" y="116"/>
                    <a:pt x="66" y="116"/>
                    <a:pt x="65" y="116"/>
                  </a:cubicBezTo>
                  <a:cubicBezTo>
                    <a:pt x="66" y="116"/>
                    <a:pt x="66" y="115"/>
                    <a:pt x="66" y="115"/>
                  </a:cubicBezTo>
                  <a:cubicBezTo>
                    <a:pt x="65" y="116"/>
                    <a:pt x="65" y="114"/>
                    <a:pt x="64" y="114"/>
                  </a:cubicBezTo>
                  <a:cubicBezTo>
                    <a:pt x="64" y="112"/>
                    <a:pt x="63" y="112"/>
                    <a:pt x="63" y="112"/>
                  </a:cubicBezTo>
                  <a:cubicBezTo>
                    <a:pt x="63" y="111"/>
                    <a:pt x="61" y="111"/>
                    <a:pt x="61" y="110"/>
                  </a:cubicBezTo>
                  <a:cubicBezTo>
                    <a:pt x="61" y="110"/>
                    <a:pt x="61" y="110"/>
                    <a:pt x="61" y="110"/>
                  </a:cubicBezTo>
                  <a:cubicBezTo>
                    <a:pt x="61" y="109"/>
                    <a:pt x="61" y="109"/>
                    <a:pt x="61" y="109"/>
                  </a:cubicBezTo>
                  <a:cubicBezTo>
                    <a:pt x="61" y="109"/>
                    <a:pt x="61" y="108"/>
                    <a:pt x="61" y="107"/>
                  </a:cubicBezTo>
                  <a:cubicBezTo>
                    <a:pt x="60" y="107"/>
                    <a:pt x="60" y="107"/>
                    <a:pt x="59" y="107"/>
                  </a:cubicBezTo>
                  <a:cubicBezTo>
                    <a:pt x="60" y="106"/>
                    <a:pt x="59" y="106"/>
                    <a:pt x="59" y="106"/>
                  </a:cubicBezTo>
                  <a:cubicBezTo>
                    <a:pt x="59" y="106"/>
                    <a:pt x="59" y="106"/>
                    <a:pt x="59" y="106"/>
                  </a:cubicBezTo>
                  <a:cubicBezTo>
                    <a:pt x="60" y="105"/>
                    <a:pt x="59" y="105"/>
                    <a:pt x="59" y="103"/>
                  </a:cubicBezTo>
                  <a:cubicBezTo>
                    <a:pt x="58" y="103"/>
                    <a:pt x="58" y="103"/>
                    <a:pt x="58" y="103"/>
                  </a:cubicBezTo>
                  <a:cubicBezTo>
                    <a:pt x="57" y="102"/>
                    <a:pt x="57" y="102"/>
                    <a:pt x="57" y="102"/>
                  </a:cubicBezTo>
                  <a:cubicBezTo>
                    <a:pt x="57" y="102"/>
                    <a:pt x="57" y="101"/>
                    <a:pt x="56" y="101"/>
                  </a:cubicBezTo>
                  <a:cubicBezTo>
                    <a:pt x="56" y="99"/>
                    <a:pt x="54" y="99"/>
                    <a:pt x="55" y="97"/>
                  </a:cubicBezTo>
                  <a:cubicBezTo>
                    <a:pt x="54" y="97"/>
                    <a:pt x="54" y="96"/>
                    <a:pt x="54" y="97"/>
                  </a:cubicBezTo>
                  <a:cubicBezTo>
                    <a:pt x="54" y="97"/>
                    <a:pt x="54" y="97"/>
                    <a:pt x="54" y="97"/>
                  </a:cubicBezTo>
                  <a:cubicBezTo>
                    <a:pt x="54" y="97"/>
                    <a:pt x="54" y="97"/>
                    <a:pt x="54" y="97"/>
                  </a:cubicBezTo>
                  <a:cubicBezTo>
                    <a:pt x="54" y="97"/>
                    <a:pt x="53" y="96"/>
                    <a:pt x="54" y="96"/>
                  </a:cubicBezTo>
                  <a:cubicBezTo>
                    <a:pt x="54" y="94"/>
                    <a:pt x="52" y="96"/>
                    <a:pt x="52" y="93"/>
                  </a:cubicBezTo>
                  <a:cubicBezTo>
                    <a:pt x="52" y="93"/>
                    <a:pt x="52" y="93"/>
                    <a:pt x="52" y="93"/>
                  </a:cubicBezTo>
                  <a:cubicBezTo>
                    <a:pt x="51" y="92"/>
                    <a:pt x="51" y="92"/>
                    <a:pt x="51" y="92"/>
                  </a:cubicBezTo>
                  <a:cubicBezTo>
                    <a:pt x="51" y="92"/>
                    <a:pt x="52" y="92"/>
                    <a:pt x="52" y="92"/>
                  </a:cubicBezTo>
                  <a:cubicBezTo>
                    <a:pt x="51" y="91"/>
                    <a:pt x="51" y="91"/>
                    <a:pt x="51" y="91"/>
                  </a:cubicBezTo>
                  <a:cubicBezTo>
                    <a:pt x="51" y="90"/>
                    <a:pt x="51" y="90"/>
                    <a:pt x="51" y="90"/>
                  </a:cubicBezTo>
                  <a:cubicBezTo>
                    <a:pt x="51" y="91"/>
                    <a:pt x="51" y="90"/>
                    <a:pt x="50" y="90"/>
                  </a:cubicBezTo>
                  <a:cubicBezTo>
                    <a:pt x="51" y="90"/>
                    <a:pt x="51" y="90"/>
                    <a:pt x="51" y="90"/>
                  </a:cubicBezTo>
                  <a:cubicBezTo>
                    <a:pt x="50" y="89"/>
                    <a:pt x="50" y="89"/>
                    <a:pt x="50" y="89"/>
                  </a:cubicBezTo>
                  <a:cubicBezTo>
                    <a:pt x="50" y="90"/>
                    <a:pt x="50" y="90"/>
                    <a:pt x="50" y="90"/>
                  </a:cubicBezTo>
                  <a:cubicBezTo>
                    <a:pt x="50" y="90"/>
                    <a:pt x="50" y="90"/>
                    <a:pt x="49" y="90"/>
                  </a:cubicBezTo>
                  <a:cubicBezTo>
                    <a:pt x="50" y="89"/>
                    <a:pt x="49" y="89"/>
                    <a:pt x="49" y="88"/>
                  </a:cubicBezTo>
                  <a:cubicBezTo>
                    <a:pt x="48" y="88"/>
                    <a:pt x="48" y="88"/>
                    <a:pt x="48" y="88"/>
                  </a:cubicBezTo>
                  <a:cubicBezTo>
                    <a:pt x="48" y="87"/>
                    <a:pt x="48" y="87"/>
                    <a:pt x="48" y="87"/>
                  </a:cubicBezTo>
                  <a:cubicBezTo>
                    <a:pt x="48" y="87"/>
                    <a:pt x="48" y="88"/>
                    <a:pt x="49" y="88"/>
                  </a:cubicBezTo>
                  <a:cubicBezTo>
                    <a:pt x="49" y="87"/>
                    <a:pt x="49" y="87"/>
                    <a:pt x="48" y="87"/>
                  </a:cubicBezTo>
                  <a:cubicBezTo>
                    <a:pt x="48" y="87"/>
                    <a:pt x="48" y="87"/>
                    <a:pt x="47" y="86"/>
                  </a:cubicBezTo>
                  <a:cubicBezTo>
                    <a:pt x="48" y="87"/>
                    <a:pt x="48" y="87"/>
                    <a:pt x="48" y="87"/>
                  </a:cubicBezTo>
                  <a:cubicBezTo>
                    <a:pt x="48" y="86"/>
                    <a:pt x="48" y="86"/>
                    <a:pt x="48" y="86"/>
                  </a:cubicBezTo>
                  <a:cubicBezTo>
                    <a:pt x="47" y="86"/>
                    <a:pt x="47" y="86"/>
                    <a:pt x="47" y="86"/>
                  </a:cubicBezTo>
                  <a:cubicBezTo>
                    <a:pt x="48" y="86"/>
                    <a:pt x="48" y="86"/>
                    <a:pt x="48" y="86"/>
                  </a:cubicBezTo>
                  <a:cubicBezTo>
                    <a:pt x="47" y="86"/>
                    <a:pt x="47" y="85"/>
                    <a:pt x="46" y="85"/>
                  </a:cubicBezTo>
                  <a:cubicBezTo>
                    <a:pt x="46" y="84"/>
                    <a:pt x="46" y="84"/>
                    <a:pt x="46" y="83"/>
                  </a:cubicBezTo>
                  <a:cubicBezTo>
                    <a:pt x="46" y="83"/>
                    <a:pt x="46" y="83"/>
                    <a:pt x="46" y="83"/>
                  </a:cubicBezTo>
                  <a:cubicBezTo>
                    <a:pt x="46" y="82"/>
                    <a:pt x="46" y="82"/>
                    <a:pt x="46" y="82"/>
                  </a:cubicBezTo>
                  <a:cubicBezTo>
                    <a:pt x="46" y="82"/>
                    <a:pt x="46" y="82"/>
                    <a:pt x="46" y="82"/>
                  </a:cubicBezTo>
                  <a:cubicBezTo>
                    <a:pt x="44" y="81"/>
                    <a:pt x="44" y="81"/>
                    <a:pt x="44" y="81"/>
                  </a:cubicBezTo>
                  <a:cubicBezTo>
                    <a:pt x="44" y="80"/>
                    <a:pt x="46" y="80"/>
                    <a:pt x="46" y="79"/>
                  </a:cubicBezTo>
                  <a:cubicBezTo>
                    <a:pt x="44" y="79"/>
                    <a:pt x="43" y="79"/>
                    <a:pt x="43" y="79"/>
                  </a:cubicBezTo>
                  <a:cubicBezTo>
                    <a:pt x="43" y="79"/>
                    <a:pt x="41" y="77"/>
                    <a:pt x="41" y="76"/>
                  </a:cubicBezTo>
                  <a:cubicBezTo>
                    <a:pt x="41" y="76"/>
                    <a:pt x="41" y="76"/>
                    <a:pt x="41" y="75"/>
                  </a:cubicBezTo>
                  <a:cubicBezTo>
                    <a:pt x="40" y="74"/>
                    <a:pt x="39" y="72"/>
                    <a:pt x="39" y="71"/>
                  </a:cubicBezTo>
                  <a:cubicBezTo>
                    <a:pt x="39" y="72"/>
                    <a:pt x="39" y="71"/>
                    <a:pt x="39" y="71"/>
                  </a:cubicBezTo>
                  <a:cubicBezTo>
                    <a:pt x="39" y="71"/>
                    <a:pt x="39" y="70"/>
                    <a:pt x="39" y="70"/>
                  </a:cubicBezTo>
                  <a:cubicBezTo>
                    <a:pt x="39" y="71"/>
                    <a:pt x="38" y="71"/>
                    <a:pt x="39" y="71"/>
                  </a:cubicBezTo>
                  <a:cubicBezTo>
                    <a:pt x="38" y="71"/>
                    <a:pt x="37" y="68"/>
                    <a:pt x="37" y="67"/>
                  </a:cubicBezTo>
                  <a:cubicBezTo>
                    <a:pt x="37" y="68"/>
                    <a:pt x="37" y="67"/>
                    <a:pt x="36" y="67"/>
                  </a:cubicBezTo>
                  <a:cubicBezTo>
                    <a:pt x="37" y="67"/>
                    <a:pt x="37" y="66"/>
                    <a:pt x="36" y="66"/>
                  </a:cubicBezTo>
                  <a:cubicBezTo>
                    <a:pt x="36" y="66"/>
                    <a:pt x="36" y="66"/>
                    <a:pt x="36" y="66"/>
                  </a:cubicBezTo>
                  <a:cubicBezTo>
                    <a:pt x="36" y="65"/>
                    <a:pt x="36" y="65"/>
                    <a:pt x="36" y="65"/>
                  </a:cubicBezTo>
                  <a:cubicBezTo>
                    <a:pt x="36" y="65"/>
                    <a:pt x="34" y="66"/>
                    <a:pt x="34" y="65"/>
                  </a:cubicBezTo>
                  <a:cubicBezTo>
                    <a:pt x="34" y="65"/>
                    <a:pt x="34" y="65"/>
                    <a:pt x="34" y="65"/>
                  </a:cubicBezTo>
                  <a:cubicBezTo>
                    <a:pt x="33" y="64"/>
                    <a:pt x="33" y="64"/>
                    <a:pt x="33" y="64"/>
                  </a:cubicBezTo>
                  <a:cubicBezTo>
                    <a:pt x="33" y="63"/>
                    <a:pt x="33" y="63"/>
                    <a:pt x="33" y="63"/>
                  </a:cubicBezTo>
                  <a:cubicBezTo>
                    <a:pt x="33" y="63"/>
                    <a:pt x="32" y="62"/>
                    <a:pt x="32" y="63"/>
                  </a:cubicBezTo>
                  <a:cubicBezTo>
                    <a:pt x="32" y="62"/>
                    <a:pt x="32" y="61"/>
                    <a:pt x="32" y="60"/>
                  </a:cubicBezTo>
                  <a:cubicBezTo>
                    <a:pt x="30" y="59"/>
                    <a:pt x="29" y="56"/>
                    <a:pt x="28" y="54"/>
                  </a:cubicBezTo>
                  <a:cubicBezTo>
                    <a:pt x="28" y="54"/>
                    <a:pt x="28" y="54"/>
                    <a:pt x="28" y="54"/>
                  </a:cubicBezTo>
                  <a:cubicBezTo>
                    <a:pt x="28" y="53"/>
                    <a:pt x="27" y="54"/>
                    <a:pt x="27" y="54"/>
                  </a:cubicBezTo>
                  <a:cubicBezTo>
                    <a:pt x="28" y="54"/>
                    <a:pt x="28" y="53"/>
                    <a:pt x="28" y="53"/>
                  </a:cubicBezTo>
                  <a:cubicBezTo>
                    <a:pt x="28" y="52"/>
                    <a:pt x="27" y="52"/>
                    <a:pt x="27" y="52"/>
                  </a:cubicBezTo>
                  <a:cubicBezTo>
                    <a:pt x="26" y="52"/>
                    <a:pt x="27" y="52"/>
                    <a:pt x="27" y="52"/>
                  </a:cubicBezTo>
                  <a:cubicBezTo>
                    <a:pt x="26" y="52"/>
                    <a:pt x="26" y="52"/>
                    <a:pt x="26" y="52"/>
                  </a:cubicBezTo>
                  <a:cubicBezTo>
                    <a:pt x="26" y="52"/>
                    <a:pt x="26" y="52"/>
                    <a:pt x="27" y="52"/>
                  </a:cubicBezTo>
                  <a:cubicBezTo>
                    <a:pt x="26" y="50"/>
                    <a:pt x="26" y="50"/>
                    <a:pt x="26" y="50"/>
                  </a:cubicBezTo>
                  <a:cubicBezTo>
                    <a:pt x="26" y="49"/>
                    <a:pt x="28" y="52"/>
                    <a:pt x="29" y="50"/>
                  </a:cubicBezTo>
                  <a:cubicBezTo>
                    <a:pt x="28" y="49"/>
                    <a:pt x="28" y="49"/>
                    <a:pt x="28" y="49"/>
                  </a:cubicBezTo>
                  <a:cubicBezTo>
                    <a:pt x="29" y="49"/>
                    <a:pt x="30" y="50"/>
                    <a:pt x="29" y="49"/>
                  </a:cubicBezTo>
                  <a:cubicBezTo>
                    <a:pt x="27" y="49"/>
                    <a:pt x="27" y="49"/>
                    <a:pt x="27" y="49"/>
                  </a:cubicBezTo>
                  <a:cubicBezTo>
                    <a:pt x="27" y="48"/>
                    <a:pt x="26" y="50"/>
                    <a:pt x="25" y="48"/>
                  </a:cubicBezTo>
                  <a:cubicBezTo>
                    <a:pt x="26" y="49"/>
                    <a:pt x="26" y="49"/>
                    <a:pt x="26" y="49"/>
                  </a:cubicBezTo>
                  <a:cubicBezTo>
                    <a:pt x="26" y="48"/>
                    <a:pt x="25" y="48"/>
                    <a:pt x="25" y="47"/>
                  </a:cubicBezTo>
                  <a:cubicBezTo>
                    <a:pt x="25" y="48"/>
                    <a:pt x="24" y="48"/>
                    <a:pt x="24" y="48"/>
                  </a:cubicBezTo>
                  <a:cubicBezTo>
                    <a:pt x="24" y="47"/>
                    <a:pt x="25" y="48"/>
                    <a:pt x="24" y="47"/>
                  </a:cubicBezTo>
                  <a:cubicBezTo>
                    <a:pt x="24" y="47"/>
                    <a:pt x="23" y="46"/>
                    <a:pt x="23" y="47"/>
                  </a:cubicBezTo>
                  <a:cubicBezTo>
                    <a:pt x="22" y="47"/>
                    <a:pt x="23" y="46"/>
                    <a:pt x="22" y="46"/>
                  </a:cubicBezTo>
                  <a:cubicBezTo>
                    <a:pt x="23" y="45"/>
                    <a:pt x="24" y="46"/>
                    <a:pt x="24" y="45"/>
                  </a:cubicBezTo>
                  <a:cubicBezTo>
                    <a:pt x="23" y="45"/>
                    <a:pt x="22" y="45"/>
                    <a:pt x="22" y="45"/>
                  </a:cubicBezTo>
                  <a:cubicBezTo>
                    <a:pt x="22" y="45"/>
                    <a:pt x="22" y="45"/>
                    <a:pt x="23" y="45"/>
                  </a:cubicBezTo>
                  <a:cubicBezTo>
                    <a:pt x="23" y="45"/>
                    <a:pt x="21" y="45"/>
                    <a:pt x="22" y="44"/>
                  </a:cubicBezTo>
                  <a:cubicBezTo>
                    <a:pt x="21" y="44"/>
                    <a:pt x="21" y="44"/>
                    <a:pt x="21" y="44"/>
                  </a:cubicBezTo>
                  <a:cubicBezTo>
                    <a:pt x="21" y="44"/>
                    <a:pt x="21" y="44"/>
                    <a:pt x="21" y="43"/>
                  </a:cubicBezTo>
                  <a:cubicBezTo>
                    <a:pt x="21" y="43"/>
                    <a:pt x="20" y="41"/>
                    <a:pt x="21" y="41"/>
                  </a:cubicBezTo>
                  <a:cubicBezTo>
                    <a:pt x="20" y="40"/>
                    <a:pt x="20" y="40"/>
                    <a:pt x="20" y="40"/>
                  </a:cubicBezTo>
                  <a:cubicBezTo>
                    <a:pt x="20" y="41"/>
                    <a:pt x="20" y="41"/>
                    <a:pt x="20" y="43"/>
                  </a:cubicBezTo>
                  <a:cubicBezTo>
                    <a:pt x="20" y="41"/>
                    <a:pt x="19" y="41"/>
                    <a:pt x="19" y="41"/>
                  </a:cubicBezTo>
                  <a:cubicBezTo>
                    <a:pt x="19" y="40"/>
                    <a:pt x="19" y="40"/>
                    <a:pt x="19" y="40"/>
                  </a:cubicBezTo>
                  <a:cubicBezTo>
                    <a:pt x="19" y="40"/>
                    <a:pt x="19" y="40"/>
                    <a:pt x="19" y="40"/>
                  </a:cubicBezTo>
                  <a:cubicBezTo>
                    <a:pt x="19" y="40"/>
                    <a:pt x="19" y="40"/>
                    <a:pt x="19" y="39"/>
                  </a:cubicBezTo>
                  <a:cubicBezTo>
                    <a:pt x="19" y="39"/>
                    <a:pt x="19" y="39"/>
                    <a:pt x="19" y="39"/>
                  </a:cubicBezTo>
                  <a:cubicBezTo>
                    <a:pt x="17" y="39"/>
                    <a:pt x="19" y="39"/>
                    <a:pt x="19" y="39"/>
                  </a:cubicBezTo>
                  <a:cubicBezTo>
                    <a:pt x="19" y="39"/>
                    <a:pt x="19" y="39"/>
                    <a:pt x="19" y="39"/>
                  </a:cubicBezTo>
                  <a:cubicBezTo>
                    <a:pt x="19" y="39"/>
                    <a:pt x="19" y="39"/>
                    <a:pt x="19" y="38"/>
                  </a:cubicBezTo>
                  <a:cubicBezTo>
                    <a:pt x="19" y="39"/>
                    <a:pt x="17" y="39"/>
                    <a:pt x="17" y="39"/>
                  </a:cubicBezTo>
                  <a:cubicBezTo>
                    <a:pt x="16" y="38"/>
                    <a:pt x="17" y="38"/>
                    <a:pt x="17" y="38"/>
                  </a:cubicBezTo>
                  <a:cubicBezTo>
                    <a:pt x="19" y="38"/>
                    <a:pt x="19" y="38"/>
                    <a:pt x="19" y="38"/>
                  </a:cubicBezTo>
                  <a:cubicBezTo>
                    <a:pt x="19" y="37"/>
                    <a:pt x="19" y="37"/>
                    <a:pt x="19" y="37"/>
                  </a:cubicBezTo>
                  <a:cubicBezTo>
                    <a:pt x="17" y="36"/>
                    <a:pt x="16" y="36"/>
                    <a:pt x="16" y="37"/>
                  </a:cubicBezTo>
                  <a:cubicBezTo>
                    <a:pt x="16" y="37"/>
                    <a:pt x="16" y="36"/>
                    <a:pt x="17" y="36"/>
                  </a:cubicBezTo>
                  <a:cubicBezTo>
                    <a:pt x="16" y="35"/>
                    <a:pt x="16" y="36"/>
                    <a:pt x="16" y="36"/>
                  </a:cubicBezTo>
                  <a:cubicBezTo>
                    <a:pt x="16" y="34"/>
                    <a:pt x="16" y="34"/>
                    <a:pt x="16" y="34"/>
                  </a:cubicBezTo>
                  <a:cubicBezTo>
                    <a:pt x="17" y="34"/>
                    <a:pt x="17" y="34"/>
                    <a:pt x="17" y="34"/>
                  </a:cubicBezTo>
                  <a:cubicBezTo>
                    <a:pt x="17" y="34"/>
                    <a:pt x="17" y="34"/>
                    <a:pt x="17" y="34"/>
                  </a:cubicBezTo>
                  <a:cubicBezTo>
                    <a:pt x="19" y="34"/>
                    <a:pt x="17" y="32"/>
                    <a:pt x="19" y="32"/>
                  </a:cubicBezTo>
                  <a:cubicBezTo>
                    <a:pt x="17" y="32"/>
                    <a:pt x="17" y="32"/>
                    <a:pt x="17" y="32"/>
                  </a:cubicBezTo>
                  <a:cubicBezTo>
                    <a:pt x="16" y="34"/>
                    <a:pt x="15" y="32"/>
                    <a:pt x="14" y="32"/>
                  </a:cubicBezTo>
                  <a:cubicBezTo>
                    <a:pt x="13" y="32"/>
                    <a:pt x="16" y="31"/>
                    <a:pt x="14" y="30"/>
                  </a:cubicBezTo>
                  <a:cubicBezTo>
                    <a:pt x="14" y="31"/>
                    <a:pt x="13" y="30"/>
                    <a:pt x="13" y="31"/>
                  </a:cubicBezTo>
                  <a:cubicBezTo>
                    <a:pt x="13" y="30"/>
                    <a:pt x="12" y="31"/>
                    <a:pt x="12" y="30"/>
                  </a:cubicBezTo>
                  <a:cubicBezTo>
                    <a:pt x="13" y="30"/>
                    <a:pt x="13" y="29"/>
                    <a:pt x="14" y="29"/>
                  </a:cubicBezTo>
                  <a:cubicBezTo>
                    <a:pt x="13" y="29"/>
                    <a:pt x="14" y="30"/>
                    <a:pt x="14" y="30"/>
                  </a:cubicBezTo>
                  <a:cubicBezTo>
                    <a:pt x="14" y="30"/>
                    <a:pt x="15" y="30"/>
                    <a:pt x="14" y="29"/>
                  </a:cubicBezTo>
                  <a:cubicBezTo>
                    <a:pt x="14" y="28"/>
                    <a:pt x="14" y="28"/>
                    <a:pt x="13" y="28"/>
                  </a:cubicBezTo>
                  <a:cubicBezTo>
                    <a:pt x="13" y="28"/>
                    <a:pt x="14" y="29"/>
                    <a:pt x="13" y="29"/>
                  </a:cubicBezTo>
                  <a:cubicBezTo>
                    <a:pt x="12" y="28"/>
                    <a:pt x="13" y="27"/>
                    <a:pt x="12" y="28"/>
                  </a:cubicBezTo>
                  <a:cubicBezTo>
                    <a:pt x="12" y="28"/>
                    <a:pt x="12" y="29"/>
                    <a:pt x="12" y="29"/>
                  </a:cubicBezTo>
                  <a:cubicBezTo>
                    <a:pt x="12" y="28"/>
                    <a:pt x="12" y="28"/>
                    <a:pt x="12" y="28"/>
                  </a:cubicBezTo>
                  <a:cubicBezTo>
                    <a:pt x="12" y="28"/>
                    <a:pt x="12" y="28"/>
                    <a:pt x="12" y="28"/>
                  </a:cubicBezTo>
                  <a:cubicBezTo>
                    <a:pt x="12" y="27"/>
                    <a:pt x="11" y="28"/>
                    <a:pt x="11" y="27"/>
                  </a:cubicBezTo>
                  <a:cubicBezTo>
                    <a:pt x="11" y="26"/>
                    <a:pt x="11" y="26"/>
                    <a:pt x="11" y="26"/>
                  </a:cubicBezTo>
                  <a:cubicBezTo>
                    <a:pt x="12" y="26"/>
                    <a:pt x="12" y="28"/>
                    <a:pt x="12" y="27"/>
                  </a:cubicBezTo>
                  <a:cubicBezTo>
                    <a:pt x="12" y="26"/>
                    <a:pt x="12" y="26"/>
                    <a:pt x="12" y="26"/>
                  </a:cubicBezTo>
                  <a:cubicBezTo>
                    <a:pt x="12" y="26"/>
                    <a:pt x="12" y="26"/>
                    <a:pt x="12" y="26"/>
                  </a:cubicBezTo>
                  <a:cubicBezTo>
                    <a:pt x="12" y="26"/>
                    <a:pt x="12" y="25"/>
                    <a:pt x="12" y="24"/>
                  </a:cubicBezTo>
                  <a:cubicBezTo>
                    <a:pt x="11" y="24"/>
                    <a:pt x="11" y="24"/>
                    <a:pt x="11" y="24"/>
                  </a:cubicBezTo>
                  <a:cubicBezTo>
                    <a:pt x="10" y="23"/>
                    <a:pt x="10" y="23"/>
                    <a:pt x="8" y="23"/>
                  </a:cubicBezTo>
                  <a:cubicBezTo>
                    <a:pt x="10" y="22"/>
                    <a:pt x="8" y="21"/>
                    <a:pt x="10" y="22"/>
                  </a:cubicBezTo>
                  <a:cubicBezTo>
                    <a:pt x="8" y="22"/>
                    <a:pt x="10" y="24"/>
                    <a:pt x="11" y="24"/>
                  </a:cubicBezTo>
                  <a:cubicBezTo>
                    <a:pt x="12" y="23"/>
                    <a:pt x="12" y="25"/>
                    <a:pt x="12" y="25"/>
                  </a:cubicBezTo>
                  <a:cubicBezTo>
                    <a:pt x="12" y="24"/>
                    <a:pt x="12" y="23"/>
                    <a:pt x="13" y="23"/>
                  </a:cubicBezTo>
                  <a:cubicBezTo>
                    <a:pt x="12" y="22"/>
                    <a:pt x="12" y="22"/>
                    <a:pt x="12" y="22"/>
                  </a:cubicBezTo>
                  <a:cubicBezTo>
                    <a:pt x="12" y="22"/>
                    <a:pt x="12" y="23"/>
                    <a:pt x="12" y="23"/>
                  </a:cubicBezTo>
                  <a:cubicBezTo>
                    <a:pt x="12" y="22"/>
                    <a:pt x="11" y="21"/>
                    <a:pt x="10" y="21"/>
                  </a:cubicBezTo>
                  <a:cubicBezTo>
                    <a:pt x="10" y="20"/>
                    <a:pt x="11" y="20"/>
                    <a:pt x="11" y="21"/>
                  </a:cubicBezTo>
                  <a:cubicBezTo>
                    <a:pt x="10" y="20"/>
                    <a:pt x="8" y="19"/>
                    <a:pt x="8" y="18"/>
                  </a:cubicBezTo>
                  <a:cubicBezTo>
                    <a:pt x="7" y="19"/>
                    <a:pt x="7" y="17"/>
                    <a:pt x="6" y="18"/>
                  </a:cubicBezTo>
                  <a:cubicBezTo>
                    <a:pt x="7" y="19"/>
                    <a:pt x="6" y="19"/>
                    <a:pt x="6" y="19"/>
                  </a:cubicBezTo>
                  <a:cubicBezTo>
                    <a:pt x="6" y="19"/>
                    <a:pt x="6" y="19"/>
                    <a:pt x="6" y="19"/>
                  </a:cubicBezTo>
                  <a:cubicBezTo>
                    <a:pt x="6" y="19"/>
                    <a:pt x="7" y="18"/>
                    <a:pt x="6" y="18"/>
                  </a:cubicBezTo>
                  <a:cubicBezTo>
                    <a:pt x="6" y="19"/>
                    <a:pt x="7" y="17"/>
                    <a:pt x="7" y="17"/>
                  </a:cubicBezTo>
                  <a:cubicBezTo>
                    <a:pt x="7" y="15"/>
                    <a:pt x="8" y="17"/>
                    <a:pt x="7" y="15"/>
                  </a:cubicBezTo>
                  <a:cubicBezTo>
                    <a:pt x="7" y="14"/>
                    <a:pt x="6" y="14"/>
                    <a:pt x="6" y="13"/>
                  </a:cubicBezTo>
                  <a:cubicBezTo>
                    <a:pt x="6" y="12"/>
                    <a:pt x="5" y="11"/>
                    <a:pt x="4" y="10"/>
                  </a:cubicBezTo>
                  <a:cubicBezTo>
                    <a:pt x="4" y="9"/>
                    <a:pt x="5" y="9"/>
                    <a:pt x="5" y="9"/>
                  </a:cubicBezTo>
                  <a:cubicBezTo>
                    <a:pt x="4" y="8"/>
                    <a:pt x="4" y="10"/>
                    <a:pt x="4" y="9"/>
                  </a:cubicBezTo>
                  <a:cubicBezTo>
                    <a:pt x="4" y="9"/>
                    <a:pt x="4" y="9"/>
                    <a:pt x="4" y="9"/>
                  </a:cubicBezTo>
                  <a:cubicBezTo>
                    <a:pt x="4" y="8"/>
                    <a:pt x="4" y="5"/>
                    <a:pt x="2" y="7"/>
                  </a:cubicBezTo>
                  <a:cubicBezTo>
                    <a:pt x="3" y="7"/>
                    <a:pt x="3" y="7"/>
                    <a:pt x="3" y="7"/>
                  </a:cubicBezTo>
                  <a:cubicBezTo>
                    <a:pt x="3" y="5"/>
                    <a:pt x="3" y="5"/>
                    <a:pt x="3" y="5"/>
                  </a:cubicBezTo>
                  <a:cubicBezTo>
                    <a:pt x="3" y="5"/>
                    <a:pt x="3" y="5"/>
                    <a:pt x="4" y="5"/>
                  </a:cubicBezTo>
                  <a:cubicBezTo>
                    <a:pt x="4" y="5"/>
                    <a:pt x="3" y="5"/>
                    <a:pt x="2" y="4"/>
                  </a:cubicBezTo>
                  <a:cubicBezTo>
                    <a:pt x="2" y="5"/>
                    <a:pt x="2" y="5"/>
                    <a:pt x="2" y="5"/>
                  </a:cubicBezTo>
                  <a:cubicBezTo>
                    <a:pt x="1" y="4"/>
                    <a:pt x="1" y="3"/>
                    <a:pt x="0" y="2"/>
                  </a:cubicBezTo>
                  <a:cubicBezTo>
                    <a:pt x="1" y="2"/>
                    <a:pt x="1" y="2"/>
                    <a:pt x="1" y="2"/>
                  </a:cubicBezTo>
                  <a:cubicBezTo>
                    <a:pt x="0" y="1"/>
                    <a:pt x="0" y="1"/>
                    <a:pt x="0" y="1"/>
                  </a:cubicBezTo>
                  <a:cubicBezTo>
                    <a:pt x="1" y="1"/>
                    <a:pt x="1" y="0"/>
                    <a:pt x="0" y="0"/>
                  </a:cubicBezTo>
                  <a:cubicBezTo>
                    <a:pt x="2" y="1"/>
                    <a:pt x="2" y="1"/>
                    <a:pt x="2" y="1"/>
                  </a:cubicBezTo>
                  <a:cubicBezTo>
                    <a:pt x="2" y="2"/>
                    <a:pt x="1" y="1"/>
                    <a:pt x="1" y="2"/>
                  </a:cubicBezTo>
                  <a:cubicBezTo>
                    <a:pt x="2" y="3"/>
                    <a:pt x="2" y="3"/>
                    <a:pt x="2" y="3"/>
                  </a:cubicBezTo>
                  <a:cubicBezTo>
                    <a:pt x="2" y="3"/>
                    <a:pt x="2" y="3"/>
                    <a:pt x="2" y="2"/>
                  </a:cubicBezTo>
                  <a:cubicBezTo>
                    <a:pt x="2" y="2"/>
                    <a:pt x="2" y="2"/>
                    <a:pt x="3" y="3"/>
                  </a:cubicBezTo>
                  <a:cubicBezTo>
                    <a:pt x="3" y="2"/>
                    <a:pt x="3" y="2"/>
                    <a:pt x="3" y="2"/>
                  </a:cubicBezTo>
                  <a:cubicBezTo>
                    <a:pt x="3" y="2"/>
                    <a:pt x="3" y="3"/>
                    <a:pt x="4" y="3"/>
                  </a:cubicBezTo>
                  <a:cubicBezTo>
                    <a:pt x="3" y="3"/>
                    <a:pt x="4" y="4"/>
                    <a:pt x="3" y="4"/>
                  </a:cubicBezTo>
                  <a:cubicBezTo>
                    <a:pt x="4" y="3"/>
                    <a:pt x="4" y="4"/>
                    <a:pt x="5" y="5"/>
                  </a:cubicBezTo>
                  <a:cubicBezTo>
                    <a:pt x="4" y="5"/>
                    <a:pt x="6" y="5"/>
                    <a:pt x="6" y="7"/>
                  </a:cubicBezTo>
                  <a:cubicBezTo>
                    <a:pt x="6" y="7"/>
                    <a:pt x="5" y="7"/>
                    <a:pt x="4" y="5"/>
                  </a:cubicBezTo>
                  <a:cubicBezTo>
                    <a:pt x="4" y="7"/>
                    <a:pt x="5" y="7"/>
                    <a:pt x="5" y="8"/>
                  </a:cubicBezTo>
                  <a:cubicBezTo>
                    <a:pt x="5" y="8"/>
                    <a:pt x="6" y="8"/>
                    <a:pt x="6" y="8"/>
                  </a:cubicBezTo>
                  <a:cubicBezTo>
                    <a:pt x="6" y="8"/>
                    <a:pt x="6" y="8"/>
                    <a:pt x="6" y="8"/>
                  </a:cubicBezTo>
                  <a:cubicBezTo>
                    <a:pt x="6" y="9"/>
                    <a:pt x="7" y="9"/>
                    <a:pt x="7" y="10"/>
                  </a:cubicBezTo>
                  <a:cubicBezTo>
                    <a:pt x="8" y="11"/>
                    <a:pt x="10" y="12"/>
                    <a:pt x="10" y="13"/>
                  </a:cubicBezTo>
                  <a:cubicBezTo>
                    <a:pt x="10" y="13"/>
                    <a:pt x="10" y="13"/>
                    <a:pt x="10" y="13"/>
                  </a:cubicBezTo>
                  <a:cubicBezTo>
                    <a:pt x="11" y="13"/>
                    <a:pt x="11" y="15"/>
                    <a:pt x="12" y="17"/>
                  </a:cubicBezTo>
                  <a:cubicBezTo>
                    <a:pt x="12" y="18"/>
                    <a:pt x="14" y="19"/>
                    <a:pt x="13" y="20"/>
                  </a:cubicBezTo>
                  <a:cubicBezTo>
                    <a:pt x="15" y="22"/>
                    <a:pt x="17" y="24"/>
                    <a:pt x="19" y="27"/>
                  </a:cubicBezTo>
                  <a:cubicBezTo>
                    <a:pt x="17" y="27"/>
                    <a:pt x="17" y="27"/>
                    <a:pt x="17" y="27"/>
                  </a:cubicBezTo>
                  <a:cubicBezTo>
                    <a:pt x="19" y="27"/>
                    <a:pt x="17" y="28"/>
                    <a:pt x="17" y="28"/>
                  </a:cubicBezTo>
                  <a:cubicBezTo>
                    <a:pt x="19" y="27"/>
                    <a:pt x="19" y="28"/>
                    <a:pt x="19" y="28"/>
                  </a:cubicBezTo>
                  <a:cubicBezTo>
                    <a:pt x="19" y="30"/>
                    <a:pt x="21" y="31"/>
                    <a:pt x="22" y="32"/>
                  </a:cubicBezTo>
                  <a:cubicBezTo>
                    <a:pt x="21" y="32"/>
                    <a:pt x="21" y="32"/>
                    <a:pt x="21" y="32"/>
                  </a:cubicBezTo>
                  <a:cubicBezTo>
                    <a:pt x="23" y="32"/>
                    <a:pt x="23" y="34"/>
                    <a:pt x="23" y="36"/>
                  </a:cubicBezTo>
                  <a:cubicBezTo>
                    <a:pt x="23" y="36"/>
                    <a:pt x="23" y="36"/>
                    <a:pt x="23" y="37"/>
                  </a:cubicBezTo>
                  <a:cubicBezTo>
                    <a:pt x="24" y="37"/>
                    <a:pt x="25" y="38"/>
                    <a:pt x="26" y="38"/>
                  </a:cubicBezTo>
                  <a:cubicBezTo>
                    <a:pt x="26" y="39"/>
                    <a:pt x="27" y="39"/>
                    <a:pt x="27" y="40"/>
                  </a:cubicBezTo>
                  <a:cubicBezTo>
                    <a:pt x="30" y="44"/>
                    <a:pt x="31" y="46"/>
                    <a:pt x="32" y="49"/>
                  </a:cubicBezTo>
                  <a:cubicBezTo>
                    <a:pt x="32" y="49"/>
                    <a:pt x="32" y="49"/>
                    <a:pt x="32" y="49"/>
                  </a:cubicBezTo>
                  <a:cubicBezTo>
                    <a:pt x="34" y="52"/>
                    <a:pt x="37" y="56"/>
                    <a:pt x="39" y="58"/>
                  </a:cubicBezTo>
                  <a:cubicBezTo>
                    <a:pt x="38" y="58"/>
                    <a:pt x="38" y="58"/>
                    <a:pt x="38" y="58"/>
                  </a:cubicBezTo>
                  <a:cubicBezTo>
                    <a:pt x="38" y="59"/>
                    <a:pt x="39" y="60"/>
                    <a:pt x="39" y="59"/>
                  </a:cubicBezTo>
                  <a:cubicBezTo>
                    <a:pt x="39" y="60"/>
                    <a:pt x="40" y="61"/>
                    <a:pt x="39" y="62"/>
                  </a:cubicBezTo>
                  <a:cubicBezTo>
                    <a:pt x="40" y="63"/>
                    <a:pt x="40" y="63"/>
                    <a:pt x="41" y="63"/>
                  </a:cubicBezTo>
                  <a:cubicBezTo>
                    <a:pt x="42" y="65"/>
                    <a:pt x="42" y="65"/>
                    <a:pt x="43" y="66"/>
                  </a:cubicBezTo>
                  <a:cubicBezTo>
                    <a:pt x="43" y="66"/>
                    <a:pt x="43" y="66"/>
                    <a:pt x="43" y="66"/>
                  </a:cubicBezTo>
                  <a:cubicBezTo>
                    <a:pt x="43" y="65"/>
                    <a:pt x="42" y="66"/>
                    <a:pt x="42" y="66"/>
                  </a:cubicBezTo>
                  <a:cubicBezTo>
                    <a:pt x="43" y="66"/>
                    <a:pt x="43" y="68"/>
                    <a:pt x="44" y="67"/>
                  </a:cubicBezTo>
                  <a:cubicBezTo>
                    <a:pt x="44" y="70"/>
                    <a:pt x="47" y="72"/>
                    <a:pt x="47" y="73"/>
                  </a:cubicBezTo>
                  <a:cubicBezTo>
                    <a:pt x="47" y="72"/>
                    <a:pt x="47" y="73"/>
                    <a:pt x="48" y="73"/>
                  </a:cubicBezTo>
                  <a:cubicBezTo>
                    <a:pt x="48" y="74"/>
                    <a:pt x="49" y="76"/>
                    <a:pt x="50" y="77"/>
                  </a:cubicBezTo>
                  <a:cubicBezTo>
                    <a:pt x="49" y="77"/>
                    <a:pt x="49" y="77"/>
                    <a:pt x="49" y="77"/>
                  </a:cubicBezTo>
                  <a:cubicBezTo>
                    <a:pt x="50" y="79"/>
                    <a:pt x="50" y="77"/>
                    <a:pt x="50" y="77"/>
                  </a:cubicBezTo>
                  <a:cubicBezTo>
                    <a:pt x="52" y="79"/>
                    <a:pt x="52" y="82"/>
                    <a:pt x="54" y="84"/>
                  </a:cubicBezTo>
                  <a:cubicBezTo>
                    <a:pt x="56" y="88"/>
                    <a:pt x="58" y="92"/>
                    <a:pt x="60" y="94"/>
                  </a:cubicBezTo>
                  <a:cubicBezTo>
                    <a:pt x="59" y="94"/>
                    <a:pt x="59" y="94"/>
                    <a:pt x="59" y="94"/>
                  </a:cubicBezTo>
                  <a:cubicBezTo>
                    <a:pt x="61" y="96"/>
                    <a:pt x="60" y="99"/>
                    <a:pt x="63" y="99"/>
                  </a:cubicBezTo>
                  <a:cubicBezTo>
                    <a:pt x="63" y="99"/>
                    <a:pt x="63" y="99"/>
                    <a:pt x="63" y="99"/>
                  </a:cubicBezTo>
                  <a:cubicBezTo>
                    <a:pt x="64" y="100"/>
                    <a:pt x="64" y="102"/>
                    <a:pt x="65" y="103"/>
                  </a:cubicBezTo>
                  <a:cubicBezTo>
                    <a:pt x="65" y="103"/>
                    <a:pt x="65" y="103"/>
                    <a:pt x="65" y="103"/>
                  </a:cubicBezTo>
                  <a:cubicBezTo>
                    <a:pt x="66" y="105"/>
                    <a:pt x="66" y="106"/>
                    <a:pt x="66" y="107"/>
                  </a:cubicBezTo>
                  <a:cubicBezTo>
                    <a:pt x="66" y="107"/>
                    <a:pt x="66" y="107"/>
                    <a:pt x="66" y="107"/>
                  </a:cubicBezTo>
                  <a:cubicBezTo>
                    <a:pt x="66" y="107"/>
                    <a:pt x="67" y="107"/>
                    <a:pt x="67" y="108"/>
                  </a:cubicBezTo>
                  <a:cubicBezTo>
                    <a:pt x="67" y="109"/>
                    <a:pt x="67" y="108"/>
                    <a:pt x="67" y="108"/>
                  </a:cubicBezTo>
                  <a:cubicBezTo>
                    <a:pt x="69" y="111"/>
                    <a:pt x="71" y="115"/>
                    <a:pt x="73" y="118"/>
                  </a:cubicBezTo>
                  <a:cubicBezTo>
                    <a:pt x="74" y="119"/>
                    <a:pt x="73" y="119"/>
                    <a:pt x="74" y="119"/>
                  </a:cubicBezTo>
                  <a:cubicBezTo>
                    <a:pt x="73" y="120"/>
                    <a:pt x="74" y="119"/>
                    <a:pt x="74" y="119"/>
                  </a:cubicBezTo>
                  <a:cubicBezTo>
                    <a:pt x="75" y="120"/>
                    <a:pt x="73" y="121"/>
                    <a:pt x="74" y="121"/>
                  </a:cubicBezTo>
                  <a:cubicBezTo>
                    <a:pt x="75" y="121"/>
                    <a:pt x="75" y="121"/>
                    <a:pt x="75" y="121"/>
                  </a:cubicBezTo>
                  <a:cubicBezTo>
                    <a:pt x="76" y="124"/>
                    <a:pt x="75" y="125"/>
                    <a:pt x="76" y="125"/>
                  </a:cubicBezTo>
                  <a:cubicBezTo>
                    <a:pt x="76" y="125"/>
                    <a:pt x="76" y="125"/>
                    <a:pt x="76" y="125"/>
                  </a:cubicBezTo>
                  <a:cubicBezTo>
                    <a:pt x="78" y="126"/>
                    <a:pt x="78" y="127"/>
                    <a:pt x="79" y="128"/>
                  </a:cubicBezTo>
                  <a:cubicBezTo>
                    <a:pt x="84" y="135"/>
                    <a:pt x="88" y="142"/>
                    <a:pt x="93" y="149"/>
                  </a:cubicBezTo>
                  <a:cubicBezTo>
                    <a:pt x="96" y="155"/>
                    <a:pt x="101" y="162"/>
                    <a:pt x="105" y="170"/>
                  </a:cubicBezTo>
                  <a:cubicBezTo>
                    <a:pt x="105" y="172"/>
                    <a:pt x="105" y="172"/>
                    <a:pt x="106" y="173"/>
                  </a:cubicBezTo>
                  <a:cubicBezTo>
                    <a:pt x="106" y="173"/>
                    <a:pt x="106" y="173"/>
                    <a:pt x="106" y="173"/>
                  </a:cubicBezTo>
                  <a:cubicBezTo>
                    <a:pt x="106" y="173"/>
                    <a:pt x="106" y="174"/>
                    <a:pt x="108" y="174"/>
                  </a:cubicBezTo>
                  <a:cubicBezTo>
                    <a:pt x="109" y="177"/>
                    <a:pt x="111" y="180"/>
                    <a:pt x="112" y="182"/>
                  </a:cubicBezTo>
                  <a:cubicBezTo>
                    <a:pt x="112" y="181"/>
                    <a:pt x="111" y="181"/>
                    <a:pt x="112" y="182"/>
                  </a:cubicBezTo>
                  <a:cubicBezTo>
                    <a:pt x="112" y="182"/>
                    <a:pt x="112" y="182"/>
                    <a:pt x="112" y="182"/>
                  </a:cubicBezTo>
                  <a:cubicBezTo>
                    <a:pt x="112" y="182"/>
                    <a:pt x="112" y="182"/>
                    <a:pt x="112" y="182"/>
                  </a:cubicBezTo>
                  <a:cubicBezTo>
                    <a:pt x="113" y="183"/>
                    <a:pt x="113" y="183"/>
                    <a:pt x="113" y="182"/>
                  </a:cubicBezTo>
                  <a:cubicBezTo>
                    <a:pt x="118" y="189"/>
                    <a:pt x="120" y="196"/>
                    <a:pt x="124" y="203"/>
                  </a:cubicBezTo>
                  <a:cubicBezTo>
                    <a:pt x="124" y="205"/>
                    <a:pt x="126" y="206"/>
                    <a:pt x="127" y="208"/>
                  </a:cubicBezTo>
                  <a:cubicBezTo>
                    <a:pt x="129" y="213"/>
                    <a:pt x="131" y="219"/>
                    <a:pt x="135" y="223"/>
                  </a:cubicBezTo>
                  <a:cubicBezTo>
                    <a:pt x="135" y="223"/>
                    <a:pt x="133" y="224"/>
                    <a:pt x="131" y="222"/>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221" name="Hình tự do 117"/>
            <p:cNvSpPr>
              <a:spLocks/>
            </p:cNvSpPr>
            <p:nvPr/>
          </p:nvSpPr>
          <p:spPr bwMode="auto">
            <a:xfrm>
              <a:off x="3279" y="916"/>
              <a:ext cx="319" cy="529"/>
            </a:xfrm>
            <a:custGeom>
              <a:avLst/>
              <a:gdLst>
                <a:gd name="T0" fmla="*/ 118 w 135"/>
                <a:gd name="T1" fmla="*/ 198 h 224"/>
                <a:gd name="T2" fmla="*/ 114 w 135"/>
                <a:gd name="T3" fmla="*/ 193 h 224"/>
                <a:gd name="T4" fmla="*/ 104 w 135"/>
                <a:gd name="T5" fmla="*/ 180 h 224"/>
                <a:gd name="T6" fmla="*/ 102 w 135"/>
                <a:gd name="T7" fmla="*/ 176 h 224"/>
                <a:gd name="T8" fmla="*/ 93 w 135"/>
                <a:gd name="T9" fmla="*/ 160 h 224"/>
                <a:gd name="T10" fmla="*/ 91 w 135"/>
                <a:gd name="T11" fmla="*/ 155 h 224"/>
                <a:gd name="T12" fmla="*/ 86 w 135"/>
                <a:gd name="T13" fmla="*/ 148 h 224"/>
                <a:gd name="T14" fmla="*/ 82 w 135"/>
                <a:gd name="T15" fmla="*/ 141 h 224"/>
                <a:gd name="T16" fmla="*/ 80 w 135"/>
                <a:gd name="T17" fmla="*/ 137 h 224"/>
                <a:gd name="T18" fmla="*/ 78 w 135"/>
                <a:gd name="T19" fmla="*/ 134 h 224"/>
                <a:gd name="T20" fmla="*/ 72 w 135"/>
                <a:gd name="T21" fmla="*/ 126 h 224"/>
                <a:gd name="T22" fmla="*/ 70 w 135"/>
                <a:gd name="T23" fmla="*/ 122 h 224"/>
                <a:gd name="T24" fmla="*/ 65 w 135"/>
                <a:gd name="T25" fmla="*/ 117 h 224"/>
                <a:gd name="T26" fmla="*/ 63 w 135"/>
                <a:gd name="T27" fmla="*/ 111 h 224"/>
                <a:gd name="T28" fmla="*/ 58 w 135"/>
                <a:gd name="T29" fmla="*/ 105 h 224"/>
                <a:gd name="T30" fmla="*/ 55 w 135"/>
                <a:gd name="T31" fmla="*/ 97 h 224"/>
                <a:gd name="T32" fmla="*/ 52 w 135"/>
                <a:gd name="T33" fmla="*/ 94 h 224"/>
                <a:gd name="T34" fmla="*/ 51 w 135"/>
                <a:gd name="T35" fmla="*/ 90 h 224"/>
                <a:gd name="T36" fmla="*/ 48 w 135"/>
                <a:gd name="T37" fmla="*/ 87 h 224"/>
                <a:gd name="T38" fmla="*/ 47 w 135"/>
                <a:gd name="T39" fmla="*/ 86 h 224"/>
                <a:gd name="T40" fmla="*/ 45 w 135"/>
                <a:gd name="T41" fmla="*/ 82 h 224"/>
                <a:gd name="T42" fmla="*/ 38 w 135"/>
                <a:gd name="T43" fmla="*/ 70 h 224"/>
                <a:gd name="T44" fmla="*/ 36 w 135"/>
                <a:gd name="T45" fmla="*/ 67 h 224"/>
                <a:gd name="T46" fmla="*/ 34 w 135"/>
                <a:gd name="T47" fmla="*/ 63 h 224"/>
                <a:gd name="T48" fmla="*/ 28 w 135"/>
                <a:gd name="T49" fmla="*/ 53 h 224"/>
                <a:gd name="T50" fmla="*/ 29 w 135"/>
                <a:gd name="T51" fmla="*/ 50 h 224"/>
                <a:gd name="T52" fmla="*/ 25 w 135"/>
                <a:gd name="T53" fmla="*/ 47 h 224"/>
                <a:gd name="T54" fmla="*/ 22 w 135"/>
                <a:gd name="T55" fmla="*/ 45 h 224"/>
                <a:gd name="T56" fmla="*/ 20 w 135"/>
                <a:gd name="T57" fmla="*/ 41 h 224"/>
                <a:gd name="T58" fmla="*/ 18 w 135"/>
                <a:gd name="T59" fmla="*/ 40 h 224"/>
                <a:gd name="T60" fmla="*/ 18 w 135"/>
                <a:gd name="T61" fmla="*/ 37 h 224"/>
                <a:gd name="T62" fmla="*/ 17 w 135"/>
                <a:gd name="T63" fmla="*/ 34 h 224"/>
                <a:gd name="T64" fmla="*/ 13 w 135"/>
                <a:gd name="T65" fmla="*/ 31 h 224"/>
                <a:gd name="T66" fmla="*/ 13 w 135"/>
                <a:gd name="T67" fmla="*/ 29 h 224"/>
                <a:gd name="T68" fmla="*/ 10 w 135"/>
                <a:gd name="T69" fmla="*/ 26 h 224"/>
                <a:gd name="T70" fmla="*/ 9 w 135"/>
                <a:gd name="T71" fmla="*/ 23 h 224"/>
                <a:gd name="T72" fmla="*/ 11 w 135"/>
                <a:gd name="T73" fmla="*/ 23 h 224"/>
                <a:gd name="T74" fmla="*/ 7 w 135"/>
                <a:gd name="T75" fmla="*/ 18 h 224"/>
                <a:gd name="T76" fmla="*/ 4 w 135"/>
                <a:gd name="T77" fmla="*/ 9 h 224"/>
                <a:gd name="T78" fmla="*/ 4 w 135"/>
                <a:gd name="T79" fmla="*/ 6 h 224"/>
                <a:gd name="T80" fmla="*/ 0 w 135"/>
                <a:gd name="T81" fmla="*/ 0 h 224"/>
                <a:gd name="T82" fmla="*/ 3 w 135"/>
                <a:gd name="T83" fmla="*/ 2 h 224"/>
                <a:gd name="T84" fmla="*/ 4 w 135"/>
                <a:gd name="T85" fmla="*/ 8 h 224"/>
                <a:gd name="T86" fmla="*/ 11 w 135"/>
                <a:gd name="T87" fmla="*/ 16 h 224"/>
                <a:gd name="T88" fmla="*/ 22 w 135"/>
                <a:gd name="T89" fmla="*/ 32 h 224"/>
                <a:gd name="T90" fmla="*/ 32 w 135"/>
                <a:gd name="T91" fmla="*/ 50 h 224"/>
                <a:gd name="T92" fmla="*/ 41 w 135"/>
                <a:gd name="T93" fmla="*/ 63 h 224"/>
                <a:gd name="T94" fmla="*/ 48 w 135"/>
                <a:gd name="T95" fmla="*/ 73 h 224"/>
                <a:gd name="T96" fmla="*/ 60 w 135"/>
                <a:gd name="T97" fmla="*/ 95 h 224"/>
                <a:gd name="T98" fmla="*/ 66 w 135"/>
                <a:gd name="T99" fmla="*/ 107 h 224"/>
                <a:gd name="T100" fmla="*/ 74 w 135"/>
                <a:gd name="T101" fmla="*/ 122 h 224"/>
                <a:gd name="T102" fmla="*/ 105 w 135"/>
                <a:gd name="T103" fmla="*/ 169 h 224"/>
                <a:gd name="T104" fmla="*/ 112 w 135"/>
                <a:gd name="T105" fmla="*/ 182 h 224"/>
                <a:gd name="T106" fmla="*/ 131 w 135"/>
                <a:gd name="T107" fmla="*/ 222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35" h="224">
                  <a:moveTo>
                    <a:pt x="131" y="222"/>
                  </a:moveTo>
                  <a:cubicBezTo>
                    <a:pt x="128" y="220"/>
                    <a:pt x="127" y="215"/>
                    <a:pt x="124" y="213"/>
                  </a:cubicBezTo>
                  <a:cubicBezTo>
                    <a:pt x="125" y="212"/>
                    <a:pt x="125" y="212"/>
                    <a:pt x="125" y="212"/>
                  </a:cubicBezTo>
                  <a:cubicBezTo>
                    <a:pt x="123" y="211"/>
                    <a:pt x="121" y="204"/>
                    <a:pt x="119" y="200"/>
                  </a:cubicBezTo>
                  <a:cubicBezTo>
                    <a:pt x="119" y="200"/>
                    <a:pt x="119" y="200"/>
                    <a:pt x="119" y="200"/>
                  </a:cubicBezTo>
                  <a:cubicBezTo>
                    <a:pt x="119" y="200"/>
                    <a:pt x="118" y="199"/>
                    <a:pt x="118" y="198"/>
                  </a:cubicBezTo>
                  <a:cubicBezTo>
                    <a:pt x="118" y="198"/>
                    <a:pt x="118" y="199"/>
                    <a:pt x="118" y="198"/>
                  </a:cubicBezTo>
                  <a:cubicBezTo>
                    <a:pt x="118" y="198"/>
                    <a:pt x="118" y="197"/>
                    <a:pt x="117" y="197"/>
                  </a:cubicBezTo>
                  <a:cubicBezTo>
                    <a:pt x="118" y="197"/>
                    <a:pt x="118" y="197"/>
                    <a:pt x="118" y="197"/>
                  </a:cubicBezTo>
                  <a:cubicBezTo>
                    <a:pt x="117" y="197"/>
                    <a:pt x="117" y="197"/>
                    <a:pt x="117" y="197"/>
                  </a:cubicBezTo>
                  <a:cubicBezTo>
                    <a:pt x="115" y="196"/>
                    <a:pt x="115" y="194"/>
                    <a:pt x="114" y="193"/>
                  </a:cubicBezTo>
                  <a:cubicBezTo>
                    <a:pt x="114" y="193"/>
                    <a:pt x="114" y="193"/>
                    <a:pt x="114" y="193"/>
                  </a:cubicBezTo>
                  <a:cubicBezTo>
                    <a:pt x="112" y="191"/>
                    <a:pt x="110" y="187"/>
                    <a:pt x="108" y="185"/>
                  </a:cubicBezTo>
                  <a:cubicBezTo>
                    <a:pt x="108" y="185"/>
                    <a:pt x="109" y="185"/>
                    <a:pt x="109" y="184"/>
                  </a:cubicBezTo>
                  <a:cubicBezTo>
                    <a:pt x="108" y="184"/>
                    <a:pt x="108" y="184"/>
                    <a:pt x="107" y="184"/>
                  </a:cubicBezTo>
                  <a:cubicBezTo>
                    <a:pt x="107" y="182"/>
                    <a:pt x="106" y="182"/>
                    <a:pt x="105" y="181"/>
                  </a:cubicBezTo>
                  <a:cubicBezTo>
                    <a:pt x="106" y="181"/>
                    <a:pt x="106" y="181"/>
                    <a:pt x="106" y="181"/>
                  </a:cubicBezTo>
                  <a:cubicBezTo>
                    <a:pt x="105" y="181"/>
                    <a:pt x="105" y="180"/>
                    <a:pt x="104" y="180"/>
                  </a:cubicBezTo>
                  <a:cubicBezTo>
                    <a:pt x="105" y="179"/>
                    <a:pt x="105" y="179"/>
                    <a:pt x="105" y="179"/>
                  </a:cubicBezTo>
                  <a:cubicBezTo>
                    <a:pt x="104" y="179"/>
                    <a:pt x="104" y="178"/>
                    <a:pt x="104" y="177"/>
                  </a:cubicBezTo>
                  <a:cubicBezTo>
                    <a:pt x="104" y="178"/>
                    <a:pt x="104" y="178"/>
                    <a:pt x="104" y="178"/>
                  </a:cubicBezTo>
                  <a:cubicBezTo>
                    <a:pt x="104" y="177"/>
                    <a:pt x="104" y="177"/>
                    <a:pt x="104" y="177"/>
                  </a:cubicBezTo>
                  <a:cubicBezTo>
                    <a:pt x="104" y="177"/>
                    <a:pt x="104" y="177"/>
                    <a:pt x="104" y="177"/>
                  </a:cubicBezTo>
                  <a:cubicBezTo>
                    <a:pt x="102" y="176"/>
                    <a:pt x="102" y="175"/>
                    <a:pt x="102" y="176"/>
                  </a:cubicBezTo>
                  <a:cubicBezTo>
                    <a:pt x="102" y="175"/>
                    <a:pt x="102" y="177"/>
                    <a:pt x="104" y="176"/>
                  </a:cubicBezTo>
                  <a:cubicBezTo>
                    <a:pt x="100" y="171"/>
                    <a:pt x="98" y="168"/>
                    <a:pt x="97" y="165"/>
                  </a:cubicBezTo>
                  <a:cubicBezTo>
                    <a:pt x="97" y="164"/>
                    <a:pt x="97" y="164"/>
                    <a:pt x="97" y="164"/>
                  </a:cubicBezTo>
                  <a:cubicBezTo>
                    <a:pt x="97" y="163"/>
                    <a:pt x="96" y="162"/>
                    <a:pt x="95" y="162"/>
                  </a:cubicBezTo>
                  <a:cubicBezTo>
                    <a:pt x="96" y="162"/>
                    <a:pt x="96" y="162"/>
                    <a:pt x="96" y="162"/>
                  </a:cubicBezTo>
                  <a:cubicBezTo>
                    <a:pt x="95" y="161"/>
                    <a:pt x="93" y="161"/>
                    <a:pt x="93" y="160"/>
                  </a:cubicBezTo>
                  <a:cubicBezTo>
                    <a:pt x="95" y="161"/>
                    <a:pt x="95" y="161"/>
                    <a:pt x="95" y="160"/>
                  </a:cubicBezTo>
                  <a:cubicBezTo>
                    <a:pt x="93" y="160"/>
                    <a:pt x="93" y="159"/>
                    <a:pt x="92" y="158"/>
                  </a:cubicBezTo>
                  <a:cubicBezTo>
                    <a:pt x="92" y="158"/>
                    <a:pt x="93" y="159"/>
                    <a:pt x="93" y="158"/>
                  </a:cubicBezTo>
                  <a:cubicBezTo>
                    <a:pt x="92" y="158"/>
                    <a:pt x="92" y="157"/>
                    <a:pt x="91" y="157"/>
                  </a:cubicBezTo>
                  <a:cubicBezTo>
                    <a:pt x="92" y="157"/>
                    <a:pt x="92" y="157"/>
                    <a:pt x="92" y="157"/>
                  </a:cubicBezTo>
                  <a:cubicBezTo>
                    <a:pt x="92" y="155"/>
                    <a:pt x="91" y="157"/>
                    <a:pt x="91" y="155"/>
                  </a:cubicBezTo>
                  <a:cubicBezTo>
                    <a:pt x="91" y="157"/>
                    <a:pt x="91" y="155"/>
                    <a:pt x="91" y="155"/>
                  </a:cubicBezTo>
                  <a:cubicBezTo>
                    <a:pt x="91" y="155"/>
                    <a:pt x="90" y="153"/>
                    <a:pt x="89" y="152"/>
                  </a:cubicBezTo>
                  <a:cubicBezTo>
                    <a:pt x="89" y="152"/>
                    <a:pt x="89" y="152"/>
                    <a:pt x="89" y="152"/>
                  </a:cubicBezTo>
                  <a:cubicBezTo>
                    <a:pt x="89" y="151"/>
                    <a:pt x="88" y="150"/>
                    <a:pt x="87" y="150"/>
                  </a:cubicBezTo>
                  <a:cubicBezTo>
                    <a:pt x="87" y="150"/>
                    <a:pt x="88" y="150"/>
                    <a:pt x="88" y="149"/>
                  </a:cubicBezTo>
                  <a:cubicBezTo>
                    <a:pt x="87" y="149"/>
                    <a:pt x="86" y="146"/>
                    <a:pt x="86" y="148"/>
                  </a:cubicBezTo>
                  <a:cubicBezTo>
                    <a:pt x="84" y="146"/>
                    <a:pt x="84" y="145"/>
                    <a:pt x="84" y="144"/>
                  </a:cubicBezTo>
                  <a:cubicBezTo>
                    <a:pt x="84" y="145"/>
                    <a:pt x="84" y="144"/>
                    <a:pt x="84" y="144"/>
                  </a:cubicBezTo>
                  <a:cubicBezTo>
                    <a:pt x="86" y="144"/>
                    <a:pt x="86" y="144"/>
                    <a:pt x="86" y="144"/>
                  </a:cubicBezTo>
                  <a:cubicBezTo>
                    <a:pt x="86" y="144"/>
                    <a:pt x="86" y="144"/>
                    <a:pt x="86" y="144"/>
                  </a:cubicBezTo>
                  <a:cubicBezTo>
                    <a:pt x="86" y="144"/>
                    <a:pt x="84" y="143"/>
                    <a:pt x="84" y="143"/>
                  </a:cubicBezTo>
                  <a:cubicBezTo>
                    <a:pt x="84" y="142"/>
                    <a:pt x="83" y="142"/>
                    <a:pt x="82" y="141"/>
                  </a:cubicBezTo>
                  <a:cubicBezTo>
                    <a:pt x="83" y="142"/>
                    <a:pt x="83" y="140"/>
                    <a:pt x="83" y="141"/>
                  </a:cubicBezTo>
                  <a:cubicBezTo>
                    <a:pt x="81" y="140"/>
                    <a:pt x="81" y="140"/>
                    <a:pt x="81" y="140"/>
                  </a:cubicBezTo>
                  <a:cubicBezTo>
                    <a:pt x="80" y="140"/>
                    <a:pt x="81" y="140"/>
                    <a:pt x="81" y="139"/>
                  </a:cubicBezTo>
                  <a:cubicBezTo>
                    <a:pt x="80" y="139"/>
                    <a:pt x="80" y="139"/>
                    <a:pt x="80" y="139"/>
                  </a:cubicBezTo>
                  <a:cubicBezTo>
                    <a:pt x="80" y="139"/>
                    <a:pt x="79" y="138"/>
                    <a:pt x="79" y="137"/>
                  </a:cubicBezTo>
                  <a:cubicBezTo>
                    <a:pt x="80" y="137"/>
                    <a:pt x="80" y="137"/>
                    <a:pt x="80" y="137"/>
                  </a:cubicBezTo>
                  <a:cubicBezTo>
                    <a:pt x="80" y="136"/>
                    <a:pt x="79" y="136"/>
                    <a:pt x="79" y="136"/>
                  </a:cubicBezTo>
                  <a:cubicBezTo>
                    <a:pt x="79" y="136"/>
                    <a:pt x="79" y="136"/>
                    <a:pt x="79" y="136"/>
                  </a:cubicBezTo>
                  <a:cubicBezTo>
                    <a:pt x="79" y="135"/>
                    <a:pt x="78" y="134"/>
                    <a:pt x="78" y="135"/>
                  </a:cubicBezTo>
                  <a:cubicBezTo>
                    <a:pt x="78" y="135"/>
                    <a:pt x="78" y="135"/>
                    <a:pt x="78" y="135"/>
                  </a:cubicBezTo>
                  <a:cubicBezTo>
                    <a:pt x="78" y="135"/>
                    <a:pt x="78" y="135"/>
                    <a:pt x="78" y="134"/>
                  </a:cubicBezTo>
                  <a:cubicBezTo>
                    <a:pt x="78" y="134"/>
                    <a:pt x="78" y="134"/>
                    <a:pt x="78" y="134"/>
                  </a:cubicBezTo>
                  <a:cubicBezTo>
                    <a:pt x="76" y="133"/>
                    <a:pt x="75" y="132"/>
                    <a:pt x="74" y="131"/>
                  </a:cubicBezTo>
                  <a:cubicBezTo>
                    <a:pt x="74" y="132"/>
                    <a:pt x="75" y="131"/>
                    <a:pt x="75" y="132"/>
                  </a:cubicBezTo>
                  <a:cubicBezTo>
                    <a:pt x="75" y="130"/>
                    <a:pt x="73" y="130"/>
                    <a:pt x="73" y="128"/>
                  </a:cubicBezTo>
                  <a:cubicBezTo>
                    <a:pt x="73" y="128"/>
                    <a:pt x="73" y="128"/>
                    <a:pt x="73" y="128"/>
                  </a:cubicBezTo>
                  <a:cubicBezTo>
                    <a:pt x="72" y="128"/>
                    <a:pt x="73" y="127"/>
                    <a:pt x="72" y="127"/>
                  </a:cubicBezTo>
                  <a:cubicBezTo>
                    <a:pt x="73" y="127"/>
                    <a:pt x="72" y="126"/>
                    <a:pt x="72" y="126"/>
                  </a:cubicBezTo>
                  <a:cubicBezTo>
                    <a:pt x="71" y="126"/>
                    <a:pt x="72" y="126"/>
                    <a:pt x="72" y="126"/>
                  </a:cubicBezTo>
                  <a:cubicBezTo>
                    <a:pt x="71" y="126"/>
                    <a:pt x="70" y="124"/>
                    <a:pt x="70" y="123"/>
                  </a:cubicBezTo>
                  <a:cubicBezTo>
                    <a:pt x="70" y="123"/>
                    <a:pt x="69" y="123"/>
                    <a:pt x="69" y="122"/>
                  </a:cubicBezTo>
                  <a:cubicBezTo>
                    <a:pt x="69" y="122"/>
                    <a:pt x="69" y="122"/>
                    <a:pt x="69" y="122"/>
                  </a:cubicBezTo>
                  <a:cubicBezTo>
                    <a:pt x="69" y="121"/>
                    <a:pt x="69" y="121"/>
                    <a:pt x="69" y="121"/>
                  </a:cubicBezTo>
                  <a:cubicBezTo>
                    <a:pt x="67" y="119"/>
                    <a:pt x="71" y="123"/>
                    <a:pt x="70" y="122"/>
                  </a:cubicBezTo>
                  <a:cubicBezTo>
                    <a:pt x="70" y="122"/>
                    <a:pt x="67" y="122"/>
                    <a:pt x="69" y="121"/>
                  </a:cubicBezTo>
                  <a:cubicBezTo>
                    <a:pt x="67" y="119"/>
                    <a:pt x="67" y="119"/>
                    <a:pt x="67" y="119"/>
                  </a:cubicBezTo>
                  <a:cubicBezTo>
                    <a:pt x="67" y="119"/>
                    <a:pt x="69" y="119"/>
                    <a:pt x="69" y="118"/>
                  </a:cubicBezTo>
                  <a:cubicBezTo>
                    <a:pt x="67" y="117"/>
                    <a:pt x="67" y="118"/>
                    <a:pt x="67" y="117"/>
                  </a:cubicBezTo>
                  <a:cubicBezTo>
                    <a:pt x="66" y="117"/>
                    <a:pt x="66" y="117"/>
                    <a:pt x="66" y="117"/>
                  </a:cubicBezTo>
                  <a:cubicBezTo>
                    <a:pt x="66" y="117"/>
                    <a:pt x="66" y="117"/>
                    <a:pt x="65" y="117"/>
                  </a:cubicBezTo>
                  <a:cubicBezTo>
                    <a:pt x="66" y="117"/>
                    <a:pt x="64" y="117"/>
                    <a:pt x="65" y="116"/>
                  </a:cubicBezTo>
                  <a:cubicBezTo>
                    <a:pt x="66" y="116"/>
                    <a:pt x="66" y="116"/>
                    <a:pt x="66" y="116"/>
                  </a:cubicBezTo>
                  <a:cubicBezTo>
                    <a:pt x="65" y="116"/>
                    <a:pt x="65" y="116"/>
                    <a:pt x="65" y="116"/>
                  </a:cubicBezTo>
                  <a:cubicBezTo>
                    <a:pt x="65" y="115"/>
                    <a:pt x="65" y="115"/>
                    <a:pt x="65" y="115"/>
                  </a:cubicBezTo>
                  <a:cubicBezTo>
                    <a:pt x="64" y="116"/>
                    <a:pt x="64" y="114"/>
                    <a:pt x="64" y="114"/>
                  </a:cubicBezTo>
                  <a:cubicBezTo>
                    <a:pt x="64" y="113"/>
                    <a:pt x="63" y="112"/>
                    <a:pt x="63" y="111"/>
                  </a:cubicBezTo>
                  <a:cubicBezTo>
                    <a:pt x="63" y="111"/>
                    <a:pt x="62" y="111"/>
                    <a:pt x="62" y="110"/>
                  </a:cubicBezTo>
                  <a:cubicBezTo>
                    <a:pt x="62" y="110"/>
                    <a:pt x="62" y="110"/>
                    <a:pt x="62" y="110"/>
                  </a:cubicBezTo>
                  <a:cubicBezTo>
                    <a:pt x="62" y="109"/>
                    <a:pt x="62" y="109"/>
                    <a:pt x="62" y="109"/>
                  </a:cubicBezTo>
                  <a:cubicBezTo>
                    <a:pt x="62" y="109"/>
                    <a:pt x="62" y="108"/>
                    <a:pt x="62" y="107"/>
                  </a:cubicBezTo>
                  <a:cubicBezTo>
                    <a:pt x="61" y="107"/>
                    <a:pt x="61" y="107"/>
                    <a:pt x="60" y="107"/>
                  </a:cubicBezTo>
                  <a:cubicBezTo>
                    <a:pt x="61" y="106"/>
                    <a:pt x="58" y="106"/>
                    <a:pt x="58" y="105"/>
                  </a:cubicBezTo>
                  <a:cubicBezTo>
                    <a:pt x="60" y="105"/>
                    <a:pt x="60" y="105"/>
                    <a:pt x="60" y="105"/>
                  </a:cubicBezTo>
                  <a:cubicBezTo>
                    <a:pt x="61" y="104"/>
                    <a:pt x="58" y="104"/>
                    <a:pt x="58" y="103"/>
                  </a:cubicBezTo>
                  <a:cubicBezTo>
                    <a:pt x="57" y="103"/>
                    <a:pt x="57" y="103"/>
                    <a:pt x="57" y="103"/>
                  </a:cubicBezTo>
                  <a:cubicBezTo>
                    <a:pt x="57" y="103"/>
                    <a:pt x="57" y="103"/>
                    <a:pt x="57" y="103"/>
                  </a:cubicBezTo>
                  <a:cubicBezTo>
                    <a:pt x="57" y="103"/>
                    <a:pt x="57" y="101"/>
                    <a:pt x="56" y="101"/>
                  </a:cubicBezTo>
                  <a:cubicBezTo>
                    <a:pt x="56" y="99"/>
                    <a:pt x="54" y="98"/>
                    <a:pt x="55" y="97"/>
                  </a:cubicBezTo>
                  <a:cubicBezTo>
                    <a:pt x="54" y="97"/>
                    <a:pt x="54" y="96"/>
                    <a:pt x="54" y="96"/>
                  </a:cubicBezTo>
                  <a:cubicBezTo>
                    <a:pt x="54" y="97"/>
                    <a:pt x="54" y="97"/>
                    <a:pt x="54" y="97"/>
                  </a:cubicBezTo>
                  <a:cubicBezTo>
                    <a:pt x="54" y="97"/>
                    <a:pt x="54" y="97"/>
                    <a:pt x="54" y="97"/>
                  </a:cubicBezTo>
                  <a:cubicBezTo>
                    <a:pt x="54" y="96"/>
                    <a:pt x="54" y="96"/>
                    <a:pt x="54" y="96"/>
                  </a:cubicBezTo>
                  <a:cubicBezTo>
                    <a:pt x="54" y="95"/>
                    <a:pt x="53" y="96"/>
                    <a:pt x="52" y="94"/>
                  </a:cubicBezTo>
                  <a:cubicBezTo>
                    <a:pt x="52" y="94"/>
                    <a:pt x="52" y="94"/>
                    <a:pt x="52" y="94"/>
                  </a:cubicBezTo>
                  <a:cubicBezTo>
                    <a:pt x="51" y="92"/>
                    <a:pt x="51" y="92"/>
                    <a:pt x="51" y="92"/>
                  </a:cubicBezTo>
                  <a:cubicBezTo>
                    <a:pt x="51" y="91"/>
                    <a:pt x="52" y="91"/>
                    <a:pt x="52" y="91"/>
                  </a:cubicBezTo>
                  <a:cubicBezTo>
                    <a:pt x="51" y="90"/>
                    <a:pt x="51" y="90"/>
                    <a:pt x="51" y="90"/>
                  </a:cubicBezTo>
                  <a:cubicBezTo>
                    <a:pt x="51" y="90"/>
                    <a:pt x="51" y="90"/>
                    <a:pt x="51" y="90"/>
                  </a:cubicBezTo>
                  <a:cubicBezTo>
                    <a:pt x="51" y="90"/>
                    <a:pt x="51" y="90"/>
                    <a:pt x="50" y="90"/>
                  </a:cubicBezTo>
                  <a:cubicBezTo>
                    <a:pt x="51" y="90"/>
                    <a:pt x="51" y="90"/>
                    <a:pt x="51" y="90"/>
                  </a:cubicBezTo>
                  <a:cubicBezTo>
                    <a:pt x="50" y="89"/>
                    <a:pt x="50" y="89"/>
                    <a:pt x="50" y="89"/>
                  </a:cubicBezTo>
                  <a:cubicBezTo>
                    <a:pt x="50" y="90"/>
                    <a:pt x="50" y="90"/>
                    <a:pt x="50" y="90"/>
                  </a:cubicBezTo>
                  <a:cubicBezTo>
                    <a:pt x="50" y="90"/>
                    <a:pt x="50" y="90"/>
                    <a:pt x="49" y="89"/>
                  </a:cubicBezTo>
                  <a:cubicBezTo>
                    <a:pt x="50" y="89"/>
                    <a:pt x="49" y="88"/>
                    <a:pt x="49" y="88"/>
                  </a:cubicBezTo>
                  <a:cubicBezTo>
                    <a:pt x="48" y="88"/>
                    <a:pt x="48" y="88"/>
                    <a:pt x="48" y="88"/>
                  </a:cubicBezTo>
                  <a:cubicBezTo>
                    <a:pt x="48" y="87"/>
                    <a:pt x="48" y="87"/>
                    <a:pt x="48" y="87"/>
                  </a:cubicBezTo>
                  <a:cubicBezTo>
                    <a:pt x="49" y="87"/>
                    <a:pt x="48" y="88"/>
                    <a:pt x="49" y="88"/>
                  </a:cubicBezTo>
                  <a:cubicBezTo>
                    <a:pt x="49" y="87"/>
                    <a:pt x="49" y="87"/>
                    <a:pt x="48" y="87"/>
                  </a:cubicBezTo>
                  <a:cubicBezTo>
                    <a:pt x="48" y="86"/>
                    <a:pt x="48" y="87"/>
                    <a:pt x="47" y="86"/>
                  </a:cubicBezTo>
                  <a:cubicBezTo>
                    <a:pt x="48" y="87"/>
                    <a:pt x="48" y="86"/>
                    <a:pt x="48" y="87"/>
                  </a:cubicBezTo>
                  <a:cubicBezTo>
                    <a:pt x="48" y="86"/>
                    <a:pt x="48" y="86"/>
                    <a:pt x="48" y="86"/>
                  </a:cubicBezTo>
                  <a:cubicBezTo>
                    <a:pt x="47" y="86"/>
                    <a:pt x="47" y="86"/>
                    <a:pt x="47" y="86"/>
                  </a:cubicBezTo>
                  <a:cubicBezTo>
                    <a:pt x="48" y="86"/>
                    <a:pt x="48" y="86"/>
                    <a:pt x="48" y="86"/>
                  </a:cubicBezTo>
                  <a:cubicBezTo>
                    <a:pt x="47" y="86"/>
                    <a:pt x="47" y="85"/>
                    <a:pt x="46" y="85"/>
                  </a:cubicBezTo>
                  <a:cubicBezTo>
                    <a:pt x="46" y="84"/>
                    <a:pt x="46" y="84"/>
                    <a:pt x="46" y="83"/>
                  </a:cubicBezTo>
                  <a:cubicBezTo>
                    <a:pt x="46" y="83"/>
                    <a:pt x="46" y="83"/>
                    <a:pt x="46" y="83"/>
                  </a:cubicBezTo>
                  <a:cubicBezTo>
                    <a:pt x="45" y="82"/>
                    <a:pt x="45" y="82"/>
                    <a:pt x="45" y="82"/>
                  </a:cubicBezTo>
                  <a:cubicBezTo>
                    <a:pt x="45" y="82"/>
                    <a:pt x="45" y="82"/>
                    <a:pt x="45" y="82"/>
                  </a:cubicBezTo>
                  <a:cubicBezTo>
                    <a:pt x="44" y="81"/>
                    <a:pt x="44" y="81"/>
                    <a:pt x="44" y="81"/>
                  </a:cubicBezTo>
                  <a:cubicBezTo>
                    <a:pt x="44" y="80"/>
                    <a:pt x="46" y="80"/>
                    <a:pt x="45" y="79"/>
                  </a:cubicBezTo>
                  <a:cubicBezTo>
                    <a:pt x="44" y="79"/>
                    <a:pt x="44" y="79"/>
                    <a:pt x="44" y="79"/>
                  </a:cubicBezTo>
                  <a:cubicBezTo>
                    <a:pt x="44" y="78"/>
                    <a:pt x="41" y="77"/>
                    <a:pt x="41" y="76"/>
                  </a:cubicBezTo>
                  <a:cubicBezTo>
                    <a:pt x="41" y="76"/>
                    <a:pt x="41" y="76"/>
                    <a:pt x="41" y="76"/>
                  </a:cubicBezTo>
                  <a:cubicBezTo>
                    <a:pt x="40" y="74"/>
                    <a:pt x="38" y="72"/>
                    <a:pt x="38" y="70"/>
                  </a:cubicBezTo>
                  <a:cubicBezTo>
                    <a:pt x="39" y="71"/>
                    <a:pt x="39" y="70"/>
                    <a:pt x="39" y="70"/>
                  </a:cubicBezTo>
                  <a:cubicBezTo>
                    <a:pt x="38" y="70"/>
                    <a:pt x="39" y="70"/>
                    <a:pt x="38" y="70"/>
                  </a:cubicBezTo>
                  <a:cubicBezTo>
                    <a:pt x="38" y="70"/>
                    <a:pt x="37" y="70"/>
                    <a:pt x="38" y="70"/>
                  </a:cubicBezTo>
                  <a:cubicBezTo>
                    <a:pt x="37" y="70"/>
                    <a:pt x="37" y="69"/>
                    <a:pt x="37" y="68"/>
                  </a:cubicBezTo>
                  <a:cubicBezTo>
                    <a:pt x="37" y="69"/>
                    <a:pt x="37" y="68"/>
                    <a:pt x="36" y="68"/>
                  </a:cubicBezTo>
                  <a:cubicBezTo>
                    <a:pt x="37" y="68"/>
                    <a:pt x="37" y="67"/>
                    <a:pt x="36" y="67"/>
                  </a:cubicBezTo>
                  <a:cubicBezTo>
                    <a:pt x="36" y="67"/>
                    <a:pt x="36" y="67"/>
                    <a:pt x="36" y="67"/>
                  </a:cubicBezTo>
                  <a:cubicBezTo>
                    <a:pt x="36" y="65"/>
                    <a:pt x="36" y="65"/>
                    <a:pt x="36" y="65"/>
                  </a:cubicBezTo>
                  <a:cubicBezTo>
                    <a:pt x="35" y="65"/>
                    <a:pt x="35" y="65"/>
                    <a:pt x="35" y="65"/>
                  </a:cubicBezTo>
                  <a:cubicBezTo>
                    <a:pt x="35" y="64"/>
                    <a:pt x="35" y="64"/>
                    <a:pt x="35" y="64"/>
                  </a:cubicBezTo>
                  <a:cubicBezTo>
                    <a:pt x="34" y="63"/>
                    <a:pt x="34" y="63"/>
                    <a:pt x="34" y="63"/>
                  </a:cubicBezTo>
                  <a:cubicBezTo>
                    <a:pt x="34" y="63"/>
                    <a:pt x="34" y="63"/>
                    <a:pt x="34" y="63"/>
                  </a:cubicBezTo>
                  <a:cubicBezTo>
                    <a:pt x="34" y="62"/>
                    <a:pt x="32" y="62"/>
                    <a:pt x="32" y="63"/>
                  </a:cubicBezTo>
                  <a:cubicBezTo>
                    <a:pt x="32" y="61"/>
                    <a:pt x="32" y="61"/>
                    <a:pt x="32" y="60"/>
                  </a:cubicBezTo>
                  <a:cubicBezTo>
                    <a:pt x="31" y="59"/>
                    <a:pt x="29" y="56"/>
                    <a:pt x="28" y="54"/>
                  </a:cubicBezTo>
                  <a:cubicBezTo>
                    <a:pt x="28" y="54"/>
                    <a:pt x="28" y="54"/>
                    <a:pt x="28" y="54"/>
                  </a:cubicBezTo>
                  <a:cubicBezTo>
                    <a:pt x="28" y="53"/>
                    <a:pt x="27" y="54"/>
                    <a:pt x="27" y="53"/>
                  </a:cubicBezTo>
                  <a:cubicBezTo>
                    <a:pt x="28" y="53"/>
                    <a:pt x="28" y="53"/>
                    <a:pt x="28" y="53"/>
                  </a:cubicBezTo>
                  <a:cubicBezTo>
                    <a:pt x="28" y="52"/>
                    <a:pt x="27" y="52"/>
                    <a:pt x="27" y="52"/>
                  </a:cubicBezTo>
                  <a:cubicBezTo>
                    <a:pt x="26" y="52"/>
                    <a:pt x="27" y="52"/>
                    <a:pt x="27" y="52"/>
                  </a:cubicBezTo>
                  <a:cubicBezTo>
                    <a:pt x="26" y="52"/>
                    <a:pt x="26" y="51"/>
                    <a:pt x="26" y="51"/>
                  </a:cubicBezTo>
                  <a:cubicBezTo>
                    <a:pt x="26" y="51"/>
                    <a:pt x="26" y="51"/>
                    <a:pt x="27" y="51"/>
                  </a:cubicBezTo>
                  <a:cubicBezTo>
                    <a:pt x="26" y="50"/>
                    <a:pt x="26" y="50"/>
                    <a:pt x="26" y="50"/>
                  </a:cubicBezTo>
                  <a:cubicBezTo>
                    <a:pt x="26" y="50"/>
                    <a:pt x="28" y="51"/>
                    <a:pt x="29" y="50"/>
                  </a:cubicBezTo>
                  <a:cubicBezTo>
                    <a:pt x="28" y="50"/>
                    <a:pt x="28" y="50"/>
                    <a:pt x="28" y="50"/>
                  </a:cubicBezTo>
                  <a:cubicBezTo>
                    <a:pt x="29" y="50"/>
                    <a:pt x="30" y="50"/>
                    <a:pt x="29" y="50"/>
                  </a:cubicBezTo>
                  <a:cubicBezTo>
                    <a:pt x="27" y="50"/>
                    <a:pt x="27" y="50"/>
                    <a:pt x="27" y="50"/>
                  </a:cubicBezTo>
                  <a:cubicBezTo>
                    <a:pt x="27" y="49"/>
                    <a:pt x="26" y="50"/>
                    <a:pt x="25" y="49"/>
                  </a:cubicBezTo>
                  <a:cubicBezTo>
                    <a:pt x="26" y="50"/>
                    <a:pt x="26" y="50"/>
                    <a:pt x="26" y="50"/>
                  </a:cubicBezTo>
                  <a:cubicBezTo>
                    <a:pt x="26" y="49"/>
                    <a:pt x="25" y="49"/>
                    <a:pt x="25" y="47"/>
                  </a:cubicBezTo>
                  <a:cubicBezTo>
                    <a:pt x="25" y="49"/>
                    <a:pt x="24" y="49"/>
                    <a:pt x="24" y="49"/>
                  </a:cubicBezTo>
                  <a:cubicBezTo>
                    <a:pt x="24" y="47"/>
                    <a:pt x="25" y="49"/>
                    <a:pt x="24" y="47"/>
                  </a:cubicBezTo>
                  <a:cubicBezTo>
                    <a:pt x="24" y="47"/>
                    <a:pt x="23" y="46"/>
                    <a:pt x="23" y="47"/>
                  </a:cubicBezTo>
                  <a:cubicBezTo>
                    <a:pt x="22" y="47"/>
                    <a:pt x="23" y="46"/>
                    <a:pt x="22" y="46"/>
                  </a:cubicBezTo>
                  <a:cubicBezTo>
                    <a:pt x="23" y="45"/>
                    <a:pt x="24" y="46"/>
                    <a:pt x="24" y="45"/>
                  </a:cubicBezTo>
                  <a:cubicBezTo>
                    <a:pt x="23" y="45"/>
                    <a:pt x="22" y="44"/>
                    <a:pt x="22" y="45"/>
                  </a:cubicBezTo>
                  <a:cubicBezTo>
                    <a:pt x="22" y="45"/>
                    <a:pt x="22" y="44"/>
                    <a:pt x="23" y="45"/>
                  </a:cubicBezTo>
                  <a:cubicBezTo>
                    <a:pt x="23" y="44"/>
                    <a:pt x="21" y="44"/>
                    <a:pt x="22" y="43"/>
                  </a:cubicBezTo>
                  <a:cubicBezTo>
                    <a:pt x="21" y="43"/>
                    <a:pt x="21" y="43"/>
                    <a:pt x="21" y="43"/>
                  </a:cubicBezTo>
                  <a:cubicBezTo>
                    <a:pt x="21" y="43"/>
                    <a:pt x="21" y="43"/>
                    <a:pt x="21" y="43"/>
                  </a:cubicBezTo>
                  <a:cubicBezTo>
                    <a:pt x="21" y="43"/>
                    <a:pt x="20" y="42"/>
                    <a:pt x="21" y="42"/>
                  </a:cubicBezTo>
                  <a:cubicBezTo>
                    <a:pt x="20" y="41"/>
                    <a:pt x="20" y="41"/>
                    <a:pt x="20" y="41"/>
                  </a:cubicBezTo>
                  <a:cubicBezTo>
                    <a:pt x="20" y="42"/>
                    <a:pt x="21" y="42"/>
                    <a:pt x="20" y="43"/>
                  </a:cubicBezTo>
                  <a:cubicBezTo>
                    <a:pt x="20" y="42"/>
                    <a:pt x="19" y="42"/>
                    <a:pt x="19" y="42"/>
                  </a:cubicBezTo>
                  <a:cubicBezTo>
                    <a:pt x="19" y="41"/>
                    <a:pt x="19" y="41"/>
                    <a:pt x="19" y="41"/>
                  </a:cubicBezTo>
                  <a:cubicBezTo>
                    <a:pt x="19" y="41"/>
                    <a:pt x="19" y="41"/>
                    <a:pt x="18" y="41"/>
                  </a:cubicBezTo>
                  <a:cubicBezTo>
                    <a:pt x="19" y="41"/>
                    <a:pt x="19" y="41"/>
                    <a:pt x="19" y="40"/>
                  </a:cubicBezTo>
                  <a:cubicBezTo>
                    <a:pt x="18" y="40"/>
                    <a:pt x="18" y="40"/>
                    <a:pt x="18" y="40"/>
                  </a:cubicBezTo>
                  <a:cubicBezTo>
                    <a:pt x="17" y="40"/>
                    <a:pt x="19" y="40"/>
                    <a:pt x="18" y="39"/>
                  </a:cubicBezTo>
                  <a:cubicBezTo>
                    <a:pt x="19" y="39"/>
                    <a:pt x="19" y="39"/>
                    <a:pt x="19" y="39"/>
                  </a:cubicBezTo>
                  <a:cubicBezTo>
                    <a:pt x="19" y="39"/>
                    <a:pt x="19" y="39"/>
                    <a:pt x="19" y="37"/>
                  </a:cubicBezTo>
                  <a:cubicBezTo>
                    <a:pt x="18" y="37"/>
                    <a:pt x="17" y="37"/>
                    <a:pt x="17" y="39"/>
                  </a:cubicBezTo>
                  <a:cubicBezTo>
                    <a:pt x="17" y="37"/>
                    <a:pt x="17" y="37"/>
                    <a:pt x="17" y="37"/>
                  </a:cubicBezTo>
                  <a:cubicBezTo>
                    <a:pt x="18" y="37"/>
                    <a:pt x="18" y="37"/>
                    <a:pt x="18" y="37"/>
                  </a:cubicBezTo>
                  <a:cubicBezTo>
                    <a:pt x="18" y="36"/>
                    <a:pt x="18" y="36"/>
                    <a:pt x="18" y="36"/>
                  </a:cubicBezTo>
                  <a:cubicBezTo>
                    <a:pt x="17" y="36"/>
                    <a:pt x="17" y="36"/>
                    <a:pt x="17" y="36"/>
                  </a:cubicBezTo>
                  <a:cubicBezTo>
                    <a:pt x="17" y="36"/>
                    <a:pt x="17" y="36"/>
                    <a:pt x="17" y="36"/>
                  </a:cubicBezTo>
                  <a:cubicBezTo>
                    <a:pt x="17" y="35"/>
                    <a:pt x="17" y="36"/>
                    <a:pt x="17" y="36"/>
                  </a:cubicBezTo>
                  <a:cubicBezTo>
                    <a:pt x="17" y="35"/>
                    <a:pt x="17" y="34"/>
                    <a:pt x="17" y="34"/>
                  </a:cubicBezTo>
                  <a:cubicBezTo>
                    <a:pt x="17" y="34"/>
                    <a:pt x="17" y="34"/>
                    <a:pt x="17" y="34"/>
                  </a:cubicBezTo>
                  <a:cubicBezTo>
                    <a:pt x="17" y="33"/>
                    <a:pt x="17" y="33"/>
                    <a:pt x="17" y="33"/>
                  </a:cubicBezTo>
                  <a:cubicBezTo>
                    <a:pt x="18" y="34"/>
                    <a:pt x="17" y="33"/>
                    <a:pt x="18" y="33"/>
                  </a:cubicBezTo>
                  <a:cubicBezTo>
                    <a:pt x="18" y="32"/>
                    <a:pt x="17" y="32"/>
                    <a:pt x="17" y="32"/>
                  </a:cubicBezTo>
                  <a:cubicBezTo>
                    <a:pt x="17" y="33"/>
                    <a:pt x="15" y="32"/>
                    <a:pt x="14" y="33"/>
                  </a:cubicBezTo>
                  <a:cubicBezTo>
                    <a:pt x="13" y="32"/>
                    <a:pt x="17" y="31"/>
                    <a:pt x="14" y="30"/>
                  </a:cubicBezTo>
                  <a:cubicBezTo>
                    <a:pt x="14" y="30"/>
                    <a:pt x="13" y="30"/>
                    <a:pt x="13" y="31"/>
                  </a:cubicBezTo>
                  <a:cubicBezTo>
                    <a:pt x="13" y="30"/>
                    <a:pt x="12" y="31"/>
                    <a:pt x="12" y="30"/>
                  </a:cubicBezTo>
                  <a:cubicBezTo>
                    <a:pt x="13" y="30"/>
                    <a:pt x="13" y="29"/>
                    <a:pt x="14" y="29"/>
                  </a:cubicBezTo>
                  <a:cubicBezTo>
                    <a:pt x="13" y="29"/>
                    <a:pt x="14" y="30"/>
                    <a:pt x="14" y="30"/>
                  </a:cubicBezTo>
                  <a:cubicBezTo>
                    <a:pt x="14" y="29"/>
                    <a:pt x="15" y="29"/>
                    <a:pt x="14" y="29"/>
                  </a:cubicBezTo>
                  <a:cubicBezTo>
                    <a:pt x="14" y="28"/>
                    <a:pt x="14" y="28"/>
                    <a:pt x="13" y="28"/>
                  </a:cubicBezTo>
                  <a:cubicBezTo>
                    <a:pt x="13" y="28"/>
                    <a:pt x="14" y="29"/>
                    <a:pt x="13" y="29"/>
                  </a:cubicBezTo>
                  <a:cubicBezTo>
                    <a:pt x="12" y="28"/>
                    <a:pt x="13" y="27"/>
                    <a:pt x="12" y="27"/>
                  </a:cubicBezTo>
                  <a:cubicBezTo>
                    <a:pt x="12" y="28"/>
                    <a:pt x="12" y="28"/>
                    <a:pt x="11" y="29"/>
                  </a:cubicBezTo>
                  <a:cubicBezTo>
                    <a:pt x="11" y="28"/>
                    <a:pt x="11" y="28"/>
                    <a:pt x="11" y="28"/>
                  </a:cubicBezTo>
                  <a:cubicBezTo>
                    <a:pt x="11" y="28"/>
                    <a:pt x="11" y="28"/>
                    <a:pt x="11" y="28"/>
                  </a:cubicBezTo>
                  <a:cubicBezTo>
                    <a:pt x="11" y="27"/>
                    <a:pt x="10" y="28"/>
                    <a:pt x="10" y="27"/>
                  </a:cubicBezTo>
                  <a:cubicBezTo>
                    <a:pt x="10" y="26"/>
                    <a:pt x="10" y="26"/>
                    <a:pt x="10" y="26"/>
                  </a:cubicBezTo>
                  <a:cubicBezTo>
                    <a:pt x="11" y="26"/>
                    <a:pt x="11" y="28"/>
                    <a:pt x="12" y="27"/>
                  </a:cubicBezTo>
                  <a:cubicBezTo>
                    <a:pt x="11" y="26"/>
                    <a:pt x="11" y="26"/>
                    <a:pt x="11" y="26"/>
                  </a:cubicBezTo>
                  <a:cubicBezTo>
                    <a:pt x="11" y="26"/>
                    <a:pt x="11" y="26"/>
                    <a:pt x="11" y="26"/>
                  </a:cubicBezTo>
                  <a:cubicBezTo>
                    <a:pt x="11" y="26"/>
                    <a:pt x="12" y="25"/>
                    <a:pt x="11" y="24"/>
                  </a:cubicBezTo>
                  <a:cubicBezTo>
                    <a:pt x="10" y="24"/>
                    <a:pt x="10" y="24"/>
                    <a:pt x="10" y="24"/>
                  </a:cubicBezTo>
                  <a:cubicBezTo>
                    <a:pt x="10" y="23"/>
                    <a:pt x="10" y="23"/>
                    <a:pt x="9" y="23"/>
                  </a:cubicBezTo>
                  <a:cubicBezTo>
                    <a:pt x="10" y="23"/>
                    <a:pt x="9" y="22"/>
                    <a:pt x="10" y="23"/>
                  </a:cubicBezTo>
                  <a:cubicBezTo>
                    <a:pt x="10" y="24"/>
                    <a:pt x="10" y="24"/>
                    <a:pt x="10" y="24"/>
                  </a:cubicBezTo>
                  <a:cubicBezTo>
                    <a:pt x="11" y="23"/>
                    <a:pt x="11" y="25"/>
                    <a:pt x="12" y="24"/>
                  </a:cubicBezTo>
                  <a:cubicBezTo>
                    <a:pt x="11" y="24"/>
                    <a:pt x="12" y="23"/>
                    <a:pt x="13" y="23"/>
                  </a:cubicBezTo>
                  <a:cubicBezTo>
                    <a:pt x="12" y="23"/>
                    <a:pt x="12" y="23"/>
                    <a:pt x="12" y="23"/>
                  </a:cubicBezTo>
                  <a:cubicBezTo>
                    <a:pt x="11" y="23"/>
                    <a:pt x="12" y="23"/>
                    <a:pt x="11" y="23"/>
                  </a:cubicBezTo>
                  <a:cubicBezTo>
                    <a:pt x="11" y="23"/>
                    <a:pt x="10" y="22"/>
                    <a:pt x="10" y="22"/>
                  </a:cubicBezTo>
                  <a:cubicBezTo>
                    <a:pt x="10" y="20"/>
                    <a:pt x="10" y="20"/>
                    <a:pt x="10" y="22"/>
                  </a:cubicBezTo>
                  <a:cubicBezTo>
                    <a:pt x="10" y="19"/>
                    <a:pt x="9" y="18"/>
                    <a:pt x="9" y="17"/>
                  </a:cubicBezTo>
                  <a:cubicBezTo>
                    <a:pt x="8" y="18"/>
                    <a:pt x="8" y="16"/>
                    <a:pt x="8" y="17"/>
                  </a:cubicBezTo>
                  <a:cubicBezTo>
                    <a:pt x="7" y="18"/>
                    <a:pt x="7" y="18"/>
                    <a:pt x="7" y="18"/>
                  </a:cubicBezTo>
                  <a:cubicBezTo>
                    <a:pt x="7" y="18"/>
                    <a:pt x="7" y="18"/>
                    <a:pt x="7" y="18"/>
                  </a:cubicBezTo>
                  <a:cubicBezTo>
                    <a:pt x="7" y="18"/>
                    <a:pt x="8" y="17"/>
                    <a:pt x="7" y="16"/>
                  </a:cubicBezTo>
                  <a:cubicBezTo>
                    <a:pt x="7" y="17"/>
                    <a:pt x="8" y="16"/>
                    <a:pt x="8" y="16"/>
                  </a:cubicBezTo>
                  <a:cubicBezTo>
                    <a:pt x="8" y="16"/>
                    <a:pt x="9" y="16"/>
                    <a:pt x="9" y="16"/>
                  </a:cubicBezTo>
                  <a:cubicBezTo>
                    <a:pt x="8" y="15"/>
                    <a:pt x="7" y="15"/>
                    <a:pt x="5" y="14"/>
                  </a:cubicBezTo>
                  <a:cubicBezTo>
                    <a:pt x="5" y="12"/>
                    <a:pt x="4" y="10"/>
                    <a:pt x="4" y="9"/>
                  </a:cubicBezTo>
                  <a:cubicBezTo>
                    <a:pt x="4" y="9"/>
                    <a:pt x="4" y="9"/>
                    <a:pt x="4" y="9"/>
                  </a:cubicBezTo>
                  <a:cubicBezTo>
                    <a:pt x="4" y="8"/>
                    <a:pt x="4" y="9"/>
                    <a:pt x="4" y="8"/>
                  </a:cubicBezTo>
                  <a:cubicBezTo>
                    <a:pt x="4" y="8"/>
                    <a:pt x="4" y="8"/>
                    <a:pt x="4" y="8"/>
                  </a:cubicBezTo>
                  <a:cubicBezTo>
                    <a:pt x="4" y="8"/>
                    <a:pt x="4" y="6"/>
                    <a:pt x="2" y="7"/>
                  </a:cubicBezTo>
                  <a:cubicBezTo>
                    <a:pt x="3" y="7"/>
                    <a:pt x="3" y="7"/>
                    <a:pt x="3" y="7"/>
                  </a:cubicBezTo>
                  <a:cubicBezTo>
                    <a:pt x="3" y="6"/>
                    <a:pt x="3" y="6"/>
                    <a:pt x="3" y="6"/>
                  </a:cubicBezTo>
                  <a:cubicBezTo>
                    <a:pt x="3" y="6"/>
                    <a:pt x="3" y="6"/>
                    <a:pt x="4" y="6"/>
                  </a:cubicBezTo>
                  <a:cubicBezTo>
                    <a:pt x="4" y="5"/>
                    <a:pt x="3" y="5"/>
                    <a:pt x="2" y="4"/>
                  </a:cubicBezTo>
                  <a:cubicBezTo>
                    <a:pt x="2" y="5"/>
                    <a:pt x="2" y="5"/>
                    <a:pt x="2" y="5"/>
                  </a:cubicBezTo>
                  <a:cubicBezTo>
                    <a:pt x="1" y="4"/>
                    <a:pt x="1" y="3"/>
                    <a:pt x="0" y="2"/>
                  </a:cubicBezTo>
                  <a:cubicBezTo>
                    <a:pt x="1" y="2"/>
                    <a:pt x="1" y="2"/>
                    <a:pt x="1" y="2"/>
                  </a:cubicBezTo>
                  <a:cubicBezTo>
                    <a:pt x="0" y="1"/>
                    <a:pt x="0" y="1"/>
                    <a:pt x="0" y="1"/>
                  </a:cubicBezTo>
                  <a:cubicBezTo>
                    <a:pt x="1" y="1"/>
                    <a:pt x="1" y="0"/>
                    <a:pt x="0" y="0"/>
                  </a:cubicBezTo>
                  <a:cubicBezTo>
                    <a:pt x="2" y="1"/>
                    <a:pt x="2" y="1"/>
                    <a:pt x="2" y="1"/>
                  </a:cubicBezTo>
                  <a:cubicBezTo>
                    <a:pt x="2" y="2"/>
                    <a:pt x="1" y="1"/>
                    <a:pt x="1" y="2"/>
                  </a:cubicBezTo>
                  <a:cubicBezTo>
                    <a:pt x="2" y="3"/>
                    <a:pt x="2" y="3"/>
                    <a:pt x="2" y="3"/>
                  </a:cubicBezTo>
                  <a:cubicBezTo>
                    <a:pt x="2" y="2"/>
                    <a:pt x="2" y="2"/>
                    <a:pt x="2" y="2"/>
                  </a:cubicBezTo>
                  <a:cubicBezTo>
                    <a:pt x="2" y="2"/>
                    <a:pt x="2" y="2"/>
                    <a:pt x="3" y="2"/>
                  </a:cubicBezTo>
                  <a:cubicBezTo>
                    <a:pt x="3" y="2"/>
                    <a:pt x="3" y="2"/>
                    <a:pt x="3" y="2"/>
                  </a:cubicBezTo>
                  <a:cubicBezTo>
                    <a:pt x="3" y="2"/>
                    <a:pt x="3" y="2"/>
                    <a:pt x="4" y="3"/>
                  </a:cubicBezTo>
                  <a:cubicBezTo>
                    <a:pt x="3" y="3"/>
                    <a:pt x="4" y="4"/>
                    <a:pt x="3" y="4"/>
                  </a:cubicBezTo>
                  <a:cubicBezTo>
                    <a:pt x="4" y="3"/>
                    <a:pt x="4" y="4"/>
                    <a:pt x="4" y="5"/>
                  </a:cubicBezTo>
                  <a:cubicBezTo>
                    <a:pt x="4" y="6"/>
                    <a:pt x="5" y="6"/>
                    <a:pt x="5" y="7"/>
                  </a:cubicBezTo>
                  <a:cubicBezTo>
                    <a:pt x="5" y="7"/>
                    <a:pt x="4" y="7"/>
                    <a:pt x="4" y="6"/>
                  </a:cubicBezTo>
                  <a:cubicBezTo>
                    <a:pt x="4" y="7"/>
                    <a:pt x="4" y="7"/>
                    <a:pt x="4" y="8"/>
                  </a:cubicBezTo>
                  <a:cubicBezTo>
                    <a:pt x="4" y="8"/>
                    <a:pt x="5" y="8"/>
                    <a:pt x="7" y="8"/>
                  </a:cubicBezTo>
                  <a:cubicBezTo>
                    <a:pt x="5" y="8"/>
                    <a:pt x="5" y="8"/>
                    <a:pt x="5" y="8"/>
                  </a:cubicBezTo>
                  <a:cubicBezTo>
                    <a:pt x="7" y="9"/>
                    <a:pt x="8" y="9"/>
                    <a:pt x="8" y="9"/>
                  </a:cubicBezTo>
                  <a:cubicBezTo>
                    <a:pt x="9" y="10"/>
                    <a:pt x="10" y="13"/>
                    <a:pt x="10" y="14"/>
                  </a:cubicBezTo>
                  <a:cubicBezTo>
                    <a:pt x="10" y="14"/>
                    <a:pt x="10" y="14"/>
                    <a:pt x="10" y="14"/>
                  </a:cubicBezTo>
                  <a:cubicBezTo>
                    <a:pt x="10" y="14"/>
                    <a:pt x="10" y="16"/>
                    <a:pt x="11" y="16"/>
                  </a:cubicBezTo>
                  <a:cubicBezTo>
                    <a:pt x="12" y="17"/>
                    <a:pt x="14" y="19"/>
                    <a:pt x="13" y="20"/>
                  </a:cubicBezTo>
                  <a:cubicBezTo>
                    <a:pt x="15" y="23"/>
                    <a:pt x="17" y="24"/>
                    <a:pt x="18" y="27"/>
                  </a:cubicBezTo>
                  <a:cubicBezTo>
                    <a:pt x="17" y="27"/>
                    <a:pt x="17" y="27"/>
                    <a:pt x="17" y="27"/>
                  </a:cubicBezTo>
                  <a:cubicBezTo>
                    <a:pt x="18" y="27"/>
                    <a:pt x="17" y="27"/>
                    <a:pt x="18" y="28"/>
                  </a:cubicBezTo>
                  <a:cubicBezTo>
                    <a:pt x="18" y="27"/>
                    <a:pt x="19" y="28"/>
                    <a:pt x="19" y="28"/>
                  </a:cubicBezTo>
                  <a:cubicBezTo>
                    <a:pt x="19" y="30"/>
                    <a:pt x="21" y="31"/>
                    <a:pt x="22" y="32"/>
                  </a:cubicBezTo>
                  <a:cubicBezTo>
                    <a:pt x="21" y="32"/>
                    <a:pt x="21" y="32"/>
                    <a:pt x="21" y="32"/>
                  </a:cubicBezTo>
                  <a:cubicBezTo>
                    <a:pt x="23" y="33"/>
                    <a:pt x="23" y="34"/>
                    <a:pt x="23" y="36"/>
                  </a:cubicBezTo>
                  <a:cubicBezTo>
                    <a:pt x="23" y="36"/>
                    <a:pt x="23" y="36"/>
                    <a:pt x="23" y="36"/>
                  </a:cubicBezTo>
                  <a:cubicBezTo>
                    <a:pt x="25" y="36"/>
                    <a:pt x="25" y="36"/>
                    <a:pt x="26" y="37"/>
                  </a:cubicBezTo>
                  <a:cubicBezTo>
                    <a:pt x="26" y="39"/>
                    <a:pt x="27" y="40"/>
                    <a:pt x="27" y="41"/>
                  </a:cubicBezTo>
                  <a:cubicBezTo>
                    <a:pt x="30" y="43"/>
                    <a:pt x="31" y="46"/>
                    <a:pt x="32" y="50"/>
                  </a:cubicBezTo>
                  <a:cubicBezTo>
                    <a:pt x="32" y="50"/>
                    <a:pt x="32" y="50"/>
                    <a:pt x="32" y="50"/>
                  </a:cubicBezTo>
                  <a:cubicBezTo>
                    <a:pt x="35" y="51"/>
                    <a:pt x="37" y="56"/>
                    <a:pt x="38" y="58"/>
                  </a:cubicBezTo>
                  <a:cubicBezTo>
                    <a:pt x="37" y="58"/>
                    <a:pt x="37" y="58"/>
                    <a:pt x="37" y="58"/>
                  </a:cubicBezTo>
                  <a:cubicBezTo>
                    <a:pt x="37" y="59"/>
                    <a:pt x="38" y="60"/>
                    <a:pt x="38" y="59"/>
                  </a:cubicBezTo>
                  <a:cubicBezTo>
                    <a:pt x="39" y="60"/>
                    <a:pt x="40" y="61"/>
                    <a:pt x="39" y="62"/>
                  </a:cubicBezTo>
                  <a:cubicBezTo>
                    <a:pt x="40" y="63"/>
                    <a:pt x="40" y="62"/>
                    <a:pt x="41" y="63"/>
                  </a:cubicBezTo>
                  <a:cubicBezTo>
                    <a:pt x="43" y="64"/>
                    <a:pt x="43" y="64"/>
                    <a:pt x="44" y="67"/>
                  </a:cubicBezTo>
                  <a:cubicBezTo>
                    <a:pt x="44" y="65"/>
                    <a:pt x="44" y="65"/>
                    <a:pt x="44" y="65"/>
                  </a:cubicBezTo>
                  <a:cubicBezTo>
                    <a:pt x="43" y="67"/>
                    <a:pt x="43" y="67"/>
                    <a:pt x="43" y="67"/>
                  </a:cubicBezTo>
                  <a:cubicBezTo>
                    <a:pt x="44" y="67"/>
                    <a:pt x="44" y="69"/>
                    <a:pt x="44" y="68"/>
                  </a:cubicBezTo>
                  <a:cubicBezTo>
                    <a:pt x="44" y="70"/>
                    <a:pt x="47" y="70"/>
                    <a:pt x="47" y="73"/>
                  </a:cubicBezTo>
                  <a:cubicBezTo>
                    <a:pt x="47" y="72"/>
                    <a:pt x="47" y="73"/>
                    <a:pt x="48" y="73"/>
                  </a:cubicBezTo>
                  <a:cubicBezTo>
                    <a:pt x="48" y="74"/>
                    <a:pt x="49" y="76"/>
                    <a:pt x="50" y="77"/>
                  </a:cubicBezTo>
                  <a:cubicBezTo>
                    <a:pt x="49" y="77"/>
                    <a:pt x="49" y="77"/>
                    <a:pt x="49" y="77"/>
                  </a:cubicBezTo>
                  <a:cubicBezTo>
                    <a:pt x="50" y="78"/>
                    <a:pt x="50" y="77"/>
                    <a:pt x="50" y="77"/>
                  </a:cubicBezTo>
                  <a:cubicBezTo>
                    <a:pt x="52" y="79"/>
                    <a:pt x="52" y="82"/>
                    <a:pt x="54" y="84"/>
                  </a:cubicBezTo>
                  <a:cubicBezTo>
                    <a:pt x="56" y="88"/>
                    <a:pt x="57" y="91"/>
                    <a:pt x="61" y="95"/>
                  </a:cubicBezTo>
                  <a:cubicBezTo>
                    <a:pt x="60" y="95"/>
                    <a:pt x="60" y="95"/>
                    <a:pt x="60" y="95"/>
                  </a:cubicBezTo>
                  <a:cubicBezTo>
                    <a:pt x="62" y="96"/>
                    <a:pt x="61" y="98"/>
                    <a:pt x="63" y="98"/>
                  </a:cubicBezTo>
                  <a:cubicBezTo>
                    <a:pt x="63" y="98"/>
                    <a:pt x="64" y="99"/>
                    <a:pt x="63" y="99"/>
                  </a:cubicBezTo>
                  <a:cubicBezTo>
                    <a:pt x="64" y="100"/>
                    <a:pt x="64" y="103"/>
                    <a:pt x="65" y="103"/>
                  </a:cubicBezTo>
                  <a:cubicBezTo>
                    <a:pt x="64" y="103"/>
                    <a:pt x="64" y="103"/>
                    <a:pt x="64" y="103"/>
                  </a:cubicBezTo>
                  <a:cubicBezTo>
                    <a:pt x="65" y="104"/>
                    <a:pt x="66" y="105"/>
                    <a:pt x="66" y="107"/>
                  </a:cubicBezTo>
                  <a:cubicBezTo>
                    <a:pt x="66" y="107"/>
                    <a:pt x="66" y="106"/>
                    <a:pt x="66" y="107"/>
                  </a:cubicBezTo>
                  <a:cubicBezTo>
                    <a:pt x="66" y="107"/>
                    <a:pt x="67" y="107"/>
                    <a:pt x="67" y="108"/>
                  </a:cubicBezTo>
                  <a:cubicBezTo>
                    <a:pt x="67" y="109"/>
                    <a:pt x="67" y="108"/>
                    <a:pt x="67" y="108"/>
                  </a:cubicBezTo>
                  <a:cubicBezTo>
                    <a:pt x="70" y="111"/>
                    <a:pt x="71" y="114"/>
                    <a:pt x="73" y="117"/>
                  </a:cubicBezTo>
                  <a:cubicBezTo>
                    <a:pt x="74" y="119"/>
                    <a:pt x="72" y="118"/>
                    <a:pt x="74" y="119"/>
                  </a:cubicBezTo>
                  <a:cubicBezTo>
                    <a:pt x="73" y="119"/>
                    <a:pt x="74" y="119"/>
                    <a:pt x="74" y="119"/>
                  </a:cubicBezTo>
                  <a:cubicBezTo>
                    <a:pt x="75" y="121"/>
                    <a:pt x="73" y="122"/>
                    <a:pt x="74" y="122"/>
                  </a:cubicBezTo>
                  <a:cubicBezTo>
                    <a:pt x="75" y="122"/>
                    <a:pt x="75" y="122"/>
                    <a:pt x="75" y="122"/>
                  </a:cubicBezTo>
                  <a:cubicBezTo>
                    <a:pt x="76" y="123"/>
                    <a:pt x="75" y="123"/>
                    <a:pt x="76" y="124"/>
                  </a:cubicBezTo>
                  <a:cubicBezTo>
                    <a:pt x="76" y="124"/>
                    <a:pt x="76" y="124"/>
                    <a:pt x="76" y="124"/>
                  </a:cubicBezTo>
                  <a:cubicBezTo>
                    <a:pt x="78" y="125"/>
                    <a:pt x="78" y="127"/>
                    <a:pt x="80" y="128"/>
                  </a:cubicBezTo>
                  <a:cubicBezTo>
                    <a:pt x="84" y="135"/>
                    <a:pt x="89" y="142"/>
                    <a:pt x="92" y="149"/>
                  </a:cubicBezTo>
                  <a:cubicBezTo>
                    <a:pt x="97" y="155"/>
                    <a:pt x="101" y="162"/>
                    <a:pt x="105" y="169"/>
                  </a:cubicBezTo>
                  <a:cubicBezTo>
                    <a:pt x="105" y="171"/>
                    <a:pt x="105" y="171"/>
                    <a:pt x="106" y="172"/>
                  </a:cubicBezTo>
                  <a:cubicBezTo>
                    <a:pt x="106" y="172"/>
                    <a:pt x="106" y="172"/>
                    <a:pt x="106" y="173"/>
                  </a:cubicBezTo>
                  <a:cubicBezTo>
                    <a:pt x="107" y="172"/>
                    <a:pt x="107" y="175"/>
                    <a:pt x="108" y="175"/>
                  </a:cubicBezTo>
                  <a:cubicBezTo>
                    <a:pt x="109" y="177"/>
                    <a:pt x="111" y="179"/>
                    <a:pt x="112" y="181"/>
                  </a:cubicBezTo>
                  <a:cubicBezTo>
                    <a:pt x="112" y="181"/>
                    <a:pt x="111" y="181"/>
                    <a:pt x="112" y="182"/>
                  </a:cubicBezTo>
                  <a:cubicBezTo>
                    <a:pt x="112" y="182"/>
                    <a:pt x="112" y="182"/>
                    <a:pt x="112" y="182"/>
                  </a:cubicBezTo>
                  <a:cubicBezTo>
                    <a:pt x="112" y="182"/>
                    <a:pt x="112" y="182"/>
                    <a:pt x="112" y="182"/>
                  </a:cubicBezTo>
                  <a:cubicBezTo>
                    <a:pt x="113" y="182"/>
                    <a:pt x="113" y="184"/>
                    <a:pt x="113" y="182"/>
                  </a:cubicBezTo>
                  <a:cubicBezTo>
                    <a:pt x="118" y="189"/>
                    <a:pt x="119" y="196"/>
                    <a:pt x="124" y="203"/>
                  </a:cubicBezTo>
                  <a:cubicBezTo>
                    <a:pt x="124" y="204"/>
                    <a:pt x="126" y="206"/>
                    <a:pt x="127" y="208"/>
                  </a:cubicBezTo>
                  <a:cubicBezTo>
                    <a:pt x="130" y="213"/>
                    <a:pt x="131" y="217"/>
                    <a:pt x="135" y="223"/>
                  </a:cubicBezTo>
                  <a:cubicBezTo>
                    <a:pt x="135" y="223"/>
                    <a:pt x="133" y="224"/>
                    <a:pt x="131" y="222"/>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222" name="Hình tự do 118"/>
            <p:cNvSpPr>
              <a:spLocks/>
            </p:cNvSpPr>
            <p:nvPr/>
          </p:nvSpPr>
          <p:spPr bwMode="auto">
            <a:xfrm>
              <a:off x="3289" y="1625"/>
              <a:ext cx="305" cy="517"/>
            </a:xfrm>
            <a:custGeom>
              <a:avLst/>
              <a:gdLst>
                <a:gd name="T0" fmla="*/ 112 w 129"/>
                <a:gd name="T1" fmla="*/ 195 h 219"/>
                <a:gd name="T2" fmla="*/ 109 w 129"/>
                <a:gd name="T3" fmla="*/ 188 h 219"/>
                <a:gd name="T4" fmla="*/ 100 w 129"/>
                <a:gd name="T5" fmla="*/ 176 h 219"/>
                <a:gd name="T6" fmla="*/ 96 w 129"/>
                <a:gd name="T7" fmla="*/ 172 h 219"/>
                <a:gd name="T8" fmla="*/ 89 w 129"/>
                <a:gd name="T9" fmla="*/ 157 h 219"/>
                <a:gd name="T10" fmla="*/ 86 w 129"/>
                <a:gd name="T11" fmla="*/ 153 h 219"/>
                <a:gd name="T12" fmla="*/ 82 w 129"/>
                <a:gd name="T13" fmla="*/ 145 h 219"/>
                <a:gd name="T14" fmla="*/ 77 w 129"/>
                <a:gd name="T15" fmla="*/ 138 h 219"/>
                <a:gd name="T16" fmla="*/ 76 w 129"/>
                <a:gd name="T17" fmla="*/ 134 h 219"/>
                <a:gd name="T18" fmla="*/ 74 w 129"/>
                <a:gd name="T19" fmla="*/ 132 h 219"/>
                <a:gd name="T20" fmla="*/ 68 w 129"/>
                <a:gd name="T21" fmla="*/ 124 h 219"/>
                <a:gd name="T22" fmla="*/ 66 w 129"/>
                <a:gd name="T23" fmla="*/ 119 h 219"/>
                <a:gd name="T24" fmla="*/ 62 w 129"/>
                <a:gd name="T25" fmla="*/ 115 h 219"/>
                <a:gd name="T26" fmla="*/ 59 w 129"/>
                <a:gd name="T27" fmla="*/ 109 h 219"/>
                <a:gd name="T28" fmla="*/ 56 w 129"/>
                <a:gd name="T29" fmla="*/ 102 h 219"/>
                <a:gd name="T30" fmla="*/ 51 w 129"/>
                <a:gd name="T31" fmla="*/ 93 h 219"/>
                <a:gd name="T32" fmla="*/ 49 w 129"/>
                <a:gd name="T33" fmla="*/ 91 h 219"/>
                <a:gd name="T34" fmla="*/ 48 w 129"/>
                <a:gd name="T35" fmla="*/ 87 h 219"/>
                <a:gd name="T36" fmla="*/ 46 w 129"/>
                <a:gd name="T37" fmla="*/ 85 h 219"/>
                <a:gd name="T38" fmla="*/ 45 w 129"/>
                <a:gd name="T39" fmla="*/ 84 h 219"/>
                <a:gd name="T40" fmla="*/ 42 w 129"/>
                <a:gd name="T41" fmla="*/ 80 h 219"/>
                <a:gd name="T42" fmla="*/ 36 w 129"/>
                <a:gd name="T43" fmla="*/ 69 h 219"/>
                <a:gd name="T44" fmla="*/ 33 w 129"/>
                <a:gd name="T45" fmla="*/ 65 h 219"/>
                <a:gd name="T46" fmla="*/ 31 w 129"/>
                <a:gd name="T47" fmla="*/ 61 h 219"/>
                <a:gd name="T48" fmla="*/ 27 w 129"/>
                <a:gd name="T49" fmla="*/ 52 h 219"/>
                <a:gd name="T50" fmla="*/ 27 w 129"/>
                <a:gd name="T51" fmla="*/ 48 h 219"/>
                <a:gd name="T52" fmla="*/ 22 w 129"/>
                <a:gd name="T53" fmla="*/ 47 h 219"/>
                <a:gd name="T54" fmla="*/ 20 w 129"/>
                <a:gd name="T55" fmla="*/ 45 h 219"/>
                <a:gd name="T56" fmla="*/ 18 w 129"/>
                <a:gd name="T57" fmla="*/ 40 h 219"/>
                <a:gd name="T58" fmla="*/ 16 w 129"/>
                <a:gd name="T59" fmla="*/ 39 h 219"/>
                <a:gd name="T60" fmla="*/ 16 w 129"/>
                <a:gd name="T61" fmla="*/ 37 h 219"/>
                <a:gd name="T62" fmla="*/ 16 w 129"/>
                <a:gd name="T63" fmla="*/ 33 h 219"/>
                <a:gd name="T64" fmla="*/ 12 w 129"/>
                <a:gd name="T65" fmla="*/ 30 h 219"/>
                <a:gd name="T66" fmla="*/ 12 w 129"/>
                <a:gd name="T67" fmla="*/ 28 h 219"/>
                <a:gd name="T68" fmla="*/ 9 w 129"/>
                <a:gd name="T69" fmla="*/ 26 h 219"/>
                <a:gd name="T70" fmla="*/ 7 w 129"/>
                <a:gd name="T71" fmla="*/ 22 h 219"/>
                <a:gd name="T72" fmla="*/ 10 w 129"/>
                <a:gd name="T73" fmla="*/ 22 h 219"/>
                <a:gd name="T74" fmla="*/ 5 w 129"/>
                <a:gd name="T75" fmla="*/ 18 h 219"/>
                <a:gd name="T76" fmla="*/ 3 w 129"/>
                <a:gd name="T77" fmla="*/ 8 h 219"/>
                <a:gd name="T78" fmla="*/ 3 w 129"/>
                <a:gd name="T79" fmla="*/ 5 h 219"/>
                <a:gd name="T80" fmla="*/ 0 w 129"/>
                <a:gd name="T81" fmla="*/ 0 h 219"/>
                <a:gd name="T82" fmla="*/ 2 w 129"/>
                <a:gd name="T83" fmla="*/ 1 h 219"/>
                <a:gd name="T84" fmla="*/ 3 w 129"/>
                <a:gd name="T85" fmla="*/ 7 h 219"/>
                <a:gd name="T86" fmla="*/ 10 w 129"/>
                <a:gd name="T87" fmla="*/ 16 h 219"/>
                <a:gd name="T88" fmla="*/ 20 w 129"/>
                <a:gd name="T89" fmla="*/ 31 h 219"/>
                <a:gd name="T90" fmla="*/ 30 w 129"/>
                <a:gd name="T91" fmla="*/ 47 h 219"/>
                <a:gd name="T92" fmla="*/ 39 w 129"/>
                <a:gd name="T93" fmla="*/ 61 h 219"/>
                <a:gd name="T94" fmla="*/ 45 w 129"/>
                <a:gd name="T95" fmla="*/ 72 h 219"/>
                <a:gd name="T96" fmla="*/ 57 w 129"/>
                <a:gd name="T97" fmla="*/ 93 h 219"/>
                <a:gd name="T98" fmla="*/ 63 w 129"/>
                <a:gd name="T99" fmla="*/ 105 h 219"/>
                <a:gd name="T100" fmla="*/ 70 w 129"/>
                <a:gd name="T101" fmla="*/ 119 h 219"/>
                <a:gd name="T102" fmla="*/ 100 w 129"/>
                <a:gd name="T103" fmla="*/ 165 h 219"/>
                <a:gd name="T104" fmla="*/ 108 w 129"/>
                <a:gd name="T105" fmla="*/ 179 h 219"/>
                <a:gd name="T106" fmla="*/ 126 w 129"/>
                <a:gd name="T107" fmla="*/ 217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9" h="219">
                  <a:moveTo>
                    <a:pt x="126" y="217"/>
                  </a:moveTo>
                  <a:cubicBezTo>
                    <a:pt x="122" y="215"/>
                    <a:pt x="122" y="210"/>
                    <a:pt x="119" y="208"/>
                  </a:cubicBezTo>
                  <a:cubicBezTo>
                    <a:pt x="119" y="208"/>
                    <a:pt x="120" y="208"/>
                    <a:pt x="120" y="207"/>
                  </a:cubicBezTo>
                  <a:cubicBezTo>
                    <a:pt x="117" y="206"/>
                    <a:pt x="115" y="201"/>
                    <a:pt x="114" y="197"/>
                  </a:cubicBezTo>
                  <a:cubicBezTo>
                    <a:pt x="114" y="197"/>
                    <a:pt x="114" y="197"/>
                    <a:pt x="114" y="197"/>
                  </a:cubicBezTo>
                  <a:cubicBezTo>
                    <a:pt x="114" y="196"/>
                    <a:pt x="113" y="196"/>
                    <a:pt x="112" y="195"/>
                  </a:cubicBezTo>
                  <a:cubicBezTo>
                    <a:pt x="113" y="195"/>
                    <a:pt x="113" y="195"/>
                    <a:pt x="113" y="195"/>
                  </a:cubicBezTo>
                  <a:cubicBezTo>
                    <a:pt x="112" y="195"/>
                    <a:pt x="112" y="193"/>
                    <a:pt x="111" y="193"/>
                  </a:cubicBezTo>
                  <a:cubicBezTo>
                    <a:pt x="111" y="193"/>
                    <a:pt x="112" y="193"/>
                    <a:pt x="112" y="192"/>
                  </a:cubicBezTo>
                  <a:cubicBezTo>
                    <a:pt x="111" y="192"/>
                    <a:pt x="111" y="192"/>
                    <a:pt x="111" y="192"/>
                  </a:cubicBezTo>
                  <a:cubicBezTo>
                    <a:pt x="109" y="192"/>
                    <a:pt x="109" y="189"/>
                    <a:pt x="109" y="188"/>
                  </a:cubicBezTo>
                  <a:cubicBezTo>
                    <a:pt x="109" y="188"/>
                    <a:pt x="109" y="188"/>
                    <a:pt x="109" y="188"/>
                  </a:cubicBezTo>
                  <a:cubicBezTo>
                    <a:pt x="106" y="187"/>
                    <a:pt x="104" y="183"/>
                    <a:pt x="102" y="180"/>
                  </a:cubicBezTo>
                  <a:cubicBezTo>
                    <a:pt x="103" y="180"/>
                    <a:pt x="103" y="180"/>
                    <a:pt x="103" y="180"/>
                  </a:cubicBezTo>
                  <a:cubicBezTo>
                    <a:pt x="103" y="180"/>
                    <a:pt x="102" y="180"/>
                    <a:pt x="102" y="180"/>
                  </a:cubicBezTo>
                  <a:cubicBezTo>
                    <a:pt x="102" y="179"/>
                    <a:pt x="101" y="179"/>
                    <a:pt x="101" y="178"/>
                  </a:cubicBezTo>
                  <a:cubicBezTo>
                    <a:pt x="101" y="178"/>
                    <a:pt x="101" y="178"/>
                    <a:pt x="101" y="178"/>
                  </a:cubicBezTo>
                  <a:cubicBezTo>
                    <a:pt x="100" y="177"/>
                    <a:pt x="101" y="177"/>
                    <a:pt x="100" y="176"/>
                  </a:cubicBezTo>
                  <a:cubicBezTo>
                    <a:pt x="100" y="176"/>
                    <a:pt x="100" y="176"/>
                    <a:pt x="100" y="176"/>
                  </a:cubicBezTo>
                  <a:cubicBezTo>
                    <a:pt x="99" y="176"/>
                    <a:pt x="100" y="174"/>
                    <a:pt x="99" y="174"/>
                  </a:cubicBezTo>
                  <a:cubicBezTo>
                    <a:pt x="99" y="174"/>
                    <a:pt x="99" y="174"/>
                    <a:pt x="99" y="174"/>
                  </a:cubicBezTo>
                  <a:cubicBezTo>
                    <a:pt x="99" y="173"/>
                    <a:pt x="99" y="173"/>
                    <a:pt x="99" y="173"/>
                  </a:cubicBezTo>
                  <a:cubicBezTo>
                    <a:pt x="99" y="173"/>
                    <a:pt x="99" y="173"/>
                    <a:pt x="99" y="173"/>
                  </a:cubicBezTo>
                  <a:cubicBezTo>
                    <a:pt x="97" y="172"/>
                    <a:pt x="97" y="171"/>
                    <a:pt x="96" y="172"/>
                  </a:cubicBezTo>
                  <a:cubicBezTo>
                    <a:pt x="97" y="171"/>
                    <a:pt x="97" y="172"/>
                    <a:pt x="97" y="171"/>
                  </a:cubicBezTo>
                  <a:cubicBezTo>
                    <a:pt x="96" y="168"/>
                    <a:pt x="94" y="164"/>
                    <a:pt x="92" y="161"/>
                  </a:cubicBezTo>
                  <a:cubicBezTo>
                    <a:pt x="92" y="160"/>
                    <a:pt x="92" y="160"/>
                    <a:pt x="92" y="160"/>
                  </a:cubicBezTo>
                  <a:cubicBezTo>
                    <a:pt x="91" y="160"/>
                    <a:pt x="91" y="159"/>
                    <a:pt x="90" y="159"/>
                  </a:cubicBezTo>
                  <a:cubicBezTo>
                    <a:pt x="90" y="159"/>
                    <a:pt x="91" y="159"/>
                    <a:pt x="90" y="159"/>
                  </a:cubicBezTo>
                  <a:cubicBezTo>
                    <a:pt x="90" y="157"/>
                    <a:pt x="89" y="157"/>
                    <a:pt x="89" y="157"/>
                  </a:cubicBezTo>
                  <a:cubicBezTo>
                    <a:pt x="90" y="157"/>
                    <a:pt x="90" y="157"/>
                    <a:pt x="90" y="156"/>
                  </a:cubicBezTo>
                  <a:cubicBezTo>
                    <a:pt x="89" y="156"/>
                    <a:pt x="89" y="155"/>
                    <a:pt x="88" y="155"/>
                  </a:cubicBezTo>
                  <a:cubicBezTo>
                    <a:pt x="89" y="155"/>
                    <a:pt x="89" y="155"/>
                    <a:pt x="89" y="155"/>
                  </a:cubicBezTo>
                  <a:cubicBezTo>
                    <a:pt x="88" y="154"/>
                    <a:pt x="88" y="154"/>
                    <a:pt x="87" y="154"/>
                  </a:cubicBezTo>
                  <a:cubicBezTo>
                    <a:pt x="88" y="154"/>
                    <a:pt x="88" y="154"/>
                    <a:pt x="88" y="154"/>
                  </a:cubicBezTo>
                  <a:cubicBezTo>
                    <a:pt x="88" y="152"/>
                    <a:pt x="87" y="154"/>
                    <a:pt x="86" y="153"/>
                  </a:cubicBezTo>
                  <a:cubicBezTo>
                    <a:pt x="87" y="153"/>
                    <a:pt x="87" y="153"/>
                    <a:pt x="87" y="153"/>
                  </a:cubicBezTo>
                  <a:cubicBezTo>
                    <a:pt x="86" y="152"/>
                    <a:pt x="85" y="151"/>
                    <a:pt x="84" y="150"/>
                  </a:cubicBezTo>
                  <a:cubicBezTo>
                    <a:pt x="85" y="150"/>
                    <a:pt x="85" y="150"/>
                    <a:pt x="85" y="150"/>
                  </a:cubicBezTo>
                  <a:cubicBezTo>
                    <a:pt x="84" y="149"/>
                    <a:pt x="84" y="147"/>
                    <a:pt x="83" y="147"/>
                  </a:cubicBezTo>
                  <a:cubicBezTo>
                    <a:pt x="83" y="146"/>
                    <a:pt x="84" y="146"/>
                    <a:pt x="83" y="145"/>
                  </a:cubicBezTo>
                  <a:cubicBezTo>
                    <a:pt x="82" y="146"/>
                    <a:pt x="82" y="144"/>
                    <a:pt x="82" y="145"/>
                  </a:cubicBezTo>
                  <a:cubicBezTo>
                    <a:pt x="82" y="144"/>
                    <a:pt x="81" y="142"/>
                    <a:pt x="81" y="142"/>
                  </a:cubicBezTo>
                  <a:cubicBezTo>
                    <a:pt x="81" y="142"/>
                    <a:pt x="81" y="141"/>
                    <a:pt x="82" y="142"/>
                  </a:cubicBezTo>
                  <a:cubicBezTo>
                    <a:pt x="82" y="141"/>
                    <a:pt x="82" y="141"/>
                    <a:pt x="82" y="141"/>
                  </a:cubicBezTo>
                  <a:cubicBezTo>
                    <a:pt x="82" y="141"/>
                    <a:pt x="82" y="141"/>
                    <a:pt x="82" y="141"/>
                  </a:cubicBezTo>
                  <a:cubicBezTo>
                    <a:pt x="82" y="141"/>
                    <a:pt x="81" y="140"/>
                    <a:pt x="81" y="139"/>
                  </a:cubicBezTo>
                  <a:cubicBezTo>
                    <a:pt x="79" y="139"/>
                    <a:pt x="78" y="139"/>
                    <a:pt x="77" y="138"/>
                  </a:cubicBezTo>
                  <a:cubicBezTo>
                    <a:pt x="78" y="138"/>
                    <a:pt x="78" y="137"/>
                    <a:pt x="78" y="137"/>
                  </a:cubicBezTo>
                  <a:cubicBezTo>
                    <a:pt x="76" y="137"/>
                    <a:pt x="76" y="137"/>
                    <a:pt x="76" y="137"/>
                  </a:cubicBezTo>
                  <a:cubicBezTo>
                    <a:pt x="76" y="136"/>
                    <a:pt x="77" y="136"/>
                    <a:pt x="76" y="136"/>
                  </a:cubicBezTo>
                  <a:cubicBezTo>
                    <a:pt x="76" y="136"/>
                    <a:pt x="76" y="136"/>
                    <a:pt x="76" y="136"/>
                  </a:cubicBezTo>
                  <a:cubicBezTo>
                    <a:pt x="76" y="135"/>
                    <a:pt x="75" y="134"/>
                    <a:pt x="76" y="134"/>
                  </a:cubicBezTo>
                  <a:cubicBezTo>
                    <a:pt x="76" y="134"/>
                    <a:pt x="76" y="134"/>
                    <a:pt x="76" y="134"/>
                  </a:cubicBezTo>
                  <a:cubicBezTo>
                    <a:pt x="76" y="134"/>
                    <a:pt x="76" y="134"/>
                    <a:pt x="75" y="133"/>
                  </a:cubicBezTo>
                  <a:cubicBezTo>
                    <a:pt x="75" y="133"/>
                    <a:pt x="75" y="133"/>
                    <a:pt x="75" y="133"/>
                  </a:cubicBezTo>
                  <a:cubicBezTo>
                    <a:pt x="75" y="133"/>
                    <a:pt x="74" y="132"/>
                    <a:pt x="74" y="133"/>
                  </a:cubicBezTo>
                  <a:cubicBezTo>
                    <a:pt x="74" y="133"/>
                    <a:pt x="75" y="132"/>
                    <a:pt x="75" y="133"/>
                  </a:cubicBezTo>
                  <a:cubicBezTo>
                    <a:pt x="74" y="133"/>
                    <a:pt x="73" y="132"/>
                    <a:pt x="73" y="132"/>
                  </a:cubicBezTo>
                  <a:cubicBezTo>
                    <a:pt x="73" y="132"/>
                    <a:pt x="73" y="132"/>
                    <a:pt x="74" y="132"/>
                  </a:cubicBezTo>
                  <a:cubicBezTo>
                    <a:pt x="73" y="130"/>
                    <a:pt x="72" y="129"/>
                    <a:pt x="70" y="128"/>
                  </a:cubicBezTo>
                  <a:cubicBezTo>
                    <a:pt x="70" y="128"/>
                    <a:pt x="72" y="128"/>
                    <a:pt x="72" y="129"/>
                  </a:cubicBezTo>
                  <a:cubicBezTo>
                    <a:pt x="72" y="127"/>
                    <a:pt x="69" y="127"/>
                    <a:pt x="69" y="126"/>
                  </a:cubicBezTo>
                  <a:cubicBezTo>
                    <a:pt x="69" y="126"/>
                    <a:pt x="69" y="126"/>
                    <a:pt x="69" y="126"/>
                  </a:cubicBezTo>
                  <a:cubicBezTo>
                    <a:pt x="69" y="125"/>
                    <a:pt x="69" y="125"/>
                    <a:pt x="69" y="125"/>
                  </a:cubicBezTo>
                  <a:cubicBezTo>
                    <a:pt x="69" y="125"/>
                    <a:pt x="69" y="124"/>
                    <a:pt x="68" y="124"/>
                  </a:cubicBezTo>
                  <a:cubicBezTo>
                    <a:pt x="68" y="124"/>
                    <a:pt x="68" y="124"/>
                    <a:pt x="69" y="124"/>
                  </a:cubicBezTo>
                  <a:cubicBezTo>
                    <a:pt x="68" y="124"/>
                    <a:pt x="66" y="121"/>
                    <a:pt x="66" y="120"/>
                  </a:cubicBezTo>
                  <a:cubicBezTo>
                    <a:pt x="66" y="120"/>
                    <a:pt x="65" y="120"/>
                    <a:pt x="64" y="119"/>
                  </a:cubicBezTo>
                  <a:cubicBezTo>
                    <a:pt x="65" y="119"/>
                    <a:pt x="65" y="119"/>
                    <a:pt x="65" y="119"/>
                  </a:cubicBezTo>
                  <a:cubicBezTo>
                    <a:pt x="65" y="119"/>
                    <a:pt x="64" y="118"/>
                    <a:pt x="65" y="118"/>
                  </a:cubicBezTo>
                  <a:cubicBezTo>
                    <a:pt x="64" y="117"/>
                    <a:pt x="67" y="120"/>
                    <a:pt x="66" y="119"/>
                  </a:cubicBezTo>
                  <a:cubicBezTo>
                    <a:pt x="66" y="119"/>
                    <a:pt x="64" y="119"/>
                    <a:pt x="65" y="118"/>
                  </a:cubicBezTo>
                  <a:cubicBezTo>
                    <a:pt x="64" y="117"/>
                    <a:pt x="64" y="117"/>
                    <a:pt x="64" y="117"/>
                  </a:cubicBezTo>
                  <a:cubicBezTo>
                    <a:pt x="64" y="117"/>
                    <a:pt x="65" y="117"/>
                    <a:pt x="65" y="116"/>
                  </a:cubicBezTo>
                  <a:cubicBezTo>
                    <a:pt x="64" y="115"/>
                    <a:pt x="64" y="116"/>
                    <a:pt x="64" y="115"/>
                  </a:cubicBezTo>
                  <a:cubicBezTo>
                    <a:pt x="63" y="115"/>
                    <a:pt x="63" y="115"/>
                    <a:pt x="63" y="115"/>
                  </a:cubicBezTo>
                  <a:cubicBezTo>
                    <a:pt x="63" y="115"/>
                    <a:pt x="63" y="114"/>
                    <a:pt x="62" y="115"/>
                  </a:cubicBezTo>
                  <a:cubicBezTo>
                    <a:pt x="63" y="115"/>
                    <a:pt x="61" y="114"/>
                    <a:pt x="62" y="114"/>
                  </a:cubicBezTo>
                  <a:cubicBezTo>
                    <a:pt x="63" y="114"/>
                    <a:pt x="63" y="114"/>
                    <a:pt x="63" y="114"/>
                  </a:cubicBezTo>
                  <a:cubicBezTo>
                    <a:pt x="63" y="114"/>
                    <a:pt x="62" y="114"/>
                    <a:pt x="61" y="114"/>
                  </a:cubicBezTo>
                  <a:cubicBezTo>
                    <a:pt x="61" y="114"/>
                    <a:pt x="62" y="114"/>
                    <a:pt x="62" y="112"/>
                  </a:cubicBezTo>
                  <a:cubicBezTo>
                    <a:pt x="61" y="114"/>
                    <a:pt x="61" y="112"/>
                    <a:pt x="60" y="111"/>
                  </a:cubicBezTo>
                  <a:cubicBezTo>
                    <a:pt x="60" y="110"/>
                    <a:pt x="59" y="109"/>
                    <a:pt x="59" y="109"/>
                  </a:cubicBezTo>
                  <a:cubicBezTo>
                    <a:pt x="59" y="108"/>
                    <a:pt x="58" y="108"/>
                    <a:pt x="58" y="107"/>
                  </a:cubicBezTo>
                  <a:cubicBezTo>
                    <a:pt x="58" y="107"/>
                    <a:pt x="58" y="107"/>
                    <a:pt x="58" y="107"/>
                  </a:cubicBezTo>
                  <a:cubicBezTo>
                    <a:pt x="58" y="107"/>
                    <a:pt x="58" y="107"/>
                    <a:pt x="58" y="107"/>
                  </a:cubicBezTo>
                  <a:cubicBezTo>
                    <a:pt x="58" y="107"/>
                    <a:pt x="58" y="106"/>
                    <a:pt x="58" y="105"/>
                  </a:cubicBezTo>
                  <a:cubicBezTo>
                    <a:pt x="57" y="105"/>
                    <a:pt x="57" y="105"/>
                    <a:pt x="56" y="106"/>
                  </a:cubicBezTo>
                  <a:cubicBezTo>
                    <a:pt x="57" y="103"/>
                    <a:pt x="56" y="103"/>
                    <a:pt x="56" y="102"/>
                  </a:cubicBezTo>
                  <a:cubicBezTo>
                    <a:pt x="56" y="102"/>
                    <a:pt x="56" y="103"/>
                    <a:pt x="56" y="102"/>
                  </a:cubicBezTo>
                  <a:cubicBezTo>
                    <a:pt x="57" y="101"/>
                    <a:pt x="56" y="101"/>
                    <a:pt x="56" y="100"/>
                  </a:cubicBezTo>
                  <a:cubicBezTo>
                    <a:pt x="55" y="101"/>
                    <a:pt x="55" y="101"/>
                    <a:pt x="55" y="101"/>
                  </a:cubicBezTo>
                  <a:cubicBezTo>
                    <a:pt x="55" y="100"/>
                    <a:pt x="54" y="100"/>
                    <a:pt x="55" y="100"/>
                  </a:cubicBezTo>
                  <a:cubicBezTo>
                    <a:pt x="54" y="100"/>
                    <a:pt x="54" y="99"/>
                    <a:pt x="54" y="100"/>
                  </a:cubicBezTo>
                  <a:cubicBezTo>
                    <a:pt x="52" y="98"/>
                    <a:pt x="50" y="96"/>
                    <a:pt x="51" y="93"/>
                  </a:cubicBezTo>
                  <a:cubicBezTo>
                    <a:pt x="51" y="93"/>
                    <a:pt x="51" y="93"/>
                    <a:pt x="50" y="93"/>
                  </a:cubicBezTo>
                  <a:cubicBezTo>
                    <a:pt x="50" y="94"/>
                    <a:pt x="51" y="93"/>
                    <a:pt x="51" y="94"/>
                  </a:cubicBezTo>
                  <a:cubicBezTo>
                    <a:pt x="50" y="93"/>
                    <a:pt x="50" y="94"/>
                    <a:pt x="50" y="94"/>
                  </a:cubicBezTo>
                  <a:cubicBezTo>
                    <a:pt x="50" y="93"/>
                    <a:pt x="50" y="93"/>
                    <a:pt x="51" y="93"/>
                  </a:cubicBezTo>
                  <a:cubicBezTo>
                    <a:pt x="51" y="92"/>
                    <a:pt x="49" y="93"/>
                    <a:pt x="49" y="92"/>
                  </a:cubicBezTo>
                  <a:cubicBezTo>
                    <a:pt x="49" y="92"/>
                    <a:pt x="49" y="92"/>
                    <a:pt x="49" y="91"/>
                  </a:cubicBezTo>
                  <a:cubicBezTo>
                    <a:pt x="49" y="91"/>
                    <a:pt x="49" y="91"/>
                    <a:pt x="49" y="91"/>
                  </a:cubicBezTo>
                  <a:cubicBezTo>
                    <a:pt x="48" y="90"/>
                    <a:pt x="49" y="90"/>
                    <a:pt x="49" y="90"/>
                  </a:cubicBezTo>
                  <a:cubicBezTo>
                    <a:pt x="49" y="89"/>
                    <a:pt x="49" y="89"/>
                    <a:pt x="48" y="89"/>
                  </a:cubicBezTo>
                  <a:cubicBezTo>
                    <a:pt x="49" y="88"/>
                    <a:pt x="49" y="88"/>
                    <a:pt x="49" y="88"/>
                  </a:cubicBezTo>
                  <a:cubicBezTo>
                    <a:pt x="48" y="88"/>
                    <a:pt x="48" y="87"/>
                    <a:pt x="48" y="87"/>
                  </a:cubicBezTo>
                  <a:cubicBezTo>
                    <a:pt x="48" y="87"/>
                    <a:pt x="48" y="87"/>
                    <a:pt x="48" y="87"/>
                  </a:cubicBezTo>
                  <a:cubicBezTo>
                    <a:pt x="48" y="87"/>
                    <a:pt x="48" y="87"/>
                    <a:pt x="48" y="87"/>
                  </a:cubicBezTo>
                  <a:cubicBezTo>
                    <a:pt x="47" y="87"/>
                    <a:pt x="48" y="87"/>
                    <a:pt x="48" y="88"/>
                  </a:cubicBezTo>
                  <a:cubicBezTo>
                    <a:pt x="47" y="88"/>
                    <a:pt x="47" y="87"/>
                    <a:pt x="47" y="87"/>
                  </a:cubicBezTo>
                  <a:cubicBezTo>
                    <a:pt x="47" y="87"/>
                    <a:pt x="47" y="86"/>
                    <a:pt x="46" y="86"/>
                  </a:cubicBezTo>
                  <a:cubicBezTo>
                    <a:pt x="46" y="85"/>
                    <a:pt x="46" y="86"/>
                    <a:pt x="46" y="85"/>
                  </a:cubicBezTo>
                  <a:cubicBezTo>
                    <a:pt x="46" y="85"/>
                    <a:pt x="45" y="85"/>
                    <a:pt x="46" y="85"/>
                  </a:cubicBezTo>
                  <a:cubicBezTo>
                    <a:pt x="46" y="85"/>
                    <a:pt x="46" y="85"/>
                    <a:pt x="46" y="85"/>
                  </a:cubicBezTo>
                  <a:cubicBezTo>
                    <a:pt x="46" y="85"/>
                    <a:pt x="47" y="85"/>
                    <a:pt x="46" y="84"/>
                  </a:cubicBezTo>
                  <a:cubicBezTo>
                    <a:pt x="46" y="84"/>
                    <a:pt x="45" y="85"/>
                    <a:pt x="45" y="84"/>
                  </a:cubicBezTo>
                  <a:cubicBezTo>
                    <a:pt x="45" y="84"/>
                    <a:pt x="45" y="84"/>
                    <a:pt x="46" y="84"/>
                  </a:cubicBezTo>
                  <a:cubicBezTo>
                    <a:pt x="45" y="83"/>
                    <a:pt x="45" y="83"/>
                    <a:pt x="45" y="83"/>
                  </a:cubicBezTo>
                  <a:cubicBezTo>
                    <a:pt x="45" y="84"/>
                    <a:pt x="45" y="84"/>
                    <a:pt x="45" y="84"/>
                  </a:cubicBezTo>
                  <a:cubicBezTo>
                    <a:pt x="45" y="83"/>
                    <a:pt x="45" y="83"/>
                    <a:pt x="45" y="83"/>
                  </a:cubicBezTo>
                  <a:cubicBezTo>
                    <a:pt x="43" y="82"/>
                    <a:pt x="43" y="82"/>
                    <a:pt x="43" y="82"/>
                  </a:cubicBezTo>
                  <a:cubicBezTo>
                    <a:pt x="42" y="82"/>
                    <a:pt x="43" y="81"/>
                    <a:pt x="42" y="81"/>
                  </a:cubicBezTo>
                  <a:cubicBezTo>
                    <a:pt x="42" y="81"/>
                    <a:pt x="42" y="81"/>
                    <a:pt x="42" y="81"/>
                  </a:cubicBezTo>
                  <a:cubicBezTo>
                    <a:pt x="43" y="80"/>
                    <a:pt x="42" y="80"/>
                    <a:pt x="42" y="80"/>
                  </a:cubicBezTo>
                  <a:cubicBezTo>
                    <a:pt x="42" y="80"/>
                    <a:pt x="42" y="80"/>
                    <a:pt x="42" y="80"/>
                  </a:cubicBezTo>
                  <a:cubicBezTo>
                    <a:pt x="42" y="80"/>
                    <a:pt x="42" y="80"/>
                    <a:pt x="42" y="80"/>
                  </a:cubicBezTo>
                  <a:cubicBezTo>
                    <a:pt x="42" y="79"/>
                    <a:pt x="42" y="79"/>
                    <a:pt x="42" y="78"/>
                  </a:cubicBezTo>
                  <a:cubicBezTo>
                    <a:pt x="41" y="78"/>
                    <a:pt x="41" y="78"/>
                    <a:pt x="41" y="78"/>
                  </a:cubicBezTo>
                  <a:cubicBezTo>
                    <a:pt x="40" y="76"/>
                    <a:pt x="39" y="75"/>
                    <a:pt x="39" y="74"/>
                  </a:cubicBezTo>
                  <a:cubicBezTo>
                    <a:pt x="39" y="73"/>
                    <a:pt x="39" y="74"/>
                    <a:pt x="38" y="73"/>
                  </a:cubicBezTo>
                  <a:cubicBezTo>
                    <a:pt x="38" y="73"/>
                    <a:pt x="36" y="71"/>
                    <a:pt x="36" y="69"/>
                  </a:cubicBezTo>
                  <a:cubicBezTo>
                    <a:pt x="36" y="70"/>
                    <a:pt x="36" y="69"/>
                    <a:pt x="37" y="69"/>
                  </a:cubicBezTo>
                  <a:cubicBezTo>
                    <a:pt x="36" y="69"/>
                    <a:pt x="37" y="67"/>
                    <a:pt x="36" y="67"/>
                  </a:cubicBezTo>
                  <a:cubicBezTo>
                    <a:pt x="36" y="69"/>
                    <a:pt x="36" y="69"/>
                    <a:pt x="36" y="69"/>
                  </a:cubicBezTo>
                  <a:cubicBezTo>
                    <a:pt x="36" y="69"/>
                    <a:pt x="34" y="67"/>
                    <a:pt x="34" y="66"/>
                  </a:cubicBezTo>
                  <a:cubicBezTo>
                    <a:pt x="34" y="67"/>
                    <a:pt x="34" y="66"/>
                    <a:pt x="33" y="66"/>
                  </a:cubicBezTo>
                  <a:cubicBezTo>
                    <a:pt x="34" y="66"/>
                    <a:pt x="34" y="65"/>
                    <a:pt x="33" y="65"/>
                  </a:cubicBezTo>
                  <a:cubicBezTo>
                    <a:pt x="33" y="65"/>
                    <a:pt x="33" y="65"/>
                    <a:pt x="33" y="65"/>
                  </a:cubicBezTo>
                  <a:cubicBezTo>
                    <a:pt x="33" y="64"/>
                    <a:pt x="33" y="64"/>
                    <a:pt x="33" y="64"/>
                  </a:cubicBezTo>
                  <a:cubicBezTo>
                    <a:pt x="33" y="64"/>
                    <a:pt x="32" y="65"/>
                    <a:pt x="32" y="64"/>
                  </a:cubicBezTo>
                  <a:cubicBezTo>
                    <a:pt x="32" y="64"/>
                    <a:pt x="32" y="64"/>
                    <a:pt x="32" y="63"/>
                  </a:cubicBezTo>
                  <a:cubicBezTo>
                    <a:pt x="32" y="63"/>
                    <a:pt x="31" y="63"/>
                    <a:pt x="31" y="62"/>
                  </a:cubicBezTo>
                  <a:cubicBezTo>
                    <a:pt x="31" y="61"/>
                    <a:pt x="31" y="61"/>
                    <a:pt x="31" y="61"/>
                  </a:cubicBezTo>
                  <a:cubicBezTo>
                    <a:pt x="31" y="61"/>
                    <a:pt x="30" y="60"/>
                    <a:pt x="30" y="61"/>
                  </a:cubicBezTo>
                  <a:cubicBezTo>
                    <a:pt x="30" y="60"/>
                    <a:pt x="30" y="59"/>
                    <a:pt x="30" y="58"/>
                  </a:cubicBezTo>
                  <a:cubicBezTo>
                    <a:pt x="29" y="57"/>
                    <a:pt x="27" y="55"/>
                    <a:pt x="25" y="53"/>
                  </a:cubicBezTo>
                  <a:cubicBezTo>
                    <a:pt x="25" y="53"/>
                    <a:pt x="25" y="53"/>
                    <a:pt x="25" y="53"/>
                  </a:cubicBezTo>
                  <a:cubicBezTo>
                    <a:pt x="25" y="53"/>
                    <a:pt x="25" y="53"/>
                    <a:pt x="25" y="53"/>
                  </a:cubicBezTo>
                  <a:cubicBezTo>
                    <a:pt x="25" y="53"/>
                    <a:pt x="25" y="52"/>
                    <a:pt x="27" y="52"/>
                  </a:cubicBezTo>
                  <a:cubicBezTo>
                    <a:pt x="25" y="50"/>
                    <a:pt x="24" y="52"/>
                    <a:pt x="24" y="50"/>
                  </a:cubicBezTo>
                  <a:cubicBezTo>
                    <a:pt x="24" y="50"/>
                    <a:pt x="24" y="50"/>
                    <a:pt x="24" y="52"/>
                  </a:cubicBezTo>
                  <a:cubicBezTo>
                    <a:pt x="24" y="52"/>
                    <a:pt x="24" y="49"/>
                    <a:pt x="23" y="50"/>
                  </a:cubicBezTo>
                  <a:cubicBezTo>
                    <a:pt x="23" y="49"/>
                    <a:pt x="24" y="49"/>
                    <a:pt x="24" y="49"/>
                  </a:cubicBezTo>
                  <a:cubicBezTo>
                    <a:pt x="23" y="49"/>
                    <a:pt x="23" y="49"/>
                    <a:pt x="23" y="49"/>
                  </a:cubicBezTo>
                  <a:cubicBezTo>
                    <a:pt x="24" y="48"/>
                    <a:pt x="25" y="49"/>
                    <a:pt x="27" y="48"/>
                  </a:cubicBezTo>
                  <a:cubicBezTo>
                    <a:pt x="25" y="48"/>
                    <a:pt x="25" y="48"/>
                    <a:pt x="25" y="48"/>
                  </a:cubicBezTo>
                  <a:cubicBezTo>
                    <a:pt x="27" y="47"/>
                    <a:pt x="28" y="49"/>
                    <a:pt x="27" y="47"/>
                  </a:cubicBezTo>
                  <a:cubicBezTo>
                    <a:pt x="27" y="47"/>
                    <a:pt x="25" y="47"/>
                    <a:pt x="25" y="48"/>
                  </a:cubicBezTo>
                  <a:cubicBezTo>
                    <a:pt x="24" y="47"/>
                    <a:pt x="23" y="48"/>
                    <a:pt x="22" y="47"/>
                  </a:cubicBezTo>
                  <a:cubicBezTo>
                    <a:pt x="23" y="47"/>
                    <a:pt x="23" y="48"/>
                    <a:pt x="23" y="47"/>
                  </a:cubicBezTo>
                  <a:cubicBezTo>
                    <a:pt x="24" y="47"/>
                    <a:pt x="22" y="47"/>
                    <a:pt x="22" y="47"/>
                  </a:cubicBezTo>
                  <a:cubicBezTo>
                    <a:pt x="22" y="47"/>
                    <a:pt x="22" y="47"/>
                    <a:pt x="22" y="47"/>
                  </a:cubicBezTo>
                  <a:cubicBezTo>
                    <a:pt x="22" y="46"/>
                    <a:pt x="22" y="47"/>
                    <a:pt x="22" y="46"/>
                  </a:cubicBezTo>
                  <a:cubicBezTo>
                    <a:pt x="22" y="46"/>
                    <a:pt x="22" y="46"/>
                    <a:pt x="22" y="47"/>
                  </a:cubicBezTo>
                  <a:cubicBezTo>
                    <a:pt x="21" y="47"/>
                    <a:pt x="21" y="46"/>
                    <a:pt x="21" y="46"/>
                  </a:cubicBezTo>
                  <a:cubicBezTo>
                    <a:pt x="21" y="45"/>
                    <a:pt x="22" y="46"/>
                    <a:pt x="22" y="45"/>
                  </a:cubicBezTo>
                  <a:cubicBezTo>
                    <a:pt x="22" y="45"/>
                    <a:pt x="21" y="44"/>
                    <a:pt x="20" y="45"/>
                  </a:cubicBezTo>
                  <a:cubicBezTo>
                    <a:pt x="20" y="44"/>
                    <a:pt x="21" y="44"/>
                    <a:pt x="21" y="44"/>
                  </a:cubicBezTo>
                  <a:cubicBezTo>
                    <a:pt x="21" y="43"/>
                    <a:pt x="19" y="44"/>
                    <a:pt x="20" y="43"/>
                  </a:cubicBezTo>
                  <a:cubicBezTo>
                    <a:pt x="20" y="43"/>
                    <a:pt x="20" y="43"/>
                    <a:pt x="20" y="43"/>
                  </a:cubicBezTo>
                  <a:cubicBezTo>
                    <a:pt x="20" y="42"/>
                    <a:pt x="20" y="42"/>
                    <a:pt x="20" y="42"/>
                  </a:cubicBezTo>
                  <a:cubicBezTo>
                    <a:pt x="20" y="40"/>
                    <a:pt x="18" y="40"/>
                    <a:pt x="19" y="40"/>
                  </a:cubicBezTo>
                  <a:cubicBezTo>
                    <a:pt x="19" y="40"/>
                    <a:pt x="19" y="39"/>
                    <a:pt x="18" y="40"/>
                  </a:cubicBezTo>
                  <a:cubicBezTo>
                    <a:pt x="18" y="40"/>
                    <a:pt x="19" y="40"/>
                    <a:pt x="18" y="40"/>
                  </a:cubicBezTo>
                  <a:cubicBezTo>
                    <a:pt x="19" y="40"/>
                    <a:pt x="18" y="40"/>
                    <a:pt x="16" y="40"/>
                  </a:cubicBezTo>
                  <a:cubicBezTo>
                    <a:pt x="18" y="40"/>
                    <a:pt x="18" y="40"/>
                    <a:pt x="18" y="40"/>
                  </a:cubicBezTo>
                  <a:cubicBezTo>
                    <a:pt x="16" y="40"/>
                    <a:pt x="16" y="39"/>
                    <a:pt x="16" y="39"/>
                  </a:cubicBezTo>
                  <a:cubicBezTo>
                    <a:pt x="16" y="39"/>
                    <a:pt x="16" y="39"/>
                    <a:pt x="16" y="39"/>
                  </a:cubicBezTo>
                  <a:cubicBezTo>
                    <a:pt x="16" y="39"/>
                    <a:pt x="16" y="39"/>
                    <a:pt x="16" y="39"/>
                  </a:cubicBezTo>
                  <a:cubicBezTo>
                    <a:pt x="16" y="38"/>
                    <a:pt x="16" y="38"/>
                    <a:pt x="16" y="38"/>
                  </a:cubicBezTo>
                  <a:cubicBezTo>
                    <a:pt x="16" y="38"/>
                    <a:pt x="16" y="38"/>
                    <a:pt x="16" y="38"/>
                  </a:cubicBezTo>
                  <a:cubicBezTo>
                    <a:pt x="16" y="38"/>
                    <a:pt x="18" y="37"/>
                    <a:pt x="16" y="37"/>
                  </a:cubicBezTo>
                  <a:cubicBezTo>
                    <a:pt x="16" y="37"/>
                    <a:pt x="16" y="37"/>
                    <a:pt x="16" y="37"/>
                  </a:cubicBezTo>
                  <a:cubicBezTo>
                    <a:pt x="15" y="37"/>
                    <a:pt x="16" y="37"/>
                    <a:pt x="15" y="37"/>
                  </a:cubicBezTo>
                  <a:cubicBezTo>
                    <a:pt x="16" y="37"/>
                    <a:pt x="16" y="37"/>
                    <a:pt x="16" y="37"/>
                  </a:cubicBezTo>
                  <a:cubicBezTo>
                    <a:pt x="16" y="37"/>
                    <a:pt x="16" y="36"/>
                    <a:pt x="16" y="35"/>
                  </a:cubicBezTo>
                  <a:cubicBezTo>
                    <a:pt x="16" y="35"/>
                    <a:pt x="15" y="35"/>
                    <a:pt x="15" y="36"/>
                  </a:cubicBezTo>
                  <a:cubicBezTo>
                    <a:pt x="15" y="35"/>
                    <a:pt x="15" y="35"/>
                    <a:pt x="15" y="35"/>
                  </a:cubicBezTo>
                  <a:cubicBezTo>
                    <a:pt x="15" y="34"/>
                    <a:pt x="15" y="35"/>
                    <a:pt x="14" y="35"/>
                  </a:cubicBezTo>
                  <a:cubicBezTo>
                    <a:pt x="14" y="34"/>
                    <a:pt x="14" y="33"/>
                    <a:pt x="14" y="32"/>
                  </a:cubicBezTo>
                  <a:cubicBezTo>
                    <a:pt x="16" y="33"/>
                    <a:pt x="16" y="33"/>
                    <a:pt x="16" y="33"/>
                  </a:cubicBezTo>
                  <a:cubicBezTo>
                    <a:pt x="15" y="32"/>
                    <a:pt x="15" y="32"/>
                    <a:pt x="15" y="32"/>
                  </a:cubicBezTo>
                  <a:cubicBezTo>
                    <a:pt x="16" y="32"/>
                    <a:pt x="16" y="32"/>
                    <a:pt x="16" y="32"/>
                  </a:cubicBezTo>
                  <a:cubicBezTo>
                    <a:pt x="16" y="31"/>
                    <a:pt x="16" y="31"/>
                    <a:pt x="16" y="31"/>
                  </a:cubicBezTo>
                  <a:cubicBezTo>
                    <a:pt x="15" y="32"/>
                    <a:pt x="14" y="31"/>
                    <a:pt x="13" y="32"/>
                  </a:cubicBezTo>
                  <a:cubicBezTo>
                    <a:pt x="12" y="30"/>
                    <a:pt x="15" y="29"/>
                    <a:pt x="13" y="29"/>
                  </a:cubicBezTo>
                  <a:cubicBezTo>
                    <a:pt x="12" y="29"/>
                    <a:pt x="11" y="29"/>
                    <a:pt x="12" y="30"/>
                  </a:cubicBezTo>
                  <a:cubicBezTo>
                    <a:pt x="12" y="29"/>
                    <a:pt x="11" y="30"/>
                    <a:pt x="11" y="29"/>
                  </a:cubicBezTo>
                  <a:cubicBezTo>
                    <a:pt x="12" y="29"/>
                    <a:pt x="11" y="28"/>
                    <a:pt x="12" y="28"/>
                  </a:cubicBezTo>
                  <a:cubicBezTo>
                    <a:pt x="12" y="28"/>
                    <a:pt x="12" y="29"/>
                    <a:pt x="13" y="29"/>
                  </a:cubicBezTo>
                  <a:cubicBezTo>
                    <a:pt x="13" y="28"/>
                    <a:pt x="14" y="28"/>
                    <a:pt x="13" y="28"/>
                  </a:cubicBezTo>
                  <a:cubicBezTo>
                    <a:pt x="13" y="27"/>
                    <a:pt x="12" y="27"/>
                    <a:pt x="12" y="27"/>
                  </a:cubicBezTo>
                  <a:cubicBezTo>
                    <a:pt x="11" y="27"/>
                    <a:pt x="12" y="28"/>
                    <a:pt x="12" y="28"/>
                  </a:cubicBezTo>
                  <a:cubicBezTo>
                    <a:pt x="11" y="27"/>
                    <a:pt x="12" y="26"/>
                    <a:pt x="11" y="26"/>
                  </a:cubicBezTo>
                  <a:cubicBezTo>
                    <a:pt x="11" y="27"/>
                    <a:pt x="11" y="27"/>
                    <a:pt x="10" y="28"/>
                  </a:cubicBezTo>
                  <a:cubicBezTo>
                    <a:pt x="10" y="27"/>
                    <a:pt x="10" y="27"/>
                    <a:pt x="10" y="27"/>
                  </a:cubicBezTo>
                  <a:cubicBezTo>
                    <a:pt x="10" y="27"/>
                    <a:pt x="10" y="27"/>
                    <a:pt x="10" y="27"/>
                  </a:cubicBezTo>
                  <a:cubicBezTo>
                    <a:pt x="10" y="26"/>
                    <a:pt x="9" y="27"/>
                    <a:pt x="9" y="26"/>
                  </a:cubicBezTo>
                  <a:cubicBezTo>
                    <a:pt x="9" y="26"/>
                    <a:pt x="9" y="26"/>
                    <a:pt x="9" y="26"/>
                  </a:cubicBezTo>
                  <a:cubicBezTo>
                    <a:pt x="10" y="26"/>
                    <a:pt x="10" y="27"/>
                    <a:pt x="11" y="26"/>
                  </a:cubicBezTo>
                  <a:cubicBezTo>
                    <a:pt x="10" y="26"/>
                    <a:pt x="10" y="26"/>
                    <a:pt x="9" y="26"/>
                  </a:cubicBezTo>
                  <a:cubicBezTo>
                    <a:pt x="10" y="26"/>
                    <a:pt x="10" y="26"/>
                    <a:pt x="10" y="26"/>
                  </a:cubicBezTo>
                  <a:cubicBezTo>
                    <a:pt x="10" y="26"/>
                    <a:pt x="11" y="25"/>
                    <a:pt x="10" y="23"/>
                  </a:cubicBezTo>
                  <a:cubicBezTo>
                    <a:pt x="9" y="23"/>
                    <a:pt x="9" y="23"/>
                    <a:pt x="9" y="23"/>
                  </a:cubicBezTo>
                  <a:cubicBezTo>
                    <a:pt x="9" y="22"/>
                    <a:pt x="9" y="22"/>
                    <a:pt x="7" y="22"/>
                  </a:cubicBezTo>
                  <a:cubicBezTo>
                    <a:pt x="9" y="21"/>
                    <a:pt x="6" y="20"/>
                    <a:pt x="9" y="21"/>
                  </a:cubicBezTo>
                  <a:cubicBezTo>
                    <a:pt x="7" y="21"/>
                    <a:pt x="9" y="23"/>
                    <a:pt x="9" y="23"/>
                  </a:cubicBezTo>
                  <a:cubicBezTo>
                    <a:pt x="10" y="22"/>
                    <a:pt x="10" y="25"/>
                    <a:pt x="11" y="23"/>
                  </a:cubicBezTo>
                  <a:cubicBezTo>
                    <a:pt x="10" y="23"/>
                    <a:pt x="11" y="22"/>
                    <a:pt x="11" y="22"/>
                  </a:cubicBezTo>
                  <a:cubicBezTo>
                    <a:pt x="11" y="21"/>
                    <a:pt x="11" y="21"/>
                    <a:pt x="11" y="21"/>
                  </a:cubicBezTo>
                  <a:cubicBezTo>
                    <a:pt x="10" y="21"/>
                    <a:pt x="10" y="22"/>
                    <a:pt x="10" y="22"/>
                  </a:cubicBezTo>
                  <a:cubicBezTo>
                    <a:pt x="10" y="21"/>
                    <a:pt x="9" y="20"/>
                    <a:pt x="9" y="20"/>
                  </a:cubicBezTo>
                  <a:cubicBezTo>
                    <a:pt x="9" y="20"/>
                    <a:pt x="9" y="20"/>
                    <a:pt x="9" y="20"/>
                  </a:cubicBezTo>
                  <a:cubicBezTo>
                    <a:pt x="9" y="20"/>
                    <a:pt x="7" y="18"/>
                    <a:pt x="7" y="17"/>
                  </a:cubicBezTo>
                  <a:cubicBezTo>
                    <a:pt x="6" y="18"/>
                    <a:pt x="6" y="16"/>
                    <a:pt x="6" y="17"/>
                  </a:cubicBezTo>
                  <a:cubicBezTo>
                    <a:pt x="6" y="18"/>
                    <a:pt x="5" y="18"/>
                    <a:pt x="5" y="18"/>
                  </a:cubicBezTo>
                  <a:cubicBezTo>
                    <a:pt x="5" y="18"/>
                    <a:pt x="5" y="18"/>
                    <a:pt x="5" y="18"/>
                  </a:cubicBezTo>
                  <a:cubicBezTo>
                    <a:pt x="5" y="18"/>
                    <a:pt x="6" y="17"/>
                    <a:pt x="5" y="17"/>
                  </a:cubicBezTo>
                  <a:cubicBezTo>
                    <a:pt x="5" y="18"/>
                    <a:pt x="6" y="16"/>
                    <a:pt x="6" y="16"/>
                  </a:cubicBezTo>
                  <a:cubicBezTo>
                    <a:pt x="6" y="16"/>
                    <a:pt x="7" y="16"/>
                    <a:pt x="7" y="14"/>
                  </a:cubicBezTo>
                  <a:cubicBezTo>
                    <a:pt x="6" y="14"/>
                    <a:pt x="5" y="13"/>
                    <a:pt x="4" y="13"/>
                  </a:cubicBezTo>
                  <a:cubicBezTo>
                    <a:pt x="4" y="12"/>
                    <a:pt x="3" y="10"/>
                    <a:pt x="3" y="9"/>
                  </a:cubicBezTo>
                  <a:cubicBezTo>
                    <a:pt x="3" y="9"/>
                    <a:pt x="3" y="9"/>
                    <a:pt x="3" y="8"/>
                  </a:cubicBezTo>
                  <a:cubicBezTo>
                    <a:pt x="3" y="7"/>
                    <a:pt x="3" y="9"/>
                    <a:pt x="3" y="8"/>
                  </a:cubicBezTo>
                  <a:cubicBezTo>
                    <a:pt x="3" y="8"/>
                    <a:pt x="3" y="8"/>
                    <a:pt x="3" y="8"/>
                  </a:cubicBezTo>
                  <a:cubicBezTo>
                    <a:pt x="3" y="8"/>
                    <a:pt x="3" y="6"/>
                    <a:pt x="2" y="6"/>
                  </a:cubicBezTo>
                  <a:cubicBezTo>
                    <a:pt x="3" y="6"/>
                    <a:pt x="3" y="6"/>
                    <a:pt x="3" y="6"/>
                  </a:cubicBezTo>
                  <a:cubicBezTo>
                    <a:pt x="2" y="6"/>
                    <a:pt x="2" y="6"/>
                    <a:pt x="2" y="6"/>
                  </a:cubicBezTo>
                  <a:cubicBezTo>
                    <a:pt x="2" y="5"/>
                    <a:pt x="3" y="5"/>
                    <a:pt x="3" y="5"/>
                  </a:cubicBezTo>
                  <a:cubicBezTo>
                    <a:pt x="3" y="4"/>
                    <a:pt x="2" y="4"/>
                    <a:pt x="2" y="4"/>
                  </a:cubicBezTo>
                  <a:cubicBezTo>
                    <a:pt x="1" y="4"/>
                    <a:pt x="1" y="4"/>
                    <a:pt x="1" y="4"/>
                  </a:cubicBezTo>
                  <a:cubicBezTo>
                    <a:pt x="0" y="3"/>
                    <a:pt x="1" y="2"/>
                    <a:pt x="0" y="1"/>
                  </a:cubicBezTo>
                  <a:cubicBezTo>
                    <a:pt x="0" y="1"/>
                    <a:pt x="0" y="1"/>
                    <a:pt x="0" y="1"/>
                  </a:cubicBezTo>
                  <a:cubicBezTo>
                    <a:pt x="0" y="1"/>
                    <a:pt x="0" y="1"/>
                    <a:pt x="0" y="1"/>
                  </a:cubicBezTo>
                  <a:cubicBezTo>
                    <a:pt x="0" y="0"/>
                    <a:pt x="0" y="0"/>
                    <a:pt x="0" y="0"/>
                  </a:cubicBezTo>
                  <a:cubicBezTo>
                    <a:pt x="2" y="1"/>
                    <a:pt x="2" y="1"/>
                    <a:pt x="2" y="1"/>
                  </a:cubicBezTo>
                  <a:cubicBezTo>
                    <a:pt x="2" y="1"/>
                    <a:pt x="1" y="1"/>
                    <a:pt x="0" y="1"/>
                  </a:cubicBezTo>
                  <a:cubicBezTo>
                    <a:pt x="0" y="2"/>
                    <a:pt x="1" y="2"/>
                    <a:pt x="1" y="2"/>
                  </a:cubicBezTo>
                  <a:cubicBezTo>
                    <a:pt x="1" y="2"/>
                    <a:pt x="1" y="2"/>
                    <a:pt x="1" y="2"/>
                  </a:cubicBezTo>
                  <a:cubicBezTo>
                    <a:pt x="1" y="1"/>
                    <a:pt x="2" y="2"/>
                    <a:pt x="2" y="2"/>
                  </a:cubicBezTo>
                  <a:cubicBezTo>
                    <a:pt x="2" y="1"/>
                    <a:pt x="2" y="1"/>
                    <a:pt x="2" y="1"/>
                  </a:cubicBezTo>
                  <a:cubicBezTo>
                    <a:pt x="3" y="2"/>
                    <a:pt x="3" y="2"/>
                    <a:pt x="3" y="3"/>
                  </a:cubicBezTo>
                  <a:cubicBezTo>
                    <a:pt x="3" y="2"/>
                    <a:pt x="3" y="3"/>
                    <a:pt x="3" y="3"/>
                  </a:cubicBezTo>
                  <a:cubicBezTo>
                    <a:pt x="3" y="3"/>
                    <a:pt x="3" y="3"/>
                    <a:pt x="3" y="4"/>
                  </a:cubicBezTo>
                  <a:cubicBezTo>
                    <a:pt x="3" y="5"/>
                    <a:pt x="4" y="5"/>
                    <a:pt x="5" y="6"/>
                  </a:cubicBezTo>
                  <a:cubicBezTo>
                    <a:pt x="4" y="6"/>
                    <a:pt x="3" y="6"/>
                    <a:pt x="3" y="6"/>
                  </a:cubicBezTo>
                  <a:cubicBezTo>
                    <a:pt x="3" y="6"/>
                    <a:pt x="3" y="6"/>
                    <a:pt x="3" y="7"/>
                  </a:cubicBezTo>
                  <a:cubicBezTo>
                    <a:pt x="4" y="7"/>
                    <a:pt x="4" y="7"/>
                    <a:pt x="5" y="7"/>
                  </a:cubicBezTo>
                  <a:cubicBezTo>
                    <a:pt x="5" y="8"/>
                    <a:pt x="5" y="8"/>
                    <a:pt x="5" y="8"/>
                  </a:cubicBezTo>
                  <a:cubicBezTo>
                    <a:pt x="5" y="8"/>
                    <a:pt x="6" y="8"/>
                    <a:pt x="6" y="9"/>
                  </a:cubicBezTo>
                  <a:cubicBezTo>
                    <a:pt x="7" y="10"/>
                    <a:pt x="9" y="12"/>
                    <a:pt x="9" y="13"/>
                  </a:cubicBezTo>
                  <a:cubicBezTo>
                    <a:pt x="9" y="13"/>
                    <a:pt x="9" y="13"/>
                    <a:pt x="9" y="13"/>
                  </a:cubicBezTo>
                  <a:cubicBezTo>
                    <a:pt x="9" y="13"/>
                    <a:pt x="9" y="14"/>
                    <a:pt x="10" y="16"/>
                  </a:cubicBezTo>
                  <a:cubicBezTo>
                    <a:pt x="11" y="18"/>
                    <a:pt x="13" y="19"/>
                    <a:pt x="12" y="20"/>
                  </a:cubicBezTo>
                  <a:cubicBezTo>
                    <a:pt x="14" y="21"/>
                    <a:pt x="16" y="23"/>
                    <a:pt x="16" y="26"/>
                  </a:cubicBezTo>
                  <a:cubicBezTo>
                    <a:pt x="16" y="26"/>
                    <a:pt x="16" y="26"/>
                    <a:pt x="16" y="26"/>
                  </a:cubicBezTo>
                  <a:cubicBezTo>
                    <a:pt x="16" y="26"/>
                    <a:pt x="16" y="26"/>
                    <a:pt x="16" y="27"/>
                  </a:cubicBezTo>
                  <a:cubicBezTo>
                    <a:pt x="16" y="26"/>
                    <a:pt x="16" y="27"/>
                    <a:pt x="18" y="27"/>
                  </a:cubicBezTo>
                  <a:cubicBezTo>
                    <a:pt x="18" y="29"/>
                    <a:pt x="19" y="30"/>
                    <a:pt x="20" y="31"/>
                  </a:cubicBezTo>
                  <a:cubicBezTo>
                    <a:pt x="20" y="31"/>
                    <a:pt x="20" y="31"/>
                    <a:pt x="20" y="31"/>
                  </a:cubicBezTo>
                  <a:cubicBezTo>
                    <a:pt x="21" y="31"/>
                    <a:pt x="21" y="33"/>
                    <a:pt x="22" y="34"/>
                  </a:cubicBezTo>
                  <a:cubicBezTo>
                    <a:pt x="22" y="35"/>
                    <a:pt x="22" y="35"/>
                    <a:pt x="22" y="36"/>
                  </a:cubicBezTo>
                  <a:cubicBezTo>
                    <a:pt x="22" y="36"/>
                    <a:pt x="22" y="36"/>
                    <a:pt x="23" y="37"/>
                  </a:cubicBezTo>
                  <a:cubicBezTo>
                    <a:pt x="24" y="38"/>
                    <a:pt x="24" y="39"/>
                    <a:pt x="24" y="40"/>
                  </a:cubicBezTo>
                  <a:cubicBezTo>
                    <a:pt x="28" y="42"/>
                    <a:pt x="29" y="46"/>
                    <a:pt x="30" y="47"/>
                  </a:cubicBezTo>
                  <a:cubicBezTo>
                    <a:pt x="30" y="48"/>
                    <a:pt x="30" y="48"/>
                    <a:pt x="30" y="48"/>
                  </a:cubicBezTo>
                  <a:cubicBezTo>
                    <a:pt x="33" y="50"/>
                    <a:pt x="34" y="54"/>
                    <a:pt x="36" y="56"/>
                  </a:cubicBezTo>
                  <a:cubicBezTo>
                    <a:pt x="36" y="56"/>
                    <a:pt x="36" y="56"/>
                    <a:pt x="36" y="56"/>
                  </a:cubicBezTo>
                  <a:cubicBezTo>
                    <a:pt x="36" y="57"/>
                    <a:pt x="36" y="58"/>
                    <a:pt x="36" y="57"/>
                  </a:cubicBezTo>
                  <a:cubicBezTo>
                    <a:pt x="37" y="58"/>
                    <a:pt x="38" y="59"/>
                    <a:pt x="37" y="60"/>
                  </a:cubicBezTo>
                  <a:cubicBezTo>
                    <a:pt x="38" y="61"/>
                    <a:pt x="38" y="61"/>
                    <a:pt x="39" y="61"/>
                  </a:cubicBezTo>
                  <a:cubicBezTo>
                    <a:pt x="40" y="63"/>
                    <a:pt x="40" y="64"/>
                    <a:pt x="41" y="65"/>
                  </a:cubicBezTo>
                  <a:cubicBezTo>
                    <a:pt x="41" y="65"/>
                    <a:pt x="41" y="65"/>
                    <a:pt x="41" y="65"/>
                  </a:cubicBezTo>
                  <a:cubicBezTo>
                    <a:pt x="40" y="64"/>
                    <a:pt x="40" y="65"/>
                    <a:pt x="40" y="65"/>
                  </a:cubicBezTo>
                  <a:cubicBezTo>
                    <a:pt x="41" y="66"/>
                    <a:pt x="41" y="67"/>
                    <a:pt x="42" y="66"/>
                  </a:cubicBezTo>
                  <a:cubicBezTo>
                    <a:pt x="42" y="67"/>
                    <a:pt x="45" y="70"/>
                    <a:pt x="45" y="72"/>
                  </a:cubicBezTo>
                  <a:cubicBezTo>
                    <a:pt x="45" y="71"/>
                    <a:pt x="45" y="72"/>
                    <a:pt x="45" y="72"/>
                  </a:cubicBezTo>
                  <a:cubicBezTo>
                    <a:pt x="46" y="73"/>
                    <a:pt x="46" y="74"/>
                    <a:pt x="48" y="75"/>
                  </a:cubicBezTo>
                  <a:cubicBezTo>
                    <a:pt x="47" y="75"/>
                    <a:pt x="47" y="75"/>
                    <a:pt x="47" y="75"/>
                  </a:cubicBezTo>
                  <a:cubicBezTo>
                    <a:pt x="48" y="75"/>
                    <a:pt x="48" y="75"/>
                    <a:pt x="48" y="75"/>
                  </a:cubicBezTo>
                  <a:cubicBezTo>
                    <a:pt x="49" y="78"/>
                    <a:pt x="49" y="80"/>
                    <a:pt x="50" y="82"/>
                  </a:cubicBezTo>
                  <a:cubicBezTo>
                    <a:pt x="54" y="85"/>
                    <a:pt x="56" y="89"/>
                    <a:pt x="57" y="93"/>
                  </a:cubicBezTo>
                  <a:cubicBezTo>
                    <a:pt x="57" y="93"/>
                    <a:pt x="57" y="93"/>
                    <a:pt x="57" y="93"/>
                  </a:cubicBezTo>
                  <a:cubicBezTo>
                    <a:pt x="58" y="93"/>
                    <a:pt x="58" y="96"/>
                    <a:pt x="59" y="96"/>
                  </a:cubicBezTo>
                  <a:cubicBezTo>
                    <a:pt x="59" y="97"/>
                    <a:pt x="60" y="97"/>
                    <a:pt x="59" y="97"/>
                  </a:cubicBezTo>
                  <a:cubicBezTo>
                    <a:pt x="60" y="98"/>
                    <a:pt x="60" y="100"/>
                    <a:pt x="62" y="100"/>
                  </a:cubicBezTo>
                  <a:cubicBezTo>
                    <a:pt x="62" y="100"/>
                    <a:pt x="62" y="100"/>
                    <a:pt x="61" y="100"/>
                  </a:cubicBezTo>
                  <a:cubicBezTo>
                    <a:pt x="62" y="102"/>
                    <a:pt x="63" y="102"/>
                    <a:pt x="63" y="105"/>
                  </a:cubicBezTo>
                  <a:cubicBezTo>
                    <a:pt x="63" y="105"/>
                    <a:pt x="63" y="105"/>
                    <a:pt x="63" y="105"/>
                  </a:cubicBezTo>
                  <a:cubicBezTo>
                    <a:pt x="63" y="106"/>
                    <a:pt x="64" y="106"/>
                    <a:pt x="64" y="106"/>
                  </a:cubicBezTo>
                  <a:cubicBezTo>
                    <a:pt x="64" y="107"/>
                    <a:pt x="64" y="106"/>
                    <a:pt x="64" y="106"/>
                  </a:cubicBezTo>
                  <a:cubicBezTo>
                    <a:pt x="66" y="109"/>
                    <a:pt x="68" y="112"/>
                    <a:pt x="69" y="115"/>
                  </a:cubicBezTo>
                  <a:cubicBezTo>
                    <a:pt x="70" y="117"/>
                    <a:pt x="69" y="116"/>
                    <a:pt x="69" y="117"/>
                  </a:cubicBezTo>
                  <a:cubicBezTo>
                    <a:pt x="70" y="117"/>
                    <a:pt x="70" y="117"/>
                    <a:pt x="70" y="117"/>
                  </a:cubicBezTo>
                  <a:cubicBezTo>
                    <a:pt x="70" y="118"/>
                    <a:pt x="69" y="119"/>
                    <a:pt x="70" y="119"/>
                  </a:cubicBezTo>
                  <a:cubicBezTo>
                    <a:pt x="70" y="119"/>
                    <a:pt x="70" y="119"/>
                    <a:pt x="72" y="119"/>
                  </a:cubicBezTo>
                  <a:cubicBezTo>
                    <a:pt x="72" y="120"/>
                    <a:pt x="72" y="120"/>
                    <a:pt x="73" y="121"/>
                  </a:cubicBezTo>
                  <a:cubicBezTo>
                    <a:pt x="73" y="121"/>
                    <a:pt x="73" y="121"/>
                    <a:pt x="73" y="121"/>
                  </a:cubicBezTo>
                  <a:cubicBezTo>
                    <a:pt x="74" y="123"/>
                    <a:pt x="75" y="125"/>
                    <a:pt x="76" y="125"/>
                  </a:cubicBezTo>
                  <a:cubicBezTo>
                    <a:pt x="81" y="133"/>
                    <a:pt x="84" y="138"/>
                    <a:pt x="89" y="145"/>
                  </a:cubicBezTo>
                  <a:cubicBezTo>
                    <a:pt x="92" y="152"/>
                    <a:pt x="96" y="159"/>
                    <a:pt x="100" y="165"/>
                  </a:cubicBezTo>
                  <a:cubicBezTo>
                    <a:pt x="101" y="168"/>
                    <a:pt x="101" y="168"/>
                    <a:pt x="102" y="169"/>
                  </a:cubicBezTo>
                  <a:cubicBezTo>
                    <a:pt x="102" y="169"/>
                    <a:pt x="102" y="169"/>
                    <a:pt x="102" y="169"/>
                  </a:cubicBezTo>
                  <a:cubicBezTo>
                    <a:pt x="102" y="169"/>
                    <a:pt x="102" y="171"/>
                    <a:pt x="102" y="170"/>
                  </a:cubicBezTo>
                  <a:cubicBezTo>
                    <a:pt x="104" y="173"/>
                    <a:pt x="105" y="174"/>
                    <a:pt x="108" y="178"/>
                  </a:cubicBezTo>
                  <a:cubicBezTo>
                    <a:pt x="106" y="178"/>
                    <a:pt x="106" y="178"/>
                    <a:pt x="106" y="178"/>
                  </a:cubicBezTo>
                  <a:cubicBezTo>
                    <a:pt x="108" y="179"/>
                    <a:pt x="108" y="179"/>
                    <a:pt x="108" y="179"/>
                  </a:cubicBezTo>
                  <a:cubicBezTo>
                    <a:pt x="108" y="179"/>
                    <a:pt x="108" y="179"/>
                    <a:pt x="108" y="179"/>
                  </a:cubicBezTo>
                  <a:cubicBezTo>
                    <a:pt x="109" y="179"/>
                    <a:pt x="109" y="179"/>
                    <a:pt x="109" y="179"/>
                  </a:cubicBezTo>
                  <a:cubicBezTo>
                    <a:pt x="112" y="184"/>
                    <a:pt x="115" y="192"/>
                    <a:pt x="119" y="198"/>
                  </a:cubicBezTo>
                  <a:cubicBezTo>
                    <a:pt x="119" y="200"/>
                    <a:pt x="121" y="201"/>
                    <a:pt x="122" y="204"/>
                  </a:cubicBezTo>
                  <a:cubicBezTo>
                    <a:pt x="123" y="208"/>
                    <a:pt x="126" y="214"/>
                    <a:pt x="129" y="218"/>
                  </a:cubicBezTo>
                  <a:cubicBezTo>
                    <a:pt x="129" y="218"/>
                    <a:pt x="127" y="219"/>
                    <a:pt x="126" y="217"/>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223" name="Hình tự do 119"/>
            <p:cNvSpPr>
              <a:spLocks/>
            </p:cNvSpPr>
            <p:nvPr/>
          </p:nvSpPr>
          <p:spPr bwMode="auto">
            <a:xfrm>
              <a:off x="3291" y="2277"/>
              <a:ext cx="310" cy="517"/>
            </a:xfrm>
            <a:custGeom>
              <a:avLst/>
              <a:gdLst>
                <a:gd name="T0" fmla="*/ 115 w 131"/>
                <a:gd name="T1" fmla="*/ 195 h 219"/>
                <a:gd name="T2" fmla="*/ 111 w 131"/>
                <a:gd name="T3" fmla="*/ 189 h 219"/>
                <a:gd name="T4" fmla="*/ 102 w 131"/>
                <a:gd name="T5" fmla="*/ 176 h 219"/>
                <a:gd name="T6" fmla="*/ 100 w 131"/>
                <a:gd name="T7" fmla="*/ 172 h 219"/>
                <a:gd name="T8" fmla="*/ 92 w 131"/>
                <a:gd name="T9" fmla="*/ 157 h 219"/>
                <a:gd name="T10" fmla="*/ 89 w 131"/>
                <a:gd name="T11" fmla="*/ 153 h 219"/>
                <a:gd name="T12" fmla="*/ 84 w 131"/>
                <a:gd name="T13" fmla="*/ 146 h 219"/>
                <a:gd name="T14" fmla="*/ 80 w 131"/>
                <a:gd name="T15" fmla="*/ 139 h 219"/>
                <a:gd name="T16" fmla="*/ 78 w 131"/>
                <a:gd name="T17" fmla="*/ 134 h 219"/>
                <a:gd name="T18" fmla="*/ 75 w 131"/>
                <a:gd name="T19" fmla="*/ 131 h 219"/>
                <a:gd name="T20" fmla="*/ 70 w 131"/>
                <a:gd name="T21" fmla="*/ 124 h 219"/>
                <a:gd name="T22" fmla="*/ 68 w 131"/>
                <a:gd name="T23" fmla="*/ 120 h 219"/>
                <a:gd name="T24" fmla="*/ 65 w 131"/>
                <a:gd name="T25" fmla="*/ 115 h 219"/>
                <a:gd name="T26" fmla="*/ 61 w 131"/>
                <a:gd name="T27" fmla="*/ 109 h 219"/>
                <a:gd name="T28" fmla="*/ 58 w 131"/>
                <a:gd name="T29" fmla="*/ 103 h 219"/>
                <a:gd name="T30" fmla="*/ 53 w 131"/>
                <a:gd name="T31" fmla="*/ 94 h 219"/>
                <a:gd name="T32" fmla="*/ 51 w 131"/>
                <a:gd name="T33" fmla="*/ 92 h 219"/>
                <a:gd name="T34" fmla="*/ 50 w 131"/>
                <a:gd name="T35" fmla="*/ 87 h 219"/>
                <a:gd name="T36" fmla="*/ 48 w 131"/>
                <a:gd name="T37" fmla="*/ 86 h 219"/>
                <a:gd name="T38" fmla="*/ 47 w 131"/>
                <a:gd name="T39" fmla="*/ 84 h 219"/>
                <a:gd name="T40" fmla="*/ 44 w 131"/>
                <a:gd name="T41" fmla="*/ 80 h 219"/>
                <a:gd name="T42" fmla="*/ 38 w 131"/>
                <a:gd name="T43" fmla="*/ 69 h 219"/>
                <a:gd name="T44" fmla="*/ 35 w 131"/>
                <a:gd name="T45" fmla="*/ 66 h 219"/>
                <a:gd name="T46" fmla="*/ 33 w 131"/>
                <a:gd name="T47" fmla="*/ 61 h 219"/>
                <a:gd name="T48" fmla="*/ 28 w 131"/>
                <a:gd name="T49" fmla="*/ 52 h 219"/>
                <a:gd name="T50" fmla="*/ 28 w 131"/>
                <a:gd name="T51" fmla="*/ 49 h 219"/>
                <a:gd name="T52" fmla="*/ 25 w 131"/>
                <a:gd name="T53" fmla="*/ 47 h 219"/>
                <a:gd name="T54" fmla="*/ 22 w 131"/>
                <a:gd name="T55" fmla="*/ 45 h 219"/>
                <a:gd name="T56" fmla="*/ 20 w 131"/>
                <a:gd name="T57" fmla="*/ 40 h 219"/>
                <a:gd name="T58" fmla="*/ 18 w 131"/>
                <a:gd name="T59" fmla="*/ 40 h 219"/>
                <a:gd name="T60" fmla="*/ 18 w 131"/>
                <a:gd name="T61" fmla="*/ 38 h 219"/>
                <a:gd name="T62" fmla="*/ 17 w 131"/>
                <a:gd name="T63" fmla="*/ 33 h 219"/>
                <a:gd name="T64" fmla="*/ 14 w 131"/>
                <a:gd name="T65" fmla="*/ 31 h 219"/>
                <a:gd name="T66" fmla="*/ 13 w 131"/>
                <a:gd name="T67" fmla="*/ 28 h 219"/>
                <a:gd name="T68" fmla="*/ 12 w 131"/>
                <a:gd name="T69" fmla="*/ 26 h 219"/>
                <a:gd name="T70" fmla="*/ 9 w 131"/>
                <a:gd name="T71" fmla="*/ 22 h 219"/>
                <a:gd name="T72" fmla="*/ 12 w 131"/>
                <a:gd name="T73" fmla="*/ 23 h 219"/>
                <a:gd name="T74" fmla="*/ 7 w 131"/>
                <a:gd name="T75" fmla="*/ 18 h 219"/>
                <a:gd name="T76" fmla="*/ 5 w 131"/>
                <a:gd name="T77" fmla="*/ 8 h 219"/>
                <a:gd name="T78" fmla="*/ 4 w 131"/>
                <a:gd name="T79" fmla="*/ 6 h 219"/>
                <a:gd name="T80" fmla="*/ 0 w 131"/>
                <a:gd name="T81" fmla="*/ 0 h 219"/>
                <a:gd name="T82" fmla="*/ 3 w 131"/>
                <a:gd name="T83" fmla="*/ 2 h 219"/>
                <a:gd name="T84" fmla="*/ 5 w 131"/>
                <a:gd name="T85" fmla="*/ 7 h 219"/>
                <a:gd name="T86" fmla="*/ 13 w 131"/>
                <a:gd name="T87" fmla="*/ 16 h 219"/>
                <a:gd name="T88" fmla="*/ 22 w 131"/>
                <a:gd name="T89" fmla="*/ 31 h 219"/>
                <a:gd name="T90" fmla="*/ 33 w 131"/>
                <a:gd name="T91" fmla="*/ 48 h 219"/>
                <a:gd name="T92" fmla="*/ 41 w 131"/>
                <a:gd name="T93" fmla="*/ 61 h 219"/>
                <a:gd name="T94" fmla="*/ 48 w 131"/>
                <a:gd name="T95" fmla="*/ 71 h 219"/>
                <a:gd name="T96" fmla="*/ 59 w 131"/>
                <a:gd name="T97" fmla="*/ 93 h 219"/>
                <a:gd name="T98" fmla="*/ 65 w 131"/>
                <a:gd name="T99" fmla="*/ 105 h 219"/>
                <a:gd name="T100" fmla="*/ 73 w 131"/>
                <a:gd name="T101" fmla="*/ 120 h 219"/>
                <a:gd name="T102" fmla="*/ 103 w 131"/>
                <a:gd name="T103" fmla="*/ 166 h 219"/>
                <a:gd name="T104" fmla="*/ 110 w 131"/>
                <a:gd name="T105" fmla="*/ 178 h 219"/>
                <a:gd name="T106" fmla="*/ 128 w 131"/>
                <a:gd name="T107" fmla="*/ 217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31" h="219">
                  <a:moveTo>
                    <a:pt x="128" y="217"/>
                  </a:moveTo>
                  <a:cubicBezTo>
                    <a:pt x="124" y="216"/>
                    <a:pt x="124" y="211"/>
                    <a:pt x="122" y="209"/>
                  </a:cubicBezTo>
                  <a:cubicBezTo>
                    <a:pt x="121" y="208"/>
                    <a:pt x="123" y="208"/>
                    <a:pt x="122" y="208"/>
                  </a:cubicBezTo>
                  <a:cubicBezTo>
                    <a:pt x="119" y="206"/>
                    <a:pt x="117" y="201"/>
                    <a:pt x="116" y="197"/>
                  </a:cubicBezTo>
                  <a:cubicBezTo>
                    <a:pt x="117" y="197"/>
                    <a:pt x="117" y="197"/>
                    <a:pt x="117" y="197"/>
                  </a:cubicBezTo>
                  <a:cubicBezTo>
                    <a:pt x="116" y="197"/>
                    <a:pt x="115" y="195"/>
                    <a:pt x="115" y="195"/>
                  </a:cubicBezTo>
                  <a:cubicBezTo>
                    <a:pt x="115" y="194"/>
                    <a:pt x="115" y="195"/>
                    <a:pt x="115" y="194"/>
                  </a:cubicBezTo>
                  <a:cubicBezTo>
                    <a:pt x="114" y="194"/>
                    <a:pt x="114" y="194"/>
                    <a:pt x="114" y="194"/>
                  </a:cubicBezTo>
                  <a:cubicBezTo>
                    <a:pt x="114" y="194"/>
                    <a:pt x="114" y="194"/>
                    <a:pt x="114" y="193"/>
                  </a:cubicBezTo>
                  <a:cubicBezTo>
                    <a:pt x="113" y="193"/>
                    <a:pt x="113" y="193"/>
                    <a:pt x="113" y="193"/>
                  </a:cubicBezTo>
                  <a:cubicBezTo>
                    <a:pt x="111" y="193"/>
                    <a:pt x="112" y="190"/>
                    <a:pt x="110" y="189"/>
                  </a:cubicBezTo>
                  <a:cubicBezTo>
                    <a:pt x="111" y="189"/>
                    <a:pt x="111" y="189"/>
                    <a:pt x="111" y="189"/>
                  </a:cubicBezTo>
                  <a:cubicBezTo>
                    <a:pt x="109" y="187"/>
                    <a:pt x="107" y="184"/>
                    <a:pt x="105" y="181"/>
                  </a:cubicBezTo>
                  <a:cubicBezTo>
                    <a:pt x="106" y="181"/>
                    <a:pt x="106" y="181"/>
                    <a:pt x="106" y="181"/>
                  </a:cubicBezTo>
                  <a:cubicBezTo>
                    <a:pt x="105" y="181"/>
                    <a:pt x="104" y="180"/>
                    <a:pt x="104" y="180"/>
                  </a:cubicBezTo>
                  <a:cubicBezTo>
                    <a:pt x="104" y="180"/>
                    <a:pt x="103" y="180"/>
                    <a:pt x="103" y="177"/>
                  </a:cubicBezTo>
                  <a:cubicBezTo>
                    <a:pt x="103" y="177"/>
                    <a:pt x="103" y="177"/>
                    <a:pt x="103" y="177"/>
                  </a:cubicBezTo>
                  <a:cubicBezTo>
                    <a:pt x="103" y="177"/>
                    <a:pt x="103" y="176"/>
                    <a:pt x="102" y="176"/>
                  </a:cubicBezTo>
                  <a:cubicBezTo>
                    <a:pt x="103" y="176"/>
                    <a:pt x="103" y="176"/>
                    <a:pt x="103" y="176"/>
                  </a:cubicBezTo>
                  <a:cubicBezTo>
                    <a:pt x="102" y="176"/>
                    <a:pt x="102" y="174"/>
                    <a:pt x="102" y="174"/>
                  </a:cubicBezTo>
                  <a:cubicBezTo>
                    <a:pt x="102" y="174"/>
                    <a:pt x="102" y="174"/>
                    <a:pt x="102" y="174"/>
                  </a:cubicBezTo>
                  <a:cubicBezTo>
                    <a:pt x="101" y="174"/>
                    <a:pt x="101" y="174"/>
                    <a:pt x="101" y="174"/>
                  </a:cubicBezTo>
                  <a:cubicBezTo>
                    <a:pt x="101" y="174"/>
                    <a:pt x="101" y="174"/>
                    <a:pt x="101" y="174"/>
                  </a:cubicBezTo>
                  <a:cubicBezTo>
                    <a:pt x="100" y="173"/>
                    <a:pt x="100" y="172"/>
                    <a:pt x="100" y="172"/>
                  </a:cubicBezTo>
                  <a:cubicBezTo>
                    <a:pt x="100" y="172"/>
                    <a:pt x="100" y="173"/>
                    <a:pt x="101" y="172"/>
                  </a:cubicBezTo>
                  <a:cubicBezTo>
                    <a:pt x="97" y="168"/>
                    <a:pt x="96" y="165"/>
                    <a:pt x="94" y="162"/>
                  </a:cubicBezTo>
                  <a:cubicBezTo>
                    <a:pt x="94" y="161"/>
                    <a:pt x="94" y="161"/>
                    <a:pt x="94" y="161"/>
                  </a:cubicBezTo>
                  <a:cubicBezTo>
                    <a:pt x="94" y="160"/>
                    <a:pt x="93" y="159"/>
                    <a:pt x="93" y="159"/>
                  </a:cubicBezTo>
                  <a:cubicBezTo>
                    <a:pt x="93" y="159"/>
                    <a:pt x="93" y="159"/>
                    <a:pt x="93" y="158"/>
                  </a:cubicBezTo>
                  <a:cubicBezTo>
                    <a:pt x="93" y="158"/>
                    <a:pt x="92" y="158"/>
                    <a:pt x="92" y="157"/>
                  </a:cubicBezTo>
                  <a:cubicBezTo>
                    <a:pt x="92" y="157"/>
                    <a:pt x="92" y="157"/>
                    <a:pt x="92" y="157"/>
                  </a:cubicBezTo>
                  <a:cubicBezTo>
                    <a:pt x="92" y="157"/>
                    <a:pt x="91" y="156"/>
                    <a:pt x="91" y="155"/>
                  </a:cubicBezTo>
                  <a:cubicBezTo>
                    <a:pt x="91" y="155"/>
                    <a:pt x="91" y="156"/>
                    <a:pt x="91" y="155"/>
                  </a:cubicBezTo>
                  <a:cubicBezTo>
                    <a:pt x="90" y="155"/>
                    <a:pt x="90" y="154"/>
                    <a:pt x="90" y="154"/>
                  </a:cubicBezTo>
                  <a:cubicBezTo>
                    <a:pt x="90" y="154"/>
                    <a:pt x="90" y="154"/>
                    <a:pt x="90" y="154"/>
                  </a:cubicBezTo>
                  <a:cubicBezTo>
                    <a:pt x="90" y="153"/>
                    <a:pt x="89" y="154"/>
                    <a:pt x="89" y="153"/>
                  </a:cubicBezTo>
                  <a:cubicBezTo>
                    <a:pt x="89" y="154"/>
                    <a:pt x="89" y="153"/>
                    <a:pt x="89" y="153"/>
                  </a:cubicBezTo>
                  <a:cubicBezTo>
                    <a:pt x="88" y="153"/>
                    <a:pt x="88" y="150"/>
                    <a:pt x="87" y="150"/>
                  </a:cubicBezTo>
                  <a:cubicBezTo>
                    <a:pt x="87" y="149"/>
                    <a:pt x="87" y="149"/>
                    <a:pt x="87" y="149"/>
                  </a:cubicBezTo>
                  <a:cubicBezTo>
                    <a:pt x="86" y="149"/>
                    <a:pt x="86" y="147"/>
                    <a:pt x="85" y="147"/>
                  </a:cubicBezTo>
                  <a:cubicBezTo>
                    <a:pt x="85" y="147"/>
                    <a:pt x="86" y="147"/>
                    <a:pt x="85" y="146"/>
                  </a:cubicBezTo>
                  <a:cubicBezTo>
                    <a:pt x="85" y="147"/>
                    <a:pt x="84" y="145"/>
                    <a:pt x="84" y="146"/>
                  </a:cubicBezTo>
                  <a:cubicBezTo>
                    <a:pt x="83" y="145"/>
                    <a:pt x="83" y="142"/>
                    <a:pt x="82" y="142"/>
                  </a:cubicBezTo>
                  <a:cubicBezTo>
                    <a:pt x="83" y="142"/>
                    <a:pt x="83" y="141"/>
                    <a:pt x="83" y="141"/>
                  </a:cubicBezTo>
                  <a:cubicBezTo>
                    <a:pt x="83" y="141"/>
                    <a:pt x="83" y="141"/>
                    <a:pt x="83" y="141"/>
                  </a:cubicBezTo>
                  <a:cubicBezTo>
                    <a:pt x="84" y="140"/>
                    <a:pt x="84" y="141"/>
                    <a:pt x="84" y="141"/>
                  </a:cubicBezTo>
                  <a:cubicBezTo>
                    <a:pt x="84" y="140"/>
                    <a:pt x="83" y="140"/>
                    <a:pt x="83" y="140"/>
                  </a:cubicBezTo>
                  <a:cubicBezTo>
                    <a:pt x="82" y="140"/>
                    <a:pt x="80" y="140"/>
                    <a:pt x="80" y="139"/>
                  </a:cubicBezTo>
                  <a:cubicBezTo>
                    <a:pt x="80" y="139"/>
                    <a:pt x="80" y="138"/>
                    <a:pt x="82" y="138"/>
                  </a:cubicBezTo>
                  <a:cubicBezTo>
                    <a:pt x="78" y="137"/>
                    <a:pt x="78" y="137"/>
                    <a:pt x="78" y="137"/>
                  </a:cubicBezTo>
                  <a:cubicBezTo>
                    <a:pt x="78" y="137"/>
                    <a:pt x="79" y="137"/>
                    <a:pt x="78" y="136"/>
                  </a:cubicBezTo>
                  <a:cubicBezTo>
                    <a:pt x="78" y="137"/>
                    <a:pt x="78" y="136"/>
                    <a:pt x="78" y="136"/>
                  </a:cubicBezTo>
                  <a:cubicBezTo>
                    <a:pt x="78" y="136"/>
                    <a:pt x="77" y="135"/>
                    <a:pt x="77" y="134"/>
                  </a:cubicBezTo>
                  <a:cubicBezTo>
                    <a:pt x="78" y="134"/>
                    <a:pt x="78" y="135"/>
                    <a:pt x="78" y="134"/>
                  </a:cubicBezTo>
                  <a:cubicBezTo>
                    <a:pt x="77" y="134"/>
                    <a:pt x="77" y="134"/>
                    <a:pt x="77" y="133"/>
                  </a:cubicBezTo>
                  <a:cubicBezTo>
                    <a:pt x="77" y="133"/>
                    <a:pt x="77" y="133"/>
                    <a:pt x="77" y="133"/>
                  </a:cubicBezTo>
                  <a:cubicBezTo>
                    <a:pt x="77" y="133"/>
                    <a:pt x="76" y="132"/>
                    <a:pt x="76" y="133"/>
                  </a:cubicBezTo>
                  <a:cubicBezTo>
                    <a:pt x="76" y="133"/>
                    <a:pt x="76" y="132"/>
                    <a:pt x="76" y="133"/>
                  </a:cubicBezTo>
                  <a:cubicBezTo>
                    <a:pt x="75" y="133"/>
                    <a:pt x="75" y="132"/>
                    <a:pt x="75" y="131"/>
                  </a:cubicBezTo>
                  <a:cubicBezTo>
                    <a:pt x="75" y="132"/>
                    <a:pt x="75" y="131"/>
                    <a:pt x="75" y="131"/>
                  </a:cubicBezTo>
                  <a:cubicBezTo>
                    <a:pt x="75" y="131"/>
                    <a:pt x="74" y="130"/>
                    <a:pt x="73" y="129"/>
                  </a:cubicBezTo>
                  <a:cubicBezTo>
                    <a:pt x="74" y="129"/>
                    <a:pt x="74" y="129"/>
                    <a:pt x="74" y="129"/>
                  </a:cubicBezTo>
                  <a:cubicBezTo>
                    <a:pt x="74" y="128"/>
                    <a:pt x="71" y="127"/>
                    <a:pt x="71" y="125"/>
                  </a:cubicBezTo>
                  <a:cubicBezTo>
                    <a:pt x="71" y="127"/>
                    <a:pt x="71" y="127"/>
                    <a:pt x="71" y="127"/>
                  </a:cubicBezTo>
                  <a:cubicBezTo>
                    <a:pt x="70" y="125"/>
                    <a:pt x="71" y="125"/>
                    <a:pt x="71" y="125"/>
                  </a:cubicBezTo>
                  <a:cubicBezTo>
                    <a:pt x="71" y="124"/>
                    <a:pt x="70" y="124"/>
                    <a:pt x="70" y="124"/>
                  </a:cubicBezTo>
                  <a:cubicBezTo>
                    <a:pt x="69" y="124"/>
                    <a:pt x="70" y="124"/>
                    <a:pt x="70" y="124"/>
                  </a:cubicBezTo>
                  <a:cubicBezTo>
                    <a:pt x="70" y="123"/>
                    <a:pt x="68" y="121"/>
                    <a:pt x="68" y="120"/>
                  </a:cubicBezTo>
                  <a:cubicBezTo>
                    <a:pt x="67" y="120"/>
                    <a:pt x="67" y="120"/>
                    <a:pt x="67" y="120"/>
                  </a:cubicBezTo>
                  <a:cubicBezTo>
                    <a:pt x="67" y="120"/>
                    <a:pt x="67" y="120"/>
                    <a:pt x="67" y="120"/>
                  </a:cubicBezTo>
                  <a:cubicBezTo>
                    <a:pt x="68" y="119"/>
                    <a:pt x="67" y="119"/>
                    <a:pt x="67" y="119"/>
                  </a:cubicBezTo>
                  <a:cubicBezTo>
                    <a:pt x="66" y="118"/>
                    <a:pt x="68" y="120"/>
                    <a:pt x="68" y="120"/>
                  </a:cubicBezTo>
                  <a:cubicBezTo>
                    <a:pt x="68" y="120"/>
                    <a:pt x="67" y="119"/>
                    <a:pt x="68" y="119"/>
                  </a:cubicBezTo>
                  <a:cubicBezTo>
                    <a:pt x="67" y="119"/>
                    <a:pt x="66" y="118"/>
                    <a:pt x="66" y="117"/>
                  </a:cubicBezTo>
                  <a:cubicBezTo>
                    <a:pt x="66" y="118"/>
                    <a:pt x="67" y="118"/>
                    <a:pt x="67" y="117"/>
                  </a:cubicBezTo>
                  <a:cubicBezTo>
                    <a:pt x="66" y="115"/>
                    <a:pt x="67" y="117"/>
                    <a:pt x="66" y="115"/>
                  </a:cubicBezTo>
                  <a:cubicBezTo>
                    <a:pt x="66" y="115"/>
                    <a:pt x="66" y="115"/>
                    <a:pt x="66" y="115"/>
                  </a:cubicBezTo>
                  <a:cubicBezTo>
                    <a:pt x="65" y="115"/>
                    <a:pt x="65" y="114"/>
                    <a:pt x="65" y="115"/>
                  </a:cubicBezTo>
                  <a:cubicBezTo>
                    <a:pt x="65" y="114"/>
                    <a:pt x="64" y="114"/>
                    <a:pt x="65" y="114"/>
                  </a:cubicBezTo>
                  <a:cubicBezTo>
                    <a:pt x="65" y="114"/>
                    <a:pt x="65" y="114"/>
                    <a:pt x="65" y="114"/>
                  </a:cubicBezTo>
                  <a:cubicBezTo>
                    <a:pt x="64" y="114"/>
                    <a:pt x="64" y="114"/>
                    <a:pt x="64" y="114"/>
                  </a:cubicBezTo>
                  <a:cubicBezTo>
                    <a:pt x="64" y="113"/>
                    <a:pt x="64" y="113"/>
                    <a:pt x="64" y="113"/>
                  </a:cubicBezTo>
                  <a:cubicBezTo>
                    <a:pt x="62" y="114"/>
                    <a:pt x="64" y="112"/>
                    <a:pt x="62" y="112"/>
                  </a:cubicBezTo>
                  <a:cubicBezTo>
                    <a:pt x="61" y="111"/>
                    <a:pt x="61" y="110"/>
                    <a:pt x="61" y="109"/>
                  </a:cubicBezTo>
                  <a:cubicBezTo>
                    <a:pt x="61" y="109"/>
                    <a:pt x="61" y="109"/>
                    <a:pt x="60" y="108"/>
                  </a:cubicBezTo>
                  <a:cubicBezTo>
                    <a:pt x="61" y="108"/>
                    <a:pt x="61" y="108"/>
                    <a:pt x="61" y="108"/>
                  </a:cubicBezTo>
                  <a:cubicBezTo>
                    <a:pt x="61" y="107"/>
                    <a:pt x="61" y="107"/>
                    <a:pt x="60" y="107"/>
                  </a:cubicBezTo>
                  <a:cubicBezTo>
                    <a:pt x="60" y="107"/>
                    <a:pt x="60" y="106"/>
                    <a:pt x="60" y="105"/>
                  </a:cubicBezTo>
                  <a:cubicBezTo>
                    <a:pt x="59" y="105"/>
                    <a:pt x="59" y="105"/>
                    <a:pt x="59" y="105"/>
                  </a:cubicBezTo>
                  <a:cubicBezTo>
                    <a:pt x="59" y="104"/>
                    <a:pt x="57" y="104"/>
                    <a:pt x="58" y="103"/>
                  </a:cubicBezTo>
                  <a:cubicBezTo>
                    <a:pt x="59" y="103"/>
                    <a:pt x="59" y="103"/>
                    <a:pt x="59" y="103"/>
                  </a:cubicBezTo>
                  <a:cubicBezTo>
                    <a:pt x="59" y="102"/>
                    <a:pt x="57" y="102"/>
                    <a:pt x="57" y="101"/>
                  </a:cubicBezTo>
                  <a:cubicBezTo>
                    <a:pt x="57" y="101"/>
                    <a:pt x="57" y="101"/>
                    <a:pt x="57" y="101"/>
                  </a:cubicBezTo>
                  <a:cubicBezTo>
                    <a:pt x="57" y="101"/>
                    <a:pt x="55" y="100"/>
                    <a:pt x="56" y="100"/>
                  </a:cubicBezTo>
                  <a:cubicBezTo>
                    <a:pt x="56" y="100"/>
                    <a:pt x="56" y="100"/>
                    <a:pt x="55" y="100"/>
                  </a:cubicBezTo>
                  <a:cubicBezTo>
                    <a:pt x="55" y="97"/>
                    <a:pt x="53" y="96"/>
                    <a:pt x="53" y="94"/>
                  </a:cubicBezTo>
                  <a:cubicBezTo>
                    <a:pt x="53" y="94"/>
                    <a:pt x="53" y="93"/>
                    <a:pt x="53" y="94"/>
                  </a:cubicBezTo>
                  <a:cubicBezTo>
                    <a:pt x="52" y="94"/>
                    <a:pt x="53" y="94"/>
                    <a:pt x="53" y="94"/>
                  </a:cubicBezTo>
                  <a:cubicBezTo>
                    <a:pt x="53" y="94"/>
                    <a:pt x="53" y="94"/>
                    <a:pt x="53" y="94"/>
                  </a:cubicBezTo>
                  <a:cubicBezTo>
                    <a:pt x="52" y="94"/>
                    <a:pt x="52" y="93"/>
                    <a:pt x="53" y="93"/>
                  </a:cubicBezTo>
                  <a:cubicBezTo>
                    <a:pt x="53" y="93"/>
                    <a:pt x="51" y="93"/>
                    <a:pt x="51" y="93"/>
                  </a:cubicBezTo>
                  <a:cubicBezTo>
                    <a:pt x="51" y="92"/>
                    <a:pt x="51" y="92"/>
                    <a:pt x="51" y="92"/>
                  </a:cubicBezTo>
                  <a:cubicBezTo>
                    <a:pt x="50" y="92"/>
                    <a:pt x="50" y="92"/>
                    <a:pt x="50" y="92"/>
                  </a:cubicBezTo>
                  <a:cubicBezTo>
                    <a:pt x="50" y="91"/>
                    <a:pt x="50" y="91"/>
                    <a:pt x="51" y="89"/>
                  </a:cubicBezTo>
                  <a:cubicBezTo>
                    <a:pt x="50" y="88"/>
                    <a:pt x="50" y="88"/>
                    <a:pt x="50" y="88"/>
                  </a:cubicBezTo>
                  <a:cubicBezTo>
                    <a:pt x="50" y="87"/>
                    <a:pt x="50" y="87"/>
                    <a:pt x="50" y="87"/>
                  </a:cubicBezTo>
                  <a:cubicBezTo>
                    <a:pt x="50" y="88"/>
                    <a:pt x="50" y="87"/>
                    <a:pt x="49" y="87"/>
                  </a:cubicBezTo>
                  <a:cubicBezTo>
                    <a:pt x="50" y="87"/>
                    <a:pt x="50" y="87"/>
                    <a:pt x="50" y="87"/>
                  </a:cubicBezTo>
                  <a:cubicBezTo>
                    <a:pt x="50" y="87"/>
                    <a:pt x="49" y="87"/>
                    <a:pt x="49" y="87"/>
                  </a:cubicBezTo>
                  <a:cubicBezTo>
                    <a:pt x="49" y="87"/>
                    <a:pt x="49" y="87"/>
                    <a:pt x="49" y="88"/>
                  </a:cubicBezTo>
                  <a:cubicBezTo>
                    <a:pt x="49" y="87"/>
                    <a:pt x="49" y="87"/>
                    <a:pt x="48" y="87"/>
                  </a:cubicBezTo>
                  <a:cubicBezTo>
                    <a:pt x="49" y="87"/>
                    <a:pt x="48" y="87"/>
                    <a:pt x="48" y="87"/>
                  </a:cubicBezTo>
                  <a:cubicBezTo>
                    <a:pt x="48" y="86"/>
                    <a:pt x="48" y="86"/>
                    <a:pt x="48" y="86"/>
                  </a:cubicBezTo>
                  <a:cubicBezTo>
                    <a:pt x="48" y="86"/>
                    <a:pt x="48" y="86"/>
                    <a:pt x="48" y="86"/>
                  </a:cubicBezTo>
                  <a:cubicBezTo>
                    <a:pt x="48" y="86"/>
                    <a:pt x="48" y="86"/>
                    <a:pt x="48" y="86"/>
                  </a:cubicBezTo>
                  <a:cubicBezTo>
                    <a:pt x="48" y="86"/>
                    <a:pt x="48" y="86"/>
                    <a:pt x="48" y="85"/>
                  </a:cubicBezTo>
                  <a:cubicBezTo>
                    <a:pt x="48" y="85"/>
                    <a:pt x="48" y="86"/>
                    <a:pt x="47" y="85"/>
                  </a:cubicBezTo>
                  <a:cubicBezTo>
                    <a:pt x="48" y="85"/>
                    <a:pt x="48" y="85"/>
                    <a:pt x="48" y="85"/>
                  </a:cubicBezTo>
                  <a:cubicBezTo>
                    <a:pt x="48" y="84"/>
                    <a:pt x="48" y="84"/>
                    <a:pt x="48" y="84"/>
                  </a:cubicBezTo>
                  <a:cubicBezTo>
                    <a:pt x="47" y="84"/>
                    <a:pt x="47" y="84"/>
                    <a:pt x="47" y="84"/>
                  </a:cubicBezTo>
                  <a:cubicBezTo>
                    <a:pt x="48" y="84"/>
                    <a:pt x="48" y="84"/>
                    <a:pt x="48" y="84"/>
                  </a:cubicBezTo>
                  <a:cubicBezTo>
                    <a:pt x="47" y="84"/>
                    <a:pt x="47" y="83"/>
                    <a:pt x="45" y="83"/>
                  </a:cubicBezTo>
                  <a:cubicBezTo>
                    <a:pt x="45" y="82"/>
                    <a:pt x="45" y="82"/>
                    <a:pt x="45" y="82"/>
                  </a:cubicBezTo>
                  <a:cubicBezTo>
                    <a:pt x="45" y="82"/>
                    <a:pt x="45" y="82"/>
                    <a:pt x="45" y="82"/>
                  </a:cubicBezTo>
                  <a:cubicBezTo>
                    <a:pt x="45" y="80"/>
                    <a:pt x="44" y="80"/>
                    <a:pt x="44" y="80"/>
                  </a:cubicBezTo>
                  <a:cubicBezTo>
                    <a:pt x="44" y="80"/>
                    <a:pt x="44" y="80"/>
                    <a:pt x="44" y="80"/>
                  </a:cubicBezTo>
                  <a:cubicBezTo>
                    <a:pt x="44" y="80"/>
                    <a:pt x="43" y="80"/>
                    <a:pt x="43" y="80"/>
                  </a:cubicBezTo>
                  <a:cubicBezTo>
                    <a:pt x="43" y="79"/>
                    <a:pt x="45" y="78"/>
                    <a:pt x="44" y="78"/>
                  </a:cubicBezTo>
                  <a:cubicBezTo>
                    <a:pt x="43" y="77"/>
                    <a:pt x="42" y="77"/>
                    <a:pt x="42" y="78"/>
                  </a:cubicBezTo>
                  <a:cubicBezTo>
                    <a:pt x="42" y="77"/>
                    <a:pt x="41" y="76"/>
                    <a:pt x="41" y="74"/>
                  </a:cubicBezTo>
                  <a:cubicBezTo>
                    <a:pt x="41" y="74"/>
                    <a:pt x="41" y="74"/>
                    <a:pt x="41" y="74"/>
                  </a:cubicBezTo>
                  <a:cubicBezTo>
                    <a:pt x="40" y="73"/>
                    <a:pt x="38" y="71"/>
                    <a:pt x="38" y="69"/>
                  </a:cubicBezTo>
                  <a:cubicBezTo>
                    <a:pt x="39" y="69"/>
                    <a:pt x="39" y="69"/>
                    <a:pt x="39" y="69"/>
                  </a:cubicBezTo>
                  <a:cubicBezTo>
                    <a:pt x="38" y="69"/>
                    <a:pt x="39" y="68"/>
                    <a:pt x="38" y="68"/>
                  </a:cubicBezTo>
                  <a:cubicBezTo>
                    <a:pt x="38" y="69"/>
                    <a:pt x="38" y="69"/>
                    <a:pt x="38" y="69"/>
                  </a:cubicBezTo>
                  <a:cubicBezTo>
                    <a:pt x="36" y="68"/>
                    <a:pt x="35" y="67"/>
                    <a:pt x="35" y="67"/>
                  </a:cubicBezTo>
                  <a:cubicBezTo>
                    <a:pt x="35" y="67"/>
                    <a:pt x="35" y="67"/>
                    <a:pt x="35" y="67"/>
                  </a:cubicBezTo>
                  <a:cubicBezTo>
                    <a:pt x="36" y="67"/>
                    <a:pt x="35" y="66"/>
                    <a:pt x="35" y="66"/>
                  </a:cubicBezTo>
                  <a:cubicBezTo>
                    <a:pt x="34" y="66"/>
                    <a:pt x="34" y="66"/>
                    <a:pt x="34" y="66"/>
                  </a:cubicBezTo>
                  <a:cubicBezTo>
                    <a:pt x="34" y="65"/>
                    <a:pt x="34" y="65"/>
                    <a:pt x="34" y="65"/>
                  </a:cubicBezTo>
                  <a:cubicBezTo>
                    <a:pt x="34" y="65"/>
                    <a:pt x="34" y="65"/>
                    <a:pt x="34" y="65"/>
                  </a:cubicBezTo>
                  <a:cubicBezTo>
                    <a:pt x="34" y="65"/>
                    <a:pt x="34" y="64"/>
                    <a:pt x="34" y="64"/>
                  </a:cubicBezTo>
                  <a:cubicBezTo>
                    <a:pt x="34" y="64"/>
                    <a:pt x="33" y="62"/>
                    <a:pt x="33" y="62"/>
                  </a:cubicBezTo>
                  <a:cubicBezTo>
                    <a:pt x="33" y="61"/>
                    <a:pt x="33" y="61"/>
                    <a:pt x="33" y="61"/>
                  </a:cubicBezTo>
                  <a:cubicBezTo>
                    <a:pt x="33" y="60"/>
                    <a:pt x="33" y="60"/>
                    <a:pt x="33" y="61"/>
                  </a:cubicBezTo>
                  <a:cubicBezTo>
                    <a:pt x="32" y="60"/>
                    <a:pt x="32" y="60"/>
                    <a:pt x="32" y="59"/>
                  </a:cubicBezTo>
                  <a:cubicBezTo>
                    <a:pt x="30" y="58"/>
                    <a:pt x="29" y="55"/>
                    <a:pt x="27" y="53"/>
                  </a:cubicBezTo>
                  <a:cubicBezTo>
                    <a:pt x="28" y="53"/>
                    <a:pt x="28" y="53"/>
                    <a:pt x="28" y="53"/>
                  </a:cubicBezTo>
                  <a:cubicBezTo>
                    <a:pt x="28" y="52"/>
                    <a:pt x="27" y="53"/>
                    <a:pt x="27" y="53"/>
                  </a:cubicBezTo>
                  <a:cubicBezTo>
                    <a:pt x="27" y="53"/>
                    <a:pt x="27" y="52"/>
                    <a:pt x="28" y="52"/>
                  </a:cubicBezTo>
                  <a:cubicBezTo>
                    <a:pt x="28" y="51"/>
                    <a:pt x="27" y="51"/>
                    <a:pt x="26" y="51"/>
                  </a:cubicBezTo>
                  <a:cubicBezTo>
                    <a:pt x="26" y="51"/>
                    <a:pt x="27" y="51"/>
                    <a:pt x="26" y="51"/>
                  </a:cubicBezTo>
                  <a:cubicBezTo>
                    <a:pt x="26" y="51"/>
                    <a:pt x="26" y="50"/>
                    <a:pt x="25" y="50"/>
                  </a:cubicBezTo>
                  <a:cubicBezTo>
                    <a:pt x="26" y="50"/>
                    <a:pt x="26" y="50"/>
                    <a:pt x="26" y="50"/>
                  </a:cubicBezTo>
                  <a:cubicBezTo>
                    <a:pt x="26" y="50"/>
                    <a:pt x="26" y="50"/>
                    <a:pt x="26" y="50"/>
                  </a:cubicBezTo>
                  <a:cubicBezTo>
                    <a:pt x="26" y="48"/>
                    <a:pt x="28" y="50"/>
                    <a:pt x="28" y="49"/>
                  </a:cubicBezTo>
                  <a:cubicBezTo>
                    <a:pt x="28" y="49"/>
                    <a:pt x="28" y="49"/>
                    <a:pt x="28" y="49"/>
                  </a:cubicBezTo>
                  <a:cubicBezTo>
                    <a:pt x="28" y="48"/>
                    <a:pt x="29" y="49"/>
                    <a:pt x="29" y="48"/>
                  </a:cubicBezTo>
                  <a:cubicBezTo>
                    <a:pt x="28" y="48"/>
                    <a:pt x="27" y="48"/>
                    <a:pt x="27" y="48"/>
                  </a:cubicBezTo>
                  <a:cubicBezTo>
                    <a:pt x="26" y="48"/>
                    <a:pt x="25" y="49"/>
                    <a:pt x="25" y="48"/>
                  </a:cubicBezTo>
                  <a:cubicBezTo>
                    <a:pt x="25" y="47"/>
                    <a:pt x="25" y="49"/>
                    <a:pt x="26" y="48"/>
                  </a:cubicBezTo>
                  <a:cubicBezTo>
                    <a:pt x="26" y="47"/>
                    <a:pt x="25" y="47"/>
                    <a:pt x="25" y="47"/>
                  </a:cubicBezTo>
                  <a:cubicBezTo>
                    <a:pt x="24" y="47"/>
                    <a:pt x="24" y="47"/>
                    <a:pt x="24" y="47"/>
                  </a:cubicBezTo>
                  <a:cubicBezTo>
                    <a:pt x="24" y="47"/>
                    <a:pt x="25" y="47"/>
                    <a:pt x="24" y="47"/>
                  </a:cubicBezTo>
                  <a:cubicBezTo>
                    <a:pt x="23" y="47"/>
                    <a:pt x="23" y="47"/>
                    <a:pt x="23" y="47"/>
                  </a:cubicBezTo>
                  <a:cubicBezTo>
                    <a:pt x="22" y="47"/>
                    <a:pt x="23" y="45"/>
                    <a:pt x="22" y="45"/>
                  </a:cubicBezTo>
                  <a:cubicBezTo>
                    <a:pt x="22" y="45"/>
                    <a:pt x="24" y="45"/>
                    <a:pt x="24" y="44"/>
                  </a:cubicBezTo>
                  <a:cubicBezTo>
                    <a:pt x="23" y="45"/>
                    <a:pt x="22" y="44"/>
                    <a:pt x="22" y="45"/>
                  </a:cubicBezTo>
                  <a:cubicBezTo>
                    <a:pt x="22" y="44"/>
                    <a:pt x="22" y="44"/>
                    <a:pt x="22" y="44"/>
                  </a:cubicBezTo>
                  <a:cubicBezTo>
                    <a:pt x="23" y="43"/>
                    <a:pt x="21" y="43"/>
                    <a:pt x="22" y="42"/>
                  </a:cubicBezTo>
                  <a:cubicBezTo>
                    <a:pt x="21" y="43"/>
                    <a:pt x="21" y="43"/>
                    <a:pt x="21" y="43"/>
                  </a:cubicBezTo>
                  <a:cubicBezTo>
                    <a:pt x="21" y="42"/>
                    <a:pt x="21" y="42"/>
                    <a:pt x="21" y="42"/>
                  </a:cubicBezTo>
                  <a:cubicBezTo>
                    <a:pt x="21" y="41"/>
                    <a:pt x="20" y="41"/>
                    <a:pt x="21" y="40"/>
                  </a:cubicBezTo>
                  <a:cubicBezTo>
                    <a:pt x="21" y="40"/>
                    <a:pt x="20" y="40"/>
                    <a:pt x="20" y="40"/>
                  </a:cubicBezTo>
                  <a:cubicBezTo>
                    <a:pt x="20" y="41"/>
                    <a:pt x="20" y="40"/>
                    <a:pt x="20" y="41"/>
                  </a:cubicBezTo>
                  <a:cubicBezTo>
                    <a:pt x="20" y="40"/>
                    <a:pt x="20" y="40"/>
                    <a:pt x="20" y="40"/>
                  </a:cubicBezTo>
                  <a:cubicBezTo>
                    <a:pt x="20" y="40"/>
                    <a:pt x="20" y="40"/>
                    <a:pt x="20" y="40"/>
                  </a:cubicBezTo>
                  <a:cubicBezTo>
                    <a:pt x="20" y="40"/>
                    <a:pt x="20" y="40"/>
                    <a:pt x="18" y="40"/>
                  </a:cubicBezTo>
                  <a:cubicBezTo>
                    <a:pt x="20" y="40"/>
                    <a:pt x="20" y="40"/>
                    <a:pt x="20" y="40"/>
                  </a:cubicBezTo>
                  <a:cubicBezTo>
                    <a:pt x="18" y="40"/>
                    <a:pt x="18" y="40"/>
                    <a:pt x="18" y="40"/>
                  </a:cubicBezTo>
                  <a:cubicBezTo>
                    <a:pt x="17" y="39"/>
                    <a:pt x="20" y="39"/>
                    <a:pt x="18" y="38"/>
                  </a:cubicBezTo>
                  <a:cubicBezTo>
                    <a:pt x="20" y="39"/>
                    <a:pt x="20" y="39"/>
                    <a:pt x="20" y="39"/>
                  </a:cubicBezTo>
                  <a:cubicBezTo>
                    <a:pt x="20" y="38"/>
                    <a:pt x="20" y="38"/>
                    <a:pt x="20" y="38"/>
                  </a:cubicBezTo>
                  <a:cubicBezTo>
                    <a:pt x="18" y="38"/>
                    <a:pt x="17" y="38"/>
                    <a:pt x="17" y="38"/>
                  </a:cubicBezTo>
                  <a:cubicBezTo>
                    <a:pt x="17" y="38"/>
                    <a:pt x="17" y="38"/>
                    <a:pt x="17" y="36"/>
                  </a:cubicBezTo>
                  <a:cubicBezTo>
                    <a:pt x="18" y="38"/>
                    <a:pt x="18" y="38"/>
                    <a:pt x="18" y="38"/>
                  </a:cubicBezTo>
                  <a:cubicBezTo>
                    <a:pt x="18" y="38"/>
                    <a:pt x="18" y="36"/>
                    <a:pt x="18" y="35"/>
                  </a:cubicBezTo>
                  <a:cubicBezTo>
                    <a:pt x="17" y="35"/>
                    <a:pt x="16" y="35"/>
                    <a:pt x="16" y="35"/>
                  </a:cubicBezTo>
                  <a:cubicBezTo>
                    <a:pt x="16" y="35"/>
                    <a:pt x="16" y="34"/>
                    <a:pt x="17" y="35"/>
                  </a:cubicBezTo>
                  <a:cubicBezTo>
                    <a:pt x="16" y="34"/>
                    <a:pt x="16" y="35"/>
                    <a:pt x="16" y="34"/>
                  </a:cubicBezTo>
                  <a:cubicBezTo>
                    <a:pt x="16" y="34"/>
                    <a:pt x="16" y="33"/>
                    <a:pt x="16" y="33"/>
                  </a:cubicBezTo>
                  <a:cubicBezTo>
                    <a:pt x="17" y="33"/>
                    <a:pt x="17" y="33"/>
                    <a:pt x="17" y="33"/>
                  </a:cubicBezTo>
                  <a:cubicBezTo>
                    <a:pt x="17" y="33"/>
                    <a:pt x="17" y="33"/>
                    <a:pt x="17" y="33"/>
                  </a:cubicBezTo>
                  <a:cubicBezTo>
                    <a:pt x="18" y="33"/>
                    <a:pt x="17" y="32"/>
                    <a:pt x="18" y="32"/>
                  </a:cubicBezTo>
                  <a:cubicBezTo>
                    <a:pt x="17" y="32"/>
                    <a:pt x="17" y="32"/>
                    <a:pt x="17" y="32"/>
                  </a:cubicBezTo>
                  <a:cubicBezTo>
                    <a:pt x="17" y="33"/>
                    <a:pt x="15" y="31"/>
                    <a:pt x="14" y="32"/>
                  </a:cubicBezTo>
                  <a:cubicBezTo>
                    <a:pt x="13" y="31"/>
                    <a:pt x="16" y="30"/>
                    <a:pt x="14" y="30"/>
                  </a:cubicBezTo>
                  <a:cubicBezTo>
                    <a:pt x="14" y="30"/>
                    <a:pt x="13" y="30"/>
                    <a:pt x="14" y="31"/>
                  </a:cubicBezTo>
                  <a:cubicBezTo>
                    <a:pt x="13" y="30"/>
                    <a:pt x="13" y="31"/>
                    <a:pt x="13" y="30"/>
                  </a:cubicBezTo>
                  <a:cubicBezTo>
                    <a:pt x="13" y="30"/>
                    <a:pt x="13" y="28"/>
                    <a:pt x="14" y="29"/>
                  </a:cubicBezTo>
                  <a:cubicBezTo>
                    <a:pt x="14" y="30"/>
                    <a:pt x="14" y="30"/>
                    <a:pt x="14" y="30"/>
                  </a:cubicBezTo>
                  <a:cubicBezTo>
                    <a:pt x="14" y="29"/>
                    <a:pt x="15" y="29"/>
                    <a:pt x="15" y="28"/>
                  </a:cubicBezTo>
                  <a:cubicBezTo>
                    <a:pt x="14" y="28"/>
                    <a:pt x="14" y="26"/>
                    <a:pt x="13" y="28"/>
                  </a:cubicBezTo>
                  <a:cubicBezTo>
                    <a:pt x="13" y="28"/>
                    <a:pt x="14" y="28"/>
                    <a:pt x="13" y="28"/>
                  </a:cubicBezTo>
                  <a:cubicBezTo>
                    <a:pt x="13" y="28"/>
                    <a:pt x="13" y="26"/>
                    <a:pt x="13" y="26"/>
                  </a:cubicBezTo>
                  <a:cubicBezTo>
                    <a:pt x="13" y="28"/>
                    <a:pt x="13" y="28"/>
                    <a:pt x="13" y="28"/>
                  </a:cubicBezTo>
                  <a:cubicBezTo>
                    <a:pt x="12" y="28"/>
                    <a:pt x="12" y="28"/>
                    <a:pt x="12" y="28"/>
                  </a:cubicBezTo>
                  <a:cubicBezTo>
                    <a:pt x="12" y="28"/>
                    <a:pt x="12" y="28"/>
                    <a:pt x="12" y="28"/>
                  </a:cubicBezTo>
                  <a:cubicBezTo>
                    <a:pt x="12" y="26"/>
                    <a:pt x="12" y="28"/>
                    <a:pt x="11" y="26"/>
                  </a:cubicBezTo>
                  <a:cubicBezTo>
                    <a:pt x="12" y="26"/>
                    <a:pt x="12" y="26"/>
                    <a:pt x="12" y="26"/>
                  </a:cubicBezTo>
                  <a:cubicBezTo>
                    <a:pt x="12" y="26"/>
                    <a:pt x="12" y="26"/>
                    <a:pt x="13" y="26"/>
                  </a:cubicBezTo>
                  <a:cubicBezTo>
                    <a:pt x="13" y="26"/>
                    <a:pt x="12" y="26"/>
                    <a:pt x="12" y="25"/>
                  </a:cubicBezTo>
                  <a:cubicBezTo>
                    <a:pt x="12" y="26"/>
                    <a:pt x="12" y="26"/>
                    <a:pt x="12" y="26"/>
                  </a:cubicBezTo>
                  <a:cubicBezTo>
                    <a:pt x="12" y="25"/>
                    <a:pt x="13" y="24"/>
                    <a:pt x="12" y="24"/>
                  </a:cubicBezTo>
                  <a:cubicBezTo>
                    <a:pt x="12" y="24"/>
                    <a:pt x="12" y="24"/>
                    <a:pt x="11" y="24"/>
                  </a:cubicBezTo>
                  <a:cubicBezTo>
                    <a:pt x="11" y="23"/>
                    <a:pt x="9" y="23"/>
                    <a:pt x="9" y="22"/>
                  </a:cubicBezTo>
                  <a:cubicBezTo>
                    <a:pt x="9" y="22"/>
                    <a:pt x="8" y="21"/>
                    <a:pt x="9" y="21"/>
                  </a:cubicBezTo>
                  <a:cubicBezTo>
                    <a:pt x="9" y="22"/>
                    <a:pt x="11" y="24"/>
                    <a:pt x="12" y="24"/>
                  </a:cubicBezTo>
                  <a:cubicBezTo>
                    <a:pt x="12" y="23"/>
                    <a:pt x="12" y="25"/>
                    <a:pt x="13" y="24"/>
                  </a:cubicBezTo>
                  <a:cubicBezTo>
                    <a:pt x="13" y="23"/>
                    <a:pt x="13" y="23"/>
                    <a:pt x="13" y="22"/>
                  </a:cubicBezTo>
                  <a:cubicBezTo>
                    <a:pt x="13" y="22"/>
                    <a:pt x="13" y="22"/>
                    <a:pt x="13" y="22"/>
                  </a:cubicBezTo>
                  <a:cubicBezTo>
                    <a:pt x="13" y="22"/>
                    <a:pt x="13" y="23"/>
                    <a:pt x="12" y="23"/>
                  </a:cubicBezTo>
                  <a:cubicBezTo>
                    <a:pt x="12" y="22"/>
                    <a:pt x="11" y="21"/>
                    <a:pt x="9" y="21"/>
                  </a:cubicBezTo>
                  <a:cubicBezTo>
                    <a:pt x="9" y="20"/>
                    <a:pt x="11" y="20"/>
                    <a:pt x="11" y="20"/>
                  </a:cubicBezTo>
                  <a:cubicBezTo>
                    <a:pt x="9" y="20"/>
                    <a:pt x="9" y="18"/>
                    <a:pt x="8" y="17"/>
                  </a:cubicBezTo>
                  <a:cubicBezTo>
                    <a:pt x="8" y="18"/>
                    <a:pt x="7" y="16"/>
                    <a:pt x="7" y="17"/>
                  </a:cubicBezTo>
                  <a:cubicBezTo>
                    <a:pt x="7" y="17"/>
                    <a:pt x="7" y="18"/>
                    <a:pt x="6" y="18"/>
                  </a:cubicBezTo>
                  <a:cubicBezTo>
                    <a:pt x="7" y="18"/>
                    <a:pt x="7" y="18"/>
                    <a:pt x="7" y="18"/>
                  </a:cubicBezTo>
                  <a:cubicBezTo>
                    <a:pt x="6" y="17"/>
                    <a:pt x="7" y="17"/>
                    <a:pt x="6" y="16"/>
                  </a:cubicBezTo>
                  <a:cubicBezTo>
                    <a:pt x="7" y="17"/>
                    <a:pt x="7" y="16"/>
                    <a:pt x="8" y="16"/>
                  </a:cubicBezTo>
                  <a:cubicBezTo>
                    <a:pt x="7" y="15"/>
                    <a:pt x="8" y="16"/>
                    <a:pt x="8" y="15"/>
                  </a:cubicBezTo>
                  <a:cubicBezTo>
                    <a:pt x="7" y="14"/>
                    <a:pt x="6" y="14"/>
                    <a:pt x="6" y="13"/>
                  </a:cubicBezTo>
                  <a:cubicBezTo>
                    <a:pt x="6" y="12"/>
                    <a:pt x="5" y="11"/>
                    <a:pt x="5" y="9"/>
                  </a:cubicBezTo>
                  <a:cubicBezTo>
                    <a:pt x="5" y="8"/>
                    <a:pt x="6" y="8"/>
                    <a:pt x="5" y="8"/>
                  </a:cubicBezTo>
                  <a:cubicBezTo>
                    <a:pt x="5" y="7"/>
                    <a:pt x="5" y="9"/>
                    <a:pt x="5" y="8"/>
                  </a:cubicBezTo>
                  <a:cubicBezTo>
                    <a:pt x="5" y="8"/>
                    <a:pt x="5" y="8"/>
                    <a:pt x="5" y="8"/>
                  </a:cubicBezTo>
                  <a:cubicBezTo>
                    <a:pt x="5" y="7"/>
                    <a:pt x="4" y="6"/>
                    <a:pt x="3" y="6"/>
                  </a:cubicBezTo>
                  <a:cubicBezTo>
                    <a:pt x="4" y="6"/>
                    <a:pt x="4" y="6"/>
                    <a:pt x="4" y="6"/>
                  </a:cubicBezTo>
                  <a:cubicBezTo>
                    <a:pt x="4" y="6"/>
                    <a:pt x="4" y="6"/>
                    <a:pt x="4" y="6"/>
                  </a:cubicBezTo>
                  <a:cubicBezTo>
                    <a:pt x="4" y="6"/>
                    <a:pt x="4" y="6"/>
                    <a:pt x="4" y="6"/>
                  </a:cubicBezTo>
                  <a:cubicBezTo>
                    <a:pt x="5" y="5"/>
                    <a:pt x="4" y="5"/>
                    <a:pt x="3" y="4"/>
                  </a:cubicBezTo>
                  <a:cubicBezTo>
                    <a:pt x="3" y="5"/>
                    <a:pt x="3" y="5"/>
                    <a:pt x="3" y="5"/>
                  </a:cubicBezTo>
                  <a:cubicBezTo>
                    <a:pt x="2" y="4"/>
                    <a:pt x="2" y="3"/>
                    <a:pt x="0" y="2"/>
                  </a:cubicBezTo>
                  <a:cubicBezTo>
                    <a:pt x="2" y="2"/>
                    <a:pt x="2" y="2"/>
                    <a:pt x="2" y="2"/>
                  </a:cubicBezTo>
                  <a:cubicBezTo>
                    <a:pt x="0" y="0"/>
                    <a:pt x="0" y="0"/>
                    <a:pt x="0" y="0"/>
                  </a:cubicBezTo>
                  <a:cubicBezTo>
                    <a:pt x="2" y="0"/>
                    <a:pt x="2" y="0"/>
                    <a:pt x="0" y="0"/>
                  </a:cubicBezTo>
                  <a:cubicBezTo>
                    <a:pt x="3" y="0"/>
                    <a:pt x="3" y="0"/>
                    <a:pt x="3" y="0"/>
                  </a:cubicBezTo>
                  <a:cubicBezTo>
                    <a:pt x="3" y="2"/>
                    <a:pt x="2" y="0"/>
                    <a:pt x="2" y="2"/>
                  </a:cubicBezTo>
                  <a:cubicBezTo>
                    <a:pt x="2" y="2"/>
                    <a:pt x="2" y="3"/>
                    <a:pt x="3" y="3"/>
                  </a:cubicBezTo>
                  <a:cubicBezTo>
                    <a:pt x="3" y="3"/>
                    <a:pt x="3" y="3"/>
                    <a:pt x="2" y="3"/>
                  </a:cubicBezTo>
                  <a:cubicBezTo>
                    <a:pt x="3" y="2"/>
                    <a:pt x="3" y="3"/>
                    <a:pt x="4" y="3"/>
                  </a:cubicBezTo>
                  <a:cubicBezTo>
                    <a:pt x="4" y="2"/>
                    <a:pt x="4" y="2"/>
                    <a:pt x="3" y="2"/>
                  </a:cubicBezTo>
                  <a:cubicBezTo>
                    <a:pt x="4" y="2"/>
                    <a:pt x="4" y="3"/>
                    <a:pt x="5" y="3"/>
                  </a:cubicBezTo>
                  <a:cubicBezTo>
                    <a:pt x="4" y="3"/>
                    <a:pt x="4" y="4"/>
                    <a:pt x="4" y="4"/>
                  </a:cubicBezTo>
                  <a:cubicBezTo>
                    <a:pt x="5" y="3"/>
                    <a:pt x="5" y="4"/>
                    <a:pt x="5" y="5"/>
                  </a:cubicBezTo>
                  <a:cubicBezTo>
                    <a:pt x="5" y="6"/>
                    <a:pt x="6" y="6"/>
                    <a:pt x="6" y="6"/>
                  </a:cubicBezTo>
                  <a:cubicBezTo>
                    <a:pt x="6" y="6"/>
                    <a:pt x="6" y="6"/>
                    <a:pt x="5" y="6"/>
                  </a:cubicBezTo>
                  <a:cubicBezTo>
                    <a:pt x="5" y="6"/>
                    <a:pt x="5" y="6"/>
                    <a:pt x="5" y="7"/>
                  </a:cubicBezTo>
                  <a:cubicBezTo>
                    <a:pt x="6" y="7"/>
                    <a:pt x="6" y="7"/>
                    <a:pt x="6" y="7"/>
                  </a:cubicBezTo>
                  <a:cubicBezTo>
                    <a:pt x="6" y="8"/>
                    <a:pt x="6" y="8"/>
                    <a:pt x="6" y="8"/>
                  </a:cubicBezTo>
                  <a:cubicBezTo>
                    <a:pt x="7" y="8"/>
                    <a:pt x="7" y="8"/>
                    <a:pt x="8" y="9"/>
                  </a:cubicBezTo>
                  <a:cubicBezTo>
                    <a:pt x="8" y="11"/>
                    <a:pt x="9" y="13"/>
                    <a:pt x="11" y="13"/>
                  </a:cubicBezTo>
                  <a:cubicBezTo>
                    <a:pt x="9" y="13"/>
                    <a:pt x="9" y="13"/>
                    <a:pt x="9" y="13"/>
                  </a:cubicBezTo>
                  <a:cubicBezTo>
                    <a:pt x="12" y="13"/>
                    <a:pt x="12" y="15"/>
                    <a:pt x="13" y="16"/>
                  </a:cubicBezTo>
                  <a:cubicBezTo>
                    <a:pt x="13" y="17"/>
                    <a:pt x="14" y="20"/>
                    <a:pt x="14" y="20"/>
                  </a:cubicBezTo>
                  <a:cubicBezTo>
                    <a:pt x="15" y="22"/>
                    <a:pt x="17" y="24"/>
                    <a:pt x="18" y="26"/>
                  </a:cubicBezTo>
                  <a:cubicBezTo>
                    <a:pt x="18" y="26"/>
                    <a:pt x="18" y="26"/>
                    <a:pt x="18" y="26"/>
                  </a:cubicBezTo>
                  <a:cubicBezTo>
                    <a:pt x="18" y="26"/>
                    <a:pt x="17" y="26"/>
                    <a:pt x="18" y="28"/>
                  </a:cubicBezTo>
                  <a:cubicBezTo>
                    <a:pt x="18" y="26"/>
                    <a:pt x="20" y="28"/>
                    <a:pt x="20" y="28"/>
                  </a:cubicBezTo>
                  <a:cubicBezTo>
                    <a:pt x="20" y="29"/>
                    <a:pt x="21" y="31"/>
                    <a:pt x="22" y="31"/>
                  </a:cubicBezTo>
                  <a:cubicBezTo>
                    <a:pt x="21" y="32"/>
                    <a:pt x="21" y="32"/>
                    <a:pt x="21" y="32"/>
                  </a:cubicBezTo>
                  <a:cubicBezTo>
                    <a:pt x="23" y="32"/>
                    <a:pt x="23" y="33"/>
                    <a:pt x="24" y="34"/>
                  </a:cubicBezTo>
                  <a:cubicBezTo>
                    <a:pt x="23" y="34"/>
                    <a:pt x="23" y="35"/>
                    <a:pt x="23" y="35"/>
                  </a:cubicBezTo>
                  <a:cubicBezTo>
                    <a:pt x="25" y="36"/>
                    <a:pt x="25" y="36"/>
                    <a:pt x="26" y="38"/>
                  </a:cubicBezTo>
                  <a:cubicBezTo>
                    <a:pt x="26" y="39"/>
                    <a:pt x="27" y="40"/>
                    <a:pt x="27" y="40"/>
                  </a:cubicBezTo>
                  <a:cubicBezTo>
                    <a:pt x="29" y="42"/>
                    <a:pt x="30" y="45"/>
                    <a:pt x="33" y="48"/>
                  </a:cubicBezTo>
                  <a:cubicBezTo>
                    <a:pt x="32" y="48"/>
                    <a:pt x="32" y="48"/>
                    <a:pt x="32" y="48"/>
                  </a:cubicBezTo>
                  <a:cubicBezTo>
                    <a:pt x="34" y="51"/>
                    <a:pt x="35" y="55"/>
                    <a:pt x="38" y="57"/>
                  </a:cubicBezTo>
                  <a:cubicBezTo>
                    <a:pt x="36" y="57"/>
                    <a:pt x="36" y="57"/>
                    <a:pt x="36" y="57"/>
                  </a:cubicBezTo>
                  <a:cubicBezTo>
                    <a:pt x="36" y="58"/>
                    <a:pt x="38" y="59"/>
                    <a:pt x="39" y="58"/>
                  </a:cubicBezTo>
                  <a:cubicBezTo>
                    <a:pt x="39" y="59"/>
                    <a:pt x="40" y="60"/>
                    <a:pt x="40" y="60"/>
                  </a:cubicBezTo>
                  <a:cubicBezTo>
                    <a:pt x="40" y="61"/>
                    <a:pt x="41" y="60"/>
                    <a:pt x="41" y="61"/>
                  </a:cubicBezTo>
                  <a:cubicBezTo>
                    <a:pt x="41" y="64"/>
                    <a:pt x="41" y="64"/>
                    <a:pt x="42" y="66"/>
                  </a:cubicBezTo>
                  <a:cubicBezTo>
                    <a:pt x="42" y="65"/>
                    <a:pt x="42" y="65"/>
                    <a:pt x="42" y="65"/>
                  </a:cubicBezTo>
                  <a:cubicBezTo>
                    <a:pt x="42" y="65"/>
                    <a:pt x="42" y="65"/>
                    <a:pt x="42" y="66"/>
                  </a:cubicBezTo>
                  <a:cubicBezTo>
                    <a:pt x="42" y="66"/>
                    <a:pt x="43" y="67"/>
                    <a:pt x="43" y="67"/>
                  </a:cubicBezTo>
                  <a:cubicBezTo>
                    <a:pt x="44" y="68"/>
                    <a:pt x="47" y="69"/>
                    <a:pt x="47" y="71"/>
                  </a:cubicBezTo>
                  <a:cubicBezTo>
                    <a:pt x="48" y="71"/>
                    <a:pt x="48" y="71"/>
                    <a:pt x="48" y="71"/>
                  </a:cubicBezTo>
                  <a:cubicBezTo>
                    <a:pt x="48" y="73"/>
                    <a:pt x="48" y="75"/>
                    <a:pt x="49" y="75"/>
                  </a:cubicBezTo>
                  <a:cubicBezTo>
                    <a:pt x="49" y="76"/>
                    <a:pt x="48" y="75"/>
                    <a:pt x="49" y="76"/>
                  </a:cubicBezTo>
                  <a:cubicBezTo>
                    <a:pt x="49" y="76"/>
                    <a:pt x="49" y="76"/>
                    <a:pt x="49" y="76"/>
                  </a:cubicBezTo>
                  <a:cubicBezTo>
                    <a:pt x="51" y="78"/>
                    <a:pt x="51" y="80"/>
                    <a:pt x="53" y="83"/>
                  </a:cubicBezTo>
                  <a:cubicBezTo>
                    <a:pt x="55" y="86"/>
                    <a:pt x="57" y="89"/>
                    <a:pt x="59" y="93"/>
                  </a:cubicBezTo>
                  <a:cubicBezTo>
                    <a:pt x="59" y="93"/>
                    <a:pt x="59" y="93"/>
                    <a:pt x="59" y="93"/>
                  </a:cubicBezTo>
                  <a:cubicBezTo>
                    <a:pt x="61" y="93"/>
                    <a:pt x="60" y="96"/>
                    <a:pt x="61" y="96"/>
                  </a:cubicBezTo>
                  <a:cubicBezTo>
                    <a:pt x="61" y="97"/>
                    <a:pt x="61" y="97"/>
                    <a:pt x="61" y="97"/>
                  </a:cubicBezTo>
                  <a:cubicBezTo>
                    <a:pt x="62" y="98"/>
                    <a:pt x="62" y="100"/>
                    <a:pt x="64" y="101"/>
                  </a:cubicBezTo>
                  <a:cubicBezTo>
                    <a:pt x="64" y="101"/>
                    <a:pt x="64" y="101"/>
                    <a:pt x="64" y="101"/>
                  </a:cubicBezTo>
                  <a:cubicBezTo>
                    <a:pt x="64" y="102"/>
                    <a:pt x="65" y="103"/>
                    <a:pt x="66" y="105"/>
                  </a:cubicBezTo>
                  <a:cubicBezTo>
                    <a:pt x="66" y="105"/>
                    <a:pt x="65" y="104"/>
                    <a:pt x="65" y="105"/>
                  </a:cubicBezTo>
                  <a:cubicBezTo>
                    <a:pt x="65" y="105"/>
                    <a:pt x="67" y="105"/>
                    <a:pt x="66" y="106"/>
                  </a:cubicBezTo>
                  <a:cubicBezTo>
                    <a:pt x="66" y="107"/>
                    <a:pt x="67" y="106"/>
                    <a:pt x="67" y="106"/>
                  </a:cubicBezTo>
                  <a:cubicBezTo>
                    <a:pt x="68" y="109"/>
                    <a:pt x="70" y="112"/>
                    <a:pt x="73" y="114"/>
                  </a:cubicBezTo>
                  <a:cubicBezTo>
                    <a:pt x="73" y="118"/>
                    <a:pt x="70" y="117"/>
                    <a:pt x="73" y="118"/>
                  </a:cubicBezTo>
                  <a:cubicBezTo>
                    <a:pt x="73" y="118"/>
                    <a:pt x="73" y="118"/>
                    <a:pt x="73" y="118"/>
                  </a:cubicBezTo>
                  <a:cubicBezTo>
                    <a:pt x="74" y="119"/>
                    <a:pt x="73" y="120"/>
                    <a:pt x="73" y="120"/>
                  </a:cubicBezTo>
                  <a:cubicBezTo>
                    <a:pt x="74" y="119"/>
                    <a:pt x="74" y="120"/>
                    <a:pt x="74" y="120"/>
                  </a:cubicBezTo>
                  <a:cubicBezTo>
                    <a:pt x="75" y="121"/>
                    <a:pt x="74" y="121"/>
                    <a:pt x="75" y="122"/>
                  </a:cubicBezTo>
                  <a:cubicBezTo>
                    <a:pt x="75" y="122"/>
                    <a:pt x="75" y="122"/>
                    <a:pt x="75" y="122"/>
                  </a:cubicBezTo>
                  <a:cubicBezTo>
                    <a:pt x="76" y="123"/>
                    <a:pt x="76" y="125"/>
                    <a:pt x="78" y="125"/>
                  </a:cubicBezTo>
                  <a:cubicBezTo>
                    <a:pt x="82" y="132"/>
                    <a:pt x="87" y="139"/>
                    <a:pt x="91" y="146"/>
                  </a:cubicBezTo>
                  <a:cubicBezTo>
                    <a:pt x="95" y="153"/>
                    <a:pt x="98" y="159"/>
                    <a:pt x="103" y="166"/>
                  </a:cubicBezTo>
                  <a:cubicBezTo>
                    <a:pt x="103" y="167"/>
                    <a:pt x="103" y="167"/>
                    <a:pt x="103" y="169"/>
                  </a:cubicBezTo>
                  <a:cubicBezTo>
                    <a:pt x="103" y="169"/>
                    <a:pt x="103" y="169"/>
                    <a:pt x="103" y="169"/>
                  </a:cubicBezTo>
                  <a:cubicBezTo>
                    <a:pt x="104" y="169"/>
                    <a:pt x="104" y="171"/>
                    <a:pt x="105" y="171"/>
                  </a:cubicBezTo>
                  <a:cubicBezTo>
                    <a:pt x="106" y="174"/>
                    <a:pt x="109" y="175"/>
                    <a:pt x="110" y="178"/>
                  </a:cubicBezTo>
                  <a:cubicBezTo>
                    <a:pt x="110" y="178"/>
                    <a:pt x="109" y="178"/>
                    <a:pt x="110" y="178"/>
                  </a:cubicBezTo>
                  <a:cubicBezTo>
                    <a:pt x="110" y="178"/>
                    <a:pt x="110" y="178"/>
                    <a:pt x="110" y="178"/>
                  </a:cubicBezTo>
                  <a:cubicBezTo>
                    <a:pt x="110" y="180"/>
                    <a:pt x="110" y="180"/>
                    <a:pt x="110" y="180"/>
                  </a:cubicBezTo>
                  <a:cubicBezTo>
                    <a:pt x="110" y="180"/>
                    <a:pt x="110" y="180"/>
                    <a:pt x="110" y="180"/>
                  </a:cubicBezTo>
                  <a:cubicBezTo>
                    <a:pt x="115" y="185"/>
                    <a:pt x="117" y="193"/>
                    <a:pt x="121" y="199"/>
                  </a:cubicBezTo>
                  <a:cubicBezTo>
                    <a:pt x="122" y="201"/>
                    <a:pt x="123" y="202"/>
                    <a:pt x="124" y="204"/>
                  </a:cubicBezTo>
                  <a:cubicBezTo>
                    <a:pt x="126" y="209"/>
                    <a:pt x="128" y="214"/>
                    <a:pt x="131" y="219"/>
                  </a:cubicBezTo>
                  <a:cubicBezTo>
                    <a:pt x="131" y="219"/>
                    <a:pt x="130" y="219"/>
                    <a:pt x="128" y="217"/>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224" name="Hình tự do 120"/>
            <p:cNvSpPr>
              <a:spLocks/>
            </p:cNvSpPr>
            <p:nvPr/>
          </p:nvSpPr>
          <p:spPr bwMode="auto">
            <a:xfrm>
              <a:off x="3608" y="2437"/>
              <a:ext cx="300" cy="551"/>
            </a:xfrm>
            <a:custGeom>
              <a:avLst/>
              <a:gdLst>
                <a:gd name="T0" fmla="*/ 14 w 127"/>
                <a:gd name="T1" fmla="*/ 205 h 233"/>
                <a:gd name="T2" fmla="*/ 17 w 127"/>
                <a:gd name="T3" fmla="*/ 199 h 233"/>
                <a:gd name="T4" fmla="*/ 23 w 127"/>
                <a:gd name="T5" fmla="*/ 185 h 233"/>
                <a:gd name="T6" fmla="*/ 27 w 127"/>
                <a:gd name="T7" fmla="*/ 179 h 233"/>
                <a:gd name="T8" fmla="*/ 35 w 127"/>
                <a:gd name="T9" fmla="*/ 165 h 233"/>
                <a:gd name="T10" fmla="*/ 38 w 127"/>
                <a:gd name="T11" fmla="*/ 160 h 233"/>
                <a:gd name="T12" fmla="*/ 41 w 127"/>
                <a:gd name="T13" fmla="*/ 152 h 233"/>
                <a:gd name="T14" fmla="*/ 46 w 127"/>
                <a:gd name="T15" fmla="*/ 145 h 233"/>
                <a:gd name="T16" fmla="*/ 48 w 127"/>
                <a:gd name="T17" fmla="*/ 141 h 233"/>
                <a:gd name="T18" fmla="*/ 49 w 127"/>
                <a:gd name="T19" fmla="*/ 137 h 233"/>
                <a:gd name="T20" fmla="*/ 54 w 127"/>
                <a:gd name="T21" fmla="*/ 128 h 233"/>
                <a:gd name="T22" fmla="*/ 56 w 127"/>
                <a:gd name="T23" fmla="*/ 124 h 233"/>
                <a:gd name="T24" fmla="*/ 58 w 127"/>
                <a:gd name="T25" fmla="*/ 118 h 233"/>
                <a:gd name="T26" fmla="*/ 62 w 127"/>
                <a:gd name="T27" fmla="*/ 112 h 233"/>
                <a:gd name="T28" fmla="*/ 66 w 127"/>
                <a:gd name="T29" fmla="*/ 105 h 233"/>
                <a:gd name="T30" fmla="*/ 71 w 127"/>
                <a:gd name="T31" fmla="*/ 98 h 233"/>
                <a:gd name="T32" fmla="*/ 73 w 127"/>
                <a:gd name="T33" fmla="*/ 93 h 233"/>
                <a:gd name="T34" fmla="*/ 74 w 127"/>
                <a:gd name="T35" fmla="*/ 91 h 233"/>
                <a:gd name="T36" fmla="*/ 76 w 127"/>
                <a:gd name="T37" fmla="*/ 87 h 233"/>
                <a:gd name="T38" fmla="*/ 76 w 127"/>
                <a:gd name="T39" fmla="*/ 85 h 233"/>
                <a:gd name="T40" fmla="*/ 78 w 127"/>
                <a:gd name="T41" fmla="*/ 82 h 233"/>
                <a:gd name="T42" fmla="*/ 85 w 127"/>
                <a:gd name="T43" fmla="*/ 71 h 233"/>
                <a:gd name="T44" fmla="*/ 88 w 127"/>
                <a:gd name="T45" fmla="*/ 65 h 233"/>
                <a:gd name="T46" fmla="*/ 90 w 127"/>
                <a:gd name="T47" fmla="*/ 62 h 233"/>
                <a:gd name="T48" fmla="*/ 95 w 127"/>
                <a:gd name="T49" fmla="*/ 52 h 233"/>
                <a:gd name="T50" fmla="*/ 98 w 127"/>
                <a:gd name="T51" fmla="*/ 50 h 233"/>
                <a:gd name="T52" fmla="*/ 99 w 127"/>
                <a:gd name="T53" fmla="*/ 46 h 233"/>
                <a:gd name="T54" fmla="*/ 99 w 127"/>
                <a:gd name="T55" fmla="*/ 43 h 233"/>
                <a:gd name="T56" fmla="*/ 101 w 127"/>
                <a:gd name="T57" fmla="*/ 38 h 233"/>
                <a:gd name="T58" fmla="*/ 101 w 127"/>
                <a:gd name="T59" fmla="*/ 37 h 233"/>
                <a:gd name="T60" fmla="*/ 103 w 127"/>
                <a:gd name="T61" fmla="*/ 35 h 233"/>
                <a:gd name="T62" fmla="*/ 107 w 127"/>
                <a:gd name="T63" fmla="*/ 31 h 233"/>
                <a:gd name="T64" fmla="*/ 107 w 127"/>
                <a:gd name="T65" fmla="*/ 28 h 233"/>
                <a:gd name="T66" fmla="*/ 109 w 127"/>
                <a:gd name="T67" fmla="*/ 26 h 233"/>
                <a:gd name="T68" fmla="*/ 110 w 127"/>
                <a:gd name="T69" fmla="*/ 23 h 233"/>
                <a:gd name="T70" fmla="*/ 112 w 127"/>
                <a:gd name="T71" fmla="*/ 19 h 233"/>
                <a:gd name="T72" fmla="*/ 113 w 127"/>
                <a:gd name="T73" fmla="*/ 22 h 233"/>
                <a:gd name="T74" fmla="*/ 115 w 127"/>
                <a:gd name="T75" fmla="*/ 15 h 233"/>
                <a:gd name="T76" fmla="*/ 121 w 127"/>
                <a:gd name="T77" fmla="*/ 8 h 233"/>
                <a:gd name="T78" fmla="*/ 124 w 127"/>
                <a:gd name="T79" fmla="*/ 5 h 233"/>
                <a:gd name="T80" fmla="*/ 127 w 127"/>
                <a:gd name="T81" fmla="*/ 0 h 233"/>
                <a:gd name="T82" fmla="*/ 127 w 127"/>
                <a:gd name="T83" fmla="*/ 3 h 233"/>
                <a:gd name="T84" fmla="*/ 122 w 127"/>
                <a:gd name="T85" fmla="*/ 8 h 233"/>
                <a:gd name="T86" fmla="*/ 119 w 127"/>
                <a:gd name="T87" fmla="*/ 18 h 233"/>
                <a:gd name="T88" fmla="*/ 111 w 127"/>
                <a:gd name="T89" fmla="*/ 36 h 233"/>
                <a:gd name="T90" fmla="*/ 101 w 127"/>
                <a:gd name="T91" fmla="*/ 54 h 233"/>
                <a:gd name="T92" fmla="*/ 94 w 127"/>
                <a:gd name="T93" fmla="*/ 68 h 233"/>
                <a:gd name="T94" fmla="*/ 88 w 127"/>
                <a:gd name="T95" fmla="*/ 79 h 233"/>
                <a:gd name="T96" fmla="*/ 75 w 127"/>
                <a:gd name="T97" fmla="*/ 101 h 233"/>
                <a:gd name="T98" fmla="*/ 68 w 127"/>
                <a:gd name="T99" fmla="*/ 112 h 233"/>
                <a:gd name="T100" fmla="*/ 59 w 127"/>
                <a:gd name="T101" fmla="*/ 128 h 233"/>
                <a:gd name="T102" fmla="*/ 33 w 127"/>
                <a:gd name="T103" fmla="*/ 179 h 233"/>
                <a:gd name="T104" fmla="*/ 26 w 127"/>
                <a:gd name="T105" fmla="*/ 192 h 233"/>
                <a:gd name="T106" fmla="*/ 1 w 127"/>
                <a:gd name="T107" fmla="*/ 230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7" h="233">
                  <a:moveTo>
                    <a:pt x="1" y="230"/>
                  </a:moveTo>
                  <a:cubicBezTo>
                    <a:pt x="1" y="226"/>
                    <a:pt x="4" y="223"/>
                    <a:pt x="5" y="219"/>
                  </a:cubicBezTo>
                  <a:cubicBezTo>
                    <a:pt x="5" y="219"/>
                    <a:pt x="6" y="220"/>
                    <a:pt x="6" y="219"/>
                  </a:cubicBezTo>
                  <a:cubicBezTo>
                    <a:pt x="6" y="215"/>
                    <a:pt x="10" y="212"/>
                    <a:pt x="13" y="208"/>
                  </a:cubicBezTo>
                  <a:cubicBezTo>
                    <a:pt x="13" y="208"/>
                    <a:pt x="13" y="208"/>
                    <a:pt x="13" y="208"/>
                  </a:cubicBezTo>
                  <a:cubicBezTo>
                    <a:pt x="13" y="207"/>
                    <a:pt x="13" y="206"/>
                    <a:pt x="14" y="205"/>
                  </a:cubicBezTo>
                  <a:cubicBezTo>
                    <a:pt x="14" y="206"/>
                    <a:pt x="14" y="206"/>
                    <a:pt x="14" y="206"/>
                  </a:cubicBezTo>
                  <a:cubicBezTo>
                    <a:pt x="14" y="205"/>
                    <a:pt x="15" y="205"/>
                    <a:pt x="14" y="205"/>
                  </a:cubicBezTo>
                  <a:cubicBezTo>
                    <a:pt x="15" y="205"/>
                    <a:pt x="15" y="205"/>
                    <a:pt x="15" y="205"/>
                  </a:cubicBezTo>
                  <a:cubicBezTo>
                    <a:pt x="15" y="204"/>
                    <a:pt x="15" y="204"/>
                    <a:pt x="15" y="204"/>
                  </a:cubicBezTo>
                  <a:cubicBezTo>
                    <a:pt x="14" y="201"/>
                    <a:pt x="17" y="200"/>
                    <a:pt x="17" y="199"/>
                  </a:cubicBezTo>
                  <a:cubicBezTo>
                    <a:pt x="17" y="199"/>
                    <a:pt x="17" y="199"/>
                    <a:pt x="17" y="199"/>
                  </a:cubicBezTo>
                  <a:cubicBezTo>
                    <a:pt x="18" y="196"/>
                    <a:pt x="20" y="192"/>
                    <a:pt x="21" y="190"/>
                  </a:cubicBezTo>
                  <a:cubicBezTo>
                    <a:pt x="21" y="190"/>
                    <a:pt x="21" y="190"/>
                    <a:pt x="21" y="190"/>
                  </a:cubicBezTo>
                  <a:cubicBezTo>
                    <a:pt x="21" y="190"/>
                    <a:pt x="21" y="189"/>
                    <a:pt x="21" y="188"/>
                  </a:cubicBezTo>
                  <a:cubicBezTo>
                    <a:pt x="22" y="188"/>
                    <a:pt x="21" y="186"/>
                    <a:pt x="22" y="186"/>
                  </a:cubicBezTo>
                  <a:cubicBezTo>
                    <a:pt x="22" y="186"/>
                    <a:pt x="22" y="186"/>
                    <a:pt x="22" y="186"/>
                  </a:cubicBezTo>
                  <a:cubicBezTo>
                    <a:pt x="22" y="185"/>
                    <a:pt x="23" y="185"/>
                    <a:pt x="23" y="185"/>
                  </a:cubicBezTo>
                  <a:cubicBezTo>
                    <a:pt x="24" y="185"/>
                    <a:pt x="24" y="185"/>
                    <a:pt x="24" y="185"/>
                  </a:cubicBezTo>
                  <a:cubicBezTo>
                    <a:pt x="23" y="183"/>
                    <a:pt x="26" y="183"/>
                    <a:pt x="24" y="182"/>
                  </a:cubicBezTo>
                  <a:cubicBezTo>
                    <a:pt x="24" y="182"/>
                    <a:pt x="24" y="182"/>
                    <a:pt x="24" y="182"/>
                  </a:cubicBezTo>
                  <a:cubicBezTo>
                    <a:pt x="24" y="182"/>
                    <a:pt x="26" y="182"/>
                    <a:pt x="26" y="181"/>
                  </a:cubicBezTo>
                  <a:cubicBezTo>
                    <a:pt x="26" y="181"/>
                    <a:pt x="26" y="181"/>
                    <a:pt x="26" y="181"/>
                  </a:cubicBezTo>
                  <a:cubicBezTo>
                    <a:pt x="27" y="180"/>
                    <a:pt x="27" y="179"/>
                    <a:pt x="27" y="179"/>
                  </a:cubicBezTo>
                  <a:cubicBezTo>
                    <a:pt x="27" y="179"/>
                    <a:pt x="26" y="180"/>
                    <a:pt x="27" y="180"/>
                  </a:cubicBezTo>
                  <a:cubicBezTo>
                    <a:pt x="28" y="177"/>
                    <a:pt x="30" y="172"/>
                    <a:pt x="32" y="169"/>
                  </a:cubicBezTo>
                  <a:cubicBezTo>
                    <a:pt x="33" y="169"/>
                    <a:pt x="33" y="169"/>
                    <a:pt x="33" y="169"/>
                  </a:cubicBezTo>
                  <a:cubicBezTo>
                    <a:pt x="33" y="168"/>
                    <a:pt x="34" y="167"/>
                    <a:pt x="34" y="167"/>
                  </a:cubicBezTo>
                  <a:cubicBezTo>
                    <a:pt x="34" y="167"/>
                    <a:pt x="34" y="167"/>
                    <a:pt x="35" y="167"/>
                  </a:cubicBezTo>
                  <a:cubicBezTo>
                    <a:pt x="35" y="165"/>
                    <a:pt x="34" y="165"/>
                    <a:pt x="35" y="165"/>
                  </a:cubicBezTo>
                  <a:cubicBezTo>
                    <a:pt x="35" y="165"/>
                    <a:pt x="35" y="165"/>
                    <a:pt x="35" y="165"/>
                  </a:cubicBezTo>
                  <a:cubicBezTo>
                    <a:pt x="35" y="165"/>
                    <a:pt x="36" y="164"/>
                    <a:pt x="36" y="163"/>
                  </a:cubicBezTo>
                  <a:cubicBezTo>
                    <a:pt x="36" y="163"/>
                    <a:pt x="36" y="163"/>
                    <a:pt x="36" y="163"/>
                  </a:cubicBezTo>
                  <a:cubicBezTo>
                    <a:pt x="36" y="162"/>
                    <a:pt x="37" y="162"/>
                    <a:pt x="37" y="161"/>
                  </a:cubicBezTo>
                  <a:cubicBezTo>
                    <a:pt x="38" y="162"/>
                    <a:pt x="38" y="162"/>
                    <a:pt x="38" y="162"/>
                  </a:cubicBezTo>
                  <a:cubicBezTo>
                    <a:pt x="39" y="161"/>
                    <a:pt x="37" y="161"/>
                    <a:pt x="38" y="160"/>
                  </a:cubicBezTo>
                  <a:cubicBezTo>
                    <a:pt x="38" y="160"/>
                    <a:pt x="38" y="160"/>
                    <a:pt x="38" y="160"/>
                  </a:cubicBezTo>
                  <a:cubicBezTo>
                    <a:pt x="38" y="159"/>
                    <a:pt x="39" y="158"/>
                    <a:pt x="39" y="156"/>
                  </a:cubicBezTo>
                  <a:cubicBezTo>
                    <a:pt x="39" y="157"/>
                    <a:pt x="39" y="157"/>
                    <a:pt x="39" y="157"/>
                  </a:cubicBezTo>
                  <a:cubicBezTo>
                    <a:pt x="40" y="156"/>
                    <a:pt x="41" y="155"/>
                    <a:pt x="41" y="153"/>
                  </a:cubicBezTo>
                  <a:cubicBezTo>
                    <a:pt x="41" y="153"/>
                    <a:pt x="41" y="154"/>
                    <a:pt x="41" y="153"/>
                  </a:cubicBezTo>
                  <a:cubicBezTo>
                    <a:pt x="41" y="152"/>
                    <a:pt x="42" y="152"/>
                    <a:pt x="41" y="152"/>
                  </a:cubicBezTo>
                  <a:cubicBezTo>
                    <a:pt x="42" y="151"/>
                    <a:pt x="44" y="150"/>
                    <a:pt x="44" y="148"/>
                  </a:cubicBezTo>
                  <a:cubicBezTo>
                    <a:pt x="44" y="148"/>
                    <a:pt x="45" y="148"/>
                    <a:pt x="45" y="150"/>
                  </a:cubicBezTo>
                  <a:cubicBezTo>
                    <a:pt x="45" y="148"/>
                    <a:pt x="45" y="148"/>
                    <a:pt x="45" y="148"/>
                  </a:cubicBezTo>
                  <a:cubicBezTo>
                    <a:pt x="46" y="150"/>
                    <a:pt x="45" y="150"/>
                    <a:pt x="45" y="150"/>
                  </a:cubicBezTo>
                  <a:cubicBezTo>
                    <a:pt x="46" y="150"/>
                    <a:pt x="46" y="147"/>
                    <a:pt x="46" y="147"/>
                  </a:cubicBezTo>
                  <a:cubicBezTo>
                    <a:pt x="46" y="146"/>
                    <a:pt x="46" y="145"/>
                    <a:pt x="46" y="145"/>
                  </a:cubicBezTo>
                  <a:cubicBezTo>
                    <a:pt x="47" y="145"/>
                    <a:pt x="47" y="145"/>
                    <a:pt x="47" y="145"/>
                  </a:cubicBezTo>
                  <a:cubicBezTo>
                    <a:pt x="47" y="143"/>
                    <a:pt x="47" y="143"/>
                    <a:pt x="47" y="143"/>
                  </a:cubicBezTo>
                  <a:cubicBezTo>
                    <a:pt x="47" y="142"/>
                    <a:pt x="47" y="143"/>
                    <a:pt x="47" y="142"/>
                  </a:cubicBezTo>
                  <a:cubicBezTo>
                    <a:pt x="47" y="142"/>
                    <a:pt x="47" y="142"/>
                    <a:pt x="47" y="142"/>
                  </a:cubicBezTo>
                  <a:cubicBezTo>
                    <a:pt x="47" y="142"/>
                    <a:pt x="48" y="140"/>
                    <a:pt x="48" y="140"/>
                  </a:cubicBezTo>
                  <a:cubicBezTo>
                    <a:pt x="48" y="140"/>
                    <a:pt x="48" y="141"/>
                    <a:pt x="48" y="141"/>
                  </a:cubicBezTo>
                  <a:cubicBezTo>
                    <a:pt x="48" y="140"/>
                    <a:pt x="48" y="140"/>
                    <a:pt x="49" y="138"/>
                  </a:cubicBezTo>
                  <a:cubicBezTo>
                    <a:pt x="49" y="138"/>
                    <a:pt x="49" y="138"/>
                    <a:pt x="49" y="138"/>
                  </a:cubicBezTo>
                  <a:cubicBezTo>
                    <a:pt x="49" y="138"/>
                    <a:pt x="49" y="138"/>
                    <a:pt x="48" y="138"/>
                  </a:cubicBezTo>
                  <a:cubicBezTo>
                    <a:pt x="48" y="138"/>
                    <a:pt x="49" y="138"/>
                    <a:pt x="48" y="138"/>
                  </a:cubicBezTo>
                  <a:cubicBezTo>
                    <a:pt x="48" y="138"/>
                    <a:pt x="48" y="137"/>
                    <a:pt x="49" y="136"/>
                  </a:cubicBezTo>
                  <a:cubicBezTo>
                    <a:pt x="49" y="137"/>
                    <a:pt x="49" y="137"/>
                    <a:pt x="49" y="137"/>
                  </a:cubicBezTo>
                  <a:cubicBezTo>
                    <a:pt x="49" y="135"/>
                    <a:pt x="50" y="134"/>
                    <a:pt x="50" y="133"/>
                  </a:cubicBezTo>
                  <a:cubicBezTo>
                    <a:pt x="50" y="134"/>
                    <a:pt x="50" y="134"/>
                    <a:pt x="50" y="134"/>
                  </a:cubicBezTo>
                  <a:cubicBezTo>
                    <a:pt x="51" y="133"/>
                    <a:pt x="51" y="132"/>
                    <a:pt x="53" y="130"/>
                  </a:cubicBezTo>
                  <a:cubicBezTo>
                    <a:pt x="53" y="130"/>
                    <a:pt x="53" y="130"/>
                    <a:pt x="53" y="130"/>
                  </a:cubicBezTo>
                  <a:cubicBezTo>
                    <a:pt x="53" y="129"/>
                    <a:pt x="54" y="129"/>
                    <a:pt x="54" y="129"/>
                  </a:cubicBezTo>
                  <a:cubicBezTo>
                    <a:pt x="54" y="128"/>
                    <a:pt x="54" y="128"/>
                    <a:pt x="54" y="128"/>
                  </a:cubicBezTo>
                  <a:cubicBezTo>
                    <a:pt x="54" y="128"/>
                    <a:pt x="54" y="128"/>
                    <a:pt x="54" y="128"/>
                  </a:cubicBezTo>
                  <a:cubicBezTo>
                    <a:pt x="54" y="127"/>
                    <a:pt x="54" y="125"/>
                    <a:pt x="55" y="125"/>
                  </a:cubicBezTo>
                  <a:cubicBezTo>
                    <a:pt x="55" y="124"/>
                    <a:pt x="55" y="123"/>
                    <a:pt x="55" y="123"/>
                  </a:cubicBezTo>
                  <a:cubicBezTo>
                    <a:pt x="56" y="123"/>
                    <a:pt x="56" y="123"/>
                    <a:pt x="56" y="123"/>
                  </a:cubicBezTo>
                  <a:cubicBezTo>
                    <a:pt x="56" y="123"/>
                    <a:pt x="56" y="121"/>
                    <a:pt x="57" y="121"/>
                  </a:cubicBezTo>
                  <a:cubicBezTo>
                    <a:pt x="57" y="120"/>
                    <a:pt x="56" y="125"/>
                    <a:pt x="56" y="124"/>
                  </a:cubicBezTo>
                  <a:cubicBezTo>
                    <a:pt x="56" y="124"/>
                    <a:pt x="56" y="121"/>
                    <a:pt x="56" y="123"/>
                  </a:cubicBezTo>
                  <a:cubicBezTo>
                    <a:pt x="57" y="121"/>
                    <a:pt x="57" y="120"/>
                    <a:pt x="57" y="120"/>
                  </a:cubicBezTo>
                  <a:cubicBezTo>
                    <a:pt x="57" y="120"/>
                    <a:pt x="58" y="121"/>
                    <a:pt x="58" y="120"/>
                  </a:cubicBezTo>
                  <a:cubicBezTo>
                    <a:pt x="58" y="119"/>
                    <a:pt x="58" y="120"/>
                    <a:pt x="58" y="119"/>
                  </a:cubicBezTo>
                  <a:cubicBezTo>
                    <a:pt x="58" y="118"/>
                    <a:pt x="58" y="118"/>
                    <a:pt x="58" y="118"/>
                  </a:cubicBezTo>
                  <a:cubicBezTo>
                    <a:pt x="58" y="118"/>
                    <a:pt x="59" y="118"/>
                    <a:pt x="58" y="118"/>
                  </a:cubicBezTo>
                  <a:cubicBezTo>
                    <a:pt x="59" y="118"/>
                    <a:pt x="59" y="117"/>
                    <a:pt x="59" y="118"/>
                  </a:cubicBezTo>
                  <a:cubicBezTo>
                    <a:pt x="60" y="118"/>
                    <a:pt x="60" y="118"/>
                    <a:pt x="60" y="118"/>
                  </a:cubicBezTo>
                  <a:cubicBezTo>
                    <a:pt x="60" y="117"/>
                    <a:pt x="60" y="117"/>
                    <a:pt x="60" y="117"/>
                  </a:cubicBezTo>
                  <a:cubicBezTo>
                    <a:pt x="60" y="117"/>
                    <a:pt x="60" y="117"/>
                    <a:pt x="60" y="117"/>
                  </a:cubicBezTo>
                  <a:cubicBezTo>
                    <a:pt x="59" y="116"/>
                    <a:pt x="60" y="116"/>
                    <a:pt x="60" y="115"/>
                  </a:cubicBezTo>
                  <a:cubicBezTo>
                    <a:pt x="61" y="114"/>
                    <a:pt x="61" y="112"/>
                    <a:pt x="62" y="112"/>
                  </a:cubicBezTo>
                  <a:cubicBezTo>
                    <a:pt x="62" y="111"/>
                    <a:pt x="62" y="111"/>
                    <a:pt x="63" y="110"/>
                  </a:cubicBezTo>
                  <a:cubicBezTo>
                    <a:pt x="63" y="111"/>
                    <a:pt x="63" y="111"/>
                    <a:pt x="63" y="111"/>
                  </a:cubicBezTo>
                  <a:cubicBezTo>
                    <a:pt x="63" y="110"/>
                    <a:pt x="63" y="110"/>
                    <a:pt x="63" y="110"/>
                  </a:cubicBezTo>
                  <a:cubicBezTo>
                    <a:pt x="63" y="110"/>
                    <a:pt x="64" y="109"/>
                    <a:pt x="65" y="109"/>
                  </a:cubicBezTo>
                  <a:cubicBezTo>
                    <a:pt x="65" y="108"/>
                    <a:pt x="64" y="108"/>
                    <a:pt x="64" y="108"/>
                  </a:cubicBezTo>
                  <a:cubicBezTo>
                    <a:pt x="65" y="108"/>
                    <a:pt x="65" y="106"/>
                    <a:pt x="66" y="105"/>
                  </a:cubicBezTo>
                  <a:cubicBezTo>
                    <a:pt x="66" y="106"/>
                    <a:pt x="66" y="107"/>
                    <a:pt x="66" y="106"/>
                  </a:cubicBezTo>
                  <a:cubicBezTo>
                    <a:pt x="68" y="106"/>
                    <a:pt x="66" y="105"/>
                    <a:pt x="67" y="104"/>
                  </a:cubicBezTo>
                  <a:cubicBezTo>
                    <a:pt x="66" y="104"/>
                    <a:pt x="66" y="104"/>
                    <a:pt x="66" y="104"/>
                  </a:cubicBezTo>
                  <a:cubicBezTo>
                    <a:pt x="67" y="104"/>
                    <a:pt x="67" y="102"/>
                    <a:pt x="68" y="103"/>
                  </a:cubicBezTo>
                  <a:cubicBezTo>
                    <a:pt x="67" y="102"/>
                    <a:pt x="68" y="102"/>
                    <a:pt x="68" y="101"/>
                  </a:cubicBezTo>
                  <a:cubicBezTo>
                    <a:pt x="68" y="100"/>
                    <a:pt x="68" y="98"/>
                    <a:pt x="71" y="98"/>
                  </a:cubicBezTo>
                  <a:cubicBezTo>
                    <a:pt x="71" y="98"/>
                    <a:pt x="72" y="97"/>
                    <a:pt x="71" y="97"/>
                  </a:cubicBezTo>
                  <a:cubicBezTo>
                    <a:pt x="71" y="98"/>
                    <a:pt x="71" y="98"/>
                    <a:pt x="71" y="98"/>
                  </a:cubicBezTo>
                  <a:cubicBezTo>
                    <a:pt x="71" y="97"/>
                    <a:pt x="71" y="97"/>
                    <a:pt x="71" y="97"/>
                  </a:cubicBezTo>
                  <a:cubicBezTo>
                    <a:pt x="71" y="97"/>
                    <a:pt x="71" y="97"/>
                    <a:pt x="72" y="97"/>
                  </a:cubicBezTo>
                  <a:cubicBezTo>
                    <a:pt x="73" y="97"/>
                    <a:pt x="71" y="96"/>
                    <a:pt x="72" y="93"/>
                  </a:cubicBezTo>
                  <a:cubicBezTo>
                    <a:pt x="72" y="94"/>
                    <a:pt x="73" y="94"/>
                    <a:pt x="73" y="93"/>
                  </a:cubicBezTo>
                  <a:cubicBezTo>
                    <a:pt x="73" y="92"/>
                    <a:pt x="73" y="92"/>
                    <a:pt x="73" y="92"/>
                  </a:cubicBezTo>
                  <a:cubicBezTo>
                    <a:pt x="73" y="91"/>
                    <a:pt x="74" y="92"/>
                    <a:pt x="74" y="92"/>
                  </a:cubicBezTo>
                  <a:cubicBezTo>
                    <a:pt x="74" y="91"/>
                    <a:pt x="74" y="91"/>
                    <a:pt x="74" y="91"/>
                  </a:cubicBezTo>
                  <a:cubicBezTo>
                    <a:pt x="74" y="91"/>
                    <a:pt x="74" y="91"/>
                    <a:pt x="74" y="91"/>
                  </a:cubicBezTo>
                  <a:cubicBezTo>
                    <a:pt x="74" y="91"/>
                    <a:pt x="74" y="91"/>
                    <a:pt x="74" y="91"/>
                  </a:cubicBezTo>
                  <a:cubicBezTo>
                    <a:pt x="74" y="91"/>
                    <a:pt x="74" y="91"/>
                    <a:pt x="74" y="91"/>
                  </a:cubicBezTo>
                  <a:cubicBezTo>
                    <a:pt x="75" y="91"/>
                    <a:pt x="75" y="90"/>
                    <a:pt x="75" y="90"/>
                  </a:cubicBezTo>
                  <a:cubicBezTo>
                    <a:pt x="75" y="90"/>
                    <a:pt x="74" y="90"/>
                    <a:pt x="74" y="91"/>
                  </a:cubicBezTo>
                  <a:cubicBezTo>
                    <a:pt x="74" y="90"/>
                    <a:pt x="74" y="90"/>
                    <a:pt x="74" y="89"/>
                  </a:cubicBezTo>
                  <a:cubicBezTo>
                    <a:pt x="74" y="90"/>
                    <a:pt x="75" y="89"/>
                    <a:pt x="75" y="88"/>
                  </a:cubicBezTo>
                  <a:cubicBezTo>
                    <a:pt x="75" y="88"/>
                    <a:pt x="75" y="88"/>
                    <a:pt x="75" y="88"/>
                  </a:cubicBezTo>
                  <a:cubicBezTo>
                    <a:pt x="75" y="88"/>
                    <a:pt x="75" y="87"/>
                    <a:pt x="76" y="87"/>
                  </a:cubicBezTo>
                  <a:cubicBezTo>
                    <a:pt x="76" y="88"/>
                    <a:pt x="75" y="88"/>
                    <a:pt x="75" y="88"/>
                  </a:cubicBezTo>
                  <a:cubicBezTo>
                    <a:pt x="76" y="88"/>
                    <a:pt x="76" y="88"/>
                    <a:pt x="76" y="87"/>
                  </a:cubicBezTo>
                  <a:cubicBezTo>
                    <a:pt x="76" y="87"/>
                    <a:pt x="75" y="87"/>
                    <a:pt x="76" y="85"/>
                  </a:cubicBezTo>
                  <a:cubicBezTo>
                    <a:pt x="76" y="87"/>
                    <a:pt x="76" y="87"/>
                    <a:pt x="76" y="87"/>
                  </a:cubicBezTo>
                  <a:cubicBezTo>
                    <a:pt x="77" y="85"/>
                    <a:pt x="77" y="85"/>
                    <a:pt x="77" y="85"/>
                  </a:cubicBezTo>
                  <a:cubicBezTo>
                    <a:pt x="76" y="85"/>
                    <a:pt x="76" y="85"/>
                    <a:pt x="76" y="85"/>
                  </a:cubicBezTo>
                  <a:cubicBezTo>
                    <a:pt x="76" y="85"/>
                    <a:pt x="76" y="85"/>
                    <a:pt x="77" y="85"/>
                  </a:cubicBezTo>
                  <a:cubicBezTo>
                    <a:pt x="76" y="84"/>
                    <a:pt x="77" y="84"/>
                    <a:pt x="77" y="84"/>
                  </a:cubicBezTo>
                  <a:cubicBezTo>
                    <a:pt x="77" y="84"/>
                    <a:pt x="77" y="84"/>
                    <a:pt x="78" y="83"/>
                  </a:cubicBezTo>
                  <a:cubicBezTo>
                    <a:pt x="78" y="83"/>
                    <a:pt x="78" y="83"/>
                    <a:pt x="78" y="83"/>
                  </a:cubicBezTo>
                  <a:cubicBezTo>
                    <a:pt x="78" y="82"/>
                    <a:pt x="78" y="82"/>
                    <a:pt x="78" y="82"/>
                  </a:cubicBezTo>
                  <a:cubicBezTo>
                    <a:pt x="78" y="82"/>
                    <a:pt x="78" y="82"/>
                    <a:pt x="78" y="82"/>
                  </a:cubicBezTo>
                  <a:cubicBezTo>
                    <a:pt x="80" y="81"/>
                    <a:pt x="80" y="81"/>
                    <a:pt x="80" y="80"/>
                  </a:cubicBezTo>
                  <a:cubicBezTo>
                    <a:pt x="80" y="80"/>
                    <a:pt x="81" y="81"/>
                    <a:pt x="81" y="80"/>
                  </a:cubicBezTo>
                  <a:cubicBezTo>
                    <a:pt x="81" y="79"/>
                    <a:pt x="81" y="79"/>
                    <a:pt x="81" y="79"/>
                  </a:cubicBezTo>
                  <a:cubicBezTo>
                    <a:pt x="81" y="78"/>
                    <a:pt x="81" y="76"/>
                    <a:pt x="82" y="75"/>
                  </a:cubicBezTo>
                  <a:cubicBezTo>
                    <a:pt x="82" y="75"/>
                    <a:pt x="82" y="75"/>
                    <a:pt x="82" y="75"/>
                  </a:cubicBezTo>
                  <a:cubicBezTo>
                    <a:pt x="83" y="73"/>
                    <a:pt x="83" y="71"/>
                    <a:pt x="85" y="71"/>
                  </a:cubicBezTo>
                  <a:cubicBezTo>
                    <a:pt x="85" y="71"/>
                    <a:pt x="85" y="71"/>
                    <a:pt x="86" y="71"/>
                  </a:cubicBezTo>
                  <a:cubicBezTo>
                    <a:pt x="86" y="70"/>
                    <a:pt x="86" y="71"/>
                    <a:pt x="86" y="70"/>
                  </a:cubicBezTo>
                  <a:cubicBezTo>
                    <a:pt x="85" y="70"/>
                    <a:pt x="85" y="70"/>
                    <a:pt x="85" y="70"/>
                  </a:cubicBezTo>
                  <a:cubicBezTo>
                    <a:pt x="85" y="68"/>
                    <a:pt x="86" y="67"/>
                    <a:pt x="87" y="66"/>
                  </a:cubicBezTo>
                  <a:cubicBezTo>
                    <a:pt x="86" y="66"/>
                    <a:pt x="86" y="66"/>
                    <a:pt x="86" y="66"/>
                  </a:cubicBezTo>
                  <a:cubicBezTo>
                    <a:pt x="87" y="66"/>
                    <a:pt x="88" y="66"/>
                    <a:pt x="88" y="65"/>
                  </a:cubicBezTo>
                  <a:cubicBezTo>
                    <a:pt x="87" y="65"/>
                    <a:pt x="87" y="65"/>
                    <a:pt x="87" y="65"/>
                  </a:cubicBezTo>
                  <a:cubicBezTo>
                    <a:pt x="88" y="64"/>
                    <a:pt x="88" y="64"/>
                    <a:pt x="88" y="64"/>
                  </a:cubicBezTo>
                  <a:cubicBezTo>
                    <a:pt x="88" y="64"/>
                    <a:pt x="87" y="64"/>
                    <a:pt x="88" y="64"/>
                  </a:cubicBezTo>
                  <a:cubicBezTo>
                    <a:pt x="88" y="64"/>
                    <a:pt x="88" y="64"/>
                    <a:pt x="88" y="64"/>
                  </a:cubicBezTo>
                  <a:cubicBezTo>
                    <a:pt x="88" y="64"/>
                    <a:pt x="88" y="62"/>
                    <a:pt x="89" y="62"/>
                  </a:cubicBezTo>
                  <a:cubicBezTo>
                    <a:pt x="90" y="62"/>
                    <a:pt x="90" y="62"/>
                    <a:pt x="90" y="62"/>
                  </a:cubicBezTo>
                  <a:cubicBezTo>
                    <a:pt x="90" y="61"/>
                    <a:pt x="90" y="61"/>
                    <a:pt x="89" y="61"/>
                  </a:cubicBezTo>
                  <a:cubicBezTo>
                    <a:pt x="90" y="59"/>
                    <a:pt x="91" y="59"/>
                    <a:pt x="92" y="59"/>
                  </a:cubicBezTo>
                  <a:cubicBezTo>
                    <a:pt x="91" y="57"/>
                    <a:pt x="93" y="54"/>
                    <a:pt x="94" y="52"/>
                  </a:cubicBezTo>
                  <a:cubicBezTo>
                    <a:pt x="94" y="52"/>
                    <a:pt x="94" y="52"/>
                    <a:pt x="94" y="52"/>
                  </a:cubicBezTo>
                  <a:cubicBezTo>
                    <a:pt x="94" y="52"/>
                    <a:pt x="94" y="52"/>
                    <a:pt x="94" y="51"/>
                  </a:cubicBezTo>
                  <a:cubicBezTo>
                    <a:pt x="94" y="52"/>
                    <a:pt x="94" y="51"/>
                    <a:pt x="95" y="52"/>
                  </a:cubicBezTo>
                  <a:cubicBezTo>
                    <a:pt x="95" y="51"/>
                    <a:pt x="95" y="50"/>
                    <a:pt x="95" y="50"/>
                  </a:cubicBezTo>
                  <a:cubicBezTo>
                    <a:pt x="94" y="49"/>
                    <a:pt x="95" y="50"/>
                    <a:pt x="94" y="50"/>
                  </a:cubicBezTo>
                  <a:cubicBezTo>
                    <a:pt x="94" y="50"/>
                    <a:pt x="95" y="49"/>
                    <a:pt x="95" y="48"/>
                  </a:cubicBezTo>
                  <a:cubicBezTo>
                    <a:pt x="97" y="49"/>
                    <a:pt x="97" y="49"/>
                    <a:pt x="97" y="49"/>
                  </a:cubicBezTo>
                  <a:cubicBezTo>
                    <a:pt x="97" y="48"/>
                    <a:pt x="97" y="48"/>
                    <a:pt x="97" y="48"/>
                  </a:cubicBezTo>
                  <a:cubicBezTo>
                    <a:pt x="98" y="48"/>
                    <a:pt x="97" y="51"/>
                    <a:pt x="98" y="50"/>
                  </a:cubicBezTo>
                  <a:cubicBezTo>
                    <a:pt x="99" y="50"/>
                    <a:pt x="99" y="50"/>
                    <a:pt x="99" y="50"/>
                  </a:cubicBezTo>
                  <a:cubicBezTo>
                    <a:pt x="100" y="50"/>
                    <a:pt x="99" y="52"/>
                    <a:pt x="100" y="50"/>
                  </a:cubicBezTo>
                  <a:cubicBezTo>
                    <a:pt x="100" y="50"/>
                    <a:pt x="99" y="49"/>
                    <a:pt x="98" y="49"/>
                  </a:cubicBezTo>
                  <a:cubicBezTo>
                    <a:pt x="99" y="48"/>
                    <a:pt x="97" y="48"/>
                    <a:pt x="98" y="47"/>
                  </a:cubicBezTo>
                  <a:cubicBezTo>
                    <a:pt x="98" y="47"/>
                    <a:pt x="97" y="48"/>
                    <a:pt x="98" y="48"/>
                  </a:cubicBezTo>
                  <a:cubicBezTo>
                    <a:pt x="99" y="47"/>
                    <a:pt x="98" y="46"/>
                    <a:pt x="99" y="46"/>
                  </a:cubicBezTo>
                  <a:cubicBezTo>
                    <a:pt x="98" y="46"/>
                    <a:pt x="98" y="46"/>
                    <a:pt x="98" y="45"/>
                  </a:cubicBezTo>
                  <a:cubicBezTo>
                    <a:pt x="99" y="45"/>
                    <a:pt x="98" y="46"/>
                    <a:pt x="99" y="45"/>
                  </a:cubicBezTo>
                  <a:cubicBezTo>
                    <a:pt x="99" y="45"/>
                    <a:pt x="99" y="44"/>
                    <a:pt x="98" y="44"/>
                  </a:cubicBezTo>
                  <a:cubicBezTo>
                    <a:pt x="98" y="44"/>
                    <a:pt x="99" y="44"/>
                    <a:pt x="99" y="44"/>
                  </a:cubicBezTo>
                  <a:cubicBezTo>
                    <a:pt x="99" y="44"/>
                    <a:pt x="99" y="44"/>
                    <a:pt x="100" y="44"/>
                  </a:cubicBezTo>
                  <a:cubicBezTo>
                    <a:pt x="100" y="44"/>
                    <a:pt x="100" y="43"/>
                    <a:pt x="99" y="43"/>
                  </a:cubicBezTo>
                  <a:cubicBezTo>
                    <a:pt x="100" y="43"/>
                    <a:pt x="100" y="43"/>
                    <a:pt x="100" y="43"/>
                  </a:cubicBezTo>
                  <a:cubicBezTo>
                    <a:pt x="101" y="43"/>
                    <a:pt x="100" y="41"/>
                    <a:pt x="101" y="41"/>
                  </a:cubicBezTo>
                  <a:cubicBezTo>
                    <a:pt x="100" y="41"/>
                    <a:pt x="100" y="41"/>
                    <a:pt x="100" y="41"/>
                  </a:cubicBezTo>
                  <a:cubicBezTo>
                    <a:pt x="101" y="41"/>
                    <a:pt x="101" y="40"/>
                    <a:pt x="101" y="40"/>
                  </a:cubicBezTo>
                  <a:cubicBezTo>
                    <a:pt x="101" y="40"/>
                    <a:pt x="101" y="38"/>
                    <a:pt x="101" y="39"/>
                  </a:cubicBezTo>
                  <a:cubicBezTo>
                    <a:pt x="101" y="39"/>
                    <a:pt x="102" y="38"/>
                    <a:pt x="101" y="38"/>
                  </a:cubicBezTo>
                  <a:cubicBezTo>
                    <a:pt x="101" y="38"/>
                    <a:pt x="101" y="39"/>
                    <a:pt x="101" y="39"/>
                  </a:cubicBezTo>
                  <a:cubicBezTo>
                    <a:pt x="101" y="39"/>
                    <a:pt x="101" y="38"/>
                    <a:pt x="101" y="37"/>
                  </a:cubicBezTo>
                  <a:cubicBezTo>
                    <a:pt x="101" y="37"/>
                    <a:pt x="101" y="37"/>
                    <a:pt x="101" y="37"/>
                  </a:cubicBezTo>
                  <a:cubicBezTo>
                    <a:pt x="101" y="37"/>
                    <a:pt x="101" y="37"/>
                    <a:pt x="101" y="37"/>
                  </a:cubicBezTo>
                  <a:cubicBezTo>
                    <a:pt x="101" y="37"/>
                    <a:pt x="101" y="37"/>
                    <a:pt x="102" y="37"/>
                  </a:cubicBezTo>
                  <a:cubicBezTo>
                    <a:pt x="101" y="37"/>
                    <a:pt x="101" y="37"/>
                    <a:pt x="101" y="37"/>
                  </a:cubicBezTo>
                  <a:cubicBezTo>
                    <a:pt x="101" y="36"/>
                    <a:pt x="102" y="37"/>
                    <a:pt x="103" y="36"/>
                  </a:cubicBezTo>
                  <a:cubicBezTo>
                    <a:pt x="103" y="37"/>
                    <a:pt x="103" y="37"/>
                    <a:pt x="103" y="37"/>
                  </a:cubicBezTo>
                  <a:cubicBezTo>
                    <a:pt x="103" y="37"/>
                    <a:pt x="103" y="37"/>
                    <a:pt x="103" y="36"/>
                  </a:cubicBezTo>
                  <a:cubicBezTo>
                    <a:pt x="103" y="36"/>
                    <a:pt x="103" y="35"/>
                    <a:pt x="102" y="35"/>
                  </a:cubicBezTo>
                  <a:cubicBezTo>
                    <a:pt x="102" y="34"/>
                    <a:pt x="103" y="35"/>
                    <a:pt x="103" y="34"/>
                  </a:cubicBezTo>
                  <a:cubicBezTo>
                    <a:pt x="103" y="35"/>
                    <a:pt x="103" y="35"/>
                    <a:pt x="103" y="35"/>
                  </a:cubicBezTo>
                  <a:cubicBezTo>
                    <a:pt x="104" y="35"/>
                    <a:pt x="104" y="35"/>
                    <a:pt x="104" y="35"/>
                  </a:cubicBezTo>
                  <a:cubicBezTo>
                    <a:pt x="104" y="34"/>
                    <a:pt x="104" y="32"/>
                    <a:pt x="103" y="34"/>
                  </a:cubicBezTo>
                  <a:cubicBezTo>
                    <a:pt x="104" y="32"/>
                    <a:pt x="104" y="32"/>
                    <a:pt x="104" y="32"/>
                  </a:cubicBezTo>
                  <a:cubicBezTo>
                    <a:pt x="105" y="31"/>
                    <a:pt x="104" y="32"/>
                    <a:pt x="104" y="31"/>
                  </a:cubicBezTo>
                  <a:cubicBezTo>
                    <a:pt x="104" y="31"/>
                    <a:pt x="105" y="31"/>
                    <a:pt x="107" y="31"/>
                  </a:cubicBezTo>
                  <a:cubicBezTo>
                    <a:pt x="107" y="31"/>
                    <a:pt x="107" y="31"/>
                    <a:pt x="107" y="31"/>
                  </a:cubicBezTo>
                  <a:cubicBezTo>
                    <a:pt x="107" y="31"/>
                    <a:pt x="107" y="31"/>
                    <a:pt x="107" y="31"/>
                  </a:cubicBezTo>
                  <a:cubicBezTo>
                    <a:pt x="107" y="32"/>
                    <a:pt x="107" y="31"/>
                    <a:pt x="108" y="32"/>
                  </a:cubicBezTo>
                  <a:cubicBezTo>
                    <a:pt x="108" y="31"/>
                    <a:pt x="108" y="31"/>
                    <a:pt x="108" y="31"/>
                  </a:cubicBezTo>
                  <a:cubicBezTo>
                    <a:pt x="107" y="31"/>
                    <a:pt x="107" y="30"/>
                    <a:pt x="107" y="29"/>
                  </a:cubicBezTo>
                  <a:cubicBezTo>
                    <a:pt x="107" y="28"/>
                    <a:pt x="109" y="30"/>
                    <a:pt x="108" y="28"/>
                  </a:cubicBezTo>
                  <a:cubicBezTo>
                    <a:pt x="108" y="28"/>
                    <a:pt x="107" y="27"/>
                    <a:pt x="107" y="28"/>
                  </a:cubicBezTo>
                  <a:cubicBezTo>
                    <a:pt x="108" y="27"/>
                    <a:pt x="107" y="27"/>
                    <a:pt x="107" y="26"/>
                  </a:cubicBezTo>
                  <a:cubicBezTo>
                    <a:pt x="107" y="27"/>
                    <a:pt x="109" y="26"/>
                    <a:pt x="109" y="27"/>
                  </a:cubicBezTo>
                  <a:cubicBezTo>
                    <a:pt x="108" y="27"/>
                    <a:pt x="108" y="28"/>
                    <a:pt x="108" y="28"/>
                  </a:cubicBezTo>
                  <a:cubicBezTo>
                    <a:pt x="109" y="28"/>
                    <a:pt x="109" y="28"/>
                    <a:pt x="109" y="28"/>
                  </a:cubicBezTo>
                  <a:cubicBezTo>
                    <a:pt x="110" y="27"/>
                    <a:pt x="110" y="26"/>
                    <a:pt x="109" y="26"/>
                  </a:cubicBezTo>
                  <a:cubicBezTo>
                    <a:pt x="109" y="26"/>
                    <a:pt x="109" y="27"/>
                    <a:pt x="109" y="26"/>
                  </a:cubicBezTo>
                  <a:cubicBezTo>
                    <a:pt x="109" y="25"/>
                    <a:pt x="110" y="26"/>
                    <a:pt x="109" y="25"/>
                  </a:cubicBezTo>
                  <a:cubicBezTo>
                    <a:pt x="108" y="25"/>
                    <a:pt x="108" y="25"/>
                    <a:pt x="108" y="25"/>
                  </a:cubicBezTo>
                  <a:cubicBezTo>
                    <a:pt x="108" y="24"/>
                    <a:pt x="108" y="24"/>
                    <a:pt x="108" y="24"/>
                  </a:cubicBezTo>
                  <a:cubicBezTo>
                    <a:pt x="108" y="24"/>
                    <a:pt x="108" y="24"/>
                    <a:pt x="108" y="24"/>
                  </a:cubicBezTo>
                  <a:cubicBezTo>
                    <a:pt x="109" y="23"/>
                    <a:pt x="108" y="24"/>
                    <a:pt x="109" y="23"/>
                  </a:cubicBezTo>
                  <a:cubicBezTo>
                    <a:pt x="110" y="23"/>
                    <a:pt x="110" y="23"/>
                    <a:pt x="110" y="23"/>
                  </a:cubicBezTo>
                  <a:cubicBezTo>
                    <a:pt x="110" y="23"/>
                    <a:pt x="109" y="24"/>
                    <a:pt x="110" y="24"/>
                  </a:cubicBezTo>
                  <a:cubicBezTo>
                    <a:pt x="110" y="23"/>
                    <a:pt x="110" y="23"/>
                    <a:pt x="110" y="23"/>
                  </a:cubicBezTo>
                  <a:cubicBezTo>
                    <a:pt x="110" y="23"/>
                    <a:pt x="110" y="23"/>
                    <a:pt x="110" y="23"/>
                  </a:cubicBezTo>
                  <a:cubicBezTo>
                    <a:pt x="110" y="23"/>
                    <a:pt x="112" y="24"/>
                    <a:pt x="112" y="22"/>
                  </a:cubicBezTo>
                  <a:cubicBezTo>
                    <a:pt x="112" y="21"/>
                    <a:pt x="111" y="22"/>
                    <a:pt x="111" y="22"/>
                  </a:cubicBezTo>
                  <a:cubicBezTo>
                    <a:pt x="112" y="20"/>
                    <a:pt x="111" y="20"/>
                    <a:pt x="112" y="19"/>
                  </a:cubicBezTo>
                  <a:cubicBezTo>
                    <a:pt x="112" y="20"/>
                    <a:pt x="113" y="18"/>
                    <a:pt x="113" y="19"/>
                  </a:cubicBezTo>
                  <a:cubicBezTo>
                    <a:pt x="112" y="19"/>
                    <a:pt x="111" y="21"/>
                    <a:pt x="112" y="22"/>
                  </a:cubicBezTo>
                  <a:cubicBezTo>
                    <a:pt x="113" y="22"/>
                    <a:pt x="111" y="22"/>
                    <a:pt x="112" y="23"/>
                  </a:cubicBezTo>
                  <a:cubicBezTo>
                    <a:pt x="112" y="22"/>
                    <a:pt x="113" y="23"/>
                    <a:pt x="114" y="23"/>
                  </a:cubicBezTo>
                  <a:cubicBezTo>
                    <a:pt x="114" y="22"/>
                    <a:pt x="114" y="22"/>
                    <a:pt x="114" y="22"/>
                  </a:cubicBezTo>
                  <a:cubicBezTo>
                    <a:pt x="113" y="22"/>
                    <a:pt x="113" y="22"/>
                    <a:pt x="113" y="22"/>
                  </a:cubicBezTo>
                  <a:cubicBezTo>
                    <a:pt x="113" y="21"/>
                    <a:pt x="114" y="20"/>
                    <a:pt x="114" y="19"/>
                  </a:cubicBezTo>
                  <a:cubicBezTo>
                    <a:pt x="114" y="19"/>
                    <a:pt x="114" y="19"/>
                    <a:pt x="114" y="19"/>
                  </a:cubicBezTo>
                  <a:cubicBezTo>
                    <a:pt x="115" y="18"/>
                    <a:pt x="116" y="17"/>
                    <a:pt x="116" y="17"/>
                  </a:cubicBezTo>
                  <a:cubicBezTo>
                    <a:pt x="115" y="17"/>
                    <a:pt x="117" y="14"/>
                    <a:pt x="116" y="14"/>
                  </a:cubicBezTo>
                  <a:cubicBezTo>
                    <a:pt x="115" y="15"/>
                    <a:pt x="115" y="15"/>
                    <a:pt x="114" y="15"/>
                  </a:cubicBezTo>
                  <a:cubicBezTo>
                    <a:pt x="115" y="14"/>
                    <a:pt x="115" y="15"/>
                    <a:pt x="115" y="15"/>
                  </a:cubicBezTo>
                  <a:cubicBezTo>
                    <a:pt x="115" y="14"/>
                    <a:pt x="116" y="14"/>
                    <a:pt x="116" y="14"/>
                  </a:cubicBezTo>
                  <a:cubicBezTo>
                    <a:pt x="115" y="15"/>
                    <a:pt x="117" y="14"/>
                    <a:pt x="117" y="15"/>
                  </a:cubicBezTo>
                  <a:cubicBezTo>
                    <a:pt x="117" y="14"/>
                    <a:pt x="118" y="15"/>
                    <a:pt x="118" y="14"/>
                  </a:cubicBezTo>
                  <a:cubicBezTo>
                    <a:pt x="118" y="13"/>
                    <a:pt x="118" y="12"/>
                    <a:pt x="119" y="11"/>
                  </a:cubicBezTo>
                  <a:cubicBezTo>
                    <a:pt x="120" y="11"/>
                    <a:pt x="120" y="9"/>
                    <a:pt x="121" y="8"/>
                  </a:cubicBezTo>
                  <a:cubicBezTo>
                    <a:pt x="121" y="8"/>
                    <a:pt x="121" y="9"/>
                    <a:pt x="121" y="8"/>
                  </a:cubicBezTo>
                  <a:cubicBezTo>
                    <a:pt x="122" y="8"/>
                    <a:pt x="121" y="8"/>
                    <a:pt x="121" y="8"/>
                  </a:cubicBezTo>
                  <a:cubicBezTo>
                    <a:pt x="121" y="8"/>
                    <a:pt x="121" y="8"/>
                    <a:pt x="121" y="8"/>
                  </a:cubicBezTo>
                  <a:cubicBezTo>
                    <a:pt x="121" y="7"/>
                    <a:pt x="124" y="5"/>
                    <a:pt x="122" y="4"/>
                  </a:cubicBezTo>
                  <a:cubicBezTo>
                    <a:pt x="124" y="5"/>
                    <a:pt x="124" y="5"/>
                    <a:pt x="124" y="5"/>
                  </a:cubicBezTo>
                  <a:cubicBezTo>
                    <a:pt x="124" y="5"/>
                    <a:pt x="124" y="5"/>
                    <a:pt x="124" y="5"/>
                  </a:cubicBezTo>
                  <a:cubicBezTo>
                    <a:pt x="124" y="5"/>
                    <a:pt x="124" y="5"/>
                    <a:pt x="124" y="5"/>
                  </a:cubicBezTo>
                  <a:cubicBezTo>
                    <a:pt x="125" y="5"/>
                    <a:pt x="125" y="4"/>
                    <a:pt x="125" y="4"/>
                  </a:cubicBezTo>
                  <a:cubicBezTo>
                    <a:pt x="125" y="4"/>
                    <a:pt x="125" y="4"/>
                    <a:pt x="125" y="4"/>
                  </a:cubicBezTo>
                  <a:cubicBezTo>
                    <a:pt x="125" y="3"/>
                    <a:pt x="126" y="2"/>
                    <a:pt x="126" y="1"/>
                  </a:cubicBezTo>
                  <a:cubicBezTo>
                    <a:pt x="127" y="1"/>
                    <a:pt x="127" y="1"/>
                    <a:pt x="127" y="1"/>
                  </a:cubicBezTo>
                  <a:cubicBezTo>
                    <a:pt x="127" y="1"/>
                    <a:pt x="127" y="1"/>
                    <a:pt x="127" y="1"/>
                  </a:cubicBezTo>
                  <a:cubicBezTo>
                    <a:pt x="127" y="1"/>
                    <a:pt x="127" y="1"/>
                    <a:pt x="127" y="0"/>
                  </a:cubicBezTo>
                  <a:cubicBezTo>
                    <a:pt x="127" y="2"/>
                    <a:pt x="127" y="2"/>
                    <a:pt x="127" y="2"/>
                  </a:cubicBezTo>
                  <a:cubicBezTo>
                    <a:pt x="127" y="3"/>
                    <a:pt x="127" y="2"/>
                    <a:pt x="127" y="2"/>
                  </a:cubicBezTo>
                  <a:cubicBezTo>
                    <a:pt x="126" y="2"/>
                    <a:pt x="126" y="3"/>
                    <a:pt x="126" y="3"/>
                  </a:cubicBezTo>
                  <a:cubicBezTo>
                    <a:pt x="126" y="3"/>
                    <a:pt x="126" y="3"/>
                    <a:pt x="126" y="2"/>
                  </a:cubicBezTo>
                  <a:cubicBezTo>
                    <a:pt x="127" y="3"/>
                    <a:pt x="127" y="3"/>
                    <a:pt x="127" y="4"/>
                  </a:cubicBezTo>
                  <a:cubicBezTo>
                    <a:pt x="127" y="3"/>
                    <a:pt x="127" y="3"/>
                    <a:pt x="127" y="3"/>
                  </a:cubicBezTo>
                  <a:cubicBezTo>
                    <a:pt x="127" y="4"/>
                    <a:pt x="127" y="4"/>
                    <a:pt x="127" y="4"/>
                  </a:cubicBezTo>
                  <a:cubicBezTo>
                    <a:pt x="127" y="4"/>
                    <a:pt x="126" y="4"/>
                    <a:pt x="126" y="4"/>
                  </a:cubicBezTo>
                  <a:cubicBezTo>
                    <a:pt x="127" y="4"/>
                    <a:pt x="127" y="5"/>
                    <a:pt x="126" y="5"/>
                  </a:cubicBezTo>
                  <a:cubicBezTo>
                    <a:pt x="125" y="7"/>
                    <a:pt x="125" y="8"/>
                    <a:pt x="125" y="9"/>
                  </a:cubicBezTo>
                  <a:cubicBezTo>
                    <a:pt x="124" y="8"/>
                    <a:pt x="124" y="7"/>
                    <a:pt x="124" y="7"/>
                  </a:cubicBezTo>
                  <a:cubicBezTo>
                    <a:pt x="124" y="7"/>
                    <a:pt x="124" y="7"/>
                    <a:pt x="122" y="8"/>
                  </a:cubicBezTo>
                  <a:cubicBezTo>
                    <a:pt x="124" y="8"/>
                    <a:pt x="124" y="9"/>
                    <a:pt x="124" y="10"/>
                  </a:cubicBezTo>
                  <a:cubicBezTo>
                    <a:pt x="124" y="10"/>
                    <a:pt x="124" y="10"/>
                    <a:pt x="124" y="10"/>
                  </a:cubicBezTo>
                  <a:cubicBezTo>
                    <a:pt x="122" y="11"/>
                    <a:pt x="124" y="11"/>
                    <a:pt x="122" y="11"/>
                  </a:cubicBezTo>
                  <a:cubicBezTo>
                    <a:pt x="121" y="12"/>
                    <a:pt x="121" y="14"/>
                    <a:pt x="121" y="15"/>
                  </a:cubicBezTo>
                  <a:cubicBezTo>
                    <a:pt x="120" y="15"/>
                    <a:pt x="120" y="15"/>
                    <a:pt x="120" y="15"/>
                  </a:cubicBezTo>
                  <a:cubicBezTo>
                    <a:pt x="121" y="17"/>
                    <a:pt x="119" y="17"/>
                    <a:pt x="119" y="18"/>
                  </a:cubicBezTo>
                  <a:cubicBezTo>
                    <a:pt x="118" y="19"/>
                    <a:pt x="118" y="22"/>
                    <a:pt x="117" y="22"/>
                  </a:cubicBezTo>
                  <a:cubicBezTo>
                    <a:pt x="116" y="25"/>
                    <a:pt x="115" y="27"/>
                    <a:pt x="113" y="30"/>
                  </a:cubicBezTo>
                  <a:cubicBezTo>
                    <a:pt x="113" y="29"/>
                    <a:pt x="113" y="29"/>
                    <a:pt x="113" y="29"/>
                  </a:cubicBezTo>
                  <a:cubicBezTo>
                    <a:pt x="113" y="30"/>
                    <a:pt x="112" y="29"/>
                    <a:pt x="112" y="30"/>
                  </a:cubicBezTo>
                  <a:cubicBezTo>
                    <a:pt x="113" y="30"/>
                    <a:pt x="112" y="31"/>
                    <a:pt x="112" y="31"/>
                  </a:cubicBezTo>
                  <a:cubicBezTo>
                    <a:pt x="111" y="31"/>
                    <a:pt x="111" y="34"/>
                    <a:pt x="111" y="36"/>
                  </a:cubicBezTo>
                  <a:cubicBezTo>
                    <a:pt x="110" y="35"/>
                    <a:pt x="110" y="35"/>
                    <a:pt x="110" y="35"/>
                  </a:cubicBezTo>
                  <a:cubicBezTo>
                    <a:pt x="110" y="37"/>
                    <a:pt x="109" y="37"/>
                    <a:pt x="108" y="38"/>
                  </a:cubicBezTo>
                  <a:cubicBezTo>
                    <a:pt x="108" y="38"/>
                    <a:pt x="107" y="38"/>
                    <a:pt x="107" y="39"/>
                  </a:cubicBezTo>
                  <a:cubicBezTo>
                    <a:pt x="107" y="40"/>
                    <a:pt x="107" y="40"/>
                    <a:pt x="107" y="41"/>
                  </a:cubicBezTo>
                  <a:cubicBezTo>
                    <a:pt x="107" y="43"/>
                    <a:pt x="107" y="44"/>
                    <a:pt x="105" y="44"/>
                  </a:cubicBezTo>
                  <a:cubicBezTo>
                    <a:pt x="104" y="48"/>
                    <a:pt x="102" y="50"/>
                    <a:pt x="101" y="54"/>
                  </a:cubicBezTo>
                  <a:cubicBezTo>
                    <a:pt x="101" y="54"/>
                    <a:pt x="101" y="54"/>
                    <a:pt x="101" y="54"/>
                  </a:cubicBezTo>
                  <a:cubicBezTo>
                    <a:pt x="100" y="57"/>
                    <a:pt x="97" y="59"/>
                    <a:pt x="97" y="63"/>
                  </a:cubicBezTo>
                  <a:cubicBezTo>
                    <a:pt x="95" y="63"/>
                    <a:pt x="95" y="63"/>
                    <a:pt x="95" y="63"/>
                  </a:cubicBezTo>
                  <a:cubicBezTo>
                    <a:pt x="94" y="63"/>
                    <a:pt x="94" y="64"/>
                    <a:pt x="95" y="64"/>
                  </a:cubicBezTo>
                  <a:cubicBezTo>
                    <a:pt x="94" y="64"/>
                    <a:pt x="94" y="66"/>
                    <a:pt x="94" y="66"/>
                  </a:cubicBezTo>
                  <a:cubicBezTo>
                    <a:pt x="93" y="67"/>
                    <a:pt x="94" y="67"/>
                    <a:pt x="94" y="68"/>
                  </a:cubicBezTo>
                  <a:cubicBezTo>
                    <a:pt x="92" y="70"/>
                    <a:pt x="92" y="71"/>
                    <a:pt x="91" y="72"/>
                  </a:cubicBezTo>
                  <a:cubicBezTo>
                    <a:pt x="92" y="71"/>
                    <a:pt x="92" y="71"/>
                    <a:pt x="92" y="71"/>
                  </a:cubicBezTo>
                  <a:cubicBezTo>
                    <a:pt x="91" y="71"/>
                    <a:pt x="91" y="71"/>
                    <a:pt x="91" y="71"/>
                  </a:cubicBezTo>
                  <a:cubicBezTo>
                    <a:pt x="91" y="72"/>
                    <a:pt x="90" y="73"/>
                    <a:pt x="91" y="73"/>
                  </a:cubicBezTo>
                  <a:cubicBezTo>
                    <a:pt x="89" y="75"/>
                    <a:pt x="89" y="77"/>
                    <a:pt x="87" y="78"/>
                  </a:cubicBezTo>
                  <a:cubicBezTo>
                    <a:pt x="88" y="79"/>
                    <a:pt x="88" y="79"/>
                    <a:pt x="88" y="79"/>
                  </a:cubicBezTo>
                  <a:cubicBezTo>
                    <a:pt x="87" y="81"/>
                    <a:pt x="86" y="82"/>
                    <a:pt x="85" y="83"/>
                  </a:cubicBezTo>
                  <a:cubicBezTo>
                    <a:pt x="85" y="83"/>
                    <a:pt x="85" y="83"/>
                    <a:pt x="85" y="83"/>
                  </a:cubicBezTo>
                  <a:cubicBezTo>
                    <a:pt x="85" y="84"/>
                    <a:pt x="85" y="83"/>
                    <a:pt x="85" y="84"/>
                  </a:cubicBezTo>
                  <a:cubicBezTo>
                    <a:pt x="84" y="87"/>
                    <a:pt x="82" y="88"/>
                    <a:pt x="81" y="91"/>
                  </a:cubicBezTo>
                  <a:cubicBezTo>
                    <a:pt x="80" y="94"/>
                    <a:pt x="77" y="98"/>
                    <a:pt x="75" y="101"/>
                  </a:cubicBezTo>
                  <a:cubicBezTo>
                    <a:pt x="75" y="101"/>
                    <a:pt x="75" y="101"/>
                    <a:pt x="75" y="101"/>
                  </a:cubicBezTo>
                  <a:cubicBezTo>
                    <a:pt x="75" y="103"/>
                    <a:pt x="73" y="104"/>
                    <a:pt x="74" y="105"/>
                  </a:cubicBezTo>
                  <a:cubicBezTo>
                    <a:pt x="73" y="105"/>
                    <a:pt x="73" y="106"/>
                    <a:pt x="73" y="106"/>
                  </a:cubicBezTo>
                  <a:cubicBezTo>
                    <a:pt x="73" y="107"/>
                    <a:pt x="71" y="108"/>
                    <a:pt x="71" y="110"/>
                  </a:cubicBezTo>
                  <a:cubicBezTo>
                    <a:pt x="71" y="110"/>
                    <a:pt x="71" y="110"/>
                    <a:pt x="71" y="110"/>
                  </a:cubicBezTo>
                  <a:cubicBezTo>
                    <a:pt x="69" y="111"/>
                    <a:pt x="68" y="111"/>
                    <a:pt x="68" y="114"/>
                  </a:cubicBezTo>
                  <a:cubicBezTo>
                    <a:pt x="68" y="112"/>
                    <a:pt x="68" y="112"/>
                    <a:pt x="68" y="112"/>
                  </a:cubicBezTo>
                  <a:cubicBezTo>
                    <a:pt x="67" y="112"/>
                    <a:pt x="68" y="115"/>
                    <a:pt x="67" y="115"/>
                  </a:cubicBezTo>
                  <a:cubicBezTo>
                    <a:pt x="67" y="115"/>
                    <a:pt x="67" y="115"/>
                    <a:pt x="67" y="115"/>
                  </a:cubicBezTo>
                  <a:cubicBezTo>
                    <a:pt x="65" y="118"/>
                    <a:pt x="64" y="121"/>
                    <a:pt x="62" y="125"/>
                  </a:cubicBezTo>
                  <a:cubicBezTo>
                    <a:pt x="60" y="127"/>
                    <a:pt x="61" y="125"/>
                    <a:pt x="60" y="126"/>
                  </a:cubicBezTo>
                  <a:cubicBezTo>
                    <a:pt x="60" y="126"/>
                    <a:pt x="60" y="126"/>
                    <a:pt x="60" y="126"/>
                  </a:cubicBezTo>
                  <a:cubicBezTo>
                    <a:pt x="60" y="127"/>
                    <a:pt x="59" y="127"/>
                    <a:pt x="59" y="128"/>
                  </a:cubicBezTo>
                  <a:cubicBezTo>
                    <a:pt x="59" y="128"/>
                    <a:pt x="59" y="128"/>
                    <a:pt x="59" y="128"/>
                  </a:cubicBezTo>
                  <a:cubicBezTo>
                    <a:pt x="58" y="130"/>
                    <a:pt x="57" y="130"/>
                    <a:pt x="57" y="132"/>
                  </a:cubicBezTo>
                  <a:cubicBezTo>
                    <a:pt x="57" y="132"/>
                    <a:pt x="57" y="132"/>
                    <a:pt x="57" y="132"/>
                  </a:cubicBezTo>
                  <a:cubicBezTo>
                    <a:pt x="57" y="133"/>
                    <a:pt x="56" y="134"/>
                    <a:pt x="56" y="136"/>
                  </a:cubicBezTo>
                  <a:cubicBezTo>
                    <a:pt x="53" y="143"/>
                    <a:pt x="48" y="151"/>
                    <a:pt x="45" y="158"/>
                  </a:cubicBezTo>
                  <a:cubicBezTo>
                    <a:pt x="41" y="165"/>
                    <a:pt x="37" y="172"/>
                    <a:pt x="33" y="179"/>
                  </a:cubicBezTo>
                  <a:cubicBezTo>
                    <a:pt x="31" y="180"/>
                    <a:pt x="31" y="180"/>
                    <a:pt x="30" y="182"/>
                  </a:cubicBezTo>
                  <a:cubicBezTo>
                    <a:pt x="30" y="182"/>
                    <a:pt x="30" y="182"/>
                    <a:pt x="30" y="182"/>
                  </a:cubicBezTo>
                  <a:cubicBezTo>
                    <a:pt x="31" y="182"/>
                    <a:pt x="29" y="183"/>
                    <a:pt x="30" y="185"/>
                  </a:cubicBezTo>
                  <a:cubicBezTo>
                    <a:pt x="28" y="186"/>
                    <a:pt x="28" y="189"/>
                    <a:pt x="26" y="192"/>
                  </a:cubicBezTo>
                  <a:cubicBezTo>
                    <a:pt x="26" y="191"/>
                    <a:pt x="26" y="191"/>
                    <a:pt x="26" y="191"/>
                  </a:cubicBezTo>
                  <a:cubicBezTo>
                    <a:pt x="26" y="192"/>
                    <a:pt x="26" y="192"/>
                    <a:pt x="26" y="192"/>
                  </a:cubicBezTo>
                  <a:cubicBezTo>
                    <a:pt x="26" y="192"/>
                    <a:pt x="26" y="192"/>
                    <a:pt x="26" y="192"/>
                  </a:cubicBezTo>
                  <a:cubicBezTo>
                    <a:pt x="26" y="192"/>
                    <a:pt x="26" y="192"/>
                    <a:pt x="26" y="192"/>
                  </a:cubicBezTo>
                  <a:cubicBezTo>
                    <a:pt x="22" y="200"/>
                    <a:pt x="17" y="206"/>
                    <a:pt x="14" y="213"/>
                  </a:cubicBezTo>
                  <a:cubicBezTo>
                    <a:pt x="12" y="214"/>
                    <a:pt x="11" y="217"/>
                    <a:pt x="11" y="219"/>
                  </a:cubicBezTo>
                  <a:cubicBezTo>
                    <a:pt x="7" y="224"/>
                    <a:pt x="3" y="227"/>
                    <a:pt x="2" y="233"/>
                  </a:cubicBezTo>
                  <a:cubicBezTo>
                    <a:pt x="2" y="233"/>
                    <a:pt x="0" y="232"/>
                    <a:pt x="1" y="230"/>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225" name="Hình tự do 121"/>
            <p:cNvSpPr>
              <a:spLocks/>
            </p:cNvSpPr>
            <p:nvPr/>
          </p:nvSpPr>
          <p:spPr bwMode="auto">
            <a:xfrm>
              <a:off x="3608" y="3089"/>
              <a:ext cx="300" cy="551"/>
            </a:xfrm>
            <a:custGeom>
              <a:avLst/>
              <a:gdLst>
                <a:gd name="T0" fmla="*/ 14 w 127"/>
                <a:gd name="T1" fmla="*/ 205 h 233"/>
                <a:gd name="T2" fmla="*/ 18 w 127"/>
                <a:gd name="T3" fmla="*/ 199 h 233"/>
                <a:gd name="T4" fmla="*/ 25 w 127"/>
                <a:gd name="T5" fmla="*/ 184 h 233"/>
                <a:gd name="T6" fmla="*/ 26 w 127"/>
                <a:gd name="T7" fmla="*/ 179 h 233"/>
                <a:gd name="T8" fmla="*/ 36 w 127"/>
                <a:gd name="T9" fmla="*/ 165 h 233"/>
                <a:gd name="T10" fmla="*/ 39 w 127"/>
                <a:gd name="T11" fmla="*/ 160 h 233"/>
                <a:gd name="T12" fmla="*/ 43 w 127"/>
                <a:gd name="T13" fmla="*/ 151 h 233"/>
                <a:gd name="T14" fmla="*/ 46 w 127"/>
                <a:gd name="T15" fmla="*/ 145 h 233"/>
                <a:gd name="T16" fmla="*/ 50 w 127"/>
                <a:gd name="T17" fmla="*/ 140 h 233"/>
                <a:gd name="T18" fmla="*/ 51 w 127"/>
                <a:gd name="T19" fmla="*/ 137 h 233"/>
                <a:gd name="T20" fmla="*/ 54 w 127"/>
                <a:gd name="T21" fmla="*/ 128 h 233"/>
                <a:gd name="T22" fmla="*/ 57 w 127"/>
                <a:gd name="T23" fmla="*/ 123 h 233"/>
                <a:gd name="T24" fmla="*/ 59 w 127"/>
                <a:gd name="T25" fmla="*/ 119 h 233"/>
                <a:gd name="T26" fmla="*/ 63 w 127"/>
                <a:gd name="T27" fmla="*/ 113 h 233"/>
                <a:gd name="T28" fmla="*/ 66 w 127"/>
                <a:gd name="T29" fmla="*/ 105 h 233"/>
                <a:gd name="T30" fmla="*/ 72 w 127"/>
                <a:gd name="T31" fmla="*/ 97 h 233"/>
                <a:gd name="T32" fmla="*/ 73 w 127"/>
                <a:gd name="T33" fmla="*/ 93 h 233"/>
                <a:gd name="T34" fmla="*/ 75 w 127"/>
                <a:gd name="T35" fmla="*/ 91 h 233"/>
                <a:gd name="T36" fmla="*/ 77 w 127"/>
                <a:gd name="T37" fmla="*/ 86 h 233"/>
                <a:gd name="T38" fmla="*/ 78 w 127"/>
                <a:gd name="T39" fmla="*/ 86 h 233"/>
                <a:gd name="T40" fmla="*/ 80 w 127"/>
                <a:gd name="T41" fmla="*/ 82 h 233"/>
                <a:gd name="T42" fmla="*/ 87 w 127"/>
                <a:gd name="T43" fmla="*/ 70 h 233"/>
                <a:gd name="T44" fmla="*/ 88 w 127"/>
                <a:gd name="T45" fmla="*/ 65 h 233"/>
                <a:gd name="T46" fmla="*/ 91 w 127"/>
                <a:gd name="T47" fmla="*/ 61 h 233"/>
                <a:gd name="T48" fmla="*/ 96 w 127"/>
                <a:gd name="T49" fmla="*/ 52 h 233"/>
                <a:gd name="T50" fmla="*/ 99 w 127"/>
                <a:gd name="T51" fmla="*/ 50 h 233"/>
                <a:gd name="T52" fmla="*/ 100 w 127"/>
                <a:gd name="T53" fmla="*/ 46 h 233"/>
                <a:gd name="T54" fmla="*/ 100 w 127"/>
                <a:gd name="T55" fmla="*/ 42 h 233"/>
                <a:gd name="T56" fmla="*/ 102 w 127"/>
                <a:gd name="T57" fmla="*/ 38 h 233"/>
                <a:gd name="T58" fmla="*/ 102 w 127"/>
                <a:gd name="T59" fmla="*/ 37 h 233"/>
                <a:gd name="T60" fmla="*/ 105 w 127"/>
                <a:gd name="T61" fmla="*/ 34 h 233"/>
                <a:gd name="T62" fmla="*/ 107 w 127"/>
                <a:gd name="T63" fmla="*/ 32 h 233"/>
                <a:gd name="T64" fmla="*/ 108 w 127"/>
                <a:gd name="T65" fmla="*/ 28 h 233"/>
                <a:gd name="T66" fmla="*/ 109 w 127"/>
                <a:gd name="T67" fmla="*/ 25 h 233"/>
                <a:gd name="T68" fmla="*/ 110 w 127"/>
                <a:gd name="T69" fmla="*/ 23 h 233"/>
                <a:gd name="T70" fmla="*/ 112 w 127"/>
                <a:gd name="T71" fmla="*/ 19 h 233"/>
                <a:gd name="T72" fmla="*/ 114 w 127"/>
                <a:gd name="T73" fmla="*/ 22 h 233"/>
                <a:gd name="T74" fmla="*/ 116 w 127"/>
                <a:gd name="T75" fmla="*/ 15 h 233"/>
                <a:gd name="T76" fmla="*/ 123 w 127"/>
                <a:gd name="T77" fmla="*/ 7 h 233"/>
                <a:gd name="T78" fmla="*/ 125 w 127"/>
                <a:gd name="T79" fmla="*/ 5 h 233"/>
                <a:gd name="T80" fmla="*/ 127 w 127"/>
                <a:gd name="T81" fmla="*/ 0 h 233"/>
                <a:gd name="T82" fmla="*/ 127 w 127"/>
                <a:gd name="T83" fmla="*/ 3 h 233"/>
                <a:gd name="T84" fmla="*/ 124 w 127"/>
                <a:gd name="T85" fmla="*/ 7 h 233"/>
                <a:gd name="T86" fmla="*/ 120 w 127"/>
                <a:gd name="T87" fmla="*/ 18 h 233"/>
                <a:gd name="T88" fmla="*/ 111 w 127"/>
                <a:gd name="T89" fmla="*/ 35 h 233"/>
                <a:gd name="T90" fmla="*/ 101 w 127"/>
                <a:gd name="T91" fmla="*/ 54 h 233"/>
                <a:gd name="T92" fmla="*/ 93 w 127"/>
                <a:gd name="T93" fmla="*/ 68 h 233"/>
                <a:gd name="T94" fmla="*/ 88 w 127"/>
                <a:gd name="T95" fmla="*/ 79 h 233"/>
                <a:gd name="T96" fmla="*/ 75 w 127"/>
                <a:gd name="T97" fmla="*/ 101 h 233"/>
                <a:gd name="T98" fmla="*/ 69 w 127"/>
                <a:gd name="T99" fmla="*/ 113 h 233"/>
                <a:gd name="T100" fmla="*/ 59 w 127"/>
                <a:gd name="T101" fmla="*/ 128 h 233"/>
                <a:gd name="T102" fmla="*/ 33 w 127"/>
                <a:gd name="T103" fmla="*/ 179 h 233"/>
                <a:gd name="T104" fmla="*/ 26 w 127"/>
                <a:gd name="T105" fmla="*/ 192 h 233"/>
                <a:gd name="T106" fmla="*/ 1 w 127"/>
                <a:gd name="T107" fmla="*/ 229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7" h="233">
                  <a:moveTo>
                    <a:pt x="1" y="229"/>
                  </a:moveTo>
                  <a:cubicBezTo>
                    <a:pt x="1" y="226"/>
                    <a:pt x="5" y="222"/>
                    <a:pt x="5" y="219"/>
                  </a:cubicBezTo>
                  <a:cubicBezTo>
                    <a:pt x="6" y="219"/>
                    <a:pt x="6" y="220"/>
                    <a:pt x="7" y="219"/>
                  </a:cubicBezTo>
                  <a:cubicBezTo>
                    <a:pt x="7" y="215"/>
                    <a:pt x="10" y="211"/>
                    <a:pt x="13" y="208"/>
                  </a:cubicBezTo>
                  <a:cubicBezTo>
                    <a:pt x="14" y="208"/>
                    <a:pt x="14" y="208"/>
                    <a:pt x="14" y="208"/>
                  </a:cubicBezTo>
                  <a:cubicBezTo>
                    <a:pt x="14" y="208"/>
                    <a:pt x="14" y="206"/>
                    <a:pt x="14" y="205"/>
                  </a:cubicBezTo>
                  <a:cubicBezTo>
                    <a:pt x="14" y="206"/>
                    <a:pt x="14" y="206"/>
                    <a:pt x="15" y="206"/>
                  </a:cubicBezTo>
                  <a:cubicBezTo>
                    <a:pt x="14" y="205"/>
                    <a:pt x="15" y="204"/>
                    <a:pt x="15" y="204"/>
                  </a:cubicBezTo>
                  <a:cubicBezTo>
                    <a:pt x="16" y="204"/>
                    <a:pt x="16" y="204"/>
                    <a:pt x="16" y="204"/>
                  </a:cubicBezTo>
                  <a:cubicBezTo>
                    <a:pt x="16" y="203"/>
                    <a:pt x="16" y="203"/>
                    <a:pt x="16" y="203"/>
                  </a:cubicBezTo>
                  <a:cubicBezTo>
                    <a:pt x="15" y="201"/>
                    <a:pt x="18" y="201"/>
                    <a:pt x="18" y="199"/>
                  </a:cubicBezTo>
                  <a:cubicBezTo>
                    <a:pt x="18" y="199"/>
                    <a:pt x="18" y="199"/>
                    <a:pt x="18" y="199"/>
                  </a:cubicBezTo>
                  <a:cubicBezTo>
                    <a:pt x="19" y="195"/>
                    <a:pt x="20" y="193"/>
                    <a:pt x="22" y="190"/>
                  </a:cubicBezTo>
                  <a:cubicBezTo>
                    <a:pt x="22" y="190"/>
                    <a:pt x="22" y="191"/>
                    <a:pt x="23" y="190"/>
                  </a:cubicBezTo>
                  <a:cubicBezTo>
                    <a:pt x="22" y="190"/>
                    <a:pt x="23" y="188"/>
                    <a:pt x="23" y="188"/>
                  </a:cubicBezTo>
                  <a:cubicBezTo>
                    <a:pt x="24" y="188"/>
                    <a:pt x="23" y="187"/>
                    <a:pt x="24" y="186"/>
                  </a:cubicBezTo>
                  <a:cubicBezTo>
                    <a:pt x="24" y="186"/>
                    <a:pt x="24" y="186"/>
                    <a:pt x="24" y="186"/>
                  </a:cubicBezTo>
                  <a:cubicBezTo>
                    <a:pt x="24" y="185"/>
                    <a:pt x="25" y="185"/>
                    <a:pt x="25" y="184"/>
                  </a:cubicBezTo>
                  <a:cubicBezTo>
                    <a:pt x="25" y="184"/>
                    <a:pt x="25" y="184"/>
                    <a:pt x="25" y="184"/>
                  </a:cubicBezTo>
                  <a:cubicBezTo>
                    <a:pt x="25" y="183"/>
                    <a:pt x="26" y="183"/>
                    <a:pt x="26" y="183"/>
                  </a:cubicBezTo>
                  <a:cubicBezTo>
                    <a:pt x="26" y="182"/>
                    <a:pt x="26" y="182"/>
                    <a:pt x="26" y="182"/>
                  </a:cubicBezTo>
                  <a:cubicBezTo>
                    <a:pt x="26" y="182"/>
                    <a:pt x="26" y="182"/>
                    <a:pt x="26" y="181"/>
                  </a:cubicBezTo>
                  <a:cubicBezTo>
                    <a:pt x="26" y="181"/>
                    <a:pt x="26" y="181"/>
                    <a:pt x="26" y="181"/>
                  </a:cubicBezTo>
                  <a:cubicBezTo>
                    <a:pt x="26" y="181"/>
                    <a:pt x="27" y="181"/>
                    <a:pt x="26" y="179"/>
                  </a:cubicBezTo>
                  <a:cubicBezTo>
                    <a:pt x="27" y="179"/>
                    <a:pt x="26" y="181"/>
                    <a:pt x="27" y="181"/>
                  </a:cubicBezTo>
                  <a:cubicBezTo>
                    <a:pt x="29" y="176"/>
                    <a:pt x="32" y="173"/>
                    <a:pt x="33" y="168"/>
                  </a:cubicBezTo>
                  <a:cubicBezTo>
                    <a:pt x="34" y="168"/>
                    <a:pt x="34" y="168"/>
                    <a:pt x="34" y="168"/>
                  </a:cubicBezTo>
                  <a:cubicBezTo>
                    <a:pt x="35" y="167"/>
                    <a:pt x="35" y="167"/>
                    <a:pt x="35" y="167"/>
                  </a:cubicBezTo>
                  <a:cubicBezTo>
                    <a:pt x="35" y="167"/>
                    <a:pt x="35" y="167"/>
                    <a:pt x="35" y="167"/>
                  </a:cubicBezTo>
                  <a:cubicBezTo>
                    <a:pt x="36" y="166"/>
                    <a:pt x="35" y="166"/>
                    <a:pt x="36" y="165"/>
                  </a:cubicBezTo>
                  <a:cubicBezTo>
                    <a:pt x="36" y="166"/>
                    <a:pt x="36" y="166"/>
                    <a:pt x="36" y="166"/>
                  </a:cubicBezTo>
                  <a:cubicBezTo>
                    <a:pt x="36" y="165"/>
                    <a:pt x="37" y="164"/>
                    <a:pt x="37" y="163"/>
                  </a:cubicBezTo>
                  <a:cubicBezTo>
                    <a:pt x="37" y="163"/>
                    <a:pt x="37" y="163"/>
                    <a:pt x="37" y="164"/>
                  </a:cubicBezTo>
                  <a:cubicBezTo>
                    <a:pt x="37" y="161"/>
                    <a:pt x="38" y="161"/>
                    <a:pt x="38" y="160"/>
                  </a:cubicBezTo>
                  <a:cubicBezTo>
                    <a:pt x="38" y="161"/>
                    <a:pt x="38" y="161"/>
                    <a:pt x="38" y="161"/>
                  </a:cubicBezTo>
                  <a:cubicBezTo>
                    <a:pt x="39" y="160"/>
                    <a:pt x="38" y="160"/>
                    <a:pt x="39" y="160"/>
                  </a:cubicBezTo>
                  <a:cubicBezTo>
                    <a:pt x="38" y="160"/>
                    <a:pt x="39" y="160"/>
                    <a:pt x="39" y="160"/>
                  </a:cubicBezTo>
                  <a:cubicBezTo>
                    <a:pt x="39" y="159"/>
                    <a:pt x="40" y="158"/>
                    <a:pt x="40" y="157"/>
                  </a:cubicBezTo>
                  <a:cubicBezTo>
                    <a:pt x="40" y="157"/>
                    <a:pt x="40" y="157"/>
                    <a:pt x="40" y="157"/>
                  </a:cubicBezTo>
                  <a:cubicBezTo>
                    <a:pt x="41" y="156"/>
                    <a:pt x="41" y="155"/>
                    <a:pt x="42" y="154"/>
                  </a:cubicBezTo>
                  <a:cubicBezTo>
                    <a:pt x="42" y="154"/>
                    <a:pt x="43" y="154"/>
                    <a:pt x="43" y="154"/>
                  </a:cubicBezTo>
                  <a:cubicBezTo>
                    <a:pt x="42" y="152"/>
                    <a:pt x="44" y="151"/>
                    <a:pt x="43" y="151"/>
                  </a:cubicBezTo>
                  <a:cubicBezTo>
                    <a:pt x="43" y="150"/>
                    <a:pt x="44" y="149"/>
                    <a:pt x="44" y="148"/>
                  </a:cubicBezTo>
                  <a:cubicBezTo>
                    <a:pt x="45" y="149"/>
                    <a:pt x="46" y="148"/>
                    <a:pt x="45" y="149"/>
                  </a:cubicBezTo>
                  <a:cubicBezTo>
                    <a:pt x="46" y="149"/>
                    <a:pt x="46" y="149"/>
                    <a:pt x="46" y="149"/>
                  </a:cubicBezTo>
                  <a:cubicBezTo>
                    <a:pt x="46" y="149"/>
                    <a:pt x="46" y="149"/>
                    <a:pt x="46" y="149"/>
                  </a:cubicBezTo>
                  <a:cubicBezTo>
                    <a:pt x="46" y="147"/>
                    <a:pt x="46" y="147"/>
                    <a:pt x="46" y="147"/>
                  </a:cubicBezTo>
                  <a:cubicBezTo>
                    <a:pt x="46" y="147"/>
                    <a:pt x="46" y="146"/>
                    <a:pt x="46" y="145"/>
                  </a:cubicBezTo>
                  <a:cubicBezTo>
                    <a:pt x="47" y="145"/>
                    <a:pt x="47" y="145"/>
                    <a:pt x="47" y="145"/>
                  </a:cubicBezTo>
                  <a:cubicBezTo>
                    <a:pt x="46" y="142"/>
                    <a:pt x="46" y="142"/>
                    <a:pt x="46" y="142"/>
                  </a:cubicBezTo>
                  <a:cubicBezTo>
                    <a:pt x="47" y="142"/>
                    <a:pt x="47" y="142"/>
                    <a:pt x="47" y="142"/>
                  </a:cubicBezTo>
                  <a:cubicBezTo>
                    <a:pt x="47" y="141"/>
                    <a:pt x="47" y="141"/>
                    <a:pt x="47" y="141"/>
                  </a:cubicBezTo>
                  <a:cubicBezTo>
                    <a:pt x="48" y="140"/>
                    <a:pt x="48" y="140"/>
                    <a:pt x="48" y="140"/>
                  </a:cubicBezTo>
                  <a:cubicBezTo>
                    <a:pt x="50" y="140"/>
                    <a:pt x="48" y="140"/>
                    <a:pt x="50" y="140"/>
                  </a:cubicBezTo>
                  <a:cubicBezTo>
                    <a:pt x="50" y="140"/>
                    <a:pt x="50" y="140"/>
                    <a:pt x="50" y="139"/>
                  </a:cubicBezTo>
                  <a:cubicBezTo>
                    <a:pt x="50" y="139"/>
                    <a:pt x="50" y="139"/>
                    <a:pt x="50" y="139"/>
                  </a:cubicBezTo>
                  <a:cubicBezTo>
                    <a:pt x="51" y="139"/>
                    <a:pt x="51" y="138"/>
                    <a:pt x="50" y="138"/>
                  </a:cubicBezTo>
                  <a:cubicBezTo>
                    <a:pt x="50" y="138"/>
                    <a:pt x="51" y="138"/>
                    <a:pt x="50" y="138"/>
                  </a:cubicBezTo>
                  <a:cubicBezTo>
                    <a:pt x="50" y="138"/>
                    <a:pt x="50" y="137"/>
                    <a:pt x="51" y="136"/>
                  </a:cubicBezTo>
                  <a:cubicBezTo>
                    <a:pt x="51" y="137"/>
                    <a:pt x="51" y="137"/>
                    <a:pt x="51" y="137"/>
                  </a:cubicBezTo>
                  <a:cubicBezTo>
                    <a:pt x="51" y="136"/>
                    <a:pt x="51" y="133"/>
                    <a:pt x="52" y="133"/>
                  </a:cubicBezTo>
                  <a:cubicBezTo>
                    <a:pt x="51" y="133"/>
                    <a:pt x="52" y="133"/>
                    <a:pt x="52" y="133"/>
                  </a:cubicBezTo>
                  <a:cubicBezTo>
                    <a:pt x="53" y="133"/>
                    <a:pt x="53" y="131"/>
                    <a:pt x="53" y="130"/>
                  </a:cubicBezTo>
                  <a:cubicBezTo>
                    <a:pt x="53" y="130"/>
                    <a:pt x="53" y="130"/>
                    <a:pt x="53" y="130"/>
                  </a:cubicBezTo>
                  <a:cubicBezTo>
                    <a:pt x="53" y="129"/>
                    <a:pt x="54" y="130"/>
                    <a:pt x="54" y="129"/>
                  </a:cubicBezTo>
                  <a:cubicBezTo>
                    <a:pt x="54" y="128"/>
                    <a:pt x="54" y="128"/>
                    <a:pt x="54" y="128"/>
                  </a:cubicBezTo>
                  <a:cubicBezTo>
                    <a:pt x="54" y="128"/>
                    <a:pt x="54" y="128"/>
                    <a:pt x="54" y="128"/>
                  </a:cubicBezTo>
                  <a:cubicBezTo>
                    <a:pt x="54" y="128"/>
                    <a:pt x="55" y="125"/>
                    <a:pt x="56" y="124"/>
                  </a:cubicBezTo>
                  <a:cubicBezTo>
                    <a:pt x="56" y="122"/>
                    <a:pt x="56" y="122"/>
                    <a:pt x="56" y="122"/>
                  </a:cubicBezTo>
                  <a:cubicBezTo>
                    <a:pt x="57" y="122"/>
                    <a:pt x="57" y="122"/>
                    <a:pt x="57" y="122"/>
                  </a:cubicBezTo>
                  <a:cubicBezTo>
                    <a:pt x="57" y="122"/>
                    <a:pt x="57" y="121"/>
                    <a:pt x="59" y="121"/>
                  </a:cubicBezTo>
                  <a:cubicBezTo>
                    <a:pt x="57" y="120"/>
                    <a:pt x="57" y="124"/>
                    <a:pt x="57" y="123"/>
                  </a:cubicBezTo>
                  <a:cubicBezTo>
                    <a:pt x="57" y="123"/>
                    <a:pt x="57" y="121"/>
                    <a:pt x="57" y="122"/>
                  </a:cubicBezTo>
                  <a:cubicBezTo>
                    <a:pt x="59" y="121"/>
                    <a:pt x="57" y="120"/>
                    <a:pt x="59" y="120"/>
                  </a:cubicBezTo>
                  <a:cubicBezTo>
                    <a:pt x="59" y="120"/>
                    <a:pt x="59" y="121"/>
                    <a:pt x="59" y="120"/>
                  </a:cubicBezTo>
                  <a:cubicBezTo>
                    <a:pt x="59" y="120"/>
                    <a:pt x="59" y="120"/>
                    <a:pt x="59" y="120"/>
                  </a:cubicBezTo>
                  <a:cubicBezTo>
                    <a:pt x="59" y="120"/>
                    <a:pt x="59" y="120"/>
                    <a:pt x="59" y="120"/>
                  </a:cubicBezTo>
                  <a:cubicBezTo>
                    <a:pt x="59" y="119"/>
                    <a:pt x="60" y="119"/>
                    <a:pt x="59" y="119"/>
                  </a:cubicBezTo>
                  <a:cubicBezTo>
                    <a:pt x="59" y="119"/>
                    <a:pt x="59" y="116"/>
                    <a:pt x="60" y="118"/>
                  </a:cubicBezTo>
                  <a:cubicBezTo>
                    <a:pt x="61" y="118"/>
                    <a:pt x="61" y="118"/>
                    <a:pt x="61" y="118"/>
                  </a:cubicBezTo>
                  <a:cubicBezTo>
                    <a:pt x="60" y="116"/>
                    <a:pt x="60" y="116"/>
                    <a:pt x="60" y="116"/>
                  </a:cubicBezTo>
                  <a:cubicBezTo>
                    <a:pt x="61" y="116"/>
                    <a:pt x="61" y="116"/>
                    <a:pt x="61" y="116"/>
                  </a:cubicBezTo>
                  <a:cubicBezTo>
                    <a:pt x="60" y="115"/>
                    <a:pt x="61" y="115"/>
                    <a:pt x="61" y="114"/>
                  </a:cubicBezTo>
                  <a:cubicBezTo>
                    <a:pt x="62" y="113"/>
                    <a:pt x="62" y="113"/>
                    <a:pt x="63" y="113"/>
                  </a:cubicBezTo>
                  <a:cubicBezTo>
                    <a:pt x="63" y="112"/>
                    <a:pt x="63" y="111"/>
                    <a:pt x="64" y="111"/>
                  </a:cubicBezTo>
                  <a:cubicBezTo>
                    <a:pt x="64" y="111"/>
                    <a:pt x="63" y="111"/>
                    <a:pt x="64" y="111"/>
                  </a:cubicBezTo>
                  <a:cubicBezTo>
                    <a:pt x="64" y="111"/>
                    <a:pt x="64" y="111"/>
                    <a:pt x="64" y="110"/>
                  </a:cubicBezTo>
                  <a:cubicBezTo>
                    <a:pt x="64" y="110"/>
                    <a:pt x="65" y="109"/>
                    <a:pt x="66" y="109"/>
                  </a:cubicBezTo>
                  <a:cubicBezTo>
                    <a:pt x="66" y="108"/>
                    <a:pt x="65" y="108"/>
                    <a:pt x="65" y="108"/>
                  </a:cubicBezTo>
                  <a:cubicBezTo>
                    <a:pt x="66" y="108"/>
                    <a:pt x="65" y="106"/>
                    <a:pt x="66" y="105"/>
                  </a:cubicBezTo>
                  <a:cubicBezTo>
                    <a:pt x="66" y="106"/>
                    <a:pt x="66" y="106"/>
                    <a:pt x="66" y="106"/>
                  </a:cubicBezTo>
                  <a:cubicBezTo>
                    <a:pt x="68" y="106"/>
                    <a:pt x="66" y="105"/>
                    <a:pt x="68" y="104"/>
                  </a:cubicBezTo>
                  <a:cubicBezTo>
                    <a:pt x="66" y="104"/>
                    <a:pt x="66" y="104"/>
                    <a:pt x="66" y="104"/>
                  </a:cubicBezTo>
                  <a:cubicBezTo>
                    <a:pt x="68" y="104"/>
                    <a:pt x="68" y="102"/>
                    <a:pt x="68" y="103"/>
                  </a:cubicBezTo>
                  <a:cubicBezTo>
                    <a:pt x="68" y="102"/>
                    <a:pt x="69" y="102"/>
                    <a:pt x="68" y="101"/>
                  </a:cubicBezTo>
                  <a:cubicBezTo>
                    <a:pt x="70" y="100"/>
                    <a:pt x="70" y="97"/>
                    <a:pt x="72" y="97"/>
                  </a:cubicBezTo>
                  <a:cubicBezTo>
                    <a:pt x="72" y="96"/>
                    <a:pt x="72" y="96"/>
                    <a:pt x="72" y="96"/>
                  </a:cubicBezTo>
                  <a:cubicBezTo>
                    <a:pt x="71" y="96"/>
                    <a:pt x="72" y="97"/>
                    <a:pt x="72" y="97"/>
                  </a:cubicBezTo>
                  <a:cubicBezTo>
                    <a:pt x="72" y="97"/>
                    <a:pt x="72" y="96"/>
                    <a:pt x="71" y="96"/>
                  </a:cubicBezTo>
                  <a:cubicBezTo>
                    <a:pt x="72" y="96"/>
                    <a:pt x="72" y="96"/>
                    <a:pt x="73" y="96"/>
                  </a:cubicBezTo>
                  <a:cubicBezTo>
                    <a:pt x="73" y="96"/>
                    <a:pt x="72" y="95"/>
                    <a:pt x="73" y="93"/>
                  </a:cubicBezTo>
                  <a:cubicBezTo>
                    <a:pt x="73" y="94"/>
                    <a:pt x="73" y="94"/>
                    <a:pt x="73" y="93"/>
                  </a:cubicBezTo>
                  <a:cubicBezTo>
                    <a:pt x="73" y="92"/>
                    <a:pt x="73" y="92"/>
                    <a:pt x="73" y="92"/>
                  </a:cubicBezTo>
                  <a:cubicBezTo>
                    <a:pt x="73" y="92"/>
                    <a:pt x="73" y="92"/>
                    <a:pt x="74" y="92"/>
                  </a:cubicBezTo>
                  <a:cubicBezTo>
                    <a:pt x="74" y="92"/>
                    <a:pt x="75" y="92"/>
                    <a:pt x="74" y="92"/>
                  </a:cubicBezTo>
                  <a:cubicBezTo>
                    <a:pt x="75" y="91"/>
                    <a:pt x="75" y="91"/>
                    <a:pt x="75" y="91"/>
                  </a:cubicBezTo>
                  <a:cubicBezTo>
                    <a:pt x="75" y="92"/>
                    <a:pt x="75" y="91"/>
                    <a:pt x="75" y="91"/>
                  </a:cubicBezTo>
                  <a:cubicBezTo>
                    <a:pt x="75" y="91"/>
                    <a:pt x="75" y="91"/>
                    <a:pt x="75" y="91"/>
                  </a:cubicBezTo>
                  <a:cubicBezTo>
                    <a:pt x="77" y="89"/>
                    <a:pt x="77" y="89"/>
                    <a:pt x="77" y="89"/>
                  </a:cubicBezTo>
                  <a:cubicBezTo>
                    <a:pt x="75" y="89"/>
                    <a:pt x="75" y="89"/>
                    <a:pt x="75" y="91"/>
                  </a:cubicBezTo>
                  <a:cubicBezTo>
                    <a:pt x="75" y="89"/>
                    <a:pt x="75" y="89"/>
                    <a:pt x="75" y="88"/>
                  </a:cubicBezTo>
                  <a:cubicBezTo>
                    <a:pt x="75" y="89"/>
                    <a:pt x="75" y="88"/>
                    <a:pt x="77" y="88"/>
                  </a:cubicBezTo>
                  <a:cubicBezTo>
                    <a:pt x="77" y="87"/>
                    <a:pt x="77" y="87"/>
                    <a:pt x="77" y="87"/>
                  </a:cubicBezTo>
                  <a:cubicBezTo>
                    <a:pt x="77" y="86"/>
                    <a:pt x="77" y="86"/>
                    <a:pt x="77" y="86"/>
                  </a:cubicBezTo>
                  <a:cubicBezTo>
                    <a:pt x="77" y="87"/>
                    <a:pt x="77" y="87"/>
                    <a:pt x="77" y="87"/>
                  </a:cubicBezTo>
                  <a:cubicBezTo>
                    <a:pt x="77" y="87"/>
                    <a:pt x="78" y="87"/>
                    <a:pt x="78" y="86"/>
                  </a:cubicBezTo>
                  <a:cubicBezTo>
                    <a:pt x="78" y="86"/>
                    <a:pt x="77" y="86"/>
                    <a:pt x="77" y="86"/>
                  </a:cubicBezTo>
                  <a:cubicBezTo>
                    <a:pt x="77" y="86"/>
                    <a:pt x="78" y="86"/>
                    <a:pt x="78" y="86"/>
                  </a:cubicBezTo>
                  <a:cubicBezTo>
                    <a:pt x="78" y="86"/>
                    <a:pt x="78" y="86"/>
                    <a:pt x="78" y="86"/>
                  </a:cubicBezTo>
                  <a:cubicBezTo>
                    <a:pt x="78" y="86"/>
                    <a:pt x="78" y="86"/>
                    <a:pt x="78" y="86"/>
                  </a:cubicBezTo>
                  <a:cubicBezTo>
                    <a:pt x="78" y="86"/>
                    <a:pt x="78" y="86"/>
                    <a:pt x="78" y="86"/>
                  </a:cubicBezTo>
                  <a:cubicBezTo>
                    <a:pt x="78" y="86"/>
                    <a:pt x="79" y="85"/>
                    <a:pt x="78" y="84"/>
                  </a:cubicBezTo>
                  <a:cubicBezTo>
                    <a:pt x="79" y="84"/>
                    <a:pt x="79" y="84"/>
                    <a:pt x="79" y="83"/>
                  </a:cubicBezTo>
                  <a:cubicBezTo>
                    <a:pt x="79" y="83"/>
                    <a:pt x="79" y="83"/>
                    <a:pt x="79" y="83"/>
                  </a:cubicBezTo>
                  <a:cubicBezTo>
                    <a:pt x="80" y="83"/>
                    <a:pt x="80" y="82"/>
                    <a:pt x="80" y="82"/>
                  </a:cubicBezTo>
                  <a:cubicBezTo>
                    <a:pt x="80" y="82"/>
                    <a:pt x="80" y="82"/>
                    <a:pt x="80" y="82"/>
                  </a:cubicBezTo>
                  <a:cubicBezTo>
                    <a:pt x="80" y="82"/>
                    <a:pt x="80" y="81"/>
                    <a:pt x="80" y="79"/>
                  </a:cubicBezTo>
                  <a:cubicBezTo>
                    <a:pt x="80" y="79"/>
                    <a:pt x="81" y="81"/>
                    <a:pt x="81" y="79"/>
                  </a:cubicBezTo>
                  <a:cubicBezTo>
                    <a:pt x="82" y="79"/>
                    <a:pt x="81" y="79"/>
                    <a:pt x="80" y="79"/>
                  </a:cubicBezTo>
                  <a:cubicBezTo>
                    <a:pt x="81" y="78"/>
                    <a:pt x="81" y="76"/>
                    <a:pt x="83" y="75"/>
                  </a:cubicBezTo>
                  <a:cubicBezTo>
                    <a:pt x="83" y="75"/>
                    <a:pt x="82" y="75"/>
                    <a:pt x="83" y="75"/>
                  </a:cubicBezTo>
                  <a:cubicBezTo>
                    <a:pt x="84" y="73"/>
                    <a:pt x="84" y="71"/>
                    <a:pt x="87" y="70"/>
                  </a:cubicBezTo>
                  <a:cubicBezTo>
                    <a:pt x="87" y="70"/>
                    <a:pt x="87" y="70"/>
                    <a:pt x="87" y="70"/>
                  </a:cubicBezTo>
                  <a:cubicBezTo>
                    <a:pt x="87" y="70"/>
                    <a:pt x="87" y="70"/>
                    <a:pt x="87" y="69"/>
                  </a:cubicBezTo>
                  <a:cubicBezTo>
                    <a:pt x="87" y="69"/>
                    <a:pt x="87" y="69"/>
                    <a:pt x="85" y="69"/>
                  </a:cubicBezTo>
                  <a:cubicBezTo>
                    <a:pt x="87" y="68"/>
                    <a:pt x="87" y="67"/>
                    <a:pt x="87" y="66"/>
                  </a:cubicBezTo>
                  <a:cubicBezTo>
                    <a:pt x="87" y="66"/>
                    <a:pt x="87" y="66"/>
                    <a:pt x="87" y="66"/>
                  </a:cubicBezTo>
                  <a:cubicBezTo>
                    <a:pt x="88" y="66"/>
                    <a:pt x="88" y="66"/>
                    <a:pt x="88" y="65"/>
                  </a:cubicBezTo>
                  <a:cubicBezTo>
                    <a:pt x="88" y="65"/>
                    <a:pt x="88" y="65"/>
                    <a:pt x="88" y="65"/>
                  </a:cubicBezTo>
                  <a:cubicBezTo>
                    <a:pt x="89" y="65"/>
                    <a:pt x="89" y="65"/>
                    <a:pt x="89" y="65"/>
                  </a:cubicBezTo>
                  <a:cubicBezTo>
                    <a:pt x="89" y="65"/>
                    <a:pt x="88" y="65"/>
                    <a:pt x="89" y="64"/>
                  </a:cubicBezTo>
                  <a:cubicBezTo>
                    <a:pt x="89" y="64"/>
                    <a:pt x="89" y="65"/>
                    <a:pt x="89" y="64"/>
                  </a:cubicBezTo>
                  <a:cubicBezTo>
                    <a:pt x="89" y="64"/>
                    <a:pt x="89" y="62"/>
                    <a:pt x="90" y="61"/>
                  </a:cubicBezTo>
                  <a:cubicBezTo>
                    <a:pt x="91" y="61"/>
                    <a:pt x="91" y="61"/>
                    <a:pt x="91" y="61"/>
                  </a:cubicBezTo>
                  <a:cubicBezTo>
                    <a:pt x="91" y="61"/>
                    <a:pt x="91" y="60"/>
                    <a:pt x="90" y="60"/>
                  </a:cubicBezTo>
                  <a:cubicBezTo>
                    <a:pt x="91" y="59"/>
                    <a:pt x="92" y="59"/>
                    <a:pt x="92" y="59"/>
                  </a:cubicBezTo>
                  <a:cubicBezTo>
                    <a:pt x="92" y="57"/>
                    <a:pt x="93" y="54"/>
                    <a:pt x="95" y="52"/>
                  </a:cubicBezTo>
                  <a:cubicBezTo>
                    <a:pt x="95" y="52"/>
                    <a:pt x="95" y="52"/>
                    <a:pt x="95" y="52"/>
                  </a:cubicBezTo>
                  <a:cubicBezTo>
                    <a:pt x="96" y="52"/>
                    <a:pt x="95" y="52"/>
                    <a:pt x="95" y="51"/>
                  </a:cubicBezTo>
                  <a:cubicBezTo>
                    <a:pt x="96" y="52"/>
                    <a:pt x="96" y="51"/>
                    <a:pt x="96" y="52"/>
                  </a:cubicBezTo>
                  <a:cubicBezTo>
                    <a:pt x="97" y="51"/>
                    <a:pt x="96" y="50"/>
                    <a:pt x="97" y="50"/>
                  </a:cubicBezTo>
                  <a:cubicBezTo>
                    <a:pt x="96" y="50"/>
                    <a:pt x="97" y="50"/>
                    <a:pt x="96" y="50"/>
                  </a:cubicBezTo>
                  <a:cubicBezTo>
                    <a:pt x="97" y="49"/>
                    <a:pt x="97" y="49"/>
                    <a:pt x="97" y="49"/>
                  </a:cubicBezTo>
                  <a:cubicBezTo>
                    <a:pt x="97" y="48"/>
                    <a:pt x="97" y="49"/>
                    <a:pt x="97" y="49"/>
                  </a:cubicBezTo>
                  <a:cubicBezTo>
                    <a:pt x="97" y="48"/>
                    <a:pt x="97" y="48"/>
                    <a:pt x="97" y="48"/>
                  </a:cubicBezTo>
                  <a:cubicBezTo>
                    <a:pt x="99" y="48"/>
                    <a:pt x="98" y="51"/>
                    <a:pt x="99" y="50"/>
                  </a:cubicBezTo>
                  <a:cubicBezTo>
                    <a:pt x="99" y="50"/>
                    <a:pt x="99" y="50"/>
                    <a:pt x="99" y="50"/>
                  </a:cubicBezTo>
                  <a:cubicBezTo>
                    <a:pt x="100" y="50"/>
                    <a:pt x="99" y="52"/>
                    <a:pt x="100" y="50"/>
                  </a:cubicBezTo>
                  <a:cubicBezTo>
                    <a:pt x="100" y="50"/>
                    <a:pt x="100" y="49"/>
                    <a:pt x="99" y="49"/>
                  </a:cubicBezTo>
                  <a:cubicBezTo>
                    <a:pt x="100" y="48"/>
                    <a:pt x="98" y="48"/>
                    <a:pt x="99" y="47"/>
                  </a:cubicBezTo>
                  <a:cubicBezTo>
                    <a:pt x="99" y="47"/>
                    <a:pt x="98" y="48"/>
                    <a:pt x="99" y="48"/>
                  </a:cubicBezTo>
                  <a:cubicBezTo>
                    <a:pt x="100" y="47"/>
                    <a:pt x="99" y="46"/>
                    <a:pt x="100" y="46"/>
                  </a:cubicBezTo>
                  <a:cubicBezTo>
                    <a:pt x="99" y="47"/>
                    <a:pt x="99" y="46"/>
                    <a:pt x="99" y="45"/>
                  </a:cubicBezTo>
                  <a:cubicBezTo>
                    <a:pt x="99" y="45"/>
                    <a:pt x="99" y="46"/>
                    <a:pt x="100" y="45"/>
                  </a:cubicBezTo>
                  <a:cubicBezTo>
                    <a:pt x="99" y="45"/>
                    <a:pt x="100" y="44"/>
                    <a:pt x="99" y="44"/>
                  </a:cubicBezTo>
                  <a:cubicBezTo>
                    <a:pt x="98" y="44"/>
                    <a:pt x="100" y="44"/>
                    <a:pt x="99" y="43"/>
                  </a:cubicBezTo>
                  <a:cubicBezTo>
                    <a:pt x="100" y="43"/>
                    <a:pt x="100" y="44"/>
                    <a:pt x="100" y="44"/>
                  </a:cubicBezTo>
                  <a:cubicBezTo>
                    <a:pt x="100" y="44"/>
                    <a:pt x="100" y="42"/>
                    <a:pt x="100" y="42"/>
                  </a:cubicBezTo>
                  <a:cubicBezTo>
                    <a:pt x="100" y="42"/>
                    <a:pt x="100" y="42"/>
                    <a:pt x="100" y="43"/>
                  </a:cubicBezTo>
                  <a:cubicBezTo>
                    <a:pt x="100" y="42"/>
                    <a:pt x="100" y="41"/>
                    <a:pt x="101" y="41"/>
                  </a:cubicBezTo>
                  <a:cubicBezTo>
                    <a:pt x="100" y="41"/>
                    <a:pt x="100" y="41"/>
                    <a:pt x="100" y="41"/>
                  </a:cubicBezTo>
                  <a:cubicBezTo>
                    <a:pt x="101" y="40"/>
                    <a:pt x="101" y="40"/>
                    <a:pt x="101" y="40"/>
                  </a:cubicBezTo>
                  <a:cubicBezTo>
                    <a:pt x="101" y="40"/>
                    <a:pt x="101" y="38"/>
                    <a:pt x="102" y="39"/>
                  </a:cubicBezTo>
                  <a:cubicBezTo>
                    <a:pt x="102" y="39"/>
                    <a:pt x="103" y="38"/>
                    <a:pt x="102" y="38"/>
                  </a:cubicBezTo>
                  <a:cubicBezTo>
                    <a:pt x="101" y="38"/>
                    <a:pt x="102" y="39"/>
                    <a:pt x="101" y="39"/>
                  </a:cubicBezTo>
                  <a:cubicBezTo>
                    <a:pt x="102" y="39"/>
                    <a:pt x="101" y="38"/>
                    <a:pt x="101" y="38"/>
                  </a:cubicBezTo>
                  <a:cubicBezTo>
                    <a:pt x="102" y="38"/>
                    <a:pt x="102" y="38"/>
                    <a:pt x="102" y="38"/>
                  </a:cubicBezTo>
                  <a:cubicBezTo>
                    <a:pt x="102" y="38"/>
                    <a:pt x="102" y="38"/>
                    <a:pt x="102" y="37"/>
                  </a:cubicBezTo>
                  <a:cubicBezTo>
                    <a:pt x="102" y="38"/>
                    <a:pt x="102" y="38"/>
                    <a:pt x="102" y="37"/>
                  </a:cubicBezTo>
                  <a:cubicBezTo>
                    <a:pt x="102" y="37"/>
                    <a:pt x="102" y="37"/>
                    <a:pt x="102" y="37"/>
                  </a:cubicBezTo>
                  <a:cubicBezTo>
                    <a:pt x="102" y="35"/>
                    <a:pt x="103" y="37"/>
                    <a:pt x="103" y="35"/>
                  </a:cubicBezTo>
                  <a:cubicBezTo>
                    <a:pt x="103" y="37"/>
                    <a:pt x="103" y="37"/>
                    <a:pt x="103" y="37"/>
                  </a:cubicBezTo>
                  <a:cubicBezTo>
                    <a:pt x="103" y="37"/>
                    <a:pt x="105" y="37"/>
                    <a:pt x="105" y="35"/>
                  </a:cubicBezTo>
                  <a:cubicBezTo>
                    <a:pt x="103" y="34"/>
                    <a:pt x="103" y="34"/>
                    <a:pt x="103" y="34"/>
                  </a:cubicBezTo>
                  <a:cubicBezTo>
                    <a:pt x="103" y="33"/>
                    <a:pt x="105" y="34"/>
                    <a:pt x="103" y="33"/>
                  </a:cubicBezTo>
                  <a:cubicBezTo>
                    <a:pt x="105" y="34"/>
                    <a:pt x="105" y="34"/>
                    <a:pt x="105" y="34"/>
                  </a:cubicBezTo>
                  <a:cubicBezTo>
                    <a:pt x="106" y="34"/>
                    <a:pt x="106" y="34"/>
                    <a:pt x="106" y="34"/>
                  </a:cubicBezTo>
                  <a:cubicBezTo>
                    <a:pt x="106" y="33"/>
                    <a:pt x="106" y="32"/>
                    <a:pt x="105" y="33"/>
                  </a:cubicBezTo>
                  <a:cubicBezTo>
                    <a:pt x="105" y="32"/>
                    <a:pt x="106" y="32"/>
                    <a:pt x="106" y="32"/>
                  </a:cubicBezTo>
                  <a:cubicBezTo>
                    <a:pt x="106" y="32"/>
                    <a:pt x="106" y="32"/>
                    <a:pt x="106" y="31"/>
                  </a:cubicBezTo>
                  <a:cubicBezTo>
                    <a:pt x="106" y="31"/>
                    <a:pt x="107" y="31"/>
                    <a:pt x="107" y="31"/>
                  </a:cubicBezTo>
                  <a:cubicBezTo>
                    <a:pt x="107" y="32"/>
                    <a:pt x="107" y="32"/>
                    <a:pt x="107" y="32"/>
                  </a:cubicBezTo>
                  <a:cubicBezTo>
                    <a:pt x="107" y="31"/>
                    <a:pt x="107" y="31"/>
                    <a:pt x="107" y="31"/>
                  </a:cubicBezTo>
                  <a:cubicBezTo>
                    <a:pt x="108" y="32"/>
                    <a:pt x="108" y="31"/>
                    <a:pt x="108" y="32"/>
                  </a:cubicBezTo>
                  <a:cubicBezTo>
                    <a:pt x="109" y="31"/>
                    <a:pt x="109" y="31"/>
                    <a:pt x="109" y="31"/>
                  </a:cubicBezTo>
                  <a:cubicBezTo>
                    <a:pt x="107" y="31"/>
                    <a:pt x="108" y="30"/>
                    <a:pt x="107" y="30"/>
                  </a:cubicBezTo>
                  <a:cubicBezTo>
                    <a:pt x="107" y="28"/>
                    <a:pt x="109" y="30"/>
                    <a:pt x="109" y="28"/>
                  </a:cubicBezTo>
                  <a:cubicBezTo>
                    <a:pt x="108" y="28"/>
                    <a:pt x="108" y="27"/>
                    <a:pt x="108" y="28"/>
                  </a:cubicBezTo>
                  <a:cubicBezTo>
                    <a:pt x="108" y="27"/>
                    <a:pt x="107" y="27"/>
                    <a:pt x="108" y="25"/>
                  </a:cubicBezTo>
                  <a:cubicBezTo>
                    <a:pt x="108" y="27"/>
                    <a:pt x="109" y="25"/>
                    <a:pt x="109" y="27"/>
                  </a:cubicBezTo>
                  <a:cubicBezTo>
                    <a:pt x="109" y="28"/>
                    <a:pt x="109" y="28"/>
                    <a:pt x="109" y="28"/>
                  </a:cubicBezTo>
                  <a:cubicBezTo>
                    <a:pt x="110" y="28"/>
                    <a:pt x="110" y="28"/>
                    <a:pt x="110" y="28"/>
                  </a:cubicBezTo>
                  <a:cubicBezTo>
                    <a:pt x="110" y="27"/>
                    <a:pt x="111" y="25"/>
                    <a:pt x="110" y="25"/>
                  </a:cubicBezTo>
                  <a:cubicBezTo>
                    <a:pt x="110" y="25"/>
                    <a:pt x="110" y="27"/>
                    <a:pt x="109" y="25"/>
                  </a:cubicBezTo>
                  <a:cubicBezTo>
                    <a:pt x="110" y="24"/>
                    <a:pt x="111" y="25"/>
                    <a:pt x="110" y="24"/>
                  </a:cubicBezTo>
                  <a:cubicBezTo>
                    <a:pt x="109" y="24"/>
                    <a:pt x="109" y="24"/>
                    <a:pt x="109" y="24"/>
                  </a:cubicBezTo>
                  <a:cubicBezTo>
                    <a:pt x="109" y="24"/>
                    <a:pt x="109" y="24"/>
                    <a:pt x="109" y="24"/>
                  </a:cubicBezTo>
                  <a:cubicBezTo>
                    <a:pt x="109" y="24"/>
                    <a:pt x="109" y="24"/>
                    <a:pt x="109" y="24"/>
                  </a:cubicBezTo>
                  <a:cubicBezTo>
                    <a:pt x="110" y="24"/>
                    <a:pt x="109" y="24"/>
                    <a:pt x="109" y="23"/>
                  </a:cubicBezTo>
                  <a:cubicBezTo>
                    <a:pt x="110" y="23"/>
                    <a:pt x="110" y="23"/>
                    <a:pt x="110" y="23"/>
                  </a:cubicBezTo>
                  <a:cubicBezTo>
                    <a:pt x="111" y="23"/>
                    <a:pt x="109" y="24"/>
                    <a:pt x="110" y="24"/>
                  </a:cubicBezTo>
                  <a:cubicBezTo>
                    <a:pt x="111" y="24"/>
                    <a:pt x="110" y="23"/>
                    <a:pt x="111" y="23"/>
                  </a:cubicBezTo>
                  <a:cubicBezTo>
                    <a:pt x="111" y="23"/>
                    <a:pt x="111" y="23"/>
                    <a:pt x="111" y="23"/>
                  </a:cubicBezTo>
                  <a:cubicBezTo>
                    <a:pt x="111" y="23"/>
                    <a:pt x="114" y="24"/>
                    <a:pt x="112" y="22"/>
                  </a:cubicBezTo>
                  <a:cubicBezTo>
                    <a:pt x="112" y="21"/>
                    <a:pt x="112" y="22"/>
                    <a:pt x="112" y="22"/>
                  </a:cubicBezTo>
                  <a:cubicBezTo>
                    <a:pt x="112" y="20"/>
                    <a:pt x="112" y="20"/>
                    <a:pt x="112" y="19"/>
                  </a:cubicBezTo>
                  <a:cubicBezTo>
                    <a:pt x="114" y="20"/>
                    <a:pt x="114" y="18"/>
                    <a:pt x="114" y="19"/>
                  </a:cubicBezTo>
                  <a:cubicBezTo>
                    <a:pt x="114" y="19"/>
                    <a:pt x="112" y="21"/>
                    <a:pt x="114" y="22"/>
                  </a:cubicBezTo>
                  <a:cubicBezTo>
                    <a:pt x="114" y="22"/>
                    <a:pt x="112" y="22"/>
                    <a:pt x="114" y="23"/>
                  </a:cubicBezTo>
                  <a:cubicBezTo>
                    <a:pt x="114" y="22"/>
                    <a:pt x="114" y="23"/>
                    <a:pt x="115" y="23"/>
                  </a:cubicBezTo>
                  <a:cubicBezTo>
                    <a:pt x="115" y="22"/>
                    <a:pt x="115" y="22"/>
                    <a:pt x="115" y="22"/>
                  </a:cubicBezTo>
                  <a:cubicBezTo>
                    <a:pt x="114" y="22"/>
                    <a:pt x="114" y="22"/>
                    <a:pt x="114" y="22"/>
                  </a:cubicBezTo>
                  <a:cubicBezTo>
                    <a:pt x="114" y="21"/>
                    <a:pt x="114" y="20"/>
                    <a:pt x="114" y="19"/>
                  </a:cubicBezTo>
                  <a:cubicBezTo>
                    <a:pt x="115" y="19"/>
                    <a:pt x="115" y="19"/>
                    <a:pt x="115" y="19"/>
                  </a:cubicBezTo>
                  <a:cubicBezTo>
                    <a:pt x="116" y="18"/>
                    <a:pt x="116" y="17"/>
                    <a:pt x="117" y="16"/>
                  </a:cubicBezTo>
                  <a:cubicBezTo>
                    <a:pt x="116" y="16"/>
                    <a:pt x="118" y="14"/>
                    <a:pt x="117" y="15"/>
                  </a:cubicBezTo>
                  <a:cubicBezTo>
                    <a:pt x="116" y="15"/>
                    <a:pt x="115" y="15"/>
                    <a:pt x="115" y="15"/>
                  </a:cubicBezTo>
                  <a:cubicBezTo>
                    <a:pt x="115" y="14"/>
                    <a:pt x="115" y="15"/>
                    <a:pt x="116" y="15"/>
                  </a:cubicBezTo>
                  <a:cubicBezTo>
                    <a:pt x="116" y="14"/>
                    <a:pt x="117" y="15"/>
                    <a:pt x="116" y="14"/>
                  </a:cubicBezTo>
                  <a:cubicBezTo>
                    <a:pt x="116" y="15"/>
                    <a:pt x="117" y="14"/>
                    <a:pt x="118" y="15"/>
                  </a:cubicBezTo>
                  <a:cubicBezTo>
                    <a:pt x="118" y="14"/>
                    <a:pt x="118" y="15"/>
                    <a:pt x="119" y="14"/>
                  </a:cubicBezTo>
                  <a:cubicBezTo>
                    <a:pt x="119" y="13"/>
                    <a:pt x="119" y="12"/>
                    <a:pt x="119" y="11"/>
                  </a:cubicBezTo>
                  <a:cubicBezTo>
                    <a:pt x="120" y="11"/>
                    <a:pt x="120" y="10"/>
                    <a:pt x="121" y="9"/>
                  </a:cubicBezTo>
                  <a:cubicBezTo>
                    <a:pt x="121" y="7"/>
                    <a:pt x="123" y="9"/>
                    <a:pt x="123" y="7"/>
                  </a:cubicBezTo>
                  <a:cubicBezTo>
                    <a:pt x="124" y="7"/>
                    <a:pt x="121" y="9"/>
                    <a:pt x="123" y="7"/>
                  </a:cubicBezTo>
                  <a:cubicBezTo>
                    <a:pt x="123" y="7"/>
                    <a:pt x="123" y="7"/>
                    <a:pt x="123" y="7"/>
                  </a:cubicBezTo>
                  <a:cubicBezTo>
                    <a:pt x="123" y="7"/>
                    <a:pt x="125" y="5"/>
                    <a:pt x="124" y="4"/>
                  </a:cubicBezTo>
                  <a:cubicBezTo>
                    <a:pt x="124" y="5"/>
                    <a:pt x="124" y="5"/>
                    <a:pt x="124" y="5"/>
                  </a:cubicBezTo>
                  <a:cubicBezTo>
                    <a:pt x="125" y="5"/>
                    <a:pt x="124" y="5"/>
                    <a:pt x="124" y="5"/>
                  </a:cubicBezTo>
                  <a:cubicBezTo>
                    <a:pt x="125" y="5"/>
                    <a:pt x="125" y="5"/>
                    <a:pt x="125" y="5"/>
                  </a:cubicBezTo>
                  <a:cubicBezTo>
                    <a:pt x="126" y="5"/>
                    <a:pt x="126" y="4"/>
                    <a:pt x="126" y="4"/>
                  </a:cubicBezTo>
                  <a:cubicBezTo>
                    <a:pt x="125" y="4"/>
                    <a:pt x="125" y="4"/>
                    <a:pt x="125" y="4"/>
                  </a:cubicBezTo>
                  <a:cubicBezTo>
                    <a:pt x="126" y="3"/>
                    <a:pt x="126" y="2"/>
                    <a:pt x="127" y="1"/>
                  </a:cubicBezTo>
                  <a:cubicBezTo>
                    <a:pt x="127" y="2"/>
                    <a:pt x="127" y="2"/>
                    <a:pt x="127" y="2"/>
                  </a:cubicBezTo>
                  <a:cubicBezTo>
                    <a:pt x="127" y="1"/>
                    <a:pt x="127" y="1"/>
                    <a:pt x="127" y="1"/>
                  </a:cubicBezTo>
                  <a:cubicBezTo>
                    <a:pt x="127" y="1"/>
                    <a:pt x="127" y="1"/>
                    <a:pt x="127" y="0"/>
                  </a:cubicBezTo>
                  <a:cubicBezTo>
                    <a:pt x="127" y="2"/>
                    <a:pt x="127" y="2"/>
                    <a:pt x="127" y="2"/>
                  </a:cubicBezTo>
                  <a:cubicBezTo>
                    <a:pt x="127" y="3"/>
                    <a:pt x="127" y="2"/>
                    <a:pt x="127" y="2"/>
                  </a:cubicBezTo>
                  <a:cubicBezTo>
                    <a:pt x="127" y="2"/>
                    <a:pt x="127" y="3"/>
                    <a:pt x="127" y="3"/>
                  </a:cubicBezTo>
                  <a:cubicBezTo>
                    <a:pt x="127" y="3"/>
                    <a:pt x="127" y="3"/>
                    <a:pt x="127" y="2"/>
                  </a:cubicBezTo>
                  <a:cubicBezTo>
                    <a:pt x="127" y="3"/>
                    <a:pt x="127" y="3"/>
                    <a:pt x="127" y="4"/>
                  </a:cubicBezTo>
                  <a:cubicBezTo>
                    <a:pt x="127" y="3"/>
                    <a:pt x="127" y="3"/>
                    <a:pt x="127" y="3"/>
                  </a:cubicBezTo>
                  <a:cubicBezTo>
                    <a:pt x="127" y="4"/>
                    <a:pt x="127" y="4"/>
                    <a:pt x="127" y="4"/>
                  </a:cubicBezTo>
                  <a:cubicBezTo>
                    <a:pt x="127" y="4"/>
                    <a:pt x="127" y="4"/>
                    <a:pt x="127" y="4"/>
                  </a:cubicBezTo>
                  <a:cubicBezTo>
                    <a:pt x="127" y="5"/>
                    <a:pt x="127" y="5"/>
                    <a:pt x="127" y="5"/>
                  </a:cubicBezTo>
                  <a:cubicBezTo>
                    <a:pt x="126" y="6"/>
                    <a:pt x="126" y="7"/>
                    <a:pt x="126" y="9"/>
                  </a:cubicBezTo>
                  <a:cubicBezTo>
                    <a:pt x="125" y="7"/>
                    <a:pt x="125" y="7"/>
                    <a:pt x="125" y="6"/>
                  </a:cubicBezTo>
                  <a:cubicBezTo>
                    <a:pt x="124" y="6"/>
                    <a:pt x="125" y="7"/>
                    <a:pt x="124" y="7"/>
                  </a:cubicBezTo>
                  <a:cubicBezTo>
                    <a:pt x="124" y="9"/>
                    <a:pt x="125" y="9"/>
                    <a:pt x="125" y="10"/>
                  </a:cubicBezTo>
                  <a:cubicBezTo>
                    <a:pt x="124" y="10"/>
                    <a:pt x="124" y="10"/>
                    <a:pt x="124" y="10"/>
                  </a:cubicBezTo>
                  <a:cubicBezTo>
                    <a:pt x="124" y="11"/>
                    <a:pt x="125" y="11"/>
                    <a:pt x="124" y="11"/>
                  </a:cubicBezTo>
                  <a:cubicBezTo>
                    <a:pt x="123" y="12"/>
                    <a:pt x="121" y="14"/>
                    <a:pt x="120" y="15"/>
                  </a:cubicBezTo>
                  <a:cubicBezTo>
                    <a:pt x="120" y="15"/>
                    <a:pt x="120" y="15"/>
                    <a:pt x="120" y="15"/>
                  </a:cubicBezTo>
                  <a:cubicBezTo>
                    <a:pt x="121" y="16"/>
                    <a:pt x="120" y="17"/>
                    <a:pt x="120" y="18"/>
                  </a:cubicBezTo>
                  <a:cubicBezTo>
                    <a:pt x="119" y="20"/>
                    <a:pt x="119" y="22"/>
                    <a:pt x="117" y="22"/>
                  </a:cubicBezTo>
                  <a:cubicBezTo>
                    <a:pt x="116" y="24"/>
                    <a:pt x="115" y="27"/>
                    <a:pt x="114" y="30"/>
                  </a:cubicBezTo>
                  <a:cubicBezTo>
                    <a:pt x="114" y="29"/>
                    <a:pt x="114" y="29"/>
                    <a:pt x="114" y="29"/>
                  </a:cubicBezTo>
                  <a:cubicBezTo>
                    <a:pt x="114" y="30"/>
                    <a:pt x="114" y="29"/>
                    <a:pt x="114" y="30"/>
                  </a:cubicBezTo>
                  <a:cubicBezTo>
                    <a:pt x="114" y="30"/>
                    <a:pt x="114" y="31"/>
                    <a:pt x="114" y="31"/>
                  </a:cubicBezTo>
                  <a:cubicBezTo>
                    <a:pt x="112" y="31"/>
                    <a:pt x="112" y="33"/>
                    <a:pt x="111" y="35"/>
                  </a:cubicBezTo>
                  <a:cubicBezTo>
                    <a:pt x="111" y="34"/>
                    <a:pt x="111" y="34"/>
                    <a:pt x="111" y="34"/>
                  </a:cubicBezTo>
                  <a:cubicBezTo>
                    <a:pt x="111" y="37"/>
                    <a:pt x="110" y="38"/>
                    <a:pt x="109" y="38"/>
                  </a:cubicBezTo>
                  <a:cubicBezTo>
                    <a:pt x="108" y="38"/>
                    <a:pt x="108" y="38"/>
                    <a:pt x="108" y="39"/>
                  </a:cubicBezTo>
                  <a:cubicBezTo>
                    <a:pt x="108" y="40"/>
                    <a:pt x="108" y="40"/>
                    <a:pt x="108" y="42"/>
                  </a:cubicBezTo>
                  <a:cubicBezTo>
                    <a:pt x="107" y="42"/>
                    <a:pt x="107" y="43"/>
                    <a:pt x="107" y="44"/>
                  </a:cubicBezTo>
                  <a:cubicBezTo>
                    <a:pt x="106" y="48"/>
                    <a:pt x="103" y="50"/>
                    <a:pt x="101" y="54"/>
                  </a:cubicBezTo>
                  <a:cubicBezTo>
                    <a:pt x="101" y="54"/>
                    <a:pt x="101" y="54"/>
                    <a:pt x="101" y="54"/>
                  </a:cubicBezTo>
                  <a:cubicBezTo>
                    <a:pt x="100" y="57"/>
                    <a:pt x="98" y="59"/>
                    <a:pt x="97" y="62"/>
                  </a:cubicBezTo>
                  <a:cubicBezTo>
                    <a:pt x="97" y="62"/>
                    <a:pt x="97" y="62"/>
                    <a:pt x="97" y="62"/>
                  </a:cubicBezTo>
                  <a:cubicBezTo>
                    <a:pt x="96" y="62"/>
                    <a:pt x="96" y="65"/>
                    <a:pt x="96" y="65"/>
                  </a:cubicBezTo>
                  <a:cubicBezTo>
                    <a:pt x="96" y="65"/>
                    <a:pt x="96" y="66"/>
                    <a:pt x="95" y="66"/>
                  </a:cubicBezTo>
                  <a:cubicBezTo>
                    <a:pt x="93" y="67"/>
                    <a:pt x="95" y="67"/>
                    <a:pt x="93" y="68"/>
                  </a:cubicBezTo>
                  <a:cubicBezTo>
                    <a:pt x="93" y="69"/>
                    <a:pt x="93" y="70"/>
                    <a:pt x="92" y="72"/>
                  </a:cubicBezTo>
                  <a:cubicBezTo>
                    <a:pt x="92" y="71"/>
                    <a:pt x="92" y="71"/>
                    <a:pt x="92" y="71"/>
                  </a:cubicBezTo>
                  <a:cubicBezTo>
                    <a:pt x="92" y="71"/>
                    <a:pt x="92" y="71"/>
                    <a:pt x="92" y="71"/>
                  </a:cubicBezTo>
                  <a:cubicBezTo>
                    <a:pt x="92" y="72"/>
                    <a:pt x="90" y="73"/>
                    <a:pt x="92" y="73"/>
                  </a:cubicBezTo>
                  <a:cubicBezTo>
                    <a:pt x="90" y="75"/>
                    <a:pt x="90" y="77"/>
                    <a:pt x="88" y="79"/>
                  </a:cubicBezTo>
                  <a:cubicBezTo>
                    <a:pt x="89" y="79"/>
                    <a:pt x="88" y="79"/>
                    <a:pt x="88" y="79"/>
                  </a:cubicBezTo>
                  <a:cubicBezTo>
                    <a:pt x="88" y="81"/>
                    <a:pt x="87" y="82"/>
                    <a:pt x="87" y="83"/>
                  </a:cubicBezTo>
                  <a:cubicBezTo>
                    <a:pt x="87" y="84"/>
                    <a:pt x="87" y="83"/>
                    <a:pt x="85" y="83"/>
                  </a:cubicBezTo>
                  <a:cubicBezTo>
                    <a:pt x="85" y="84"/>
                    <a:pt x="87" y="84"/>
                    <a:pt x="87" y="84"/>
                  </a:cubicBezTo>
                  <a:cubicBezTo>
                    <a:pt x="85" y="86"/>
                    <a:pt x="83" y="88"/>
                    <a:pt x="81" y="91"/>
                  </a:cubicBezTo>
                  <a:cubicBezTo>
                    <a:pt x="80" y="94"/>
                    <a:pt x="78" y="98"/>
                    <a:pt x="75" y="101"/>
                  </a:cubicBezTo>
                  <a:cubicBezTo>
                    <a:pt x="75" y="101"/>
                    <a:pt x="75" y="101"/>
                    <a:pt x="75" y="101"/>
                  </a:cubicBezTo>
                  <a:cubicBezTo>
                    <a:pt x="75" y="103"/>
                    <a:pt x="73" y="104"/>
                    <a:pt x="74" y="105"/>
                  </a:cubicBezTo>
                  <a:cubicBezTo>
                    <a:pt x="73" y="105"/>
                    <a:pt x="73" y="106"/>
                    <a:pt x="73" y="106"/>
                  </a:cubicBezTo>
                  <a:cubicBezTo>
                    <a:pt x="73" y="106"/>
                    <a:pt x="71" y="108"/>
                    <a:pt x="71" y="110"/>
                  </a:cubicBezTo>
                  <a:cubicBezTo>
                    <a:pt x="71" y="110"/>
                    <a:pt x="71" y="110"/>
                    <a:pt x="71" y="110"/>
                  </a:cubicBezTo>
                  <a:cubicBezTo>
                    <a:pt x="70" y="111"/>
                    <a:pt x="70" y="113"/>
                    <a:pt x="69" y="113"/>
                  </a:cubicBezTo>
                  <a:cubicBezTo>
                    <a:pt x="69" y="113"/>
                    <a:pt x="69" y="113"/>
                    <a:pt x="69" y="113"/>
                  </a:cubicBezTo>
                  <a:cubicBezTo>
                    <a:pt x="68" y="113"/>
                    <a:pt x="69" y="114"/>
                    <a:pt x="68" y="114"/>
                  </a:cubicBezTo>
                  <a:cubicBezTo>
                    <a:pt x="68" y="114"/>
                    <a:pt x="68" y="114"/>
                    <a:pt x="68" y="114"/>
                  </a:cubicBezTo>
                  <a:cubicBezTo>
                    <a:pt x="66" y="118"/>
                    <a:pt x="65" y="121"/>
                    <a:pt x="63" y="124"/>
                  </a:cubicBezTo>
                  <a:cubicBezTo>
                    <a:pt x="61" y="127"/>
                    <a:pt x="61" y="124"/>
                    <a:pt x="61" y="126"/>
                  </a:cubicBezTo>
                  <a:cubicBezTo>
                    <a:pt x="61" y="126"/>
                    <a:pt x="61" y="126"/>
                    <a:pt x="61" y="126"/>
                  </a:cubicBezTo>
                  <a:cubicBezTo>
                    <a:pt x="61" y="127"/>
                    <a:pt x="59" y="127"/>
                    <a:pt x="59" y="128"/>
                  </a:cubicBezTo>
                  <a:cubicBezTo>
                    <a:pt x="60" y="128"/>
                    <a:pt x="60" y="128"/>
                    <a:pt x="60" y="128"/>
                  </a:cubicBezTo>
                  <a:cubicBezTo>
                    <a:pt x="59" y="130"/>
                    <a:pt x="59" y="130"/>
                    <a:pt x="59" y="131"/>
                  </a:cubicBezTo>
                  <a:cubicBezTo>
                    <a:pt x="59" y="131"/>
                    <a:pt x="59" y="131"/>
                    <a:pt x="59" y="131"/>
                  </a:cubicBezTo>
                  <a:cubicBezTo>
                    <a:pt x="59" y="133"/>
                    <a:pt x="56" y="133"/>
                    <a:pt x="57" y="136"/>
                  </a:cubicBezTo>
                  <a:cubicBezTo>
                    <a:pt x="53" y="143"/>
                    <a:pt x="50" y="150"/>
                    <a:pt x="46" y="158"/>
                  </a:cubicBezTo>
                  <a:cubicBezTo>
                    <a:pt x="42" y="165"/>
                    <a:pt x="38" y="172"/>
                    <a:pt x="33" y="179"/>
                  </a:cubicBezTo>
                  <a:cubicBezTo>
                    <a:pt x="32" y="181"/>
                    <a:pt x="32" y="181"/>
                    <a:pt x="32" y="182"/>
                  </a:cubicBezTo>
                  <a:cubicBezTo>
                    <a:pt x="32" y="182"/>
                    <a:pt x="32" y="182"/>
                    <a:pt x="32" y="182"/>
                  </a:cubicBezTo>
                  <a:cubicBezTo>
                    <a:pt x="32" y="182"/>
                    <a:pt x="30" y="183"/>
                    <a:pt x="30" y="184"/>
                  </a:cubicBezTo>
                  <a:cubicBezTo>
                    <a:pt x="29" y="187"/>
                    <a:pt x="28" y="188"/>
                    <a:pt x="26" y="192"/>
                  </a:cubicBezTo>
                  <a:cubicBezTo>
                    <a:pt x="26" y="192"/>
                    <a:pt x="26" y="191"/>
                    <a:pt x="26" y="192"/>
                  </a:cubicBezTo>
                  <a:cubicBezTo>
                    <a:pt x="26" y="192"/>
                    <a:pt x="26" y="192"/>
                    <a:pt x="26" y="192"/>
                  </a:cubicBezTo>
                  <a:cubicBezTo>
                    <a:pt x="26" y="192"/>
                    <a:pt x="26" y="192"/>
                    <a:pt x="26" y="192"/>
                  </a:cubicBezTo>
                  <a:cubicBezTo>
                    <a:pt x="26" y="193"/>
                    <a:pt x="26" y="193"/>
                    <a:pt x="26" y="193"/>
                  </a:cubicBezTo>
                  <a:cubicBezTo>
                    <a:pt x="23" y="201"/>
                    <a:pt x="18" y="206"/>
                    <a:pt x="14" y="213"/>
                  </a:cubicBezTo>
                  <a:cubicBezTo>
                    <a:pt x="13" y="214"/>
                    <a:pt x="12" y="217"/>
                    <a:pt x="11" y="219"/>
                  </a:cubicBezTo>
                  <a:cubicBezTo>
                    <a:pt x="7" y="223"/>
                    <a:pt x="5" y="228"/>
                    <a:pt x="2" y="233"/>
                  </a:cubicBezTo>
                  <a:cubicBezTo>
                    <a:pt x="2" y="233"/>
                    <a:pt x="0" y="231"/>
                    <a:pt x="1" y="229"/>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226" name="Hình tự do 122"/>
            <p:cNvSpPr>
              <a:spLocks/>
            </p:cNvSpPr>
            <p:nvPr/>
          </p:nvSpPr>
          <p:spPr bwMode="auto">
            <a:xfrm>
              <a:off x="3575" y="751"/>
              <a:ext cx="68" cy="2938"/>
            </a:xfrm>
            <a:custGeom>
              <a:avLst/>
              <a:gdLst>
                <a:gd name="T0" fmla="*/ 4 w 29"/>
                <a:gd name="T1" fmla="*/ 0 h 1244"/>
                <a:gd name="T2" fmla="*/ 9 w 29"/>
                <a:gd name="T3" fmla="*/ 616 h 1244"/>
                <a:gd name="T4" fmla="*/ 0 w 29"/>
                <a:gd name="T5" fmla="*/ 1244 h 1244"/>
                <a:gd name="T6" fmla="*/ 26 w 29"/>
                <a:gd name="T7" fmla="*/ 1244 h 1244"/>
                <a:gd name="T8" fmla="*/ 17 w 29"/>
                <a:gd name="T9" fmla="*/ 901 h 1244"/>
                <a:gd name="T10" fmla="*/ 29 w 29"/>
                <a:gd name="T11" fmla="*/ 283 h 1244"/>
                <a:gd name="T12" fmla="*/ 20 w 29"/>
                <a:gd name="T13" fmla="*/ 0 h 1244"/>
                <a:gd name="T14" fmla="*/ 4 w 29"/>
                <a:gd name="T15" fmla="*/ 0 h 1244"/>
                <a:gd name="T16" fmla="*/ 4 w 29"/>
                <a:gd name="T17" fmla="*/ 0 h 1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1244">
                  <a:moveTo>
                    <a:pt x="4" y="0"/>
                  </a:moveTo>
                  <a:cubicBezTo>
                    <a:pt x="9" y="616"/>
                    <a:pt x="9" y="616"/>
                    <a:pt x="9" y="616"/>
                  </a:cubicBezTo>
                  <a:cubicBezTo>
                    <a:pt x="0" y="1244"/>
                    <a:pt x="0" y="1244"/>
                    <a:pt x="0" y="1244"/>
                  </a:cubicBezTo>
                  <a:cubicBezTo>
                    <a:pt x="26" y="1244"/>
                    <a:pt x="26" y="1244"/>
                    <a:pt x="26" y="1244"/>
                  </a:cubicBezTo>
                  <a:cubicBezTo>
                    <a:pt x="17" y="901"/>
                    <a:pt x="17" y="901"/>
                    <a:pt x="17" y="901"/>
                  </a:cubicBezTo>
                  <a:cubicBezTo>
                    <a:pt x="29" y="283"/>
                    <a:pt x="29" y="283"/>
                    <a:pt x="29" y="283"/>
                  </a:cubicBezTo>
                  <a:cubicBezTo>
                    <a:pt x="20" y="0"/>
                    <a:pt x="20" y="0"/>
                    <a:pt x="20" y="0"/>
                  </a:cubicBezTo>
                  <a:cubicBezTo>
                    <a:pt x="4" y="0"/>
                    <a:pt x="4" y="0"/>
                    <a:pt x="4" y="0"/>
                  </a:cubicBezTo>
                  <a:cubicBezTo>
                    <a:pt x="4" y="0"/>
                    <a:pt x="4" y="0"/>
                    <a:pt x="4" y="0"/>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227" name="Hình tự do 123"/>
            <p:cNvSpPr>
              <a:spLocks/>
            </p:cNvSpPr>
            <p:nvPr/>
          </p:nvSpPr>
          <p:spPr bwMode="auto">
            <a:xfrm>
              <a:off x="4061" y="1280"/>
              <a:ext cx="194" cy="385"/>
            </a:xfrm>
            <a:custGeom>
              <a:avLst/>
              <a:gdLst>
                <a:gd name="T0" fmla="*/ 30 w 82"/>
                <a:gd name="T1" fmla="*/ 5 h 163"/>
                <a:gd name="T2" fmla="*/ 69 w 82"/>
                <a:gd name="T3" fmla="*/ 163 h 163"/>
                <a:gd name="T4" fmla="*/ 15 w 82"/>
                <a:gd name="T5" fmla="*/ 101 h 163"/>
                <a:gd name="T6" fmla="*/ 30 w 82"/>
                <a:gd name="T7" fmla="*/ 5 h 163"/>
              </a:gdLst>
              <a:ahLst/>
              <a:cxnLst>
                <a:cxn ang="0">
                  <a:pos x="T0" y="T1"/>
                </a:cxn>
                <a:cxn ang="0">
                  <a:pos x="T2" y="T3"/>
                </a:cxn>
                <a:cxn ang="0">
                  <a:pos x="T4" y="T5"/>
                </a:cxn>
                <a:cxn ang="0">
                  <a:pos x="T6" y="T7"/>
                </a:cxn>
              </a:cxnLst>
              <a:rect l="0" t="0" r="r" b="b"/>
              <a:pathLst>
                <a:path w="82" h="163">
                  <a:moveTo>
                    <a:pt x="30" y="5"/>
                  </a:moveTo>
                  <a:cubicBezTo>
                    <a:pt x="39" y="0"/>
                    <a:pt x="82" y="68"/>
                    <a:pt x="69" y="163"/>
                  </a:cubicBezTo>
                  <a:cubicBezTo>
                    <a:pt x="54" y="158"/>
                    <a:pt x="15" y="101"/>
                    <a:pt x="15" y="101"/>
                  </a:cubicBezTo>
                  <a:cubicBezTo>
                    <a:pt x="15" y="101"/>
                    <a:pt x="0" y="16"/>
                    <a:pt x="30" y="5"/>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228" name="Hình tự do 124"/>
            <p:cNvSpPr>
              <a:spLocks/>
            </p:cNvSpPr>
            <p:nvPr/>
          </p:nvSpPr>
          <p:spPr bwMode="auto">
            <a:xfrm>
              <a:off x="4068" y="1292"/>
              <a:ext cx="102" cy="318"/>
            </a:xfrm>
            <a:custGeom>
              <a:avLst/>
              <a:gdLst>
                <a:gd name="T0" fmla="*/ 28 w 43"/>
                <a:gd name="T1" fmla="*/ 0 h 135"/>
                <a:gd name="T2" fmla="*/ 43 w 43"/>
                <a:gd name="T3" fmla="*/ 135 h 135"/>
                <a:gd name="T4" fmla="*/ 13 w 43"/>
                <a:gd name="T5" fmla="*/ 96 h 135"/>
                <a:gd name="T6" fmla="*/ 28 w 43"/>
                <a:gd name="T7" fmla="*/ 0 h 135"/>
              </a:gdLst>
              <a:ahLst/>
              <a:cxnLst>
                <a:cxn ang="0">
                  <a:pos x="T0" y="T1"/>
                </a:cxn>
                <a:cxn ang="0">
                  <a:pos x="T2" y="T3"/>
                </a:cxn>
                <a:cxn ang="0">
                  <a:pos x="T4" y="T5"/>
                </a:cxn>
                <a:cxn ang="0">
                  <a:pos x="T6" y="T7"/>
                </a:cxn>
              </a:cxnLst>
              <a:rect l="0" t="0" r="r" b="b"/>
              <a:pathLst>
                <a:path w="43" h="135">
                  <a:moveTo>
                    <a:pt x="28" y="0"/>
                  </a:moveTo>
                  <a:cubicBezTo>
                    <a:pt x="43" y="135"/>
                    <a:pt x="43" y="135"/>
                    <a:pt x="43" y="135"/>
                  </a:cubicBezTo>
                  <a:cubicBezTo>
                    <a:pt x="43" y="135"/>
                    <a:pt x="19" y="115"/>
                    <a:pt x="13" y="96"/>
                  </a:cubicBezTo>
                  <a:cubicBezTo>
                    <a:pt x="8" y="77"/>
                    <a:pt x="0" y="9"/>
                    <a:pt x="28"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229" name="Hình tự do 125"/>
            <p:cNvSpPr>
              <a:spLocks/>
            </p:cNvSpPr>
            <p:nvPr/>
          </p:nvSpPr>
          <p:spPr bwMode="auto">
            <a:xfrm>
              <a:off x="4040" y="2484"/>
              <a:ext cx="220" cy="426"/>
            </a:xfrm>
            <a:custGeom>
              <a:avLst/>
              <a:gdLst>
                <a:gd name="T0" fmla="*/ 35 w 93"/>
                <a:gd name="T1" fmla="*/ 4 h 180"/>
                <a:gd name="T2" fmla="*/ 80 w 93"/>
                <a:gd name="T3" fmla="*/ 180 h 180"/>
                <a:gd name="T4" fmla="*/ 18 w 93"/>
                <a:gd name="T5" fmla="*/ 109 h 180"/>
                <a:gd name="T6" fmla="*/ 35 w 93"/>
                <a:gd name="T7" fmla="*/ 4 h 180"/>
              </a:gdLst>
              <a:ahLst/>
              <a:cxnLst>
                <a:cxn ang="0">
                  <a:pos x="T0" y="T1"/>
                </a:cxn>
                <a:cxn ang="0">
                  <a:pos x="T2" y="T3"/>
                </a:cxn>
                <a:cxn ang="0">
                  <a:pos x="T4" y="T5"/>
                </a:cxn>
                <a:cxn ang="0">
                  <a:pos x="T6" y="T7"/>
                </a:cxn>
              </a:cxnLst>
              <a:rect l="0" t="0" r="r" b="b"/>
              <a:pathLst>
                <a:path w="93" h="180">
                  <a:moveTo>
                    <a:pt x="35" y="4"/>
                  </a:moveTo>
                  <a:cubicBezTo>
                    <a:pt x="43" y="0"/>
                    <a:pt x="93" y="75"/>
                    <a:pt x="80" y="180"/>
                  </a:cubicBezTo>
                  <a:cubicBezTo>
                    <a:pt x="63" y="175"/>
                    <a:pt x="18" y="109"/>
                    <a:pt x="18" y="109"/>
                  </a:cubicBezTo>
                  <a:cubicBezTo>
                    <a:pt x="18" y="109"/>
                    <a:pt x="0" y="18"/>
                    <a:pt x="35" y="4"/>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230" name="Hình tự do 126"/>
            <p:cNvSpPr>
              <a:spLocks/>
            </p:cNvSpPr>
            <p:nvPr/>
          </p:nvSpPr>
          <p:spPr bwMode="auto">
            <a:xfrm>
              <a:off x="4050" y="2492"/>
              <a:ext cx="111" cy="359"/>
            </a:xfrm>
            <a:custGeom>
              <a:avLst/>
              <a:gdLst>
                <a:gd name="T0" fmla="*/ 31 w 47"/>
                <a:gd name="T1" fmla="*/ 0 h 152"/>
                <a:gd name="T2" fmla="*/ 47 w 47"/>
                <a:gd name="T3" fmla="*/ 152 h 152"/>
                <a:gd name="T4" fmla="*/ 14 w 47"/>
                <a:gd name="T5" fmla="*/ 107 h 152"/>
                <a:gd name="T6" fmla="*/ 31 w 47"/>
                <a:gd name="T7" fmla="*/ 0 h 152"/>
              </a:gdLst>
              <a:ahLst/>
              <a:cxnLst>
                <a:cxn ang="0">
                  <a:pos x="T0" y="T1"/>
                </a:cxn>
                <a:cxn ang="0">
                  <a:pos x="T2" y="T3"/>
                </a:cxn>
                <a:cxn ang="0">
                  <a:pos x="T4" y="T5"/>
                </a:cxn>
                <a:cxn ang="0">
                  <a:pos x="T6" y="T7"/>
                </a:cxn>
              </a:cxnLst>
              <a:rect l="0" t="0" r="r" b="b"/>
              <a:pathLst>
                <a:path w="47" h="152">
                  <a:moveTo>
                    <a:pt x="31" y="0"/>
                  </a:moveTo>
                  <a:cubicBezTo>
                    <a:pt x="47" y="152"/>
                    <a:pt x="47" y="152"/>
                    <a:pt x="47" y="152"/>
                  </a:cubicBezTo>
                  <a:cubicBezTo>
                    <a:pt x="47" y="152"/>
                    <a:pt x="22" y="129"/>
                    <a:pt x="14" y="107"/>
                  </a:cubicBezTo>
                  <a:cubicBezTo>
                    <a:pt x="8" y="87"/>
                    <a:pt x="0" y="11"/>
                    <a:pt x="31"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231" name="Hình tự do 127"/>
            <p:cNvSpPr>
              <a:spLocks/>
            </p:cNvSpPr>
            <p:nvPr/>
          </p:nvSpPr>
          <p:spPr bwMode="auto">
            <a:xfrm>
              <a:off x="4050" y="3545"/>
              <a:ext cx="222" cy="428"/>
            </a:xfrm>
            <a:custGeom>
              <a:avLst/>
              <a:gdLst>
                <a:gd name="T0" fmla="*/ 35 w 94"/>
                <a:gd name="T1" fmla="*/ 5 h 181"/>
                <a:gd name="T2" fmla="*/ 79 w 94"/>
                <a:gd name="T3" fmla="*/ 181 h 181"/>
                <a:gd name="T4" fmla="*/ 19 w 94"/>
                <a:gd name="T5" fmla="*/ 112 h 181"/>
                <a:gd name="T6" fmla="*/ 35 w 94"/>
                <a:gd name="T7" fmla="*/ 5 h 181"/>
              </a:gdLst>
              <a:ahLst/>
              <a:cxnLst>
                <a:cxn ang="0">
                  <a:pos x="T0" y="T1"/>
                </a:cxn>
                <a:cxn ang="0">
                  <a:pos x="T2" y="T3"/>
                </a:cxn>
                <a:cxn ang="0">
                  <a:pos x="T4" y="T5"/>
                </a:cxn>
                <a:cxn ang="0">
                  <a:pos x="T6" y="T7"/>
                </a:cxn>
              </a:cxnLst>
              <a:rect l="0" t="0" r="r" b="b"/>
              <a:pathLst>
                <a:path w="94" h="181">
                  <a:moveTo>
                    <a:pt x="35" y="5"/>
                  </a:moveTo>
                  <a:cubicBezTo>
                    <a:pt x="45" y="0"/>
                    <a:pt x="94" y="76"/>
                    <a:pt x="79" y="181"/>
                  </a:cubicBezTo>
                  <a:cubicBezTo>
                    <a:pt x="64" y="177"/>
                    <a:pt x="19" y="112"/>
                    <a:pt x="19" y="112"/>
                  </a:cubicBezTo>
                  <a:cubicBezTo>
                    <a:pt x="19" y="112"/>
                    <a:pt x="0" y="19"/>
                    <a:pt x="35" y="5"/>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232" name="Hình tự do 128"/>
            <p:cNvSpPr>
              <a:spLocks/>
            </p:cNvSpPr>
            <p:nvPr/>
          </p:nvSpPr>
          <p:spPr bwMode="auto">
            <a:xfrm>
              <a:off x="4066" y="3557"/>
              <a:ext cx="106" cy="354"/>
            </a:xfrm>
            <a:custGeom>
              <a:avLst/>
              <a:gdLst>
                <a:gd name="T0" fmla="*/ 28 w 45"/>
                <a:gd name="T1" fmla="*/ 0 h 150"/>
                <a:gd name="T2" fmla="*/ 45 w 45"/>
                <a:gd name="T3" fmla="*/ 150 h 150"/>
                <a:gd name="T4" fmla="*/ 13 w 45"/>
                <a:gd name="T5" fmla="*/ 107 h 150"/>
                <a:gd name="T6" fmla="*/ 28 w 45"/>
                <a:gd name="T7" fmla="*/ 0 h 150"/>
              </a:gdLst>
              <a:ahLst/>
              <a:cxnLst>
                <a:cxn ang="0">
                  <a:pos x="T0" y="T1"/>
                </a:cxn>
                <a:cxn ang="0">
                  <a:pos x="T2" y="T3"/>
                </a:cxn>
                <a:cxn ang="0">
                  <a:pos x="T4" y="T5"/>
                </a:cxn>
                <a:cxn ang="0">
                  <a:pos x="T6" y="T7"/>
                </a:cxn>
              </a:cxnLst>
              <a:rect l="0" t="0" r="r" b="b"/>
              <a:pathLst>
                <a:path w="45" h="150">
                  <a:moveTo>
                    <a:pt x="28" y="0"/>
                  </a:moveTo>
                  <a:cubicBezTo>
                    <a:pt x="45" y="150"/>
                    <a:pt x="45" y="150"/>
                    <a:pt x="45" y="150"/>
                  </a:cubicBezTo>
                  <a:cubicBezTo>
                    <a:pt x="45" y="150"/>
                    <a:pt x="19" y="126"/>
                    <a:pt x="13" y="107"/>
                  </a:cubicBezTo>
                  <a:cubicBezTo>
                    <a:pt x="5" y="84"/>
                    <a:pt x="0" y="10"/>
                    <a:pt x="28"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233" name="Hình tự do 129"/>
            <p:cNvSpPr>
              <a:spLocks/>
            </p:cNvSpPr>
            <p:nvPr/>
          </p:nvSpPr>
          <p:spPr bwMode="auto">
            <a:xfrm>
              <a:off x="4269" y="2321"/>
              <a:ext cx="218" cy="433"/>
            </a:xfrm>
            <a:custGeom>
              <a:avLst/>
              <a:gdLst>
                <a:gd name="T0" fmla="*/ 57 w 92"/>
                <a:gd name="T1" fmla="*/ 5 h 183"/>
                <a:gd name="T2" fmla="*/ 13 w 92"/>
                <a:gd name="T3" fmla="*/ 183 h 183"/>
                <a:gd name="T4" fmla="*/ 72 w 92"/>
                <a:gd name="T5" fmla="*/ 111 h 183"/>
                <a:gd name="T6" fmla="*/ 57 w 92"/>
                <a:gd name="T7" fmla="*/ 5 h 183"/>
              </a:gdLst>
              <a:ahLst/>
              <a:cxnLst>
                <a:cxn ang="0">
                  <a:pos x="T0" y="T1"/>
                </a:cxn>
                <a:cxn ang="0">
                  <a:pos x="T2" y="T3"/>
                </a:cxn>
                <a:cxn ang="0">
                  <a:pos x="T4" y="T5"/>
                </a:cxn>
                <a:cxn ang="0">
                  <a:pos x="T6" y="T7"/>
                </a:cxn>
              </a:cxnLst>
              <a:rect l="0" t="0" r="r" b="b"/>
              <a:pathLst>
                <a:path w="92" h="183">
                  <a:moveTo>
                    <a:pt x="57" y="5"/>
                  </a:moveTo>
                  <a:cubicBezTo>
                    <a:pt x="49" y="0"/>
                    <a:pt x="0" y="75"/>
                    <a:pt x="13" y="183"/>
                  </a:cubicBezTo>
                  <a:cubicBezTo>
                    <a:pt x="29" y="176"/>
                    <a:pt x="72" y="111"/>
                    <a:pt x="72" y="111"/>
                  </a:cubicBezTo>
                  <a:cubicBezTo>
                    <a:pt x="72" y="111"/>
                    <a:pt x="92" y="18"/>
                    <a:pt x="57" y="5"/>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234" name="Hình tự do 130"/>
            <p:cNvSpPr>
              <a:spLocks/>
            </p:cNvSpPr>
            <p:nvPr/>
          </p:nvSpPr>
          <p:spPr bwMode="auto">
            <a:xfrm>
              <a:off x="4366" y="2333"/>
              <a:ext cx="111" cy="355"/>
            </a:xfrm>
            <a:custGeom>
              <a:avLst/>
              <a:gdLst>
                <a:gd name="T0" fmla="*/ 17 w 47"/>
                <a:gd name="T1" fmla="*/ 0 h 150"/>
                <a:gd name="T2" fmla="*/ 0 w 47"/>
                <a:gd name="T3" fmla="*/ 150 h 150"/>
                <a:gd name="T4" fmla="*/ 33 w 47"/>
                <a:gd name="T5" fmla="*/ 106 h 150"/>
                <a:gd name="T6" fmla="*/ 17 w 47"/>
                <a:gd name="T7" fmla="*/ 0 h 150"/>
              </a:gdLst>
              <a:ahLst/>
              <a:cxnLst>
                <a:cxn ang="0">
                  <a:pos x="T0" y="T1"/>
                </a:cxn>
                <a:cxn ang="0">
                  <a:pos x="T2" y="T3"/>
                </a:cxn>
                <a:cxn ang="0">
                  <a:pos x="T4" y="T5"/>
                </a:cxn>
                <a:cxn ang="0">
                  <a:pos x="T6" y="T7"/>
                </a:cxn>
              </a:cxnLst>
              <a:rect l="0" t="0" r="r" b="b"/>
              <a:pathLst>
                <a:path w="47" h="150">
                  <a:moveTo>
                    <a:pt x="17" y="0"/>
                  </a:moveTo>
                  <a:cubicBezTo>
                    <a:pt x="0" y="150"/>
                    <a:pt x="0" y="150"/>
                    <a:pt x="0" y="150"/>
                  </a:cubicBezTo>
                  <a:cubicBezTo>
                    <a:pt x="0" y="150"/>
                    <a:pt x="25" y="128"/>
                    <a:pt x="33" y="106"/>
                  </a:cubicBezTo>
                  <a:cubicBezTo>
                    <a:pt x="39" y="86"/>
                    <a:pt x="47" y="12"/>
                    <a:pt x="17"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235" name="Hình tự do 131"/>
            <p:cNvSpPr>
              <a:spLocks/>
            </p:cNvSpPr>
            <p:nvPr/>
          </p:nvSpPr>
          <p:spPr bwMode="auto">
            <a:xfrm>
              <a:off x="4253" y="2955"/>
              <a:ext cx="304" cy="481"/>
            </a:xfrm>
            <a:custGeom>
              <a:avLst/>
              <a:gdLst>
                <a:gd name="T0" fmla="*/ 6 w 129"/>
                <a:gd name="T1" fmla="*/ 204 h 204"/>
                <a:gd name="T2" fmla="*/ 120 w 129"/>
                <a:gd name="T3" fmla="*/ 0 h 204"/>
                <a:gd name="T4" fmla="*/ 6 w 129"/>
                <a:gd name="T5" fmla="*/ 204 h 204"/>
              </a:gdLst>
              <a:ahLst/>
              <a:cxnLst>
                <a:cxn ang="0">
                  <a:pos x="T0" y="T1"/>
                </a:cxn>
                <a:cxn ang="0">
                  <a:pos x="T2" y="T3"/>
                </a:cxn>
                <a:cxn ang="0">
                  <a:pos x="T4" y="T5"/>
                </a:cxn>
              </a:cxnLst>
              <a:rect l="0" t="0" r="r" b="b"/>
              <a:pathLst>
                <a:path w="129" h="204">
                  <a:moveTo>
                    <a:pt x="6" y="204"/>
                  </a:moveTo>
                  <a:cubicBezTo>
                    <a:pt x="6" y="204"/>
                    <a:pt x="129" y="136"/>
                    <a:pt x="120" y="0"/>
                  </a:cubicBezTo>
                  <a:cubicBezTo>
                    <a:pt x="0" y="59"/>
                    <a:pt x="6" y="204"/>
                    <a:pt x="6" y="204"/>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236" name="Hình tự do 132"/>
            <p:cNvSpPr>
              <a:spLocks/>
            </p:cNvSpPr>
            <p:nvPr/>
          </p:nvSpPr>
          <p:spPr bwMode="auto">
            <a:xfrm>
              <a:off x="3964" y="2577"/>
              <a:ext cx="305" cy="477"/>
            </a:xfrm>
            <a:custGeom>
              <a:avLst/>
              <a:gdLst>
                <a:gd name="T0" fmla="*/ 123 w 129"/>
                <a:gd name="T1" fmla="*/ 202 h 202"/>
                <a:gd name="T2" fmla="*/ 10 w 129"/>
                <a:gd name="T3" fmla="*/ 0 h 202"/>
                <a:gd name="T4" fmla="*/ 123 w 129"/>
                <a:gd name="T5" fmla="*/ 202 h 202"/>
              </a:gdLst>
              <a:ahLst/>
              <a:cxnLst>
                <a:cxn ang="0">
                  <a:pos x="T0" y="T1"/>
                </a:cxn>
                <a:cxn ang="0">
                  <a:pos x="T2" y="T3"/>
                </a:cxn>
                <a:cxn ang="0">
                  <a:pos x="T4" y="T5"/>
                </a:cxn>
              </a:cxnLst>
              <a:rect l="0" t="0" r="r" b="b"/>
              <a:pathLst>
                <a:path w="129" h="202">
                  <a:moveTo>
                    <a:pt x="123" y="202"/>
                  </a:moveTo>
                  <a:cubicBezTo>
                    <a:pt x="123" y="202"/>
                    <a:pt x="0" y="136"/>
                    <a:pt x="10" y="0"/>
                  </a:cubicBezTo>
                  <a:cubicBezTo>
                    <a:pt x="129" y="59"/>
                    <a:pt x="123" y="202"/>
                    <a:pt x="123" y="202"/>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237" name="Hình tự do 133"/>
            <p:cNvSpPr>
              <a:spLocks/>
            </p:cNvSpPr>
            <p:nvPr/>
          </p:nvSpPr>
          <p:spPr bwMode="auto">
            <a:xfrm>
              <a:off x="4262" y="3590"/>
              <a:ext cx="305" cy="479"/>
            </a:xfrm>
            <a:custGeom>
              <a:avLst/>
              <a:gdLst>
                <a:gd name="T0" fmla="*/ 6 w 129"/>
                <a:gd name="T1" fmla="*/ 203 h 203"/>
                <a:gd name="T2" fmla="*/ 120 w 129"/>
                <a:gd name="T3" fmla="*/ 0 h 203"/>
                <a:gd name="T4" fmla="*/ 6 w 129"/>
                <a:gd name="T5" fmla="*/ 203 h 203"/>
              </a:gdLst>
              <a:ahLst/>
              <a:cxnLst>
                <a:cxn ang="0">
                  <a:pos x="T0" y="T1"/>
                </a:cxn>
                <a:cxn ang="0">
                  <a:pos x="T2" y="T3"/>
                </a:cxn>
                <a:cxn ang="0">
                  <a:pos x="T4" y="T5"/>
                </a:cxn>
              </a:cxnLst>
              <a:rect l="0" t="0" r="r" b="b"/>
              <a:pathLst>
                <a:path w="129" h="203">
                  <a:moveTo>
                    <a:pt x="6" y="203"/>
                  </a:moveTo>
                  <a:cubicBezTo>
                    <a:pt x="6" y="203"/>
                    <a:pt x="129" y="136"/>
                    <a:pt x="120" y="0"/>
                  </a:cubicBezTo>
                  <a:cubicBezTo>
                    <a:pt x="0" y="59"/>
                    <a:pt x="6" y="203"/>
                    <a:pt x="6" y="203"/>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238" name="Hình tự do 134"/>
            <p:cNvSpPr>
              <a:spLocks/>
            </p:cNvSpPr>
            <p:nvPr/>
          </p:nvSpPr>
          <p:spPr bwMode="auto">
            <a:xfrm>
              <a:off x="3972" y="3122"/>
              <a:ext cx="304" cy="475"/>
            </a:xfrm>
            <a:custGeom>
              <a:avLst/>
              <a:gdLst>
                <a:gd name="T0" fmla="*/ 124 w 129"/>
                <a:gd name="T1" fmla="*/ 201 h 201"/>
                <a:gd name="T2" fmla="*/ 9 w 129"/>
                <a:gd name="T3" fmla="*/ 0 h 201"/>
                <a:gd name="T4" fmla="*/ 124 w 129"/>
                <a:gd name="T5" fmla="*/ 201 h 201"/>
              </a:gdLst>
              <a:ahLst/>
              <a:cxnLst>
                <a:cxn ang="0">
                  <a:pos x="T0" y="T1"/>
                </a:cxn>
                <a:cxn ang="0">
                  <a:pos x="T2" y="T3"/>
                </a:cxn>
                <a:cxn ang="0">
                  <a:pos x="T4" y="T5"/>
                </a:cxn>
              </a:cxnLst>
              <a:rect l="0" t="0" r="r" b="b"/>
              <a:pathLst>
                <a:path w="129" h="201">
                  <a:moveTo>
                    <a:pt x="124" y="201"/>
                  </a:moveTo>
                  <a:cubicBezTo>
                    <a:pt x="124" y="201"/>
                    <a:pt x="0" y="135"/>
                    <a:pt x="9" y="0"/>
                  </a:cubicBezTo>
                  <a:cubicBezTo>
                    <a:pt x="129" y="58"/>
                    <a:pt x="124" y="201"/>
                    <a:pt x="124" y="201"/>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239" name="Hình tự do 135"/>
            <p:cNvSpPr>
              <a:spLocks/>
            </p:cNvSpPr>
            <p:nvPr/>
          </p:nvSpPr>
          <p:spPr bwMode="auto">
            <a:xfrm>
              <a:off x="3981" y="3595"/>
              <a:ext cx="305" cy="482"/>
            </a:xfrm>
            <a:custGeom>
              <a:avLst/>
              <a:gdLst>
                <a:gd name="T0" fmla="*/ 124 w 129"/>
                <a:gd name="T1" fmla="*/ 204 h 204"/>
                <a:gd name="T2" fmla="*/ 9 w 129"/>
                <a:gd name="T3" fmla="*/ 0 h 204"/>
                <a:gd name="T4" fmla="*/ 124 w 129"/>
                <a:gd name="T5" fmla="*/ 204 h 204"/>
              </a:gdLst>
              <a:ahLst/>
              <a:cxnLst>
                <a:cxn ang="0">
                  <a:pos x="T0" y="T1"/>
                </a:cxn>
                <a:cxn ang="0">
                  <a:pos x="T2" y="T3"/>
                </a:cxn>
                <a:cxn ang="0">
                  <a:pos x="T4" y="T5"/>
                </a:cxn>
              </a:cxnLst>
              <a:rect l="0" t="0" r="r" b="b"/>
              <a:pathLst>
                <a:path w="129" h="204">
                  <a:moveTo>
                    <a:pt x="124" y="204"/>
                  </a:moveTo>
                  <a:cubicBezTo>
                    <a:pt x="124" y="204"/>
                    <a:pt x="0" y="136"/>
                    <a:pt x="9" y="0"/>
                  </a:cubicBezTo>
                  <a:cubicBezTo>
                    <a:pt x="129" y="60"/>
                    <a:pt x="124" y="204"/>
                    <a:pt x="124" y="204"/>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240" name="Hình tự do 136"/>
            <p:cNvSpPr>
              <a:spLocks/>
            </p:cNvSpPr>
            <p:nvPr/>
          </p:nvSpPr>
          <p:spPr bwMode="auto">
            <a:xfrm>
              <a:off x="4253" y="2385"/>
              <a:ext cx="304" cy="482"/>
            </a:xfrm>
            <a:custGeom>
              <a:avLst/>
              <a:gdLst>
                <a:gd name="T0" fmla="*/ 6 w 129"/>
                <a:gd name="T1" fmla="*/ 204 h 204"/>
                <a:gd name="T2" fmla="*/ 120 w 129"/>
                <a:gd name="T3" fmla="*/ 0 h 204"/>
                <a:gd name="T4" fmla="*/ 6 w 129"/>
                <a:gd name="T5" fmla="*/ 204 h 204"/>
              </a:gdLst>
              <a:ahLst/>
              <a:cxnLst>
                <a:cxn ang="0">
                  <a:pos x="T0" y="T1"/>
                </a:cxn>
                <a:cxn ang="0">
                  <a:pos x="T2" y="T3"/>
                </a:cxn>
                <a:cxn ang="0">
                  <a:pos x="T4" y="T5"/>
                </a:cxn>
              </a:cxnLst>
              <a:rect l="0" t="0" r="r" b="b"/>
              <a:pathLst>
                <a:path w="129" h="204">
                  <a:moveTo>
                    <a:pt x="6" y="204"/>
                  </a:moveTo>
                  <a:cubicBezTo>
                    <a:pt x="6" y="204"/>
                    <a:pt x="129" y="137"/>
                    <a:pt x="120" y="0"/>
                  </a:cubicBezTo>
                  <a:cubicBezTo>
                    <a:pt x="0" y="60"/>
                    <a:pt x="6" y="204"/>
                    <a:pt x="6" y="204"/>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241" name="Hình tự do 137"/>
            <p:cNvSpPr>
              <a:spLocks/>
            </p:cNvSpPr>
            <p:nvPr/>
          </p:nvSpPr>
          <p:spPr bwMode="auto">
            <a:xfrm>
              <a:off x="3950" y="1946"/>
              <a:ext cx="305" cy="484"/>
            </a:xfrm>
            <a:custGeom>
              <a:avLst/>
              <a:gdLst>
                <a:gd name="T0" fmla="*/ 122 w 129"/>
                <a:gd name="T1" fmla="*/ 205 h 205"/>
                <a:gd name="T2" fmla="*/ 8 w 129"/>
                <a:gd name="T3" fmla="*/ 0 h 205"/>
                <a:gd name="T4" fmla="*/ 122 w 129"/>
                <a:gd name="T5" fmla="*/ 205 h 205"/>
              </a:gdLst>
              <a:ahLst/>
              <a:cxnLst>
                <a:cxn ang="0">
                  <a:pos x="T0" y="T1"/>
                </a:cxn>
                <a:cxn ang="0">
                  <a:pos x="T2" y="T3"/>
                </a:cxn>
                <a:cxn ang="0">
                  <a:pos x="T4" y="T5"/>
                </a:cxn>
              </a:cxnLst>
              <a:rect l="0" t="0" r="r" b="b"/>
              <a:pathLst>
                <a:path w="129" h="205">
                  <a:moveTo>
                    <a:pt x="122" y="205"/>
                  </a:moveTo>
                  <a:cubicBezTo>
                    <a:pt x="122" y="205"/>
                    <a:pt x="0" y="137"/>
                    <a:pt x="8" y="0"/>
                  </a:cubicBezTo>
                  <a:cubicBezTo>
                    <a:pt x="129" y="60"/>
                    <a:pt x="122" y="205"/>
                    <a:pt x="122" y="205"/>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242" name="Hình tự do 138"/>
            <p:cNvSpPr>
              <a:spLocks/>
            </p:cNvSpPr>
            <p:nvPr/>
          </p:nvSpPr>
          <p:spPr bwMode="auto">
            <a:xfrm>
              <a:off x="4253" y="1747"/>
              <a:ext cx="304" cy="478"/>
            </a:xfrm>
            <a:custGeom>
              <a:avLst/>
              <a:gdLst>
                <a:gd name="T0" fmla="*/ 6 w 129"/>
                <a:gd name="T1" fmla="*/ 202 h 202"/>
                <a:gd name="T2" fmla="*/ 120 w 129"/>
                <a:gd name="T3" fmla="*/ 0 h 202"/>
                <a:gd name="T4" fmla="*/ 6 w 129"/>
                <a:gd name="T5" fmla="*/ 202 h 202"/>
              </a:gdLst>
              <a:ahLst/>
              <a:cxnLst>
                <a:cxn ang="0">
                  <a:pos x="T0" y="T1"/>
                </a:cxn>
                <a:cxn ang="0">
                  <a:pos x="T2" y="T3"/>
                </a:cxn>
                <a:cxn ang="0">
                  <a:pos x="T4" y="T5"/>
                </a:cxn>
              </a:cxnLst>
              <a:rect l="0" t="0" r="r" b="b"/>
              <a:pathLst>
                <a:path w="129" h="202">
                  <a:moveTo>
                    <a:pt x="6" y="202"/>
                  </a:moveTo>
                  <a:cubicBezTo>
                    <a:pt x="6" y="202"/>
                    <a:pt x="129" y="136"/>
                    <a:pt x="120" y="0"/>
                  </a:cubicBezTo>
                  <a:cubicBezTo>
                    <a:pt x="0" y="59"/>
                    <a:pt x="6" y="202"/>
                    <a:pt x="6" y="202"/>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243" name="Hình tự do 139"/>
            <p:cNvSpPr>
              <a:spLocks/>
            </p:cNvSpPr>
            <p:nvPr/>
          </p:nvSpPr>
          <p:spPr bwMode="auto">
            <a:xfrm>
              <a:off x="4248" y="1211"/>
              <a:ext cx="307" cy="475"/>
            </a:xfrm>
            <a:custGeom>
              <a:avLst/>
              <a:gdLst>
                <a:gd name="T0" fmla="*/ 7 w 130"/>
                <a:gd name="T1" fmla="*/ 201 h 201"/>
                <a:gd name="T2" fmla="*/ 120 w 130"/>
                <a:gd name="T3" fmla="*/ 0 h 201"/>
                <a:gd name="T4" fmla="*/ 7 w 130"/>
                <a:gd name="T5" fmla="*/ 201 h 201"/>
              </a:gdLst>
              <a:ahLst/>
              <a:cxnLst>
                <a:cxn ang="0">
                  <a:pos x="T0" y="T1"/>
                </a:cxn>
                <a:cxn ang="0">
                  <a:pos x="T2" y="T3"/>
                </a:cxn>
                <a:cxn ang="0">
                  <a:pos x="T4" y="T5"/>
                </a:cxn>
              </a:cxnLst>
              <a:rect l="0" t="0" r="r" b="b"/>
              <a:pathLst>
                <a:path w="130" h="201">
                  <a:moveTo>
                    <a:pt x="7" y="201"/>
                  </a:moveTo>
                  <a:cubicBezTo>
                    <a:pt x="7" y="201"/>
                    <a:pt x="130" y="135"/>
                    <a:pt x="120" y="0"/>
                  </a:cubicBezTo>
                  <a:cubicBezTo>
                    <a:pt x="0" y="59"/>
                    <a:pt x="7" y="201"/>
                    <a:pt x="7" y="201"/>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244" name="Hình tự do 140"/>
            <p:cNvSpPr>
              <a:spLocks/>
            </p:cNvSpPr>
            <p:nvPr/>
          </p:nvSpPr>
          <p:spPr bwMode="auto">
            <a:xfrm>
              <a:off x="3990" y="1381"/>
              <a:ext cx="274" cy="428"/>
            </a:xfrm>
            <a:custGeom>
              <a:avLst/>
              <a:gdLst>
                <a:gd name="T0" fmla="*/ 112 w 116"/>
                <a:gd name="T1" fmla="*/ 181 h 181"/>
                <a:gd name="T2" fmla="*/ 8 w 116"/>
                <a:gd name="T3" fmla="*/ 0 h 181"/>
                <a:gd name="T4" fmla="*/ 112 w 116"/>
                <a:gd name="T5" fmla="*/ 181 h 181"/>
              </a:gdLst>
              <a:ahLst/>
              <a:cxnLst>
                <a:cxn ang="0">
                  <a:pos x="T0" y="T1"/>
                </a:cxn>
                <a:cxn ang="0">
                  <a:pos x="T2" y="T3"/>
                </a:cxn>
                <a:cxn ang="0">
                  <a:pos x="T4" y="T5"/>
                </a:cxn>
              </a:cxnLst>
              <a:rect l="0" t="0" r="r" b="b"/>
              <a:pathLst>
                <a:path w="116" h="181">
                  <a:moveTo>
                    <a:pt x="112" y="181"/>
                  </a:moveTo>
                  <a:cubicBezTo>
                    <a:pt x="112" y="181"/>
                    <a:pt x="0" y="121"/>
                    <a:pt x="8" y="0"/>
                  </a:cubicBezTo>
                  <a:cubicBezTo>
                    <a:pt x="116" y="54"/>
                    <a:pt x="112" y="181"/>
                    <a:pt x="112" y="181"/>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245" name="Hình tự do 141"/>
            <p:cNvSpPr>
              <a:spLocks/>
            </p:cNvSpPr>
            <p:nvPr/>
          </p:nvSpPr>
          <p:spPr bwMode="auto">
            <a:xfrm>
              <a:off x="3993" y="2577"/>
              <a:ext cx="260" cy="474"/>
            </a:xfrm>
            <a:custGeom>
              <a:avLst/>
              <a:gdLst>
                <a:gd name="T0" fmla="*/ 97 w 110"/>
                <a:gd name="T1" fmla="*/ 176 h 201"/>
                <a:gd name="T2" fmla="*/ 93 w 110"/>
                <a:gd name="T3" fmla="*/ 169 h 201"/>
                <a:gd name="T4" fmla="*/ 89 w 110"/>
                <a:gd name="T5" fmla="*/ 156 h 201"/>
                <a:gd name="T6" fmla="*/ 88 w 110"/>
                <a:gd name="T7" fmla="*/ 153 h 201"/>
                <a:gd name="T8" fmla="*/ 79 w 110"/>
                <a:gd name="T9" fmla="*/ 140 h 201"/>
                <a:gd name="T10" fmla="*/ 76 w 110"/>
                <a:gd name="T11" fmla="*/ 136 h 201"/>
                <a:gd name="T12" fmla="*/ 73 w 110"/>
                <a:gd name="T13" fmla="*/ 128 h 201"/>
                <a:gd name="T14" fmla="*/ 71 w 110"/>
                <a:gd name="T15" fmla="*/ 123 h 201"/>
                <a:gd name="T16" fmla="*/ 68 w 110"/>
                <a:gd name="T17" fmla="*/ 120 h 201"/>
                <a:gd name="T18" fmla="*/ 68 w 110"/>
                <a:gd name="T19" fmla="*/ 116 h 201"/>
                <a:gd name="T20" fmla="*/ 64 w 110"/>
                <a:gd name="T21" fmla="*/ 108 h 201"/>
                <a:gd name="T22" fmla="*/ 62 w 110"/>
                <a:gd name="T23" fmla="*/ 104 h 201"/>
                <a:gd name="T24" fmla="*/ 60 w 110"/>
                <a:gd name="T25" fmla="*/ 99 h 201"/>
                <a:gd name="T26" fmla="*/ 58 w 110"/>
                <a:gd name="T27" fmla="*/ 95 h 201"/>
                <a:gd name="T28" fmla="*/ 55 w 110"/>
                <a:gd name="T29" fmla="*/ 89 h 201"/>
                <a:gd name="T30" fmla="*/ 49 w 110"/>
                <a:gd name="T31" fmla="*/ 82 h 201"/>
                <a:gd name="T32" fmla="*/ 49 w 110"/>
                <a:gd name="T33" fmla="*/ 80 h 201"/>
                <a:gd name="T34" fmla="*/ 46 w 110"/>
                <a:gd name="T35" fmla="*/ 76 h 201"/>
                <a:gd name="T36" fmla="*/ 45 w 110"/>
                <a:gd name="T37" fmla="*/ 73 h 201"/>
                <a:gd name="T38" fmla="*/ 45 w 110"/>
                <a:gd name="T39" fmla="*/ 72 h 201"/>
                <a:gd name="T40" fmla="*/ 43 w 110"/>
                <a:gd name="T41" fmla="*/ 69 h 201"/>
                <a:gd name="T42" fmla="*/ 37 w 110"/>
                <a:gd name="T43" fmla="*/ 59 h 201"/>
                <a:gd name="T44" fmla="*/ 36 w 110"/>
                <a:gd name="T45" fmla="*/ 55 h 201"/>
                <a:gd name="T46" fmla="*/ 33 w 110"/>
                <a:gd name="T47" fmla="*/ 51 h 201"/>
                <a:gd name="T48" fmla="*/ 29 w 110"/>
                <a:gd name="T49" fmla="*/ 43 h 201"/>
                <a:gd name="T50" fmla="*/ 27 w 110"/>
                <a:gd name="T51" fmla="*/ 42 h 201"/>
                <a:gd name="T52" fmla="*/ 27 w 110"/>
                <a:gd name="T53" fmla="*/ 39 h 201"/>
                <a:gd name="T54" fmla="*/ 28 w 110"/>
                <a:gd name="T55" fmla="*/ 34 h 201"/>
                <a:gd name="T56" fmla="*/ 24 w 110"/>
                <a:gd name="T57" fmla="*/ 31 h 201"/>
                <a:gd name="T58" fmla="*/ 24 w 110"/>
                <a:gd name="T59" fmla="*/ 29 h 201"/>
                <a:gd name="T60" fmla="*/ 23 w 110"/>
                <a:gd name="T61" fmla="*/ 29 h 201"/>
                <a:gd name="T62" fmla="*/ 19 w 110"/>
                <a:gd name="T63" fmla="*/ 26 h 201"/>
                <a:gd name="T64" fmla="*/ 20 w 110"/>
                <a:gd name="T65" fmla="*/ 21 h 201"/>
                <a:gd name="T66" fmla="*/ 17 w 110"/>
                <a:gd name="T67" fmla="*/ 21 h 201"/>
                <a:gd name="T68" fmla="*/ 17 w 110"/>
                <a:gd name="T69" fmla="*/ 17 h 201"/>
                <a:gd name="T70" fmla="*/ 16 w 110"/>
                <a:gd name="T71" fmla="*/ 14 h 201"/>
                <a:gd name="T72" fmla="*/ 15 w 110"/>
                <a:gd name="T73" fmla="*/ 17 h 201"/>
                <a:gd name="T74" fmla="*/ 13 w 110"/>
                <a:gd name="T75" fmla="*/ 11 h 201"/>
                <a:gd name="T76" fmla="*/ 4 w 110"/>
                <a:gd name="T77" fmla="*/ 5 h 201"/>
                <a:gd name="T78" fmla="*/ 3 w 110"/>
                <a:gd name="T79" fmla="*/ 4 h 201"/>
                <a:gd name="T80" fmla="*/ 0 w 110"/>
                <a:gd name="T81" fmla="*/ 0 h 201"/>
                <a:gd name="T82" fmla="*/ 0 w 110"/>
                <a:gd name="T83" fmla="*/ 3 h 201"/>
                <a:gd name="T84" fmla="*/ 4 w 110"/>
                <a:gd name="T85" fmla="*/ 5 h 201"/>
                <a:gd name="T86" fmla="*/ 6 w 110"/>
                <a:gd name="T87" fmla="*/ 16 h 201"/>
                <a:gd name="T88" fmla="*/ 13 w 110"/>
                <a:gd name="T89" fmla="*/ 30 h 201"/>
                <a:gd name="T90" fmla="*/ 20 w 110"/>
                <a:gd name="T91" fmla="*/ 46 h 201"/>
                <a:gd name="T92" fmla="*/ 28 w 110"/>
                <a:gd name="T93" fmla="*/ 59 h 201"/>
                <a:gd name="T94" fmla="*/ 32 w 110"/>
                <a:gd name="T95" fmla="*/ 69 h 201"/>
                <a:gd name="T96" fmla="*/ 43 w 110"/>
                <a:gd name="T97" fmla="*/ 87 h 201"/>
                <a:gd name="T98" fmla="*/ 49 w 110"/>
                <a:gd name="T99" fmla="*/ 97 h 201"/>
                <a:gd name="T100" fmla="*/ 58 w 110"/>
                <a:gd name="T101" fmla="*/ 110 h 201"/>
                <a:gd name="T102" fmla="*/ 77 w 110"/>
                <a:gd name="T103" fmla="*/ 154 h 201"/>
                <a:gd name="T104" fmla="*/ 85 w 110"/>
                <a:gd name="T105" fmla="*/ 166 h 201"/>
                <a:gd name="T106" fmla="*/ 109 w 110"/>
                <a:gd name="T107" fmla="*/ 196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0" h="201">
                  <a:moveTo>
                    <a:pt x="109" y="196"/>
                  </a:moveTo>
                  <a:cubicBezTo>
                    <a:pt x="110" y="192"/>
                    <a:pt x="105" y="190"/>
                    <a:pt x="105" y="188"/>
                  </a:cubicBezTo>
                  <a:cubicBezTo>
                    <a:pt x="105" y="186"/>
                    <a:pt x="103" y="188"/>
                    <a:pt x="103" y="188"/>
                  </a:cubicBezTo>
                  <a:cubicBezTo>
                    <a:pt x="103" y="183"/>
                    <a:pt x="101" y="180"/>
                    <a:pt x="98" y="177"/>
                  </a:cubicBezTo>
                  <a:cubicBezTo>
                    <a:pt x="98" y="177"/>
                    <a:pt x="98" y="177"/>
                    <a:pt x="98" y="177"/>
                  </a:cubicBezTo>
                  <a:cubicBezTo>
                    <a:pt x="97" y="177"/>
                    <a:pt x="98" y="176"/>
                    <a:pt x="97" y="176"/>
                  </a:cubicBezTo>
                  <a:cubicBezTo>
                    <a:pt x="97" y="176"/>
                    <a:pt x="97" y="176"/>
                    <a:pt x="97" y="176"/>
                  </a:cubicBezTo>
                  <a:cubicBezTo>
                    <a:pt x="97" y="175"/>
                    <a:pt x="97" y="175"/>
                    <a:pt x="97" y="175"/>
                  </a:cubicBezTo>
                  <a:cubicBezTo>
                    <a:pt x="96" y="175"/>
                    <a:pt x="96" y="175"/>
                    <a:pt x="96" y="175"/>
                  </a:cubicBezTo>
                  <a:cubicBezTo>
                    <a:pt x="96" y="173"/>
                    <a:pt x="96" y="173"/>
                    <a:pt x="96" y="173"/>
                  </a:cubicBezTo>
                  <a:cubicBezTo>
                    <a:pt x="97" y="171"/>
                    <a:pt x="93" y="171"/>
                    <a:pt x="96" y="168"/>
                  </a:cubicBezTo>
                  <a:cubicBezTo>
                    <a:pt x="96" y="169"/>
                    <a:pt x="93" y="169"/>
                    <a:pt x="93" y="169"/>
                  </a:cubicBezTo>
                  <a:cubicBezTo>
                    <a:pt x="93" y="167"/>
                    <a:pt x="92" y="164"/>
                    <a:pt x="90" y="162"/>
                  </a:cubicBezTo>
                  <a:cubicBezTo>
                    <a:pt x="90" y="163"/>
                    <a:pt x="90" y="163"/>
                    <a:pt x="90" y="163"/>
                  </a:cubicBezTo>
                  <a:cubicBezTo>
                    <a:pt x="90" y="162"/>
                    <a:pt x="90" y="162"/>
                    <a:pt x="90" y="160"/>
                  </a:cubicBezTo>
                  <a:cubicBezTo>
                    <a:pt x="89" y="160"/>
                    <a:pt x="90" y="159"/>
                    <a:pt x="89" y="159"/>
                  </a:cubicBezTo>
                  <a:cubicBezTo>
                    <a:pt x="89" y="159"/>
                    <a:pt x="89" y="159"/>
                    <a:pt x="89" y="159"/>
                  </a:cubicBezTo>
                  <a:cubicBezTo>
                    <a:pt x="90" y="156"/>
                    <a:pt x="89" y="156"/>
                    <a:pt x="89" y="156"/>
                  </a:cubicBezTo>
                  <a:cubicBezTo>
                    <a:pt x="89" y="156"/>
                    <a:pt x="89" y="156"/>
                    <a:pt x="89" y="156"/>
                  </a:cubicBezTo>
                  <a:cubicBezTo>
                    <a:pt x="89" y="155"/>
                    <a:pt x="88" y="155"/>
                    <a:pt x="88" y="155"/>
                  </a:cubicBezTo>
                  <a:cubicBezTo>
                    <a:pt x="88" y="155"/>
                    <a:pt x="88" y="155"/>
                    <a:pt x="88" y="155"/>
                  </a:cubicBezTo>
                  <a:cubicBezTo>
                    <a:pt x="88" y="154"/>
                    <a:pt x="88" y="154"/>
                    <a:pt x="88" y="154"/>
                  </a:cubicBezTo>
                  <a:cubicBezTo>
                    <a:pt x="88" y="154"/>
                    <a:pt x="88" y="154"/>
                    <a:pt x="88" y="154"/>
                  </a:cubicBezTo>
                  <a:cubicBezTo>
                    <a:pt x="88" y="153"/>
                    <a:pt x="86" y="153"/>
                    <a:pt x="88" y="153"/>
                  </a:cubicBezTo>
                  <a:cubicBezTo>
                    <a:pt x="86" y="153"/>
                    <a:pt x="88" y="154"/>
                    <a:pt x="86" y="154"/>
                  </a:cubicBezTo>
                  <a:cubicBezTo>
                    <a:pt x="85" y="150"/>
                    <a:pt x="84" y="147"/>
                    <a:pt x="83" y="143"/>
                  </a:cubicBezTo>
                  <a:cubicBezTo>
                    <a:pt x="81" y="143"/>
                    <a:pt x="81" y="143"/>
                    <a:pt x="81" y="143"/>
                  </a:cubicBezTo>
                  <a:cubicBezTo>
                    <a:pt x="81" y="142"/>
                    <a:pt x="79" y="142"/>
                    <a:pt x="81" y="141"/>
                  </a:cubicBezTo>
                  <a:cubicBezTo>
                    <a:pt x="81" y="142"/>
                    <a:pt x="79" y="142"/>
                    <a:pt x="79" y="141"/>
                  </a:cubicBezTo>
                  <a:cubicBezTo>
                    <a:pt x="79" y="141"/>
                    <a:pt x="81" y="141"/>
                    <a:pt x="79" y="140"/>
                  </a:cubicBezTo>
                  <a:cubicBezTo>
                    <a:pt x="79" y="141"/>
                    <a:pt x="79" y="141"/>
                    <a:pt x="79" y="141"/>
                  </a:cubicBezTo>
                  <a:cubicBezTo>
                    <a:pt x="79" y="140"/>
                    <a:pt x="77" y="140"/>
                    <a:pt x="77" y="138"/>
                  </a:cubicBezTo>
                  <a:cubicBezTo>
                    <a:pt x="77" y="138"/>
                    <a:pt x="77" y="138"/>
                    <a:pt x="77" y="140"/>
                  </a:cubicBezTo>
                  <a:cubicBezTo>
                    <a:pt x="77" y="138"/>
                    <a:pt x="77" y="138"/>
                    <a:pt x="77" y="137"/>
                  </a:cubicBezTo>
                  <a:cubicBezTo>
                    <a:pt x="76" y="138"/>
                    <a:pt x="76" y="138"/>
                    <a:pt x="76" y="138"/>
                  </a:cubicBezTo>
                  <a:cubicBezTo>
                    <a:pt x="75" y="137"/>
                    <a:pt x="77" y="137"/>
                    <a:pt x="76" y="136"/>
                  </a:cubicBezTo>
                  <a:cubicBezTo>
                    <a:pt x="76" y="137"/>
                    <a:pt x="76" y="137"/>
                    <a:pt x="76" y="137"/>
                  </a:cubicBezTo>
                  <a:cubicBezTo>
                    <a:pt x="76" y="136"/>
                    <a:pt x="76" y="134"/>
                    <a:pt x="76" y="133"/>
                  </a:cubicBezTo>
                  <a:cubicBezTo>
                    <a:pt x="76" y="134"/>
                    <a:pt x="76" y="134"/>
                    <a:pt x="76" y="134"/>
                  </a:cubicBezTo>
                  <a:cubicBezTo>
                    <a:pt x="75" y="133"/>
                    <a:pt x="75" y="130"/>
                    <a:pt x="75" y="130"/>
                  </a:cubicBezTo>
                  <a:cubicBezTo>
                    <a:pt x="73" y="129"/>
                    <a:pt x="73" y="130"/>
                    <a:pt x="73" y="129"/>
                  </a:cubicBezTo>
                  <a:cubicBezTo>
                    <a:pt x="73" y="129"/>
                    <a:pt x="72" y="128"/>
                    <a:pt x="73" y="128"/>
                  </a:cubicBezTo>
                  <a:cubicBezTo>
                    <a:pt x="73" y="128"/>
                    <a:pt x="72" y="126"/>
                    <a:pt x="72" y="125"/>
                  </a:cubicBezTo>
                  <a:cubicBezTo>
                    <a:pt x="72" y="126"/>
                    <a:pt x="71" y="126"/>
                    <a:pt x="71" y="126"/>
                  </a:cubicBezTo>
                  <a:cubicBezTo>
                    <a:pt x="71" y="126"/>
                    <a:pt x="71" y="126"/>
                    <a:pt x="71" y="126"/>
                  </a:cubicBezTo>
                  <a:cubicBezTo>
                    <a:pt x="70" y="126"/>
                    <a:pt x="71" y="126"/>
                    <a:pt x="71" y="128"/>
                  </a:cubicBezTo>
                  <a:cubicBezTo>
                    <a:pt x="70" y="126"/>
                    <a:pt x="70" y="126"/>
                    <a:pt x="70" y="125"/>
                  </a:cubicBezTo>
                  <a:cubicBezTo>
                    <a:pt x="70" y="125"/>
                    <a:pt x="71" y="124"/>
                    <a:pt x="71" y="123"/>
                  </a:cubicBezTo>
                  <a:cubicBezTo>
                    <a:pt x="71" y="124"/>
                    <a:pt x="70" y="123"/>
                    <a:pt x="70" y="124"/>
                  </a:cubicBezTo>
                  <a:cubicBezTo>
                    <a:pt x="71" y="121"/>
                    <a:pt x="71" y="121"/>
                    <a:pt x="71" y="121"/>
                  </a:cubicBezTo>
                  <a:cubicBezTo>
                    <a:pt x="70" y="121"/>
                    <a:pt x="70" y="121"/>
                    <a:pt x="70" y="121"/>
                  </a:cubicBezTo>
                  <a:cubicBezTo>
                    <a:pt x="70" y="121"/>
                    <a:pt x="70" y="120"/>
                    <a:pt x="71" y="120"/>
                  </a:cubicBezTo>
                  <a:cubicBezTo>
                    <a:pt x="70" y="120"/>
                    <a:pt x="70" y="117"/>
                    <a:pt x="68" y="120"/>
                  </a:cubicBezTo>
                  <a:cubicBezTo>
                    <a:pt x="68" y="120"/>
                    <a:pt x="68" y="120"/>
                    <a:pt x="68" y="120"/>
                  </a:cubicBezTo>
                  <a:cubicBezTo>
                    <a:pt x="68" y="117"/>
                    <a:pt x="68" y="117"/>
                    <a:pt x="68" y="117"/>
                  </a:cubicBezTo>
                  <a:cubicBezTo>
                    <a:pt x="68" y="117"/>
                    <a:pt x="68" y="117"/>
                    <a:pt x="68" y="117"/>
                  </a:cubicBezTo>
                  <a:cubicBezTo>
                    <a:pt x="66" y="117"/>
                    <a:pt x="68" y="116"/>
                    <a:pt x="68" y="116"/>
                  </a:cubicBezTo>
                  <a:cubicBezTo>
                    <a:pt x="68" y="116"/>
                    <a:pt x="68" y="116"/>
                    <a:pt x="68" y="116"/>
                  </a:cubicBezTo>
                  <a:cubicBezTo>
                    <a:pt x="68" y="115"/>
                    <a:pt x="68" y="115"/>
                    <a:pt x="68" y="115"/>
                  </a:cubicBezTo>
                  <a:cubicBezTo>
                    <a:pt x="68" y="115"/>
                    <a:pt x="68" y="115"/>
                    <a:pt x="68" y="116"/>
                  </a:cubicBezTo>
                  <a:cubicBezTo>
                    <a:pt x="68" y="115"/>
                    <a:pt x="68" y="113"/>
                    <a:pt x="68" y="112"/>
                  </a:cubicBezTo>
                  <a:cubicBezTo>
                    <a:pt x="66" y="113"/>
                    <a:pt x="66" y="113"/>
                    <a:pt x="66" y="113"/>
                  </a:cubicBezTo>
                  <a:cubicBezTo>
                    <a:pt x="64" y="112"/>
                    <a:pt x="66" y="111"/>
                    <a:pt x="64" y="110"/>
                  </a:cubicBezTo>
                  <a:cubicBezTo>
                    <a:pt x="64" y="111"/>
                    <a:pt x="66" y="110"/>
                    <a:pt x="66" y="110"/>
                  </a:cubicBezTo>
                  <a:cubicBezTo>
                    <a:pt x="64" y="110"/>
                    <a:pt x="64" y="110"/>
                    <a:pt x="64" y="110"/>
                  </a:cubicBezTo>
                  <a:cubicBezTo>
                    <a:pt x="64" y="110"/>
                    <a:pt x="64" y="110"/>
                    <a:pt x="64" y="108"/>
                  </a:cubicBezTo>
                  <a:cubicBezTo>
                    <a:pt x="64" y="108"/>
                    <a:pt x="64" y="108"/>
                    <a:pt x="64" y="108"/>
                  </a:cubicBezTo>
                  <a:cubicBezTo>
                    <a:pt x="64" y="108"/>
                    <a:pt x="63" y="104"/>
                    <a:pt x="62" y="104"/>
                  </a:cubicBezTo>
                  <a:cubicBezTo>
                    <a:pt x="63" y="104"/>
                    <a:pt x="63" y="103"/>
                    <a:pt x="63" y="103"/>
                  </a:cubicBezTo>
                  <a:cubicBezTo>
                    <a:pt x="62" y="103"/>
                    <a:pt x="62" y="103"/>
                    <a:pt x="62" y="103"/>
                  </a:cubicBezTo>
                  <a:cubicBezTo>
                    <a:pt x="62" y="103"/>
                    <a:pt x="62" y="102"/>
                    <a:pt x="62" y="103"/>
                  </a:cubicBezTo>
                  <a:cubicBezTo>
                    <a:pt x="62" y="102"/>
                    <a:pt x="62" y="104"/>
                    <a:pt x="62" y="104"/>
                  </a:cubicBezTo>
                  <a:cubicBezTo>
                    <a:pt x="62" y="104"/>
                    <a:pt x="62" y="102"/>
                    <a:pt x="62" y="103"/>
                  </a:cubicBezTo>
                  <a:cubicBezTo>
                    <a:pt x="62" y="102"/>
                    <a:pt x="62" y="102"/>
                    <a:pt x="60" y="102"/>
                  </a:cubicBezTo>
                  <a:cubicBezTo>
                    <a:pt x="62" y="102"/>
                    <a:pt x="60" y="102"/>
                    <a:pt x="60" y="102"/>
                  </a:cubicBezTo>
                  <a:cubicBezTo>
                    <a:pt x="60" y="100"/>
                    <a:pt x="60" y="102"/>
                    <a:pt x="60" y="100"/>
                  </a:cubicBezTo>
                  <a:cubicBezTo>
                    <a:pt x="60" y="100"/>
                    <a:pt x="60" y="100"/>
                    <a:pt x="60" y="100"/>
                  </a:cubicBezTo>
                  <a:cubicBezTo>
                    <a:pt x="60" y="99"/>
                    <a:pt x="60" y="99"/>
                    <a:pt x="60" y="99"/>
                  </a:cubicBezTo>
                  <a:cubicBezTo>
                    <a:pt x="60" y="99"/>
                    <a:pt x="60" y="98"/>
                    <a:pt x="59" y="99"/>
                  </a:cubicBezTo>
                  <a:cubicBezTo>
                    <a:pt x="59" y="99"/>
                    <a:pt x="59" y="99"/>
                    <a:pt x="59" y="99"/>
                  </a:cubicBezTo>
                  <a:cubicBezTo>
                    <a:pt x="59" y="99"/>
                    <a:pt x="59" y="99"/>
                    <a:pt x="59" y="98"/>
                  </a:cubicBezTo>
                  <a:cubicBezTo>
                    <a:pt x="59" y="98"/>
                    <a:pt x="59" y="98"/>
                    <a:pt x="59" y="98"/>
                  </a:cubicBezTo>
                  <a:cubicBezTo>
                    <a:pt x="60" y="98"/>
                    <a:pt x="59" y="98"/>
                    <a:pt x="59" y="97"/>
                  </a:cubicBezTo>
                  <a:cubicBezTo>
                    <a:pt x="58" y="97"/>
                    <a:pt x="58" y="95"/>
                    <a:pt x="58" y="95"/>
                  </a:cubicBezTo>
                  <a:cubicBezTo>
                    <a:pt x="58" y="94"/>
                    <a:pt x="58" y="94"/>
                    <a:pt x="56" y="94"/>
                  </a:cubicBezTo>
                  <a:cubicBezTo>
                    <a:pt x="56" y="94"/>
                    <a:pt x="56" y="94"/>
                    <a:pt x="56" y="94"/>
                  </a:cubicBezTo>
                  <a:cubicBezTo>
                    <a:pt x="56" y="94"/>
                    <a:pt x="56" y="94"/>
                    <a:pt x="56" y="93"/>
                  </a:cubicBezTo>
                  <a:cubicBezTo>
                    <a:pt x="55" y="93"/>
                    <a:pt x="55" y="93"/>
                    <a:pt x="55" y="93"/>
                  </a:cubicBezTo>
                  <a:cubicBezTo>
                    <a:pt x="55" y="90"/>
                    <a:pt x="55" y="90"/>
                    <a:pt x="56" y="90"/>
                  </a:cubicBezTo>
                  <a:cubicBezTo>
                    <a:pt x="55" y="90"/>
                    <a:pt x="56" y="89"/>
                    <a:pt x="55" y="89"/>
                  </a:cubicBezTo>
                  <a:cubicBezTo>
                    <a:pt x="55" y="89"/>
                    <a:pt x="54" y="90"/>
                    <a:pt x="54" y="89"/>
                  </a:cubicBezTo>
                  <a:cubicBezTo>
                    <a:pt x="51" y="90"/>
                    <a:pt x="54" y="87"/>
                    <a:pt x="54" y="87"/>
                  </a:cubicBezTo>
                  <a:cubicBezTo>
                    <a:pt x="54" y="87"/>
                    <a:pt x="54" y="87"/>
                    <a:pt x="54" y="87"/>
                  </a:cubicBezTo>
                  <a:cubicBezTo>
                    <a:pt x="54" y="86"/>
                    <a:pt x="54" y="86"/>
                    <a:pt x="54" y="86"/>
                  </a:cubicBezTo>
                  <a:cubicBezTo>
                    <a:pt x="54" y="86"/>
                    <a:pt x="51" y="86"/>
                    <a:pt x="54" y="85"/>
                  </a:cubicBezTo>
                  <a:cubicBezTo>
                    <a:pt x="51" y="85"/>
                    <a:pt x="51" y="82"/>
                    <a:pt x="49" y="82"/>
                  </a:cubicBezTo>
                  <a:cubicBezTo>
                    <a:pt x="49" y="82"/>
                    <a:pt x="49" y="82"/>
                    <a:pt x="49" y="81"/>
                  </a:cubicBezTo>
                  <a:cubicBezTo>
                    <a:pt x="50" y="81"/>
                    <a:pt x="49" y="82"/>
                    <a:pt x="50" y="82"/>
                  </a:cubicBezTo>
                  <a:cubicBezTo>
                    <a:pt x="50" y="82"/>
                    <a:pt x="50" y="82"/>
                    <a:pt x="50" y="82"/>
                  </a:cubicBezTo>
                  <a:cubicBezTo>
                    <a:pt x="50" y="81"/>
                    <a:pt x="49" y="81"/>
                    <a:pt x="49" y="82"/>
                  </a:cubicBezTo>
                  <a:cubicBezTo>
                    <a:pt x="47" y="81"/>
                    <a:pt x="50" y="80"/>
                    <a:pt x="49" y="80"/>
                  </a:cubicBezTo>
                  <a:cubicBezTo>
                    <a:pt x="49" y="80"/>
                    <a:pt x="49" y="80"/>
                    <a:pt x="49" y="80"/>
                  </a:cubicBezTo>
                  <a:cubicBezTo>
                    <a:pt x="49" y="77"/>
                    <a:pt x="49" y="77"/>
                    <a:pt x="49" y="77"/>
                  </a:cubicBezTo>
                  <a:cubicBezTo>
                    <a:pt x="47" y="77"/>
                    <a:pt x="47" y="77"/>
                    <a:pt x="46" y="77"/>
                  </a:cubicBezTo>
                  <a:cubicBezTo>
                    <a:pt x="46" y="77"/>
                    <a:pt x="46" y="77"/>
                    <a:pt x="47" y="76"/>
                  </a:cubicBezTo>
                  <a:cubicBezTo>
                    <a:pt x="46" y="76"/>
                    <a:pt x="46" y="76"/>
                    <a:pt x="46" y="76"/>
                  </a:cubicBezTo>
                  <a:cubicBezTo>
                    <a:pt x="46" y="76"/>
                    <a:pt x="46" y="76"/>
                    <a:pt x="46" y="76"/>
                  </a:cubicBezTo>
                  <a:cubicBezTo>
                    <a:pt x="46" y="76"/>
                    <a:pt x="46" y="76"/>
                    <a:pt x="46" y="76"/>
                  </a:cubicBezTo>
                  <a:cubicBezTo>
                    <a:pt x="46" y="76"/>
                    <a:pt x="46" y="76"/>
                    <a:pt x="46" y="76"/>
                  </a:cubicBezTo>
                  <a:cubicBezTo>
                    <a:pt x="46" y="74"/>
                    <a:pt x="46" y="76"/>
                    <a:pt x="46" y="76"/>
                  </a:cubicBezTo>
                  <a:cubicBezTo>
                    <a:pt x="47" y="74"/>
                    <a:pt x="46" y="74"/>
                    <a:pt x="47" y="74"/>
                  </a:cubicBezTo>
                  <a:cubicBezTo>
                    <a:pt x="46" y="74"/>
                    <a:pt x="46" y="74"/>
                    <a:pt x="46" y="74"/>
                  </a:cubicBezTo>
                  <a:cubicBezTo>
                    <a:pt x="46" y="73"/>
                    <a:pt x="46" y="73"/>
                    <a:pt x="46" y="73"/>
                  </a:cubicBezTo>
                  <a:cubicBezTo>
                    <a:pt x="46" y="73"/>
                    <a:pt x="46" y="73"/>
                    <a:pt x="45" y="73"/>
                  </a:cubicBezTo>
                  <a:cubicBezTo>
                    <a:pt x="46" y="73"/>
                    <a:pt x="46" y="73"/>
                    <a:pt x="46" y="73"/>
                  </a:cubicBezTo>
                  <a:cubicBezTo>
                    <a:pt x="45" y="73"/>
                    <a:pt x="45" y="73"/>
                    <a:pt x="45" y="73"/>
                  </a:cubicBezTo>
                  <a:cubicBezTo>
                    <a:pt x="46" y="72"/>
                    <a:pt x="46" y="72"/>
                    <a:pt x="46" y="72"/>
                  </a:cubicBezTo>
                  <a:cubicBezTo>
                    <a:pt x="45" y="72"/>
                    <a:pt x="45" y="72"/>
                    <a:pt x="45" y="73"/>
                  </a:cubicBezTo>
                  <a:cubicBezTo>
                    <a:pt x="45" y="72"/>
                    <a:pt x="45" y="72"/>
                    <a:pt x="45" y="72"/>
                  </a:cubicBezTo>
                  <a:cubicBezTo>
                    <a:pt x="45" y="72"/>
                    <a:pt x="45" y="72"/>
                    <a:pt x="45" y="72"/>
                  </a:cubicBezTo>
                  <a:cubicBezTo>
                    <a:pt x="45" y="72"/>
                    <a:pt x="45" y="72"/>
                    <a:pt x="45" y="72"/>
                  </a:cubicBezTo>
                  <a:cubicBezTo>
                    <a:pt x="45" y="70"/>
                    <a:pt x="45" y="70"/>
                    <a:pt x="45" y="70"/>
                  </a:cubicBezTo>
                  <a:cubicBezTo>
                    <a:pt x="45" y="70"/>
                    <a:pt x="45" y="70"/>
                    <a:pt x="43" y="69"/>
                  </a:cubicBezTo>
                  <a:cubicBezTo>
                    <a:pt x="43" y="70"/>
                    <a:pt x="43" y="70"/>
                    <a:pt x="43" y="70"/>
                  </a:cubicBezTo>
                  <a:cubicBezTo>
                    <a:pt x="43" y="69"/>
                    <a:pt x="43" y="69"/>
                    <a:pt x="43" y="69"/>
                  </a:cubicBezTo>
                  <a:cubicBezTo>
                    <a:pt x="43" y="69"/>
                    <a:pt x="43" y="69"/>
                    <a:pt x="43" y="69"/>
                  </a:cubicBezTo>
                  <a:cubicBezTo>
                    <a:pt x="43" y="68"/>
                    <a:pt x="43" y="68"/>
                    <a:pt x="43" y="68"/>
                  </a:cubicBezTo>
                  <a:cubicBezTo>
                    <a:pt x="42" y="68"/>
                    <a:pt x="41" y="69"/>
                    <a:pt x="41" y="68"/>
                  </a:cubicBezTo>
                  <a:cubicBezTo>
                    <a:pt x="41" y="67"/>
                    <a:pt x="42" y="67"/>
                    <a:pt x="42" y="67"/>
                  </a:cubicBezTo>
                  <a:cubicBezTo>
                    <a:pt x="42" y="64"/>
                    <a:pt x="42" y="63"/>
                    <a:pt x="41" y="63"/>
                  </a:cubicBezTo>
                  <a:cubicBezTo>
                    <a:pt x="41" y="63"/>
                    <a:pt x="41" y="63"/>
                    <a:pt x="41" y="61"/>
                  </a:cubicBezTo>
                  <a:cubicBezTo>
                    <a:pt x="38" y="61"/>
                    <a:pt x="41" y="59"/>
                    <a:pt x="37" y="59"/>
                  </a:cubicBezTo>
                  <a:cubicBezTo>
                    <a:pt x="37" y="59"/>
                    <a:pt x="37" y="59"/>
                    <a:pt x="36" y="59"/>
                  </a:cubicBezTo>
                  <a:cubicBezTo>
                    <a:pt x="37" y="59"/>
                    <a:pt x="36" y="59"/>
                    <a:pt x="37" y="59"/>
                  </a:cubicBezTo>
                  <a:cubicBezTo>
                    <a:pt x="37" y="57"/>
                    <a:pt x="37" y="57"/>
                    <a:pt x="38" y="57"/>
                  </a:cubicBezTo>
                  <a:cubicBezTo>
                    <a:pt x="37" y="57"/>
                    <a:pt x="37" y="56"/>
                    <a:pt x="36" y="56"/>
                  </a:cubicBezTo>
                  <a:cubicBezTo>
                    <a:pt x="37" y="56"/>
                    <a:pt x="37" y="56"/>
                    <a:pt x="37" y="55"/>
                  </a:cubicBezTo>
                  <a:cubicBezTo>
                    <a:pt x="36" y="56"/>
                    <a:pt x="36" y="55"/>
                    <a:pt x="36" y="55"/>
                  </a:cubicBezTo>
                  <a:cubicBezTo>
                    <a:pt x="36" y="55"/>
                    <a:pt x="36" y="55"/>
                    <a:pt x="36" y="55"/>
                  </a:cubicBezTo>
                  <a:cubicBezTo>
                    <a:pt x="36" y="55"/>
                    <a:pt x="36" y="55"/>
                    <a:pt x="36" y="55"/>
                  </a:cubicBezTo>
                  <a:cubicBezTo>
                    <a:pt x="36" y="54"/>
                    <a:pt x="36" y="54"/>
                    <a:pt x="36" y="54"/>
                  </a:cubicBezTo>
                  <a:cubicBezTo>
                    <a:pt x="34" y="54"/>
                    <a:pt x="34" y="54"/>
                    <a:pt x="34" y="54"/>
                  </a:cubicBezTo>
                  <a:cubicBezTo>
                    <a:pt x="34" y="54"/>
                    <a:pt x="36" y="51"/>
                    <a:pt x="34" y="51"/>
                  </a:cubicBezTo>
                  <a:cubicBezTo>
                    <a:pt x="33" y="51"/>
                    <a:pt x="33" y="51"/>
                    <a:pt x="33" y="51"/>
                  </a:cubicBezTo>
                  <a:cubicBezTo>
                    <a:pt x="33" y="50"/>
                    <a:pt x="34" y="50"/>
                    <a:pt x="34" y="50"/>
                  </a:cubicBezTo>
                  <a:cubicBezTo>
                    <a:pt x="33" y="50"/>
                    <a:pt x="33" y="48"/>
                    <a:pt x="32" y="48"/>
                  </a:cubicBezTo>
                  <a:cubicBezTo>
                    <a:pt x="33" y="47"/>
                    <a:pt x="32" y="44"/>
                    <a:pt x="30" y="43"/>
                  </a:cubicBezTo>
                  <a:cubicBezTo>
                    <a:pt x="30" y="43"/>
                    <a:pt x="30" y="43"/>
                    <a:pt x="30" y="43"/>
                  </a:cubicBezTo>
                  <a:cubicBezTo>
                    <a:pt x="30" y="43"/>
                    <a:pt x="32" y="42"/>
                    <a:pt x="30" y="42"/>
                  </a:cubicBezTo>
                  <a:cubicBezTo>
                    <a:pt x="30" y="43"/>
                    <a:pt x="29" y="42"/>
                    <a:pt x="29" y="43"/>
                  </a:cubicBezTo>
                  <a:cubicBezTo>
                    <a:pt x="29" y="42"/>
                    <a:pt x="29" y="42"/>
                    <a:pt x="29" y="42"/>
                  </a:cubicBezTo>
                  <a:cubicBezTo>
                    <a:pt x="30" y="40"/>
                    <a:pt x="29" y="42"/>
                    <a:pt x="30" y="42"/>
                  </a:cubicBezTo>
                  <a:cubicBezTo>
                    <a:pt x="30" y="42"/>
                    <a:pt x="29" y="40"/>
                    <a:pt x="30" y="40"/>
                  </a:cubicBezTo>
                  <a:cubicBezTo>
                    <a:pt x="29" y="40"/>
                    <a:pt x="29" y="40"/>
                    <a:pt x="29" y="40"/>
                  </a:cubicBezTo>
                  <a:cubicBezTo>
                    <a:pt x="29" y="40"/>
                    <a:pt x="29" y="40"/>
                    <a:pt x="29" y="40"/>
                  </a:cubicBezTo>
                  <a:cubicBezTo>
                    <a:pt x="28" y="40"/>
                    <a:pt x="28" y="42"/>
                    <a:pt x="27" y="42"/>
                  </a:cubicBezTo>
                  <a:cubicBezTo>
                    <a:pt x="27" y="42"/>
                    <a:pt x="27" y="42"/>
                    <a:pt x="27" y="42"/>
                  </a:cubicBezTo>
                  <a:cubicBezTo>
                    <a:pt x="24" y="42"/>
                    <a:pt x="24" y="43"/>
                    <a:pt x="24" y="43"/>
                  </a:cubicBezTo>
                  <a:cubicBezTo>
                    <a:pt x="24" y="42"/>
                    <a:pt x="27" y="42"/>
                    <a:pt x="27" y="42"/>
                  </a:cubicBezTo>
                  <a:cubicBezTo>
                    <a:pt x="27" y="40"/>
                    <a:pt x="28" y="40"/>
                    <a:pt x="28" y="39"/>
                  </a:cubicBezTo>
                  <a:cubicBezTo>
                    <a:pt x="28" y="39"/>
                    <a:pt x="28" y="39"/>
                    <a:pt x="28" y="40"/>
                  </a:cubicBezTo>
                  <a:cubicBezTo>
                    <a:pt x="27" y="40"/>
                    <a:pt x="28" y="39"/>
                    <a:pt x="27" y="39"/>
                  </a:cubicBezTo>
                  <a:cubicBezTo>
                    <a:pt x="28" y="39"/>
                    <a:pt x="28" y="37"/>
                    <a:pt x="28" y="37"/>
                  </a:cubicBezTo>
                  <a:cubicBezTo>
                    <a:pt x="28" y="37"/>
                    <a:pt x="28" y="39"/>
                    <a:pt x="27" y="37"/>
                  </a:cubicBezTo>
                  <a:cubicBezTo>
                    <a:pt x="28" y="37"/>
                    <a:pt x="28" y="35"/>
                    <a:pt x="28" y="35"/>
                  </a:cubicBezTo>
                  <a:cubicBezTo>
                    <a:pt x="29" y="35"/>
                    <a:pt x="28" y="35"/>
                    <a:pt x="28" y="34"/>
                  </a:cubicBezTo>
                  <a:cubicBezTo>
                    <a:pt x="27" y="35"/>
                    <a:pt x="27" y="37"/>
                    <a:pt x="27" y="35"/>
                  </a:cubicBezTo>
                  <a:cubicBezTo>
                    <a:pt x="27" y="35"/>
                    <a:pt x="27" y="34"/>
                    <a:pt x="28" y="34"/>
                  </a:cubicBezTo>
                  <a:cubicBezTo>
                    <a:pt x="27" y="34"/>
                    <a:pt x="27" y="34"/>
                    <a:pt x="27" y="34"/>
                  </a:cubicBezTo>
                  <a:cubicBezTo>
                    <a:pt x="24" y="34"/>
                    <a:pt x="27" y="33"/>
                    <a:pt x="24" y="34"/>
                  </a:cubicBezTo>
                  <a:cubicBezTo>
                    <a:pt x="27" y="33"/>
                    <a:pt x="27" y="33"/>
                    <a:pt x="27" y="33"/>
                  </a:cubicBezTo>
                  <a:cubicBezTo>
                    <a:pt x="24" y="33"/>
                    <a:pt x="24" y="33"/>
                    <a:pt x="24" y="33"/>
                  </a:cubicBezTo>
                  <a:cubicBezTo>
                    <a:pt x="24" y="33"/>
                    <a:pt x="24" y="31"/>
                    <a:pt x="23" y="31"/>
                  </a:cubicBezTo>
                  <a:cubicBezTo>
                    <a:pt x="24" y="31"/>
                    <a:pt x="23" y="31"/>
                    <a:pt x="24" y="31"/>
                  </a:cubicBezTo>
                  <a:cubicBezTo>
                    <a:pt x="24" y="31"/>
                    <a:pt x="24" y="31"/>
                    <a:pt x="27" y="31"/>
                  </a:cubicBezTo>
                  <a:cubicBezTo>
                    <a:pt x="24" y="31"/>
                    <a:pt x="24" y="31"/>
                    <a:pt x="24" y="30"/>
                  </a:cubicBezTo>
                  <a:cubicBezTo>
                    <a:pt x="24" y="30"/>
                    <a:pt x="24" y="30"/>
                    <a:pt x="24" y="30"/>
                  </a:cubicBezTo>
                  <a:cubicBezTo>
                    <a:pt x="24" y="30"/>
                    <a:pt x="24" y="30"/>
                    <a:pt x="24" y="30"/>
                  </a:cubicBezTo>
                  <a:cubicBezTo>
                    <a:pt x="24" y="30"/>
                    <a:pt x="24" y="30"/>
                    <a:pt x="24" y="30"/>
                  </a:cubicBezTo>
                  <a:cubicBezTo>
                    <a:pt x="24" y="29"/>
                    <a:pt x="24" y="29"/>
                    <a:pt x="24" y="29"/>
                  </a:cubicBezTo>
                  <a:cubicBezTo>
                    <a:pt x="24" y="29"/>
                    <a:pt x="23" y="30"/>
                    <a:pt x="23" y="29"/>
                  </a:cubicBezTo>
                  <a:cubicBezTo>
                    <a:pt x="23" y="30"/>
                    <a:pt x="23" y="30"/>
                    <a:pt x="23" y="30"/>
                  </a:cubicBezTo>
                  <a:cubicBezTo>
                    <a:pt x="23" y="30"/>
                    <a:pt x="21" y="30"/>
                    <a:pt x="21" y="29"/>
                  </a:cubicBezTo>
                  <a:cubicBezTo>
                    <a:pt x="24" y="27"/>
                    <a:pt x="24" y="27"/>
                    <a:pt x="24" y="27"/>
                  </a:cubicBezTo>
                  <a:cubicBezTo>
                    <a:pt x="23" y="27"/>
                    <a:pt x="23" y="27"/>
                    <a:pt x="23" y="27"/>
                  </a:cubicBezTo>
                  <a:cubicBezTo>
                    <a:pt x="23" y="29"/>
                    <a:pt x="23" y="29"/>
                    <a:pt x="23" y="29"/>
                  </a:cubicBezTo>
                  <a:cubicBezTo>
                    <a:pt x="23" y="29"/>
                    <a:pt x="21" y="29"/>
                    <a:pt x="21" y="27"/>
                  </a:cubicBezTo>
                  <a:cubicBezTo>
                    <a:pt x="21" y="27"/>
                    <a:pt x="21" y="26"/>
                    <a:pt x="23" y="27"/>
                  </a:cubicBezTo>
                  <a:cubicBezTo>
                    <a:pt x="23" y="26"/>
                    <a:pt x="21" y="26"/>
                    <a:pt x="21" y="27"/>
                  </a:cubicBezTo>
                  <a:cubicBezTo>
                    <a:pt x="21" y="26"/>
                    <a:pt x="21" y="26"/>
                    <a:pt x="23" y="26"/>
                  </a:cubicBezTo>
                  <a:cubicBezTo>
                    <a:pt x="21" y="26"/>
                    <a:pt x="20" y="26"/>
                    <a:pt x="20" y="26"/>
                  </a:cubicBezTo>
                  <a:cubicBezTo>
                    <a:pt x="19" y="26"/>
                    <a:pt x="19" y="26"/>
                    <a:pt x="19" y="26"/>
                  </a:cubicBezTo>
                  <a:cubicBezTo>
                    <a:pt x="19" y="26"/>
                    <a:pt x="19" y="26"/>
                    <a:pt x="19" y="26"/>
                  </a:cubicBezTo>
                  <a:cubicBezTo>
                    <a:pt x="19" y="27"/>
                    <a:pt x="19" y="26"/>
                    <a:pt x="17" y="27"/>
                  </a:cubicBezTo>
                  <a:cubicBezTo>
                    <a:pt x="17" y="26"/>
                    <a:pt x="17" y="26"/>
                    <a:pt x="17" y="26"/>
                  </a:cubicBezTo>
                  <a:cubicBezTo>
                    <a:pt x="19" y="26"/>
                    <a:pt x="19" y="24"/>
                    <a:pt x="20" y="22"/>
                  </a:cubicBezTo>
                  <a:cubicBezTo>
                    <a:pt x="20" y="21"/>
                    <a:pt x="17" y="24"/>
                    <a:pt x="19" y="22"/>
                  </a:cubicBezTo>
                  <a:cubicBezTo>
                    <a:pt x="20" y="21"/>
                    <a:pt x="20" y="21"/>
                    <a:pt x="20" y="21"/>
                  </a:cubicBezTo>
                  <a:cubicBezTo>
                    <a:pt x="19" y="21"/>
                    <a:pt x="20" y="21"/>
                    <a:pt x="20" y="20"/>
                  </a:cubicBezTo>
                  <a:cubicBezTo>
                    <a:pt x="19" y="21"/>
                    <a:pt x="17" y="20"/>
                    <a:pt x="17" y="21"/>
                  </a:cubicBezTo>
                  <a:cubicBezTo>
                    <a:pt x="17" y="21"/>
                    <a:pt x="19" y="21"/>
                    <a:pt x="19" y="22"/>
                  </a:cubicBezTo>
                  <a:cubicBezTo>
                    <a:pt x="17" y="22"/>
                    <a:pt x="17" y="22"/>
                    <a:pt x="16" y="22"/>
                  </a:cubicBezTo>
                  <a:cubicBezTo>
                    <a:pt x="16" y="21"/>
                    <a:pt x="16" y="21"/>
                    <a:pt x="17" y="21"/>
                  </a:cubicBezTo>
                  <a:cubicBezTo>
                    <a:pt x="17" y="20"/>
                    <a:pt x="17" y="21"/>
                    <a:pt x="17" y="21"/>
                  </a:cubicBezTo>
                  <a:cubicBezTo>
                    <a:pt x="17" y="20"/>
                    <a:pt x="16" y="20"/>
                    <a:pt x="17" y="20"/>
                  </a:cubicBezTo>
                  <a:cubicBezTo>
                    <a:pt x="19" y="20"/>
                    <a:pt x="19" y="20"/>
                    <a:pt x="19" y="20"/>
                  </a:cubicBezTo>
                  <a:cubicBezTo>
                    <a:pt x="19" y="18"/>
                    <a:pt x="19" y="18"/>
                    <a:pt x="19" y="18"/>
                  </a:cubicBezTo>
                  <a:cubicBezTo>
                    <a:pt x="19" y="18"/>
                    <a:pt x="19" y="18"/>
                    <a:pt x="19" y="18"/>
                  </a:cubicBezTo>
                  <a:cubicBezTo>
                    <a:pt x="17" y="18"/>
                    <a:pt x="19" y="18"/>
                    <a:pt x="19" y="17"/>
                  </a:cubicBezTo>
                  <a:cubicBezTo>
                    <a:pt x="17" y="17"/>
                    <a:pt x="17" y="17"/>
                    <a:pt x="17" y="17"/>
                  </a:cubicBezTo>
                  <a:cubicBezTo>
                    <a:pt x="17" y="18"/>
                    <a:pt x="19" y="18"/>
                    <a:pt x="17" y="20"/>
                  </a:cubicBezTo>
                  <a:cubicBezTo>
                    <a:pt x="17" y="18"/>
                    <a:pt x="17" y="18"/>
                    <a:pt x="17" y="18"/>
                  </a:cubicBezTo>
                  <a:cubicBezTo>
                    <a:pt x="16" y="18"/>
                    <a:pt x="17" y="18"/>
                    <a:pt x="16" y="18"/>
                  </a:cubicBezTo>
                  <a:cubicBezTo>
                    <a:pt x="16" y="18"/>
                    <a:pt x="15" y="18"/>
                    <a:pt x="15" y="17"/>
                  </a:cubicBezTo>
                  <a:cubicBezTo>
                    <a:pt x="16" y="17"/>
                    <a:pt x="16" y="17"/>
                    <a:pt x="16" y="17"/>
                  </a:cubicBezTo>
                  <a:cubicBezTo>
                    <a:pt x="16" y="16"/>
                    <a:pt x="16" y="16"/>
                    <a:pt x="16" y="14"/>
                  </a:cubicBezTo>
                  <a:cubicBezTo>
                    <a:pt x="15" y="16"/>
                    <a:pt x="15" y="14"/>
                    <a:pt x="15" y="14"/>
                  </a:cubicBezTo>
                  <a:cubicBezTo>
                    <a:pt x="15" y="14"/>
                    <a:pt x="16" y="16"/>
                    <a:pt x="15" y="17"/>
                  </a:cubicBezTo>
                  <a:cubicBezTo>
                    <a:pt x="13" y="17"/>
                    <a:pt x="16" y="17"/>
                    <a:pt x="15" y="18"/>
                  </a:cubicBezTo>
                  <a:cubicBezTo>
                    <a:pt x="15" y="18"/>
                    <a:pt x="13" y="18"/>
                    <a:pt x="11" y="18"/>
                  </a:cubicBezTo>
                  <a:cubicBezTo>
                    <a:pt x="11" y="18"/>
                    <a:pt x="11" y="18"/>
                    <a:pt x="11" y="18"/>
                  </a:cubicBezTo>
                  <a:cubicBezTo>
                    <a:pt x="13" y="17"/>
                    <a:pt x="13" y="18"/>
                    <a:pt x="15" y="17"/>
                  </a:cubicBezTo>
                  <a:cubicBezTo>
                    <a:pt x="13" y="17"/>
                    <a:pt x="13" y="16"/>
                    <a:pt x="13" y="16"/>
                  </a:cubicBezTo>
                  <a:cubicBezTo>
                    <a:pt x="13" y="14"/>
                    <a:pt x="11" y="16"/>
                    <a:pt x="13" y="16"/>
                  </a:cubicBezTo>
                  <a:cubicBezTo>
                    <a:pt x="11" y="14"/>
                    <a:pt x="11" y="14"/>
                    <a:pt x="10" y="13"/>
                  </a:cubicBezTo>
                  <a:cubicBezTo>
                    <a:pt x="11" y="13"/>
                    <a:pt x="10" y="11"/>
                    <a:pt x="11" y="11"/>
                  </a:cubicBezTo>
                  <a:cubicBezTo>
                    <a:pt x="13" y="11"/>
                    <a:pt x="13" y="11"/>
                    <a:pt x="13" y="11"/>
                  </a:cubicBezTo>
                  <a:cubicBezTo>
                    <a:pt x="13" y="11"/>
                    <a:pt x="13" y="11"/>
                    <a:pt x="13" y="11"/>
                  </a:cubicBezTo>
                  <a:cubicBezTo>
                    <a:pt x="13" y="11"/>
                    <a:pt x="11" y="11"/>
                    <a:pt x="11" y="9"/>
                  </a:cubicBezTo>
                  <a:cubicBezTo>
                    <a:pt x="11" y="11"/>
                    <a:pt x="10" y="11"/>
                    <a:pt x="10" y="13"/>
                  </a:cubicBezTo>
                  <a:cubicBezTo>
                    <a:pt x="10" y="11"/>
                    <a:pt x="8" y="13"/>
                    <a:pt x="8" y="11"/>
                  </a:cubicBezTo>
                  <a:cubicBezTo>
                    <a:pt x="8" y="11"/>
                    <a:pt x="8" y="9"/>
                    <a:pt x="8" y="8"/>
                  </a:cubicBezTo>
                  <a:cubicBezTo>
                    <a:pt x="7" y="8"/>
                    <a:pt x="7" y="7"/>
                    <a:pt x="7" y="5"/>
                  </a:cubicBezTo>
                  <a:cubicBezTo>
                    <a:pt x="6" y="5"/>
                    <a:pt x="6" y="7"/>
                    <a:pt x="4" y="5"/>
                  </a:cubicBezTo>
                  <a:cubicBezTo>
                    <a:pt x="6" y="5"/>
                    <a:pt x="6" y="5"/>
                    <a:pt x="6" y="5"/>
                  </a:cubicBezTo>
                  <a:cubicBezTo>
                    <a:pt x="6" y="5"/>
                    <a:pt x="6" y="5"/>
                    <a:pt x="6" y="5"/>
                  </a:cubicBezTo>
                  <a:cubicBezTo>
                    <a:pt x="6" y="5"/>
                    <a:pt x="4" y="4"/>
                    <a:pt x="6" y="4"/>
                  </a:cubicBezTo>
                  <a:cubicBezTo>
                    <a:pt x="4" y="4"/>
                    <a:pt x="4" y="4"/>
                    <a:pt x="4" y="4"/>
                  </a:cubicBezTo>
                  <a:cubicBezTo>
                    <a:pt x="4" y="4"/>
                    <a:pt x="4" y="4"/>
                    <a:pt x="4" y="4"/>
                  </a:cubicBezTo>
                  <a:cubicBezTo>
                    <a:pt x="3" y="4"/>
                    <a:pt x="3" y="4"/>
                    <a:pt x="3" y="4"/>
                  </a:cubicBezTo>
                  <a:cubicBezTo>
                    <a:pt x="2" y="4"/>
                    <a:pt x="3" y="3"/>
                    <a:pt x="3" y="3"/>
                  </a:cubicBezTo>
                  <a:cubicBezTo>
                    <a:pt x="3" y="3"/>
                    <a:pt x="3" y="3"/>
                    <a:pt x="3" y="3"/>
                  </a:cubicBezTo>
                  <a:cubicBezTo>
                    <a:pt x="3" y="1"/>
                    <a:pt x="3" y="1"/>
                    <a:pt x="2" y="0"/>
                  </a:cubicBezTo>
                  <a:cubicBezTo>
                    <a:pt x="2" y="1"/>
                    <a:pt x="2" y="1"/>
                    <a:pt x="2" y="1"/>
                  </a:cubicBezTo>
                  <a:cubicBezTo>
                    <a:pt x="2" y="0"/>
                    <a:pt x="2" y="0"/>
                    <a:pt x="2" y="0"/>
                  </a:cubicBezTo>
                  <a:cubicBezTo>
                    <a:pt x="0" y="0"/>
                    <a:pt x="0" y="0"/>
                    <a:pt x="0" y="0"/>
                  </a:cubicBezTo>
                  <a:cubicBezTo>
                    <a:pt x="0" y="1"/>
                    <a:pt x="0" y="1"/>
                    <a:pt x="0" y="1"/>
                  </a:cubicBezTo>
                  <a:cubicBezTo>
                    <a:pt x="0" y="1"/>
                    <a:pt x="0" y="1"/>
                    <a:pt x="2" y="1"/>
                  </a:cubicBezTo>
                  <a:cubicBezTo>
                    <a:pt x="2" y="1"/>
                    <a:pt x="2" y="1"/>
                    <a:pt x="2" y="3"/>
                  </a:cubicBezTo>
                  <a:cubicBezTo>
                    <a:pt x="2" y="1"/>
                    <a:pt x="2" y="1"/>
                    <a:pt x="2" y="1"/>
                  </a:cubicBezTo>
                  <a:cubicBezTo>
                    <a:pt x="0" y="1"/>
                    <a:pt x="2" y="3"/>
                    <a:pt x="0" y="3"/>
                  </a:cubicBezTo>
                  <a:cubicBezTo>
                    <a:pt x="0" y="3"/>
                    <a:pt x="0" y="3"/>
                    <a:pt x="0" y="3"/>
                  </a:cubicBezTo>
                  <a:cubicBezTo>
                    <a:pt x="0" y="3"/>
                    <a:pt x="0" y="3"/>
                    <a:pt x="0" y="4"/>
                  </a:cubicBezTo>
                  <a:cubicBezTo>
                    <a:pt x="0" y="3"/>
                    <a:pt x="2" y="4"/>
                    <a:pt x="2" y="4"/>
                  </a:cubicBezTo>
                  <a:cubicBezTo>
                    <a:pt x="0" y="4"/>
                    <a:pt x="0" y="4"/>
                    <a:pt x="2" y="5"/>
                  </a:cubicBezTo>
                  <a:cubicBezTo>
                    <a:pt x="3" y="5"/>
                    <a:pt x="2" y="7"/>
                    <a:pt x="2" y="7"/>
                  </a:cubicBezTo>
                  <a:cubicBezTo>
                    <a:pt x="3" y="7"/>
                    <a:pt x="3" y="5"/>
                    <a:pt x="3" y="5"/>
                  </a:cubicBezTo>
                  <a:cubicBezTo>
                    <a:pt x="4" y="5"/>
                    <a:pt x="3" y="5"/>
                    <a:pt x="4" y="5"/>
                  </a:cubicBezTo>
                  <a:cubicBezTo>
                    <a:pt x="3" y="7"/>
                    <a:pt x="3" y="7"/>
                    <a:pt x="3" y="8"/>
                  </a:cubicBezTo>
                  <a:cubicBezTo>
                    <a:pt x="3" y="8"/>
                    <a:pt x="3" y="8"/>
                    <a:pt x="3" y="8"/>
                  </a:cubicBezTo>
                  <a:cubicBezTo>
                    <a:pt x="3" y="8"/>
                    <a:pt x="3" y="8"/>
                    <a:pt x="3" y="9"/>
                  </a:cubicBezTo>
                  <a:cubicBezTo>
                    <a:pt x="4" y="11"/>
                    <a:pt x="4" y="13"/>
                    <a:pt x="6" y="13"/>
                  </a:cubicBezTo>
                  <a:cubicBezTo>
                    <a:pt x="6" y="13"/>
                    <a:pt x="6" y="13"/>
                    <a:pt x="6" y="13"/>
                  </a:cubicBezTo>
                  <a:cubicBezTo>
                    <a:pt x="4" y="14"/>
                    <a:pt x="6" y="14"/>
                    <a:pt x="6" y="16"/>
                  </a:cubicBezTo>
                  <a:cubicBezTo>
                    <a:pt x="7" y="17"/>
                    <a:pt x="7" y="18"/>
                    <a:pt x="8" y="18"/>
                  </a:cubicBezTo>
                  <a:cubicBezTo>
                    <a:pt x="8" y="21"/>
                    <a:pt x="10" y="22"/>
                    <a:pt x="11" y="26"/>
                  </a:cubicBezTo>
                  <a:cubicBezTo>
                    <a:pt x="11" y="24"/>
                    <a:pt x="11" y="24"/>
                    <a:pt x="11" y="24"/>
                  </a:cubicBezTo>
                  <a:cubicBezTo>
                    <a:pt x="11" y="26"/>
                    <a:pt x="13" y="24"/>
                    <a:pt x="13" y="26"/>
                  </a:cubicBezTo>
                  <a:cubicBezTo>
                    <a:pt x="11" y="26"/>
                    <a:pt x="11" y="26"/>
                    <a:pt x="11" y="27"/>
                  </a:cubicBezTo>
                  <a:cubicBezTo>
                    <a:pt x="13" y="27"/>
                    <a:pt x="13" y="29"/>
                    <a:pt x="13" y="30"/>
                  </a:cubicBezTo>
                  <a:cubicBezTo>
                    <a:pt x="13" y="30"/>
                    <a:pt x="13" y="30"/>
                    <a:pt x="13" y="30"/>
                  </a:cubicBezTo>
                  <a:cubicBezTo>
                    <a:pt x="13" y="31"/>
                    <a:pt x="15" y="31"/>
                    <a:pt x="16" y="33"/>
                  </a:cubicBezTo>
                  <a:cubicBezTo>
                    <a:pt x="16" y="33"/>
                    <a:pt x="16" y="33"/>
                    <a:pt x="16" y="33"/>
                  </a:cubicBezTo>
                  <a:cubicBezTo>
                    <a:pt x="16" y="34"/>
                    <a:pt x="16" y="34"/>
                    <a:pt x="16" y="35"/>
                  </a:cubicBezTo>
                  <a:cubicBezTo>
                    <a:pt x="16" y="37"/>
                    <a:pt x="17" y="37"/>
                    <a:pt x="17" y="39"/>
                  </a:cubicBezTo>
                  <a:cubicBezTo>
                    <a:pt x="17" y="42"/>
                    <a:pt x="20" y="43"/>
                    <a:pt x="20" y="46"/>
                  </a:cubicBezTo>
                  <a:cubicBezTo>
                    <a:pt x="21" y="46"/>
                    <a:pt x="21" y="46"/>
                    <a:pt x="21" y="46"/>
                  </a:cubicBezTo>
                  <a:cubicBezTo>
                    <a:pt x="21" y="48"/>
                    <a:pt x="24" y="51"/>
                    <a:pt x="24" y="55"/>
                  </a:cubicBezTo>
                  <a:cubicBezTo>
                    <a:pt x="27" y="54"/>
                    <a:pt x="27" y="54"/>
                    <a:pt x="27" y="54"/>
                  </a:cubicBezTo>
                  <a:cubicBezTo>
                    <a:pt x="28" y="55"/>
                    <a:pt x="27" y="55"/>
                    <a:pt x="27" y="56"/>
                  </a:cubicBezTo>
                  <a:cubicBezTo>
                    <a:pt x="27" y="56"/>
                    <a:pt x="27" y="57"/>
                    <a:pt x="28" y="57"/>
                  </a:cubicBezTo>
                  <a:cubicBezTo>
                    <a:pt x="28" y="59"/>
                    <a:pt x="28" y="59"/>
                    <a:pt x="28" y="59"/>
                  </a:cubicBezTo>
                  <a:cubicBezTo>
                    <a:pt x="29" y="60"/>
                    <a:pt x="29" y="60"/>
                    <a:pt x="29" y="61"/>
                  </a:cubicBezTo>
                  <a:cubicBezTo>
                    <a:pt x="29" y="61"/>
                    <a:pt x="29" y="61"/>
                    <a:pt x="29" y="61"/>
                  </a:cubicBezTo>
                  <a:cubicBezTo>
                    <a:pt x="29" y="61"/>
                    <a:pt x="29" y="61"/>
                    <a:pt x="30" y="61"/>
                  </a:cubicBezTo>
                  <a:cubicBezTo>
                    <a:pt x="30" y="61"/>
                    <a:pt x="32" y="63"/>
                    <a:pt x="29" y="63"/>
                  </a:cubicBezTo>
                  <a:cubicBezTo>
                    <a:pt x="30" y="64"/>
                    <a:pt x="30" y="68"/>
                    <a:pt x="32" y="68"/>
                  </a:cubicBezTo>
                  <a:cubicBezTo>
                    <a:pt x="32" y="68"/>
                    <a:pt x="32" y="68"/>
                    <a:pt x="32" y="69"/>
                  </a:cubicBezTo>
                  <a:cubicBezTo>
                    <a:pt x="32" y="69"/>
                    <a:pt x="34" y="70"/>
                    <a:pt x="33" y="72"/>
                  </a:cubicBezTo>
                  <a:cubicBezTo>
                    <a:pt x="34" y="72"/>
                    <a:pt x="34" y="70"/>
                    <a:pt x="34" y="72"/>
                  </a:cubicBezTo>
                  <a:cubicBezTo>
                    <a:pt x="34" y="72"/>
                    <a:pt x="34" y="72"/>
                    <a:pt x="34" y="72"/>
                  </a:cubicBezTo>
                  <a:cubicBezTo>
                    <a:pt x="34" y="74"/>
                    <a:pt x="37" y="76"/>
                    <a:pt x="37" y="77"/>
                  </a:cubicBezTo>
                  <a:cubicBezTo>
                    <a:pt x="38" y="82"/>
                    <a:pt x="41" y="85"/>
                    <a:pt x="42" y="87"/>
                  </a:cubicBezTo>
                  <a:cubicBezTo>
                    <a:pt x="43" y="87"/>
                    <a:pt x="43" y="87"/>
                    <a:pt x="43" y="87"/>
                  </a:cubicBezTo>
                  <a:cubicBezTo>
                    <a:pt x="42" y="89"/>
                    <a:pt x="45" y="89"/>
                    <a:pt x="45" y="90"/>
                  </a:cubicBezTo>
                  <a:cubicBezTo>
                    <a:pt x="45" y="90"/>
                    <a:pt x="45" y="93"/>
                    <a:pt x="45" y="90"/>
                  </a:cubicBezTo>
                  <a:cubicBezTo>
                    <a:pt x="45" y="93"/>
                    <a:pt x="47" y="94"/>
                    <a:pt x="46" y="95"/>
                  </a:cubicBezTo>
                  <a:cubicBezTo>
                    <a:pt x="46" y="95"/>
                    <a:pt x="46" y="95"/>
                    <a:pt x="46" y="95"/>
                  </a:cubicBezTo>
                  <a:cubicBezTo>
                    <a:pt x="47" y="95"/>
                    <a:pt x="47" y="97"/>
                    <a:pt x="49" y="98"/>
                  </a:cubicBezTo>
                  <a:cubicBezTo>
                    <a:pt x="49" y="97"/>
                    <a:pt x="49" y="97"/>
                    <a:pt x="49" y="97"/>
                  </a:cubicBezTo>
                  <a:cubicBezTo>
                    <a:pt x="50" y="97"/>
                    <a:pt x="49" y="99"/>
                    <a:pt x="50" y="98"/>
                  </a:cubicBezTo>
                  <a:cubicBezTo>
                    <a:pt x="50" y="98"/>
                    <a:pt x="49" y="99"/>
                    <a:pt x="49" y="98"/>
                  </a:cubicBezTo>
                  <a:cubicBezTo>
                    <a:pt x="51" y="100"/>
                    <a:pt x="51" y="103"/>
                    <a:pt x="54" y="108"/>
                  </a:cubicBezTo>
                  <a:cubicBezTo>
                    <a:pt x="56" y="110"/>
                    <a:pt x="56" y="107"/>
                    <a:pt x="56" y="108"/>
                  </a:cubicBezTo>
                  <a:cubicBezTo>
                    <a:pt x="56" y="108"/>
                    <a:pt x="55" y="110"/>
                    <a:pt x="56" y="108"/>
                  </a:cubicBezTo>
                  <a:cubicBezTo>
                    <a:pt x="56" y="110"/>
                    <a:pt x="58" y="108"/>
                    <a:pt x="58" y="110"/>
                  </a:cubicBezTo>
                  <a:cubicBezTo>
                    <a:pt x="56" y="110"/>
                    <a:pt x="58" y="110"/>
                    <a:pt x="56" y="111"/>
                  </a:cubicBezTo>
                  <a:cubicBezTo>
                    <a:pt x="58" y="111"/>
                    <a:pt x="59" y="111"/>
                    <a:pt x="59" y="112"/>
                  </a:cubicBezTo>
                  <a:cubicBezTo>
                    <a:pt x="59" y="112"/>
                    <a:pt x="59" y="112"/>
                    <a:pt x="59" y="112"/>
                  </a:cubicBezTo>
                  <a:cubicBezTo>
                    <a:pt x="58" y="113"/>
                    <a:pt x="59" y="115"/>
                    <a:pt x="59" y="116"/>
                  </a:cubicBezTo>
                  <a:cubicBezTo>
                    <a:pt x="62" y="124"/>
                    <a:pt x="64" y="129"/>
                    <a:pt x="68" y="136"/>
                  </a:cubicBezTo>
                  <a:cubicBezTo>
                    <a:pt x="72" y="141"/>
                    <a:pt x="73" y="149"/>
                    <a:pt x="77" y="154"/>
                  </a:cubicBezTo>
                  <a:cubicBezTo>
                    <a:pt x="81" y="154"/>
                    <a:pt x="81" y="154"/>
                    <a:pt x="81" y="156"/>
                  </a:cubicBezTo>
                  <a:cubicBezTo>
                    <a:pt x="81" y="155"/>
                    <a:pt x="81" y="155"/>
                    <a:pt x="81" y="155"/>
                  </a:cubicBezTo>
                  <a:cubicBezTo>
                    <a:pt x="81" y="156"/>
                    <a:pt x="83" y="156"/>
                    <a:pt x="81" y="159"/>
                  </a:cubicBezTo>
                  <a:cubicBezTo>
                    <a:pt x="83" y="160"/>
                    <a:pt x="84" y="163"/>
                    <a:pt x="85" y="164"/>
                  </a:cubicBezTo>
                  <a:cubicBezTo>
                    <a:pt x="85" y="164"/>
                    <a:pt x="85" y="164"/>
                    <a:pt x="85" y="164"/>
                  </a:cubicBezTo>
                  <a:cubicBezTo>
                    <a:pt x="85" y="166"/>
                    <a:pt x="85" y="166"/>
                    <a:pt x="85" y="166"/>
                  </a:cubicBezTo>
                  <a:cubicBezTo>
                    <a:pt x="85" y="166"/>
                    <a:pt x="85" y="166"/>
                    <a:pt x="85" y="166"/>
                  </a:cubicBezTo>
                  <a:cubicBezTo>
                    <a:pt x="85" y="166"/>
                    <a:pt x="85" y="166"/>
                    <a:pt x="85" y="166"/>
                  </a:cubicBezTo>
                  <a:cubicBezTo>
                    <a:pt x="86" y="173"/>
                    <a:pt x="92" y="177"/>
                    <a:pt x="96" y="183"/>
                  </a:cubicBezTo>
                  <a:cubicBezTo>
                    <a:pt x="97" y="184"/>
                    <a:pt x="97" y="186"/>
                    <a:pt x="98" y="188"/>
                  </a:cubicBezTo>
                  <a:cubicBezTo>
                    <a:pt x="101" y="192"/>
                    <a:pt x="105" y="194"/>
                    <a:pt x="106" y="201"/>
                  </a:cubicBezTo>
                  <a:cubicBezTo>
                    <a:pt x="106" y="201"/>
                    <a:pt x="109" y="197"/>
                    <a:pt x="109" y="196"/>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246" name="Hình tự do 142"/>
            <p:cNvSpPr>
              <a:spLocks/>
            </p:cNvSpPr>
            <p:nvPr/>
          </p:nvSpPr>
          <p:spPr bwMode="auto">
            <a:xfrm>
              <a:off x="3979" y="1962"/>
              <a:ext cx="257" cy="478"/>
            </a:xfrm>
            <a:custGeom>
              <a:avLst/>
              <a:gdLst>
                <a:gd name="T0" fmla="*/ 96 w 109"/>
                <a:gd name="T1" fmla="*/ 177 h 202"/>
                <a:gd name="T2" fmla="*/ 94 w 109"/>
                <a:gd name="T3" fmla="*/ 172 h 202"/>
                <a:gd name="T4" fmla="*/ 88 w 109"/>
                <a:gd name="T5" fmla="*/ 158 h 202"/>
                <a:gd name="T6" fmla="*/ 87 w 109"/>
                <a:gd name="T7" fmla="*/ 155 h 202"/>
                <a:gd name="T8" fmla="*/ 79 w 109"/>
                <a:gd name="T9" fmla="*/ 143 h 202"/>
                <a:gd name="T10" fmla="*/ 75 w 109"/>
                <a:gd name="T11" fmla="*/ 138 h 202"/>
                <a:gd name="T12" fmla="*/ 73 w 109"/>
                <a:gd name="T13" fmla="*/ 131 h 202"/>
                <a:gd name="T14" fmla="*/ 70 w 109"/>
                <a:gd name="T15" fmla="*/ 124 h 202"/>
                <a:gd name="T16" fmla="*/ 68 w 109"/>
                <a:gd name="T17" fmla="*/ 122 h 202"/>
                <a:gd name="T18" fmla="*/ 68 w 109"/>
                <a:gd name="T19" fmla="*/ 118 h 202"/>
                <a:gd name="T20" fmla="*/ 65 w 109"/>
                <a:gd name="T21" fmla="*/ 110 h 202"/>
                <a:gd name="T22" fmla="*/ 61 w 109"/>
                <a:gd name="T23" fmla="*/ 106 h 202"/>
                <a:gd name="T24" fmla="*/ 60 w 109"/>
                <a:gd name="T25" fmla="*/ 102 h 202"/>
                <a:gd name="T26" fmla="*/ 57 w 109"/>
                <a:gd name="T27" fmla="*/ 97 h 202"/>
                <a:gd name="T28" fmla="*/ 55 w 109"/>
                <a:gd name="T29" fmla="*/ 91 h 202"/>
                <a:gd name="T30" fmla="*/ 48 w 109"/>
                <a:gd name="T31" fmla="*/ 84 h 202"/>
                <a:gd name="T32" fmla="*/ 48 w 109"/>
                <a:gd name="T33" fmla="*/ 80 h 202"/>
                <a:gd name="T34" fmla="*/ 46 w 109"/>
                <a:gd name="T35" fmla="*/ 79 h 202"/>
                <a:gd name="T36" fmla="*/ 44 w 109"/>
                <a:gd name="T37" fmla="*/ 76 h 202"/>
                <a:gd name="T38" fmla="*/ 44 w 109"/>
                <a:gd name="T39" fmla="*/ 75 h 202"/>
                <a:gd name="T40" fmla="*/ 43 w 109"/>
                <a:gd name="T41" fmla="*/ 70 h 202"/>
                <a:gd name="T42" fmla="*/ 38 w 109"/>
                <a:gd name="T43" fmla="*/ 61 h 202"/>
                <a:gd name="T44" fmla="*/ 37 w 109"/>
                <a:gd name="T45" fmla="*/ 57 h 202"/>
                <a:gd name="T46" fmla="*/ 33 w 109"/>
                <a:gd name="T47" fmla="*/ 53 h 202"/>
                <a:gd name="T48" fmla="*/ 29 w 109"/>
                <a:gd name="T49" fmla="*/ 45 h 202"/>
                <a:gd name="T50" fmla="*/ 26 w 109"/>
                <a:gd name="T51" fmla="*/ 44 h 202"/>
                <a:gd name="T52" fmla="*/ 26 w 109"/>
                <a:gd name="T53" fmla="*/ 40 h 202"/>
                <a:gd name="T54" fmla="*/ 27 w 109"/>
                <a:gd name="T55" fmla="*/ 37 h 202"/>
                <a:gd name="T56" fmla="*/ 25 w 109"/>
                <a:gd name="T57" fmla="*/ 33 h 202"/>
                <a:gd name="T58" fmla="*/ 25 w 109"/>
                <a:gd name="T59" fmla="*/ 30 h 202"/>
                <a:gd name="T60" fmla="*/ 24 w 109"/>
                <a:gd name="T61" fmla="*/ 29 h 202"/>
                <a:gd name="T62" fmla="*/ 18 w 109"/>
                <a:gd name="T63" fmla="*/ 28 h 202"/>
                <a:gd name="T64" fmla="*/ 18 w 109"/>
                <a:gd name="T65" fmla="*/ 24 h 202"/>
                <a:gd name="T66" fmla="*/ 17 w 109"/>
                <a:gd name="T67" fmla="*/ 23 h 202"/>
                <a:gd name="T68" fmla="*/ 17 w 109"/>
                <a:gd name="T69" fmla="*/ 20 h 202"/>
                <a:gd name="T70" fmla="*/ 16 w 109"/>
                <a:gd name="T71" fmla="*/ 16 h 202"/>
                <a:gd name="T72" fmla="*/ 13 w 109"/>
                <a:gd name="T73" fmla="*/ 20 h 202"/>
                <a:gd name="T74" fmla="*/ 13 w 109"/>
                <a:gd name="T75" fmla="*/ 13 h 202"/>
                <a:gd name="T76" fmla="*/ 4 w 109"/>
                <a:gd name="T77" fmla="*/ 8 h 202"/>
                <a:gd name="T78" fmla="*/ 3 w 109"/>
                <a:gd name="T79" fmla="*/ 7 h 202"/>
                <a:gd name="T80" fmla="*/ 0 w 109"/>
                <a:gd name="T81" fmla="*/ 0 h 202"/>
                <a:gd name="T82" fmla="*/ 0 w 109"/>
                <a:gd name="T83" fmla="*/ 3 h 202"/>
                <a:gd name="T84" fmla="*/ 4 w 109"/>
                <a:gd name="T85" fmla="*/ 8 h 202"/>
                <a:gd name="T86" fmla="*/ 5 w 109"/>
                <a:gd name="T87" fmla="*/ 17 h 202"/>
                <a:gd name="T88" fmla="*/ 13 w 109"/>
                <a:gd name="T89" fmla="*/ 33 h 202"/>
                <a:gd name="T90" fmla="*/ 20 w 109"/>
                <a:gd name="T91" fmla="*/ 49 h 202"/>
                <a:gd name="T92" fmla="*/ 27 w 109"/>
                <a:gd name="T93" fmla="*/ 62 h 202"/>
                <a:gd name="T94" fmla="*/ 31 w 109"/>
                <a:gd name="T95" fmla="*/ 70 h 202"/>
                <a:gd name="T96" fmla="*/ 43 w 109"/>
                <a:gd name="T97" fmla="*/ 89 h 202"/>
                <a:gd name="T98" fmla="*/ 48 w 109"/>
                <a:gd name="T99" fmla="*/ 98 h 202"/>
                <a:gd name="T100" fmla="*/ 57 w 109"/>
                <a:gd name="T101" fmla="*/ 111 h 202"/>
                <a:gd name="T102" fmla="*/ 78 w 109"/>
                <a:gd name="T103" fmla="*/ 156 h 202"/>
                <a:gd name="T104" fmla="*/ 85 w 109"/>
                <a:gd name="T105" fmla="*/ 168 h 202"/>
                <a:gd name="T106" fmla="*/ 108 w 109"/>
                <a:gd name="T107" fmla="*/ 198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09" h="202">
                  <a:moveTo>
                    <a:pt x="108" y="198"/>
                  </a:moveTo>
                  <a:cubicBezTo>
                    <a:pt x="109" y="195"/>
                    <a:pt x="105" y="194"/>
                    <a:pt x="105" y="188"/>
                  </a:cubicBezTo>
                  <a:cubicBezTo>
                    <a:pt x="105" y="188"/>
                    <a:pt x="103" y="190"/>
                    <a:pt x="103" y="188"/>
                  </a:cubicBezTo>
                  <a:cubicBezTo>
                    <a:pt x="103" y="186"/>
                    <a:pt x="100" y="182"/>
                    <a:pt x="98" y="181"/>
                  </a:cubicBezTo>
                  <a:cubicBezTo>
                    <a:pt x="98" y="181"/>
                    <a:pt x="98" y="181"/>
                    <a:pt x="98" y="181"/>
                  </a:cubicBezTo>
                  <a:cubicBezTo>
                    <a:pt x="96" y="181"/>
                    <a:pt x="98" y="178"/>
                    <a:pt x="96" y="177"/>
                  </a:cubicBezTo>
                  <a:cubicBezTo>
                    <a:pt x="96" y="178"/>
                    <a:pt x="96" y="178"/>
                    <a:pt x="96" y="178"/>
                  </a:cubicBezTo>
                  <a:cubicBezTo>
                    <a:pt x="96" y="177"/>
                    <a:pt x="96" y="177"/>
                    <a:pt x="96" y="175"/>
                  </a:cubicBezTo>
                  <a:cubicBezTo>
                    <a:pt x="95" y="177"/>
                    <a:pt x="95" y="177"/>
                    <a:pt x="95" y="177"/>
                  </a:cubicBezTo>
                  <a:cubicBezTo>
                    <a:pt x="95" y="175"/>
                    <a:pt x="95" y="175"/>
                    <a:pt x="95" y="175"/>
                  </a:cubicBezTo>
                  <a:cubicBezTo>
                    <a:pt x="96" y="174"/>
                    <a:pt x="94" y="173"/>
                    <a:pt x="95" y="172"/>
                  </a:cubicBezTo>
                  <a:cubicBezTo>
                    <a:pt x="94" y="172"/>
                    <a:pt x="94" y="172"/>
                    <a:pt x="94" y="172"/>
                  </a:cubicBezTo>
                  <a:cubicBezTo>
                    <a:pt x="94" y="169"/>
                    <a:pt x="92" y="168"/>
                    <a:pt x="91" y="164"/>
                  </a:cubicBezTo>
                  <a:cubicBezTo>
                    <a:pt x="91" y="164"/>
                    <a:pt x="91" y="164"/>
                    <a:pt x="91" y="164"/>
                  </a:cubicBezTo>
                  <a:cubicBezTo>
                    <a:pt x="91" y="162"/>
                    <a:pt x="91" y="162"/>
                    <a:pt x="91" y="162"/>
                  </a:cubicBezTo>
                  <a:cubicBezTo>
                    <a:pt x="88" y="162"/>
                    <a:pt x="91" y="161"/>
                    <a:pt x="88" y="160"/>
                  </a:cubicBezTo>
                  <a:cubicBezTo>
                    <a:pt x="88" y="160"/>
                    <a:pt x="88" y="160"/>
                    <a:pt x="88" y="160"/>
                  </a:cubicBezTo>
                  <a:cubicBezTo>
                    <a:pt x="91" y="160"/>
                    <a:pt x="88" y="160"/>
                    <a:pt x="88" y="158"/>
                  </a:cubicBezTo>
                  <a:cubicBezTo>
                    <a:pt x="88" y="158"/>
                    <a:pt x="88" y="158"/>
                    <a:pt x="88" y="158"/>
                  </a:cubicBezTo>
                  <a:cubicBezTo>
                    <a:pt x="88" y="158"/>
                    <a:pt x="87" y="158"/>
                    <a:pt x="87" y="157"/>
                  </a:cubicBezTo>
                  <a:cubicBezTo>
                    <a:pt x="87" y="157"/>
                    <a:pt x="87" y="157"/>
                    <a:pt x="87" y="157"/>
                  </a:cubicBezTo>
                  <a:cubicBezTo>
                    <a:pt x="87" y="157"/>
                    <a:pt x="87" y="157"/>
                    <a:pt x="87" y="157"/>
                  </a:cubicBezTo>
                  <a:cubicBezTo>
                    <a:pt x="87" y="157"/>
                    <a:pt x="87" y="157"/>
                    <a:pt x="87" y="157"/>
                  </a:cubicBezTo>
                  <a:cubicBezTo>
                    <a:pt x="87" y="156"/>
                    <a:pt x="86" y="156"/>
                    <a:pt x="87" y="155"/>
                  </a:cubicBezTo>
                  <a:cubicBezTo>
                    <a:pt x="86" y="156"/>
                    <a:pt x="87" y="156"/>
                    <a:pt x="86" y="156"/>
                  </a:cubicBezTo>
                  <a:cubicBezTo>
                    <a:pt x="85" y="153"/>
                    <a:pt x="83" y="149"/>
                    <a:pt x="82" y="145"/>
                  </a:cubicBezTo>
                  <a:cubicBezTo>
                    <a:pt x="81" y="145"/>
                    <a:pt x="81" y="145"/>
                    <a:pt x="81" y="145"/>
                  </a:cubicBezTo>
                  <a:cubicBezTo>
                    <a:pt x="81" y="145"/>
                    <a:pt x="79" y="144"/>
                    <a:pt x="81" y="144"/>
                  </a:cubicBezTo>
                  <a:cubicBezTo>
                    <a:pt x="79" y="144"/>
                    <a:pt x="79" y="144"/>
                    <a:pt x="79" y="144"/>
                  </a:cubicBezTo>
                  <a:cubicBezTo>
                    <a:pt x="79" y="144"/>
                    <a:pt x="81" y="143"/>
                    <a:pt x="79" y="143"/>
                  </a:cubicBezTo>
                  <a:cubicBezTo>
                    <a:pt x="79" y="143"/>
                    <a:pt x="79" y="143"/>
                    <a:pt x="79" y="143"/>
                  </a:cubicBezTo>
                  <a:cubicBezTo>
                    <a:pt x="78" y="141"/>
                    <a:pt x="78" y="141"/>
                    <a:pt x="78" y="141"/>
                  </a:cubicBezTo>
                  <a:cubicBezTo>
                    <a:pt x="78" y="141"/>
                    <a:pt x="78" y="141"/>
                    <a:pt x="78" y="141"/>
                  </a:cubicBezTo>
                  <a:cubicBezTo>
                    <a:pt x="78" y="140"/>
                    <a:pt x="75" y="140"/>
                    <a:pt x="78" y="140"/>
                  </a:cubicBezTo>
                  <a:cubicBezTo>
                    <a:pt x="75" y="140"/>
                    <a:pt x="75" y="140"/>
                    <a:pt x="75" y="140"/>
                  </a:cubicBezTo>
                  <a:cubicBezTo>
                    <a:pt x="74" y="140"/>
                    <a:pt x="78" y="138"/>
                    <a:pt x="75" y="138"/>
                  </a:cubicBezTo>
                  <a:cubicBezTo>
                    <a:pt x="75" y="138"/>
                    <a:pt x="75" y="138"/>
                    <a:pt x="75" y="138"/>
                  </a:cubicBezTo>
                  <a:cubicBezTo>
                    <a:pt x="75" y="136"/>
                    <a:pt x="75" y="136"/>
                    <a:pt x="75" y="135"/>
                  </a:cubicBezTo>
                  <a:cubicBezTo>
                    <a:pt x="75" y="135"/>
                    <a:pt x="75" y="135"/>
                    <a:pt x="75" y="135"/>
                  </a:cubicBezTo>
                  <a:cubicBezTo>
                    <a:pt x="74" y="135"/>
                    <a:pt x="74" y="134"/>
                    <a:pt x="74" y="132"/>
                  </a:cubicBezTo>
                  <a:cubicBezTo>
                    <a:pt x="73" y="132"/>
                    <a:pt x="73" y="134"/>
                    <a:pt x="73" y="132"/>
                  </a:cubicBezTo>
                  <a:cubicBezTo>
                    <a:pt x="73" y="132"/>
                    <a:pt x="72" y="131"/>
                    <a:pt x="73" y="131"/>
                  </a:cubicBezTo>
                  <a:cubicBezTo>
                    <a:pt x="73" y="130"/>
                    <a:pt x="72" y="130"/>
                    <a:pt x="72" y="128"/>
                  </a:cubicBezTo>
                  <a:cubicBezTo>
                    <a:pt x="72" y="130"/>
                    <a:pt x="70" y="128"/>
                    <a:pt x="70" y="130"/>
                  </a:cubicBezTo>
                  <a:cubicBezTo>
                    <a:pt x="70" y="130"/>
                    <a:pt x="70" y="130"/>
                    <a:pt x="70" y="130"/>
                  </a:cubicBezTo>
                  <a:cubicBezTo>
                    <a:pt x="69" y="130"/>
                    <a:pt x="70" y="130"/>
                    <a:pt x="70" y="130"/>
                  </a:cubicBezTo>
                  <a:cubicBezTo>
                    <a:pt x="69" y="130"/>
                    <a:pt x="69" y="128"/>
                    <a:pt x="69" y="128"/>
                  </a:cubicBezTo>
                  <a:cubicBezTo>
                    <a:pt x="69" y="127"/>
                    <a:pt x="70" y="124"/>
                    <a:pt x="70" y="124"/>
                  </a:cubicBezTo>
                  <a:cubicBezTo>
                    <a:pt x="69" y="124"/>
                    <a:pt x="69" y="124"/>
                    <a:pt x="69" y="124"/>
                  </a:cubicBezTo>
                  <a:cubicBezTo>
                    <a:pt x="70" y="123"/>
                    <a:pt x="70" y="123"/>
                    <a:pt x="70" y="123"/>
                  </a:cubicBezTo>
                  <a:cubicBezTo>
                    <a:pt x="70" y="122"/>
                    <a:pt x="69" y="123"/>
                    <a:pt x="69" y="122"/>
                  </a:cubicBezTo>
                  <a:cubicBezTo>
                    <a:pt x="69" y="122"/>
                    <a:pt x="69" y="122"/>
                    <a:pt x="70" y="122"/>
                  </a:cubicBezTo>
                  <a:cubicBezTo>
                    <a:pt x="69" y="122"/>
                    <a:pt x="69" y="121"/>
                    <a:pt x="68" y="121"/>
                  </a:cubicBezTo>
                  <a:cubicBezTo>
                    <a:pt x="68" y="122"/>
                    <a:pt x="68" y="122"/>
                    <a:pt x="68" y="122"/>
                  </a:cubicBezTo>
                  <a:cubicBezTo>
                    <a:pt x="68" y="121"/>
                    <a:pt x="68" y="121"/>
                    <a:pt x="68" y="121"/>
                  </a:cubicBezTo>
                  <a:cubicBezTo>
                    <a:pt x="68" y="121"/>
                    <a:pt x="68" y="121"/>
                    <a:pt x="68" y="121"/>
                  </a:cubicBezTo>
                  <a:cubicBezTo>
                    <a:pt x="66" y="119"/>
                    <a:pt x="68" y="119"/>
                    <a:pt x="68" y="119"/>
                  </a:cubicBezTo>
                  <a:cubicBezTo>
                    <a:pt x="68" y="119"/>
                    <a:pt x="68" y="119"/>
                    <a:pt x="68" y="119"/>
                  </a:cubicBezTo>
                  <a:cubicBezTo>
                    <a:pt x="68" y="118"/>
                    <a:pt x="68" y="118"/>
                    <a:pt x="68" y="118"/>
                  </a:cubicBezTo>
                  <a:cubicBezTo>
                    <a:pt x="68" y="118"/>
                    <a:pt x="68" y="118"/>
                    <a:pt x="68" y="118"/>
                  </a:cubicBezTo>
                  <a:cubicBezTo>
                    <a:pt x="68" y="117"/>
                    <a:pt x="68" y="117"/>
                    <a:pt x="68" y="115"/>
                  </a:cubicBezTo>
                  <a:cubicBezTo>
                    <a:pt x="66" y="115"/>
                    <a:pt x="66" y="115"/>
                    <a:pt x="66" y="115"/>
                  </a:cubicBezTo>
                  <a:cubicBezTo>
                    <a:pt x="65" y="115"/>
                    <a:pt x="66" y="111"/>
                    <a:pt x="65" y="111"/>
                  </a:cubicBezTo>
                  <a:cubicBezTo>
                    <a:pt x="66" y="111"/>
                    <a:pt x="66" y="111"/>
                    <a:pt x="66" y="111"/>
                  </a:cubicBezTo>
                  <a:cubicBezTo>
                    <a:pt x="65" y="111"/>
                    <a:pt x="65" y="111"/>
                    <a:pt x="65" y="111"/>
                  </a:cubicBezTo>
                  <a:cubicBezTo>
                    <a:pt x="64" y="111"/>
                    <a:pt x="65" y="110"/>
                    <a:pt x="65" y="110"/>
                  </a:cubicBezTo>
                  <a:cubicBezTo>
                    <a:pt x="65" y="110"/>
                    <a:pt x="65" y="110"/>
                    <a:pt x="65" y="110"/>
                  </a:cubicBezTo>
                  <a:cubicBezTo>
                    <a:pt x="65" y="110"/>
                    <a:pt x="64" y="108"/>
                    <a:pt x="61" y="106"/>
                  </a:cubicBezTo>
                  <a:cubicBezTo>
                    <a:pt x="64" y="106"/>
                    <a:pt x="64" y="105"/>
                    <a:pt x="64" y="105"/>
                  </a:cubicBezTo>
                  <a:cubicBezTo>
                    <a:pt x="61" y="106"/>
                    <a:pt x="61" y="106"/>
                    <a:pt x="61" y="106"/>
                  </a:cubicBezTo>
                  <a:cubicBezTo>
                    <a:pt x="61" y="105"/>
                    <a:pt x="61" y="105"/>
                    <a:pt x="61" y="105"/>
                  </a:cubicBezTo>
                  <a:cubicBezTo>
                    <a:pt x="61" y="104"/>
                    <a:pt x="61" y="108"/>
                    <a:pt x="61" y="106"/>
                  </a:cubicBezTo>
                  <a:cubicBezTo>
                    <a:pt x="61" y="105"/>
                    <a:pt x="61" y="105"/>
                    <a:pt x="61" y="105"/>
                  </a:cubicBezTo>
                  <a:cubicBezTo>
                    <a:pt x="61" y="105"/>
                    <a:pt x="61" y="104"/>
                    <a:pt x="60" y="104"/>
                  </a:cubicBezTo>
                  <a:cubicBezTo>
                    <a:pt x="60" y="105"/>
                    <a:pt x="60" y="105"/>
                    <a:pt x="60" y="105"/>
                  </a:cubicBezTo>
                  <a:cubicBezTo>
                    <a:pt x="60" y="104"/>
                    <a:pt x="60" y="104"/>
                    <a:pt x="60" y="104"/>
                  </a:cubicBezTo>
                  <a:cubicBezTo>
                    <a:pt x="60" y="102"/>
                    <a:pt x="60" y="102"/>
                    <a:pt x="60" y="102"/>
                  </a:cubicBezTo>
                  <a:cubicBezTo>
                    <a:pt x="60" y="102"/>
                    <a:pt x="60" y="102"/>
                    <a:pt x="60" y="102"/>
                  </a:cubicBezTo>
                  <a:cubicBezTo>
                    <a:pt x="60" y="102"/>
                    <a:pt x="60" y="101"/>
                    <a:pt x="59" y="101"/>
                  </a:cubicBezTo>
                  <a:cubicBezTo>
                    <a:pt x="59" y="102"/>
                    <a:pt x="59" y="102"/>
                    <a:pt x="59" y="102"/>
                  </a:cubicBezTo>
                  <a:cubicBezTo>
                    <a:pt x="59" y="101"/>
                    <a:pt x="59" y="101"/>
                    <a:pt x="59" y="101"/>
                  </a:cubicBezTo>
                  <a:cubicBezTo>
                    <a:pt x="59" y="101"/>
                    <a:pt x="59" y="101"/>
                    <a:pt x="59" y="101"/>
                  </a:cubicBezTo>
                  <a:cubicBezTo>
                    <a:pt x="60" y="98"/>
                    <a:pt x="59" y="98"/>
                    <a:pt x="59" y="98"/>
                  </a:cubicBezTo>
                  <a:cubicBezTo>
                    <a:pt x="57" y="97"/>
                    <a:pt x="57" y="96"/>
                    <a:pt x="57" y="97"/>
                  </a:cubicBezTo>
                  <a:cubicBezTo>
                    <a:pt x="57" y="96"/>
                    <a:pt x="57" y="96"/>
                    <a:pt x="56" y="94"/>
                  </a:cubicBezTo>
                  <a:cubicBezTo>
                    <a:pt x="56" y="94"/>
                    <a:pt x="56" y="94"/>
                    <a:pt x="56" y="96"/>
                  </a:cubicBezTo>
                  <a:cubicBezTo>
                    <a:pt x="56" y="94"/>
                    <a:pt x="56" y="94"/>
                    <a:pt x="56" y="94"/>
                  </a:cubicBezTo>
                  <a:cubicBezTo>
                    <a:pt x="55" y="94"/>
                    <a:pt x="55" y="94"/>
                    <a:pt x="55" y="94"/>
                  </a:cubicBezTo>
                  <a:cubicBezTo>
                    <a:pt x="55" y="93"/>
                    <a:pt x="55" y="93"/>
                    <a:pt x="56" y="93"/>
                  </a:cubicBezTo>
                  <a:cubicBezTo>
                    <a:pt x="55" y="93"/>
                    <a:pt x="56" y="91"/>
                    <a:pt x="55" y="91"/>
                  </a:cubicBezTo>
                  <a:cubicBezTo>
                    <a:pt x="53" y="92"/>
                    <a:pt x="53" y="92"/>
                    <a:pt x="53" y="92"/>
                  </a:cubicBezTo>
                  <a:cubicBezTo>
                    <a:pt x="52" y="92"/>
                    <a:pt x="53" y="91"/>
                    <a:pt x="53" y="91"/>
                  </a:cubicBezTo>
                  <a:cubicBezTo>
                    <a:pt x="53" y="89"/>
                    <a:pt x="53" y="89"/>
                    <a:pt x="53" y="89"/>
                  </a:cubicBezTo>
                  <a:cubicBezTo>
                    <a:pt x="53" y="89"/>
                    <a:pt x="53" y="88"/>
                    <a:pt x="53" y="89"/>
                  </a:cubicBezTo>
                  <a:cubicBezTo>
                    <a:pt x="53" y="88"/>
                    <a:pt x="52" y="88"/>
                    <a:pt x="53" y="88"/>
                  </a:cubicBezTo>
                  <a:cubicBezTo>
                    <a:pt x="52" y="87"/>
                    <a:pt x="52" y="84"/>
                    <a:pt x="48" y="84"/>
                  </a:cubicBezTo>
                  <a:cubicBezTo>
                    <a:pt x="48" y="83"/>
                    <a:pt x="48" y="83"/>
                    <a:pt x="48" y="83"/>
                  </a:cubicBezTo>
                  <a:cubicBezTo>
                    <a:pt x="51" y="83"/>
                    <a:pt x="48" y="84"/>
                    <a:pt x="51" y="83"/>
                  </a:cubicBezTo>
                  <a:cubicBezTo>
                    <a:pt x="51" y="83"/>
                    <a:pt x="51" y="83"/>
                    <a:pt x="51" y="83"/>
                  </a:cubicBezTo>
                  <a:cubicBezTo>
                    <a:pt x="48" y="83"/>
                    <a:pt x="48" y="83"/>
                    <a:pt x="48" y="83"/>
                  </a:cubicBezTo>
                  <a:cubicBezTo>
                    <a:pt x="47" y="83"/>
                    <a:pt x="51" y="81"/>
                    <a:pt x="48" y="80"/>
                  </a:cubicBezTo>
                  <a:cubicBezTo>
                    <a:pt x="48" y="81"/>
                    <a:pt x="48" y="81"/>
                    <a:pt x="48" y="80"/>
                  </a:cubicBezTo>
                  <a:cubicBezTo>
                    <a:pt x="48" y="80"/>
                    <a:pt x="48" y="80"/>
                    <a:pt x="48" y="80"/>
                  </a:cubicBezTo>
                  <a:cubicBezTo>
                    <a:pt x="47" y="79"/>
                    <a:pt x="47" y="80"/>
                    <a:pt x="46" y="80"/>
                  </a:cubicBezTo>
                  <a:cubicBezTo>
                    <a:pt x="46" y="80"/>
                    <a:pt x="46" y="79"/>
                    <a:pt x="47" y="79"/>
                  </a:cubicBezTo>
                  <a:cubicBezTo>
                    <a:pt x="46" y="79"/>
                    <a:pt x="46" y="79"/>
                    <a:pt x="46" y="79"/>
                  </a:cubicBezTo>
                  <a:cubicBezTo>
                    <a:pt x="46" y="79"/>
                    <a:pt x="46" y="79"/>
                    <a:pt x="46" y="77"/>
                  </a:cubicBezTo>
                  <a:cubicBezTo>
                    <a:pt x="46" y="79"/>
                    <a:pt x="46" y="79"/>
                    <a:pt x="46" y="79"/>
                  </a:cubicBezTo>
                  <a:cubicBezTo>
                    <a:pt x="46" y="77"/>
                    <a:pt x="46" y="77"/>
                    <a:pt x="46" y="77"/>
                  </a:cubicBezTo>
                  <a:cubicBezTo>
                    <a:pt x="46" y="77"/>
                    <a:pt x="46" y="77"/>
                    <a:pt x="46" y="77"/>
                  </a:cubicBezTo>
                  <a:cubicBezTo>
                    <a:pt x="47" y="77"/>
                    <a:pt x="46" y="77"/>
                    <a:pt x="47" y="77"/>
                  </a:cubicBezTo>
                  <a:cubicBezTo>
                    <a:pt x="46" y="77"/>
                    <a:pt x="46" y="76"/>
                    <a:pt x="46" y="76"/>
                  </a:cubicBezTo>
                  <a:cubicBezTo>
                    <a:pt x="46" y="76"/>
                    <a:pt x="46" y="76"/>
                    <a:pt x="46" y="76"/>
                  </a:cubicBezTo>
                  <a:cubicBezTo>
                    <a:pt x="46" y="76"/>
                    <a:pt x="46" y="75"/>
                    <a:pt x="44" y="76"/>
                  </a:cubicBezTo>
                  <a:cubicBezTo>
                    <a:pt x="46" y="76"/>
                    <a:pt x="46" y="76"/>
                    <a:pt x="46" y="76"/>
                  </a:cubicBezTo>
                  <a:cubicBezTo>
                    <a:pt x="44" y="76"/>
                    <a:pt x="44" y="76"/>
                    <a:pt x="44" y="76"/>
                  </a:cubicBezTo>
                  <a:cubicBezTo>
                    <a:pt x="44" y="75"/>
                    <a:pt x="46" y="75"/>
                    <a:pt x="46" y="75"/>
                  </a:cubicBezTo>
                  <a:cubicBezTo>
                    <a:pt x="44" y="75"/>
                    <a:pt x="44" y="75"/>
                    <a:pt x="44" y="75"/>
                  </a:cubicBezTo>
                  <a:cubicBezTo>
                    <a:pt x="44" y="75"/>
                    <a:pt x="44" y="75"/>
                    <a:pt x="44" y="75"/>
                  </a:cubicBezTo>
                  <a:cubicBezTo>
                    <a:pt x="44" y="75"/>
                    <a:pt x="44" y="75"/>
                    <a:pt x="44" y="75"/>
                  </a:cubicBezTo>
                  <a:cubicBezTo>
                    <a:pt x="44" y="75"/>
                    <a:pt x="44" y="75"/>
                    <a:pt x="44" y="75"/>
                  </a:cubicBezTo>
                  <a:cubicBezTo>
                    <a:pt x="44" y="74"/>
                    <a:pt x="44" y="74"/>
                    <a:pt x="44" y="74"/>
                  </a:cubicBezTo>
                  <a:cubicBezTo>
                    <a:pt x="44" y="71"/>
                    <a:pt x="44" y="71"/>
                    <a:pt x="43" y="71"/>
                  </a:cubicBezTo>
                  <a:cubicBezTo>
                    <a:pt x="43" y="71"/>
                    <a:pt x="43" y="71"/>
                    <a:pt x="43" y="71"/>
                  </a:cubicBezTo>
                  <a:cubicBezTo>
                    <a:pt x="43" y="71"/>
                    <a:pt x="43" y="71"/>
                    <a:pt x="43" y="70"/>
                  </a:cubicBezTo>
                  <a:cubicBezTo>
                    <a:pt x="43" y="70"/>
                    <a:pt x="43" y="70"/>
                    <a:pt x="43" y="70"/>
                  </a:cubicBezTo>
                  <a:cubicBezTo>
                    <a:pt x="43" y="70"/>
                    <a:pt x="43" y="70"/>
                    <a:pt x="43" y="68"/>
                  </a:cubicBezTo>
                  <a:cubicBezTo>
                    <a:pt x="42" y="68"/>
                    <a:pt x="40" y="70"/>
                    <a:pt x="40" y="70"/>
                  </a:cubicBezTo>
                  <a:cubicBezTo>
                    <a:pt x="40" y="68"/>
                    <a:pt x="42" y="67"/>
                    <a:pt x="42" y="67"/>
                  </a:cubicBezTo>
                  <a:cubicBezTo>
                    <a:pt x="42" y="67"/>
                    <a:pt x="42" y="66"/>
                    <a:pt x="40" y="64"/>
                  </a:cubicBezTo>
                  <a:cubicBezTo>
                    <a:pt x="40" y="64"/>
                    <a:pt x="40" y="64"/>
                    <a:pt x="40" y="64"/>
                  </a:cubicBezTo>
                  <a:cubicBezTo>
                    <a:pt x="39" y="63"/>
                    <a:pt x="40" y="62"/>
                    <a:pt x="38" y="61"/>
                  </a:cubicBezTo>
                  <a:cubicBezTo>
                    <a:pt x="38" y="62"/>
                    <a:pt x="38" y="62"/>
                    <a:pt x="37" y="62"/>
                  </a:cubicBezTo>
                  <a:cubicBezTo>
                    <a:pt x="38" y="61"/>
                    <a:pt x="37" y="62"/>
                    <a:pt x="38" y="61"/>
                  </a:cubicBezTo>
                  <a:cubicBezTo>
                    <a:pt x="38" y="61"/>
                    <a:pt x="38" y="61"/>
                    <a:pt x="38" y="61"/>
                  </a:cubicBezTo>
                  <a:cubicBezTo>
                    <a:pt x="38" y="58"/>
                    <a:pt x="38" y="57"/>
                    <a:pt x="37" y="57"/>
                  </a:cubicBezTo>
                  <a:cubicBezTo>
                    <a:pt x="38" y="57"/>
                    <a:pt x="38" y="57"/>
                    <a:pt x="38" y="57"/>
                  </a:cubicBezTo>
                  <a:cubicBezTo>
                    <a:pt x="37" y="57"/>
                    <a:pt x="37" y="57"/>
                    <a:pt x="37" y="57"/>
                  </a:cubicBezTo>
                  <a:cubicBezTo>
                    <a:pt x="37" y="55"/>
                    <a:pt x="37" y="55"/>
                    <a:pt x="37" y="55"/>
                  </a:cubicBezTo>
                  <a:cubicBezTo>
                    <a:pt x="37" y="55"/>
                    <a:pt x="37" y="55"/>
                    <a:pt x="37" y="55"/>
                  </a:cubicBezTo>
                  <a:cubicBezTo>
                    <a:pt x="37" y="55"/>
                    <a:pt x="37" y="55"/>
                    <a:pt x="37" y="55"/>
                  </a:cubicBezTo>
                  <a:cubicBezTo>
                    <a:pt x="34" y="55"/>
                    <a:pt x="34" y="55"/>
                    <a:pt x="34" y="55"/>
                  </a:cubicBezTo>
                  <a:cubicBezTo>
                    <a:pt x="34" y="54"/>
                    <a:pt x="37" y="53"/>
                    <a:pt x="34" y="53"/>
                  </a:cubicBezTo>
                  <a:cubicBezTo>
                    <a:pt x="33" y="53"/>
                    <a:pt x="33" y="53"/>
                    <a:pt x="33" y="53"/>
                  </a:cubicBezTo>
                  <a:cubicBezTo>
                    <a:pt x="34" y="53"/>
                    <a:pt x="34" y="53"/>
                    <a:pt x="34" y="53"/>
                  </a:cubicBezTo>
                  <a:cubicBezTo>
                    <a:pt x="33" y="51"/>
                    <a:pt x="33" y="51"/>
                    <a:pt x="31" y="51"/>
                  </a:cubicBezTo>
                  <a:cubicBezTo>
                    <a:pt x="33" y="49"/>
                    <a:pt x="31" y="47"/>
                    <a:pt x="30" y="44"/>
                  </a:cubicBezTo>
                  <a:cubicBezTo>
                    <a:pt x="30" y="45"/>
                    <a:pt x="30" y="45"/>
                    <a:pt x="30" y="45"/>
                  </a:cubicBezTo>
                  <a:cubicBezTo>
                    <a:pt x="30" y="44"/>
                    <a:pt x="30" y="44"/>
                    <a:pt x="30" y="44"/>
                  </a:cubicBezTo>
                  <a:cubicBezTo>
                    <a:pt x="30" y="44"/>
                    <a:pt x="29" y="44"/>
                    <a:pt x="29" y="45"/>
                  </a:cubicBezTo>
                  <a:cubicBezTo>
                    <a:pt x="29" y="44"/>
                    <a:pt x="29" y="44"/>
                    <a:pt x="29" y="42"/>
                  </a:cubicBezTo>
                  <a:cubicBezTo>
                    <a:pt x="30" y="42"/>
                    <a:pt x="29" y="44"/>
                    <a:pt x="30" y="42"/>
                  </a:cubicBezTo>
                  <a:cubicBezTo>
                    <a:pt x="30" y="42"/>
                    <a:pt x="29" y="42"/>
                    <a:pt x="30" y="41"/>
                  </a:cubicBezTo>
                  <a:cubicBezTo>
                    <a:pt x="29" y="41"/>
                    <a:pt x="29" y="42"/>
                    <a:pt x="29" y="42"/>
                  </a:cubicBezTo>
                  <a:cubicBezTo>
                    <a:pt x="29" y="41"/>
                    <a:pt x="29" y="41"/>
                    <a:pt x="29" y="41"/>
                  </a:cubicBezTo>
                  <a:cubicBezTo>
                    <a:pt x="27" y="41"/>
                    <a:pt x="27" y="44"/>
                    <a:pt x="26" y="44"/>
                  </a:cubicBezTo>
                  <a:cubicBezTo>
                    <a:pt x="26" y="44"/>
                    <a:pt x="26" y="44"/>
                    <a:pt x="26" y="44"/>
                  </a:cubicBezTo>
                  <a:cubicBezTo>
                    <a:pt x="25" y="44"/>
                    <a:pt x="25" y="45"/>
                    <a:pt x="25" y="44"/>
                  </a:cubicBezTo>
                  <a:cubicBezTo>
                    <a:pt x="26" y="42"/>
                    <a:pt x="26" y="42"/>
                    <a:pt x="26" y="42"/>
                  </a:cubicBezTo>
                  <a:cubicBezTo>
                    <a:pt x="26" y="42"/>
                    <a:pt x="27" y="41"/>
                    <a:pt x="27" y="40"/>
                  </a:cubicBezTo>
                  <a:cubicBezTo>
                    <a:pt x="27" y="41"/>
                    <a:pt x="27" y="41"/>
                    <a:pt x="27" y="41"/>
                  </a:cubicBezTo>
                  <a:cubicBezTo>
                    <a:pt x="26" y="41"/>
                    <a:pt x="27" y="40"/>
                    <a:pt x="26" y="40"/>
                  </a:cubicBezTo>
                  <a:cubicBezTo>
                    <a:pt x="27" y="40"/>
                    <a:pt x="27" y="40"/>
                    <a:pt x="27" y="40"/>
                  </a:cubicBezTo>
                  <a:cubicBezTo>
                    <a:pt x="27" y="38"/>
                    <a:pt x="27" y="40"/>
                    <a:pt x="26" y="40"/>
                  </a:cubicBezTo>
                  <a:cubicBezTo>
                    <a:pt x="27" y="38"/>
                    <a:pt x="27" y="38"/>
                    <a:pt x="27" y="38"/>
                  </a:cubicBezTo>
                  <a:cubicBezTo>
                    <a:pt x="29" y="37"/>
                    <a:pt x="27" y="38"/>
                    <a:pt x="27" y="37"/>
                  </a:cubicBezTo>
                  <a:cubicBezTo>
                    <a:pt x="26" y="37"/>
                    <a:pt x="26" y="38"/>
                    <a:pt x="26" y="38"/>
                  </a:cubicBezTo>
                  <a:cubicBezTo>
                    <a:pt x="26" y="38"/>
                    <a:pt x="26" y="37"/>
                    <a:pt x="27" y="37"/>
                  </a:cubicBezTo>
                  <a:cubicBezTo>
                    <a:pt x="26" y="37"/>
                    <a:pt x="26" y="37"/>
                    <a:pt x="26" y="37"/>
                  </a:cubicBezTo>
                  <a:cubicBezTo>
                    <a:pt x="25" y="37"/>
                    <a:pt x="26" y="36"/>
                    <a:pt x="25" y="36"/>
                  </a:cubicBezTo>
                  <a:cubicBezTo>
                    <a:pt x="26" y="36"/>
                    <a:pt x="26" y="36"/>
                    <a:pt x="26" y="36"/>
                  </a:cubicBezTo>
                  <a:cubicBezTo>
                    <a:pt x="25" y="36"/>
                    <a:pt x="25" y="36"/>
                    <a:pt x="25" y="36"/>
                  </a:cubicBezTo>
                  <a:cubicBezTo>
                    <a:pt x="25" y="36"/>
                    <a:pt x="25" y="34"/>
                    <a:pt x="24" y="34"/>
                  </a:cubicBezTo>
                  <a:cubicBezTo>
                    <a:pt x="24" y="34"/>
                    <a:pt x="24" y="33"/>
                    <a:pt x="25" y="33"/>
                  </a:cubicBezTo>
                  <a:cubicBezTo>
                    <a:pt x="25" y="33"/>
                    <a:pt x="25" y="34"/>
                    <a:pt x="26" y="34"/>
                  </a:cubicBezTo>
                  <a:cubicBezTo>
                    <a:pt x="25" y="34"/>
                    <a:pt x="25" y="33"/>
                    <a:pt x="25" y="33"/>
                  </a:cubicBezTo>
                  <a:cubicBezTo>
                    <a:pt x="25" y="33"/>
                    <a:pt x="25" y="33"/>
                    <a:pt x="25" y="33"/>
                  </a:cubicBezTo>
                  <a:cubicBezTo>
                    <a:pt x="25" y="33"/>
                    <a:pt x="25" y="33"/>
                    <a:pt x="25" y="30"/>
                  </a:cubicBezTo>
                  <a:cubicBezTo>
                    <a:pt x="25" y="30"/>
                    <a:pt x="25" y="33"/>
                    <a:pt x="25" y="30"/>
                  </a:cubicBezTo>
                  <a:cubicBezTo>
                    <a:pt x="25" y="30"/>
                    <a:pt x="25" y="30"/>
                    <a:pt x="25" y="30"/>
                  </a:cubicBezTo>
                  <a:cubicBezTo>
                    <a:pt x="25" y="29"/>
                    <a:pt x="24" y="30"/>
                    <a:pt x="24" y="30"/>
                  </a:cubicBezTo>
                  <a:cubicBezTo>
                    <a:pt x="24" y="30"/>
                    <a:pt x="24" y="30"/>
                    <a:pt x="24" y="30"/>
                  </a:cubicBezTo>
                  <a:cubicBezTo>
                    <a:pt x="21" y="30"/>
                    <a:pt x="21" y="30"/>
                    <a:pt x="21" y="30"/>
                  </a:cubicBezTo>
                  <a:cubicBezTo>
                    <a:pt x="24" y="29"/>
                    <a:pt x="24" y="29"/>
                    <a:pt x="24" y="29"/>
                  </a:cubicBezTo>
                  <a:cubicBezTo>
                    <a:pt x="25" y="29"/>
                    <a:pt x="24" y="29"/>
                    <a:pt x="24" y="29"/>
                  </a:cubicBezTo>
                  <a:cubicBezTo>
                    <a:pt x="24" y="29"/>
                    <a:pt x="24" y="29"/>
                    <a:pt x="24" y="29"/>
                  </a:cubicBezTo>
                  <a:cubicBezTo>
                    <a:pt x="21" y="29"/>
                    <a:pt x="21" y="29"/>
                    <a:pt x="21" y="29"/>
                  </a:cubicBezTo>
                  <a:cubicBezTo>
                    <a:pt x="21" y="29"/>
                    <a:pt x="21" y="28"/>
                    <a:pt x="24" y="28"/>
                  </a:cubicBezTo>
                  <a:cubicBezTo>
                    <a:pt x="21" y="28"/>
                    <a:pt x="21" y="28"/>
                    <a:pt x="21" y="28"/>
                  </a:cubicBezTo>
                  <a:cubicBezTo>
                    <a:pt x="21" y="28"/>
                    <a:pt x="21" y="28"/>
                    <a:pt x="24" y="27"/>
                  </a:cubicBezTo>
                  <a:cubicBezTo>
                    <a:pt x="21" y="27"/>
                    <a:pt x="20" y="27"/>
                    <a:pt x="20" y="27"/>
                  </a:cubicBezTo>
                  <a:cubicBezTo>
                    <a:pt x="18" y="28"/>
                    <a:pt x="18" y="28"/>
                    <a:pt x="18" y="28"/>
                  </a:cubicBezTo>
                  <a:cubicBezTo>
                    <a:pt x="18" y="28"/>
                    <a:pt x="18" y="28"/>
                    <a:pt x="18" y="28"/>
                  </a:cubicBezTo>
                  <a:cubicBezTo>
                    <a:pt x="18" y="28"/>
                    <a:pt x="18" y="28"/>
                    <a:pt x="17" y="28"/>
                  </a:cubicBezTo>
                  <a:cubicBezTo>
                    <a:pt x="17" y="28"/>
                    <a:pt x="17" y="28"/>
                    <a:pt x="17" y="28"/>
                  </a:cubicBezTo>
                  <a:cubicBezTo>
                    <a:pt x="18" y="28"/>
                    <a:pt x="18" y="25"/>
                    <a:pt x="20" y="25"/>
                  </a:cubicBezTo>
                  <a:cubicBezTo>
                    <a:pt x="20" y="24"/>
                    <a:pt x="17" y="27"/>
                    <a:pt x="18" y="24"/>
                  </a:cubicBezTo>
                  <a:cubicBezTo>
                    <a:pt x="18" y="24"/>
                    <a:pt x="20" y="23"/>
                    <a:pt x="18" y="24"/>
                  </a:cubicBezTo>
                  <a:cubicBezTo>
                    <a:pt x="20" y="23"/>
                    <a:pt x="20" y="23"/>
                    <a:pt x="20" y="23"/>
                  </a:cubicBezTo>
                  <a:cubicBezTo>
                    <a:pt x="18" y="24"/>
                    <a:pt x="17" y="23"/>
                    <a:pt x="17" y="24"/>
                  </a:cubicBezTo>
                  <a:cubicBezTo>
                    <a:pt x="18" y="24"/>
                    <a:pt x="18" y="24"/>
                    <a:pt x="18" y="24"/>
                  </a:cubicBezTo>
                  <a:cubicBezTo>
                    <a:pt x="17" y="24"/>
                    <a:pt x="17" y="25"/>
                    <a:pt x="16" y="24"/>
                  </a:cubicBezTo>
                  <a:cubicBezTo>
                    <a:pt x="16" y="24"/>
                    <a:pt x="16" y="24"/>
                    <a:pt x="17" y="23"/>
                  </a:cubicBezTo>
                  <a:cubicBezTo>
                    <a:pt x="17" y="23"/>
                    <a:pt x="17" y="24"/>
                    <a:pt x="17" y="23"/>
                  </a:cubicBezTo>
                  <a:cubicBezTo>
                    <a:pt x="17" y="23"/>
                    <a:pt x="16" y="23"/>
                    <a:pt x="17" y="21"/>
                  </a:cubicBezTo>
                  <a:cubicBezTo>
                    <a:pt x="17" y="23"/>
                    <a:pt x="18" y="21"/>
                    <a:pt x="18" y="21"/>
                  </a:cubicBezTo>
                  <a:cubicBezTo>
                    <a:pt x="18" y="21"/>
                    <a:pt x="18" y="21"/>
                    <a:pt x="18" y="21"/>
                  </a:cubicBezTo>
                  <a:cubicBezTo>
                    <a:pt x="18" y="21"/>
                    <a:pt x="18" y="21"/>
                    <a:pt x="18" y="21"/>
                  </a:cubicBezTo>
                  <a:cubicBezTo>
                    <a:pt x="17" y="21"/>
                    <a:pt x="18" y="20"/>
                    <a:pt x="18" y="20"/>
                  </a:cubicBezTo>
                  <a:cubicBezTo>
                    <a:pt x="17" y="20"/>
                    <a:pt x="17" y="20"/>
                    <a:pt x="17" y="20"/>
                  </a:cubicBezTo>
                  <a:cubicBezTo>
                    <a:pt x="17" y="20"/>
                    <a:pt x="18" y="21"/>
                    <a:pt x="17" y="21"/>
                  </a:cubicBezTo>
                  <a:cubicBezTo>
                    <a:pt x="17" y="21"/>
                    <a:pt x="17" y="20"/>
                    <a:pt x="16" y="20"/>
                  </a:cubicBezTo>
                  <a:cubicBezTo>
                    <a:pt x="16" y="20"/>
                    <a:pt x="16" y="20"/>
                    <a:pt x="16" y="21"/>
                  </a:cubicBezTo>
                  <a:cubicBezTo>
                    <a:pt x="16" y="20"/>
                    <a:pt x="14" y="21"/>
                    <a:pt x="14" y="20"/>
                  </a:cubicBezTo>
                  <a:cubicBezTo>
                    <a:pt x="16" y="20"/>
                    <a:pt x="16" y="20"/>
                    <a:pt x="16" y="20"/>
                  </a:cubicBezTo>
                  <a:cubicBezTo>
                    <a:pt x="16" y="17"/>
                    <a:pt x="16" y="16"/>
                    <a:pt x="16" y="16"/>
                  </a:cubicBezTo>
                  <a:cubicBezTo>
                    <a:pt x="14" y="16"/>
                    <a:pt x="14" y="15"/>
                    <a:pt x="14" y="16"/>
                  </a:cubicBezTo>
                  <a:cubicBezTo>
                    <a:pt x="14" y="16"/>
                    <a:pt x="16" y="17"/>
                    <a:pt x="14" y="20"/>
                  </a:cubicBezTo>
                  <a:cubicBezTo>
                    <a:pt x="13" y="20"/>
                    <a:pt x="16" y="20"/>
                    <a:pt x="14" y="21"/>
                  </a:cubicBezTo>
                  <a:cubicBezTo>
                    <a:pt x="14" y="20"/>
                    <a:pt x="13" y="21"/>
                    <a:pt x="12" y="21"/>
                  </a:cubicBezTo>
                  <a:cubicBezTo>
                    <a:pt x="12" y="21"/>
                    <a:pt x="12" y="21"/>
                    <a:pt x="12" y="20"/>
                  </a:cubicBezTo>
                  <a:cubicBezTo>
                    <a:pt x="13" y="20"/>
                    <a:pt x="13" y="20"/>
                    <a:pt x="13" y="20"/>
                  </a:cubicBezTo>
                  <a:cubicBezTo>
                    <a:pt x="13" y="17"/>
                    <a:pt x="13" y="17"/>
                    <a:pt x="13" y="16"/>
                  </a:cubicBezTo>
                  <a:cubicBezTo>
                    <a:pt x="13" y="16"/>
                    <a:pt x="12" y="16"/>
                    <a:pt x="13" y="17"/>
                  </a:cubicBezTo>
                  <a:cubicBezTo>
                    <a:pt x="12" y="16"/>
                    <a:pt x="12" y="15"/>
                    <a:pt x="11" y="15"/>
                  </a:cubicBezTo>
                  <a:cubicBezTo>
                    <a:pt x="12" y="15"/>
                    <a:pt x="11" y="13"/>
                    <a:pt x="12" y="13"/>
                  </a:cubicBezTo>
                  <a:cubicBezTo>
                    <a:pt x="12" y="13"/>
                    <a:pt x="13" y="13"/>
                    <a:pt x="13" y="12"/>
                  </a:cubicBezTo>
                  <a:cubicBezTo>
                    <a:pt x="13" y="13"/>
                    <a:pt x="13" y="13"/>
                    <a:pt x="13" y="13"/>
                  </a:cubicBezTo>
                  <a:cubicBezTo>
                    <a:pt x="13" y="12"/>
                    <a:pt x="12" y="13"/>
                    <a:pt x="12" y="12"/>
                  </a:cubicBezTo>
                  <a:cubicBezTo>
                    <a:pt x="12" y="13"/>
                    <a:pt x="11" y="13"/>
                    <a:pt x="11" y="13"/>
                  </a:cubicBezTo>
                  <a:cubicBezTo>
                    <a:pt x="9" y="13"/>
                    <a:pt x="9" y="13"/>
                    <a:pt x="9" y="13"/>
                  </a:cubicBezTo>
                  <a:cubicBezTo>
                    <a:pt x="9" y="12"/>
                    <a:pt x="9" y="12"/>
                    <a:pt x="9" y="11"/>
                  </a:cubicBezTo>
                  <a:cubicBezTo>
                    <a:pt x="7" y="11"/>
                    <a:pt x="7" y="8"/>
                    <a:pt x="7" y="8"/>
                  </a:cubicBezTo>
                  <a:cubicBezTo>
                    <a:pt x="5" y="8"/>
                    <a:pt x="5" y="8"/>
                    <a:pt x="4" y="8"/>
                  </a:cubicBezTo>
                  <a:cubicBezTo>
                    <a:pt x="5" y="8"/>
                    <a:pt x="5" y="8"/>
                    <a:pt x="5" y="8"/>
                  </a:cubicBezTo>
                  <a:cubicBezTo>
                    <a:pt x="5" y="8"/>
                    <a:pt x="5" y="8"/>
                    <a:pt x="5" y="8"/>
                  </a:cubicBezTo>
                  <a:cubicBezTo>
                    <a:pt x="5" y="7"/>
                    <a:pt x="4" y="7"/>
                    <a:pt x="4" y="4"/>
                  </a:cubicBezTo>
                  <a:cubicBezTo>
                    <a:pt x="4" y="7"/>
                    <a:pt x="4" y="7"/>
                    <a:pt x="4" y="7"/>
                  </a:cubicBezTo>
                  <a:cubicBezTo>
                    <a:pt x="4" y="7"/>
                    <a:pt x="4" y="7"/>
                    <a:pt x="4" y="4"/>
                  </a:cubicBezTo>
                  <a:cubicBezTo>
                    <a:pt x="4" y="7"/>
                    <a:pt x="3" y="7"/>
                    <a:pt x="3" y="7"/>
                  </a:cubicBezTo>
                  <a:cubicBezTo>
                    <a:pt x="2" y="7"/>
                    <a:pt x="3" y="4"/>
                    <a:pt x="3" y="4"/>
                  </a:cubicBezTo>
                  <a:cubicBezTo>
                    <a:pt x="3" y="4"/>
                    <a:pt x="3" y="4"/>
                    <a:pt x="3" y="4"/>
                  </a:cubicBezTo>
                  <a:cubicBezTo>
                    <a:pt x="3" y="3"/>
                    <a:pt x="3" y="3"/>
                    <a:pt x="2" y="2"/>
                  </a:cubicBezTo>
                  <a:cubicBezTo>
                    <a:pt x="2" y="2"/>
                    <a:pt x="2" y="2"/>
                    <a:pt x="2" y="2"/>
                  </a:cubicBezTo>
                  <a:cubicBezTo>
                    <a:pt x="2" y="2"/>
                    <a:pt x="2" y="2"/>
                    <a:pt x="2" y="2"/>
                  </a:cubicBezTo>
                  <a:cubicBezTo>
                    <a:pt x="2" y="2"/>
                    <a:pt x="0" y="2"/>
                    <a:pt x="0" y="0"/>
                  </a:cubicBezTo>
                  <a:cubicBezTo>
                    <a:pt x="0" y="3"/>
                    <a:pt x="0" y="3"/>
                    <a:pt x="0" y="3"/>
                  </a:cubicBezTo>
                  <a:cubicBezTo>
                    <a:pt x="0" y="3"/>
                    <a:pt x="0" y="2"/>
                    <a:pt x="2" y="2"/>
                  </a:cubicBezTo>
                  <a:cubicBezTo>
                    <a:pt x="2" y="3"/>
                    <a:pt x="2" y="3"/>
                    <a:pt x="2" y="3"/>
                  </a:cubicBezTo>
                  <a:cubicBezTo>
                    <a:pt x="2" y="3"/>
                    <a:pt x="2" y="3"/>
                    <a:pt x="2" y="3"/>
                  </a:cubicBezTo>
                  <a:cubicBezTo>
                    <a:pt x="0" y="3"/>
                    <a:pt x="2" y="3"/>
                    <a:pt x="0" y="4"/>
                  </a:cubicBezTo>
                  <a:cubicBezTo>
                    <a:pt x="0" y="4"/>
                    <a:pt x="0" y="4"/>
                    <a:pt x="0" y="3"/>
                  </a:cubicBezTo>
                  <a:cubicBezTo>
                    <a:pt x="0" y="4"/>
                    <a:pt x="0" y="4"/>
                    <a:pt x="0" y="4"/>
                  </a:cubicBezTo>
                  <a:cubicBezTo>
                    <a:pt x="2" y="4"/>
                    <a:pt x="2" y="4"/>
                    <a:pt x="2" y="4"/>
                  </a:cubicBezTo>
                  <a:cubicBezTo>
                    <a:pt x="0" y="4"/>
                    <a:pt x="0" y="7"/>
                    <a:pt x="2" y="7"/>
                  </a:cubicBezTo>
                  <a:cubicBezTo>
                    <a:pt x="3" y="7"/>
                    <a:pt x="2" y="8"/>
                    <a:pt x="2" y="10"/>
                  </a:cubicBezTo>
                  <a:cubicBezTo>
                    <a:pt x="3" y="8"/>
                    <a:pt x="3" y="8"/>
                    <a:pt x="3" y="7"/>
                  </a:cubicBezTo>
                  <a:cubicBezTo>
                    <a:pt x="4" y="8"/>
                    <a:pt x="3" y="8"/>
                    <a:pt x="4" y="8"/>
                  </a:cubicBezTo>
                  <a:cubicBezTo>
                    <a:pt x="3" y="8"/>
                    <a:pt x="3" y="10"/>
                    <a:pt x="3" y="10"/>
                  </a:cubicBezTo>
                  <a:cubicBezTo>
                    <a:pt x="3" y="10"/>
                    <a:pt x="3" y="10"/>
                    <a:pt x="3" y="10"/>
                  </a:cubicBezTo>
                  <a:cubicBezTo>
                    <a:pt x="3" y="11"/>
                    <a:pt x="3" y="11"/>
                    <a:pt x="3" y="12"/>
                  </a:cubicBezTo>
                  <a:cubicBezTo>
                    <a:pt x="4" y="12"/>
                    <a:pt x="4" y="13"/>
                    <a:pt x="5" y="15"/>
                  </a:cubicBezTo>
                  <a:cubicBezTo>
                    <a:pt x="5" y="15"/>
                    <a:pt x="5" y="15"/>
                    <a:pt x="5" y="15"/>
                  </a:cubicBezTo>
                  <a:cubicBezTo>
                    <a:pt x="4" y="15"/>
                    <a:pt x="5" y="16"/>
                    <a:pt x="5" y="17"/>
                  </a:cubicBezTo>
                  <a:cubicBezTo>
                    <a:pt x="7" y="17"/>
                    <a:pt x="7" y="21"/>
                    <a:pt x="9" y="21"/>
                  </a:cubicBezTo>
                  <a:cubicBezTo>
                    <a:pt x="9" y="24"/>
                    <a:pt x="11" y="25"/>
                    <a:pt x="12" y="28"/>
                  </a:cubicBezTo>
                  <a:cubicBezTo>
                    <a:pt x="12" y="27"/>
                    <a:pt x="12" y="27"/>
                    <a:pt x="12" y="27"/>
                  </a:cubicBezTo>
                  <a:cubicBezTo>
                    <a:pt x="13" y="27"/>
                    <a:pt x="13" y="27"/>
                    <a:pt x="13" y="27"/>
                  </a:cubicBezTo>
                  <a:cubicBezTo>
                    <a:pt x="12" y="27"/>
                    <a:pt x="12" y="28"/>
                    <a:pt x="12" y="28"/>
                  </a:cubicBezTo>
                  <a:cubicBezTo>
                    <a:pt x="13" y="29"/>
                    <a:pt x="13" y="30"/>
                    <a:pt x="13" y="33"/>
                  </a:cubicBezTo>
                  <a:cubicBezTo>
                    <a:pt x="13" y="33"/>
                    <a:pt x="13" y="33"/>
                    <a:pt x="13" y="33"/>
                  </a:cubicBezTo>
                  <a:cubicBezTo>
                    <a:pt x="13" y="34"/>
                    <a:pt x="14" y="34"/>
                    <a:pt x="16" y="36"/>
                  </a:cubicBezTo>
                  <a:cubicBezTo>
                    <a:pt x="16" y="36"/>
                    <a:pt x="16" y="36"/>
                    <a:pt x="16" y="36"/>
                  </a:cubicBezTo>
                  <a:cubicBezTo>
                    <a:pt x="16" y="37"/>
                    <a:pt x="16" y="37"/>
                    <a:pt x="16" y="38"/>
                  </a:cubicBezTo>
                  <a:cubicBezTo>
                    <a:pt x="17" y="40"/>
                    <a:pt x="17" y="40"/>
                    <a:pt x="17" y="40"/>
                  </a:cubicBezTo>
                  <a:cubicBezTo>
                    <a:pt x="17" y="42"/>
                    <a:pt x="20" y="45"/>
                    <a:pt x="20" y="49"/>
                  </a:cubicBezTo>
                  <a:cubicBezTo>
                    <a:pt x="21" y="49"/>
                    <a:pt x="21" y="49"/>
                    <a:pt x="21" y="49"/>
                  </a:cubicBezTo>
                  <a:cubicBezTo>
                    <a:pt x="21" y="51"/>
                    <a:pt x="25" y="54"/>
                    <a:pt x="25" y="55"/>
                  </a:cubicBezTo>
                  <a:cubicBezTo>
                    <a:pt x="26" y="55"/>
                    <a:pt x="26" y="55"/>
                    <a:pt x="26" y="55"/>
                  </a:cubicBezTo>
                  <a:cubicBezTo>
                    <a:pt x="27" y="55"/>
                    <a:pt x="26" y="57"/>
                    <a:pt x="26" y="57"/>
                  </a:cubicBezTo>
                  <a:cubicBezTo>
                    <a:pt x="26" y="58"/>
                    <a:pt x="26" y="61"/>
                    <a:pt x="27" y="58"/>
                  </a:cubicBezTo>
                  <a:cubicBezTo>
                    <a:pt x="27" y="61"/>
                    <a:pt x="27" y="61"/>
                    <a:pt x="27" y="62"/>
                  </a:cubicBezTo>
                  <a:cubicBezTo>
                    <a:pt x="29" y="62"/>
                    <a:pt x="29" y="63"/>
                    <a:pt x="29" y="64"/>
                  </a:cubicBezTo>
                  <a:cubicBezTo>
                    <a:pt x="29" y="64"/>
                    <a:pt x="29" y="64"/>
                    <a:pt x="29" y="64"/>
                  </a:cubicBezTo>
                  <a:cubicBezTo>
                    <a:pt x="29" y="63"/>
                    <a:pt x="29" y="63"/>
                    <a:pt x="30" y="63"/>
                  </a:cubicBezTo>
                  <a:cubicBezTo>
                    <a:pt x="30" y="64"/>
                    <a:pt x="31" y="66"/>
                    <a:pt x="29" y="66"/>
                  </a:cubicBezTo>
                  <a:cubicBezTo>
                    <a:pt x="30" y="66"/>
                    <a:pt x="30" y="68"/>
                    <a:pt x="31" y="70"/>
                  </a:cubicBezTo>
                  <a:cubicBezTo>
                    <a:pt x="31" y="70"/>
                    <a:pt x="31" y="70"/>
                    <a:pt x="31" y="70"/>
                  </a:cubicBezTo>
                  <a:cubicBezTo>
                    <a:pt x="31" y="71"/>
                    <a:pt x="33" y="74"/>
                    <a:pt x="33" y="75"/>
                  </a:cubicBezTo>
                  <a:cubicBezTo>
                    <a:pt x="34" y="75"/>
                    <a:pt x="34" y="74"/>
                    <a:pt x="34" y="74"/>
                  </a:cubicBezTo>
                  <a:cubicBezTo>
                    <a:pt x="34" y="75"/>
                    <a:pt x="34" y="75"/>
                    <a:pt x="34" y="75"/>
                  </a:cubicBezTo>
                  <a:cubicBezTo>
                    <a:pt x="34" y="77"/>
                    <a:pt x="38" y="77"/>
                    <a:pt x="38" y="80"/>
                  </a:cubicBezTo>
                  <a:cubicBezTo>
                    <a:pt x="39" y="83"/>
                    <a:pt x="40" y="87"/>
                    <a:pt x="42" y="89"/>
                  </a:cubicBezTo>
                  <a:cubicBezTo>
                    <a:pt x="43" y="89"/>
                    <a:pt x="43" y="89"/>
                    <a:pt x="43" y="89"/>
                  </a:cubicBezTo>
                  <a:cubicBezTo>
                    <a:pt x="42" y="91"/>
                    <a:pt x="44" y="91"/>
                    <a:pt x="44" y="93"/>
                  </a:cubicBezTo>
                  <a:cubicBezTo>
                    <a:pt x="44" y="93"/>
                    <a:pt x="44" y="93"/>
                    <a:pt x="44" y="93"/>
                  </a:cubicBezTo>
                  <a:cubicBezTo>
                    <a:pt x="44" y="94"/>
                    <a:pt x="47" y="94"/>
                    <a:pt x="46" y="96"/>
                  </a:cubicBezTo>
                  <a:cubicBezTo>
                    <a:pt x="46" y="96"/>
                    <a:pt x="46" y="96"/>
                    <a:pt x="46" y="96"/>
                  </a:cubicBezTo>
                  <a:cubicBezTo>
                    <a:pt x="47" y="97"/>
                    <a:pt x="47" y="98"/>
                    <a:pt x="48" y="98"/>
                  </a:cubicBezTo>
                  <a:cubicBezTo>
                    <a:pt x="48" y="98"/>
                    <a:pt x="48" y="98"/>
                    <a:pt x="48" y="98"/>
                  </a:cubicBezTo>
                  <a:cubicBezTo>
                    <a:pt x="51" y="98"/>
                    <a:pt x="48" y="101"/>
                    <a:pt x="51" y="101"/>
                  </a:cubicBezTo>
                  <a:cubicBezTo>
                    <a:pt x="48" y="101"/>
                    <a:pt x="48" y="101"/>
                    <a:pt x="48" y="101"/>
                  </a:cubicBezTo>
                  <a:cubicBezTo>
                    <a:pt x="52" y="104"/>
                    <a:pt x="52" y="106"/>
                    <a:pt x="53" y="109"/>
                  </a:cubicBezTo>
                  <a:cubicBezTo>
                    <a:pt x="56" y="110"/>
                    <a:pt x="56" y="108"/>
                    <a:pt x="56" y="110"/>
                  </a:cubicBezTo>
                  <a:cubicBezTo>
                    <a:pt x="56" y="110"/>
                    <a:pt x="55" y="110"/>
                    <a:pt x="56" y="110"/>
                  </a:cubicBezTo>
                  <a:cubicBezTo>
                    <a:pt x="56" y="111"/>
                    <a:pt x="57" y="110"/>
                    <a:pt x="57" y="111"/>
                  </a:cubicBezTo>
                  <a:cubicBezTo>
                    <a:pt x="56" y="111"/>
                    <a:pt x="57" y="111"/>
                    <a:pt x="56" y="111"/>
                  </a:cubicBezTo>
                  <a:cubicBezTo>
                    <a:pt x="57" y="114"/>
                    <a:pt x="59" y="114"/>
                    <a:pt x="59" y="115"/>
                  </a:cubicBezTo>
                  <a:cubicBezTo>
                    <a:pt x="59" y="114"/>
                    <a:pt x="59" y="114"/>
                    <a:pt x="59" y="114"/>
                  </a:cubicBezTo>
                  <a:cubicBezTo>
                    <a:pt x="57" y="117"/>
                    <a:pt x="59" y="117"/>
                    <a:pt x="59" y="119"/>
                  </a:cubicBezTo>
                  <a:cubicBezTo>
                    <a:pt x="61" y="124"/>
                    <a:pt x="65" y="132"/>
                    <a:pt x="68" y="138"/>
                  </a:cubicBezTo>
                  <a:cubicBezTo>
                    <a:pt x="72" y="144"/>
                    <a:pt x="73" y="149"/>
                    <a:pt x="78" y="156"/>
                  </a:cubicBezTo>
                  <a:cubicBezTo>
                    <a:pt x="81" y="157"/>
                    <a:pt x="81" y="157"/>
                    <a:pt x="81" y="158"/>
                  </a:cubicBezTo>
                  <a:cubicBezTo>
                    <a:pt x="81" y="158"/>
                    <a:pt x="81" y="158"/>
                    <a:pt x="81" y="158"/>
                  </a:cubicBezTo>
                  <a:cubicBezTo>
                    <a:pt x="81" y="160"/>
                    <a:pt x="82" y="160"/>
                    <a:pt x="81" y="160"/>
                  </a:cubicBezTo>
                  <a:cubicBezTo>
                    <a:pt x="82" y="162"/>
                    <a:pt x="83" y="164"/>
                    <a:pt x="85" y="168"/>
                  </a:cubicBezTo>
                  <a:cubicBezTo>
                    <a:pt x="85" y="168"/>
                    <a:pt x="85" y="165"/>
                    <a:pt x="85" y="168"/>
                  </a:cubicBezTo>
                  <a:cubicBezTo>
                    <a:pt x="85" y="168"/>
                    <a:pt x="85" y="168"/>
                    <a:pt x="85" y="168"/>
                  </a:cubicBezTo>
                  <a:cubicBezTo>
                    <a:pt x="85" y="168"/>
                    <a:pt x="85" y="168"/>
                    <a:pt x="85" y="168"/>
                  </a:cubicBezTo>
                  <a:cubicBezTo>
                    <a:pt x="85" y="169"/>
                    <a:pt x="85" y="169"/>
                    <a:pt x="85" y="169"/>
                  </a:cubicBezTo>
                  <a:cubicBezTo>
                    <a:pt x="86" y="174"/>
                    <a:pt x="92" y="178"/>
                    <a:pt x="95" y="185"/>
                  </a:cubicBezTo>
                  <a:cubicBezTo>
                    <a:pt x="96" y="186"/>
                    <a:pt x="96" y="188"/>
                    <a:pt x="98" y="190"/>
                  </a:cubicBezTo>
                  <a:cubicBezTo>
                    <a:pt x="100" y="194"/>
                    <a:pt x="105" y="198"/>
                    <a:pt x="107" y="202"/>
                  </a:cubicBezTo>
                  <a:cubicBezTo>
                    <a:pt x="107" y="202"/>
                    <a:pt x="108" y="200"/>
                    <a:pt x="108" y="198"/>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247" name="Hình tự do 143"/>
            <p:cNvSpPr>
              <a:spLocks/>
            </p:cNvSpPr>
            <p:nvPr/>
          </p:nvSpPr>
          <p:spPr bwMode="auto">
            <a:xfrm>
              <a:off x="4019" y="1388"/>
              <a:ext cx="229" cy="421"/>
            </a:xfrm>
            <a:custGeom>
              <a:avLst/>
              <a:gdLst>
                <a:gd name="T0" fmla="*/ 86 w 97"/>
                <a:gd name="T1" fmla="*/ 156 h 178"/>
                <a:gd name="T2" fmla="*/ 83 w 97"/>
                <a:gd name="T3" fmla="*/ 151 h 178"/>
                <a:gd name="T4" fmla="*/ 80 w 97"/>
                <a:gd name="T5" fmla="*/ 139 h 178"/>
                <a:gd name="T6" fmla="*/ 77 w 97"/>
                <a:gd name="T7" fmla="*/ 137 h 178"/>
                <a:gd name="T8" fmla="*/ 70 w 97"/>
                <a:gd name="T9" fmla="*/ 125 h 178"/>
                <a:gd name="T10" fmla="*/ 69 w 97"/>
                <a:gd name="T11" fmla="*/ 121 h 178"/>
                <a:gd name="T12" fmla="*/ 65 w 97"/>
                <a:gd name="T13" fmla="*/ 114 h 178"/>
                <a:gd name="T14" fmla="*/ 62 w 97"/>
                <a:gd name="T15" fmla="*/ 109 h 178"/>
                <a:gd name="T16" fmla="*/ 60 w 97"/>
                <a:gd name="T17" fmla="*/ 107 h 178"/>
                <a:gd name="T18" fmla="*/ 60 w 97"/>
                <a:gd name="T19" fmla="*/ 103 h 178"/>
                <a:gd name="T20" fmla="*/ 57 w 97"/>
                <a:gd name="T21" fmla="*/ 96 h 178"/>
                <a:gd name="T22" fmla="*/ 56 w 97"/>
                <a:gd name="T23" fmla="*/ 94 h 178"/>
                <a:gd name="T24" fmla="*/ 54 w 97"/>
                <a:gd name="T25" fmla="*/ 88 h 178"/>
                <a:gd name="T26" fmla="*/ 50 w 97"/>
                <a:gd name="T27" fmla="*/ 85 h 178"/>
                <a:gd name="T28" fmla="*/ 48 w 97"/>
                <a:gd name="T29" fmla="*/ 79 h 178"/>
                <a:gd name="T30" fmla="*/ 44 w 97"/>
                <a:gd name="T31" fmla="*/ 73 h 178"/>
                <a:gd name="T32" fmla="*/ 43 w 97"/>
                <a:gd name="T33" fmla="*/ 70 h 178"/>
                <a:gd name="T34" fmla="*/ 41 w 97"/>
                <a:gd name="T35" fmla="*/ 68 h 178"/>
                <a:gd name="T36" fmla="*/ 40 w 97"/>
                <a:gd name="T37" fmla="*/ 65 h 178"/>
                <a:gd name="T38" fmla="*/ 40 w 97"/>
                <a:gd name="T39" fmla="*/ 65 h 178"/>
                <a:gd name="T40" fmla="*/ 39 w 97"/>
                <a:gd name="T41" fmla="*/ 60 h 178"/>
                <a:gd name="T42" fmla="*/ 33 w 97"/>
                <a:gd name="T43" fmla="*/ 52 h 178"/>
                <a:gd name="T44" fmla="*/ 31 w 97"/>
                <a:gd name="T45" fmla="*/ 48 h 178"/>
                <a:gd name="T46" fmla="*/ 30 w 97"/>
                <a:gd name="T47" fmla="*/ 46 h 178"/>
                <a:gd name="T48" fmla="*/ 26 w 97"/>
                <a:gd name="T49" fmla="*/ 39 h 178"/>
                <a:gd name="T50" fmla="*/ 22 w 97"/>
                <a:gd name="T51" fmla="*/ 38 h 178"/>
                <a:gd name="T52" fmla="*/ 24 w 97"/>
                <a:gd name="T53" fmla="*/ 34 h 178"/>
                <a:gd name="T54" fmla="*/ 24 w 97"/>
                <a:gd name="T55" fmla="*/ 30 h 178"/>
                <a:gd name="T56" fmla="*/ 20 w 97"/>
                <a:gd name="T57" fmla="*/ 27 h 178"/>
                <a:gd name="T58" fmla="*/ 22 w 97"/>
                <a:gd name="T59" fmla="*/ 26 h 178"/>
                <a:gd name="T60" fmla="*/ 20 w 97"/>
                <a:gd name="T61" fmla="*/ 25 h 178"/>
                <a:gd name="T62" fmla="*/ 17 w 97"/>
                <a:gd name="T63" fmla="*/ 22 h 178"/>
                <a:gd name="T64" fmla="*/ 17 w 97"/>
                <a:gd name="T65" fmla="*/ 18 h 178"/>
                <a:gd name="T66" fmla="*/ 15 w 97"/>
                <a:gd name="T67" fmla="*/ 18 h 178"/>
                <a:gd name="T68" fmla="*/ 15 w 97"/>
                <a:gd name="T69" fmla="*/ 16 h 178"/>
                <a:gd name="T70" fmla="*/ 14 w 97"/>
                <a:gd name="T71" fmla="*/ 13 h 178"/>
                <a:gd name="T72" fmla="*/ 13 w 97"/>
                <a:gd name="T73" fmla="*/ 16 h 178"/>
                <a:gd name="T74" fmla="*/ 11 w 97"/>
                <a:gd name="T75" fmla="*/ 10 h 178"/>
                <a:gd name="T76" fmla="*/ 3 w 97"/>
                <a:gd name="T77" fmla="*/ 5 h 178"/>
                <a:gd name="T78" fmla="*/ 2 w 97"/>
                <a:gd name="T79" fmla="*/ 4 h 178"/>
                <a:gd name="T80" fmla="*/ 0 w 97"/>
                <a:gd name="T81" fmla="*/ 0 h 178"/>
                <a:gd name="T82" fmla="*/ 0 w 97"/>
                <a:gd name="T83" fmla="*/ 1 h 178"/>
                <a:gd name="T84" fmla="*/ 2 w 97"/>
                <a:gd name="T85" fmla="*/ 5 h 178"/>
                <a:gd name="T86" fmla="*/ 5 w 97"/>
                <a:gd name="T87" fmla="*/ 14 h 178"/>
                <a:gd name="T88" fmla="*/ 11 w 97"/>
                <a:gd name="T89" fmla="*/ 27 h 178"/>
                <a:gd name="T90" fmla="*/ 18 w 97"/>
                <a:gd name="T91" fmla="*/ 42 h 178"/>
                <a:gd name="T92" fmla="*/ 24 w 97"/>
                <a:gd name="T93" fmla="*/ 53 h 178"/>
                <a:gd name="T94" fmla="*/ 27 w 97"/>
                <a:gd name="T95" fmla="*/ 61 h 178"/>
                <a:gd name="T96" fmla="*/ 36 w 97"/>
                <a:gd name="T97" fmla="*/ 78 h 178"/>
                <a:gd name="T98" fmla="*/ 43 w 97"/>
                <a:gd name="T99" fmla="*/ 86 h 178"/>
                <a:gd name="T100" fmla="*/ 49 w 97"/>
                <a:gd name="T101" fmla="*/ 98 h 178"/>
                <a:gd name="T102" fmla="*/ 69 w 97"/>
                <a:gd name="T103" fmla="*/ 138 h 178"/>
                <a:gd name="T104" fmla="*/ 74 w 97"/>
                <a:gd name="T105" fmla="*/ 148 h 178"/>
                <a:gd name="T106" fmla="*/ 96 w 97"/>
                <a:gd name="T107" fmla="*/ 176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97" h="178">
                  <a:moveTo>
                    <a:pt x="96" y="176"/>
                  </a:moveTo>
                  <a:cubicBezTo>
                    <a:pt x="97" y="172"/>
                    <a:pt x="92" y="169"/>
                    <a:pt x="92" y="166"/>
                  </a:cubicBezTo>
                  <a:cubicBezTo>
                    <a:pt x="91" y="166"/>
                    <a:pt x="91" y="166"/>
                    <a:pt x="91" y="166"/>
                  </a:cubicBezTo>
                  <a:cubicBezTo>
                    <a:pt x="92" y="164"/>
                    <a:pt x="90" y="161"/>
                    <a:pt x="87" y="159"/>
                  </a:cubicBezTo>
                  <a:cubicBezTo>
                    <a:pt x="86" y="160"/>
                    <a:pt x="86" y="160"/>
                    <a:pt x="86" y="160"/>
                  </a:cubicBezTo>
                  <a:cubicBezTo>
                    <a:pt x="86" y="159"/>
                    <a:pt x="87" y="156"/>
                    <a:pt x="86" y="156"/>
                  </a:cubicBezTo>
                  <a:cubicBezTo>
                    <a:pt x="86" y="156"/>
                    <a:pt x="86" y="156"/>
                    <a:pt x="86" y="156"/>
                  </a:cubicBezTo>
                  <a:cubicBezTo>
                    <a:pt x="86" y="156"/>
                    <a:pt x="86" y="156"/>
                    <a:pt x="86" y="155"/>
                  </a:cubicBezTo>
                  <a:cubicBezTo>
                    <a:pt x="84" y="155"/>
                    <a:pt x="84" y="155"/>
                    <a:pt x="84" y="155"/>
                  </a:cubicBezTo>
                  <a:cubicBezTo>
                    <a:pt x="84" y="155"/>
                    <a:pt x="84" y="155"/>
                    <a:pt x="84" y="155"/>
                  </a:cubicBezTo>
                  <a:cubicBezTo>
                    <a:pt x="86" y="152"/>
                    <a:pt x="84" y="152"/>
                    <a:pt x="84" y="151"/>
                  </a:cubicBezTo>
                  <a:cubicBezTo>
                    <a:pt x="84" y="151"/>
                    <a:pt x="84" y="151"/>
                    <a:pt x="83" y="151"/>
                  </a:cubicBezTo>
                  <a:cubicBezTo>
                    <a:pt x="84" y="150"/>
                    <a:pt x="82" y="147"/>
                    <a:pt x="82" y="143"/>
                  </a:cubicBezTo>
                  <a:cubicBezTo>
                    <a:pt x="82" y="146"/>
                    <a:pt x="80" y="146"/>
                    <a:pt x="80" y="146"/>
                  </a:cubicBezTo>
                  <a:cubicBezTo>
                    <a:pt x="82" y="143"/>
                    <a:pt x="82" y="143"/>
                    <a:pt x="80" y="142"/>
                  </a:cubicBezTo>
                  <a:cubicBezTo>
                    <a:pt x="80" y="143"/>
                    <a:pt x="82" y="140"/>
                    <a:pt x="80" y="140"/>
                  </a:cubicBezTo>
                  <a:cubicBezTo>
                    <a:pt x="80" y="140"/>
                    <a:pt x="80" y="140"/>
                    <a:pt x="80" y="140"/>
                  </a:cubicBezTo>
                  <a:cubicBezTo>
                    <a:pt x="80" y="140"/>
                    <a:pt x="78" y="140"/>
                    <a:pt x="80" y="139"/>
                  </a:cubicBezTo>
                  <a:cubicBezTo>
                    <a:pt x="78" y="139"/>
                    <a:pt x="78" y="139"/>
                    <a:pt x="78" y="139"/>
                  </a:cubicBezTo>
                  <a:cubicBezTo>
                    <a:pt x="80" y="139"/>
                    <a:pt x="78" y="139"/>
                    <a:pt x="78" y="138"/>
                  </a:cubicBezTo>
                  <a:cubicBezTo>
                    <a:pt x="78" y="138"/>
                    <a:pt x="78" y="138"/>
                    <a:pt x="78" y="138"/>
                  </a:cubicBezTo>
                  <a:cubicBezTo>
                    <a:pt x="78" y="138"/>
                    <a:pt x="78" y="138"/>
                    <a:pt x="78" y="138"/>
                  </a:cubicBezTo>
                  <a:cubicBezTo>
                    <a:pt x="77" y="138"/>
                    <a:pt x="77" y="138"/>
                    <a:pt x="77" y="138"/>
                  </a:cubicBezTo>
                  <a:cubicBezTo>
                    <a:pt x="77" y="137"/>
                    <a:pt x="77" y="137"/>
                    <a:pt x="77" y="137"/>
                  </a:cubicBezTo>
                  <a:cubicBezTo>
                    <a:pt x="77" y="137"/>
                    <a:pt x="77" y="137"/>
                    <a:pt x="75" y="137"/>
                  </a:cubicBezTo>
                  <a:cubicBezTo>
                    <a:pt x="75" y="134"/>
                    <a:pt x="74" y="131"/>
                    <a:pt x="73" y="127"/>
                  </a:cubicBezTo>
                  <a:cubicBezTo>
                    <a:pt x="71" y="127"/>
                    <a:pt x="71" y="127"/>
                    <a:pt x="71" y="127"/>
                  </a:cubicBezTo>
                  <a:cubicBezTo>
                    <a:pt x="71" y="126"/>
                    <a:pt x="71" y="126"/>
                    <a:pt x="71" y="126"/>
                  </a:cubicBezTo>
                  <a:cubicBezTo>
                    <a:pt x="70" y="126"/>
                    <a:pt x="70" y="126"/>
                    <a:pt x="70" y="126"/>
                  </a:cubicBezTo>
                  <a:cubicBezTo>
                    <a:pt x="70" y="126"/>
                    <a:pt x="71" y="125"/>
                    <a:pt x="70" y="125"/>
                  </a:cubicBezTo>
                  <a:cubicBezTo>
                    <a:pt x="70" y="125"/>
                    <a:pt x="70" y="125"/>
                    <a:pt x="70" y="126"/>
                  </a:cubicBezTo>
                  <a:cubicBezTo>
                    <a:pt x="70" y="125"/>
                    <a:pt x="70" y="125"/>
                    <a:pt x="70" y="124"/>
                  </a:cubicBezTo>
                  <a:cubicBezTo>
                    <a:pt x="70" y="124"/>
                    <a:pt x="70" y="124"/>
                    <a:pt x="69" y="124"/>
                  </a:cubicBezTo>
                  <a:cubicBezTo>
                    <a:pt x="70" y="124"/>
                    <a:pt x="69" y="124"/>
                    <a:pt x="69" y="122"/>
                  </a:cubicBezTo>
                  <a:cubicBezTo>
                    <a:pt x="69" y="122"/>
                    <a:pt x="69" y="122"/>
                    <a:pt x="69" y="122"/>
                  </a:cubicBezTo>
                  <a:cubicBezTo>
                    <a:pt x="67" y="122"/>
                    <a:pt x="69" y="122"/>
                    <a:pt x="69" y="121"/>
                  </a:cubicBezTo>
                  <a:cubicBezTo>
                    <a:pt x="69" y="122"/>
                    <a:pt x="69" y="122"/>
                    <a:pt x="69" y="122"/>
                  </a:cubicBezTo>
                  <a:cubicBezTo>
                    <a:pt x="69" y="121"/>
                    <a:pt x="67" y="120"/>
                    <a:pt x="67" y="120"/>
                  </a:cubicBezTo>
                  <a:cubicBezTo>
                    <a:pt x="67" y="120"/>
                    <a:pt x="67" y="120"/>
                    <a:pt x="67" y="120"/>
                  </a:cubicBezTo>
                  <a:cubicBezTo>
                    <a:pt x="67" y="118"/>
                    <a:pt x="65" y="118"/>
                    <a:pt x="65" y="116"/>
                  </a:cubicBezTo>
                  <a:cubicBezTo>
                    <a:pt x="65" y="116"/>
                    <a:pt x="64" y="118"/>
                    <a:pt x="64" y="116"/>
                  </a:cubicBezTo>
                  <a:cubicBezTo>
                    <a:pt x="65" y="116"/>
                    <a:pt x="64" y="114"/>
                    <a:pt x="65" y="114"/>
                  </a:cubicBezTo>
                  <a:cubicBezTo>
                    <a:pt x="65" y="113"/>
                    <a:pt x="64" y="113"/>
                    <a:pt x="64" y="112"/>
                  </a:cubicBezTo>
                  <a:cubicBezTo>
                    <a:pt x="64" y="113"/>
                    <a:pt x="62" y="113"/>
                    <a:pt x="62" y="113"/>
                  </a:cubicBezTo>
                  <a:cubicBezTo>
                    <a:pt x="62" y="113"/>
                    <a:pt x="62" y="113"/>
                    <a:pt x="62" y="113"/>
                  </a:cubicBezTo>
                  <a:cubicBezTo>
                    <a:pt x="61" y="113"/>
                    <a:pt x="62" y="113"/>
                    <a:pt x="61" y="113"/>
                  </a:cubicBezTo>
                  <a:cubicBezTo>
                    <a:pt x="61" y="112"/>
                    <a:pt x="61" y="112"/>
                    <a:pt x="61" y="112"/>
                  </a:cubicBezTo>
                  <a:cubicBezTo>
                    <a:pt x="61" y="112"/>
                    <a:pt x="62" y="111"/>
                    <a:pt x="62" y="109"/>
                  </a:cubicBezTo>
                  <a:cubicBezTo>
                    <a:pt x="62" y="111"/>
                    <a:pt x="61" y="109"/>
                    <a:pt x="61" y="111"/>
                  </a:cubicBezTo>
                  <a:cubicBezTo>
                    <a:pt x="62" y="108"/>
                    <a:pt x="62" y="108"/>
                    <a:pt x="62" y="108"/>
                  </a:cubicBezTo>
                  <a:cubicBezTo>
                    <a:pt x="61" y="108"/>
                    <a:pt x="61" y="108"/>
                    <a:pt x="61" y="108"/>
                  </a:cubicBezTo>
                  <a:cubicBezTo>
                    <a:pt x="61" y="108"/>
                    <a:pt x="62" y="108"/>
                    <a:pt x="62" y="107"/>
                  </a:cubicBezTo>
                  <a:cubicBezTo>
                    <a:pt x="62" y="107"/>
                    <a:pt x="61" y="105"/>
                    <a:pt x="61" y="107"/>
                  </a:cubicBezTo>
                  <a:cubicBezTo>
                    <a:pt x="60" y="107"/>
                    <a:pt x="61" y="107"/>
                    <a:pt x="60" y="107"/>
                  </a:cubicBezTo>
                  <a:cubicBezTo>
                    <a:pt x="60" y="107"/>
                    <a:pt x="60" y="107"/>
                    <a:pt x="60" y="105"/>
                  </a:cubicBezTo>
                  <a:cubicBezTo>
                    <a:pt x="60" y="105"/>
                    <a:pt x="60" y="105"/>
                    <a:pt x="60" y="105"/>
                  </a:cubicBezTo>
                  <a:cubicBezTo>
                    <a:pt x="60" y="103"/>
                    <a:pt x="60" y="103"/>
                    <a:pt x="60" y="103"/>
                  </a:cubicBezTo>
                  <a:cubicBezTo>
                    <a:pt x="61" y="105"/>
                    <a:pt x="60" y="105"/>
                    <a:pt x="60" y="105"/>
                  </a:cubicBezTo>
                  <a:cubicBezTo>
                    <a:pt x="61" y="103"/>
                    <a:pt x="61" y="103"/>
                    <a:pt x="60" y="101"/>
                  </a:cubicBezTo>
                  <a:cubicBezTo>
                    <a:pt x="60" y="103"/>
                    <a:pt x="60" y="103"/>
                    <a:pt x="60" y="103"/>
                  </a:cubicBezTo>
                  <a:cubicBezTo>
                    <a:pt x="60" y="101"/>
                    <a:pt x="60" y="100"/>
                    <a:pt x="60" y="100"/>
                  </a:cubicBezTo>
                  <a:cubicBezTo>
                    <a:pt x="60" y="100"/>
                    <a:pt x="60" y="100"/>
                    <a:pt x="60" y="100"/>
                  </a:cubicBezTo>
                  <a:cubicBezTo>
                    <a:pt x="58" y="100"/>
                    <a:pt x="60" y="98"/>
                    <a:pt x="58" y="98"/>
                  </a:cubicBezTo>
                  <a:cubicBezTo>
                    <a:pt x="58" y="98"/>
                    <a:pt x="58" y="98"/>
                    <a:pt x="58" y="98"/>
                  </a:cubicBezTo>
                  <a:cubicBezTo>
                    <a:pt x="57" y="98"/>
                    <a:pt x="57" y="98"/>
                    <a:pt x="57" y="98"/>
                  </a:cubicBezTo>
                  <a:cubicBezTo>
                    <a:pt x="57" y="96"/>
                    <a:pt x="57" y="96"/>
                    <a:pt x="57" y="96"/>
                  </a:cubicBezTo>
                  <a:cubicBezTo>
                    <a:pt x="57" y="96"/>
                    <a:pt x="57" y="96"/>
                    <a:pt x="57" y="96"/>
                  </a:cubicBezTo>
                  <a:cubicBezTo>
                    <a:pt x="57" y="96"/>
                    <a:pt x="57" y="94"/>
                    <a:pt x="56" y="94"/>
                  </a:cubicBezTo>
                  <a:cubicBezTo>
                    <a:pt x="57" y="92"/>
                    <a:pt x="57" y="92"/>
                    <a:pt x="57" y="92"/>
                  </a:cubicBezTo>
                  <a:cubicBezTo>
                    <a:pt x="56" y="92"/>
                    <a:pt x="56" y="92"/>
                    <a:pt x="56" y="92"/>
                  </a:cubicBezTo>
                  <a:cubicBezTo>
                    <a:pt x="56" y="92"/>
                    <a:pt x="56" y="92"/>
                    <a:pt x="54" y="92"/>
                  </a:cubicBezTo>
                  <a:cubicBezTo>
                    <a:pt x="56" y="91"/>
                    <a:pt x="56" y="95"/>
                    <a:pt x="56" y="94"/>
                  </a:cubicBezTo>
                  <a:cubicBezTo>
                    <a:pt x="54" y="94"/>
                    <a:pt x="56" y="92"/>
                    <a:pt x="56" y="92"/>
                  </a:cubicBezTo>
                  <a:cubicBezTo>
                    <a:pt x="54" y="92"/>
                    <a:pt x="56" y="91"/>
                    <a:pt x="54" y="91"/>
                  </a:cubicBezTo>
                  <a:cubicBezTo>
                    <a:pt x="54" y="91"/>
                    <a:pt x="54" y="92"/>
                    <a:pt x="54" y="91"/>
                  </a:cubicBezTo>
                  <a:cubicBezTo>
                    <a:pt x="53" y="91"/>
                    <a:pt x="54" y="91"/>
                    <a:pt x="54" y="91"/>
                  </a:cubicBezTo>
                  <a:cubicBezTo>
                    <a:pt x="54" y="88"/>
                    <a:pt x="54" y="88"/>
                    <a:pt x="54" y="88"/>
                  </a:cubicBezTo>
                  <a:cubicBezTo>
                    <a:pt x="54" y="88"/>
                    <a:pt x="53" y="88"/>
                    <a:pt x="54" y="88"/>
                  </a:cubicBezTo>
                  <a:cubicBezTo>
                    <a:pt x="54" y="88"/>
                    <a:pt x="54" y="87"/>
                    <a:pt x="53" y="87"/>
                  </a:cubicBezTo>
                  <a:cubicBezTo>
                    <a:pt x="53" y="88"/>
                    <a:pt x="53" y="88"/>
                    <a:pt x="53" y="88"/>
                  </a:cubicBezTo>
                  <a:cubicBezTo>
                    <a:pt x="50" y="88"/>
                    <a:pt x="53" y="87"/>
                    <a:pt x="53" y="87"/>
                  </a:cubicBezTo>
                  <a:cubicBezTo>
                    <a:pt x="53" y="87"/>
                    <a:pt x="53" y="87"/>
                    <a:pt x="53" y="87"/>
                  </a:cubicBezTo>
                  <a:cubicBezTo>
                    <a:pt x="54" y="86"/>
                    <a:pt x="53" y="86"/>
                    <a:pt x="53" y="86"/>
                  </a:cubicBezTo>
                  <a:cubicBezTo>
                    <a:pt x="50" y="85"/>
                    <a:pt x="50" y="85"/>
                    <a:pt x="50" y="85"/>
                  </a:cubicBezTo>
                  <a:cubicBezTo>
                    <a:pt x="50" y="83"/>
                    <a:pt x="50" y="83"/>
                    <a:pt x="50" y="83"/>
                  </a:cubicBezTo>
                  <a:cubicBezTo>
                    <a:pt x="50" y="83"/>
                    <a:pt x="50" y="83"/>
                    <a:pt x="49" y="83"/>
                  </a:cubicBezTo>
                  <a:cubicBezTo>
                    <a:pt x="49" y="83"/>
                    <a:pt x="49" y="83"/>
                    <a:pt x="49" y="82"/>
                  </a:cubicBezTo>
                  <a:cubicBezTo>
                    <a:pt x="49" y="83"/>
                    <a:pt x="48" y="82"/>
                    <a:pt x="48" y="82"/>
                  </a:cubicBezTo>
                  <a:cubicBezTo>
                    <a:pt x="49" y="81"/>
                    <a:pt x="49" y="81"/>
                    <a:pt x="49" y="81"/>
                  </a:cubicBezTo>
                  <a:cubicBezTo>
                    <a:pt x="48" y="81"/>
                    <a:pt x="49" y="79"/>
                    <a:pt x="48" y="79"/>
                  </a:cubicBezTo>
                  <a:cubicBezTo>
                    <a:pt x="48" y="79"/>
                    <a:pt x="48" y="81"/>
                    <a:pt x="47" y="81"/>
                  </a:cubicBezTo>
                  <a:cubicBezTo>
                    <a:pt x="45" y="81"/>
                    <a:pt x="48" y="79"/>
                    <a:pt x="47" y="78"/>
                  </a:cubicBezTo>
                  <a:cubicBezTo>
                    <a:pt x="48" y="78"/>
                    <a:pt x="48" y="78"/>
                    <a:pt x="48" y="78"/>
                  </a:cubicBezTo>
                  <a:cubicBezTo>
                    <a:pt x="47" y="78"/>
                    <a:pt x="48" y="75"/>
                    <a:pt x="47" y="78"/>
                  </a:cubicBezTo>
                  <a:cubicBezTo>
                    <a:pt x="47" y="75"/>
                    <a:pt x="45" y="75"/>
                    <a:pt x="47" y="75"/>
                  </a:cubicBezTo>
                  <a:cubicBezTo>
                    <a:pt x="45" y="74"/>
                    <a:pt x="47" y="73"/>
                    <a:pt x="44" y="73"/>
                  </a:cubicBezTo>
                  <a:cubicBezTo>
                    <a:pt x="44" y="73"/>
                    <a:pt x="44" y="73"/>
                    <a:pt x="44" y="72"/>
                  </a:cubicBezTo>
                  <a:cubicBezTo>
                    <a:pt x="45" y="72"/>
                    <a:pt x="44" y="73"/>
                    <a:pt x="44" y="73"/>
                  </a:cubicBezTo>
                  <a:cubicBezTo>
                    <a:pt x="44" y="73"/>
                    <a:pt x="44" y="72"/>
                    <a:pt x="45" y="72"/>
                  </a:cubicBezTo>
                  <a:cubicBezTo>
                    <a:pt x="44" y="72"/>
                    <a:pt x="44" y="72"/>
                    <a:pt x="44" y="73"/>
                  </a:cubicBezTo>
                  <a:cubicBezTo>
                    <a:pt x="43" y="72"/>
                    <a:pt x="45" y="70"/>
                    <a:pt x="44" y="70"/>
                  </a:cubicBezTo>
                  <a:cubicBezTo>
                    <a:pt x="43" y="70"/>
                    <a:pt x="43" y="70"/>
                    <a:pt x="43" y="70"/>
                  </a:cubicBezTo>
                  <a:cubicBezTo>
                    <a:pt x="44" y="69"/>
                    <a:pt x="44" y="69"/>
                    <a:pt x="44" y="69"/>
                  </a:cubicBezTo>
                  <a:cubicBezTo>
                    <a:pt x="43" y="69"/>
                    <a:pt x="43" y="69"/>
                    <a:pt x="41" y="70"/>
                  </a:cubicBezTo>
                  <a:cubicBezTo>
                    <a:pt x="41" y="69"/>
                    <a:pt x="41" y="69"/>
                    <a:pt x="41" y="69"/>
                  </a:cubicBezTo>
                  <a:cubicBezTo>
                    <a:pt x="41" y="69"/>
                    <a:pt x="41" y="69"/>
                    <a:pt x="41" y="69"/>
                  </a:cubicBezTo>
                  <a:cubicBezTo>
                    <a:pt x="41" y="68"/>
                    <a:pt x="41" y="68"/>
                    <a:pt x="41" y="68"/>
                  </a:cubicBezTo>
                  <a:cubicBezTo>
                    <a:pt x="41" y="68"/>
                    <a:pt x="41" y="68"/>
                    <a:pt x="41" y="68"/>
                  </a:cubicBezTo>
                  <a:cubicBezTo>
                    <a:pt x="40" y="68"/>
                    <a:pt x="40" y="68"/>
                    <a:pt x="40" y="68"/>
                  </a:cubicBezTo>
                  <a:cubicBezTo>
                    <a:pt x="41" y="68"/>
                    <a:pt x="41" y="68"/>
                    <a:pt x="41" y="68"/>
                  </a:cubicBezTo>
                  <a:cubicBezTo>
                    <a:pt x="41" y="68"/>
                    <a:pt x="41" y="68"/>
                    <a:pt x="41" y="66"/>
                  </a:cubicBezTo>
                  <a:cubicBezTo>
                    <a:pt x="41" y="68"/>
                    <a:pt x="41" y="66"/>
                    <a:pt x="41" y="66"/>
                  </a:cubicBezTo>
                  <a:cubicBezTo>
                    <a:pt x="40" y="66"/>
                    <a:pt x="41" y="65"/>
                    <a:pt x="41" y="65"/>
                  </a:cubicBezTo>
                  <a:cubicBezTo>
                    <a:pt x="41" y="65"/>
                    <a:pt x="41" y="65"/>
                    <a:pt x="40" y="65"/>
                  </a:cubicBezTo>
                  <a:cubicBezTo>
                    <a:pt x="40" y="65"/>
                    <a:pt x="41" y="65"/>
                    <a:pt x="41" y="66"/>
                  </a:cubicBezTo>
                  <a:cubicBezTo>
                    <a:pt x="40" y="66"/>
                    <a:pt x="40" y="66"/>
                    <a:pt x="40" y="65"/>
                  </a:cubicBezTo>
                  <a:cubicBezTo>
                    <a:pt x="41" y="65"/>
                    <a:pt x="41" y="65"/>
                    <a:pt x="41" y="65"/>
                  </a:cubicBezTo>
                  <a:cubicBezTo>
                    <a:pt x="40" y="65"/>
                    <a:pt x="40" y="65"/>
                    <a:pt x="40" y="65"/>
                  </a:cubicBezTo>
                  <a:cubicBezTo>
                    <a:pt x="40" y="65"/>
                    <a:pt x="40" y="65"/>
                    <a:pt x="40" y="65"/>
                  </a:cubicBezTo>
                  <a:cubicBezTo>
                    <a:pt x="40" y="65"/>
                    <a:pt x="40" y="65"/>
                    <a:pt x="40" y="65"/>
                  </a:cubicBezTo>
                  <a:cubicBezTo>
                    <a:pt x="40" y="65"/>
                    <a:pt x="40" y="65"/>
                    <a:pt x="40" y="65"/>
                  </a:cubicBezTo>
                  <a:cubicBezTo>
                    <a:pt x="40" y="62"/>
                    <a:pt x="40" y="62"/>
                    <a:pt x="40" y="62"/>
                  </a:cubicBezTo>
                  <a:cubicBezTo>
                    <a:pt x="40" y="61"/>
                    <a:pt x="40" y="61"/>
                    <a:pt x="39" y="61"/>
                  </a:cubicBezTo>
                  <a:cubicBezTo>
                    <a:pt x="39" y="61"/>
                    <a:pt x="39" y="61"/>
                    <a:pt x="39" y="61"/>
                  </a:cubicBezTo>
                  <a:cubicBezTo>
                    <a:pt x="39" y="61"/>
                    <a:pt x="39" y="61"/>
                    <a:pt x="39" y="60"/>
                  </a:cubicBezTo>
                  <a:cubicBezTo>
                    <a:pt x="39" y="60"/>
                    <a:pt x="39" y="60"/>
                    <a:pt x="39" y="60"/>
                  </a:cubicBezTo>
                  <a:cubicBezTo>
                    <a:pt x="39" y="60"/>
                    <a:pt x="39" y="60"/>
                    <a:pt x="39" y="60"/>
                  </a:cubicBezTo>
                  <a:cubicBezTo>
                    <a:pt x="39" y="59"/>
                    <a:pt x="35" y="60"/>
                    <a:pt x="36" y="60"/>
                  </a:cubicBezTo>
                  <a:cubicBezTo>
                    <a:pt x="35" y="59"/>
                    <a:pt x="36" y="59"/>
                    <a:pt x="39" y="59"/>
                  </a:cubicBezTo>
                  <a:cubicBezTo>
                    <a:pt x="36" y="57"/>
                    <a:pt x="36" y="56"/>
                    <a:pt x="35" y="56"/>
                  </a:cubicBezTo>
                  <a:cubicBezTo>
                    <a:pt x="36" y="56"/>
                    <a:pt x="36" y="56"/>
                    <a:pt x="36" y="56"/>
                  </a:cubicBezTo>
                  <a:cubicBezTo>
                    <a:pt x="35" y="55"/>
                    <a:pt x="35" y="52"/>
                    <a:pt x="33" y="52"/>
                  </a:cubicBezTo>
                  <a:cubicBezTo>
                    <a:pt x="33" y="53"/>
                    <a:pt x="32" y="52"/>
                    <a:pt x="32" y="53"/>
                  </a:cubicBezTo>
                  <a:cubicBezTo>
                    <a:pt x="32" y="52"/>
                    <a:pt x="31" y="53"/>
                    <a:pt x="32" y="52"/>
                  </a:cubicBezTo>
                  <a:cubicBezTo>
                    <a:pt x="33" y="52"/>
                    <a:pt x="33" y="52"/>
                    <a:pt x="33" y="52"/>
                  </a:cubicBezTo>
                  <a:cubicBezTo>
                    <a:pt x="33" y="51"/>
                    <a:pt x="33" y="48"/>
                    <a:pt x="32" y="48"/>
                  </a:cubicBezTo>
                  <a:cubicBezTo>
                    <a:pt x="32" y="48"/>
                    <a:pt x="32" y="48"/>
                    <a:pt x="32" y="48"/>
                  </a:cubicBezTo>
                  <a:cubicBezTo>
                    <a:pt x="31" y="48"/>
                    <a:pt x="31" y="48"/>
                    <a:pt x="31" y="48"/>
                  </a:cubicBezTo>
                  <a:cubicBezTo>
                    <a:pt x="32" y="47"/>
                    <a:pt x="32" y="47"/>
                    <a:pt x="32" y="47"/>
                  </a:cubicBezTo>
                  <a:cubicBezTo>
                    <a:pt x="31" y="47"/>
                    <a:pt x="31" y="47"/>
                    <a:pt x="31" y="47"/>
                  </a:cubicBezTo>
                  <a:cubicBezTo>
                    <a:pt x="32" y="47"/>
                    <a:pt x="32" y="47"/>
                    <a:pt x="32" y="47"/>
                  </a:cubicBezTo>
                  <a:cubicBezTo>
                    <a:pt x="31" y="47"/>
                    <a:pt x="31" y="47"/>
                    <a:pt x="31" y="47"/>
                  </a:cubicBezTo>
                  <a:cubicBezTo>
                    <a:pt x="31" y="46"/>
                    <a:pt x="32" y="46"/>
                    <a:pt x="31" y="46"/>
                  </a:cubicBezTo>
                  <a:cubicBezTo>
                    <a:pt x="30" y="46"/>
                    <a:pt x="30" y="46"/>
                    <a:pt x="30" y="46"/>
                  </a:cubicBezTo>
                  <a:cubicBezTo>
                    <a:pt x="30" y="44"/>
                    <a:pt x="30" y="44"/>
                    <a:pt x="31" y="44"/>
                  </a:cubicBezTo>
                  <a:cubicBezTo>
                    <a:pt x="30" y="44"/>
                    <a:pt x="30" y="43"/>
                    <a:pt x="28" y="44"/>
                  </a:cubicBezTo>
                  <a:cubicBezTo>
                    <a:pt x="30" y="42"/>
                    <a:pt x="28" y="39"/>
                    <a:pt x="27" y="38"/>
                  </a:cubicBezTo>
                  <a:cubicBezTo>
                    <a:pt x="27" y="39"/>
                    <a:pt x="27" y="39"/>
                    <a:pt x="27" y="39"/>
                  </a:cubicBezTo>
                  <a:cubicBezTo>
                    <a:pt x="27" y="38"/>
                    <a:pt x="28" y="38"/>
                    <a:pt x="27" y="38"/>
                  </a:cubicBezTo>
                  <a:cubicBezTo>
                    <a:pt x="27" y="38"/>
                    <a:pt x="27" y="38"/>
                    <a:pt x="26" y="39"/>
                  </a:cubicBezTo>
                  <a:cubicBezTo>
                    <a:pt x="26" y="38"/>
                    <a:pt x="27" y="38"/>
                    <a:pt x="27" y="35"/>
                  </a:cubicBezTo>
                  <a:cubicBezTo>
                    <a:pt x="27" y="35"/>
                    <a:pt x="26" y="38"/>
                    <a:pt x="27" y="35"/>
                  </a:cubicBezTo>
                  <a:cubicBezTo>
                    <a:pt x="27" y="35"/>
                    <a:pt x="26" y="35"/>
                    <a:pt x="27" y="35"/>
                  </a:cubicBezTo>
                  <a:cubicBezTo>
                    <a:pt x="26" y="35"/>
                    <a:pt x="26" y="35"/>
                    <a:pt x="26" y="35"/>
                  </a:cubicBezTo>
                  <a:cubicBezTo>
                    <a:pt x="26" y="35"/>
                    <a:pt x="26" y="35"/>
                    <a:pt x="26" y="35"/>
                  </a:cubicBezTo>
                  <a:cubicBezTo>
                    <a:pt x="24" y="35"/>
                    <a:pt x="24" y="38"/>
                    <a:pt x="22" y="38"/>
                  </a:cubicBezTo>
                  <a:cubicBezTo>
                    <a:pt x="22" y="38"/>
                    <a:pt x="22" y="38"/>
                    <a:pt x="22" y="38"/>
                  </a:cubicBezTo>
                  <a:cubicBezTo>
                    <a:pt x="20" y="38"/>
                    <a:pt x="22" y="39"/>
                    <a:pt x="20" y="39"/>
                  </a:cubicBezTo>
                  <a:cubicBezTo>
                    <a:pt x="20" y="38"/>
                    <a:pt x="22" y="35"/>
                    <a:pt x="22" y="35"/>
                  </a:cubicBezTo>
                  <a:cubicBezTo>
                    <a:pt x="22" y="35"/>
                    <a:pt x="26" y="34"/>
                    <a:pt x="24" y="34"/>
                  </a:cubicBezTo>
                  <a:cubicBezTo>
                    <a:pt x="24" y="34"/>
                    <a:pt x="26" y="34"/>
                    <a:pt x="24" y="34"/>
                  </a:cubicBezTo>
                  <a:cubicBezTo>
                    <a:pt x="22" y="34"/>
                    <a:pt x="24" y="34"/>
                    <a:pt x="24" y="34"/>
                  </a:cubicBezTo>
                  <a:cubicBezTo>
                    <a:pt x="24" y="33"/>
                    <a:pt x="24" y="33"/>
                    <a:pt x="24" y="33"/>
                  </a:cubicBezTo>
                  <a:cubicBezTo>
                    <a:pt x="24" y="33"/>
                    <a:pt x="24" y="33"/>
                    <a:pt x="24" y="33"/>
                  </a:cubicBezTo>
                  <a:cubicBezTo>
                    <a:pt x="24" y="33"/>
                    <a:pt x="24" y="31"/>
                    <a:pt x="26" y="31"/>
                  </a:cubicBezTo>
                  <a:cubicBezTo>
                    <a:pt x="26" y="31"/>
                    <a:pt x="24" y="31"/>
                    <a:pt x="26" y="31"/>
                  </a:cubicBezTo>
                  <a:cubicBezTo>
                    <a:pt x="24" y="31"/>
                    <a:pt x="22" y="33"/>
                    <a:pt x="22" y="31"/>
                  </a:cubicBezTo>
                  <a:cubicBezTo>
                    <a:pt x="24" y="31"/>
                    <a:pt x="22" y="30"/>
                    <a:pt x="24" y="30"/>
                  </a:cubicBezTo>
                  <a:cubicBezTo>
                    <a:pt x="24" y="30"/>
                    <a:pt x="24" y="30"/>
                    <a:pt x="22" y="31"/>
                  </a:cubicBezTo>
                  <a:cubicBezTo>
                    <a:pt x="22" y="31"/>
                    <a:pt x="24" y="29"/>
                    <a:pt x="22" y="30"/>
                  </a:cubicBezTo>
                  <a:cubicBezTo>
                    <a:pt x="22" y="30"/>
                    <a:pt x="22" y="30"/>
                    <a:pt x="22" y="30"/>
                  </a:cubicBezTo>
                  <a:cubicBezTo>
                    <a:pt x="22" y="30"/>
                    <a:pt x="22" y="30"/>
                    <a:pt x="22" y="30"/>
                  </a:cubicBezTo>
                  <a:cubicBezTo>
                    <a:pt x="20" y="29"/>
                    <a:pt x="22" y="27"/>
                    <a:pt x="20" y="29"/>
                  </a:cubicBezTo>
                  <a:cubicBezTo>
                    <a:pt x="20" y="27"/>
                    <a:pt x="20" y="27"/>
                    <a:pt x="20" y="27"/>
                  </a:cubicBezTo>
                  <a:cubicBezTo>
                    <a:pt x="22" y="27"/>
                    <a:pt x="20" y="29"/>
                    <a:pt x="22" y="27"/>
                  </a:cubicBezTo>
                  <a:cubicBezTo>
                    <a:pt x="20" y="29"/>
                    <a:pt x="22" y="27"/>
                    <a:pt x="22" y="27"/>
                  </a:cubicBezTo>
                  <a:cubicBezTo>
                    <a:pt x="22" y="27"/>
                    <a:pt x="22" y="27"/>
                    <a:pt x="22" y="27"/>
                  </a:cubicBezTo>
                  <a:cubicBezTo>
                    <a:pt x="22" y="26"/>
                    <a:pt x="22" y="26"/>
                    <a:pt x="22" y="26"/>
                  </a:cubicBezTo>
                  <a:cubicBezTo>
                    <a:pt x="20" y="26"/>
                    <a:pt x="20" y="26"/>
                    <a:pt x="20" y="26"/>
                  </a:cubicBezTo>
                  <a:cubicBezTo>
                    <a:pt x="22" y="26"/>
                    <a:pt x="22" y="26"/>
                    <a:pt x="22" y="26"/>
                  </a:cubicBezTo>
                  <a:cubicBezTo>
                    <a:pt x="22" y="25"/>
                    <a:pt x="20" y="26"/>
                    <a:pt x="20" y="26"/>
                  </a:cubicBezTo>
                  <a:cubicBezTo>
                    <a:pt x="20" y="26"/>
                    <a:pt x="20" y="26"/>
                    <a:pt x="20" y="26"/>
                  </a:cubicBezTo>
                  <a:cubicBezTo>
                    <a:pt x="19" y="26"/>
                    <a:pt x="19" y="26"/>
                    <a:pt x="19" y="26"/>
                  </a:cubicBezTo>
                  <a:cubicBezTo>
                    <a:pt x="20" y="25"/>
                    <a:pt x="20" y="25"/>
                    <a:pt x="20" y="25"/>
                  </a:cubicBezTo>
                  <a:cubicBezTo>
                    <a:pt x="20" y="25"/>
                    <a:pt x="20" y="25"/>
                    <a:pt x="20" y="25"/>
                  </a:cubicBezTo>
                  <a:cubicBezTo>
                    <a:pt x="20" y="25"/>
                    <a:pt x="20" y="25"/>
                    <a:pt x="20" y="25"/>
                  </a:cubicBezTo>
                  <a:cubicBezTo>
                    <a:pt x="19" y="25"/>
                    <a:pt x="19" y="25"/>
                    <a:pt x="19" y="25"/>
                  </a:cubicBezTo>
                  <a:cubicBezTo>
                    <a:pt x="19" y="25"/>
                    <a:pt x="19" y="22"/>
                    <a:pt x="20" y="22"/>
                  </a:cubicBezTo>
                  <a:cubicBezTo>
                    <a:pt x="19" y="22"/>
                    <a:pt x="19" y="22"/>
                    <a:pt x="19" y="22"/>
                  </a:cubicBezTo>
                  <a:cubicBezTo>
                    <a:pt x="19" y="22"/>
                    <a:pt x="19" y="22"/>
                    <a:pt x="19" y="22"/>
                  </a:cubicBezTo>
                  <a:cubicBezTo>
                    <a:pt x="18" y="21"/>
                    <a:pt x="18" y="21"/>
                    <a:pt x="18" y="21"/>
                  </a:cubicBezTo>
                  <a:cubicBezTo>
                    <a:pt x="17" y="22"/>
                    <a:pt x="17" y="22"/>
                    <a:pt x="17" y="22"/>
                  </a:cubicBezTo>
                  <a:cubicBezTo>
                    <a:pt x="17" y="22"/>
                    <a:pt x="17" y="22"/>
                    <a:pt x="17" y="22"/>
                  </a:cubicBezTo>
                  <a:cubicBezTo>
                    <a:pt x="17" y="25"/>
                    <a:pt x="17" y="22"/>
                    <a:pt x="15" y="25"/>
                  </a:cubicBezTo>
                  <a:cubicBezTo>
                    <a:pt x="15" y="22"/>
                    <a:pt x="15" y="22"/>
                    <a:pt x="15" y="22"/>
                  </a:cubicBezTo>
                  <a:cubicBezTo>
                    <a:pt x="17" y="22"/>
                    <a:pt x="17" y="21"/>
                    <a:pt x="18" y="20"/>
                  </a:cubicBezTo>
                  <a:cubicBezTo>
                    <a:pt x="18" y="20"/>
                    <a:pt x="15" y="21"/>
                    <a:pt x="17" y="20"/>
                  </a:cubicBezTo>
                  <a:cubicBezTo>
                    <a:pt x="17" y="20"/>
                    <a:pt x="18" y="18"/>
                    <a:pt x="17" y="18"/>
                  </a:cubicBezTo>
                  <a:cubicBezTo>
                    <a:pt x="17" y="18"/>
                    <a:pt x="18" y="18"/>
                    <a:pt x="18" y="17"/>
                  </a:cubicBezTo>
                  <a:cubicBezTo>
                    <a:pt x="17" y="18"/>
                    <a:pt x="15" y="18"/>
                    <a:pt x="15" y="18"/>
                  </a:cubicBezTo>
                  <a:cubicBezTo>
                    <a:pt x="17" y="20"/>
                    <a:pt x="17" y="20"/>
                    <a:pt x="17" y="20"/>
                  </a:cubicBezTo>
                  <a:cubicBezTo>
                    <a:pt x="15" y="20"/>
                    <a:pt x="15" y="20"/>
                    <a:pt x="14" y="20"/>
                  </a:cubicBezTo>
                  <a:cubicBezTo>
                    <a:pt x="14" y="20"/>
                    <a:pt x="14" y="18"/>
                    <a:pt x="15" y="18"/>
                  </a:cubicBezTo>
                  <a:cubicBezTo>
                    <a:pt x="15" y="18"/>
                    <a:pt x="15" y="18"/>
                    <a:pt x="15" y="18"/>
                  </a:cubicBezTo>
                  <a:cubicBezTo>
                    <a:pt x="15" y="17"/>
                    <a:pt x="14" y="18"/>
                    <a:pt x="15" y="17"/>
                  </a:cubicBezTo>
                  <a:cubicBezTo>
                    <a:pt x="17" y="17"/>
                    <a:pt x="17" y="17"/>
                    <a:pt x="17" y="17"/>
                  </a:cubicBezTo>
                  <a:cubicBezTo>
                    <a:pt x="17" y="16"/>
                    <a:pt x="17" y="16"/>
                    <a:pt x="17" y="16"/>
                  </a:cubicBezTo>
                  <a:cubicBezTo>
                    <a:pt x="17" y="17"/>
                    <a:pt x="17" y="17"/>
                    <a:pt x="17" y="17"/>
                  </a:cubicBezTo>
                  <a:cubicBezTo>
                    <a:pt x="15" y="16"/>
                    <a:pt x="17" y="16"/>
                    <a:pt x="17" y="16"/>
                  </a:cubicBezTo>
                  <a:cubicBezTo>
                    <a:pt x="15" y="16"/>
                    <a:pt x="15" y="16"/>
                    <a:pt x="15" y="16"/>
                  </a:cubicBezTo>
                  <a:cubicBezTo>
                    <a:pt x="15" y="16"/>
                    <a:pt x="17" y="16"/>
                    <a:pt x="15" y="17"/>
                  </a:cubicBezTo>
                  <a:cubicBezTo>
                    <a:pt x="15" y="16"/>
                    <a:pt x="15" y="16"/>
                    <a:pt x="15" y="16"/>
                  </a:cubicBezTo>
                  <a:cubicBezTo>
                    <a:pt x="15" y="16"/>
                    <a:pt x="15" y="16"/>
                    <a:pt x="15" y="16"/>
                  </a:cubicBezTo>
                  <a:cubicBezTo>
                    <a:pt x="14" y="16"/>
                    <a:pt x="13" y="17"/>
                    <a:pt x="14" y="16"/>
                  </a:cubicBezTo>
                  <a:cubicBezTo>
                    <a:pt x="14" y="14"/>
                    <a:pt x="14" y="16"/>
                    <a:pt x="14" y="14"/>
                  </a:cubicBezTo>
                  <a:cubicBezTo>
                    <a:pt x="14" y="13"/>
                    <a:pt x="14" y="13"/>
                    <a:pt x="14" y="13"/>
                  </a:cubicBezTo>
                  <a:cubicBezTo>
                    <a:pt x="13" y="13"/>
                    <a:pt x="14" y="12"/>
                    <a:pt x="13" y="13"/>
                  </a:cubicBezTo>
                  <a:cubicBezTo>
                    <a:pt x="14" y="13"/>
                    <a:pt x="14" y="14"/>
                    <a:pt x="14" y="16"/>
                  </a:cubicBezTo>
                  <a:cubicBezTo>
                    <a:pt x="13" y="16"/>
                    <a:pt x="14" y="16"/>
                    <a:pt x="13" y="17"/>
                  </a:cubicBezTo>
                  <a:cubicBezTo>
                    <a:pt x="13" y="16"/>
                    <a:pt x="11" y="17"/>
                    <a:pt x="11" y="17"/>
                  </a:cubicBezTo>
                  <a:cubicBezTo>
                    <a:pt x="10" y="17"/>
                    <a:pt x="11" y="16"/>
                    <a:pt x="11" y="16"/>
                  </a:cubicBezTo>
                  <a:cubicBezTo>
                    <a:pt x="11" y="16"/>
                    <a:pt x="11" y="16"/>
                    <a:pt x="13" y="16"/>
                  </a:cubicBezTo>
                  <a:cubicBezTo>
                    <a:pt x="11" y="14"/>
                    <a:pt x="11" y="14"/>
                    <a:pt x="13" y="13"/>
                  </a:cubicBezTo>
                  <a:cubicBezTo>
                    <a:pt x="11" y="13"/>
                    <a:pt x="11" y="13"/>
                    <a:pt x="11" y="14"/>
                  </a:cubicBezTo>
                  <a:cubicBezTo>
                    <a:pt x="11" y="13"/>
                    <a:pt x="10" y="12"/>
                    <a:pt x="10" y="12"/>
                  </a:cubicBezTo>
                  <a:cubicBezTo>
                    <a:pt x="11" y="12"/>
                    <a:pt x="10" y="10"/>
                    <a:pt x="10" y="10"/>
                  </a:cubicBezTo>
                  <a:cubicBezTo>
                    <a:pt x="11" y="10"/>
                    <a:pt x="11" y="10"/>
                    <a:pt x="13" y="10"/>
                  </a:cubicBezTo>
                  <a:cubicBezTo>
                    <a:pt x="11" y="10"/>
                    <a:pt x="11" y="10"/>
                    <a:pt x="11" y="10"/>
                  </a:cubicBezTo>
                  <a:cubicBezTo>
                    <a:pt x="13" y="8"/>
                    <a:pt x="10" y="10"/>
                    <a:pt x="11" y="8"/>
                  </a:cubicBezTo>
                  <a:cubicBezTo>
                    <a:pt x="11" y="10"/>
                    <a:pt x="10" y="10"/>
                    <a:pt x="7" y="10"/>
                  </a:cubicBezTo>
                  <a:cubicBezTo>
                    <a:pt x="7" y="10"/>
                    <a:pt x="7" y="12"/>
                    <a:pt x="7" y="10"/>
                  </a:cubicBezTo>
                  <a:cubicBezTo>
                    <a:pt x="7" y="8"/>
                    <a:pt x="7" y="8"/>
                    <a:pt x="7" y="8"/>
                  </a:cubicBezTo>
                  <a:cubicBezTo>
                    <a:pt x="6" y="7"/>
                    <a:pt x="6" y="5"/>
                    <a:pt x="6" y="5"/>
                  </a:cubicBezTo>
                  <a:cubicBezTo>
                    <a:pt x="5" y="4"/>
                    <a:pt x="3" y="5"/>
                    <a:pt x="3" y="5"/>
                  </a:cubicBezTo>
                  <a:cubicBezTo>
                    <a:pt x="3" y="4"/>
                    <a:pt x="5" y="5"/>
                    <a:pt x="3" y="4"/>
                  </a:cubicBezTo>
                  <a:cubicBezTo>
                    <a:pt x="3" y="4"/>
                    <a:pt x="3" y="4"/>
                    <a:pt x="3" y="4"/>
                  </a:cubicBezTo>
                  <a:cubicBezTo>
                    <a:pt x="3" y="4"/>
                    <a:pt x="2" y="4"/>
                    <a:pt x="3" y="3"/>
                  </a:cubicBezTo>
                  <a:cubicBezTo>
                    <a:pt x="3" y="4"/>
                    <a:pt x="3" y="4"/>
                    <a:pt x="3" y="4"/>
                  </a:cubicBezTo>
                  <a:cubicBezTo>
                    <a:pt x="2" y="4"/>
                    <a:pt x="3" y="3"/>
                    <a:pt x="3" y="3"/>
                  </a:cubicBezTo>
                  <a:cubicBezTo>
                    <a:pt x="2" y="3"/>
                    <a:pt x="2" y="3"/>
                    <a:pt x="2" y="4"/>
                  </a:cubicBezTo>
                  <a:cubicBezTo>
                    <a:pt x="1" y="4"/>
                    <a:pt x="2" y="3"/>
                    <a:pt x="2" y="3"/>
                  </a:cubicBezTo>
                  <a:cubicBezTo>
                    <a:pt x="2" y="3"/>
                    <a:pt x="2" y="3"/>
                    <a:pt x="2" y="3"/>
                  </a:cubicBezTo>
                  <a:cubicBezTo>
                    <a:pt x="2" y="1"/>
                    <a:pt x="1" y="1"/>
                    <a:pt x="1" y="0"/>
                  </a:cubicBezTo>
                  <a:cubicBezTo>
                    <a:pt x="1" y="0"/>
                    <a:pt x="1" y="0"/>
                    <a:pt x="1" y="0"/>
                  </a:cubicBezTo>
                  <a:cubicBezTo>
                    <a:pt x="1" y="0"/>
                    <a:pt x="1" y="0"/>
                    <a:pt x="1" y="0"/>
                  </a:cubicBezTo>
                  <a:cubicBezTo>
                    <a:pt x="0" y="0"/>
                    <a:pt x="0" y="0"/>
                    <a:pt x="0" y="0"/>
                  </a:cubicBezTo>
                  <a:cubicBezTo>
                    <a:pt x="0" y="1"/>
                    <a:pt x="0" y="1"/>
                    <a:pt x="0" y="1"/>
                  </a:cubicBezTo>
                  <a:cubicBezTo>
                    <a:pt x="0" y="1"/>
                    <a:pt x="0" y="1"/>
                    <a:pt x="1" y="0"/>
                  </a:cubicBezTo>
                  <a:cubicBezTo>
                    <a:pt x="1" y="1"/>
                    <a:pt x="1" y="1"/>
                    <a:pt x="1" y="1"/>
                  </a:cubicBezTo>
                  <a:cubicBezTo>
                    <a:pt x="1" y="1"/>
                    <a:pt x="1" y="1"/>
                    <a:pt x="1" y="1"/>
                  </a:cubicBezTo>
                  <a:cubicBezTo>
                    <a:pt x="0" y="1"/>
                    <a:pt x="0" y="1"/>
                    <a:pt x="0" y="3"/>
                  </a:cubicBezTo>
                  <a:cubicBezTo>
                    <a:pt x="0" y="3"/>
                    <a:pt x="0" y="3"/>
                    <a:pt x="0" y="1"/>
                  </a:cubicBezTo>
                  <a:cubicBezTo>
                    <a:pt x="0" y="3"/>
                    <a:pt x="0" y="3"/>
                    <a:pt x="0" y="3"/>
                  </a:cubicBezTo>
                  <a:cubicBezTo>
                    <a:pt x="0" y="3"/>
                    <a:pt x="0" y="3"/>
                    <a:pt x="1" y="3"/>
                  </a:cubicBezTo>
                  <a:cubicBezTo>
                    <a:pt x="0" y="4"/>
                    <a:pt x="0" y="4"/>
                    <a:pt x="0" y="4"/>
                  </a:cubicBezTo>
                  <a:cubicBezTo>
                    <a:pt x="1" y="4"/>
                    <a:pt x="0" y="5"/>
                    <a:pt x="1" y="7"/>
                  </a:cubicBezTo>
                  <a:cubicBezTo>
                    <a:pt x="1" y="5"/>
                    <a:pt x="2" y="5"/>
                    <a:pt x="2" y="4"/>
                  </a:cubicBezTo>
                  <a:cubicBezTo>
                    <a:pt x="2" y="5"/>
                    <a:pt x="2" y="5"/>
                    <a:pt x="2" y="5"/>
                  </a:cubicBezTo>
                  <a:cubicBezTo>
                    <a:pt x="1" y="7"/>
                    <a:pt x="1" y="7"/>
                    <a:pt x="1" y="7"/>
                  </a:cubicBezTo>
                  <a:cubicBezTo>
                    <a:pt x="2" y="7"/>
                    <a:pt x="2" y="7"/>
                    <a:pt x="2" y="7"/>
                  </a:cubicBezTo>
                  <a:cubicBezTo>
                    <a:pt x="2" y="7"/>
                    <a:pt x="1" y="8"/>
                    <a:pt x="2" y="8"/>
                  </a:cubicBezTo>
                  <a:cubicBezTo>
                    <a:pt x="2" y="10"/>
                    <a:pt x="3" y="12"/>
                    <a:pt x="3" y="12"/>
                  </a:cubicBezTo>
                  <a:cubicBezTo>
                    <a:pt x="5" y="12"/>
                    <a:pt x="5" y="12"/>
                    <a:pt x="5" y="12"/>
                  </a:cubicBezTo>
                  <a:cubicBezTo>
                    <a:pt x="3" y="13"/>
                    <a:pt x="5" y="13"/>
                    <a:pt x="5" y="14"/>
                  </a:cubicBezTo>
                  <a:cubicBezTo>
                    <a:pt x="6" y="14"/>
                    <a:pt x="5" y="17"/>
                    <a:pt x="6" y="17"/>
                  </a:cubicBezTo>
                  <a:cubicBezTo>
                    <a:pt x="7" y="18"/>
                    <a:pt x="7" y="21"/>
                    <a:pt x="10" y="22"/>
                  </a:cubicBezTo>
                  <a:cubicBezTo>
                    <a:pt x="10" y="21"/>
                    <a:pt x="10" y="21"/>
                    <a:pt x="10" y="21"/>
                  </a:cubicBezTo>
                  <a:cubicBezTo>
                    <a:pt x="10" y="22"/>
                    <a:pt x="11" y="21"/>
                    <a:pt x="11" y="22"/>
                  </a:cubicBezTo>
                  <a:cubicBezTo>
                    <a:pt x="10" y="22"/>
                    <a:pt x="10" y="22"/>
                    <a:pt x="10" y="25"/>
                  </a:cubicBezTo>
                  <a:cubicBezTo>
                    <a:pt x="11" y="25"/>
                    <a:pt x="11" y="26"/>
                    <a:pt x="11" y="27"/>
                  </a:cubicBezTo>
                  <a:cubicBezTo>
                    <a:pt x="11" y="27"/>
                    <a:pt x="11" y="27"/>
                    <a:pt x="11" y="27"/>
                  </a:cubicBezTo>
                  <a:cubicBezTo>
                    <a:pt x="11" y="29"/>
                    <a:pt x="13" y="29"/>
                    <a:pt x="13" y="30"/>
                  </a:cubicBezTo>
                  <a:cubicBezTo>
                    <a:pt x="14" y="30"/>
                    <a:pt x="14" y="30"/>
                    <a:pt x="14" y="30"/>
                  </a:cubicBezTo>
                  <a:cubicBezTo>
                    <a:pt x="14" y="31"/>
                    <a:pt x="14" y="31"/>
                    <a:pt x="14" y="33"/>
                  </a:cubicBezTo>
                  <a:cubicBezTo>
                    <a:pt x="14" y="33"/>
                    <a:pt x="14" y="34"/>
                    <a:pt x="15" y="34"/>
                  </a:cubicBezTo>
                  <a:cubicBezTo>
                    <a:pt x="15" y="38"/>
                    <a:pt x="17" y="39"/>
                    <a:pt x="18" y="42"/>
                  </a:cubicBezTo>
                  <a:cubicBezTo>
                    <a:pt x="18" y="42"/>
                    <a:pt x="18" y="42"/>
                    <a:pt x="18" y="42"/>
                  </a:cubicBezTo>
                  <a:cubicBezTo>
                    <a:pt x="18" y="44"/>
                    <a:pt x="20" y="46"/>
                    <a:pt x="20" y="48"/>
                  </a:cubicBezTo>
                  <a:cubicBezTo>
                    <a:pt x="22" y="47"/>
                    <a:pt x="22" y="47"/>
                    <a:pt x="22" y="47"/>
                  </a:cubicBezTo>
                  <a:cubicBezTo>
                    <a:pt x="22" y="48"/>
                    <a:pt x="22" y="48"/>
                    <a:pt x="22" y="51"/>
                  </a:cubicBezTo>
                  <a:cubicBezTo>
                    <a:pt x="22" y="51"/>
                    <a:pt x="22" y="52"/>
                    <a:pt x="24" y="52"/>
                  </a:cubicBezTo>
                  <a:cubicBezTo>
                    <a:pt x="24" y="52"/>
                    <a:pt x="22" y="52"/>
                    <a:pt x="24" y="53"/>
                  </a:cubicBezTo>
                  <a:cubicBezTo>
                    <a:pt x="24" y="55"/>
                    <a:pt x="24" y="55"/>
                    <a:pt x="26" y="56"/>
                  </a:cubicBezTo>
                  <a:cubicBezTo>
                    <a:pt x="26" y="56"/>
                    <a:pt x="26" y="56"/>
                    <a:pt x="26" y="56"/>
                  </a:cubicBezTo>
                  <a:cubicBezTo>
                    <a:pt x="26" y="55"/>
                    <a:pt x="26" y="55"/>
                    <a:pt x="26" y="55"/>
                  </a:cubicBezTo>
                  <a:cubicBezTo>
                    <a:pt x="26" y="56"/>
                    <a:pt x="27" y="56"/>
                    <a:pt x="26" y="57"/>
                  </a:cubicBezTo>
                  <a:cubicBezTo>
                    <a:pt x="27" y="57"/>
                    <a:pt x="26" y="60"/>
                    <a:pt x="28" y="60"/>
                  </a:cubicBezTo>
                  <a:cubicBezTo>
                    <a:pt x="27" y="60"/>
                    <a:pt x="27" y="61"/>
                    <a:pt x="27" y="61"/>
                  </a:cubicBezTo>
                  <a:cubicBezTo>
                    <a:pt x="28" y="62"/>
                    <a:pt x="30" y="62"/>
                    <a:pt x="30" y="65"/>
                  </a:cubicBezTo>
                  <a:cubicBezTo>
                    <a:pt x="30" y="65"/>
                    <a:pt x="30" y="62"/>
                    <a:pt x="30" y="65"/>
                  </a:cubicBezTo>
                  <a:cubicBezTo>
                    <a:pt x="30" y="65"/>
                    <a:pt x="30" y="65"/>
                    <a:pt x="30" y="65"/>
                  </a:cubicBezTo>
                  <a:cubicBezTo>
                    <a:pt x="30" y="68"/>
                    <a:pt x="32" y="68"/>
                    <a:pt x="32" y="70"/>
                  </a:cubicBezTo>
                  <a:cubicBezTo>
                    <a:pt x="33" y="73"/>
                    <a:pt x="35" y="75"/>
                    <a:pt x="36" y="79"/>
                  </a:cubicBezTo>
                  <a:cubicBezTo>
                    <a:pt x="36" y="78"/>
                    <a:pt x="36" y="78"/>
                    <a:pt x="36" y="78"/>
                  </a:cubicBezTo>
                  <a:cubicBezTo>
                    <a:pt x="36" y="79"/>
                    <a:pt x="40" y="79"/>
                    <a:pt x="39" y="82"/>
                  </a:cubicBezTo>
                  <a:cubicBezTo>
                    <a:pt x="39" y="82"/>
                    <a:pt x="39" y="82"/>
                    <a:pt x="40" y="82"/>
                  </a:cubicBezTo>
                  <a:cubicBezTo>
                    <a:pt x="39" y="83"/>
                    <a:pt x="41" y="83"/>
                    <a:pt x="41" y="85"/>
                  </a:cubicBezTo>
                  <a:cubicBezTo>
                    <a:pt x="41" y="85"/>
                    <a:pt x="41" y="85"/>
                    <a:pt x="41" y="85"/>
                  </a:cubicBezTo>
                  <a:cubicBezTo>
                    <a:pt x="43" y="85"/>
                    <a:pt x="41" y="86"/>
                    <a:pt x="43" y="87"/>
                  </a:cubicBezTo>
                  <a:cubicBezTo>
                    <a:pt x="43" y="86"/>
                    <a:pt x="43" y="86"/>
                    <a:pt x="43" y="86"/>
                  </a:cubicBezTo>
                  <a:cubicBezTo>
                    <a:pt x="44" y="86"/>
                    <a:pt x="43" y="88"/>
                    <a:pt x="44" y="87"/>
                  </a:cubicBezTo>
                  <a:cubicBezTo>
                    <a:pt x="44" y="87"/>
                    <a:pt x="44" y="88"/>
                    <a:pt x="44" y="87"/>
                  </a:cubicBezTo>
                  <a:cubicBezTo>
                    <a:pt x="45" y="91"/>
                    <a:pt x="45" y="94"/>
                    <a:pt x="47" y="96"/>
                  </a:cubicBezTo>
                  <a:cubicBezTo>
                    <a:pt x="48" y="98"/>
                    <a:pt x="49" y="95"/>
                    <a:pt x="48" y="96"/>
                  </a:cubicBezTo>
                  <a:cubicBezTo>
                    <a:pt x="49" y="96"/>
                    <a:pt x="48" y="98"/>
                    <a:pt x="48" y="98"/>
                  </a:cubicBezTo>
                  <a:cubicBezTo>
                    <a:pt x="48" y="98"/>
                    <a:pt x="50" y="98"/>
                    <a:pt x="49" y="98"/>
                  </a:cubicBezTo>
                  <a:cubicBezTo>
                    <a:pt x="49" y="98"/>
                    <a:pt x="49" y="98"/>
                    <a:pt x="49" y="99"/>
                  </a:cubicBezTo>
                  <a:cubicBezTo>
                    <a:pt x="50" y="99"/>
                    <a:pt x="50" y="99"/>
                    <a:pt x="50" y="100"/>
                  </a:cubicBezTo>
                  <a:cubicBezTo>
                    <a:pt x="50" y="100"/>
                    <a:pt x="50" y="100"/>
                    <a:pt x="50" y="100"/>
                  </a:cubicBezTo>
                  <a:cubicBezTo>
                    <a:pt x="50" y="101"/>
                    <a:pt x="53" y="103"/>
                    <a:pt x="50" y="105"/>
                  </a:cubicBezTo>
                  <a:cubicBezTo>
                    <a:pt x="54" y="111"/>
                    <a:pt x="57" y="116"/>
                    <a:pt x="60" y="122"/>
                  </a:cubicBezTo>
                  <a:cubicBezTo>
                    <a:pt x="62" y="126"/>
                    <a:pt x="65" y="133"/>
                    <a:pt x="69" y="138"/>
                  </a:cubicBezTo>
                  <a:cubicBezTo>
                    <a:pt x="71" y="138"/>
                    <a:pt x="71" y="138"/>
                    <a:pt x="71" y="139"/>
                  </a:cubicBezTo>
                  <a:cubicBezTo>
                    <a:pt x="71" y="139"/>
                    <a:pt x="71" y="139"/>
                    <a:pt x="71" y="139"/>
                  </a:cubicBezTo>
                  <a:cubicBezTo>
                    <a:pt x="70" y="140"/>
                    <a:pt x="71" y="140"/>
                    <a:pt x="71" y="140"/>
                  </a:cubicBezTo>
                  <a:cubicBezTo>
                    <a:pt x="73" y="143"/>
                    <a:pt x="73" y="146"/>
                    <a:pt x="74" y="148"/>
                  </a:cubicBezTo>
                  <a:cubicBezTo>
                    <a:pt x="74" y="147"/>
                    <a:pt x="75" y="147"/>
                    <a:pt x="75" y="147"/>
                  </a:cubicBezTo>
                  <a:cubicBezTo>
                    <a:pt x="74" y="148"/>
                    <a:pt x="74" y="148"/>
                    <a:pt x="74" y="148"/>
                  </a:cubicBezTo>
                  <a:cubicBezTo>
                    <a:pt x="75" y="148"/>
                    <a:pt x="75" y="148"/>
                    <a:pt x="75" y="148"/>
                  </a:cubicBezTo>
                  <a:cubicBezTo>
                    <a:pt x="74" y="148"/>
                    <a:pt x="74" y="148"/>
                    <a:pt x="74" y="148"/>
                  </a:cubicBezTo>
                  <a:cubicBezTo>
                    <a:pt x="75" y="153"/>
                    <a:pt x="82" y="159"/>
                    <a:pt x="84" y="164"/>
                  </a:cubicBezTo>
                  <a:cubicBezTo>
                    <a:pt x="84" y="164"/>
                    <a:pt x="86" y="166"/>
                    <a:pt x="86" y="168"/>
                  </a:cubicBezTo>
                  <a:cubicBezTo>
                    <a:pt x="90" y="172"/>
                    <a:pt x="92" y="174"/>
                    <a:pt x="95" y="178"/>
                  </a:cubicBezTo>
                  <a:cubicBezTo>
                    <a:pt x="95" y="178"/>
                    <a:pt x="96" y="177"/>
                    <a:pt x="96" y="176"/>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248" name="Hình tự do 144"/>
            <p:cNvSpPr>
              <a:spLocks/>
            </p:cNvSpPr>
            <p:nvPr/>
          </p:nvSpPr>
          <p:spPr bwMode="auto">
            <a:xfrm>
              <a:off x="4248" y="1240"/>
              <a:ext cx="276" cy="448"/>
            </a:xfrm>
            <a:custGeom>
              <a:avLst/>
              <a:gdLst>
                <a:gd name="T0" fmla="*/ 16 w 117"/>
                <a:gd name="T1" fmla="*/ 171 h 190"/>
                <a:gd name="T2" fmla="*/ 19 w 117"/>
                <a:gd name="T3" fmla="*/ 164 h 190"/>
                <a:gd name="T4" fmla="*/ 28 w 117"/>
                <a:gd name="T5" fmla="*/ 154 h 190"/>
                <a:gd name="T6" fmla="*/ 30 w 117"/>
                <a:gd name="T7" fmla="*/ 150 h 190"/>
                <a:gd name="T8" fmla="*/ 38 w 117"/>
                <a:gd name="T9" fmla="*/ 137 h 190"/>
                <a:gd name="T10" fmla="*/ 40 w 117"/>
                <a:gd name="T11" fmla="*/ 134 h 190"/>
                <a:gd name="T12" fmla="*/ 45 w 117"/>
                <a:gd name="T13" fmla="*/ 126 h 190"/>
                <a:gd name="T14" fmla="*/ 47 w 117"/>
                <a:gd name="T15" fmla="*/ 121 h 190"/>
                <a:gd name="T16" fmla="*/ 49 w 117"/>
                <a:gd name="T17" fmla="*/ 117 h 190"/>
                <a:gd name="T18" fmla="*/ 53 w 117"/>
                <a:gd name="T19" fmla="*/ 116 h 190"/>
                <a:gd name="T20" fmla="*/ 57 w 117"/>
                <a:gd name="T21" fmla="*/ 110 h 190"/>
                <a:gd name="T22" fmla="*/ 59 w 117"/>
                <a:gd name="T23" fmla="*/ 106 h 190"/>
                <a:gd name="T24" fmla="*/ 62 w 117"/>
                <a:gd name="T25" fmla="*/ 102 h 190"/>
                <a:gd name="T26" fmla="*/ 63 w 117"/>
                <a:gd name="T27" fmla="*/ 97 h 190"/>
                <a:gd name="T28" fmla="*/ 68 w 117"/>
                <a:gd name="T29" fmla="*/ 91 h 190"/>
                <a:gd name="T30" fmla="*/ 71 w 117"/>
                <a:gd name="T31" fmla="*/ 84 h 190"/>
                <a:gd name="T32" fmla="*/ 74 w 117"/>
                <a:gd name="T33" fmla="*/ 81 h 190"/>
                <a:gd name="T34" fmla="*/ 74 w 117"/>
                <a:gd name="T35" fmla="*/ 78 h 190"/>
                <a:gd name="T36" fmla="*/ 76 w 117"/>
                <a:gd name="T37" fmla="*/ 76 h 190"/>
                <a:gd name="T38" fmla="*/ 79 w 117"/>
                <a:gd name="T39" fmla="*/ 76 h 190"/>
                <a:gd name="T40" fmla="*/ 80 w 117"/>
                <a:gd name="T41" fmla="*/ 70 h 190"/>
                <a:gd name="T42" fmla="*/ 85 w 117"/>
                <a:gd name="T43" fmla="*/ 63 h 190"/>
                <a:gd name="T44" fmla="*/ 88 w 117"/>
                <a:gd name="T45" fmla="*/ 57 h 190"/>
                <a:gd name="T46" fmla="*/ 89 w 117"/>
                <a:gd name="T47" fmla="*/ 55 h 190"/>
                <a:gd name="T48" fmla="*/ 94 w 117"/>
                <a:gd name="T49" fmla="*/ 47 h 190"/>
                <a:gd name="T50" fmla="*/ 93 w 117"/>
                <a:gd name="T51" fmla="*/ 43 h 190"/>
                <a:gd name="T52" fmla="*/ 97 w 117"/>
                <a:gd name="T53" fmla="*/ 42 h 190"/>
                <a:gd name="T54" fmla="*/ 101 w 117"/>
                <a:gd name="T55" fmla="*/ 41 h 190"/>
                <a:gd name="T56" fmla="*/ 102 w 117"/>
                <a:gd name="T57" fmla="*/ 37 h 190"/>
                <a:gd name="T58" fmla="*/ 105 w 117"/>
                <a:gd name="T59" fmla="*/ 37 h 190"/>
                <a:gd name="T60" fmla="*/ 105 w 117"/>
                <a:gd name="T61" fmla="*/ 35 h 190"/>
                <a:gd name="T62" fmla="*/ 105 w 117"/>
                <a:gd name="T63" fmla="*/ 30 h 190"/>
                <a:gd name="T64" fmla="*/ 107 w 117"/>
                <a:gd name="T65" fmla="*/ 28 h 190"/>
                <a:gd name="T66" fmla="*/ 107 w 117"/>
                <a:gd name="T67" fmla="*/ 26 h 190"/>
                <a:gd name="T68" fmla="*/ 110 w 117"/>
                <a:gd name="T69" fmla="*/ 25 h 190"/>
                <a:gd name="T70" fmla="*/ 111 w 117"/>
                <a:gd name="T71" fmla="*/ 22 h 190"/>
                <a:gd name="T72" fmla="*/ 109 w 117"/>
                <a:gd name="T73" fmla="*/ 21 h 190"/>
                <a:gd name="T74" fmla="*/ 113 w 117"/>
                <a:gd name="T75" fmla="*/ 17 h 190"/>
                <a:gd name="T76" fmla="*/ 113 w 117"/>
                <a:gd name="T77" fmla="*/ 8 h 190"/>
                <a:gd name="T78" fmla="*/ 114 w 117"/>
                <a:gd name="T79" fmla="*/ 7 h 190"/>
                <a:gd name="T80" fmla="*/ 117 w 117"/>
                <a:gd name="T81" fmla="*/ 0 h 190"/>
                <a:gd name="T82" fmla="*/ 114 w 117"/>
                <a:gd name="T83" fmla="*/ 1 h 190"/>
                <a:gd name="T84" fmla="*/ 113 w 117"/>
                <a:gd name="T85" fmla="*/ 8 h 190"/>
                <a:gd name="T86" fmla="*/ 106 w 117"/>
                <a:gd name="T87" fmla="*/ 13 h 190"/>
                <a:gd name="T88" fmla="*/ 97 w 117"/>
                <a:gd name="T89" fmla="*/ 26 h 190"/>
                <a:gd name="T90" fmla="*/ 87 w 117"/>
                <a:gd name="T91" fmla="*/ 41 h 190"/>
                <a:gd name="T92" fmla="*/ 80 w 117"/>
                <a:gd name="T93" fmla="*/ 54 h 190"/>
                <a:gd name="T94" fmla="*/ 74 w 117"/>
                <a:gd name="T95" fmla="*/ 63 h 190"/>
                <a:gd name="T96" fmla="*/ 63 w 117"/>
                <a:gd name="T97" fmla="*/ 81 h 190"/>
                <a:gd name="T98" fmla="*/ 59 w 117"/>
                <a:gd name="T99" fmla="*/ 91 h 190"/>
                <a:gd name="T100" fmla="*/ 53 w 117"/>
                <a:gd name="T101" fmla="*/ 104 h 190"/>
                <a:gd name="T102" fmla="*/ 25 w 117"/>
                <a:gd name="T103" fmla="*/ 143 h 190"/>
                <a:gd name="T104" fmla="*/ 19 w 117"/>
                <a:gd name="T105" fmla="*/ 154 h 190"/>
                <a:gd name="T106" fmla="*/ 4 w 117"/>
                <a:gd name="T107" fmla="*/ 189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7" h="190">
                  <a:moveTo>
                    <a:pt x="4" y="189"/>
                  </a:moveTo>
                  <a:cubicBezTo>
                    <a:pt x="7" y="189"/>
                    <a:pt x="7" y="185"/>
                    <a:pt x="10" y="181"/>
                  </a:cubicBezTo>
                  <a:cubicBezTo>
                    <a:pt x="10" y="181"/>
                    <a:pt x="8" y="181"/>
                    <a:pt x="10" y="181"/>
                  </a:cubicBezTo>
                  <a:cubicBezTo>
                    <a:pt x="14" y="180"/>
                    <a:pt x="15" y="176"/>
                    <a:pt x="15" y="172"/>
                  </a:cubicBezTo>
                  <a:cubicBezTo>
                    <a:pt x="15" y="172"/>
                    <a:pt x="15" y="172"/>
                    <a:pt x="15" y="172"/>
                  </a:cubicBezTo>
                  <a:cubicBezTo>
                    <a:pt x="15" y="172"/>
                    <a:pt x="16" y="172"/>
                    <a:pt x="16" y="171"/>
                  </a:cubicBezTo>
                  <a:cubicBezTo>
                    <a:pt x="16" y="171"/>
                    <a:pt x="16" y="171"/>
                    <a:pt x="15" y="171"/>
                  </a:cubicBezTo>
                  <a:cubicBezTo>
                    <a:pt x="16" y="171"/>
                    <a:pt x="16" y="168"/>
                    <a:pt x="17" y="168"/>
                  </a:cubicBezTo>
                  <a:cubicBezTo>
                    <a:pt x="16" y="168"/>
                    <a:pt x="16" y="168"/>
                    <a:pt x="16" y="167"/>
                  </a:cubicBezTo>
                  <a:cubicBezTo>
                    <a:pt x="17" y="167"/>
                    <a:pt x="17" y="167"/>
                    <a:pt x="17" y="167"/>
                  </a:cubicBezTo>
                  <a:cubicBezTo>
                    <a:pt x="19" y="168"/>
                    <a:pt x="17" y="166"/>
                    <a:pt x="20" y="164"/>
                  </a:cubicBezTo>
                  <a:cubicBezTo>
                    <a:pt x="19" y="164"/>
                    <a:pt x="19" y="164"/>
                    <a:pt x="19" y="164"/>
                  </a:cubicBezTo>
                  <a:cubicBezTo>
                    <a:pt x="21" y="163"/>
                    <a:pt x="23" y="160"/>
                    <a:pt x="25" y="159"/>
                  </a:cubicBezTo>
                  <a:cubicBezTo>
                    <a:pt x="25" y="159"/>
                    <a:pt x="23" y="159"/>
                    <a:pt x="23" y="158"/>
                  </a:cubicBezTo>
                  <a:cubicBezTo>
                    <a:pt x="25" y="159"/>
                    <a:pt x="25" y="158"/>
                    <a:pt x="27" y="158"/>
                  </a:cubicBezTo>
                  <a:cubicBezTo>
                    <a:pt x="25" y="156"/>
                    <a:pt x="28" y="158"/>
                    <a:pt x="28" y="156"/>
                  </a:cubicBezTo>
                  <a:cubicBezTo>
                    <a:pt x="28" y="156"/>
                    <a:pt x="28" y="156"/>
                    <a:pt x="28" y="156"/>
                  </a:cubicBezTo>
                  <a:cubicBezTo>
                    <a:pt x="28" y="154"/>
                    <a:pt x="28" y="154"/>
                    <a:pt x="28" y="154"/>
                  </a:cubicBezTo>
                  <a:cubicBezTo>
                    <a:pt x="28" y="154"/>
                    <a:pt x="28" y="154"/>
                    <a:pt x="28" y="154"/>
                  </a:cubicBezTo>
                  <a:cubicBezTo>
                    <a:pt x="29" y="154"/>
                    <a:pt x="28" y="153"/>
                    <a:pt x="29" y="153"/>
                  </a:cubicBezTo>
                  <a:cubicBezTo>
                    <a:pt x="29" y="153"/>
                    <a:pt x="29" y="153"/>
                    <a:pt x="29" y="153"/>
                  </a:cubicBezTo>
                  <a:cubicBezTo>
                    <a:pt x="29" y="151"/>
                    <a:pt x="29" y="151"/>
                    <a:pt x="29" y="151"/>
                  </a:cubicBezTo>
                  <a:cubicBezTo>
                    <a:pt x="29" y="151"/>
                    <a:pt x="29" y="151"/>
                    <a:pt x="29" y="151"/>
                  </a:cubicBezTo>
                  <a:cubicBezTo>
                    <a:pt x="30" y="151"/>
                    <a:pt x="29" y="150"/>
                    <a:pt x="30" y="150"/>
                  </a:cubicBezTo>
                  <a:cubicBezTo>
                    <a:pt x="30" y="150"/>
                    <a:pt x="29" y="151"/>
                    <a:pt x="29" y="150"/>
                  </a:cubicBezTo>
                  <a:cubicBezTo>
                    <a:pt x="32" y="147"/>
                    <a:pt x="33" y="145"/>
                    <a:pt x="34" y="141"/>
                  </a:cubicBezTo>
                  <a:cubicBezTo>
                    <a:pt x="34" y="139"/>
                    <a:pt x="34" y="139"/>
                    <a:pt x="34" y="139"/>
                  </a:cubicBezTo>
                  <a:cubicBezTo>
                    <a:pt x="34" y="139"/>
                    <a:pt x="34" y="138"/>
                    <a:pt x="36" y="138"/>
                  </a:cubicBezTo>
                  <a:cubicBezTo>
                    <a:pt x="36" y="138"/>
                    <a:pt x="36" y="138"/>
                    <a:pt x="36" y="138"/>
                  </a:cubicBezTo>
                  <a:cubicBezTo>
                    <a:pt x="36" y="137"/>
                    <a:pt x="38" y="138"/>
                    <a:pt x="38" y="137"/>
                  </a:cubicBezTo>
                  <a:cubicBezTo>
                    <a:pt x="36" y="137"/>
                    <a:pt x="36" y="137"/>
                    <a:pt x="36" y="137"/>
                  </a:cubicBezTo>
                  <a:cubicBezTo>
                    <a:pt x="38" y="137"/>
                    <a:pt x="38" y="137"/>
                    <a:pt x="38" y="136"/>
                  </a:cubicBezTo>
                  <a:cubicBezTo>
                    <a:pt x="38" y="136"/>
                    <a:pt x="38" y="136"/>
                    <a:pt x="38" y="136"/>
                  </a:cubicBezTo>
                  <a:cubicBezTo>
                    <a:pt x="40" y="136"/>
                    <a:pt x="38" y="134"/>
                    <a:pt x="40" y="134"/>
                  </a:cubicBezTo>
                  <a:cubicBezTo>
                    <a:pt x="38" y="134"/>
                    <a:pt x="38" y="134"/>
                    <a:pt x="38" y="134"/>
                  </a:cubicBezTo>
                  <a:cubicBezTo>
                    <a:pt x="38" y="133"/>
                    <a:pt x="40" y="134"/>
                    <a:pt x="40" y="134"/>
                  </a:cubicBezTo>
                  <a:cubicBezTo>
                    <a:pt x="40" y="133"/>
                    <a:pt x="40" y="133"/>
                    <a:pt x="40" y="133"/>
                  </a:cubicBezTo>
                  <a:cubicBezTo>
                    <a:pt x="41" y="133"/>
                    <a:pt x="41" y="132"/>
                    <a:pt x="41" y="132"/>
                  </a:cubicBezTo>
                  <a:cubicBezTo>
                    <a:pt x="41" y="132"/>
                    <a:pt x="41" y="132"/>
                    <a:pt x="41" y="132"/>
                  </a:cubicBezTo>
                  <a:cubicBezTo>
                    <a:pt x="42" y="130"/>
                    <a:pt x="42" y="130"/>
                    <a:pt x="44" y="129"/>
                  </a:cubicBezTo>
                  <a:cubicBezTo>
                    <a:pt x="42" y="129"/>
                    <a:pt x="42" y="129"/>
                    <a:pt x="42" y="126"/>
                  </a:cubicBezTo>
                  <a:cubicBezTo>
                    <a:pt x="44" y="129"/>
                    <a:pt x="44" y="125"/>
                    <a:pt x="45" y="126"/>
                  </a:cubicBezTo>
                  <a:cubicBezTo>
                    <a:pt x="45" y="126"/>
                    <a:pt x="45" y="125"/>
                    <a:pt x="45" y="124"/>
                  </a:cubicBezTo>
                  <a:cubicBezTo>
                    <a:pt x="45" y="124"/>
                    <a:pt x="45" y="124"/>
                    <a:pt x="44" y="124"/>
                  </a:cubicBezTo>
                  <a:cubicBezTo>
                    <a:pt x="44" y="123"/>
                    <a:pt x="44" y="123"/>
                    <a:pt x="44" y="123"/>
                  </a:cubicBezTo>
                  <a:cubicBezTo>
                    <a:pt x="44" y="123"/>
                    <a:pt x="44" y="124"/>
                    <a:pt x="44" y="123"/>
                  </a:cubicBezTo>
                  <a:cubicBezTo>
                    <a:pt x="44" y="123"/>
                    <a:pt x="44" y="123"/>
                    <a:pt x="44" y="123"/>
                  </a:cubicBezTo>
                  <a:cubicBezTo>
                    <a:pt x="45" y="121"/>
                    <a:pt x="46" y="123"/>
                    <a:pt x="47" y="121"/>
                  </a:cubicBezTo>
                  <a:cubicBezTo>
                    <a:pt x="46" y="121"/>
                    <a:pt x="46" y="120"/>
                    <a:pt x="46" y="120"/>
                  </a:cubicBezTo>
                  <a:cubicBezTo>
                    <a:pt x="49" y="120"/>
                    <a:pt x="49" y="120"/>
                    <a:pt x="49" y="120"/>
                  </a:cubicBezTo>
                  <a:cubicBezTo>
                    <a:pt x="49" y="120"/>
                    <a:pt x="47" y="120"/>
                    <a:pt x="49" y="120"/>
                  </a:cubicBezTo>
                  <a:cubicBezTo>
                    <a:pt x="49" y="120"/>
                    <a:pt x="49" y="120"/>
                    <a:pt x="49" y="120"/>
                  </a:cubicBezTo>
                  <a:cubicBezTo>
                    <a:pt x="49" y="120"/>
                    <a:pt x="51" y="119"/>
                    <a:pt x="49" y="119"/>
                  </a:cubicBezTo>
                  <a:cubicBezTo>
                    <a:pt x="49" y="117"/>
                    <a:pt x="49" y="119"/>
                    <a:pt x="49" y="117"/>
                  </a:cubicBezTo>
                  <a:cubicBezTo>
                    <a:pt x="49" y="117"/>
                    <a:pt x="49" y="117"/>
                    <a:pt x="49" y="117"/>
                  </a:cubicBezTo>
                  <a:cubicBezTo>
                    <a:pt x="49" y="117"/>
                    <a:pt x="49" y="117"/>
                    <a:pt x="49" y="117"/>
                  </a:cubicBezTo>
                  <a:cubicBezTo>
                    <a:pt x="49" y="116"/>
                    <a:pt x="51" y="116"/>
                    <a:pt x="51" y="117"/>
                  </a:cubicBezTo>
                  <a:cubicBezTo>
                    <a:pt x="51" y="117"/>
                    <a:pt x="51" y="116"/>
                    <a:pt x="51" y="117"/>
                  </a:cubicBezTo>
                  <a:cubicBezTo>
                    <a:pt x="53" y="117"/>
                    <a:pt x="53" y="116"/>
                    <a:pt x="53" y="116"/>
                  </a:cubicBezTo>
                  <a:cubicBezTo>
                    <a:pt x="53" y="116"/>
                    <a:pt x="53" y="116"/>
                    <a:pt x="53" y="116"/>
                  </a:cubicBezTo>
                  <a:cubicBezTo>
                    <a:pt x="53" y="116"/>
                    <a:pt x="54" y="113"/>
                    <a:pt x="55" y="113"/>
                  </a:cubicBezTo>
                  <a:cubicBezTo>
                    <a:pt x="54" y="113"/>
                    <a:pt x="54" y="113"/>
                    <a:pt x="54" y="113"/>
                  </a:cubicBezTo>
                  <a:cubicBezTo>
                    <a:pt x="54" y="112"/>
                    <a:pt x="57" y="112"/>
                    <a:pt x="55" y="111"/>
                  </a:cubicBezTo>
                  <a:cubicBezTo>
                    <a:pt x="57" y="111"/>
                    <a:pt x="57" y="111"/>
                    <a:pt x="57" y="111"/>
                  </a:cubicBezTo>
                  <a:cubicBezTo>
                    <a:pt x="57" y="110"/>
                    <a:pt x="55" y="110"/>
                    <a:pt x="57" y="110"/>
                  </a:cubicBezTo>
                  <a:cubicBezTo>
                    <a:pt x="55" y="110"/>
                    <a:pt x="57" y="110"/>
                    <a:pt x="57" y="110"/>
                  </a:cubicBezTo>
                  <a:cubicBezTo>
                    <a:pt x="57" y="110"/>
                    <a:pt x="57" y="108"/>
                    <a:pt x="57" y="110"/>
                  </a:cubicBezTo>
                  <a:cubicBezTo>
                    <a:pt x="57" y="108"/>
                    <a:pt x="59" y="107"/>
                    <a:pt x="59" y="106"/>
                  </a:cubicBezTo>
                  <a:cubicBezTo>
                    <a:pt x="60" y="106"/>
                    <a:pt x="60" y="106"/>
                    <a:pt x="60" y="106"/>
                  </a:cubicBezTo>
                  <a:cubicBezTo>
                    <a:pt x="59" y="106"/>
                    <a:pt x="59" y="106"/>
                    <a:pt x="59" y="106"/>
                  </a:cubicBezTo>
                  <a:cubicBezTo>
                    <a:pt x="59" y="106"/>
                    <a:pt x="60" y="104"/>
                    <a:pt x="59" y="104"/>
                  </a:cubicBezTo>
                  <a:cubicBezTo>
                    <a:pt x="60" y="104"/>
                    <a:pt x="58" y="106"/>
                    <a:pt x="59" y="106"/>
                  </a:cubicBezTo>
                  <a:cubicBezTo>
                    <a:pt x="58" y="106"/>
                    <a:pt x="60" y="106"/>
                    <a:pt x="59" y="104"/>
                  </a:cubicBezTo>
                  <a:cubicBezTo>
                    <a:pt x="59" y="104"/>
                    <a:pt x="60" y="104"/>
                    <a:pt x="60" y="103"/>
                  </a:cubicBezTo>
                  <a:cubicBezTo>
                    <a:pt x="60" y="104"/>
                    <a:pt x="59" y="103"/>
                    <a:pt x="59" y="103"/>
                  </a:cubicBezTo>
                  <a:cubicBezTo>
                    <a:pt x="60" y="103"/>
                    <a:pt x="59" y="103"/>
                    <a:pt x="60" y="103"/>
                  </a:cubicBezTo>
                  <a:cubicBezTo>
                    <a:pt x="60" y="103"/>
                    <a:pt x="60" y="103"/>
                    <a:pt x="60" y="103"/>
                  </a:cubicBezTo>
                  <a:cubicBezTo>
                    <a:pt x="62" y="103"/>
                    <a:pt x="60" y="102"/>
                    <a:pt x="62" y="102"/>
                  </a:cubicBezTo>
                  <a:cubicBezTo>
                    <a:pt x="60" y="102"/>
                    <a:pt x="63" y="102"/>
                    <a:pt x="62" y="99"/>
                  </a:cubicBezTo>
                  <a:cubicBezTo>
                    <a:pt x="60" y="99"/>
                    <a:pt x="60" y="99"/>
                    <a:pt x="60" y="99"/>
                  </a:cubicBezTo>
                  <a:cubicBezTo>
                    <a:pt x="62" y="99"/>
                    <a:pt x="62" y="99"/>
                    <a:pt x="62" y="99"/>
                  </a:cubicBezTo>
                  <a:cubicBezTo>
                    <a:pt x="62" y="99"/>
                    <a:pt x="62" y="99"/>
                    <a:pt x="62" y="99"/>
                  </a:cubicBezTo>
                  <a:cubicBezTo>
                    <a:pt x="63" y="99"/>
                    <a:pt x="62" y="98"/>
                    <a:pt x="63" y="99"/>
                  </a:cubicBezTo>
                  <a:cubicBezTo>
                    <a:pt x="63" y="98"/>
                    <a:pt x="66" y="97"/>
                    <a:pt x="63" y="97"/>
                  </a:cubicBezTo>
                  <a:cubicBezTo>
                    <a:pt x="66" y="97"/>
                    <a:pt x="66" y="95"/>
                    <a:pt x="66" y="95"/>
                  </a:cubicBezTo>
                  <a:cubicBezTo>
                    <a:pt x="66" y="95"/>
                    <a:pt x="66" y="95"/>
                    <a:pt x="66" y="95"/>
                  </a:cubicBezTo>
                  <a:cubicBezTo>
                    <a:pt x="66" y="94"/>
                    <a:pt x="66" y="95"/>
                    <a:pt x="66" y="94"/>
                  </a:cubicBezTo>
                  <a:cubicBezTo>
                    <a:pt x="66" y="94"/>
                    <a:pt x="66" y="94"/>
                    <a:pt x="66" y="93"/>
                  </a:cubicBezTo>
                  <a:cubicBezTo>
                    <a:pt x="67" y="93"/>
                    <a:pt x="67" y="93"/>
                    <a:pt x="67" y="93"/>
                  </a:cubicBezTo>
                  <a:cubicBezTo>
                    <a:pt x="67" y="93"/>
                    <a:pt x="70" y="93"/>
                    <a:pt x="68" y="91"/>
                  </a:cubicBezTo>
                  <a:cubicBezTo>
                    <a:pt x="67" y="91"/>
                    <a:pt x="67" y="91"/>
                    <a:pt x="67" y="91"/>
                  </a:cubicBezTo>
                  <a:cubicBezTo>
                    <a:pt x="66" y="90"/>
                    <a:pt x="68" y="90"/>
                    <a:pt x="68" y="90"/>
                  </a:cubicBezTo>
                  <a:cubicBezTo>
                    <a:pt x="70" y="90"/>
                    <a:pt x="70" y="90"/>
                    <a:pt x="70" y="90"/>
                  </a:cubicBezTo>
                  <a:cubicBezTo>
                    <a:pt x="68" y="90"/>
                    <a:pt x="71" y="90"/>
                    <a:pt x="70" y="89"/>
                  </a:cubicBezTo>
                  <a:cubicBezTo>
                    <a:pt x="70" y="89"/>
                    <a:pt x="70" y="86"/>
                    <a:pt x="71" y="89"/>
                  </a:cubicBezTo>
                  <a:cubicBezTo>
                    <a:pt x="71" y="86"/>
                    <a:pt x="72" y="85"/>
                    <a:pt x="71" y="84"/>
                  </a:cubicBezTo>
                  <a:cubicBezTo>
                    <a:pt x="71" y="84"/>
                    <a:pt x="72" y="82"/>
                    <a:pt x="72" y="84"/>
                  </a:cubicBezTo>
                  <a:cubicBezTo>
                    <a:pt x="72" y="84"/>
                    <a:pt x="71" y="84"/>
                    <a:pt x="72" y="84"/>
                  </a:cubicBezTo>
                  <a:cubicBezTo>
                    <a:pt x="72" y="84"/>
                    <a:pt x="72" y="84"/>
                    <a:pt x="72" y="84"/>
                  </a:cubicBezTo>
                  <a:cubicBezTo>
                    <a:pt x="72" y="84"/>
                    <a:pt x="72" y="82"/>
                    <a:pt x="71" y="82"/>
                  </a:cubicBezTo>
                  <a:cubicBezTo>
                    <a:pt x="71" y="81"/>
                    <a:pt x="74" y="82"/>
                    <a:pt x="74" y="81"/>
                  </a:cubicBezTo>
                  <a:cubicBezTo>
                    <a:pt x="74" y="81"/>
                    <a:pt x="74" y="81"/>
                    <a:pt x="74" y="81"/>
                  </a:cubicBezTo>
                  <a:cubicBezTo>
                    <a:pt x="75" y="81"/>
                    <a:pt x="75" y="81"/>
                    <a:pt x="75" y="81"/>
                  </a:cubicBezTo>
                  <a:cubicBezTo>
                    <a:pt x="75" y="80"/>
                    <a:pt x="74" y="80"/>
                    <a:pt x="74" y="80"/>
                  </a:cubicBezTo>
                  <a:cubicBezTo>
                    <a:pt x="74" y="80"/>
                    <a:pt x="74" y="78"/>
                    <a:pt x="75" y="78"/>
                  </a:cubicBezTo>
                  <a:cubicBezTo>
                    <a:pt x="74" y="78"/>
                    <a:pt x="74" y="78"/>
                    <a:pt x="74" y="78"/>
                  </a:cubicBezTo>
                  <a:cubicBezTo>
                    <a:pt x="74" y="78"/>
                    <a:pt x="74" y="78"/>
                    <a:pt x="75" y="78"/>
                  </a:cubicBezTo>
                  <a:cubicBezTo>
                    <a:pt x="74" y="78"/>
                    <a:pt x="74" y="78"/>
                    <a:pt x="74" y="78"/>
                  </a:cubicBezTo>
                  <a:cubicBezTo>
                    <a:pt x="74" y="77"/>
                    <a:pt x="75" y="77"/>
                    <a:pt x="75" y="77"/>
                  </a:cubicBezTo>
                  <a:cubicBezTo>
                    <a:pt x="75" y="78"/>
                    <a:pt x="75" y="78"/>
                    <a:pt x="75" y="78"/>
                  </a:cubicBezTo>
                  <a:cubicBezTo>
                    <a:pt x="75" y="78"/>
                    <a:pt x="75" y="78"/>
                    <a:pt x="76" y="78"/>
                  </a:cubicBezTo>
                  <a:cubicBezTo>
                    <a:pt x="75" y="77"/>
                    <a:pt x="76" y="77"/>
                    <a:pt x="76" y="77"/>
                  </a:cubicBezTo>
                  <a:cubicBezTo>
                    <a:pt x="76" y="77"/>
                    <a:pt x="76" y="77"/>
                    <a:pt x="76" y="77"/>
                  </a:cubicBezTo>
                  <a:cubicBezTo>
                    <a:pt x="76" y="77"/>
                    <a:pt x="79" y="76"/>
                    <a:pt x="76" y="76"/>
                  </a:cubicBezTo>
                  <a:cubicBezTo>
                    <a:pt x="76" y="77"/>
                    <a:pt x="76" y="77"/>
                    <a:pt x="76" y="77"/>
                  </a:cubicBezTo>
                  <a:cubicBezTo>
                    <a:pt x="76" y="76"/>
                    <a:pt x="75" y="76"/>
                    <a:pt x="76" y="76"/>
                  </a:cubicBezTo>
                  <a:cubicBezTo>
                    <a:pt x="76" y="76"/>
                    <a:pt x="79" y="77"/>
                    <a:pt x="79" y="76"/>
                  </a:cubicBezTo>
                  <a:cubicBezTo>
                    <a:pt x="76" y="76"/>
                    <a:pt x="76" y="76"/>
                    <a:pt x="76" y="76"/>
                  </a:cubicBezTo>
                  <a:cubicBezTo>
                    <a:pt x="76" y="74"/>
                    <a:pt x="76" y="74"/>
                    <a:pt x="76" y="74"/>
                  </a:cubicBezTo>
                  <a:cubicBezTo>
                    <a:pt x="79" y="76"/>
                    <a:pt x="79" y="76"/>
                    <a:pt x="79" y="76"/>
                  </a:cubicBezTo>
                  <a:cubicBezTo>
                    <a:pt x="79" y="74"/>
                    <a:pt x="76" y="74"/>
                    <a:pt x="76" y="74"/>
                  </a:cubicBezTo>
                  <a:cubicBezTo>
                    <a:pt x="79" y="76"/>
                    <a:pt x="79" y="74"/>
                    <a:pt x="80" y="74"/>
                  </a:cubicBezTo>
                  <a:cubicBezTo>
                    <a:pt x="80" y="72"/>
                    <a:pt x="80" y="72"/>
                    <a:pt x="80" y="72"/>
                  </a:cubicBezTo>
                  <a:cubicBezTo>
                    <a:pt x="80" y="72"/>
                    <a:pt x="80" y="72"/>
                    <a:pt x="80" y="72"/>
                  </a:cubicBezTo>
                  <a:cubicBezTo>
                    <a:pt x="79" y="72"/>
                    <a:pt x="80" y="70"/>
                    <a:pt x="80" y="70"/>
                  </a:cubicBezTo>
                  <a:cubicBezTo>
                    <a:pt x="80" y="70"/>
                    <a:pt x="80" y="70"/>
                    <a:pt x="80" y="70"/>
                  </a:cubicBezTo>
                  <a:cubicBezTo>
                    <a:pt x="80" y="70"/>
                    <a:pt x="80" y="70"/>
                    <a:pt x="81" y="70"/>
                  </a:cubicBezTo>
                  <a:cubicBezTo>
                    <a:pt x="81" y="69"/>
                    <a:pt x="79" y="69"/>
                    <a:pt x="80" y="69"/>
                  </a:cubicBezTo>
                  <a:cubicBezTo>
                    <a:pt x="80" y="68"/>
                    <a:pt x="81" y="69"/>
                    <a:pt x="81" y="69"/>
                  </a:cubicBezTo>
                  <a:cubicBezTo>
                    <a:pt x="81" y="68"/>
                    <a:pt x="84" y="68"/>
                    <a:pt x="83" y="67"/>
                  </a:cubicBezTo>
                  <a:cubicBezTo>
                    <a:pt x="84" y="67"/>
                    <a:pt x="84" y="67"/>
                    <a:pt x="84" y="67"/>
                  </a:cubicBezTo>
                  <a:cubicBezTo>
                    <a:pt x="84" y="65"/>
                    <a:pt x="87" y="64"/>
                    <a:pt x="85" y="63"/>
                  </a:cubicBezTo>
                  <a:cubicBezTo>
                    <a:pt x="85" y="63"/>
                    <a:pt x="85" y="61"/>
                    <a:pt x="84" y="61"/>
                  </a:cubicBezTo>
                  <a:cubicBezTo>
                    <a:pt x="85" y="61"/>
                    <a:pt x="84" y="61"/>
                    <a:pt x="85" y="61"/>
                  </a:cubicBezTo>
                  <a:cubicBezTo>
                    <a:pt x="85" y="61"/>
                    <a:pt x="85" y="61"/>
                    <a:pt x="85" y="63"/>
                  </a:cubicBezTo>
                  <a:cubicBezTo>
                    <a:pt x="87" y="61"/>
                    <a:pt x="88" y="61"/>
                    <a:pt x="87" y="59"/>
                  </a:cubicBezTo>
                  <a:cubicBezTo>
                    <a:pt x="88" y="59"/>
                    <a:pt x="88" y="59"/>
                    <a:pt x="88" y="59"/>
                  </a:cubicBezTo>
                  <a:cubicBezTo>
                    <a:pt x="87" y="59"/>
                    <a:pt x="87" y="57"/>
                    <a:pt x="88" y="57"/>
                  </a:cubicBezTo>
                  <a:cubicBezTo>
                    <a:pt x="88" y="57"/>
                    <a:pt x="88" y="57"/>
                    <a:pt x="88" y="57"/>
                  </a:cubicBezTo>
                  <a:cubicBezTo>
                    <a:pt x="88" y="57"/>
                    <a:pt x="88" y="57"/>
                    <a:pt x="88" y="57"/>
                  </a:cubicBezTo>
                  <a:cubicBezTo>
                    <a:pt x="89" y="57"/>
                    <a:pt x="89" y="57"/>
                    <a:pt x="89" y="57"/>
                  </a:cubicBezTo>
                  <a:cubicBezTo>
                    <a:pt x="88" y="57"/>
                    <a:pt x="88" y="56"/>
                    <a:pt x="88" y="56"/>
                  </a:cubicBezTo>
                  <a:cubicBezTo>
                    <a:pt x="89" y="56"/>
                    <a:pt x="92" y="56"/>
                    <a:pt x="89" y="56"/>
                  </a:cubicBezTo>
                  <a:cubicBezTo>
                    <a:pt x="89" y="55"/>
                    <a:pt x="89" y="55"/>
                    <a:pt x="89" y="55"/>
                  </a:cubicBezTo>
                  <a:cubicBezTo>
                    <a:pt x="92" y="55"/>
                    <a:pt x="92" y="55"/>
                    <a:pt x="92" y="55"/>
                  </a:cubicBezTo>
                  <a:cubicBezTo>
                    <a:pt x="92" y="54"/>
                    <a:pt x="92" y="54"/>
                    <a:pt x="92" y="52"/>
                  </a:cubicBezTo>
                  <a:cubicBezTo>
                    <a:pt x="93" y="52"/>
                    <a:pt x="94" y="50"/>
                    <a:pt x="96" y="48"/>
                  </a:cubicBezTo>
                  <a:cubicBezTo>
                    <a:pt x="96" y="48"/>
                    <a:pt x="96" y="48"/>
                    <a:pt x="96" y="48"/>
                  </a:cubicBezTo>
                  <a:cubicBezTo>
                    <a:pt x="96" y="48"/>
                    <a:pt x="96" y="48"/>
                    <a:pt x="96" y="48"/>
                  </a:cubicBezTo>
                  <a:cubicBezTo>
                    <a:pt x="96" y="48"/>
                    <a:pt x="96" y="47"/>
                    <a:pt x="94" y="47"/>
                  </a:cubicBezTo>
                  <a:cubicBezTo>
                    <a:pt x="96" y="47"/>
                    <a:pt x="96" y="47"/>
                    <a:pt x="96" y="47"/>
                  </a:cubicBezTo>
                  <a:cubicBezTo>
                    <a:pt x="97" y="47"/>
                    <a:pt x="96" y="47"/>
                    <a:pt x="97" y="47"/>
                  </a:cubicBezTo>
                  <a:cubicBezTo>
                    <a:pt x="97" y="44"/>
                    <a:pt x="97" y="44"/>
                    <a:pt x="97" y="44"/>
                  </a:cubicBezTo>
                  <a:cubicBezTo>
                    <a:pt x="97" y="44"/>
                    <a:pt x="97" y="44"/>
                    <a:pt x="96" y="44"/>
                  </a:cubicBezTo>
                  <a:cubicBezTo>
                    <a:pt x="97" y="44"/>
                    <a:pt x="97" y="44"/>
                    <a:pt x="97" y="44"/>
                  </a:cubicBezTo>
                  <a:cubicBezTo>
                    <a:pt x="96" y="43"/>
                    <a:pt x="94" y="44"/>
                    <a:pt x="93" y="43"/>
                  </a:cubicBezTo>
                  <a:cubicBezTo>
                    <a:pt x="94" y="43"/>
                    <a:pt x="94" y="43"/>
                    <a:pt x="94" y="43"/>
                  </a:cubicBezTo>
                  <a:cubicBezTo>
                    <a:pt x="93" y="42"/>
                    <a:pt x="93" y="43"/>
                    <a:pt x="93" y="42"/>
                  </a:cubicBezTo>
                  <a:cubicBezTo>
                    <a:pt x="93" y="42"/>
                    <a:pt x="94" y="42"/>
                    <a:pt x="94" y="43"/>
                  </a:cubicBezTo>
                  <a:cubicBezTo>
                    <a:pt x="96" y="42"/>
                    <a:pt x="97" y="43"/>
                    <a:pt x="97" y="43"/>
                  </a:cubicBezTo>
                  <a:cubicBezTo>
                    <a:pt x="97" y="42"/>
                    <a:pt x="97" y="43"/>
                    <a:pt x="96" y="43"/>
                  </a:cubicBezTo>
                  <a:cubicBezTo>
                    <a:pt x="96" y="42"/>
                    <a:pt x="97" y="42"/>
                    <a:pt x="97" y="42"/>
                  </a:cubicBezTo>
                  <a:cubicBezTo>
                    <a:pt x="97" y="42"/>
                    <a:pt x="98" y="43"/>
                    <a:pt x="98" y="42"/>
                  </a:cubicBezTo>
                  <a:cubicBezTo>
                    <a:pt x="98" y="42"/>
                    <a:pt x="97" y="42"/>
                    <a:pt x="98" y="42"/>
                  </a:cubicBezTo>
                  <a:cubicBezTo>
                    <a:pt x="100" y="42"/>
                    <a:pt x="100" y="42"/>
                    <a:pt x="100" y="42"/>
                  </a:cubicBezTo>
                  <a:cubicBezTo>
                    <a:pt x="100" y="42"/>
                    <a:pt x="100" y="42"/>
                    <a:pt x="100" y="42"/>
                  </a:cubicBezTo>
                  <a:cubicBezTo>
                    <a:pt x="100" y="41"/>
                    <a:pt x="98" y="41"/>
                    <a:pt x="98" y="41"/>
                  </a:cubicBezTo>
                  <a:cubicBezTo>
                    <a:pt x="98" y="41"/>
                    <a:pt x="100" y="39"/>
                    <a:pt x="101" y="41"/>
                  </a:cubicBezTo>
                  <a:cubicBezTo>
                    <a:pt x="100" y="41"/>
                    <a:pt x="100" y="41"/>
                    <a:pt x="100" y="41"/>
                  </a:cubicBezTo>
                  <a:cubicBezTo>
                    <a:pt x="100" y="39"/>
                    <a:pt x="101" y="39"/>
                    <a:pt x="100" y="39"/>
                  </a:cubicBezTo>
                  <a:cubicBezTo>
                    <a:pt x="101" y="39"/>
                    <a:pt x="101" y="39"/>
                    <a:pt x="101" y="39"/>
                  </a:cubicBezTo>
                  <a:cubicBezTo>
                    <a:pt x="101" y="39"/>
                    <a:pt x="101" y="39"/>
                    <a:pt x="100" y="38"/>
                  </a:cubicBezTo>
                  <a:cubicBezTo>
                    <a:pt x="100" y="38"/>
                    <a:pt x="102" y="38"/>
                    <a:pt x="101" y="37"/>
                  </a:cubicBezTo>
                  <a:cubicBezTo>
                    <a:pt x="101" y="37"/>
                    <a:pt x="101" y="37"/>
                    <a:pt x="102" y="37"/>
                  </a:cubicBezTo>
                  <a:cubicBezTo>
                    <a:pt x="102" y="38"/>
                    <a:pt x="101" y="38"/>
                    <a:pt x="102" y="38"/>
                  </a:cubicBezTo>
                  <a:cubicBezTo>
                    <a:pt x="101" y="38"/>
                    <a:pt x="102" y="38"/>
                    <a:pt x="102" y="38"/>
                  </a:cubicBezTo>
                  <a:cubicBezTo>
                    <a:pt x="102" y="37"/>
                    <a:pt x="102" y="37"/>
                    <a:pt x="102" y="37"/>
                  </a:cubicBezTo>
                  <a:cubicBezTo>
                    <a:pt x="102" y="37"/>
                    <a:pt x="102" y="37"/>
                    <a:pt x="105" y="37"/>
                  </a:cubicBezTo>
                  <a:cubicBezTo>
                    <a:pt x="102" y="37"/>
                    <a:pt x="102" y="37"/>
                    <a:pt x="102" y="37"/>
                  </a:cubicBezTo>
                  <a:cubicBezTo>
                    <a:pt x="105" y="37"/>
                    <a:pt x="105" y="37"/>
                    <a:pt x="105" y="37"/>
                  </a:cubicBezTo>
                  <a:cubicBezTo>
                    <a:pt x="102" y="35"/>
                    <a:pt x="102" y="35"/>
                    <a:pt x="102" y="35"/>
                  </a:cubicBezTo>
                  <a:cubicBezTo>
                    <a:pt x="102" y="35"/>
                    <a:pt x="102" y="35"/>
                    <a:pt x="102" y="35"/>
                  </a:cubicBezTo>
                  <a:cubicBezTo>
                    <a:pt x="102" y="35"/>
                    <a:pt x="102" y="35"/>
                    <a:pt x="102" y="34"/>
                  </a:cubicBezTo>
                  <a:cubicBezTo>
                    <a:pt x="105" y="35"/>
                    <a:pt x="105" y="35"/>
                    <a:pt x="105" y="35"/>
                  </a:cubicBezTo>
                  <a:cubicBezTo>
                    <a:pt x="106" y="35"/>
                    <a:pt x="105" y="34"/>
                    <a:pt x="106" y="34"/>
                  </a:cubicBezTo>
                  <a:cubicBezTo>
                    <a:pt x="105" y="35"/>
                    <a:pt x="105" y="35"/>
                    <a:pt x="105" y="35"/>
                  </a:cubicBezTo>
                  <a:cubicBezTo>
                    <a:pt x="105" y="34"/>
                    <a:pt x="102" y="34"/>
                    <a:pt x="102" y="31"/>
                  </a:cubicBezTo>
                  <a:cubicBezTo>
                    <a:pt x="105" y="31"/>
                    <a:pt x="106" y="31"/>
                    <a:pt x="106" y="34"/>
                  </a:cubicBezTo>
                  <a:cubicBezTo>
                    <a:pt x="106" y="34"/>
                    <a:pt x="106" y="31"/>
                    <a:pt x="105" y="31"/>
                  </a:cubicBezTo>
                  <a:cubicBezTo>
                    <a:pt x="106" y="31"/>
                    <a:pt x="106" y="34"/>
                    <a:pt x="106" y="31"/>
                  </a:cubicBezTo>
                  <a:cubicBezTo>
                    <a:pt x="106" y="30"/>
                    <a:pt x="106" y="30"/>
                    <a:pt x="106" y="30"/>
                  </a:cubicBezTo>
                  <a:cubicBezTo>
                    <a:pt x="105" y="30"/>
                    <a:pt x="105" y="30"/>
                    <a:pt x="105" y="30"/>
                  </a:cubicBezTo>
                  <a:cubicBezTo>
                    <a:pt x="105" y="29"/>
                    <a:pt x="105" y="29"/>
                    <a:pt x="105" y="29"/>
                  </a:cubicBezTo>
                  <a:cubicBezTo>
                    <a:pt x="102" y="29"/>
                    <a:pt x="102" y="29"/>
                    <a:pt x="102" y="29"/>
                  </a:cubicBezTo>
                  <a:cubicBezTo>
                    <a:pt x="102" y="29"/>
                    <a:pt x="102" y="29"/>
                    <a:pt x="102" y="28"/>
                  </a:cubicBezTo>
                  <a:cubicBezTo>
                    <a:pt x="105" y="30"/>
                    <a:pt x="106" y="29"/>
                    <a:pt x="107" y="29"/>
                  </a:cubicBezTo>
                  <a:cubicBezTo>
                    <a:pt x="107" y="29"/>
                    <a:pt x="105" y="28"/>
                    <a:pt x="107" y="28"/>
                  </a:cubicBezTo>
                  <a:cubicBezTo>
                    <a:pt x="107" y="28"/>
                    <a:pt x="109" y="28"/>
                    <a:pt x="107" y="28"/>
                  </a:cubicBezTo>
                  <a:cubicBezTo>
                    <a:pt x="107" y="28"/>
                    <a:pt x="109" y="29"/>
                    <a:pt x="109" y="28"/>
                  </a:cubicBezTo>
                  <a:cubicBezTo>
                    <a:pt x="109" y="28"/>
                    <a:pt x="109" y="26"/>
                    <a:pt x="107" y="26"/>
                  </a:cubicBezTo>
                  <a:cubicBezTo>
                    <a:pt x="107" y="28"/>
                    <a:pt x="107" y="28"/>
                    <a:pt x="107" y="28"/>
                  </a:cubicBezTo>
                  <a:cubicBezTo>
                    <a:pt x="106" y="26"/>
                    <a:pt x="106" y="26"/>
                    <a:pt x="106" y="26"/>
                  </a:cubicBezTo>
                  <a:cubicBezTo>
                    <a:pt x="106" y="25"/>
                    <a:pt x="106" y="25"/>
                    <a:pt x="107" y="25"/>
                  </a:cubicBezTo>
                  <a:cubicBezTo>
                    <a:pt x="107" y="26"/>
                    <a:pt x="107" y="26"/>
                    <a:pt x="107" y="26"/>
                  </a:cubicBezTo>
                  <a:cubicBezTo>
                    <a:pt x="109" y="26"/>
                    <a:pt x="107" y="25"/>
                    <a:pt x="109" y="25"/>
                  </a:cubicBezTo>
                  <a:cubicBezTo>
                    <a:pt x="109" y="26"/>
                    <a:pt x="109" y="26"/>
                    <a:pt x="110" y="26"/>
                  </a:cubicBezTo>
                  <a:cubicBezTo>
                    <a:pt x="110" y="26"/>
                    <a:pt x="110" y="26"/>
                    <a:pt x="110" y="26"/>
                  </a:cubicBezTo>
                  <a:cubicBezTo>
                    <a:pt x="110" y="26"/>
                    <a:pt x="110" y="26"/>
                    <a:pt x="110" y="26"/>
                  </a:cubicBezTo>
                  <a:cubicBezTo>
                    <a:pt x="110" y="25"/>
                    <a:pt x="110" y="26"/>
                    <a:pt x="111" y="25"/>
                  </a:cubicBezTo>
                  <a:cubicBezTo>
                    <a:pt x="110" y="25"/>
                    <a:pt x="110" y="25"/>
                    <a:pt x="110" y="25"/>
                  </a:cubicBezTo>
                  <a:cubicBezTo>
                    <a:pt x="109" y="24"/>
                    <a:pt x="110" y="26"/>
                    <a:pt x="109" y="25"/>
                  </a:cubicBezTo>
                  <a:cubicBezTo>
                    <a:pt x="109" y="25"/>
                    <a:pt x="110" y="25"/>
                    <a:pt x="110" y="24"/>
                  </a:cubicBezTo>
                  <a:cubicBezTo>
                    <a:pt x="109" y="24"/>
                    <a:pt x="109" y="24"/>
                    <a:pt x="109" y="24"/>
                  </a:cubicBezTo>
                  <a:cubicBezTo>
                    <a:pt x="109" y="24"/>
                    <a:pt x="107" y="22"/>
                    <a:pt x="109" y="22"/>
                  </a:cubicBezTo>
                  <a:cubicBezTo>
                    <a:pt x="110" y="22"/>
                    <a:pt x="110" y="22"/>
                    <a:pt x="110" y="24"/>
                  </a:cubicBezTo>
                  <a:cubicBezTo>
                    <a:pt x="110" y="22"/>
                    <a:pt x="111" y="22"/>
                    <a:pt x="111" y="22"/>
                  </a:cubicBezTo>
                  <a:cubicBezTo>
                    <a:pt x="110" y="21"/>
                    <a:pt x="113" y="21"/>
                    <a:pt x="111" y="21"/>
                  </a:cubicBezTo>
                  <a:cubicBezTo>
                    <a:pt x="110" y="22"/>
                    <a:pt x="110" y="22"/>
                    <a:pt x="110" y="22"/>
                  </a:cubicBezTo>
                  <a:cubicBezTo>
                    <a:pt x="109" y="21"/>
                    <a:pt x="109" y="24"/>
                    <a:pt x="107" y="22"/>
                  </a:cubicBezTo>
                  <a:cubicBezTo>
                    <a:pt x="109" y="22"/>
                    <a:pt x="107" y="21"/>
                    <a:pt x="106" y="21"/>
                  </a:cubicBezTo>
                  <a:cubicBezTo>
                    <a:pt x="107" y="21"/>
                    <a:pt x="107" y="21"/>
                    <a:pt x="107" y="21"/>
                  </a:cubicBezTo>
                  <a:cubicBezTo>
                    <a:pt x="107" y="21"/>
                    <a:pt x="107" y="21"/>
                    <a:pt x="109" y="21"/>
                  </a:cubicBezTo>
                  <a:cubicBezTo>
                    <a:pt x="110" y="20"/>
                    <a:pt x="110" y="20"/>
                    <a:pt x="110" y="20"/>
                  </a:cubicBezTo>
                  <a:cubicBezTo>
                    <a:pt x="110" y="20"/>
                    <a:pt x="110" y="20"/>
                    <a:pt x="109" y="20"/>
                  </a:cubicBezTo>
                  <a:cubicBezTo>
                    <a:pt x="110" y="17"/>
                    <a:pt x="110" y="17"/>
                    <a:pt x="111" y="16"/>
                  </a:cubicBezTo>
                  <a:cubicBezTo>
                    <a:pt x="111" y="17"/>
                    <a:pt x="111" y="15"/>
                    <a:pt x="113" y="16"/>
                  </a:cubicBezTo>
                  <a:cubicBezTo>
                    <a:pt x="113" y="16"/>
                    <a:pt x="113" y="17"/>
                    <a:pt x="114" y="17"/>
                  </a:cubicBezTo>
                  <a:cubicBezTo>
                    <a:pt x="113" y="17"/>
                    <a:pt x="113" y="17"/>
                    <a:pt x="113" y="17"/>
                  </a:cubicBezTo>
                  <a:cubicBezTo>
                    <a:pt x="114" y="17"/>
                    <a:pt x="113" y="16"/>
                    <a:pt x="113" y="16"/>
                  </a:cubicBezTo>
                  <a:cubicBezTo>
                    <a:pt x="113" y="17"/>
                    <a:pt x="111" y="16"/>
                    <a:pt x="111" y="15"/>
                  </a:cubicBezTo>
                  <a:cubicBezTo>
                    <a:pt x="110" y="15"/>
                    <a:pt x="110" y="15"/>
                    <a:pt x="110" y="15"/>
                  </a:cubicBezTo>
                  <a:cubicBezTo>
                    <a:pt x="111" y="13"/>
                    <a:pt x="113" y="13"/>
                    <a:pt x="113" y="13"/>
                  </a:cubicBezTo>
                  <a:cubicBezTo>
                    <a:pt x="113" y="12"/>
                    <a:pt x="114" y="11"/>
                    <a:pt x="114" y="9"/>
                  </a:cubicBezTo>
                  <a:cubicBezTo>
                    <a:pt x="114" y="9"/>
                    <a:pt x="113" y="9"/>
                    <a:pt x="113" y="8"/>
                  </a:cubicBezTo>
                  <a:cubicBezTo>
                    <a:pt x="114" y="8"/>
                    <a:pt x="114" y="9"/>
                    <a:pt x="114" y="8"/>
                  </a:cubicBezTo>
                  <a:cubicBezTo>
                    <a:pt x="114" y="8"/>
                    <a:pt x="114" y="8"/>
                    <a:pt x="114" y="8"/>
                  </a:cubicBezTo>
                  <a:cubicBezTo>
                    <a:pt x="114" y="8"/>
                    <a:pt x="114" y="7"/>
                    <a:pt x="115" y="7"/>
                  </a:cubicBezTo>
                  <a:cubicBezTo>
                    <a:pt x="114" y="7"/>
                    <a:pt x="114" y="7"/>
                    <a:pt x="114" y="7"/>
                  </a:cubicBezTo>
                  <a:cubicBezTo>
                    <a:pt x="114" y="7"/>
                    <a:pt x="114" y="7"/>
                    <a:pt x="115" y="7"/>
                  </a:cubicBezTo>
                  <a:cubicBezTo>
                    <a:pt x="114" y="7"/>
                    <a:pt x="114" y="7"/>
                    <a:pt x="114" y="7"/>
                  </a:cubicBezTo>
                  <a:cubicBezTo>
                    <a:pt x="114" y="4"/>
                    <a:pt x="114" y="4"/>
                    <a:pt x="115" y="4"/>
                  </a:cubicBezTo>
                  <a:cubicBezTo>
                    <a:pt x="115" y="4"/>
                    <a:pt x="115" y="4"/>
                    <a:pt x="115" y="4"/>
                  </a:cubicBezTo>
                  <a:cubicBezTo>
                    <a:pt x="117" y="4"/>
                    <a:pt x="115" y="3"/>
                    <a:pt x="117" y="3"/>
                  </a:cubicBezTo>
                  <a:cubicBezTo>
                    <a:pt x="115" y="1"/>
                    <a:pt x="115" y="1"/>
                    <a:pt x="115" y="1"/>
                  </a:cubicBezTo>
                  <a:cubicBezTo>
                    <a:pt x="117" y="1"/>
                    <a:pt x="117" y="1"/>
                    <a:pt x="117" y="1"/>
                  </a:cubicBezTo>
                  <a:cubicBezTo>
                    <a:pt x="115" y="1"/>
                    <a:pt x="115" y="0"/>
                    <a:pt x="117" y="0"/>
                  </a:cubicBezTo>
                  <a:cubicBezTo>
                    <a:pt x="114" y="1"/>
                    <a:pt x="114" y="1"/>
                    <a:pt x="114" y="1"/>
                  </a:cubicBezTo>
                  <a:cubicBezTo>
                    <a:pt x="115" y="1"/>
                    <a:pt x="115" y="1"/>
                    <a:pt x="115" y="1"/>
                  </a:cubicBezTo>
                  <a:cubicBezTo>
                    <a:pt x="117" y="3"/>
                    <a:pt x="115" y="3"/>
                    <a:pt x="115" y="3"/>
                  </a:cubicBezTo>
                  <a:cubicBezTo>
                    <a:pt x="115" y="3"/>
                    <a:pt x="115" y="3"/>
                    <a:pt x="115" y="3"/>
                  </a:cubicBezTo>
                  <a:cubicBezTo>
                    <a:pt x="114" y="1"/>
                    <a:pt x="114" y="3"/>
                    <a:pt x="114" y="1"/>
                  </a:cubicBezTo>
                  <a:cubicBezTo>
                    <a:pt x="114" y="1"/>
                    <a:pt x="114" y="1"/>
                    <a:pt x="114" y="1"/>
                  </a:cubicBezTo>
                  <a:cubicBezTo>
                    <a:pt x="114" y="1"/>
                    <a:pt x="113" y="1"/>
                    <a:pt x="113" y="3"/>
                  </a:cubicBezTo>
                  <a:cubicBezTo>
                    <a:pt x="114" y="3"/>
                    <a:pt x="113" y="3"/>
                    <a:pt x="114" y="3"/>
                  </a:cubicBezTo>
                  <a:cubicBezTo>
                    <a:pt x="113" y="3"/>
                    <a:pt x="113" y="3"/>
                    <a:pt x="113" y="4"/>
                  </a:cubicBezTo>
                  <a:cubicBezTo>
                    <a:pt x="113" y="4"/>
                    <a:pt x="111" y="4"/>
                    <a:pt x="111" y="7"/>
                  </a:cubicBezTo>
                  <a:cubicBezTo>
                    <a:pt x="113" y="7"/>
                    <a:pt x="113" y="7"/>
                    <a:pt x="113" y="7"/>
                  </a:cubicBezTo>
                  <a:cubicBezTo>
                    <a:pt x="113" y="7"/>
                    <a:pt x="113" y="7"/>
                    <a:pt x="113" y="8"/>
                  </a:cubicBezTo>
                  <a:cubicBezTo>
                    <a:pt x="113" y="8"/>
                    <a:pt x="111" y="7"/>
                    <a:pt x="110" y="8"/>
                  </a:cubicBezTo>
                  <a:cubicBezTo>
                    <a:pt x="111" y="8"/>
                    <a:pt x="111" y="8"/>
                    <a:pt x="111" y="8"/>
                  </a:cubicBezTo>
                  <a:cubicBezTo>
                    <a:pt x="110" y="8"/>
                    <a:pt x="110" y="8"/>
                    <a:pt x="110" y="8"/>
                  </a:cubicBezTo>
                  <a:cubicBezTo>
                    <a:pt x="109" y="9"/>
                    <a:pt x="109" y="11"/>
                    <a:pt x="107" y="12"/>
                  </a:cubicBezTo>
                  <a:cubicBezTo>
                    <a:pt x="109" y="12"/>
                    <a:pt x="109" y="12"/>
                    <a:pt x="109" y="12"/>
                  </a:cubicBezTo>
                  <a:cubicBezTo>
                    <a:pt x="107" y="12"/>
                    <a:pt x="107" y="13"/>
                    <a:pt x="106" y="13"/>
                  </a:cubicBezTo>
                  <a:cubicBezTo>
                    <a:pt x="106" y="15"/>
                    <a:pt x="105" y="16"/>
                    <a:pt x="105" y="17"/>
                  </a:cubicBezTo>
                  <a:cubicBezTo>
                    <a:pt x="102" y="20"/>
                    <a:pt x="101" y="21"/>
                    <a:pt x="100" y="24"/>
                  </a:cubicBezTo>
                  <a:cubicBezTo>
                    <a:pt x="101" y="24"/>
                    <a:pt x="101" y="24"/>
                    <a:pt x="101" y="24"/>
                  </a:cubicBezTo>
                  <a:cubicBezTo>
                    <a:pt x="100" y="24"/>
                    <a:pt x="101" y="24"/>
                    <a:pt x="101" y="25"/>
                  </a:cubicBezTo>
                  <a:cubicBezTo>
                    <a:pt x="101" y="24"/>
                    <a:pt x="100" y="25"/>
                    <a:pt x="100" y="24"/>
                  </a:cubicBezTo>
                  <a:cubicBezTo>
                    <a:pt x="100" y="25"/>
                    <a:pt x="98" y="26"/>
                    <a:pt x="97" y="26"/>
                  </a:cubicBezTo>
                  <a:cubicBezTo>
                    <a:pt x="97" y="28"/>
                    <a:pt x="97" y="28"/>
                    <a:pt x="97" y="28"/>
                  </a:cubicBezTo>
                  <a:cubicBezTo>
                    <a:pt x="96" y="28"/>
                    <a:pt x="96" y="29"/>
                    <a:pt x="96" y="30"/>
                  </a:cubicBezTo>
                  <a:cubicBezTo>
                    <a:pt x="96" y="30"/>
                    <a:pt x="97" y="30"/>
                    <a:pt x="96" y="30"/>
                  </a:cubicBezTo>
                  <a:cubicBezTo>
                    <a:pt x="94" y="31"/>
                    <a:pt x="94" y="31"/>
                    <a:pt x="94" y="31"/>
                  </a:cubicBezTo>
                  <a:cubicBezTo>
                    <a:pt x="93" y="34"/>
                    <a:pt x="93" y="34"/>
                    <a:pt x="93" y="35"/>
                  </a:cubicBezTo>
                  <a:cubicBezTo>
                    <a:pt x="89" y="37"/>
                    <a:pt x="89" y="39"/>
                    <a:pt x="87" y="41"/>
                  </a:cubicBezTo>
                  <a:cubicBezTo>
                    <a:pt x="88" y="42"/>
                    <a:pt x="88" y="42"/>
                    <a:pt x="88" y="42"/>
                  </a:cubicBezTo>
                  <a:cubicBezTo>
                    <a:pt x="85" y="43"/>
                    <a:pt x="84" y="48"/>
                    <a:pt x="83" y="50"/>
                  </a:cubicBezTo>
                  <a:cubicBezTo>
                    <a:pt x="84" y="50"/>
                    <a:pt x="84" y="50"/>
                    <a:pt x="84" y="50"/>
                  </a:cubicBezTo>
                  <a:cubicBezTo>
                    <a:pt x="84" y="51"/>
                    <a:pt x="83" y="51"/>
                    <a:pt x="83" y="50"/>
                  </a:cubicBezTo>
                  <a:cubicBezTo>
                    <a:pt x="83" y="51"/>
                    <a:pt x="81" y="51"/>
                    <a:pt x="81" y="52"/>
                  </a:cubicBezTo>
                  <a:cubicBezTo>
                    <a:pt x="81" y="54"/>
                    <a:pt x="80" y="52"/>
                    <a:pt x="80" y="54"/>
                  </a:cubicBezTo>
                  <a:cubicBezTo>
                    <a:pt x="80" y="55"/>
                    <a:pt x="79" y="55"/>
                    <a:pt x="79" y="56"/>
                  </a:cubicBezTo>
                  <a:cubicBezTo>
                    <a:pt x="79" y="56"/>
                    <a:pt x="79" y="56"/>
                    <a:pt x="79" y="56"/>
                  </a:cubicBezTo>
                  <a:cubicBezTo>
                    <a:pt x="79" y="56"/>
                    <a:pt x="80" y="56"/>
                    <a:pt x="79" y="56"/>
                  </a:cubicBezTo>
                  <a:cubicBezTo>
                    <a:pt x="79" y="56"/>
                    <a:pt x="79" y="57"/>
                    <a:pt x="76" y="56"/>
                  </a:cubicBezTo>
                  <a:cubicBezTo>
                    <a:pt x="76" y="59"/>
                    <a:pt x="74" y="59"/>
                    <a:pt x="75" y="63"/>
                  </a:cubicBezTo>
                  <a:cubicBezTo>
                    <a:pt x="74" y="61"/>
                    <a:pt x="74" y="63"/>
                    <a:pt x="74" y="63"/>
                  </a:cubicBezTo>
                  <a:cubicBezTo>
                    <a:pt x="74" y="63"/>
                    <a:pt x="74" y="65"/>
                    <a:pt x="72" y="65"/>
                  </a:cubicBezTo>
                  <a:cubicBezTo>
                    <a:pt x="72" y="65"/>
                    <a:pt x="72" y="65"/>
                    <a:pt x="72" y="65"/>
                  </a:cubicBezTo>
                  <a:cubicBezTo>
                    <a:pt x="72" y="65"/>
                    <a:pt x="72" y="65"/>
                    <a:pt x="72" y="65"/>
                  </a:cubicBezTo>
                  <a:cubicBezTo>
                    <a:pt x="70" y="67"/>
                    <a:pt x="71" y="69"/>
                    <a:pt x="70" y="70"/>
                  </a:cubicBezTo>
                  <a:cubicBezTo>
                    <a:pt x="67" y="74"/>
                    <a:pt x="66" y="78"/>
                    <a:pt x="63" y="80"/>
                  </a:cubicBezTo>
                  <a:cubicBezTo>
                    <a:pt x="63" y="81"/>
                    <a:pt x="63" y="81"/>
                    <a:pt x="63" y="81"/>
                  </a:cubicBezTo>
                  <a:cubicBezTo>
                    <a:pt x="62" y="81"/>
                    <a:pt x="63" y="84"/>
                    <a:pt x="60" y="82"/>
                  </a:cubicBezTo>
                  <a:cubicBezTo>
                    <a:pt x="60" y="84"/>
                    <a:pt x="60" y="84"/>
                    <a:pt x="60" y="84"/>
                  </a:cubicBezTo>
                  <a:cubicBezTo>
                    <a:pt x="60" y="84"/>
                    <a:pt x="60" y="86"/>
                    <a:pt x="59" y="86"/>
                  </a:cubicBezTo>
                  <a:cubicBezTo>
                    <a:pt x="59" y="86"/>
                    <a:pt x="59" y="86"/>
                    <a:pt x="59" y="86"/>
                  </a:cubicBezTo>
                  <a:cubicBezTo>
                    <a:pt x="59" y="89"/>
                    <a:pt x="58" y="90"/>
                    <a:pt x="58" y="91"/>
                  </a:cubicBezTo>
                  <a:cubicBezTo>
                    <a:pt x="58" y="91"/>
                    <a:pt x="58" y="91"/>
                    <a:pt x="59" y="91"/>
                  </a:cubicBezTo>
                  <a:cubicBezTo>
                    <a:pt x="59" y="91"/>
                    <a:pt x="57" y="91"/>
                    <a:pt x="58" y="93"/>
                  </a:cubicBezTo>
                  <a:cubicBezTo>
                    <a:pt x="58" y="93"/>
                    <a:pt x="58" y="93"/>
                    <a:pt x="58" y="91"/>
                  </a:cubicBezTo>
                  <a:cubicBezTo>
                    <a:pt x="57" y="95"/>
                    <a:pt x="54" y="97"/>
                    <a:pt x="53" y="99"/>
                  </a:cubicBezTo>
                  <a:cubicBezTo>
                    <a:pt x="53" y="103"/>
                    <a:pt x="54" y="102"/>
                    <a:pt x="53" y="103"/>
                  </a:cubicBezTo>
                  <a:cubicBezTo>
                    <a:pt x="53" y="103"/>
                    <a:pt x="53" y="102"/>
                    <a:pt x="53" y="103"/>
                  </a:cubicBezTo>
                  <a:cubicBezTo>
                    <a:pt x="51" y="103"/>
                    <a:pt x="54" y="104"/>
                    <a:pt x="53" y="104"/>
                  </a:cubicBezTo>
                  <a:cubicBezTo>
                    <a:pt x="51" y="103"/>
                    <a:pt x="51" y="104"/>
                    <a:pt x="51" y="104"/>
                  </a:cubicBezTo>
                  <a:cubicBezTo>
                    <a:pt x="51" y="106"/>
                    <a:pt x="51" y="106"/>
                    <a:pt x="51" y="107"/>
                  </a:cubicBezTo>
                  <a:cubicBezTo>
                    <a:pt x="51" y="107"/>
                    <a:pt x="51" y="107"/>
                    <a:pt x="51" y="107"/>
                  </a:cubicBezTo>
                  <a:cubicBezTo>
                    <a:pt x="49" y="107"/>
                    <a:pt x="49" y="108"/>
                    <a:pt x="46" y="108"/>
                  </a:cubicBezTo>
                  <a:cubicBezTo>
                    <a:pt x="42" y="113"/>
                    <a:pt x="40" y="120"/>
                    <a:pt x="34" y="125"/>
                  </a:cubicBezTo>
                  <a:cubicBezTo>
                    <a:pt x="32" y="132"/>
                    <a:pt x="28" y="137"/>
                    <a:pt x="25" y="143"/>
                  </a:cubicBezTo>
                  <a:cubicBezTo>
                    <a:pt x="25" y="146"/>
                    <a:pt x="25" y="146"/>
                    <a:pt x="23" y="147"/>
                  </a:cubicBezTo>
                  <a:cubicBezTo>
                    <a:pt x="25" y="147"/>
                    <a:pt x="25" y="147"/>
                    <a:pt x="25" y="147"/>
                  </a:cubicBezTo>
                  <a:cubicBezTo>
                    <a:pt x="23" y="147"/>
                    <a:pt x="23" y="149"/>
                    <a:pt x="21" y="147"/>
                  </a:cubicBezTo>
                  <a:cubicBezTo>
                    <a:pt x="21" y="150"/>
                    <a:pt x="20" y="151"/>
                    <a:pt x="19" y="154"/>
                  </a:cubicBezTo>
                  <a:cubicBezTo>
                    <a:pt x="19" y="154"/>
                    <a:pt x="20" y="154"/>
                    <a:pt x="19" y="154"/>
                  </a:cubicBezTo>
                  <a:cubicBezTo>
                    <a:pt x="19" y="154"/>
                    <a:pt x="19" y="154"/>
                    <a:pt x="19" y="154"/>
                  </a:cubicBezTo>
                  <a:cubicBezTo>
                    <a:pt x="19" y="154"/>
                    <a:pt x="19" y="154"/>
                    <a:pt x="19" y="154"/>
                  </a:cubicBezTo>
                  <a:cubicBezTo>
                    <a:pt x="19" y="156"/>
                    <a:pt x="17" y="156"/>
                    <a:pt x="17" y="154"/>
                  </a:cubicBezTo>
                  <a:cubicBezTo>
                    <a:pt x="14" y="160"/>
                    <a:pt x="12" y="167"/>
                    <a:pt x="8" y="172"/>
                  </a:cubicBezTo>
                  <a:cubicBezTo>
                    <a:pt x="8" y="173"/>
                    <a:pt x="7" y="176"/>
                    <a:pt x="6" y="176"/>
                  </a:cubicBezTo>
                  <a:cubicBezTo>
                    <a:pt x="4" y="181"/>
                    <a:pt x="3" y="186"/>
                    <a:pt x="0" y="190"/>
                  </a:cubicBezTo>
                  <a:cubicBezTo>
                    <a:pt x="0" y="190"/>
                    <a:pt x="3" y="190"/>
                    <a:pt x="4" y="189"/>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249" name="Hình tự do 145"/>
            <p:cNvSpPr>
              <a:spLocks/>
            </p:cNvSpPr>
            <p:nvPr/>
          </p:nvSpPr>
          <p:spPr bwMode="auto">
            <a:xfrm>
              <a:off x="4253" y="1766"/>
              <a:ext cx="274" cy="449"/>
            </a:xfrm>
            <a:custGeom>
              <a:avLst/>
              <a:gdLst>
                <a:gd name="T0" fmla="*/ 16 w 116"/>
                <a:gd name="T1" fmla="*/ 170 h 190"/>
                <a:gd name="T2" fmla="*/ 18 w 116"/>
                <a:gd name="T3" fmla="*/ 164 h 190"/>
                <a:gd name="T4" fmla="*/ 27 w 116"/>
                <a:gd name="T5" fmla="*/ 154 h 190"/>
                <a:gd name="T6" fmla="*/ 30 w 116"/>
                <a:gd name="T7" fmla="*/ 150 h 190"/>
                <a:gd name="T8" fmla="*/ 36 w 116"/>
                <a:gd name="T9" fmla="*/ 137 h 190"/>
                <a:gd name="T10" fmla="*/ 39 w 116"/>
                <a:gd name="T11" fmla="*/ 134 h 190"/>
                <a:gd name="T12" fmla="*/ 44 w 116"/>
                <a:gd name="T13" fmla="*/ 127 h 190"/>
                <a:gd name="T14" fmla="*/ 47 w 116"/>
                <a:gd name="T15" fmla="*/ 121 h 190"/>
                <a:gd name="T16" fmla="*/ 48 w 116"/>
                <a:gd name="T17" fmla="*/ 117 h 190"/>
                <a:gd name="T18" fmla="*/ 51 w 116"/>
                <a:gd name="T19" fmla="*/ 115 h 190"/>
                <a:gd name="T20" fmla="*/ 56 w 116"/>
                <a:gd name="T21" fmla="*/ 110 h 190"/>
                <a:gd name="T22" fmla="*/ 59 w 116"/>
                <a:gd name="T23" fmla="*/ 106 h 190"/>
                <a:gd name="T24" fmla="*/ 61 w 116"/>
                <a:gd name="T25" fmla="*/ 102 h 190"/>
                <a:gd name="T26" fmla="*/ 63 w 116"/>
                <a:gd name="T27" fmla="*/ 96 h 190"/>
                <a:gd name="T28" fmla="*/ 66 w 116"/>
                <a:gd name="T29" fmla="*/ 91 h 190"/>
                <a:gd name="T30" fmla="*/ 70 w 116"/>
                <a:gd name="T31" fmla="*/ 83 h 190"/>
                <a:gd name="T32" fmla="*/ 73 w 116"/>
                <a:gd name="T33" fmla="*/ 81 h 190"/>
                <a:gd name="T34" fmla="*/ 73 w 116"/>
                <a:gd name="T35" fmla="*/ 78 h 190"/>
                <a:gd name="T36" fmla="*/ 76 w 116"/>
                <a:gd name="T37" fmla="*/ 74 h 190"/>
                <a:gd name="T38" fmla="*/ 77 w 116"/>
                <a:gd name="T39" fmla="*/ 74 h 190"/>
                <a:gd name="T40" fmla="*/ 78 w 116"/>
                <a:gd name="T41" fmla="*/ 70 h 190"/>
                <a:gd name="T42" fmla="*/ 85 w 116"/>
                <a:gd name="T43" fmla="*/ 63 h 190"/>
                <a:gd name="T44" fmla="*/ 87 w 116"/>
                <a:gd name="T45" fmla="*/ 57 h 190"/>
                <a:gd name="T46" fmla="*/ 89 w 116"/>
                <a:gd name="T47" fmla="*/ 55 h 190"/>
                <a:gd name="T48" fmla="*/ 93 w 116"/>
                <a:gd name="T49" fmla="*/ 46 h 190"/>
                <a:gd name="T50" fmla="*/ 91 w 116"/>
                <a:gd name="T51" fmla="*/ 43 h 190"/>
                <a:gd name="T52" fmla="*/ 95 w 116"/>
                <a:gd name="T53" fmla="*/ 42 h 190"/>
                <a:gd name="T54" fmla="*/ 100 w 116"/>
                <a:gd name="T55" fmla="*/ 40 h 190"/>
                <a:gd name="T56" fmla="*/ 102 w 116"/>
                <a:gd name="T57" fmla="*/ 36 h 190"/>
                <a:gd name="T58" fmla="*/ 103 w 116"/>
                <a:gd name="T59" fmla="*/ 36 h 190"/>
                <a:gd name="T60" fmla="*/ 103 w 116"/>
                <a:gd name="T61" fmla="*/ 35 h 190"/>
                <a:gd name="T62" fmla="*/ 103 w 116"/>
                <a:gd name="T63" fmla="*/ 30 h 190"/>
                <a:gd name="T64" fmla="*/ 106 w 116"/>
                <a:gd name="T65" fmla="*/ 27 h 190"/>
                <a:gd name="T66" fmla="*/ 106 w 116"/>
                <a:gd name="T67" fmla="*/ 26 h 190"/>
                <a:gd name="T68" fmla="*/ 108 w 116"/>
                <a:gd name="T69" fmla="*/ 25 h 190"/>
                <a:gd name="T70" fmla="*/ 110 w 116"/>
                <a:gd name="T71" fmla="*/ 22 h 190"/>
                <a:gd name="T72" fmla="*/ 107 w 116"/>
                <a:gd name="T73" fmla="*/ 19 h 190"/>
                <a:gd name="T74" fmla="*/ 111 w 116"/>
                <a:gd name="T75" fmla="*/ 17 h 190"/>
                <a:gd name="T76" fmla="*/ 111 w 116"/>
                <a:gd name="T77" fmla="*/ 8 h 190"/>
                <a:gd name="T78" fmla="*/ 113 w 116"/>
                <a:gd name="T79" fmla="*/ 5 h 190"/>
                <a:gd name="T80" fmla="*/ 116 w 116"/>
                <a:gd name="T81" fmla="*/ 0 h 190"/>
                <a:gd name="T82" fmla="*/ 113 w 116"/>
                <a:gd name="T83" fmla="*/ 1 h 190"/>
                <a:gd name="T84" fmla="*/ 111 w 116"/>
                <a:gd name="T85" fmla="*/ 8 h 190"/>
                <a:gd name="T86" fmla="*/ 104 w 116"/>
                <a:gd name="T87" fmla="*/ 13 h 190"/>
                <a:gd name="T88" fmla="*/ 95 w 116"/>
                <a:gd name="T89" fmla="*/ 26 h 190"/>
                <a:gd name="T90" fmla="*/ 86 w 116"/>
                <a:gd name="T91" fmla="*/ 40 h 190"/>
                <a:gd name="T92" fmla="*/ 78 w 116"/>
                <a:gd name="T93" fmla="*/ 53 h 190"/>
                <a:gd name="T94" fmla="*/ 73 w 116"/>
                <a:gd name="T95" fmla="*/ 63 h 190"/>
                <a:gd name="T96" fmla="*/ 63 w 116"/>
                <a:gd name="T97" fmla="*/ 81 h 190"/>
                <a:gd name="T98" fmla="*/ 57 w 116"/>
                <a:gd name="T99" fmla="*/ 91 h 190"/>
                <a:gd name="T100" fmla="*/ 51 w 116"/>
                <a:gd name="T101" fmla="*/ 104 h 190"/>
                <a:gd name="T102" fmla="*/ 25 w 116"/>
                <a:gd name="T103" fmla="*/ 142 h 190"/>
                <a:gd name="T104" fmla="*/ 18 w 116"/>
                <a:gd name="T105" fmla="*/ 154 h 190"/>
                <a:gd name="T106" fmla="*/ 4 w 116"/>
                <a:gd name="T107" fmla="*/ 189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6" h="190">
                  <a:moveTo>
                    <a:pt x="4" y="189"/>
                  </a:moveTo>
                  <a:cubicBezTo>
                    <a:pt x="6" y="189"/>
                    <a:pt x="6" y="184"/>
                    <a:pt x="10" y="183"/>
                  </a:cubicBezTo>
                  <a:cubicBezTo>
                    <a:pt x="10" y="181"/>
                    <a:pt x="9" y="181"/>
                    <a:pt x="10" y="181"/>
                  </a:cubicBezTo>
                  <a:cubicBezTo>
                    <a:pt x="13" y="180"/>
                    <a:pt x="14" y="176"/>
                    <a:pt x="14" y="172"/>
                  </a:cubicBezTo>
                  <a:cubicBezTo>
                    <a:pt x="14" y="172"/>
                    <a:pt x="14" y="172"/>
                    <a:pt x="14" y="172"/>
                  </a:cubicBezTo>
                  <a:cubicBezTo>
                    <a:pt x="14" y="172"/>
                    <a:pt x="16" y="172"/>
                    <a:pt x="16" y="170"/>
                  </a:cubicBezTo>
                  <a:cubicBezTo>
                    <a:pt x="16" y="170"/>
                    <a:pt x="16" y="170"/>
                    <a:pt x="14" y="170"/>
                  </a:cubicBezTo>
                  <a:cubicBezTo>
                    <a:pt x="16" y="170"/>
                    <a:pt x="16" y="168"/>
                    <a:pt x="17" y="168"/>
                  </a:cubicBezTo>
                  <a:cubicBezTo>
                    <a:pt x="16" y="168"/>
                    <a:pt x="16" y="168"/>
                    <a:pt x="16" y="167"/>
                  </a:cubicBezTo>
                  <a:cubicBezTo>
                    <a:pt x="17" y="168"/>
                    <a:pt x="17" y="168"/>
                    <a:pt x="17" y="168"/>
                  </a:cubicBezTo>
                  <a:cubicBezTo>
                    <a:pt x="18" y="168"/>
                    <a:pt x="17" y="166"/>
                    <a:pt x="19" y="164"/>
                  </a:cubicBezTo>
                  <a:cubicBezTo>
                    <a:pt x="18" y="164"/>
                    <a:pt x="18" y="164"/>
                    <a:pt x="18" y="164"/>
                  </a:cubicBezTo>
                  <a:cubicBezTo>
                    <a:pt x="21" y="163"/>
                    <a:pt x="22" y="160"/>
                    <a:pt x="25" y="159"/>
                  </a:cubicBezTo>
                  <a:cubicBezTo>
                    <a:pt x="25" y="159"/>
                    <a:pt x="22" y="159"/>
                    <a:pt x="22" y="157"/>
                  </a:cubicBezTo>
                  <a:cubicBezTo>
                    <a:pt x="25" y="159"/>
                    <a:pt x="25" y="157"/>
                    <a:pt x="26" y="157"/>
                  </a:cubicBezTo>
                  <a:cubicBezTo>
                    <a:pt x="25" y="155"/>
                    <a:pt x="27" y="157"/>
                    <a:pt x="27" y="155"/>
                  </a:cubicBezTo>
                  <a:cubicBezTo>
                    <a:pt x="27" y="155"/>
                    <a:pt x="27" y="155"/>
                    <a:pt x="27" y="155"/>
                  </a:cubicBezTo>
                  <a:cubicBezTo>
                    <a:pt x="27" y="155"/>
                    <a:pt x="26" y="154"/>
                    <a:pt x="27" y="154"/>
                  </a:cubicBezTo>
                  <a:cubicBezTo>
                    <a:pt x="27" y="154"/>
                    <a:pt x="27" y="154"/>
                    <a:pt x="27" y="154"/>
                  </a:cubicBezTo>
                  <a:cubicBezTo>
                    <a:pt x="29" y="154"/>
                    <a:pt x="27" y="153"/>
                    <a:pt x="29" y="153"/>
                  </a:cubicBezTo>
                  <a:cubicBezTo>
                    <a:pt x="29" y="153"/>
                    <a:pt x="29" y="153"/>
                    <a:pt x="29" y="153"/>
                  </a:cubicBezTo>
                  <a:cubicBezTo>
                    <a:pt x="29" y="151"/>
                    <a:pt x="29" y="151"/>
                    <a:pt x="29" y="151"/>
                  </a:cubicBezTo>
                  <a:cubicBezTo>
                    <a:pt x="29" y="151"/>
                    <a:pt x="29" y="151"/>
                    <a:pt x="29" y="151"/>
                  </a:cubicBezTo>
                  <a:cubicBezTo>
                    <a:pt x="30" y="151"/>
                    <a:pt x="29" y="150"/>
                    <a:pt x="30" y="150"/>
                  </a:cubicBezTo>
                  <a:cubicBezTo>
                    <a:pt x="30" y="150"/>
                    <a:pt x="29" y="151"/>
                    <a:pt x="29" y="150"/>
                  </a:cubicBezTo>
                  <a:cubicBezTo>
                    <a:pt x="31" y="147"/>
                    <a:pt x="33" y="145"/>
                    <a:pt x="34" y="141"/>
                  </a:cubicBezTo>
                  <a:cubicBezTo>
                    <a:pt x="34" y="140"/>
                    <a:pt x="34" y="140"/>
                    <a:pt x="34" y="140"/>
                  </a:cubicBezTo>
                  <a:cubicBezTo>
                    <a:pt x="34" y="140"/>
                    <a:pt x="34" y="138"/>
                    <a:pt x="35" y="138"/>
                  </a:cubicBezTo>
                  <a:cubicBezTo>
                    <a:pt x="35" y="140"/>
                    <a:pt x="35" y="138"/>
                    <a:pt x="35" y="138"/>
                  </a:cubicBezTo>
                  <a:cubicBezTo>
                    <a:pt x="35" y="137"/>
                    <a:pt x="36" y="138"/>
                    <a:pt x="36" y="137"/>
                  </a:cubicBezTo>
                  <a:cubicBezTo>
                    <a:pt x="35" y="137"/>
                    <a:pt x="35" y="137"/>
                    <a:pt x="35" y="137"/>
                  </a:cubicBezTo>
                  <a:cubicBezTo>
                    <a:pt x="35" y="137"/>
                    <a:pt x="36" y="137"/>
                    <a:pt x="36" y="136"/>
                  </a:cubicBezTo>
                  <a:cubicBezTo>
                    <a:pt x="36" y="136"/>
                    <a:pt x="36" y="136"/>
                    <a:pt x="36" y="136"/>
                  </a:cubicBezTo>
                  <a:cubicBezTo>
                    <a:pt x="36" y="136"/>
                    <a:pt x="36" y="134"/>
                    <a:pt x="39" y="134"/>
                  </a:cubicBezTo>
                  <a:cubicBezTo>
                    <a:pt x="36" y="134"/>
                    <a:pt x="36" y="134"/>
                    <a:pt x="36" y="134"/>
                  </a:cubicBezTo>
                  <a:cubicBezTo>
                    <a:pt x="36" y="133"/>
                    <a:pt x="39" y="134"/>
                    <a:pt x="39" y="134"/>
                  </a:cubicBezTo>
                  <a:cubicBezTo>
                    <a:pt x="39" y="134"/>
                    <a:pt x="39" y="134"/>
                    <a:pt x="39" y="133"/>
                  </a:cubicBezTo>
                  <a:cubicBezTo>
                    <a:pt x="40" y="133"/>
                    <a:pt x="40" y="132"/>
                    <a:pt x="40" y="132"/>
                  </a:cubicBezTo>
                  <a:cubicBezTo>
                    <a:pt x="40" y="132"/>
                    <a:pt x="40" y="132"/>
                    <a:pt x="40" y="132"/>
                  </a:cubicBezTo>
                  <a:cubicBezTo>
                    <a:pt x="42" y="129"/>
                    <a:pt x="42" y="129"/>
                    <a:pt x="43" y="128"/>
                  </a:cubicBezTo>
                  <a:cubicBezTo>
                    <a:pt x="42" y="128"/>
                    <a:pt x="42" y="128"/>
                    <a:pt x="42" y="127"/>
                  </a:cubicBezTo>
                  <a:cubicBezTo>
                    <a:pt x="43" y="128"/>
                    <a:pt x="43" y="125"/>
                    <a:pt x="44" y="127"/>
                  </a:cubicBezTo>
                  <a:cubicBezTo>
                    <a:pt x="44" y="127"/>
                    <a:pt x="44" y="125"/>
                    <a:pt x="44" y="124"/>
                  </a:cubicBezTo>
                  <a:cubicBezTo>
                    <a:pt x="44" y="124"/>
                    <a:pt x="44" y="124"/>
                    <a:pt x="43" y="124"/>
                  </a:cubicBezTo>
                  <a:cubicBezTo>
                    <a:pt x="43" y="123"/>
                    <a:pt x="43" y="123"/>
                    <a:pt x="43" y="123"/>
                  </a:cubicBezTo>
                  <a:cubicBezTo>
                    <a:pt x="43" y="123"/>
                    <a:pt x="43" y="124"/>
                    <a:pt x="43" y="123"/>
                  </a:cubicBezTo>
                  <a:cubicBezTo>
                    <a:pt x="43" y="123"/>
                    <a:pt x="43" y="123"/>
                    <a:pt x="43" y="123"/>
                  </a:cubicBezTo>
                  <a:cubicBezTo>
                    <a:pt x="44" y="121"/>
                    <a:pt x="46" y="123"/>
                    <a:pt x="47" y="121"/>
                  </a:cubicBezTo>
                  <a:cubicBezTo>
                    <a:pt x="46" y="121"/>
                    <a:pt x="46" y="120"/>
                    <a:pt x="46" y="120"/>
                  </a:cubicBezTo>
                  <a:cubicBezTo>
                    <a:pt x="48" y="120"/>
                    <a:pt x="48" y="120"/>
                    <a:pt x="48" y="120"/>
                  </a:cubicBezTo>
                  <a:cubicBezTo>
                    <a:pt x="48" y="120"/>
                    <a:pt x="47" y="120"/>
                    <a:pt x="48" y="120"/>
                  </a:cubicBezTo>
                  <a:cubicBezTo>
                    <a:pt x="48" y="120"/>
                    <a:pt x="48" y="120"/>
                    <a:pt x="48" y="120"/>
                  </a:cubicBezTo>
                  <a:cubicBezTo>
                    <a:pt x="48" y="120"/>
                    <a:pt x="49" y="119"/>
                    <a:pt x="48" y="119"/>
                  </a:cubicBezTo>
                  <a:cubicBezTo>
                    <a:pt x="48" y="117"/>
                    <a:pt x="48" y="119"/>
                    <a:pt x="48" y="117"/>
                  </a:cubicBezTo>
                  <a:cubicBezTo>
                    <a:pt x="48" y="117"/>
                    <a:pt x="48" y="117"/>
                    <a:pt x="48" y="117"/>
                  </a:cubicBezTo>
                  <a:cubicBezTo>
                    <a:pt x="48" y="117"/>
                    <a:pt x="48" y="117"/>
                    <a:pt x="48" y="117"/>
                  </a:cubicBezTo>
                  <a:cubicBezTo>
                    <a:pt x="48" y="115"/>
                    <a:pt x="49" y="115"/>
                    <a:pt x="49" y="117"/>
                  </a:cubicBezTo>
                  <a:cubicBezTo>
                    <a:pt x="49" y="117"/>
                    <a:pt x="49" y="115"/>
                    <a:pt x="49" y="117"/>
                  </a:cubicBezTo>
                  <a:cubicBezTo>
                    <a:pt x="51" y="117"/>
                    <a:pt x="51" y="115"/>
                    <a:pt x="51" y="115"/>
                  </a:cubicBezTo>
                  <a:cubicBezTo>
                    <a:pt x="51" y="115"/>
                    <a:pt x="51" y="115"/>
                    <a:pt x="51" y="115"/>
                  </a:cubicBezTo>
                  <a:cubicBezTo>
                    <a:pt x="51" y="115"/>
                    <a:pt x="52" y="113"/>
                    <a:pt x="55" y="113"/>
                  </a:cubicBezTo>
                  <a:cubicBezTo>
                    <a:pt x="52" y="113"/>
                    <a:pt x="52" y="113"/>
                    <a:pt x="52" y="113"/>
                  </a:cubicBezTo>
                  <a:cubicBezTo>
                    <a:pt x="52" y="112"/>
                    <a:pt x="56" y="112"/>
                    <a:pt x="55" y="111"/>
                  </a:cubicBezTo>
                  <a:cubicBezTo>
                    <a:pt x="56" y="111"/>
                    <a:pt x="56" y="111"/>
                    <a:pt x="56" y="111"/>
                  </a:cubicBezTo>
                  <a:cubicBezTo>
                    <a:pt x="56" y="110"/>
                    <a:pt x="55" y="110"/>
                    <a:pt x="56" y="110"/>
                  </a:cubicBezTo>
                  <a:cubicBezTo>
                    <a:pt x="55" y="110"/>
                    <a:pt x="56" y="110"/>
                    <a:pt x="56" y="110"/>
                  </a:cubicBezTo>
                  <a:cubicBezTo>
                    <a:pt x="56" y="110"/>
                    <a:pt x="56" y="108"/>
                    <a:pt x="56" y="110"/>
                  </a:cubicBezTo>
                  <a:cubicBezTo>
                    <a:pt x="56" y="108"/>
                    <a:pt x="59" y="107"/>
                    <a:pt x="59" y="106"/>
                  </a:cubicBezTo>
                  <a:cubicBezTo>
                    <a:pt x="60" y="106"/>
                    <a:pt x="60" y="106"/>
                    <a:pt x="60" y="106"/>
                  </a:cubicBezTo>
                  <a:cubicBezTo>
                    <a:pt x="59" y="106"/>
                    <a:pt x="59" y="106"/>
                    <a:pt x="59" y="106"/>
                  </a:cubicBezTo>
                  <a:cubicBezTo>
                    <a:pt x="59" y="106"/>
                    <a:pt x="60" y="104"/>
                    <a:pt x="59" y="104"/>
                  </a:cubicBezTo>
                  <a:cubicBezTo>
                    <a:pt x="60" y="104"/>
                    <a:pt x="57" y="106"/>
                    <a:pt x="59" y="106"/>
                  </a:cubicBezTo>
                  <a:cubicBezTo>
                    <a:pt x="57" y="106"/>
                    <a:pt x="60" y="106"/>
                    <a:pt x="59" y="104"/>
                  </a:cubicBezTo>
                  <a:cubicBezTo>
                    <a:pt x="59" y="104"/>
                    <a:pt x="60" y="104"/>
                    <a:pt x="60" y="102"/>
                  </a:cubicBezTo>
                  <a:cubicBezTo>
                    <a:pt x="60" y="104"/>
                    <a:pt x="59" y="102"/>
                    <a:pt x="59" y="102"/>
                  </a:cubicBezTo>
                  <a:cubicBezTo>
                    <a:pt x="60" y="102"/>
                    <a:pt x="59" y="102"/>
                    <a:pt x="60" y="102"/>
                  </a:cubicBezTo>
                  <a:cubicBezTo>
                    <a:pt x="60" y="102"/>
                    <a:pt x="60" y="102"/>
                    <a:pt x="60" y="102"/>
                  </a:cubicBezTo>
                  <a:cubicBezTo>
                    <a:pt x="61" y="102"/>
                    <a:pt x="60" y="100"/>
                    <a:pt x="61" y="102"/>
                  </a:cubicBezTo>
                  <a:cubicBezTo>
                    <a:pt x="60" y="100"/>
                    <a:pt x="61" y="100"/>
                    <a:pt x="61" y="99"/>
                  </a:cubicBezTo>
                  <a:cubicBezTo>
                    <a:pt x="60" y="99"/>
                    <a:pt x="60" y="99"/>
                    <a:pt x="60" y="99"/>
                  </a:cubicBezTo>
                  <a:cubicBezTo>
                    <a:pt x="61" y="99"/>
                    <a:pt x="61" y="99"/>
                    <a:pt x="61" y="99"/>
                  </a:cubicBezTo>
                  <a:cubicBezTo>
                    <a:pt x="61" y="99"/>
                    <a:pt x="61" y="99"/>
                    <a:pt x="61" y="99"/>
                  </a:cubicBezTo>
                  <a:cubicBezTo>
                    <a:pt x="63" y="99"/>
                    <a:pt x="61" y="98"/>
                    <a:pt x="63" y="99"/>
                  </a:cubicBezTo>
                  <a:cubicBezTo>
                    <a:pt x="63" y="98"/>
                    <a:pt x="64" y="96"/>
                    <a:pt x="63" y="96"/>
                  </a:cubicBezTo>
                  <a:cubicBezTo>
                    <a:pt x="64" y="96"/>
                    <a:pt x="64" y="95"/>
                    <a:pt x="64" y="95"/>
                  </a:cubicBezTo>
                  <a:cubicBezTo>
                    <a:pt x="64" y="95"/>
                    <a:pt x="64" y="95"/>
                    <a:pt x="64" y="95"/>
                  </a:cubicBezTo>
                  <a:cubicBezTo>
                    <a:pt x="64" y="94"/>
                    <a:pt x="64" y="95"/>
                    <a:pt x="64" y="94"/>
                  </a:cubicBezTo>
                  <a:cubicBezTo>
                    <a:pt x="64" y="94"/>
                    <a:pt x="64" y="94"/>
                    <a:pt x="64" y="93"/>
                  </a:cubicBezTo>
                  <a:cubicBezTo>
                    <a:pt x="65" y="93"/>
                    <a:pt x="65" y="93"/>
                    <a:pt x="65" y="93"/>
                  </a:cubicBezTo>
                  <a:cubicBezTo>
                    <a:pt x="65" y="93"/>
                    <a:pt x="66" y="93"/>
                    <a:pt x="66" y="91"/>
                  </a:cubicBezTo>
                  <a:cubicBezTo>
                    <a:pt x="65" y="91"/>
                    <a:pt x="65" y="91"/>
                    <a:pt x="65" y="91"/>
                  </a:cubicBezTo>
                  <a:cubicBezTo>
                    <a:pt x="64" y="90"/>
                    <a:pt x="66" y="90"/>
                    <a:pt x="66" y="90"/>
                  </a:cubicBezTo>
                  <a:cubicBezTo>
                    <a:pt x="69" y="90"/>
                    <a:pt x="69" y="90"/>
                    <a:pt x="69" y="90"/>
                  </a:cubicBezTo>
                  <a:cubicBezTo>
                    <a:pt x="66" y="90"/>
                    <a:pt x="70" y="90"/>
                    <a:pt x="69" y="87"/>
                  </a:cubicBezTo>
                  <a:cubicBezTo>
                    <a:pt x="69" y="87"/>
                    <a:pt x="69" y="87"/>
                    <a:pt x="70" y="87"/>
                  </a:cubicBezTo>
                  <a:cubicBezTo>
                    <a:pt x="70" y="86"/>
                    <a:pt x="72" y="85"/>
                    <a:pt x="70" y="83"/>
                  </a:cubicBezTo>
                  <a:cubicBezTo>
                    <a:pt x="70" y="83"/>
                    <a:pt x="72" y="82"/>
                    <a:pt x="72" y="83"/>
                  </a:cubicBezTo>
                  <a:cubicBezTo>
                    <a:pt x="72" y="83"/>
                    <a:pt x="70" y="83"/>
                    <a:pt x="72" y="83"/>
                  </a:cubicBezTo>
                  <a:cubicBezTo>
                    <a:pt x="72" y="83"/>
                    <a:pt x="72" y="83"/>
                    <a:pt x="72" y="83"/>
                  </a:cubicBezTo>
                  <a:cubicBezTo>
                    <a:pt x="72" y="83"/>
                    <a:pt x="72" y="82"/>
                    <a:pt x="70" y="82"/>
                  </a:cubicBezTo>
                  <a:cubicBezTo>
                    <a:pt x="70" y="81"/>
                    <a:pt x="73" y="82"/>
                    <a:pt x="73" y="81"/>
                  </a:cubicBezTo>
                  <a:cubicBezTo>
                    <a:pt x="73" y="81"/>
                    <a:pt x="73" y="81"/>
                    <a:pt x="73" y="81"/>
                  </a:cubicBezTo>
                  <a:cubicBezTo>
                    <a:pt x="74" y="81"/>
                    <a:pt x="74" y="81"/>
                    <a:pt x="74" y="81"/>
                  </a:cubicBezTo>
                  <a:cubicBezTo>
                    <a:pt x="74" y="80"/>
                    <a:pt x="73" y="80"/>
                    <a:pt x="73" y="80"/>
                  </a:cubicBezTo>
                  <a:cubicBezTo>
                    <a:pt x="73" y="78"/>
                    <a:pt x="73" y="78"/>
                    <a:pt x="73" y="78"/>
                  </a:cubicBezTo>
                  <a:cubicBezTo>
                    <a:pt x="73" y="78"/>
                    <a:pt x="73" y="78"/>
                    <a:pt x="73" y="78"/>
                  </a:cubicBezTo>
                  <a:cubicBezTo>
                    <a:pt x="73" y="78"/>
                    <a:pt x="73" y="78"/>
                    <a:pt x="74" y="78"/>
                  </a:cubicBezTo>
                  <a:cubicBezTo>
                    <a:pt x="73" y="78"/>
                    <a:pt x="73" y="78"/>
                    <a:pt x="73" y="78"/>
                  </a:cubicBezTo>
                  <a:cubicBezTo>
                    <a:pt x="74" y="77"/>
                    <a:pt x="74" y="77"/>
                    <a:pt x="74" y="77"/>
                  </a:cubicBezTo>
                  <a:cubicBezTo>
                    <a:pt x="74" y="78"/>
                    <a:pt x="74" y="78"/>
                    <a:pt x="74" y="78"/>
                  </a:cubicBezTo>
                  <a:cubicBezTo>
                    <a:pt x="74" y="78"/>
                    <a:pt x="74" y="78"/>
                    <a:pt x="76" y="78"/>
                  </a:cubicBezTo>
                  <a:cubicBezTo>
                    <a:pt x="74" y="77"/>
                    <a:pt x="76" y="77"/>
                    <a:pt x="76" y="77"/>
                  </a:cubicBezTo>
                  <a:cubicBezTo>
                    <a:pt x="76" y="77"/>
                    <a:pt x="76" y="77"/>
                    <a:pt x="76" y="77"/>
                  </a:cubicBezTo>
                  <a:cubicBezTo>
                    <a:pt x="76" y="77"/>
                    <a:pt x="77" y="74"/>
                    <a:pt x="76" y="74"/>
                  </a:cubicBezTo>
                  <a:cubicBezTo>
                    <a:pt x="76" y="77"/>
                    <a:pt x="76" y="77"/>
                    <a:pt x="76" y="77"/>
                  </a:cubicBezTo>
                  <a:cubicBezTo>
                    <a:pt x="76" y="74"/>
                    <a:pt x="74" y="74"/>
                    <a:pt x="76" y="74"/>
                  </a:cubicBezTo>
                  <a:cubicBezTo>
                    <a:pt x="76" y="74"/>
                    <a:pt x="77" y="77"/>
                    <a:pt x="77" y="74"/>
                  </a:cubicBezTo>
                  <a:cubicBezTo>
                    <a:pt x="76" y="74"/>
                    <a:pt x="76" y="74"/>
                    <a:pt x="76" y="74"/>
                  </a:cubicBezTo>
                  <a:cubicBezTo>
                    <a:pt x="76" y="73"/>
                    <a:pt x="76" y="73"/>
                    <a:pt x="76" y="73"/>
                  </a:cubicBezTo>
                  <a:cubicBezTo>
                    <a:pt x="77" y="74"/>
                    <a:pt x="77" y="74"/>
                    <a:pt x="77" y="74"/>
                  </a:cubicBezTo>
                  <a:cubicBezTo>
                    <a:pt x="76" y="73"/>
                    <a:pt x="76" y="73"/>
                    <a:pt x="76" y="73"/>
                  </a:cubicBezTo>
                  <a:cubicBezTo>
                    <a:pt x="77" y="74"/>
                    <a:pt x="77" y="73"/>
                    <a:pt x="78" y="73"/>
                  </a:cubicBezTo>
                  <a:cubicBezTo>
                    <a:pt x="78" y="73"/>
                    <a:pt x="77" y="72"/>
                    <a:pt x="78" y="72"/>
                  </a:cubicBezTo>
                  <a:cubicBezTo>
                    <a:pt x="78" y="72"/>
                    <a:pt x="78" y="72"/>
                    <a:pt x="78" y="72"/>
                  </a:cubicBezTo>
                  <a:cubicBezTo>
                    <a:pt x="77" y="72"/>
                    <a:pt x="78" y="70"/>
                    <a:pt x="78" y="70"/>
                  </a:cubicBezTo>
                  <a:cubicBezTo>
                    <a:pt x="78" y="70"/>
                    <a:pt x="78" y="70"/>
                    <a:pt x="78" y="70"/>
                  </a:cubicBezTo>
                  <a:cubicBezTo>
                    <a:pt x="78" y="70"/>
                    <a:pt x="78" y="70"/>
                    <a:pt x="80" y="70"/>
                  </a:cubicBezTo>
                  <a:cubicBezTo>
                    <a:pt x="80" y="69"/>
                    <a:pt x="77" y="69"/>
                    <a:pt x="78" y="69"/>
                  </a:cubicBezTo>
                  <a:cubicBezTo>
                    <a:pt x="78" y="68"/>
                    <a:pt x="80" y="69"/>
                    <a:pt x="80" y="69"/>
                  </a:cubicBezTo>
                  <a:cubicBezTo>
                    <a:pt x="80" y="68"/>
                    <a:pt x="83" y="68"/>
                    <a:pt x="81" y="66"/>
                  </a:cubicBezTo>
                  <a:cubicBezTo>
                    <a:pt x="83" y="66"/>
                    <a:pt x="83" y="66"/>
                    <a:pt x="83" y="66"/>
                  </a:cubicBezTo>
                  <a:cubicBezTo>
                    <a:pt x="83" y="65"/>
                    <a:pt x="86" y="64"/>
                    <a:pt x="85" y="63"/>
                  </a:cubicBezTo>
                  <a:cubicBezTo>
                    <a:pt x="85" y="63"/>
                    <a:pt x="85" y="60"/>
                    <a:pt x="83" y="60"/>
                  </a:cubicBezTo>
                  <a:cubicBezTo>
                    <a:pt x="85" y="60"/>
                    <a:pt x="83" y="60"/>
                    <a:pt x="85" y="60"/>
                  </a:cubicBezTo>
                  <a:cubicBezTo>
                    <a:pt x="85" y="63"/>
                    <a:pt x="85" y="63"/>
                    <a:pt x="85" y="63"/>
                  </a:cubicBezTo>
                  <a:cubicBezTo>
                    <a:pt x="86" y="60"/>
                    <a:pt x="87" y="60"/>
                    <a:pt x="86" y="59"/>
                  </a:cubicBezTo>
                  <a:cubicBezTo>
                    <a:pt x="87" y="59"/>
                    <a:pt x="87" y="59"/>
                    <a:pt x="87" y="59"/>
                  </a:cubicBezTo>
                  <a:cubicBezTo>
                    <a:pt x="86" y="59"/>
                    <a:pt x="86" y="57"/>
                    <a:pt x="87" y="57"/>
                  </a:cubicBezTo>
                  <a:cubicBezTo>
                    <a:pt x="87" y="57"/>
                    <a:pt x="87" y="57"/>
                    <a:pt x="87" y="57"/>
                  </a:cubicBezTo>
                  <a:cubicBezTo>
                    <a:pt x="87" y="57"/>
                    <a:pt x="87" y="57"/>
                    <a:pt x="87" y="57"/>
                  </a:cubicBezTo>
                  <a:cubicBezTo>
                    <a:pt x="89" y="57"/>
                    <a:pt x="89" y="57"/>
                    <a:pt x="89" y="57"/>
                  </a:cubicBezTo>
                  <a:cubicBezTo>
                    <a:pt x="87" y="57"/>
                    <a:pt x="87" y="56"/>
                    <a:pt x="87" y="56"/>
                  </a:cubicBezTo>
                  <a:cubicBezTo>
                    <a:pt x="89" y="56"/>
                    <a:pt x="90" y="56"/>
                    <a:pt x="89" y="56"/>
                  </a:cubicBezTo>
                  <a:cubicBezTo>
                    <a:pt x="89" y="55"/>
                    <a:pt x="89" y="55"/>
                    <a:pt x="89" y="55"/>
                  </a:cubicBezTo>
                  <a:cubicBezTo>
                    <a:pt x="90" y="55"/>
                    <a:pt x="90" y="55"/>
                    <a:pt x="90" y="55"/>
                  </a:cubicBezTo>
                  <a:cubicBezTo>
                    <a:pt x="90" y="53"/>
                    <a:pt x="90" y="53"/>
                    <a:pt x="89" y="52"/>
                  </a:cubicBezTo>
                  <a:cubicBezTo>
                    <a:pt x="91" y="52"/>
                    <a:pt x="93" y="50"/>
                    <a:pt x="94" y="47"/>
                  </a:cubicBezTo>
                  <a:cubicBezTo>
                    <a:pt x="94" y="47"/>
                    <a:pt x="94" y="47"/>
                    <a:pt x="94" y="47"/>
                  </a:cubicBezTo>
                  <a:cubicBezTo>
                    <a:pt x="94" y="47"/>
                    <a:pt x="94" y="47"/>
                    <a:pt x="94" y="47"/>
                  </a:cubicBezTo>
                  <a:cubicBezTo>
                    <a:pt x="94" y="47"/>
                    <a:pt x="94" y="46"/>
                    <a:pt x="93" y="46"/>
                  </a:cubicBezTo>
                  <a:cubicBezTo>
                    <a:pt x="94" y="46"/>
                    <a:pt x="94" y="46"/>
                    <a:pt x="94" y="46"/>
                  </a:cubicBezTo>
                  <a:cubicBezTo>
                    <a:pt x="95" y="46"/>
                    <a:pt x="94" y="46"/>
                    <a:pt x="95" y="46"/>
                  </a:cubicBezTo>
                  <a:cubicBezTo>
                    <a:pt x="95" y="46"/>
                    <a:pt x="95" y="44"/>
                    <a:pt x="95" y="46"/>
                  </a:cubicBezTo>
                  <a:cubicBezTo>
                    <a:pt x="95" y="44"/>
                    <a:pt x="95" y="44"/>
                    <a:pt x="94" y="44"/>
                  </a:cubicBezTo>
                  <a:cubicBezTo>
                    <a:pt x="95" y="44"/>
                    <a:pt x="95" y="44"/>
                    <a:pt x="95" y="44"/>
                  </a:cubicBezTo>
                  <a:cubicBezTo>
                    <a:pt x="94" y="43"/>
                    <a:pt x="93" y="44"/>
                    <a:pt x="91" y="43"/>
                  </a:cubicBezTo>
                  <a:cubicBezTo>
                    <a:pt x="93" y="43"/>
                    <a:pt x="93" y="43"/>
                    <a:pt x="93" y="43"/>
                  </a:cubicBezTo>
                  <a:cubicBezTo>
                    <a:pt x="91" y="42"/>
                    <a:pt x="91" y="43"/>
                    <a:pt x="91" y="42"/>
                  </a:cubicBezTo>
                  <a:cubicBezTo>
                    <a:pt x="93" y="43"/>
                    <a:pt x="93" y="43"/>
                    <a:pt x="93" y="43"/>
                  </a:cubicBezTo>
                  <a:cubicBezTo>
                    <a:pt x="94" y="42"/>
                    <a:pt x="95" y="43"/>
                    <a:pt x="95" y="43"/>
                  </a:cubicBezTo>
                  <a:cubicBezTo>
                    <a:pt x="95" y="42"/>
                    <a:pt x="95" y="43"/>
                    <a:pt x="94" y="43"/>
                  </a:cubicBezTo>
                  <a:cubicBezTo>
                    <a:pt x="94" y="42"/>
                    <a:pt x="95" y="42"/>
                    <a:pt x="95" y="42"/>
                  </a:cubicBezTo>
                  <a:cubicBezTo>
                    <a:pt x="95" y="42"/>
                    <a:pt x="96" y="43"/>
                    <a:pt x="96" y="42"/>
                  </a:cubicBezTo>
                  <a:cubicBezTo>
                    <a:pt x="96" y="42"/>
                    <a:pt x="95" y="42"/>
                    <a:pt x="96" y="42"/>
                  </a:cubicBezTo>
                  <a:cubicBezTo>
                    <a:pt x="96" y="42"/>
                    <a:pt x="96" y="42"/>
                    <a:pt x="99" y="42"/>
                  </a:cubicBezTo>
                  <a:cubicBezTo>
                    <a:pt x="99" y="42"/>
                    <a:pt x="99" y="42"/>
                    <a:pt x="99" y="42"/>
                  </a:cubicBezTo>
                  <a:cubicBezTo>
                    <a:pt x="99" y="40"/>
                    <a:pt x="96" y="40"/>
                    <a:pt x="96" y="40"/>
                  </a:cubicBezTo>
                  <a:cubicBezTo>
                    <a:pt x="96" y="40"/>
                    <a:pt x="99" y="39"/>
                    <a:pt x="100" y="40"/>
                  </a:cubicBezTo>
                  <a:cubicBezTo>
                    <a:pt x="99" y="40"/>
                    <a:pt x="99" y="40"/>
                    <a:pt x="99" y="40"/>
                  </a:cubicBezTo>
                  <a:cubicBezTo>
                    <a:pt x="99" y="39"/>
                    <a:pt x="100" y="39"/>
                    <a:pt x="99" y="39"/>
                  </a:cubicBezTo>
                  <a:cubicBezTo>
                    <a:pt x="100" y="39"/>
                    <a:pt x="100" y="39"/>
                    <a:pt x="100" y="39"/>
                  </a:cubicBezTo>
                  <a:cubicBezTo>
                    <a:pt x="100" y="39"/>
                    <a:pt x="99" y="39"/>
                    <a:pt x="99" y="38"/>
                  </a:cubicBezTo>
                  <a:cubicBezTo>
                    <a:pt x="99" y="38"/>
                    <a:pt x="100" y="38"/>
                    <a:pt x="100" y="36"/>
                  </a:cubicBezTo>
                  <a:cubicBezTo>
                    <a:pt x="100" y="36"/>
                    <a:pt x="100" y="36"/>
                    <a:pt x="102" y="36"/>
                  </a:cubicBezTo>
                  <a:cubicBezTo>
                    <a:pt x="102" y="38"/>
                    <a:pt x="100" y="38"/>
                    <a:pt x="102" y="38"/>
                  </a:cubicBezTo>
                  <a:cubicBezTo>
                    <a:pt x="100" y="38"/>
                    <a:pt x="102" y="38"/>
                    <a:pt x="102" y="38"/>
                  </a:cubicBezTo>
                  <a:cubicBezTo>
                    <a:pt x="102" y="36"/>
                    <a:pt x="102" y="36"/>
                    <a:pt x="102" y="36"/>
                  </a:cubicBezTo>
                  <a:cubicBezTo>
                    <a:pt x="102" y="36"/>
                    <a:pt x="102" y="36"/>
                    <a:pt x="103" y="36"/>
                  </a:cubicBezTo>
                  <a:cubicBezTo>
                    <a:pt x="102" y="36"/>
                    <a:pt x="102" y="36"/>
                    <a:pt x="102" y="36"/>
                  </a:cubicBezTo>
                  <a:cubicBezTo>
                    <a:pt x="103" y="36"/>
                    <a:pt x="103" y="36"/>
                    <a:pt x="103" y="36"/>
                  </a:cubicBezTo>
                  <a:cubicBezTo>
                    <a:pt x="102" y="35"/>
                    <a:pt x="102" y="35"/>
                    <a:pt x="102" y="35"/>
                  </a:cubicBezTo>
                  <a:cubicBezTo>
                    <a:pt x="102" y="35"/>
                    <a:pt x="102" y="35"/>
                    <a:pt x="102" y="35"/>
                  </a:cubicBezTo>
                  <a:cubicBezTo>
                    <a:pt x="102" y="35"/>
                    <a:pt x="102" y="35"/>
                    <a:pt x="102" y="33"/>
                  </a:cubicBezTo>
                  <a:cubicBezTo>
                    <a:pt x="103" y="35"/>
                    <a:pt x="103" y="35"/>
                    <a:pt x="103" y="35"/>
                  </a:cubicBezTo>
                  <a:cubicBezTo>
                    <a:pt x="104" y="35"/>
                    <a:pt x="103" y="33"/>
                    <a:pt x="104" y="33"/>
                  </a:cubicBezTo>
                  <a:cubicBezTo>
                    <a:pt x="103" y="35"/>
                    <a:pt x="103" y="35"/>
                    <a:pt x="103" y="35"/>
                  </a:cubicBezTo>
                  <a:cubicBezTo>
                    <a:pt x="103" y="33"/>
                    <a:pt x="102" y="33"/>
                    <a:pt x="102" y="31"/>
                  </a:cubicBezTo>
                  <a:cubicBezTo>
                    <a:pt x="103" y="31"/>
                    <a:pt x="104" y="31"/>
                    <a:pt x="104" y="33"/>
                  </a:cubicBezTo>
                  <a:cubicBezTo>
                    <a:pt x="104" y="33"/>
                    <a:pt x="104" y="31"/>
                    <a:pt x="103" y="31"/>
                  </a:cubicBezTo>
                  <a:cubicBezTo>
                    <a:pt x="104" y="31"/>
                    <a:pt x="104" y="33"/>
                    <a:pt x="104" y="31"/>
                  </a:cubicBezTo>
                  <a:cubicBezTo>
                    <a:pt x="104" y="30"/>
                    <a:pt x="104" y="30"/>
                    <a:pt x="104" y="30"/>
                  </a:cubicBezTo>
                  <a:cubicBezTo>
                    <a:pt x="103" y="30"/>
                    <a:pt x="103" y="30"/>
                    <a:pt x="103" y="30"/>
                  </a:cubicBezTo>
                  <a:cubicBezTo>
                    <a:pt x="103" y="29"/>
                    <a:pt x="103" y="29"/>
                    <a:pt x="103" y="29"/>
                  </a:cubicBezTo>
                  <a:cubicBezTo>
                    <a:pt x="102" y="29"/>
                    <a:pt x="102" y="29"/>
                    <a:pt x="102" y="29"/>
                  </a:cubicBezTo>
                  <a:cubicBezTo>
                    <a:pt x="102" y="29"/>
                    <a:pt x="102" y="29"/>
                    <a:pt x="102" y="27"/>
                  </a:cubicBezTo>
                  <a:cubicBezTo>
                    <a:pt x="103" y="30"/>
                    <a:pt x="104" y="29"/>
                    <a:pt x="106" y="29"/>
                  </a:cubicBezTo>
                  <a:cubicBezTo>
                    <a:pt x="106" y="29"/>
                    <a:pt x="103" y="27"/>
                    <a:pt x="106" y="27"/>
                  </a:cubicBezTo>
                  <a:cubicBezTo>
                    <a:pt x="106" y="27"/>
                    <a:pt x="107" y="27"/>
                    <a:pt x="106" y="27"/>
                  </a:cubicBezTo>
                  <a:cubicBezTo>
                    <a:pt x="106" y="27"/>
                    <a:pt x="107" y="29"/>
                    <a:pt x="107" y="27"/>
                  </a:cubicBezTo>
                  <a:cubicBezTo>
                    <a:pt x="106" y="26"/>
                    <a:pt x="106" y="26"/>
                    <a:pt x="106" y="26"/>
                  </a:cubicBezTo>
                  <a:cubicBezTo>
                    <a:pt x="106" y="27"/>
                    <a:pt x="106" y="27"/>
                    <a:pt x="106" y="27"/>
                  </a:cubicBezTo>
                  <a:cubicBezTo>
                    <a:pt x="104" y="26"/>
                    <a:pt x="104" y="26"/>
                    <a:pt x="104" y="26"/>
                  </a:cubicBezTo>
                  <a:cubicBezTo>
                    <a:pt x="104" y="26"/>
                    <a:pt x="104" y="25"/>
                    <a:pt x="106" y="25"/>
                  </a:cubicBezTo>
                  <a:cubicBezTo>
                    <a:pt x="106" y="26"/>
                    <a:pt x="104" y="26"/>
                    <a:pt x="106" y="26"/>
                  </a:cubicBezTo>
                  <a:cubicBezTo>
                    <a:pt x="107" y="26"/>
                    <a:pt x="106" y="25"/>
                    <a:pt x="107" y="25"/>
                  </a:cubicBezTo>
                  <a:cubicBezTo>
                    <a:pt x="107" y="26"/>
                    <a:pt x="107" y="26"/>
                    <a:pt x="108" y="26"/>
                  </a:cubicBezTo>
                  <a:cubicBezTo>
                    <a:pt x="108" y="26"/>
                    <a:pt x="108" y="26"/>
                    <a:pt x="108" y="26"/>
                  </a:cubicBezTo>
                  <a:cubicBezTo>
                    <a:pt x="108" y="26"/>
                    <a:pt x="108" y="26"/>
                    <a:pt x="108" y="26"/>
                  </a:cubicBezTo>
                  <a:cubicBezTo>
                    <a:pt x="108" y="25"/>
                    <a:pt x="108" y="26"/>
                    <a:pt x="110" y="25"/>
                  </a:cubicBezTo>
                  <a:cubicBezTo>
                    <a:pt x="108" y="25"/>
                    <a:pt x="108" y="25"/>
                    <a:pt x="108" y="25"/>
                  </a:cubicBezTo>
                  <a:cubicBezTo>
                    <a:pt x="107" y="23"/>
                    <a:pt x="108" y="26"/>
                    <a:pt x="107" y="25"/>
                  </a:cubicBezTo>
                  <a:cubicBezTo>
                    <a:pt x="107" y="25"/>
                    <a:pt x="108" y="25"/>
                    <a:pt x="108" y="23"/>
                  </a:cubicBezTo>
                  <a:cubicBezTo>
                    <a:pt x="107" y="23"/>
                    <a:pt x="107" y="23"/>
                    <a:pt x="107" y="23"/>
                  </a:cubicBezTo>
                  <a:cubicBezTo>
                    <a:pt x="107" y="23"/>
                    <a:pt x="106" y="22"/>
                    <a:pt x="107" y="22"/>
                  </a:cubicBezTo>
                  <a:cubicBezTo>
                    <a:pt x="108" y="22"/>
                    <a:pt x="108" y="22"/>
                    <a:pt x="108" y="23"/>
                  </a:cubicBezTo>
                  <a:cubicBezTo>
                    <a:pt x="108" y="22"/>
                    <a:pt x="110" y="22"/>
                    <a:pt x="110" y="22"/>
                  </a:cubicBezTo>
                  <a:cubicBezTo>
                    <a:pt x="108" y="19"/>
                    <a:pt x="111" y="19"/>
                    <a:pt x="110" y="19"/>
                  </a:cubicBezTo>
                  <a:cubicBezTo>
                    <a:pt x="110" y="19"/>
                    <a:pt x="108" y="22"/>
                    <a:pt x="107" y="22"/>
                  </a:cubicBezTo>
                  <a:cubicBezTo>
                    <a:pt x="107" y="19"/>
                    <a:pt x="107" y="23"/>
                    <a:pt x="106" y="22"/>
                  </a:cubicBezTo>
                  <a:cubicBezTo>
                    <a:pt x="107" y="22"/>
                    <a:pt x="106" y="19"/>
                    <a:pt x="104" y="19"/>
                  </a:cubicBezTo>
                  <a:cubicBezTo>
                    <a:pt x="106" y="19"/>
                    <a:pt x="106" y="19"/>
                    <a:pt x="106" y="19"/>
                  </a:cubicBezTo>
                  <a:cubicBezTo>
                    <a:pt x="106" y="19"/>
                    <a:pt x="106" y="19"/>
                    <a:pt x="107" y="19"/>
                  </a:cubicBezTo>
                  <a:cubicBezTo>
                    <a:pt x="108" y="18"/>
                    <a:pt x="108" y="18"/>
                    <a:pt x="108" y="18"/>
                  </a:cubicBezTo>
                  <a:cubicBezTo>
                    <a:pt x="108" y="18"/>
                    <a:pt x="108" y="18"/>
                    <a:pt x="107" y="18"/>
                  </a:cubicBezTo>
                  <a:cubicBezTo>
                    <a:pt x="108" y="17"/>
                    <a:pt x="108" y="17"/>
                    <a:pt x="110" y="16"/>
                  </a:cubicBezTo>
                  <a:cubicBezTo>
                    <a:pt x="110" y="17"/>
                    <a:pt x="110" y="14"/>
                    <a:pt x="111" y="16"/>
                  </a:cubicBezTo>
                  <a:cubicBezTo>
                    <a:pt x="111" y="16"/>
                    <a:pt x="111" y="17"/>
                    <a:pt x="113" y="17"/>
                  </a:cubicBezTo>
                  <a:cubicBezTo>
                    <a:pt x="111" y="17"/>
                    <a:pt x="111" y="17"/>
                    <a:pt x="111" y="17"/>
                  </a:cubicBezTo>
                  <a:cubicBezTo>
                    <a:pt x="113" y="17"/>
                    <a:pt x="111" y="16"/>
                    <a:pt x="111" y="16"/>
                  </a:cubicBezTo>
                  <a:cubicBezTo>
                    <a:pt x="111" y="17"/>
                    <a:pt x="110" y="16"/>
                    <a:pt x="110" y="14"/>
                  </a:cubicBezTo>
                  <a:cubicBezTo>
                    <a:pt x="108" y="14"/>
                    <a:pt x="108" y="14"/>
                    <a:pt x="108" y="14"/>
                  </a:cubicBezTo>
                  <a:cubicBezTo>
                    <a:pt x="110" y="13"/>
                    <a:pt x="111" y="13"/>
                    <a:pt x="111" y="13"/>
                  </a:cubicBezTo>
                  <a:cubicBezTo>
                    <a:pt x="111" y="12"/>
                    <a:pt x="113" y="10"/>
                    <a:pt x="113" y="9"/>
                  </a:cubicBezTo>
                  <a:cubicBezTo>
                    <a:pt x="113" y="9"/>
                    <a:pt x="111" y="9"/>
                    <a:pt x="111" y="8"/>
                  </a:cubicBezTo>
                  <a:cubicBezTo>
                    <a:pt x="113" y="8"/>
                    <a:pt x="113" y="9"/>
                    <a:pt x="113" y="8"/>
                  </a:cubicBezTo>
                  <a:cubicBezTo>
                    <a:pt x="113" y="8"/>
                    <a:pt x="113" y="8"/>
                    <a:pt x="113" y="8"/>
                  </a:cubicBezTo>
                  <a:cubicBezTo>
                    <a:pt x="113" y="8"/>
                    <a:pt x="113" y="5"/>
                    <a:pt x="115" y="5"/>
                  </a:cubicBezTo>
                  <a:cubicBezTo>
                    <a:pt x="113" y="5"/>
                    <a:pt x="113" y="5"/>
                    <a:pt x="113" y="5"/>
                  </a:cubicBezTo>
                  <a:cubicBezTo>
                    <a:pt x="113" y="5"/>
                    <a:pt x="113" y="5"/>
                    <a:pt x="115" y="5"/>
                  </a:cubicBezTo>
                  <a:cubicBezTo>
                    <a:pt x="113" y="5"/>
                    <a:pt x="113" y="5"/>
                    <a:pt x="113" y="5"/>
                  </a:cubicBezTo>
                  <a:cubicBezTo>
                    <a:pt x="111" y="4"/>
                    <a:pt x="113" y="4"/>
                    <a:pt x="115" y="4"/>
                  </a:cubicBezTo>
                  <a:cubicBezTo>
                    <a:pt x="115" y="4"/>
                    <a:pt x="115" y="4"/>
                    <a:pt x="115" y="4"/>
                  </a:cubicBezTo>
                  <a:cubicBezTo>
                    <a:pt x="116" y="4"/>
                    <a:pt x="115" y="3"/>
                    <a:pt x="116" y="3"/>
                  </a:cubicBezTo>
                  <a:cubicBezTo>
                    <a:pt x="115" y="1"/>
                    <a:pt x="115" y="1"/>
                    <a:pt x="115" y="1"/>
                  </a:cubicBezTo>
                  <a:cubicBezTo>
                    <a:pt x="116" y="1"/>
                    <a:pt x="116" y="1"/>
                    <a:pt x="116" y="1"/>
                  </a:cubicBezTo>
                  <a:cubicBezTo>
                    <a:pt x="115" y="1"/>
                    <a:pt x="115" y="0"/>
                    <a:pt x="116" y="0"/>
                  </a:cubicBezTo>
                  <a:cubicBezTo>
                    <a:pt x="113" y="1"/>
                    <a:pt x="113" y="1"/>
                    <a:pt x="113" y="1"/>
                  </a:cubicBezTo>
                  <a:cubicBezTo>
                    <a:pt x="115" y="1"/>
                    <a:pt x="115" y="1"/>
                    <a:pt x="115" y="1"/>
                  </a:cubicBezTo>
                  <a:cubicBezTo>
                    <a:pt x="116" y="3"/>
                    <a:pt x="115" y="3"/>
                    <a:pt x="115" y="3"/>
                  </a:cubicBezTo>
                  <a:cubicBezTo>
                    <a:pt x="115" y="3"/>
                    <a:pt x="115" y="3"/>
                    <a:pt x="115" y="3"/>
                  </a:cubicBezTo>
                  <a:cubicBezTo>
                    <a:pt x="113" y="1"/>
                    <a:pt x="113" y="3"/>
                    <a:pt x="113" y="1"/>
                  </a:cubicBezTo>
                  <a:cubicBezTo>
                    <a:pt x="113" y="1"/>
                    <a:pt x="113" y="1"/>
                    <a:pt x="113" y="1"/>
                  </a:cubicBezTo>
                  <a:cubicBezTo>
                    <a:pt x="113" y="1"/>
                    <a:pt x="111" y="1"/>
                    <a:pt x="111" y="3"/>
                  </a:cubicBezTo>
                  <a:cubicBezTo>
                    <a:pt x="113" y="3"/>
                    <a:pt x="111" y="3"/>
                    <a:pt x="113" y="3"/>
                  </a:cubicBezTo>
                  <a:cubicBezTo>
                    <a:pt x="111" y="3"/>
                    <a:pt x="111" y="3"/>
                    <a:pt x="111" y="4"/>
                  </a:cubicBezTo>
                  <a:cubicBezTo>
                    <a:pt x="111" y="4"/>
                    <a:pt x="110" y="4"/>
                    <a:pt x="110" y="5"/>
                  </a:cubicBezTo>
                  <a:cubicBezTo>
                    <a:pt x="111" y="5"/>
                    <a:pt x="111" y="5"/>
                    <a:pt x="111" y="5"/>
                  </a:cubicBezTo>
                  <a:cubicBezTo>
                    <a:pt x="111" y="5"/>
                    <a:pt x="111" y="5"/>
                    <a:pt x="111" y="8"/>
                  </a:cubicBezTo>
                  <a:cubicBezTo>
                    <a:pt x="111" y="8"/>
                    <a:pt x="110" y="5"/>
                    <a:pt x="108" y="8"/>
                  </a:cubicBezTo>
                  <a:cubicBezTo>
                    <a:pt x="110" y="8"/>
                    <a:pt x="110" y="8"/>
                    <a:pt x="110" y="8"/>
                  </a:cubicBezTo>
                  <a:cubicBezTo>
                    <a:pt x="108" y="8"/>
                    <a:pt x="108" y="8"/>
                    <a:pt x="108" y="8"/>
                  </a:cubicBezTo>
                  <a:cubicBezTo>
                    <a:pt x="107" y="9"/>
                    <a:pt x="107" y="10"/>
                    <a:pt x="106" y="12"/>
                  </a:cubicBezTo>
                  <a:cubicBezTo>
                    <a:pt x="107" y="12"/>
                    <a:pt x="107" y="12"/>
                    <a:pt x="107" y="12"/>
                  </a:cubicBezTo>
                  <a:cubicBezTo>
                    <a:pt x="106" y="12"/>
                    <a:pt x="106" y="13"/>
                    <a:pt x="104" y="13"/>
                  </a:cubicBezTo>
                  <a:cubicBezTo>
                    <a:pt x="104" y="14"/>
                    <a:pt x="103" y="16"/>
                    <a:pt x="103" y="17"/>
                  </a:cubicBezTo>
                  <a:cubicBezTo>
                    <a:pt x="102" y="18"/>
                    <a:pt x="100" y="19"/>
                    <a:pt x="99" y="23"/>
                  </a:cubicBezTo>
                  <a:cubicBezTo>
                    <a:pt x="100" y="23"/>
                    <a:pt x="100" y="23"/>
                    <a:pt x="100" y="23"/>
                  </a:cubicBezTo>
                  <a:cubicBezTo>
                    <a:pt x="99" y="23"/>
                    <a:pt x="100" y="23"/>
                    <a:pt x="100" y="25"/>
                  </a:cubicBezTo>
                  <a:cubicBezTo>
                    <a:pt x="100" y="23"/>
                    <a:pt x="99" y="25"/>
                    <a:pt x="99" y="25"/>
                  </a:cubicBezTo>
                  <a:cubicBezTo>
                    <a:pt x="99" y="25"/>
                    <a:pt x="96" y="26"/>
                    <a:pt x="95" y="26"/>
                  </a:cubicBezTo>
                  <a:cubicBezTo>
                    <a:pt x="95" y="27"/>
                    <a:pt x="95" y="27"/>
                    <a:pt x="95" y="27"/>
                  </a:cubicBezTo>
                  <a:cubicBezTo>
                    <a:pt x="94" y="27"/>
                    <a:pt x="94" y="29"/>
                    <a:pt x="94" y="30"/>
                  </a:cubicBezTo>
                  <a:cubicBezTo>
                    <a:pt x="94" y="30"/>
                    <a:pt x="95" y="30"/>
                    <a:pt x="94" y="31"/>
                  </a:cubicBezTo>
                  <a:cubicBezTo>
                    <a:pt x="93" y="31"/>
                    <a:pt x="93" y="31"/>
                    <a:pt x="93" y="31"/>
                  </a:cubicBezTo>
                  <a:cubicBezTo>
                    <a:pt x="91" y="33"/>
                    <a:pt x="91" y="33"/>
                    <a:pt x="91" y="35"/>
                  </a:cubicBezTo>
                  <a:cubicBezTo>
                    <a:pt x="89" y="36"/>
                    <a:pt x="89" y="39"/>
                    <a:pt x="86" y="40"/>
                  </a:cubicBezTo>
                  <a:cubicBezTo>
                    <a:pt x="87" y="42"/>
                    <a:pt x="87" y="42"/>
                    <a:pt x="87" y="42"/>
                  </a:cubicBezTo>
                  <a:cubicBezTo>
                    <a:pt x="85" y="43"/>
                    <a:pt x="83" y="47"/>
                    <a:pt x="81" y="50"/>
                  </a:cubicBezTo>
                  <a:cubicBezTo>
                    <a:pt x="83" y="50"/>
                    <a:pt x="83" y="50"/>
                    <a:pt x="83" y="50"/>
                  </a:cubicBezTo>
                  <a:cubicBezTo>
                    <a:pt x="83" y="51"/>
                    <a:pt x="81" y="51"/>
                    <a:pt x="81" y="50"/>
                  </a:cubicBezTo>
                  <a:cubicBezTo>
                    <a:pt x="81" y="51"/>
                    <a:pt x="78" y="51"/>
                    <a:pt x="80" y="52"/>
                  </a:cubicBezTo>
                  <a:cubicBezTo>
                    <a:pt x="80" y="53"/>
                    <a:pt x="78" y="52"/>
                    <a:pt x="78" y="53"/>
                  </a:cubicBezTo>
                  <a:cubicBezTo>
                    <a:pt x="78" y="55"/>
                    <a:pt x="77" y="55"/>
                    <a:pt x="77" y="56"/>
                  </a:cubicBezTo>
                  <a:cubicBezTo>
                    <a:pt x="77" y="56"/>
                    <a:pt x="77" y="56"/>
                    <a:pt x="77" y="56"/>
                  </a:cubicBezTo>
                  <a:cubicBezTo>
                    <a:pt x="77" y="56"/>
                    <a:pt x="77" y="56"/>
                    <a:pt x="77" y="56"/>
                  </a:cubicBezTo>
                  <a:cubicBezTo>
                    <a:pt x="77" y="56"/>
                    <a:pt x="77" y="57"/>
                    <a:pt x="76" y="56"/>
                  </a:cubicBezTo>
                  <a:cubicBezTo>
                    <a:pt x="76" y="59"/>
                    <a:pt x="73" y="59"/>
                    <a:pt x="74" y="63"/>
                  </a:cubicBezTo>
                  <a:cubicBezTo>
                    <a:pt x="73" y="60"/>
                    <a:pt x="73" y="63"/>
                    <a:pt x="73" y="63"/>
                  </a:cubicBezTo>
                  <a:cubicBezTo>
                    <a:pt x="73" y="63"/>
                    <a:pt x="73" y="65"/>
                    <a:pt x="72" y="65"/>
                  </a:cubicBezTo>
                  <a:cubicBezTo>
                    <a:pt x="72" y="65"/>
                    <a:pt x="72" y="65"/>
                    <a:pt x="72" y="65"/>
                  </a:cubicBezTo>
                  <a:cubicBezTo>
                    <a:pt x="72" y="65"/>
                    <a:pt x="72" y="65"/>
                    <a:pt x="72" y="65"/>
                  </a:cubicBezTo>
                  <a:cubicBezTo>
                    <a:pt x="69" y="66"/>
                    <a:pt x="69" y="69"/>
                    <a:pt x="69" y="70"/>
                  </a:cubicBezTo>
                  <a:cubicBezTo>
                    <a:pt x="65" y="73"/>
                    <a:pt x="64" y="78"/>
                    <a:pt x="63" y="80"/>
                  </a:cubicBezTo>
                  <a:cubicBezTo>
                    <a:pt x="63" y="81"/>
                    <a:pt x="63" y="81"/>
                    <a:pt x="63" y="81"/>
                  </a:cubicBezTo>
                  <a:cubicBezTo>
                    <a:pt x="61" y="81"/>
                    <a:pt x="63" y="83"/>
                    <a:pt x="60" y="83"/>
                  </a:cubicBezTo>
                  <a:cubicBezTo>
                    <a:pt x="60" y="83"/>
                    <a:pt x="60" y="83"/>
                    <a:pt x="60" y="83"/>
                  </a:cubicBezTo>
                  <a:cubicBezTo>
                    <a:pt x="60" y="83"/>
                    <a:pt x="60" y="86"/>
                    <a:pt x="59" y="86"/>
                  </a:cubicBezTo>
                  <a:cubicBezTo>
                    <a:pt x="59" y="86"/>
                    <a:pt x="59" y="86"/>
                    <a:pt x="59" y="86"/>
                  </a:cubicBezTo>
                  <a:cubicBezTo>
                    <a:pt x="59" y="87"/>
                    <a:pt x="57" y="90"/>
                    <a:pt x="57" y="91"/>
                  </a:cubicBezTo>
                  <a:cubicBezTo>
                    <a:pt x="57" y="91"/>
                    <a:pt x="57" y="91"/>
                    <a:pt x="57" y="91"/>
                  </a:cubicBezTo>
                  <a:cubicBezTo>
                    <a:pt x="59" y="91"/>
                    <a:pt x="56" y="91"/>
                    <a:pt x="57" y="93"/>
                  </a:cubicBezTo>
                  <a:cubicBezTo>
                    <a:pt x="57" y="93"/>
                    <a:pt x="56" y="93"/>
                    <a:pt x="57" y="91"/>
                  </a:cubicBezTo>
                  <a:cubicBezTo>
                    <a:pt x="56" y="95"/>
                    <a:pt x="52" y="96"/>
                    <a:pt x="51" y="99"/>
                  </a:cubicBezTo>
                  <a:cubicBezTo>
                    <a:pt x="51" y="102"/>
                    <a:pt x="52" y="100"/>
                    <a:pt x="51" y="102"/>
                  </a:cubicBezTo>
                  <a:cubicBezTo>
                    <a:pt x="51" y="102"/>
                    <a:pt x="51" y="100"/>
                    <a:pt x="51" y="102"/>
                  </a:cubicBezTo>
                  <a:cubicBezTo>
                    <a:pt x="49" y="102"/>
                    <a:pt x="52" y="104"/>
                    <a:pt x="51" y="104"/>
                  </a:cubicBezTo>
                  <a:cubicBezTo>
                    <a:pt x="49" y="102"/>
                    <a:pt x="49" y="104"/>
                    <a:pt x="49" y="104"/>
                  </a:cubicBezTo>
                  <a:cubicBezTo>
                    <a:pt x="49" y="106"/>
                    <a:pt x="49" y="106"/>
                    <a:pt x="49" y="107"/>
                  </a:cubicBezTo>
                  <a:cubicBezTo>
                    <a:pt x="49" y="107"/>
                    <a:pt x="49" y="107"/>
                    <a:pt x="49" y="107"/>
                  </a:cubicBezTo>
                  <a:cubicBezTo>
                    <a:pt x="48" y="107"/>
                    <a:pt x="48" y="108"/>
                    <a:pt x="46" y="108"/>
                  </a:cubicBezTo>
                  <a:cubicBezTo>
                    <a:pt x="42" y="113"/>
                    <a:pt x="36" y="120"/>
                    <a:pt x="34" y="125"/>
                  </a:cubicBezTo>
                  <a:cubicBezTo>
                    <a:pt x="31" y="132"/>
                    <a:pt x="27" y="137"/>
                    <a:pt x="25" y="142"/>
                  </a:cubicBezTo>
                  <a:cubicBezTo>
                    <a:pt x="25" y="146"/>
                    <a:pt x="25" y="146"/>
                    <a:pt x="22" y="147"/>
                  </a:cubicBezTo>
                  <a:cubicBezTo>
                    <a:pt x="25" y="147"/>
                    <a:pt x="25" y="147"/>
                    <a:pt x="25" y="147"/>
                  </a:cubicBezTo>
                  <a:cubicBezTo>
                    <a:pt x="22" y="147"/>
                    <a:pt x="22" y="149"/>
                    <a:pt x="21" y="147"/>
                  </a:cubicBezTo>
                  <a:cubicBezTo>
                    <a:pt x="21" y="150"/>
                    <a:pt x="19" y="151"/>
                    <a:pt x="18" y="154"/>
                  </a:cubicBezTo>
                  <a:cubicBezTo>
                    <a:pt x="18" y="154"/>
                    <a:pt x="19" y="154"/>
                    <a:pt x="18" y="154"/>
                  </a:cubicBezTo>
                  <a:cubicBezTo>
                    <a:pt x="18" y="154"/>
                    <a:pt x="18" y="154"/>
                    <a:pt x="18" y="154"/>
                  </a:cubicBezTo>
                  <a:cubicBezTo>
                    <a:pt x="18" y="154"/>
                    <a:pt x="18" y="154"/>
                    <a:pt x="18" y="154"/>
                  </a:cubicBezTo>
                  <a:cubicBezTo>
                    <a:pt x="18" y="155"/>
                    <a:pt x="17" y="155"/>
                    <a:pt x="17" y="154"/>
                  </a:cubicBezTo>
                  <a:cubicBezTo>
                    <a:pt x="13" y="160"/>
                    <a:pt x="12" y="167"/>
                    <a:pt x="9" y="172"/>
                  </a:cubicBezTo>
                  <a:cubicBezTo>
                    <a:pt x="9" y="173"/>
                    <a:pt x="6" y="176"/>
                    <a:pt x="5" y="176"/>
                  </a:cubicBezTo>
                  <a:cubicBezTo>
                    <a:pt x="4" y="181"/>
                    <a:pt x="3" y="187"/>
                    <a:pt x="0" y="190"/>
                  </a:cubicBezTo>
                  <a:cubicBezTo>
                    <a:pt x="0" y="190"/>
                    <a:pt x="3" y="190"/>
                    <a:pt x="4" y="189"/>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250" name="Hình tự do 146"/>
            <p:cNvSpPr>
              <a:spLocks/>
            </p:cNvSpPr>
            <p:nvPr/>
          </p:nvSpPr>
          <p:spPr bwMode="auto">
            <a:xfrm>
              <a:off x="4253" y="2407"/>
              <a:ext cx="271" cy="441"/>
            </a:xfrm>
            <a:custGeom>
              <a:avLst/>
              <a:gdLst>
                <a:gd name="T0" fmla="*/ 17 w 115"/>
                <a:gd name="T1" fmla="*/ 167 h 187"/>
                <a:gd name="T2" fmla="*/ 19 w 115"/>
                <a:gd name="T3" fmla="*/ 161 h 187"/>
                <a:gd name="T4" fmla="*/ 29 w 115"/>
                <a:gd name="T5" fmla="*/ 152 h 187"/>
                <a:gd name="T6" fmla="*/ 31 w 115"/>
                <a:gd name="T7" fmla="*/ 148 h 187"/>
                <a:gd name="T8" fmla="*/ 36 w 115"/>
                <a:gd name="T9" fmla="*/ 135 h 187"/>
                <a:gd name="T10" fmla="*/ 39 w 115"/>
                <a:gd name="T11" fmla="*/ 131 h 187"/>
                <a:gd name="T12" fmla="*/ 44 w 115"/>
                <a:gd name="T13" fmla="*/ 125 h 187"/>
                <a:gd name="T14" fmla="*/ 47 w 115"/>
                <a:gd name="T15" fmla="*/ 119 h 187"/>
                <a:gd name="T16" fmla="*/ 48 w 115"/>
                <a:gd name="T17" fmla="*/ 115 h 187"/>
                <a:gd name="T18" fmla="*/ 51 w 115"/>
                <a:gd name="T19" fmla="*/ 114 h 187"/>
                <a:gd name="T20" fmla="*/ 56 w 115"/>
                <a:gd name="T21" fmla="*/ 106 h 187"/>
                <a:gd name="T22" fmla="*/ 59 w 115"/>
                <a:gd name="T23" fmla="*/ 103 h 187"/>
                <a:gd name="T24" fmla="*/ 61 w 115"/>
                <a:gd name="T25" fmla="*/ 99 h 187"/>
                <a:gd name="T26" fmla="*/ 62 w 115"/>
                <a:gd name="T27" fmla="*/ 94 h 187"/>
                <a:gd name="T28" fmla="*/ 68 w 115"/>
                <a:gd name="T29" fmla="*/ 89 h 187"/>
                <a:gd name="T30" fmla="*/ 70 w 115"/>
                <a:gd name="T31" fmla="*/ 81 h 187"/>
                <a:gd name="T32" fmla="*/ 73 w 115"/>
                <a:gd name="T33" fmla="*/ 78 h 187"/>
                <a:gd name="T34" fmla="*/ 73 w 115"/>
                <a:gd name="T35" fmla="*/ 76 h 187"/>
                <a:gd name="T36" fmla="*/ 76 w 115"/>
                <a:gd name="T37" fmla="*/ 75 h 187"/>
                <a:gd name="T38" fmla="*/ 76 w 115"/>
                <a:gd name="T39" fmla="*/ 73 h 187"/>
                <a:gd name="T40" fmla="*/ 79 w 115"/>
                <a:gd name="T41" fmla="*/ 69 h 187"/>
                <a:gd name="T42" fmla="*/ 85 w 115"/>
                <a:gd name="T43" fmla="*/ 60 h 187"/>
                <a:gd name="T44" fmla="*/ 86 w 115"/>
                <a:gd name="T45" fmla="*/ 56 h 187"/>
                <a:gd name="T46" fmla="*/ 87 w 115"/>
                <a:gd name="T47" fmla="*/ 52 h 187"/>
                <a:gd name="T48" fmla="*/ 92 w 115"/>
                <a:gd name="T49" fmla="*/ 46 h 187"/>
                <a:gd name="T50" fmla="*/ 92 w 115"/>
                <a:gd name="T51" fmla="*/ 42 h 187"/>
                <a:gd name="T52" fmla="*/ 95 w 115"/>
                <a:gd name="T53" fmla="*/ 41 h 187"/>
                <a:gd name="T54" fmla="*/ 99 w 115"/>
                <a:gd name="T55" fmla="*/ 39 h 187"/>
                <a:gd name="T56" fmla="*/ 100 w 115"/>
                <a:gd name="T57" fmla="*/ 35 h 187"/>
                <a:gd name="T58" fmla="*/ 102 w 115"/>
                <a:gd name="T59" fmla="*/ 35 h 187"/>
                <a:gd name="T60" fmla="*/ 102 w 115"/>
                <a:gd name="T61" fmla="*/ 33 h 187"/>
                <a:gd name="T62" fmla="*/ 102 w 115"/>
                <a:gd name="T63" fmla="*/ 29 h 187"/>
                <a:gd name="T64" fmla="*/ 105 w 115"/>
                <a:gd name="T65" fmla="*/ 26 h 187"/>
                <a:gd name="T66" fmla="*/ 105 w 115"/>
                <a:gd name="T67" fmla="*/ 25 h 187"/>
                <a:gd name="T68" fmla="*/ 108 w 115"/>
                <a:gd name="T69" fmla="*/ 24 h 187"/>
                <a:gd name="T70" fmla="*/ 109 w 115"/>
                <a:gd name="T71" fmla="*/ 21 h 187"/>
                <a:gd name="T72" fmla="*/ 107 w 115"/>
                <a:gd name="T73" fmla="*/ 21 h 187"/>
                <a:gd name="T74" fmla="*/ 111 w 115"/>
                <a:gd name="T75" fmla="*/ 16 h 187"/>
                <a:gd name="T76" fmla="*/ 111 w 115"/>
                <a:gd name="T77" fmla="*/ 8 h 187"/>
                <a:gd name="T78" fmla="*/ 112 w 115"/>
                <a:gd name="T79" fmla="*/ 5 h 187"/>
                <a:gd name="T80" fmla="*/ 115 w 115"/>
                <a:gd name="T81" fmla="*/ 0 h 187"/>
                <a:gd name="T82" fmla="*/ 112 w 115"/>
                <a:gd name="T83" fmla="*/ 1 h 187"/>
                <a:gd name="T84" fmla="*/ 111 w 115"/>
                <a:gd name="T85" fmla="*/ 7 h 187"/>
                <a:gd name="T86" fmla="*/ 103 w 115"/>
                <a:gd name="T87" fmla="*/ 13 h 187"/>
                <a:gd name="T88" fmla="*/ 95 w 115"/>
                <a:gd name="T89" fmla="*/ 25 h 187"/>
                <a:gd name="T90" fmla="*/ 85 w 115"/>
                <a:gd name="T91" fmla="*/ 39 h 187"/>
                <a:gd name="T92" fmla="*/ 77 w 115"/>
                <a:gd name="T93" fmla="*/ 51 h 187"/>
                <a:gd name="T94" fmla="*/ 73 w 115"/>
                <a:gd name="T95" fmla="*/ 60 h 187"/>
                <a:gd name="T96" fmla="*/ 62 w 115"/>
                <a:gd name="T97" fmla="*/ 78 h 187"/>
                <a:gd name="T98" fmla="*/ 57 w 115"/>
                <a:gd name="T99" fmla="*/ 89 h 187"/>
                <a:gd name="T100" fmla="*/ 51 w 115"/>
                <a:gd name="T101" fmla="*/ 102 h 187"/>
                <a:gd name="T102" fmla="*/ 25 w 115"/>
                <a:gd name="T103" fmla="*/ 141 h 187"/>
                <a:gd name="T104" fmla="*/ 19 w 115"/>
                <a:gd name="T105" fmla="*/ 152 h 187"/>
                <a:gd name="T106" fmla="*/ 5 w 115"/>
                <a:gd name="T107" fmla="*/ 186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5" h="187">
                  <a:moveTo>
                    <a:pt x="5" y="186"/>
                  </a:moveTo>
                  <a:cubicBezTo>
                    <a:pt x="9" y="184"/>
                    <a:pt x="8" y="180"/>
                    <a:pt x="10" y="179"/>
                  </a:cubicBezTo>
                  <a:cubicBezTo>
                    <a:pt x="10" y="179"/>
                    <a:pt x="9" y="179"/>
                    <a:pt x="10" y="179"/>
                  </a:cubicBezTo>
                  <a:cubicBezTo>
                    <a:pt x="13" y="176"/>
                    <a:pt x="16" y="172"/>
                    <a:pt x="16" y="169"/>
                  </a:cubicBezTo>
                  <a:cubicBezTo>
                    <a:pt x="16" y="169"/>
                    <a:pt x="16" y="169"/>
                    <a:pt x="16" y="169"/>
                  </a:cubicBezTo>
                  <a:cubicBezTo>
                    <a:pt x="16" y="167"/>
                    <a:pt x="17" y="167"/>
                    <a:pt x="17" y="167"/>
                  </a:cubicBezTo>
                  <a:cubicBezTo>
                    <a:pt x="17" y="167"/>
                    <a:pt x="17" y="167"/>
                    <a:pt x="16" y="167"/>
                  </a:cubicBezTo>
                  <a:cubicBezTo>
                    <a:pt x="17" y="167"/>
                    <a:pt x="17" y="166"/>
                    <a:pt x="18" y="166"/>
                  </a:cubicBezTo>
                  <a:cubicBezTo>
                    <a:pt x="17" y="166"/>
                    <a:pt x="17" y="166"/>
                    <a:pt x="17" y="165"/>
                  </a:cubicBezTo>
                  <a:cubicBezTo>
                    <a:pt x="18" y="166"/>
                    <a:pt x="18" y="166"/>
                    <a:pt x="18" y="166"/>
                  </a:cubicBezTo>
                  <a:cubicBezTo>
                    <a:pt x="19" y="166"/>
                    <a:pt x="18" y="162"/>
                    <a:pt x="21" y="161"/>
                  </a:cubicBezTo>
                  <a:cubicBezTo>
                    <a:pt x="19" y="161"/>
                    <a:pt x="19" y="161"/>
                    <a:pt x="19" y="161"/>
                  </a:cubicBezTo>
                  <a:cubicBezTo>
                    <a:pt x="22" y="159"/>
                    <a:pt x="23" y="157"/>
                    <a:pt x="25" y="155"/>
                  </a:cubicBezTo>
                  <a:cubicBezTo>
                    <a:pt x="23" y="155"/>
                    <a:pt x="23" y="155"/>
                    <a:pt x="23" y="155"/>
                  </a:cubicBezTo>
                  <a:cubicBezTo>
                    <a:pt x="25" y="155"/>
                    <a:pt x="25" y="154"/>
                    <a:pt x="26" y="154"/>
                  </a:cubicBezTo>
                  <a:cubicBezTo>
                    <a:pt x="25" y="154"/>
                    <a:pt x="29" y="154"/>
                    <a:pt x="29" y="153"/>
                  </a:cubicBezTo>
                  <a:cubicBezTo>
                    <a:pt x="26" y="153"/>
                    <a:pt x="26" y="153"/>
                    <a:pt x="26" y="153"/>
                  </a:cubicBezTo>
                  <a:cubicBezTo>
                    <a:pt x="29" y="153"/>
                    <a:pt x="26" y="152"/>
                    <a:pt x="29" y="152"/>
                  </a:cubicBezTo>
                  <a:cubicBezTo>
                    <a:pt x="29" y="152"/>
                    <a:pt x="29" y="152"/>
                    <a:pt x="29" y="152"/>
                  </a:cubicBezTo>
                  <a:cubicBezTo>
                    <a:pt x="30" y="152"/>
                    <a:pt x="29" y="149"/>
                    <a:pt x="29" y="149"/>
                  </a:cubicBezTo>
                  <a:cubicBezTo>
                    <a:pt x="30" y="149"/>
                    <a:pt x="30" y="149"/>
                    <a:pt x="30" y="149"/>
                  </a:cubicBezTo>
                  <a:cubicBezTo>
                    <a:pt x="30" y="149"/>
                    <a:pt x="30" y="149"/>
                    <a:pt x="30" y="148"/>
                  </a:cubicBezTo>
                  <a:cubicBezTo>
                    <a:pt x="30" y="148"/>
                    <a:pt x="30" y="148"/>
                    <a:pt x="30" y="148"/>
                  </a:cubicBezTo>
                  <a:cubicBezTo>
                    <a:pt x="30" y="148"/>
                    <a:pt x="30" y="146"/>
                    <a:pt x="31" y="148"/>
                  </a:cubicBezTo>
                  <a:cubicBezTo>
                    <a:pt x="30" y="146"/>
                    <a:pt x="30" y="148"/>
                    <a:pt x="30" y="146"/>
                  </a:cubicBezTo>
                  <a:cubicBezTo>
                    <a:pt x="31" y="145"/>
                    <a:pt x="34" y="141"/>
                    <a:pt x="35" y="139"/>
                  </a:cubicBezTo>
                  <a:cubicBezTo>
                    <a:pt x="35" y="139"/>
                    <a:pt x="35" y="139"/>
                    <a:pt x="34" y="139"/>
                  </a:cubicBezTo>
                  <a:cubicBezTo>
                    <a:pt x="35" y="136"/>
                    <a:pt x="35" y="136"/>
                    <a:pt x="35" y="136"/>
                  </a:cubicBezTo>
                  <a:cubicBezTo>
                    <a:pt x="35" y="136"/>
                    <a:pt x="35" y="136"/>
                    <a:pt x="35" y="135"/>
                  </a:cubicBezTo>
                  <a:cubicBezTo>
                    <a:pt x="36" y="135"/>
                    <a:pt x="36" y="135"/>
                    <a:pt x="36" y="135"/>
                  </a:cubicBezTo>
                  <a:cubicBezTo>
                    <a:pt x="36" y="135"/>
                    <a:pt x="36" y="135"/>
                    <a:pt x="35" y="135"/>
                  </a:cubicBezTo>
                  <a:cubicBezTo>
                    <a:pt x="36" y="135"/>
                    <a:pt x="36" y="133"/>
                    <a:pt x="38" y="133"/>
                  </a:cubicBezTo>
                  <a:cubicBezTo>
                    <a:pt x="36" y="133"/>
                    <a:pt x="36" y="133"/>
                    <a:pt x="36" y="133"/>
                  </a:cubicBezTo>
                  <a:cubicBezTo>
                    <a:pt x="38" y="133"/>
                    <a:pt x="38" y="132"/>
                    <a:pt x="38" y="132"/>
                  </a:cubicBezTo>
                  <a:cubicBezTo>
                    <a:pt x="38" y="132"/>
                    <a:pt x="38" y="132"/>
                    <a:pt x="38" y="132"/>
                  </a:cubicBezTo>
                  <a:cubicBezTo>
                    <a:pt x="38" y="131"/>
                    <a:pt x="39" y="132"/>
                    <a:pt x="39" y="131"/>
                  </a:cubicBezTo>
                  <a:cubicBezTo>
                    <a:pt x="38" y="131"/>
                    <a:pt x="38" y="131"/>
                    <a:pt x="38" y="131"/>
                  </a:cubicBezTo>
                  <a:cubicBezTo>
                    <a:pt x="39" y="131"/>
                    <a:pt x="39" y="129"/>
                    <a:pt x="42" y="128"/>
                  </a:cubicBezTo>
                  <a:cubicBezTo>
                    <a:pt x="42" y="128"/>
                    <a:pt x="42" y="128"/>
                    <a:pt x="42" y="128"/>
                  </a:cubicBezTo>
                  <a:cubicBezTo>
                    <a:pt x="42" y="128"/>
                    <a:pt x="42" y="127"/>
                    <a:pt x="43" y="127"/>
                  </a:cubicBezTo>
                  <a:cubicBezTo>
                    <a:pt x="43" y="125"/>
                    <a:pt x="42" y="125"/>
                    <a:pt x="42" y="125"/>
                  </a:cubicBezTo>
                  <a:cubicBezTo>
                    <a:pt x="43" y="125"/>
                    <a:pt x="43" y="123"/>
                    <a:pt x="44" y="125"/>
                  </a:cubicBezTo>
                  <a:cubicBezTo>
                    <a:pt x="44" y="123"/>
                    <a:pt x="44" y="122"/>
                    <a:pt x="46" y="122"/>
                  </a:cubicBezTo>
                  <a:cubicBezTo>
                    <a:pt x="44" y="122"/>
                    <a:pt x="44" y="120"/>
                    <a:pt x="44" y="122"/>
                  </a:cubicBezTo>
                  <a:cubicBezTo>
                    <a:pt x="43" y="120"/>
                    <a:pt x="43" y="120"/>
                    <a:pt x="43" y="120"/>
                  </a:cubicBezTo>
                  <a:cubicBezTo>
                    <a:pt x="43" y="120"/>
                    <a:pt x="43" y="120"/>
                    <a:pt x="43" y="120"/>
                  </a:cubicBezTo>
                  <a:cubicBezTo>
                    <a:pt x="44" y="119"/>
                    <a:pt x="44" y="119"/>
                    <a:pt x="44" y="119"/>
                  </a:cubicBezTo>
                  <a:cubicBezTo>
                    <a:pt x="46" y="119"/>
                    <a:pt x="47" y="119"/>
                    <a:pt x="47" y="119"/>
                  </a:cubicBezTo>
                  <a:cubicBezTo>
                    <a:pt x="46" y="118"/>
                    <a:pt x="46" y="118"/>
                    <a:pt x="46" y="118"/>
                  </a:cubicBezTo>
                  <a:cubicBezTo>
                    <a:pt x="48" y="118"/>
                    <a:pt x="48" y="118"/>
                    <a:pt x="48" y="118"/>
                  </a:cubicBezTo>
                  <a:cubicBezTo>
                    <a:pt x="48" y="118"/>
                    <a:pt x="47" y="118"/>
                    <a:pt x="48" y="118"/>
                  </a:cubicBezTo>
                  <a:cubicBezTo>
                    <a:pt x="48" y="118"/>
                    <a:pt x="48" y="118"/>
                    <a:pt x="48" y="118"/>
                  </a:cubicBezTo>
                  <a:cubicBezTo>
                    <a:pt x="48" y="116"/>
                    <a:pt x="49" y="116"/>
                    <a:pt x="48" y="115"/>
                  </a:cubicBezTo>
                  <a:cubicBezTo>
                    <a:pt x="48" y="115"/>
                    <a:pt x="48" y="116"/>
                    <a:pt x="48" y="115"/>
                  </a:cubicBezTo>
                  <a:cubicBezTo>
                    <a:pt x="48" y="115"/>
                    <a:pt x="48" y="115"/>
                    <a:pt x="49" y="115"/>
                  </a:cubicBezTo>
                  <a:cubicBezTo>
                    <a:pt x="49" y="114"/>
                    <a:pt x="49" y="114"/>
                    <a:pt x="49" y="114"/>
                  </a:cubicBezTo>
                  <a:cubicBezTo>
                    <a:pt x="49" y="114"/>
                    <a:pt x="49" y="114"/>
                    <a:pt x="51" y="114"/>
                  </a:cubicBezTo>
                  <a:cubicBezTo>
                    <a:pt x="51" y="115"/>
                    <a:pt x="49" y="114"/>
                    <a:pt x="49" y="114"/>
                  </a:cubicBezTo>
                  <a:cubicBezTo>
                    <a:pt x="51" y="115"/>
                    <a:pt x="51" y="114"/>
                    <a:pt x="51" y="114"/>
                  </a:cubicBezTo>
                  <a:cubicBezTo>
                    <a:pt x="51" y="114"/>
                    <a:pt x="51" y="114"/>
                    <a:pt x="51" y="114"/>
                  </a:cubicBezTo>
                  <a:cubicBezTo>
                    <a:pt x="53" y="112"/>
                    <a:pt x="53" y="112"/>
                    <a:pt x="55" y="112"/>
                  </a:cubicBezTo>
                  <a:cubicBezTo>
                    <a:pt x="55" y="112"/>
                    <a:pt x="53" y="110"/>
                    <a:pt x="53" y="112"/>
                  </a:cubicBezTo>
                  <a:cubicBezTo>
                    <a:pt x="53" y="110"/>
                    <a:pt x="56" y="108"/>
                    <a:pt x="55" y="107"/>
                  </a:cubicBezTo>
                  <a:cubicBezTo>
                    <a:pt x="56" y="108"/>
                    <a:pt x="56" y="108"/>
                    <a:pt x="56" y="108"/>
                  </a:cubicBezTo>
                  <a:cubicBezTo>
                    <a:pt x="56" y="107"/>
                    <a:pt x="55" y="107"/>
                    <a:pt x="56" y="107"/>
                  </a:cubicBezTo>
                  <a:cubicBezTo>
                    <a:pt x="55" y="107"/>
                    <a:pt x="56" y="107"/>
                    <a:pt x="56" y="106"/>
                  </a:cubicBezTo>
                  <a:cubicBezTo>
                    <a:pt x="57" y="106"/>
                    <a:pt x="56" y="106"/>
                    <a:pt x="56" y="107"/>
                  </a:cubicBezTo>
                  <a:cubicBezTo>
                    <a:pt x="56" y="106"/>
                    <a:pt x="59" y="105"/>
                    <a:pt x="59" y="103"/>
                  </a:cubicBezTo>
                  <a:cubicBezTo>
                    <a:pt x="60" y="103"/>
                    <a:pt x="60" y="103"/>
                    <a:pt x="60" y="103"/>
                  </a:cubicBezTo>
                  <a:cubicBezTo>
                    <a:pt x="59" y="103"/>
                    <a:pt x="59" y="103"/>
                    <a:pt x="59" y="103"/>
                  </a:cubicBezTo>
                  <a:cubicBezTo>
                    <a:pt x="59" y="102"/>
                    <a:pt x="60" y="102"/>
                    <a:pt x="59" y="102"/>
                  </a:cubicBezTo>
                  <a:cubicBezTo>
                    <a:pt x="60" y="102"/>
                    <a:pt x="57" y="103"/>
                    <a:pt x="59" y="103"/>
                  </a:cubicBezTo>
                  <a:cubicBezTo>
                    <a:pt x="57" y="102"/>
                    <a:pt x="60" y="103"/>
                    <a:pt x="59" y="102"/>
                  </a:cubicBezTo>
                  <a:cubicBezTo>
                    <a:pt x="59" y="102"/>
                    <a:pt x="60" y="102"/>
                    <a:pt x="60" y="101"/>
                  </a:cubicBezTo>
                  <a:cubicBezTo>
                    <a:pt x="59" y="101"/>
                    <a:pt x="59" y="101"/>
                    <a:pt x="59" y="101"/>
                  </a:cubicBezTo>
                  <a:cubicBezTo>
                    <a:pt x="60" y="99"/>
                    <a:pt x="60" y="101"/>
                    <a:pt x="60" y="101"/>
                  </a:cubicBezTo>
                  <a:cubicBezTo>
                    <a:pt x="60" y="99"/>
                    <a:pt x="60" y="99"/>
                    <a:pt x="60" y="99"/>
                  </a:cubicBezTo>
                  <a:cubicBezTo>
                    <a:pt x="61" y="101"/>
                    <a:pt x="60" y="99"/>
                    <a:pt x="61" y="99"/>
                  </a:cubicBezTo>
                  <a:cubicBezTo>
                    <a:pt x="61" y="99"/>
                    <a:pt x="62" y="99"/>
                    <a:pt x="61" y="98"/>
                  </a:cubicBezTo>
                  <a:cubicBezTo>
                    <a:pt x="60" y="98"/>
                    <a:pt x="60" y="98"/>
                    <a:pt x="60" y="98"/>
                  </a:cubicBezTo>
                  <a:cubicBezTo>
                    <a:pt x="61" y="98"/>
                    <a:pt x="61" y="98"/>
                    <a:pt x="61" y="98"/>
                  </a:cubicBezTo>
                  <a:cubicBezTo>
                    <a:pt x="61" y="98"/>
                    <a:pt x="61" y="98"/>
                    <a:pt x="61" y="98"/>
                  </a:cubicBezTo>
                  <a:cubicBezTo>
                    <a:pt x="62" y="98"/>
                    <a:pt x="61" y="95"/>
                    <a:pt x="62" y="98"/>
                  </a:cubicBezTo>
                  <a:cubicBezTo>
                    <a:pt x="62" y="95"/>
                    <a:pt x="64" y="94"/>
                    <a:pt x="62" y="94"/>
                  </a:cubicBezTo>
                  <a:cubicBezTo>
                    <a:pt x="64" y="94"/>
                    <a:pt x="64" y="93"/>
                    <a:pt x="64" y="93"/>
                  </a:cubicBezTo>
                  <a:cubicBezTo>
                    <a:pt x="64" y="93"/>
                    <a:pt x="64" y="93"/>
                    <a:pt x="64" y="93"/>
                  </a:cubicBezTo>
                  <a:cubicBezTo>
                    <a:pt x="64" y="93"/>
                    <a:pt x="64" y="93"/>
                    <a:pt x="64" y="92"/>
                  </a:cubicBezTo>
                  <a:cubicBezTo>
                    <a:pt x="64" y="92"/>
                    <a:pt x="64" y="92"/>
                    <a:pt x="64" y="90"/>
                  </a:cubicBezTo>
                  <a:cubicBezTo>
                    <a:pt x="66" y="90"/>
                    <a:pt x="66" y="90"/>
                    <a:pt x="66" y="92"/>
                  </a:cubicBezTo>
                  <a:cubicBezTo>
                    <a:pt x="66" y="90"/>
                    <a:pt x="68" y="90"/>
                    <a:pt x="68" y="89"/>
                  </a:cubicBezTo>
                  <a:cubicBezTo>
                    <a:pt x="66" y="89"/>
                    <a:pt x="66" y="89"/>
                    <a:pt x="66" y="89"/>
                  </a:cubicBezTo>
                  <a:cubicBezTo>
                    <a:pt x="64" y="88"/>
                    <a:pt x="68" y="89"/>
                    <a:pt x="68" y="88"/>
                  </a:cubicBezTo>
                  <a:cubicBezTo>
                    <a:pt x="69" y="88"/>
                    <a:pt x="69" y="88"/>
                    <a:pt x="69" y="88"/>
                  </a:cubicBezTo>
                  <a:cubicBezTo>
                    <a:pt x="68" y="88"/>
                    <a:pt x="70" y="88"/>
                    <a:pt x="69" y="86"/>
                  </a:cubicBezTo>
                  <a:cubicBezTo>
                    <a:pt x="69" y="86"/>
                    <a:pt x="69" y="86"/>
                    <a:pt x="70" y="86"/>
                  </a:cubicBezTo>
                  <a:cubicBezTo>
                    <a:pt x="69" y="85"/>
                    <a:pt x="72" y="82"/>
                    <a:pt x="70" y="81"/>
                  </a:cubicBezTo>
                  <a:cubicBezTo>
                    <a:pt x="70" y="81"/>
                    <a:pt x="70" y="81"/>
                    <a:pt x="72" y="81"/>
                  </a:cubicBezTo>
                  <a:cubicBezTo>
                    <a:pt x="70" y="81"/>
                    <a:pt x="70" y="81"/>
                    <a:pt x="70" y="81"/>
                  </a:cubicBezTo>
                  <a:cubicBezTo>
                    <a:pt x="72" y="81"/>
                    <a:pt x="72" y="81"/>
                    <a:pt x="72" y="81"/>
                  </a:cubicBezTo>
                  <a:cubicBezTo>
                    <a:pt x="72" y="81"/>
                    <a:pt x="72" y="81"/>
                    <a:pt x="70" y="81"/>
                  </a:cubicBezTo>
                  <a:cubicBezTo>
                    <a:pt x="70" y="80"/>
                    <a:pt x="73" y="81"/>
                    <a:pt x="73" y="80"/>
                  </a:cubicBezTo>
                  <a:cubicBezTo>
                    <a:pt x="73" y="80"/>
                    <a:pt x="72" y="78"/>
                    <a:pt x="73" y="78"/>
                  </a:cubicBezTo>
                  <a:cubicBezTo>
                    <a:pt x="73" y="78"/>
                    <a:pt x="73" y="78"/>
                    <a:pt x="73" y="78"/>
                  </a:cubicBezTo>
                  <a:cubicBezTo>
                    <a:pt x="74" y="78"/>
                    <a:pt x="73" y="77"/>
                    <a:pt x="72" y="77"/>
                  </a:cubicBezTo>
                  <a:cubicBezTo>
                    <a:pt x="73" y="77"/>
                    <a:pt x="73" y="77"/>
                    <a:pt x="73" y="77"/>
                  </a:cubicBezTo>
                  <a:cubicBezTo>
                    <a:pt x="73" y="76"/>
                    <a:pt x="73" y="76"/>
                    <a:pt x="73" y="76"/>
                  </a:cubicBezTo>
                  <a:cubicBezTo>
                    <a:pt x="73" y="77"/>
                    <a:pt x="73" y="76"/>
                    <a:pt x="73" y="76"/>
                  </a:cubicBezTo>
                  <a:cubicBezTo>
                    <a:pt x="73" y="76"/>
                    <a:pt x="73" y="76"/>
                    <a:pt x="73" y="76"/>
                  </a:cubicBezTo>
                  <a:cubicBezTo>
                    <a:pt x="73" y="76"/>
                    <a:pt x="73" y="76"/>
                    <a:pt x="73" y="75"/>
                  </a:cubicBezTo>
                  <a:cubicBezTo>
                    <a:pt x="74" y="76"/>
                    <a:pt x="74" y="76"/>
                    <a:pt x="74" y="76"/>
                  </a:cubicBezTo>
                  <a:cubicBezTo>
                    <a:pt x="74" y="76"/>
                    <a:pt x="74" y="76"/>
                    <a:pt x="74" y="76"/>
                  </a:cubicBezTo>
                  <a:cubicBezTo>
                    <a:pt x="74" y="75"/>
                    <a:pt x="74" y="75"/>
                    <a:pt x="74" y="75"/>
                  </a:cubicBezTo>
                  <a:cubicBezTo>
                    <a:pt x="76" y="75"/>
                    <a:pt x="76" y="75"/>
                    <a:pt x="76" y="75"/>
                  </a:cubicBezTo>
                  <a:cubicBezTo>
                    <a:pt x="76" y="75"/>
                    <a:pt x="76" y="75"/>
                    <a:pt x="76" y="75"/>
                  </a:cubicBezTo>
                  <a:cubicBezTo>
                    <a:pt x="76" y="75"/>
                    <a:pt x="76" y="75"/>
                    <a:pt x="76" y="75"/>
                  </a:cubicBezTo>
                  <a:cubicBezTo>
                    <a:pt x="74" y="75"/>
                    <a:pt x="74" y="73"/>
                    <a:pt x="76" y="73"/>
                  </a:cubicBezTo>
                  <a:cubicBezTo>
                    <a:pt x="76" y="73"/>
                    <a:pt x="77" y="75"/>
                    <a:pt x="76" y="73"/>
                  </a:cubicBezTo>
                  <a:cubicBezTo>
                    <a:pt x="76" y="73"/>
                    <a:pt x="76" y="73"/>
                    <a:pt x="76" y="73"/>
                  </a:cubicBezTo>
                  <a:cubicBezTo>
                    <a:pt x="76" y="73"/>
                    <a:pt x="76" y="73"/>
                    <a:pt x="76" y="73"/>
                  </a:cubicBezTo>
                  <a:cubicBezTo>
                    <a:pt x="76" y="73"/>
                    <a:pt x="76" y="73"/>
                    <a:pt x="76" y="73"/>
                  </a:cubicBezTo>
                  <a:cubicBezTo>
                    <a:pt x="76" y="73"/>
                    <a:pt x="76" y="73"/>
                    <a:pt x="76" y="73"/>
                  </a:cubicBezTo>
                  <a:cubicBezTo>
                    <a:pt x="77" y="73"/>
                    <a:pt x="77" y="72"/>
                    <a:pt x="77" y="72"/>
                  </a:cubicBezTo>
                  <a:cubicBezTo>
                    <a:pt x="77" y="72"/>
                    <a:pt x="77" y="72"/>
                    <a:pt x="77" y="69"/>
                  </a:cubicBezTo>
                  <a:cubicBezTo>
                    <a:pt x="77" y="72"/>
                    <a:pt x="77" y="72"/>
                    <a:pt x="77" y="72"/>
                  </a:cubicBezTo>
                  <a:cubicBezTo>
                    <a:pt x="77" y="69"/>
                    <a:pt x="77" y="69"/>
                    <a:pt x="79" y="69"/>
                  </a:cubicBezTo>
                  <a:cubicBezTo>
                    <a:pt x="79" y="69"/>
                    <a:pt x="79" y="69"/>
                    <a:pt x="79" y="69"/>
                  </a:cubicBezTo>
                  <a:cubicBezTo>
                    <a:pt x="79" y="68"/>
                    <a:pt x="79" y="68"/>
                    <a:pt x="79" y="68"/>
                  </a:cubicBezTo>
                  <a:cubicBezTo>
                    <a:pt x="79" y="68"/>
                    <a:pt x="77" y="67"/>
                    <a:pt x="79" y="67"/>
                  </a:cubicBezTo>
                  <a:cubicBezTo>
                    <a:pt x="81" y="67"/>
                    <a:pt x="81" y="67"/>
                    <a:pt x="81" y="67"/>
                  </a:cubicBezTo>
                  <a:cubicBezTo>
                    <a:pt x="81" y="67"/>
                    <a:pt x="82" y="65"/>
                    <a:pt x="82" y="64"/>
                  </a:cubicBezTo>
                  <a:cubicBezTo>
                    <a:pt x="82" y="64"/>
                    <a:pt x="82" y="64"/>
                    <a:pt x="82" y="64"/>
                  </a:cubicBezTo>
                  <a:cubicBezTo>
                    <a:pt x="83" y="63"/>
                    <a:pt x="85" y="63"/>
                    <a:pt x="85" y="60"/>
                  </a:cubicBezTo>
                  <a:cubicBezTo>
                    <a:pt x="83" y="60"/>
                    <a:pt x="83" y="60"/>
                    <a:pt x="83" y="60"/>
                  </a:cubicBezTo>
                  <a:cubicBezTo>
                    <a:pt x="83" y="60"/>
                    <a:pt x="83" y="59"/>
                    <a:pt x="83" y="60"/>
                  </a:cubicBezTo>
                  <a:cubicBezTo>
                    <a:pt x="85" y="60"/>
                    <a:pt x="85" y="60"/>
                    <a:pt x="85" y="60"/>
                  </a:cubicBezTo>
                  <a:cubicBezTo>
                    <a:pt x="86" y="60"/>
                    <a:pt x="86" y="59"/>
                    <a:pt x="86" y="59"/>
                  </a:cubicBezTo>
                  <a:cubicBezTo>
                    <a:pt x="86" y="59"/>
                    <a:pt x="86" y="59"/>
                    <a:pt x="86" y="59"/>
                  </a:cubicBezTo>
                  <a:cubicBezTo>
                    <a:pt x="86" y="56"/>
                    <a:pt x="86" y="56"/>
                    <a:pt x="86" y="56"/>
                  </a:cubicBezTo>
                  <a:cubicBezTo>
                    <a:pt x="87" y="56"/>
                    <a:pt x="87" y="56"/>
                    <a:pt x="87" y="56"/>
                  </a:cubicBezTo>
                  <a:cubicBezTo>
                    <a:pt x="86" y="55"/>
                    <a:pt x="86" y="55"/>
                    <a:pt x="86" y="55"/>
                  </a:cubicBezTo>
                  <a:cubicBezTo>
                    <a:pt x="87" y="55"/>
                    <a:pt x="87" y="56"/>
                    <a:pt x="87" y="55"/>
                  </a:cubicBezTo>
                  <a:cubicBezTo>
                    <a:pt x="87" y="55"/>
                    <a:pt x="87" y="55"/>
                    <a:pt x="87" y="55"/>
                  </a:cubicBezTo>
                  <a:cubicBezTo>
                    <a:pt x="87" y="55"/>
                    <a:pt x="89" y="55"/>
                    <a:pt x="89" y="54"/>
                  </a:cubicBezTo>
                  <a:cubicBezTo>
                    <a:pt x="87" y="52"/>
                    <a:pt x="87" y="52"/>
                    <a:pt x="87" y="52"/>
                  </a:cubicBezTo>
                  <a:cubicBezTo>
                    <a:pt x="89" y="52"/>
                    <a:pt x="89" y="52"/>
                    <a:pt x="89" y="54"/>
                  </a:cubicBezTo>
                  <a:cubicBezTo>
                    <a:pt x="89" y="52"/>
                    <a:pt x="89" y="51"/>
                    <a:pt x="89" y="51"/>
                  </a:cubicBezTo>
                  <a:cubicBezTo>
                    <a:pt x="92" y="51"/>
                    <a:pt x="94" y="48"/>
                    <a:pt x="94" y="47"/>
                  </a:cubicBezTo>
                  <a:cubicBezTo>
                    <a:pt x="94" y="47"/>
                    <a:pt x="94" y="47"/>
                    <a:pt x="94" y="47"/>
                  </a:cubicBezTo>
                  <a:cubicBezTo>
                    <a:pt x="94" y="46"/>
                    <a:pt x="95" y="47"/>
                    <a:pt x="94" y="47"/>
                  </a:cubicBezTo>
                  <a:cubicBezTo>
                    <a:pt x="94" y="46"/>
                    <a:pt x="94" y="46"/>
                    <a:pt x="92" y="46"/>
                  </a:cubicBezTo>
                  <a:cubicBezTo>
                    <a:pt x="92" y="43"/>
                    <a:pt x="94" y="46"/>
                    <a:pt x="95" y="43"/>
                  </a:cubicBezTo>
                  <a:cubicBezTo>
                    <a:pt x="95" y="46"/>
                    <a:pt x="94" y="46"/>
                    <a:pt x="95" y="46"/>
                  </a:cubicBezTo>
                  <a:cubicBezTo>
                    <a:pt x="95" y="46"/>
                    <a:pt x="95" y="43"/>
                    <a:pt x="96" y="43"/>
                  </a:cubicBezTo>
                  <a:cubicBezTo>
                    <a:pt x="95" y="43"/>
                    <a:pt x="95" y="43"/>
                    <a:pt x="95" y="43"/>
                  </a:cubicBezTo>
                  <a:cubicBezTo>
                    <a:pt x="95" y="43"/>
                    <a:pt x="95" y="43"/>
                    <a:pt x="95" y="43"/>
                  </a:cubicBezTo>
                  <a:cubicBezTo>
                    <a:pt x="95" y="42"/>
                    <a:pt x="92" y="43"/>
                    <a:pt x="92" y="42"/>
                  </a:cubicBezTo>
                  <a:cubicBezTo>
                    <a:pt x="92" y="42"/>
                    <a:pt x="92" y="42"/>
                    <a:pt x="92" y="42"/>
                  </a:cubicBezTo>
                  <a:cubicBezTo>
                    <a:pt x="90" y="41"/>
                    <a:pt x="90" y="42"/>
                    <a:pt x="90" y="41"/>
                  </a:cubicBezTo>
                  <a:cubicBezTo>
                    <a:pt x="90" y="41"/>
                    <a:pt x="92" y="41"/>
                    <a:pt x="94" y="42"/>
                  </a:cubicBezTo>
                  <a:cubicBezTo>
                    <a:pt x="94" y="41"/>
                    <a:pt x="95" y="42"/>
                    <a:pt x="95" y="42"/>
                  </a:cubicBezTo>
                  <a:cubicBezTo>
                    <a:pt x="95" y="41"/>
                    <a:pt x="95" y="42"/>
                    <a:pt x="95" y="42"/>
                  </a:cubicBezTo>
                  <a:cubicBezTo>
                    <a:pt x="94" y="41"/>
                    <a:pt x="95" y="41"/>
                    <a:pt x="95" y="41"/>
                  </a:cubicBezTo>
                  <a:cubicBezTo>
                    <a:pt x="96" y="41"/>
                    <a:pt x="96" y="41"/>
                    <a:pt x="96" y="41"/>
                  </a:cubicBezTo>
                  <a:cubicBezTo>
                    <a:pt x="96" y="41"/>
                    <a:pt x="96" y="41"/>
                    <a:pt x="96" y="41"/>
                  </a:cubicBezTo>
                  <a:cubicBezTo>
                    <a:pt x="96" y="41"/>
                    <a:pt x="98" y="39"/>
                    <a:pt x="98" y="41"/>
                  </a:cubicBezTo>
                  <a:cubicBezTo>
                    <a:pt x="99" y="41"/>
                    <a:pt x="98" y="39"/>
                    <a:pt x="99" y="39"/>
                  </a:cubicBezTo>
                  <a:cubicBezTo>
                    <a:pt x="98" y="39"/>
                    <a:pt x="96" y="39"/>
                    <a:pt x="96" y="39"/>
                  </a:cubicBezTo>
                  <a:cubicBezTo>
                    <a:pt x="98" y="39"/>
                    <a:pt x="98" y="38"/>
                    <a:pt x="99" y="39"/>
                  </a:cubicBezTo>
                  <a:cubicBezTo>
                    <a:pt x="99" y="39"/>
                    <a:pt x="98" y="39"/>
                    <a:pt x="98" y="38"/>
                  </a:cubicBezTo>
                  <a:cubicBezTo>
                    <a:pt x="98" y="38"/>
                    <a:pt x="99" y="38"/>
                    <a:pt x="98" y="38"/>
                  </a:cubicBezTo>
                  <a:cubicBezTo>
                    <a:pt x="99" y="38"/>
                    <a:pt x="99" y="38"/>
                    <a:pt x="99" y="38"/>
                  </a:cubicBezTo>
                  <a:cubicBezTo>
                    <a:pt x="99" y="38"/>
                    <a:pt x="99" y="37"/>
                    <a:pt x="98" y="37"/>
                  </a:cubicBezTo>
                  <a:cubicBezTo>
                    <a:pt x="99" y="37"/>
                    <a:pt x="100" y="37"/>
                    <a:pt x="99" y="35"/>
                  </a:cubicBezTo>
                  <a:cubicBezTo>
                    <a:pt x="99" y="35"/>
                    <a:pt x="99" y="35"/>
                    <a:pt x="100" y="35"/>
                  </a:cubicBezTo>
                  <a:cubicBezTo>
                    <a:pt x="100" y="37"/>
                    <a:pt x="99" y="35"/>
                    <a:pt x="100" y="37"/>
                  </a:cubicBezTo>
                  <a:cubicBezTo>
                    <a:pt x="99" y="35"/>
                    <a:pt x="100" y="37"/>
                    <a:pt x="100" y="35"/>
                  </a:cubicBezTo>
                  <a:cubicBezTo>
                    <a:pt x="100" y="35"/>
                    <a:pt x="100" y="35"/>
                    <a:pt x="100" y="35"/>
                  </a:cubicBezTo>
                  <a:cubicBezTo>
                    <a:pt x="100" y="35"/>
                    <a:pt x="100" y="35"/>
                    <a:pt x="102" y="35"/>
                  </a:cubicBezTo>
                  <a:cubicBezTo>
                    <a:pt x="100" y="35"/>
                    <a:pt x="100" y="35"/>
                    <a:pt x="100" y="35"/>
                  </a:cubicBezTo>
                  <a:cubicBezTo>
                    <a:pt x="102" y="35"/>
                    <a:pt x="102" y="35"/>
                    <a:pt x="102" y="35"/>
                  </a:cubicBezTo>
                  <a:cubicBezTo>
                    <a:pt x="102" y="35"/>
                    <a:pt x="100" y="34"/>
                    <a:pt x="102" y="34"/>
                  </a:cubicBezTo>
                  <a:cubicBezTo>
                    <a:pt x="100" y="34"/>
                    <a:pt x="100" y="34"/>
                    <a:pt x="100" y="34"/>
                  </a:cubicBezTo>
                  <a:cubicBezTo>
                    <a:pt x="100" y="34"/>
                    <a:pt x="100" y="34"/>
                    <a:pt x="100" y="33"/>
                  </a:cubicBezTo>
                  <a:cubicBezTo>
                    <a:pt x="102" y="34"/>
                    <a:pt x="102" y="34"/>
                    <a:pt x="102" y="34"/>
                  </a:cubicBezTo>
                  <a:cubicBezTo>
                    <a:pt x="103" y="34"/>
                    <a:pt x="102" y="33"/>
                    <a:pt x="103" y="33"/>
                  </a:cubicBezTo>
                  <a:cubicBezTo>
                    <a:pt x="102" y="33"/>
                    <a:pt x="102" y="33"/>
                    <a:pt x="102" y="33"/>
                  </a:cubicBezTo>
                  <a:cubicBezTo>
                    <a:pt x="102" y="33"/>
                    <a:pt x="100" y="33"/>
                    <a:pt x="102" y="30"/>
                  </a:cubicBezTo>
                  <a:cubicBezTo>
                    <a:pt x="102" y="30"/>
                    <a:pt x="103" y="30"/>
                    <a:pt x="103" y="33"/>
                  </a:cubicBezTo>
                  <a:cubicBezTo>
                    <a:pt x="103" y="33"/>
                    <a:pt x="103" y="30"/>
                    <a:pt x="102" y="30"/>
                  </a:cubicBezTo>
                  <a:cubicBezTo>
                    <a:pt x="103" y="30"/>
                    <a:pt x="103" y="30"/>
                    <a:pt x="103" y="30"/>
                  </a:cubicBezTo>
                  <a:cubicBezTo>
                    <a:pt x="103" y="29"/>
                    <a:pt x="103" y="29"/>
                    <a:pt x="103" y="29"/>
                  </a:cubicBezTo>
                  <a:cubicBezTo>
                    <a:pt x="102" y="29"/>
                    <a:pt x="102" y="29"/>
                    <a:pt x="102" y="29"/>
                  </a:cubicBezTo>
                  <a:cubicBezTo>
                    <a:pt x="102" y="28"/>
                    <a:pt x="102" y="28"/>
                    <a:pt x="102" y="28"/>
                  </a:cubicBezTo>
                  <a:cubicBezTo>
                    <a:pt x="100" y="28"/>
                    <a:pt x="100" y="28"/>
                    <a:pt x="100" y="28"/>
                  </a:cubicBezTo>
                  <a:cubicBezTo>
                    <a:pt x="100" y="28"/>
                    <a:pt x="100" y="28"/>
                    <a:pt x="100" y="26"/>
                  </a:cubicBezTo>
                  <a:cubicBezTo>
                    <a:pt x="102" y="29"/>
                    <a:pt x="103" y="28"/>
                    <a:pt x="105" y="28"/>
                  </a:cubicBezTo>
                  <a:cubicBezTo>
                    <a:pt x="105" y="28"/>
                    <a:pt x="102" y="26"/>
                    <a:pt x="105" y="26"/>
                  </a:cubicBezTo>
                  <a:cubicBezTo>
                    <a:pt x="105" y="26"/>
                    <a:pt x="107" y="26"/>
                    <a:pt x="105" y="26"/>
                  </a:cubicBezTo>
                  <a:cubicBezTo>
                    <a:pt x="105" y="26"/>
                    <a:pt x="107" y="28"/>
                    <a:pt x="107" y="26"/>
                  </a:cubicBezTo>
                  <a:cubicBezTo>
                    <a:pt x="105" y="25"/>
                    <a:pt x="105" y="25"/>
                    <a:pt x="105" y="25"/>
                  </a:cubicBezTo>
                  <a:cubicBezTo>
                    <a:pt x="105" y="26"/>
                    <a:pt x="105" y="26"/>
                    <a:pt x="105" y="26"/>
                  </a:cubicBezTo>
                  <a:cubicBezTo>
                    <a:pt x="103" y="25"/>
                    <a:pt x="103" y="25"/>
                    <a:pt x="103" y="25"/>
                  </a:cubicBezTo>
                  <a:cubicBezTo>
                    <a:pt x="103" y="25"/>
                    <a:pt x="103" y="24"/>
                    <a:pt x="105" y="25"/>
                  </a:cubicBezTo>
                  <a:cubicBezTo>
                    <a:pt x="105" y="25"/>
                    <a:pt x="103" y="25"/>
                    <a:pt x="105" y="25"/>
                  </a:cubicBezTo>
                  <a:cubicBezTo>
                    <a:pt x="107" y="25"/>
                    <a:pt x="105" y="24"/>
                    <a:pt x="107" y="24"/>
                  </a:cubicBezTo>
                  <a:cubicBezTo>
                    <a:pt x="107" y="25"/>
                    <a:pt x="107" y="25"/>
                    <a:pt x="108" y="25"/>
                  </a:cubicBezTo>
                  <a:cubicBezTo>
                    <a:pt x="108" y="25"/>
                    <a:pt x="108" y="25"/>
                    <a:pt x="108" y="25"/>
                  </a:cubicBezTo>
                  <a:cubicBezTo>
                    <a:pt x="108" y="25"/>
                    <a:pt x="108" y="25"/>
                    <a:pt x="108" y="25"/>
                  </a:cubicBezTo>
                  <a:cubicBezTo>
                    <a:pt x="108" y="24"/>
                    <a:pt x="108" y="25"/>
                    <a:pt x="109" y="24"/>
                  </a:cubicBezTo>
                  <a:cubicBezTo>
                    <a:pt x="108" y="24"/>
                    <a:pt x="108" y="24"/>
                    <a:pt x="108" y="24"/>
                  </a:cubicBezTo>
                  <a:cubicBezTo>
                    <a:pt x="107" y="24"/>
                    <a:pt x="108" y="25"/>
                    <a:pt x="107" y="24"/>
                  </a:cubicBezTo>
                  <a:cubicBezTo>
                    <a:pt x="107" y="24"/>
                    <a:pt x="108" y="24"/>
                    <a:pt x="108" y="22"/>
                  </a:cubicBezTo>
                  <a:cubicBezTo>
                    <a:pt x="107" y="22"/>
                    <a:pt x="107" y="22"/>
                    <a:pt x="107" y="22"/>
                  </a:cubicBezTo>
                  <a:cubicBezTo>
                    <a:pt x="107" y="22"/>
                    <a:pt x="105" y="21"/>
                    <a:pt x="107" y="21"/>
                  </a:cubicBezTo>
                  <a:cubicBezTo>
                    <a:pt x="108" y="21"/>
                    <a:pt x="108" y="21"/>
                    <a:pt x="108" y="22"/>
                  </a:cubicBezTo>
                  <a:cubicBezTo>
                    <a:pt x="108" y="21"/>
                    <a:pt x="109" y="21"/>
                    <a:pt x="109" y="21"/>
                  </a:cubicBezTo>
                  <a:cubicBezTo>
                    <a:pt x="108" y="20"/>
                    <a:pt x="109" y="20"/>
                    <a:pt x="109" y="20"/>
                  </a:cubicBezTo>
                  <a:cubicBezTo>
                    <a:pt x="109" y="20"/>
                    <a:pt x="108" y="21"/>
                    <a:pt x="107" y="21"/>
                  </a:cubicBezTo>
                  <a:cubicBezTo>
                    <a:pt x="107" y="20"/>
                    <a:pt x="107" y="22"/>
                    <a:pt x="105" y="21"/>
                  </a:cubicBezTo>
                  <a:cubicBezTo>
                    <a:pt x="107" y="21"/>
                    <a:pt x="105" y="20"/>
                    <a:pt x="103" y="20"/>
                  </a:cubicBezTo>
                  <a:cubicBezTo>
                    <a:pt x="105" y="20"/>
                    <a:pt x="105" y="20"/>
                    <a:pt x="105" y="20"/>
                  </a:cubicBezTo>
                  <a:cubicBezTo>
                    <a:pt x="105" y="20"/>
                    <a:pt x="105" y="20"/>
                    <a:pt x="107" y="21"/>
                  </a:cubicBezTo>
                  <a:cubicBezTo>
                    <a:pt x="107" y="20"/>
                    <a:pt x="107" y="20"/>
                    <a:pt x="108" y="20"/>
                  </a:cubicBezTo>
                  <a:cubicBezTo>
                    <a:pt x="108" y="18"/>
                    <a:pt x="107" y="18"/>
                    <a:pt x="107" y="18"/>
                  </a:cubicBezTo>
                  <a:cubicBezTo>
                    <a:pt x="108" y="18"/>
                    <a:pt x="108" y="16"/>
                    <a:pt x="108" y="14"/>
                  </a:cubicBezTo>
                  <a:cubicBezTo>
                    <a:pt x="109" y="16"/>
                    <a:pt x="109" y="14"/>
                    <a:pt x="111" y="14"/>
                  </a:cubicBezTo>
                  <a:cubicBezTo>
                    <a:pt x="111" y="16"/>
                    <a:pt x="111" y="16"/>
                    <a:pt x="111" y="16"/>
                  </a:cubicBezTo>
                  <a:cubicBezTo>
                    <a:pt x="111" y="16"/>
                    <a:pt x="111" y="16"/>
                    <a:pt x="111" y="16"/>
                  </a:cubicBezTo>
                  <a:cubicBezTo>
                    <a:pt x="112" y="16"/>
                    <a:pt x="109" y="14"/>
                    <a:pt x="111" y="14"/>
                  </a:cubicBezTo>
                  <a:cubicBezTo>
                    <a:pt x="111" y="16"/>
                    <a:pt x="109" y="14"/>
                    <a:pt x="109" y="13"/>
                  </a:cubicBezTo>
                  <a:cubicBezTo>
                    <a:pt x="108" y="13"/>
                    <a:pt x="108" y="13"/>
                    <a:pt x="108" y="13"/>
                  </a:cubicBezTo>
                  <a:cubicBezTo>
                    <a:pt x="109" y="13"/>
                    <a:pt x="109" y="12"/>
                    <a:pt x="111" y="12"/>
                  </a:cubicBezTo>
                  <a:cubicBezTo>
                    <a:pt x="111" y="11"/>
                    <a:pt x="112" y="9"/>
                    <a:pt x="112" y="9"/>
                  </a:cubicBezTo>
                  <a:cubicBezTo>
                    <a:pt x="112" y="8"/>
                    <a:pt x="111" y="8"/>
                    <a:pt x="111" y="8"/>
                  </a:cubicBezTo>
                  <a:cubicBezTo>
                    <a:pt x="111" y="7"/>
                    <a:pt x="112" y="8"/>
                    <a:pt x="112" y="8"/>
                  </a:cubicBezTo>
                  <a:cubicBezTo>
                    <a:pt x="112" y="8"/>
                    <a:pt x="112" y="8"/>
                    <a:pt x="112" y="8"/>
                  </a:cubicBezTo>
                  <a:cubicBezTo>
                    <a:pt x="112" y="8"/>
                    <a:pt x="112" y="5"/>
                    <a:pt x="113" y="7"/>
                  </a:cubicBezTo>
                  <a:cubicBezTo>
                    <a:pt x="112" y="5"/>
                    <a:pt x="112" y="5"/>
                    <a:pt x="112" y="5"/>
                  </a:cubicBezTo>
                  <a:cubicBezTo>
                    <a:pt x="112" y="5"/>
                    <a:pt x="112" y="5"/>
                    <a:pt x="112" y="5"/>
                  </a:cubicBezTo>
                  <a:cubicBezTo>
                    <a:pt x="112" y="5"/>
                    <a:pt x="112" y="5"/>
                    <a:pt x="112" y="5"/>
                  </a:cubicBezTo>
                  <a:cubicBezTo>
                    <a:pt x="111" y="3"/>
                    <a:pt x="112" y="3"/>
                    <a:pt x="112" y="3"/>
                  </a:cubicBezTo>
                  <a:cubicBezTo>
                    <a:pt x="113" y="5"/>
                    <a:pt x="113" y="5"/>
                    <a:pt x="113" y="5"/>
                  </a:cubicBezTo>
                  <a:cubicBezTo>
                    <a:pt x="113" y="3"/>
                    <a:pt x="113" y="1"/>
                    <a:pt x="115" y="1"/>
                  </a:cubicBezTo>
                  <a:cubicBezTo>
                    <a:pt x="113" y="1"/>
                    <a:pt x="113" y="1"/>
                    <a:pt x="113" y="1"/>
                  </a:cubicBezTo>
                  <a:cubicBezTo>
                    <a:pt x="115" y="0"/>
                    <a:pt x="115" y="0"/>
                    <a:pt x="115" y="0"/>
                  </a:cubicBezTo>
                  <a:cubicBezTo>
                    <a:pt x="113" y="0"/>
                    <a:pt x="113" y="0"/>
                    <a:pt x="115" y="0"/>
                  </a:cubicBezTo>
                  <a:cubicBezTo>
                    <a:pt x="112" y="0"/>
                    <a:pt x="112" y="0"/>
                    <a:pt x="112" y="0"/>
                  </a:cubicBezTo>
                  <a:cubicBezTo>
                    <a:pt x="112" y="1"/>
                    <a:pt x="113" y="0"/>
                    <a:pt x="113" y="1"/>
                  </a:cubicBezTo>
                  <a:cubicBezTo>
                    <a:pt x="113" y="1"/>
                    <a:pt x="113" y="1"/>
                    <a:pt x="112" y="1"/>
                  </a:cubicBezTo>
                  <a:cubicBezTo>
                    <a:pt x="113" y="1"/>
                    <a:pt x="113" y="1"/>
                    <a:pt x="113" y="1"/>
                  </a:cubicBezTo>
                  <a:cubicBezTo>
                    <a:pt x="112" y="1"/>
                    <a:pt x="112" y="1"/>
                    <a:pt x="111" y="1"/>
                  </a:cubicBezTo>
                  <a:cubicBezTo>
                    <a:pt x="112" y="1"/>
                    <a:pt x="111" y="0"/>
                    <a:pt x="112" y="1"/>
                  </a:cubicBezTo>
                  <a:cubicBezTo>
                    <a:pt x="111" y="1"/>
                    <a:pt x="111" y="1"/>
                    <a:pt x="111" y="1"/>
                  </a:cubicBezTo>
                  <a:cubicBezTo>
                    <a:pt x="111" y="1"/>
                    <a:pt x="111" y="1"/>
                    <a:pt x="111" y="1"/>
                  </a:cubicBezTo>
                  <a:cubicBezTo>
                    <a:pt x="111" y="1"/>
                    <a:pt x="109" y="1"/>
                    <a:pt x="109" y="3"/>
                  </a:cubicBezTo>
                  <a:cubicBezTo>
                    <a:pt x="111" y="5"/>
                    <a:pt x="108" y="5"/>
                    <a:pt x="108" y="5"/>
                  </a:cubicBezTo>
                  <a:cubicBezTo>
                    <a:pt x="109" y="5"/>
                    <a:pt x="111" y="5"/>
                    <a:pt x="111" y="5"/>
                  </a:cubicBezTo>
                  <a:cubicBezTo>
                    <a:pt x="111" y="7"/>
                    <a:pt x="111" y="5"/>
                    <a:pt x="111" y="7"/>
                  </a:cubicBezTo>
                  <a:cubicBezTo>
                    <a:pt x="109" y="7"/>
                    <a:pt x="109" y="7"/>
                    <a:pt x="108" y="7"/>
                  </a:cubicBezTo>
                  <a:cubicBezTo>
                    <a:pt x="109" y="7"/>
                    <a:pt x="109" y="7"/>
                    <a:pt x="109" y="7"/>
                  </a:cubicBezTo>
                  <a:cubicBezTo>
                    <a:pt x="108" y="7"/>
                    <a:pt x="108" y="7"/>
                    <a:pt x="107" y="8"/>
                  </a:cubicBezTo>
                  <a:cubicBezTo>
                    <a:pt x="107" y="9"/>
                    <a:pt x="107" y="9"/>
                    <a:pt x="105" y="11"/>
                  </a:cubicBezTo>
                  <a:cubicBezTo>
                    <a:pt x="107" y="11"/>
                    <a:pt x="107" y="11"/>
                    <a:pt x="107" y="11"/>
                  </a:cubicBezTo>
                  <a:cubicBezTo>
                    <a:pt x="105" y="11"/>
                    <a:pt x="105" y="12"/>
                    <a:pt x="103" y="13"/>
                  </a:cubicBezTo>
                  <a:cubicBezTo>
                    <a:pt x="103" y="14"/>
                    <a:pt x="102" y="14"/>
                    <a:pt x="102" y="16"/>
                  </a:cubicBezTo>
                  <a:cubicBezTo>
                    <a:pt x="100" y="18"/>
                    <a:pt x="99" y="20"/>
                    <a:pt x="98" y="22"/>
                  </a:cubicBezTo>
                  <a:cubicBezTo>
                    <a:pt x="99" y="22"/>
                    <a:pt x="99" y="22"/>
                    <a:pt x="99" y="22"/>
                  </a:cubicBezTo>
                  <a:cubicBezTo>
                    <a:pt x="98" y="22"/>
                    <a:pt x="99" y="22"/>
                    <a:pt x="99" y="24"/>
                  </a:cubicBezTo>
                  <a:cubicBezTo>
                    <a:pt x="99" y="22"/>
                    <a:pt x="98" y="24"/>
                    <a:pt x="98" y="24"/>
                  </a:cubicBezTo>
                  <a:cubicBezTo>
                    <a:pt x="98" y="24"/>
                    <a:pt x="96" y="25"/>
                    <a:pt x="95" y="25"/>
                  </a:cubicBezTo>
                  <a:cubicBezTo>
                    <a:pt x="95" y="26"/>
                    <a:pt x="95" y="26"/>
                    <a:pt x="95" y="26"/>
                  </a:cubicBezTo>
                  <a:cubicBezTo>
                    <a:pt x="94" y="26"/>
                    <a:pt x="94" y="28"/>
                    <a:pt x="94" y="29"/>
                  </a:cubicBezTo>
                  <a:cubicBezTo>
                    <a:pt x="94" y="29"/>
                    <a:pt x="95" y="29"/>
                    <a:pt x="94" y="29"/>
                  </a:cubicBezTo>
                  <a:cubicBezTo>
                    <a:pt x="92" y="30"/>
                    <a:pt x="92" y="30"/>
                    <a:pt x="92" y="30"/>
                  </a:cubicBezTo>
                  <a:cubicBezTo>
                    <a:pt x="90" y="30"/>
                    <a:pt x="90" y="33"/>
                    <a:pt x="90" y="34"/>
                  </a:cubicBezTo>
                  <a:cubicBezTo>
                    <a:pt x="87" y="35"/>
                    <a:pt x="87" y="38"/>
                    <a:pt x="85" y="39"/>
                  </a:cubicBezTo>
                  <a:cubicBezTo>
                    <a:pt x="86" y="41"/>
                    <a:pt x="86" y="41"/>
                    <a:pt x="86" y="41"/>
                  </a:cubicBezTo>
                  <a:cubicBezTo>
                    <a:pt x="83" y="42"/>
                    <a:pt x="83" y="46"/>
                    <a:pt x="81" y="47"/>
                  </a:cubicBezTo>
                  <a:cubicBezTo>
                    <a:pt x="82" y="48"/>
                    <a:pt x="82" y="48"/>
                    <a:pt x="82" y="48"/>
                  </a:cubicBezTo>
                  <a:cubicBezTo>
                    <a:pt x="82" y="48"/>
                    <a:pt x="81" y="50"/>
                    <a:pt x="81" y="48"/>
                  </a:cubicBezTo>
                  <a:cubicBezTo>
                    <a:pt x="81" y="50"/>
                    <a:pt x="79" y="50"/>
                    <a:pt x="79" y="51"/>
                  </a:cubicBezTo>
                  <a:cubicBezTo>
                    <a:pt x="79" y="51"/>
                    <a:pt x="79" y="51"/>
                    <a:pt x="77" y="51"/>
                  </a:cubicBezTo>
                  <a:cubicBezTo>
                    <a:pt x="77" y="52"/>
                    <a:pt x="77" y="54"/>
                    <a:pt x="76" y="54"/>
                  </a:cubicBezTo>
                  <a:cubicBezTo>
                    <a:pt x="76" y="54"/>
                    <a:pt x="76" y="54"/>
                    <a:pt x="76" y="54"/>
                  </a:cubicBezTo>
                  <a:cubicBezTo>
                    <a:pt x="77" y="54"/>
                    <a:pt x="77" y="54"/>
                    <a:pt x="77" y="55"/>
                  </a:cubicBezTo>
                  <a:cubicBezTo>
                    <a:pt x="76" y="55"/>
                    <a:pt x="76" y="56"/>
                    <a:pt x="76" y="55"/>
                  </a:cubicBezTo>
                  <a:cubicBezTo>
                    <a:pt x="76" y="56"/>
                    <a:pt x="73" y="59"/>
                    <a:pt x="73" y="60"/>
                  </a:cubicBezTo>
                  <a:cubicBezTo>
                    <a:pt x="73" y="60"/>
                    <a:pt x="73" y="60"/>
                    <a:pt x="73" y="60"/>
                  </a:cubicBezTo>
                  <a:cubicBezTo>
                    <a:pt x="72" y="61"/>
                    <a:pt x="72" y="63"/>
                    <a:pt x="70" y="63"/>
                  </a:cubicBezTo>
                  <a:cubicBezTo>
                    <a:pt x="70" y="64"/>
                    <a:pt x="72" y="63"/>
                    <a:pt x="72" y="64"/>
                  </a:cubicBezTo>
                  <a:cubicBezTo>
                    <a:pt x="70" y="64"/>
                    <a:pt x="70" y="64"/>
                    <a:pt x="70" y="64"/>
                  </a:cubicBezTo>
                  <a:cubicBezTo>
                    <a:pt x="69" y="65"/>
                    <a:pt x="69" y="68"/>
                    <a:pt x="68" y="69"/>
                  </a:cubicBezTo>
                  <a:cubicBezTo>
                    <a:pt x="66" y="72"/>
                    <a:pt x="64" y="76"/>
                    <a:pt x="61" y="78"/>
                  </a:cubicBezTo>
                  <a:cubicBezTo>
                    <a:pt x="62" y="78"/>
                    <a:pt x="62" y="78"/>
                    <a:pt x="62" y="78"/>
                  </a:cubicBezTo>
                  <a:cubicBezTo>
                    <a:pt x="60" y="78"/>
                    <a:pt x="62" y="81"/>
                    <a:pt x="60" y="81"/>
                  </a:cubicBezTo>
                  <a:cubicBezTo>
                    <a:pt x="60" y="81"/>
                    <a:pt x="60" y="81"/>
                    <a:pt x="60" y="81"/>
                  </a:cubicBezTo>
                  <a:cubicBezTo>
                    <a:pt x="59" y="82"/>
                    <a:pt x="60" y="85"/>
                    <a:pt x="59" y="86"/>
                  </a:cubicBezTo>
                  <a:cubicBezTo>
                    <a:pt x="59" y="85"/>
                    <a:pt x="59" y="85"/>
                    <a:pt x="59" y="85"/>
                  </a:cubicBezTo>
                  <a:cubicBezTo>
                    <a:pt x="59" y="86"/>
                    <a:pt x="57" y="88"/>
                    <a:pt x="57" y="89"/>
                  </a:cubicBezTo>
                  <a:cubicBezTo>
                    <a:pt x="57" y="89"/>
                    <a:pt x="57" y="89"/>
                    <a:pt x="57" y="89"/>
                  </a:cubicBezTo>
                  <a:cubicBezTo>
                    <a:pt x="59" y="89"/>
                    <a:pt x="56" y="89"/>
                    <a:pt x="57" y="90"/>
                  </a:cubicBezTo>
                  <a:cubicBezTo>
                    <a:pt x="57" y="90"/>
                    <a:pt x="56" y="90"/>
                    <a:pt x="57" y="90"/>
                  </a:cubicBezTo>
                  <a:cubicBezTo>
                    <a:pt x="56" y="93"/>
                    <a:pt x="53" y="94"/>
                    <a:pt x="51" y="98"/>
                  </a:cubicBezTo>
                  <a:cubicBezTo>
                    <a:pt x="51" y="101"/>
                    <a:pt x="53" y="99"/>
                    <a:pt x="51" y="99"/>
                  </a:cubicBezTo>
                  <a:cubicBezTo>
                    <a:pt x="51" y="101"/>
                    <a:pt x="51" y="99"/>
                    <a:pt x="51" y="99"/>
                  </a:cubicBezTo>
                  <a:cubicBezTo>
                    <a:pt x="49" y="101"/>
                    <a:pt x="53" y="102"/>
                    <a:pt x="51" y="102"/>
                  </a:cubicBezTo>
                  <a:cubicBezTo>
                    <a:pt x="49" y="101"/>
                    <a:pt x="51" y="102"/>
                    <a:pt x="49" y="102"/>
                  </a:cubicBezTo>
                  <a:cubicBezTo>
                    <a:pt x="49" y="103"/>
                    <a:pt x="51" y="103"/>
                    <a:pt x="49" y="103"/>
                  </a:cubicBezTo>
                  <a:cubicBezTo>
                    <a:pt x="49" y="105"/>
                    <a:pt x="49" y="105"/>
                    <a:pt x="49" y="105"/>
                  </a:cubicBezTo>
                  <a:cubicBezTo>
                    <a:pt x="48" y="105"/>
                    <a:pt x="48" y="106"/>
                    <a:pt x="46" y="106"/>
                  </a:cubicBezTo>
                  <a:cubicBezTo>
                    <a:pt x="43" y="112"/>
                    <a:pt x="38" y="118"/>
                    <a:pt x="34" y="123"/>
                  </a:cubicBezTo>
                  <a:cubicBezTo>
                    <a:pt x="31" y="129"/>
                    <a:pt x="29" y="133"/>
                    <a:pt x="25" y="141"/>
                  </a:cubicBezTo>
                  <a:cubicBezTo>
                    <a:pt x="25" y="142"/>
                    <a:pt x="25" y="142"/>
                    <a:pt x="23" y="144"/>
                  </a:cubicBezTo>
                  <a:cubicBezTo>
                    <a:pt x="23" y="144"/>
                    <a:pt x="23" y="144"/>
                    <a:pt x="23" y="144"/>
                  </a:cubicBezTo>
                  <a:cubicBezTo>
                    <a:pt x="23" y="144"/>
                    <a:pt x="23" y="145"/>
                    <a:pt x="22" y="145"/>
                  </a:cubicBezTo>
                  <a:cubicBezTo>
                    <a:pt x="21" y="146"/>
                    <a:pt x="19" y="149"/>
                    <a:pt x="19" y="152"/>
                  </a:cubicBezTo>
                  <a:cubicBezTo>
                    <a:pt x="19" y="152"/>
                    <a:pt x="19" y="152"/>
                    <a:pt x="19" y="152"/>
                  </a:cubicBezTo>
                  <a:cubicBezTo>
                    <a:pt x="19" y="152"/>
                    <a:pt x="19" y="152"/>
                    <a:pt x="19" y="152"/>
                  </a:cubicBezTo>
                  <a:cubicBezTo>
                    <a:pt x="19" y="153"/>
                    <a:pt x="19" y="153"/>
                    <a:pt x="19" y="153"/>
                  </a:cubicBezTo>
                  <a:cubicBezTo>
                    <a:pt x="19" y="153"/>
                    <a:pt x="18" y="153"/>
                    <a:pt x="18" y="152"/>
                  </a:cubicBezTo>
                  <a:cubicBezTo>
                    <a:pt x="13" y="157"/>
                    <a:pt x="12" y="165"/>
                    <a:pt x="9" y="169"/>
                  </a:cubicBezTo>
                  <a:cubicBezTo>
                    <a:pt x="9" y="170"/>
                    <a:pt x="8" y="171"/>
                    <a:pt x="6" y="172"/>
                  </a:cubicBezTo>
                  <a:cubicBezTo>
                    <a:pt x="5" y="179"/>
                    <a:pt x="4" y="183"/>
                    <a:pt x="0" y="186"/>
                  </a:cubicBezTo>
                  <a:cubicBezTo>
                    <a:pt x="0" y="186"/>
                    <a:pt x="4" y="187"/>
                    <a:pt x="5" y="186"/>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251" name="Hình tự do 147"/>
            <p:cNvSpPr>
              <a:spLocks/>
            </p:cNvSpPr>
            <p:nvPr/>
          </p:nvSpPr>
          <p:spPr bwMode="auto">
            <a:xfrm>
              <a:off x="4364" y="2647"/>
              <a:ext cx="2" cy="3"/>
            </a:xfrm>
            <a:custGeom>
              <a:avLst/>
              <a:gdLst>
                <a:gd name="T0" fmla="*/ 2 w 2"/>
                <a:gd name="T1" fmla="*/ 0 h 3"/>
                <a:gd name="T2" fmla="*/ 0 w 2"/>
                <a:gd name="T3" fmla="*/ 0 h 3"/>
                <a:gd name="T4" fmla="*/ 0 w 2"/>
                <a:gd name="T5" fmla="*/ 3 h 3"/>
                <a:gd name="T6" fmla="*/ 2 w 2"/>
                <a:gd name="T7" fmla="*/ 3 h 3"/>
                <a:gd name="T8" fmla="*/ 2 w 2"/>
                <a:gd name="T9" fmla="*/ 0 h 3"/>
                <a:gd name="T10" fmla="*/ 2 w 2"/>
                <a:gd name="T11" fmla="*/ 0 h 3"/>
                <a:gd name="T12" fmla="*/ 2 w 2"/>
                <a:gd name="T13" fmla="*/ 0 h 3"/>
                <a:gd name="T14" fmla="*/ 2 w 2"/>
                <a:gd name="T15" fmla="*/ 0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 h="3">
                  <a:moveTo>
                    <a:pt x="2" y="0"/>
                  </a:moveTo>
                  <a:lnTo>
                    <a:pt x="0" y="0"/>
                  </a:lnTo>
                  <a:lnTo>
                    <a:pt x="0" y="3"/>
                  </a:lnTo>
                  <a:lnTo>
                    <a:pt x="2" y="3"/>
                  </a:lnTo>
                  <a:lnTo>
                    <a:pt x="2" y="0"/>
                  </a:lnTo>
                  <a:lnTo>
                    <a:pt x="2" y="0"/>
                  </a:lnTo>
                  <a:lnTo>
                    <a:pt x="2" y="0"/>
                  </a:lnTo>
                  <a:lnTo>
                    <a:pt x="2" y="0"/>
                  </a:ln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252" name="Hình tự do 148"/>
            <p:cNvSpPr>
              <a:spLocks/>
            </p:cNvSpPr>
            <p:nvPr/>
          </p:nvSpPr>
          <p:spPr bwMode="auto">
            <a:xfrm>
              <a:off x="4262" y="2959"/>
              <a:ext cx="267" cy="444"/>
            </a:xfrm>
            <a:custGeom>
              <a:avLst/>
              <a:gdLst>
                <a:gd name="T0" fmla="*/ 15 w 113"/>
                <a:gd name="T1" fmla="*/ 167 h 188"/>
                <a:gd name="T2" fmla="*/ 18 w 113"/>
                <a:gd name="T3" fmla="*/ 161 h 188"/>
                <a:gd name="T4" fmla="*/ 27 w 113"/>
                <a:gd name="T5" fmla="*/ 151 h 188"/>
                <a:gd name="T6" fmla="*/ 30 w 113"/>
                <a:gd name="T7" fmla="*/ 148 h 188"/>
                <a:gd name="T8" fmla="*/ 35 w 113"/>
                <a:gd name="T9" fmla="*/ 135 h 188"/>
                <a:gd name="T10" fmla="*/ 37 w 113"/>
                <a:gd name="T11" fmla="*/ 130 h 188"/>
                <a:gd name="T12" fmla="*/ 43 w 113"/>
                <a:gd name="T13" fmla="*/ 125 h 188"/>
                <a:gd name="T14" fmla="*/ 45 w 113"/>
                <a:gd name="T15" fmla="*/ 118 h 188"/>
                <a:gd name="T16" fmla="*/ 47 w 113"/>
                <a:gd name="T17" fmla="*/ 115 h 188"/>
                <a:gd name="T18" fmla="*/ 49 w 113"/>
                <a:gd name="T19" fmla="*/ 113 h 188"/>
                <a:gd name="T20" fmla="*/ 54 w 113"/>
                <a:gd name="T21" fmla="*/ 108 h 188"/>
                <a:gd name="T22" fmla="*/ 57 w 113"/>
                <a:gd name="T23" fmla="*/ 103 h 188"/>
                <a:gd name="T24" fmla="*/ 60 w 113"/>
                <a:gd name="T25" fmla="*/ 100 h 188"/>
                <a:gd name="T26" fmla="*/ 61 w 113"/>
                <a:gd name="T27" fmla="*/ 95 h 188"/>
                <a:gd name="T28" fmla="*/ 65 w 113"/>
                <a:gd name="T29" fmla="*/ 88 h 188"/>
                <a:gd name="T30" fmla="*/ 69 w 113"/>
                <a:gd name="T31" fmla="*/ 82 h 188"/>
                <a:gd name="T32" fmla="*/ 71 w 113"/>
                <a:gd name="T33" fmla="*/ 78 h 188"/>
                <a:gd name="T34" fmla="*/ 71 w 113"/>
                <a:gd name="T35" fmla="*/ 75 h 188"/>
                <a:gd name="T36" fmla="*/ 74 w 113"/>
                <a:gd name="T37" fmla="*/ 74 h 188"/>
                <a:gd name="T38" fmla="*/ 74 w 113"/>
                <a:gd name="T39" fmla="*/ 73 h 188"/>
                <a:gd name="T40" fmla="*/ 77 w 113"/>
                <a:gd name="T41" fmla="*/ 70 h 188"/>
                <a:gd name="T42" fmla="*/ 83 w 113"/>
                <a:gd name="T43" fmla="*/ 60 h 188"/>
                <a:gd name="T44" fmla="*/ 84 w 113"/>
                <a:gd name="T45" fmla="*/ 57 h 188"/>
                <a:gd name="T46" fmla="*/ 86 w 113"/>
                <a:gd name="T47" fmla="*/ 55 h 188"/>
                <a:gd name="T48" fmla="*/ 91 w 113"/>
                <a:gd name="T49" fmla="*/ 45 h 188"/>
                <a:gd name="T50" fmla="*/ 90 w 113"/>
                <a:gd name="T51" fmla="*/ 43 h 188"/>
                <a:gd name="T52" fmla="*/ 92 w 113"/>
                <a:gd name="T53" fmla="*/ 42 h 188"/>
                <a:gd name="T54" fmla="*/ 97 w 113"/>
                <a:gd name="T55" fmla="*/ 39 h 188"/>
                <a:gd name="T56" fmla="*/ 99 w 113"/>
                <a:gd name="T57" fmla="*/ 35 h 188"/>
                <a:gd name="T58" fmla="*/ 100 w 113"/>
                <a:gd name="T59" fmla="*/ 35 h 188"/>
                <a:gd name="T60" fmla="*/ 100 w 113"/>
                <a:gd name="T61" fmla="*/ 34 h 188"/>
                <a:gd name="T62" fmla="*/ 100 w 113"/>
                <a:gd name="T63" fmla="*/ 30 h 188"/>
                <a:gd name="T64" fmla="*/ 103 w 113"/>
                <a:gd name="T65" fmla="*/ 26 h 188"/>
                <a:gd name="T66" fmla="*/ 103 w 113"/>
                <a:gd name="T67" fmla="*/ 25 h 188"/>
                <a:gd name="T68" fmla="*/ 105 w 113"/>
                <a:gd name="T69" fmla="*/ 23 h 188"/>
                <a:gd name="T70" fmla="*/ 107 w 113"/>
                <a:gd name="T71" fmla="*/ 21 h 188"/>
                <a:gd name="T72" fmla="*/ 104 w 113"/>
                <a:gd name="T73" fmla="*/ 21 h 188"/>
                <a:gd name="T74" fmla="*/ 109 w 113"/>
                <a:gd name="T75" fmla="*/ 17 h 188"/>
                <a:gd name="T76" fmla="*/ 109 w 113"/>
                <a:gd name="T77" fmla="*/ 8 h 188"/>
                <a:gd name="T78" fmla="*/ 110 w 113"/>
                <a:gd name="T79" fmla="*/ 5 h 188"/>
                <a:gd name="T80" fmla="*/ 113 w 113"/>
                <a:gd name="T81" fmla="*/ 0 h 188"/>
                <a:gd name="T82" fmla="*/ 110 w 113"/>
                <a:gd name="T83" fmla="*/ 2 h 188"/>
                <a:gd name="T84" fmla="*/ 109 w 113"/>
                <a:gd name="T85" fmla="*/ 6 h 188"/>
                <a:gd name="T86" fmla="*/ 101 w 113"/>
                <a:gd name="T87" fmla="*/ 13 h 188"/>
                <a:gd name="T88" fmla="*/ 92 w 113"/>
                <a:gd name="T89" fmla="*/ 25 h 188"/>
                <a:gd name="T90" fmla="*/ 83 w 113"/>
                <a:gd name="T91" fmla="*/ 39 h 188"/>
                <a:gd name="T92" fmla="*/ 75 w 113"/>
                <a:gd name="T93" fmla="*/ 51 h 188"/>
                <a:gd name="T94" fmla="*/ 71 w 113"/>
                <a:gd name="T95" fmla="*/ 60 h 188"/>
                <a:gd name="T96" fmla="*/ 61 w 113"/>
                <a:gd name="T97" fmla="*/ 78 h 188"/>
                <a:gd name="T98" fmla="*/ 56 w 113"/>
                <a:gd name="T99" fmla="*/ 88 h 188"/>
                <a:gd name="T100" fmla="*/ 49 w 113"/>
                <a:gd name="T101" fmla="*/ 102 h 188"/>
                <a:gd name="T102" fmla="*/ 23 w 113"/>
                <a:gd name="T103" fmla="*/ 141 h 188"/>
                <a:gd name="T104" fmla="*/ 18 w 113"/>
                <a:gd name="T105" fmla="*/ 151 h 188"/>
                <a:gd name="T106" fmla="*/ 4 w 113"/>
                <a:gd name="T107" fmla="*/ 185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3" h="188">
                  <a:moveTo>
                    <a:pt x="4" y="185"/>
                  </a:moveTo>
                  <a:cubicBezTo>
                    <a:pt x="8" y="184"/>
                    <a:pt x="6" y="180"/>
                    <a:pt x="9" y="178"/>
                  </a:cubicBezTo>
                  <a:cubicBezTo>
                    <a:pt x="9" y="178"/>
                    <a:pt x="8" y="178"/>
                    <a:pt x="9" y="178"/>
                  </a:cubicBezTo>
                  <a:cubicBezTo>
                    <a:pt x="13" y="177"/>
                    <a:pt x="14" y="172"/>
                    <a:pt x="14" y="168"/>
                  </a:cubicBezTo>
                  <a:cubicBezTo>
                    <a:pt x="14" y="168"/>
                    <a:pt x="14" y="168"/>
                    <a:pt x="14" y="168"/>
                  </a:cubicBezTo>
                  <a:cubicBezTo>
                    <a:pt x="14" y="168"/>
                    <a:pt x="15" y="168"/>
                    <a:pt x="15" y="167"/>
                  </a:cubicBezTo>
                  <a:cubicBezTo>
                    <a:pt x="15" y="167"/>
                    <a:pt x="15" y="167"/>
                    <a:pt x="14" y="167"/>
                  </a:cubicBezTo>
                  <a:cubicBezTo>
                    <a:pt x="15" y="167"/>
                    <a:pt x="15" y="165"/>
                    <a:pt x="17" y="165"/>
                  </a:cubicBezTo>
                  <a:cubicBezTo>
                    <a:pt x="15" y="165"/>
                    <a:pt x="15" y="165"/>
                    <a:pt x="15" y="164"/>
                  </a:cubicBezTo>
                  <a:cubicBezTo>
                    <a:pt x="17" y="165"/>
                    <a:pt x="17" y="165"/>
                    <a:pt x="17" y="165"/>
                  </a:cubicBezTo>
                  <a:cubicBezTo>
                    <a:pt x="18" y="165"/>
                    <a:pt x="18" y="163"/>
                    <a:pt x="19" y="161"/>
                  </a:cubicBezTo>
                  <a:cubicBezTo>
                    <a:pt x="18" y="161"/>
                    <a:pt x="18" y="161"/>
                    <a:pt x="18" y="161"/>
                  </a:cubicBezTo>
                  <a:cubicBezTo>
                    <a:pt x="21" y="159"/>
                    <a:pt x="22" y="158"/>
                    <a:pt x="23" y="155"/>
                  </a:cubicBezTo>
                  <a:cubicBezTo>
                    <a:pt x="22" y="155"/>
                    <a:pt x="22" y="155"/>
                    <a:pt x="22" y="155"/>
                  </a:cubicBezTo>
                  <a:cubicBezTo>
                    <a:pt x="23" y="155"/>
                    <a:pt x="23" y="155"/>
                    <a:pt x="24" y="154"/>
                  </a:cubicBezTo>
                  <a:cubicBezTo>
                    <a:pt x="23" y="154"/>
                    <a:pt x="27" y="154"/>
                    <a:pt x="27" y="152"/>
                  </a:cubicBezTo>
                  <a:cubicBezTo>
                    <a:pt x="24" y="152"/>
                    <a:pt x="24" y="152"/>
                    <a:pt x="24" y="152"/>
                  </a:cubicBezTo>
                  <a:cubicBezTo>
                    <a:pt x="27" y="152"/>
                    <a:pt x="24" y="151"/>
                    <a:pt x="27" y="151"/>
                  </a:cubicBezTo>
                  <a:cubicBezTo>
                    <a:pt x="27" y="151"/>
                    <a:pt x="27" y="151"/>
                    <a:pt x="27" y="151"/>
                  </a:cubicBezTo>
                  <a:cubicBezTo>
                    <a:pt x="28" y="151"/>
                    <a:pt x="27" y="150"/>
                    <a:pt x="27" y="150"/>
                  </a:cubicBezTo>
                  <a:cubicBezTo>
                    <a:pt x="28" y="150"/>
                    <a:pt x="28" y="150"/>
                    <a:pt x="28" y="150"/>
                  </a:cubicBezTo>
                  <a:cubicBezTo>
                    <a:pt x="28" y="150"/>
                    <a:pt x="28" y="150"/>
                    <a:pt x="28" y="148"/>
                  </a:cubicBezTo>
                  <a:cubicBezTo>
                    <a:pt x="28" y="148"/>
                    <a:pt x="28" y="148"/>
                    <a:pt x="28" y="148"/>
                  </a:cubicBezTo>
                  <a:cubicBezTo>
                    <a:pt x="28" y="148"/>
                    <a:pt x="28" y="146"/>
                    <a:pt x="30" y="148"/>
                  </a:cubicBezTo>
                  <a:cubicBezTo>
                    <a:pt x="28" y="146"/>
                    <a:pt x="28" y="148"/>
                    <a:pt x="28" y="146"/>
                  </a:cubicBezTo>
                  <a:cubicBezTo>
                    <a:pt x="31" y="145"/>
                    <a:pt x="32" y="141"/>
                    <a:pt x="34" y="138"/>
                  </a:cubicBezTo>
                  <a:cubicBezTo>
                    <a:pt x="34" y="138"/>
                    <a:pt x="34" y="138"/>
                    <a:pt x="32" y="138"/>
                  </a:cubicBezTo>
                  <a:cubicBezTo>
                    <a:pt x="34" y="137"/>
                    <a:pt x="34" y="137"/>
                    <a:pt x="34" y="137"/>
                  </a:cubicBezTo>
                  <a:cubicBezTo>
                    <a:pt x="34" y="137"/>
                    <a:pt x="34" y="137"/>
                    <a:pt x="34" y="135"/>
                  </a:cubicBezTo>
                  <a:cubicBezTo>
                    <a:pt x="35" y="135"/>
                    <a:pt x="35" y="135"/>
                    <a:pt x="35" y="135"/>
                  </a:cubicBezTo>
                  <a:cubicBezTo>
                    <a:pt x="35" y="135"/>
                    <a:pt x="35" y="135"/>
                    <a:pt x="34" y="135"/>
                  </a:cubicBezTo>
                  <a:cubicBezTo>
                    <a:pt x="35" y="135"/>
                    <a:pt x="35" y="134"/>
                    <a:pt x="36" y="134"/>
                  </a:cubicBezTo>
                  <a:cubicBezTo>
                    <a:pt x="35" y="134"/>
                    <a:pt x="35" y="134"/>
                    <a:pt x="35" y="134"/>
                  </a:cubicBezTo>
                  <a:cubicBezTo>
                    <a:pt x="36" y="134"/>
                    <a:pt x="36" y="132"/>
                    <a:pt x="36" y="132"/>
                  </a:cubicBezTo>
                  <a:cubicBezTo>
                    <a:pt x="36" y="132"/>
                    <a:pt x="36" y="132"/>
                    <a:pt x="36" y="132"/>
                  </a:cubicBezTo>
                  <a:cubicBezTo>
                    <a:pt x="36" y="130"/>
                    <a:pt x="37" y="132"/>
                    <a:pt x="37" y="130"/>
                  </a:cubicBezTo>
                  <a:cubicBezTo>
                    <a:pt x="36" y="130"/>
                    <a:pt x="36" y="130"/>
                    <a:pt x="36" y="130"/>
                  </a:cubicBezTo>
                  <a:cubicBezTo>
                    <a:pt x="37" y="130"/>
                    <a:pt x="37" y="129"/>
                    <a:pt x="40" y="129"/>
                  </a:cubicBezTo>
                  <a:cubicBezTo>
                    <a:pt x="40" y="128"/>
                    <a:pt x="40" y="128"/>
                    <a:pt x="40" y="128"/>
                  </a:cubicBezTo>
                  <a:cubicBezTo>
                    <a:pt x="40" y="128"/>
                    <a:pt x="40" y="126"/>
                    <a:pt x="41" y="126"/>
                  </a:cubicBezTo>
                  <a:cubicBezTo>
                    <a:pt x="41" y="125"/>
                    <a:pt x="40" y="125"/>
                    <a:pt x="41" y="125"/>
                  </a:cubicBezTo>
                  <a:cubicBezTo>
                    <a:pt x="41" y="125"/>
                    <a:pt x="41" y="124"/>
                    <a:pt x="43" y="125"/>
                  </a:cubicBezTo>
                  <a:cubicBezTo>
                    <a:pt x="43" y="124"/>
                    <a:pt x="43" y="122"/>
                    <a:pt x="44" y="122"/>
                  </a:cubicBezTo>
                  <a:cubicBezTo>
                    <a:pt x="43" y="122"/>
                    <a:pt x="43" y="121"/>
                    <a:pt x="43" y="122"/>
                  </a:cubicBezTo>
                  <a:cubicBezTo>
                    <a:pt x="41" y="121"/>
                    <a:pt x="41" y="121"/>
                    <a:pt x="41" y="121"/>
                  </a:cubicBezTo>
                  <a:cubicBezTo>
                    <a:pt x="41" y="121"/>
                    <a:pt x="41" y="122"/>
                    <a:pt x="41" y="121"/>
                  </a:cubicBezTo>
                  <a:cubicBezTo>
                    <a:pt x="41" y="121"/>
                    <a:pt x="43" y="121"/>
                    <a:pt x="43" y="118"/>
                  </a:cubicBezTo>
                  <a:cubicBezTo>
                    <a:pt x="44" y="118"/>
                    <a:pt x="45" y="118"/>
                    <a:pt x="45" y="118"/>
                  </a:cubicBezTo>
                  <a:cubicBezTo>
                    <a:pt x="44" y="117"/>
                    <a:pt x="44" y="117"/>
                    <a:pt x="44" y="117"/>
                  </a:cubicBezTo>
                  <a:cubicBezTo>
                    <a:pt x="47" y="117"/>
                    <a:pt x="47" y="117"/>
                    <a:pt x="47" y="117"/>
                  </a:cubicBezTo>
                  <a:cubicBezTo>
                    <a:pt x="47" y="117"/>
                    <a:pt x="47" y="117"/>
                    <a:pt x="47" y="117"/>
                  </a:cubicBezTo>
                  <a:cubicBezTo>
                    <a:pt x="47" y="117"/>
                    <a:pt x="47" y="117"/>
                    <a:pt x="48" y="117"/>
                  </a:cubicBezTo>
                  <a:cubicBezTo>
                    <a:pt x="47" y="117"/>
                    <a:pt x="48" y="116"/>
                    <a:pt x="47" y="115"/>
                  </a:cubicBezTo>
                  <a:cubicBezTo>
                    <a:pt x="47" y="115"/>
                    <a:pt x="47" y="116"/>
                    <a:pt x="47" y="115"/>
                  </a:cubicBezTo>
                  <a:cubicBezTo>
                    <a:pt x="48" y="115"/>
                    <a:pt x="48" y="115"/>
                    <a:pt x="48" y="115"/>
                  </a:cubicBezTo>
                  <a:cubicBezTo>
                    <a:pt x="48" y="115"/>
                    <a:pt x="48" y="115"/>
                    <a:pt x="48" y="115"/>
                  </a:cubicBezTo>
                  <a:cubicBezTo>
                    <a:pt x="48" y="113"/>
                    <a:pt x="48" y="113"/>
                    <a:pt x="49" y="113"/>
                  </a:cubicBezTo>
                  <a:cubicBezTo>
                    <a:pt x="49" y="115"/>
                    <a:pt x="48" y="113"/>
                    <a:pt x="48" y="115"/>
                  </a:cubicBezTo>
                  <a:cubicBezTo>
                    <a:pt x="49" y="115"/>
                    <a:pt x="49" y="113"/>
                    <a:pt x="49" y="113"/>
                  </a:cubicBezTo>
                  <a:cubicBezTo>
                    <a:pt x="49" y="113"/>
                    <a:pt x="49" y="113"/>
                    <a:pt x="49" y="113"/>
                  </a:cubicBezTo>
                  <a:cubicBezTo>
                    <a:pt x="51" y="113"/>
                    <a:pt x="51" y="112"/>
                    <a:pt x="52" y="112"/>
                  </a:cubicBezTo>
                  <a:cubicBezTo>
                    <a:pt x="52" y="112"/>
                    <a:pt x="51" y="111"/>
                    <a:pt x="51" y="112"/>
                  </a:cubicBezTo>
                  <a:cubicBezTo>
                    <a:pt x="51" y="111"/>
                    <a:pt x="54" y="111"/>
                    <a:pt x="52" y="108"/>
                  </a:cubicBezTo>
                  <a:cubicBezTo>
                    <a:pt x="52" y="109"/>
                    <a:pt x="54" y="109"/>
                    <a:pt x="54" y="109"/>
                  </a:cubicBezTo>
                  <a:cubicBezTo>
                    <a:pt x="54" y="108"/>
                    <a:pt x="52" y="108"/>
                    <a:pt x="54" y="108"/>
                  </a:cubicBezTo>
                  <a:cubicBezTo>
                    <a:pt x="52" y="108"/>
                    <a:pt x="54" y="108"/>
                    <a:pt x="54" y="108"/>
                  </a:cubicBezTo>
                  <a:cubicBezTo>
                    <a:pt x="56" y="108"/>
                    <a:pt x="54" y="105"/>
                    <a:pt x="54" y="108"/>
                  </a:cubicBezTo>
                  <a:cubicBezTo>
                    <a:pt x="54" y="105"/>
                    <a:pt x="57" y="104"/>
                    <a:pt x="57" y="103"/>
                  </a:cubicBezTo>
                  <a:cubicBezTo>
                    <a:pt x="58" y="103"/>
                    <a:pt x="58" y="103"/>
                    <a:pt x="58" y="103"/>
                  </a:cubicBezTo>
                  <a:cubicBezTo>
                    <a:pt x="57" y="103"/>
                    <a:pt x="57" y="103"/>
                    <a:pt x="57" y="103"/>
                  </a:cubicBezTo>
                  <a:cubicBezTo>
                    <a:pt x="57" y="103"/>
                    <a:pt x="58" y="102"/>
                    <a:pt x="57" y="102"/>
                  </a:cubicBezTo>
                  <a:cubicBezTo>
                    <a:pt x="58" y="102"/>
                    <a:pt x="56" y="103"/>
                    <a:pt x="57" y="103"/>
                  </a:cubicBezTo>
                  <a:cubicBezTo>
                    <a:pt x="56" y="103"/>
                    <a:pt x="58" y="103"/>
                    <a:pt x="57" y="102"/>
                  </a:cubicBezTo>
                  <a:cubicBezTo>
                    <a:pt x="57" y="102"/>
                    <a:pt x="58" y="102"/>
                    <a:pt x="58" y="100"/>
                  </a:cubicBezTo>
                  <a:cubicBezTo>
                    <a:pt x="58" y="102"/>
                    <a:pt x="57" y="100"/>
                    <a:pt x="57" y="100"/>
                  </a:cubicBezTo>
                  <a:cubicBezTo>
                    <a:pt x="58" y="100"/>
                    <a:pt x="58" y="100"/>
                    <a:pt x="58" y="100"/>
                  </a:cubicBezTo>
                  <a:cubicBezTo>
                    <a:pt x="58" y="100"/>
                    <a:pt x="58" y="100"/>
                    <a:pt x="58" y="100"/>
                  </a:cubicBezTo>
                  <a:cubicBezTo>
                    <a:pt x="60" y="100"/>
                    <a:pt x="60" y="99"/>
                    <a:pt x="60" y="100"/>
                  </a:cubicBezTo>
                  <a:cubicBezTo>
                    <a:pt x="60" y="99"/>
                    <a:pt x="61" y="99"/>
                    <a:pt x="60" y="99"/>
                  </a:cubicBezTo>
                  <a:cubicBezTo>
                    <a:pt x="58" y="98"/>
                    <a:pt x="58" y="98"/>
                    <a:pt x="58" y="98"/>
                  </a:cubicBezTo>
                  <a:cubicBezTo>
                    <a:pt x="60" y="98"/>
                    <a:pt x="60" y="98"/>
                    <a:pt x="60" y="98"/>
                  </a:cubicBezTo>
                  <a:cubicBezTo>
                    <a:pt x="60" y="98"/>
                    <a:pt x="60" y="98"/>
                    <a:pt x="60" y="98"/>
                  </a:cubicBezTo>
                  <a:cubicBezTo>
                    <a:pt x="61" y="98"/>
                    <a:pt x="60" y="96"/>
                    <a:pt x="61" y="98"/>
                  </a:cubicBezTo>
                  <a:cubicBezTo>
                    <a:pt x="61" y="96"/>
                    <a:pt x="62" y="95"/>
                    <a:pt x="61" y="95"/>
                  </a:cubicBezTo>
                  <a:cubicBezTo>
                    <a:pt x="62" y="95"/>
                    <a:pt x="62" y="92"/>
                    <a:pt x="62" y="92"/>
                  </a:cubicBezTo>
                  <a:cubicBezTo>
                    <a:pt x="62" y="92"/>
                    <a:pt x="62" y="92"/>
                    <a:pt x="62" y="92"/>
                  </a:cubicBezTo>
                  <a:cubicBezTo>
                    <a:pt x="62" y="92"/>
                    <a:pt x="62" y="92"/>
                    <a:pt x="62" y="92"/>
                  </a:cubicBezTo>
                  <a:cubicBezTo>
                    <a:pt x="62" y="92"/>
                    <a:pt x="62" y="91"/>
                    <a:pt x="62" y="90"/>
                  </a:cubicBezTo>
                  <a:cubicBezTo>
                    <a:pt x="64" y="90"/>
                    <a:pt x="64" y="90"/>
                    <a:pt x="64" y="91"/>
                  </a:cubicBezTo>
                  <a:cubicBezTo>
                    <a:pt x="64" y="90"/>
                    <a:pt x="65" y="90"/>
                    <a:pt x="65" y="88"/>
                  </a:cubicBezTo>
                  <a:cubicBezTo>
                    <a:pt x="64" y="88"/>
                    <a:pt x="64" y="88"/>
                    <a:pt x="64" y="88"/>
                  </a:cubicBezTo>
                  <a:cubicBezTo>
                    <a:pt x="62" y="87"/>
                    <a:pt x="65" y="88"/>
                    <a:pt x="65" y="87"/>
                  </a:cubicBezTo>
                  <a:cubicBezTo>
                    <a:pt x="67" y="87"/>
                    <a:pt x="67" y="87"/>
                    <a:pt x="67" y="87"/>
                  </a:cubicBezTo>
                  <a:cubicBezTo>
                    <a:pt x="65" y="87"/>
                    <a:pt x="69" y="87"/>
                    <a:pt x="67" y="86"/>
                  </a:cubicBezTo>
                  <a:cubicBezTo>
                    <a:pt x="67" y="86"/>
                    <a:pt x="67" y="86"/>
                    <a:pt x="69" y="86"/>
                  </a:cubicBezTo>
                  <a:cubicBezTo>
                    <a:pt x="67" y="85"/>
                    <a:pt x="70" y="83"/>
                    <a:pt x="69" y="82"/>
                  </a:cubicBezTo>
                  <a:cubicBezTo>
                    <a:pt x="69" y="82"/>
                    <a:pt x="69" y="82"/>
                    <a:pt x="70" y="82"/>
                  </a:cubicBezTo>
                  <a:cubicBezTo>
                    <a:pt x="69" y="82"/>
                    <a:pt x="69" y="82"/>
                    <a:pt x="69" y="82"/>
                  </a:cubicBezTo>
                  <a:cubicBezTo>
                    <a:pt x="70" y="82"/>
                    <a:pt x="70" y="82"/>
                    <a:pt x="70" y="82"/>
                  </a:cubicBezTo>
                  <a:cubicBezTo>
                    <a:pt x="70" y="82"/>
                    <a:pt x="70" y="82"/>
                    <a:pt x="69" y="82"/>
                  </a:cubicBezTo>
                  <a:cubicBezTo>
                    <a:pt x="69" y="79"/>
                    <a:pt x="71" y="82"/>
                    <a:pt x="71" y="79"/>
                  </a:cubicBezTo>
                  <a:cubicBezTo>
                    <a:pt x="71" y="79"/>
                    <a:pt x="71" y="79"/>
                    <a:pt x="71" y="78"/>
                  </a:cubicBezTo>
                  <a:cubicBezTo>
                    <a:pt x="71" y="78"/>
                    <a:pt x="71" y="78"/>
                    <a:pt x="71" y="78"/>
                  </a:cubicBezTo>
                  <a:cubicBezTo>
                    <a:pt x="73" y="78"/>
                    <a:pt x="71" y="78"/>
                    <a:pt x="70" y="77"/>
                  </a:cubicBezTo>
                  <a:cubicBezTo>
                    <a:pt x="71" y="77"/>
                    <a:pt x="71" y="77"/>
                    <a:pt x="71" y="77"/>
                  </a:cubicBezTo>
                  <a:cubicBezTo>
                    <a:pt x="71" y="75"/>
                    <a:pt x="71" y="75"/>
                    <a:pt x="71" y="75"/>
                  </a:cubicBezTo>
                  <a:cubicBezTo>
                    <a:pt x="71" y="77"/>
                    <a:pt x="71" y="75"/>
                    <a:pt x="71" y="75"/>
                  </a:cubicBezTo>
                  <a:cubicBezTo>
                    <a:pt x="71" y="75"/>
                    <a:pt x="71" y="75"/>
                    <a:pt x="71" y="75"/>
                  </a:cubicBezTo>
                  <a:cubicBezTo>
                    <a:pt x="71" y="75"/>
                    <a:pt x="71" y="75"/>
                    <a:pt x="73" y="75"/>
                  </a:cubicBezTo>
                  <a:cubicBezTo>
                    <a:pt x="73" y="75"/>
                    <a:pt x="73" y="75"/>
                    <a:pt x="73" y="75"/>
                  </a:cubicBezTo>
                  <a:cubicBezTo>
                    <a:pt x="73" y="75"/>
                    <a:pt x="73" y="75"/>
                    <a:pt x="74" y="75"/>
                  </a:cubicBezTo>
                  <a:cubicBezTo>
                    <a:pt x="73" y="75"/>
                    <a:pt x="73" y="74"/>
                    <a:pt x="73" y="74"/>
                  </a:cubicBezTo>
                  <a:cubicBezTo>
                    <a:pt x="74" y="74"/>
                    <a:pt x="74" y="74"/>
                    <a:pt x="74" y="74"/>
                  </a:cubicBezTo>
                  <a:cubicBezTo>
                    <a:pt x="74" y="74"/>
                    <a:pt x="74" y="74"/>
                    <a:pt x="74" y="74"/>
                  </a:cubicBezTo>
                  <a:cubicBezTo>
                    <a:pt x="74" y="74"/>
                    <a:pt x="74" y="74"/>
                    <a:pt x="74" y="74"/>
                  </a:cubicBezTo>
                  <a:cubicBezTo>
                    <a:pt x="74" y="74"/>
                    <a:pt x="73" y="74"/>
                    <a:pt x="74" y="73"/>
                  </a:cubicBezTo>
                  <a:cubicBezTo>
                    <a:pt x="74" y="73"/>
                    <a:pt x="75" y="74"/>
                    <a:pt x="74" y="73"/>
                  </a:cubicBezTo>
                  <a:cubicBezTo>
                    <a:pt x="74" y="73"/>
                    <a:pt x="74" y="73"/>
                    <a:pt x="74" y="73"/>
                  </a:cubicBezTo>
                  <a:cubicBezTo>
                    <a:pt x="74" y="73"/>
                    <a:pt x="74" y="73"/>
                    <a:pt x="74" y="73"/>
                  </a:cubicBezTo>
                  <a:cubicBezTo>
                    <a:pt x="74" y="73"/>
                    <a:pt x="74" y="73"/>
                    <a:pt x="74" y="73"/>
                  </a:cubicBezTo>
                  <a:cubicBezTo>
                    <a:pt x="74" y="73"/>
                    <a:pt x="74" y="73"/>
                    <a:pt x="74" y="73"/>
                  </a:cubicBezTo>
                  <a:cubicBezTo>
                    <a:pt x="75" y="73"/>
                    <a:pt x="75" y="72"/>
                    <a:pt x="75" y="72"/>
                  </a:cubicBezTo>
                  <a:cubicBezTo>
                    <a:pt x="75" y="72"/>
                    <a:pt x="75" y="72"/>
                    <a:pt x="75" y="72"/>
                  </a:cubicBezTo>
                  <a:cubicBezTo>
                    <a:pt x="75" y="72"/>
                    <a:pt x="75" y="72"/>
                    <a:pt x="75" y="72"/>
                  </a:cubicBezTo>
                  <a:cubicBezTo>
                    <a:pt x="75" y="70"/>
                    <a:pt x="75" y="70"/>
                    <a:pt x="77" y="70"/>
                  </a:cubicBezTo>
                  <a:cubicBezTo>
                    <a:pt x="77" y="70"/>
                    <a:pt x="77" y="70"/>
                    <a:pt x="77" y="70"/>
                  </a:cubicBezTo>
                  <a:cubicBezTo>
                    <a:pt x="77" y="69"/>
                    <a:pt x="77" y="69"/>
                    <a:pt x="77" y="69"/>
                  </a:cubicBezTo>
                  <a:cubicBezTo>
                    <a:pt x="77" y="69"/>
                    <a:pt x="75" y="66"/>
                    <a:pt x="77" y="66"/>
                  </a:cubicBezTo>
                  <a:cubicBezTo>
                    <a:pt x="78" y="66"/>
                    <a:pt x="78" y="66"/>
                    <a:pt x="78" y="66"/>
                  </a:cubicBezTo>
                  <a:cubicBezTo>
                    <a:pt x="78" y="66"/>
                    <a:pt x="79" y="65"/>
                    <a:pt x="79" y="64"/>
                  </a:cubicBezTo>
                  <a:cubicBezTo>
                    <a:pt x="79" y="64"/>
                    <a:pt x="79" y="64"/>
                    <a:pt x="79" y="64"/>
                  </a:cubicBezTo>
                  <a:cubicBezTo>
                    <a:pt x="82" y="62"/>
                    <a:pt x="83" y="62"/>
                    <a:pt x="83" y="60"/>
                  </a:cubicBezTo>
                  <a:cubicBezTo>
                    <a:pt x="82" y="60"/>
                    <a:pt x="82" y="60"/>
                    <a:pt x="82" y="60"/>
                  </a:cubicBezTo>
                  <a:cubicBezTo>
                    <a:pt x="82" y="60"/>
                    <a:pt x="82" y="59"/>
                    <a:pt x="82" y="60"/>
                  </a:cubicBezTo>
                  <a:cubicBezTo>
                    <a:pt x="83" y="60"/>
                    <a:pt x="83" y="60"/>
                    <a:pt x="83" y="60"/>
                  </a:cubicBezTo>
                  <a:cubicBezTo>
                    <a:pt x="84" y="60"/>
                    <a:pt x="84" y="59"/>
                    <a:pt x="84" y="59"/>
                  </a:cubicBezTo>
                  <a:cubicBezTo>
                    <a:pt x="84" y="59"/>
                    <a:pt x="84" y="59"/>
                    <a:pt x="84" y="59"/>
                  </a:cubicBezTo>
                  <a:cubicBezTo>
                    <a:pt x="84" y="57"/>
                    <a:pt x="84" y="57"/>
                    <a:pt x="84" y="57"/>
                  </a:cubicBezTo>
                  <a:cubicBezTo>
                    <a:pt x="86" y="57"/>
                    <a:pt x="86" y="57"/>
                    <a:pt x="86" y="57"/>
                  </a:cubicBezTo>
                  <a:cubicBezTo>
                    <a:pt x="84" y="57"/>
                    <a:pt x="84" y="57"/>
                    <a:pt x="84" y="57"/>
                  </a:cubicBezTo>
                  <a:cubicBezTo>
                    <a:pt x="86" y="56"/>
                    <a:pt x="86" y="57"/>
                    <a:pt x="86" y="56"/>
                  </a:cubicBezTo>
                  <a:cubicBezTo>
                    <a:pt x="86" y="56"/>
                    <a:pt x="86" y="56"/>
                    <a:pt x="86" y="56"/>
                  </a:cubicBezTo>
                  <a:cubicBezTo>
                    <a:pt x="86" y="56"/>
                    <a:pt x="87" y="56"/>
                    <a:pt x="87" y="55"/>
                  </a:cubicBezTo>
                  <a:cubicBezTo>
                    <a:pt x="86" y="55"/>
                    <a:pt x="86" y="55"/>
                    <a:pt x="86" y="55"/>
                  </a:cubicBezTo>
                  <a:cubicBezTo>
                    <a:pt x="87" y="52"/>
                    <a:pt x="87" y="52"/>
                    <a:pt x="87" y="55"/>
                  </a:cubicBezTo>
                  <a:cubicBezTo>
                    <a:pt x="87" y="52"/>
                    <a:pt x="87" y="52"/>
                    <a:pt x="87" y="51"/>
                  </a:cubicBezTo>
                  <a:cubicBezTo>
                    <a:pt x="90" y="51"/>
                    <a:pt x="91" y="48"/>
                    <a:pt x="91" y="47"/>
                  </a:cubicBezTo>
                  <a:cubicBezTo>
                    <a:pt x="91" y="47"/>
                    <a:pt x="91" y="47"/>
                    <a:pt x="91" y="47"/>
                  </a:cubicBezTo>
                  <a:cubicBezTo>
                    <a:pt x="91" y="45"/>
                    <a:pt x="92" y="47"/>
                    <a:pt x="92" y="47"/>
                  </a:cubicBezTo>
                  <a:cubicBezTo>
                    <a:pt x="91" y="47"/>
                    <a:pt x="91" y="45"/>
                    <a:pt x="91" y="45"/>
                  </a:cubicBezTo>
                  <a:cubicBezTo>
                    <a:pt x="90" y="44"/>
                    <a:pt x="91" y="45"/>
                    <a:pt x="92" y="45"/>
                  </a:cubicBezTo>
                  <a:cubicBezTo>
                    <a:pt x="92" y="45"/>
                    <a:pt x="91" y="45"/>
                    <a:pt x="92" y="45"/>
                  </a:cubicBezTo>
                  <a:cubicBezTo>
                    <a:pt x="92" y="45"/>
                    <a:pt x="92" y="44"/>
                    <a:pt x="95" y="44"/>
                  </a:cubicBezTo>
                  <a:cubicBezTo>
                    <a:pt x="92" y="44"/>
                    <a:pt x="92" y="44"/>
                    <a:pt x="92" y="44"/>
                  </a:cubicBezTo>
                  <a:cubicBezTo>
                    <a:pt x="92" y="44"/>
                    <a:pt x="92" y="44"/>
                    <a:pt x="92" y="44"/>
                  </a:cubicBezTo>
                  <a:cubicBezTo>
                    <a:pt x="92" y="43"/>
                    <a:pt x="90" y="44"/>
                    <a:pt x="90" y="43"/>
                  </a:cubicBezTo>
                  <a:cubicBezTo>
                    <a:pt x="90" y="43"/>
                    <a:pt x="90" y="43"/>
                    <a:pt x="90" y="43"/>
                  </a:cubicBezTo>
                  <a:cubicBezTo>
                    <a:pt x="88" y="42"/>
                    <a:pt x="88" y="43"/>
                    <a:pt x="88" y="42"/>
                  </a:cubicBezTo>
                  <a:cubicBezTo>
                    <a:pt x="88" y="42"/>
                    <a:pt x="90" y="42"/>
                    <a:pt x="91" y="43"/>
                  </a:cubicBezTo>
                  <a:cubicBezTo>
                    <a:pt x="91" y="42"/>
                    <a:pt x="92" y="43"/>
                    <a:pt x="95" y="43"/>
                  </a:cubicBezTo>
                  <a:cubicBezTo>
                    <a:pt x="92" y="42"/>
                    <a:pt x="92" y="43"/>
                    <a:pt x="92" y="43"/>
                  </a:cubicBezTo>
                  <a:cubicBezTo>
                    <a:pt x="91" y="42"/>
                    <a:pt x="92" y="42"/>
                    <a:pt x="92" y="42"/>
                  </a:cubicBezTo>
                  <a:cubicBezTo>
                    <a:pt x="95" y="42"/>
                    <a:pt x="95" y="42"/>
                    <a:pt x="95" y="42"/>
                  </a:cubicBezTo>
                  <a:cubicBezTo>
                    <a:pt x="95" y="42"/>
                    <a:pt x="95" y="42"/>
                    <a:pt x="95" y="42"/>
                  </a:cubicBezTo>
                  <a:cubicBezTo>
                    <a:pt x="96" y="42"/>
                    <a:pt x="96" y="42"/>
                    <a:pt x="96" y="42"/>
                  </a:cubicBezTo>
                  <a:cubicBezTo>
                    <a:pt x="97" y="42"/>
                    <a:pt x="96" y="39"/>
                    <a:pt x="97" y="42"/>
                  </a:cubicBezTo>
                  <a:cubicBezTo>
                    <a:pt x="96" y="39"/>
                    <a:pt x="95" y="39"/>
                    <a:pt x="95" y="39"/>
                  </a:cubicBezTo>
                  <a:cubicBezTo>
                    <a:pt x="96" y="39"/>
                    <a:pt x="96" y="38"/>
                    <a:pt x="97" y="39"/>
                  </a:cubicBezTo>
                  <a:cubicBezTo>
                    <a:pt x="96" y="39"/>
                    <a:pt x="96" y="39"/>
                    <a:pt x="96" y="39"/>
                  </a:cubicBezTo>
                  <a:cubicBezTo>
                    <a:pt x="96" y="38"/>
                    <a:pt x="97" y="38"/>
                    <a:pt x="96" y="38"/>
                  </a:cubicBezTo>
                  <a:cubicBezTo>
                    <a:pt x="97" y="38"/>
                    <a:pt x="97" y="38"/>
                    <a:pt x="97" y="38"/>
                  </a:cubicBezTo>
                  <a:cubicBezTo>
                    <a:pt x="97" y="38"/>
                    <a:pt x="97" y="38"/>
                    <a:pt x="96" y="36"/>
                  </a:cubicBezTo>
                  <a:cubicBezTo>
                    <a:pt x="97" y="36"/>
                    <a:pt x="99" y="36"/>
                    <a:pt x="97" y="35"/>
                  </a:cubicBezTo>
                  <a:cubicBezTo>
                    <a:pt x="97" y="35"/>
                    <a:pt x="97" y="35"/>
                    <a:pt x="99" y="35"/>
                  </a:cubicBezTo>
                  <a:cubicBezTo>
                    <a:pt x="99" y="36"/>
                    <a:pt x="97" y="35"/>
                    <a:pt x="99" y="36"/>
                  </a:cubicBezTo>
                  <a:cubicBezTo>
                    <a:pt x="97" y="35"/>
                    <a:pt x="99" y="36"/>
                    <a:pt x="99" y="36"/>
                  </a:cubicBezTo>
                  <a:cubicBezTo>
                    <a:pt x="99" y="35"/>
                    <a:pt x="99" y="35"/>
                    <a:pt x="99" y="35"/>
                  </a:cubicBezTo>
                  <a:cubicBezTo>
                    <a:pt x="99" y="35"/>
                    <a:pt x="99" y="35"/>
                    <a:pt x="100" y="35"/>
                  </a:cubicBezTo>
                  <a:cubicBezTo>
                    <a:pt x="99" y="35"/>
                    <a:pt x="99" y="35"/>
                    <a:pt x="99" y="35"/>
                  </a:cubicBezTo>
                  <a:cubicBezTo>
                    <a:pt x="100" y="35"/>
                    <a:pt x="100" y="35"/>
                    <a:pt x="100" y="35"/>
                  </a:cubicBezTo>
                  <a:cubicBezTo>
                    <a:pt x="100" y="35"/>
                    <a:pt x="99" y="34"/>
                    <a:pt x="100" y="34"/>
                  </a:cubicBezTo>
                  <a:cubicBezTo>
                    <a:pt x="99" y="34"/>
                    <a:pt x="99" y="34"/>
                    <a:pt x="99" y="34"/>
                  </a:cubicBezTo>
                  <a:cubicBezTo>
                    <a:pt x="99" y="34"/>
                    <a:pt x="99" y="34"/>
                    <a:pt x="99" y="32"/>
                  </a:cubicBezTo>
                  <a:cubicBezTo>
                    <a:pt x="101" y="34"/>
                    <a:pt x="101" y="34"/>
                    <a:pt x="101" y="34"/>
                  </a:cubicBezTo>
                  <a:cubicBezTo>
                    <a:pt x="101" y="34"/>
                    <a:pt x="100" y="32"/>
                    <a:pt x="101" y="32"/>
                  </a:cubicBezTo>
                  <a:cubicBezTo>
                    <a:pt x="100" y="34"/>
                    <a:pt x="100" y="34"/>
                    <a:pt x="100" y="34"/>
                  </a:cubicBezTo>
                  <a:cubicBezTo>
                    <a:pt x="100" y="32"/>
                    <a:pt x="99" y="32"/>
                    <a:pt x="100" y="31"/>
                  </a:cubicBezTo>
                  <a:cubicBezTo>
                    <a:pt x="100" y="31"/>
                    <a:pt x="101" y="31"/>
                    <a:pt x="101" y="32"/>
                  </a:cubicBezTo>
                  <a:cubicBezTo>
                    <a:pt x="101" y="32"/>
                    <a:pt x="101" y="31"/>
                    <a:pt x="100" y="31"/>
                  </a:cubicBezTo>
                  <a:cubicBezTo>
                    <a:pt x="101" y="31"/>
                    <a:pt x="101" y="32"/>
                    <a:pt x="101" y="31"/>
                  </a:cubicBezTo>
                  <a:cubicBezTo>
                    <a:pt x="101" y="30"/>
                    <a:pt x="101" y="30"/>
                    <a:pt x="101" y="30"/>
                  </a:cubicBezTo>
                  <a:cubicBezTo>
                    <a:pt x="100" y="30"/>
                    <a:pt x="100" y="30"/>
                    <a:pt x="100" y="30"/>
                  </a:cubicBezTo>
                  <a:cubicBezTo>
                    <a:pt x="100" y="30"/>
                    <a:pt x="100" y="30"/>
                    <a:pt x="100" y="30"/>
                  </a:cubicBezTo>
                  <a:cubicBezTo>
                    <a:pt x="99" y="29"/>
                    <a:pt x="99" y="29"/>
                    <a:pt x="99" y="29"/>
                  </a:cubicBezTo>
                  <a:cubicBezTo>
                    <a:pt x="99" y="29"/>
                    <a:pt x="99" y="29"/>
                    <a:pt x="99" y="29"/>
                  </a:cubicBezTo>
                  <a:cubicBezTo>
                    <a:pt x="100" y="30"/>
                    <a:pt x="101" y="29"/>
                    <a:pt x="103" y="29"/>
                  </a:cubicBezTo>
                  <a:cubicBezTo>
                    <a:pt x="103" y="29"/>
                    <a:pt x="100" y="26"/>
                    <a:pt x="103" y="26"/>
                  </a:cubicBezTo>
                  <a:cubicBezTo>
                    <a:pt x="103" y="26"/>
                    <a:pt x="104" y="26"/>
                    <a:pt x="103" y="26"/>
                  </a:cubicBezTo>
                  <a:cubicBezTo>
                    <a:pt x="103" y="26"/>
                    <a:pt x="104" y="29"/>
                    <a:pt x="104" y="26"/>
                  </a:cubicBezTo>
                  <a:cubicBezTo>
                    <a:pt x="104" y="26"/>
                    <a:pt x="104" y="25"/>
                    <a:pt x="103" y="25"/>
                  </a:cubicBezTo>
                  <a:cubicBezTo>
                    <a:pt x="103" y="26"/>
                    <a:pt x="103" y="26"/>
                    <a:pt x="103" y="26"/>
                  </a:cubicBezTo>
                  <a:cubicBezTo>
                    <a:pt x="101" y="25"/>
                    <a:pt x="101" y="25"/>
                    <a:pt x="101" y="25"/>
                  </a:cubicBezTo>
                  <a:cubicBezTo>
                    <a:pt x="101" y="25"/>
                    <a:pt x="101" y="23"/>
                    <a:pt x="103" y="25"/>
                  </a:cubicBezTo>
                  <a:cubicBezTo>
                    <a:pt x="103" y="25"/>
                    <a:pt x="103" y="25"/>
                    <a:pt x="103" y="25"/>
                  </a:cubicBezTo>
                  <a:cubicBezTo>
                    <a:pt x="104" y="25"/>
                    <a:pt x="103" y="23"/>
                    <a:pt x="104" y="23"/>
                  </a:cubicBezTo>
                  <a:cubicBezTo>
                    <a:pt x="104" y="25"/>
                    <a:pt x="104" y="25"/>
                    <a:pt x="105" y="25"/>
                  </a:cubicBezTo>
                  <a:cubicBezTo>
                    <a:pt x="105" y="25"/>
                    <a:pt x="105" y="25"/>
                    <a:pt x="105" y="25"/>
                  </a:cubicBezTo>
                  <a:cubicBezTo>
                    <a:pt x="105" y="25"/>
                    <a:pt x="105" y="25"/>
                    <a:pt x="105" y="25"/>
                  </a:cubicBezTo>
                  <a:cubicBezTo>
                    <a:pt x="105" y="23"/>
                    <a:pt x="105" y="25"/>
                    <a:pt x="107" y="23"/>
                  </a:cubicBezTo>
                  <a:cubicBezTo>
                    <a:pt x="105" y="23"/>
                    <a:pt x="105" y="23"/>
                    <a:pt x="105" y="23"/>
                  </a:cubicBezTo>
                  <a:cubicBezTo>
                    <a:pt x="104" y="23"/>
                    <a:pt x="105" y="25"/>
                    <a:pt x="104" y="23"/>
                  </a:cubicBezTo>
                  <a:cubicBezTo>
                    <a:pt x="104" y="23"/>
                    <a:pt x="105" y="23"/>
                    <a:pt x="105" y="22"/>
                  </a:cubicBezTo>
                  <a:cubicBezTo>
                    <a:pt x="104" y="22"/>
                    <a:pt x="104" y="23"/>
                    <a:pt x="104" y="23"/>
                  </a:cubicBezTo>
                  <a:cubicBezTo>
                    <a:pt x="104" y="22"/>
                    <a:pt x="103" y="22"/>
                    <a:pt x="104" y="21"/>
                  </a:cubicBezTo>
                  <a:cubicBezTo>
                    <a:pt x="105" y="21"/>
                    <a:pt x="105" y="22"/>
                    <a:pt x="105" y="22"/>
                  </a:cubicBezTo>
                  <a:cubicBezTo>
                    <a:pt x="105" y="21"/>
                    <a:pt x="107" y="21"/>
                    <a:pt x="107" y="21"/>
                  </a:cubicBezTo>
                  <a:cubicBezTo>
                    <a:pt x="105" y="19"/>
                    <a:pt x="109" y="19"/>
                    <a:pt x="107" y="19"/>
                  </a:cubicBezTo>
                  <a:cubicBezTo>
                    <a:pt x="107" y="21"/>
                    <a:pt x="105" y="21"/>
                    <a:pt x="104" y="21"/>
                  </a:cubicBezTo>
                  <a:cubicBezTo>
                    <a:pt x="104" y="21"/>
                    <a:pt x="104" y="22"/>
                    <a:pt x="103" y="21"/>
                  </a:cubicBezTo>
                  <a:cubicBezTo>
                    <a:pt x="104" y="21"/>
                    <a:pt x="103" y="19"/>
                    <a:pt x="101" y="19"/>
                  </a:cubicBezTo>
                  <a:cubicBezTo>
                    <a:pt x="103" y="19"/>
                    <a:pt x="103" y="19"/>
                    <a:pt x="103" y="19"/>
                  </a:cubicBezTo>
                  <a:cubicBezTo>
                    <a:pt x="103" y="19"/>
                    <a:pt x="103" y="19"/>
                    <a:pt x="104" y="21"/>
                  </a:cubicBezTo>
                  <a:cubicBezTo>
                    <a:pt x="104" y="19"/>
                    <a:pt x="105" y="19"/>
                    <a:pt x="105" y="19"/>
                  </a:cubicBezTo>
                  <a:cubicBezTo>
                    <a:pt x="105" y="18"/>
                    <a:pt x="105" y="18"/>
                    <a:pt x="104" y="18"/>
                  </a:cubicBezTo>
                  <a:cubicBezTo>
                    <a:pt x="105" y="18"/>
                    <a:pt x="105" y="17"/>
                    <a:pt x="105" y="16"/>
                  </a:cubicBezTo>
                  <a:cubicBezTo>
                    <a:pt x="107" y="17"/>
                    <a:pt x="107" y="16"/>
                    <a:pt x="109" y="16"/>
                  </a:cubicBezTo>
                  <a:cubicBezTo>
                    <a:pt x="109" y="17"/>
                    <a:pt x="109" y="17"/>
                    <a:pt x="109" y="17"/>
                  </a:cubicBezTo>
                  <a:cubicBezTo>
                    <a:pt x="110" y="17"/>
                    <a:pt x="109" y="17"/>
                    <a:pt x="109" y="17"/>
                  </a:cubicBezTo>
                  <a:cubicBezTo>
                    <a:pt x="110" y="17"/>
                    <a:pt x="107" y="16"/>
                    <a:pt x="109" y="16"/>
                  </a:cubicBezTo>
                  <a:cubicBezTo>
                    <a:pt x="109" y="17"/>
                    <a:pt x="107" y="16"/>
                    <a:pt x="107" y="16"/>
                  </a:cubicBezTo>
                  <a:cubicBezTo>
                    <a:pt x="107" y="13"/>
                    <a:pt x="105" y="13"/>
                    <a:pt x="105" y="13"/>
                  </a:cubicBezTo>
                  <a:cubicBezTo>
                    <a:pt x="107" y="13"/>
                    <a:pt x="109" y="12"/>
                    <a:pt x="109" y="12"/>
                  </a:cubicBezTo>
                  <a:cubicBezTo>
                    <a:pt x="109" y="10"/>
                    <a:pt x="110" y="9"/>
                    <a:pt x="110" y="9"/>
                  </a:cubicBezTo>
                  <a:cubicBezTo>
                    <a:pt x="110" y="8"/>
                    <a:pt x="109" y="8"/>
                    <a:pt x="109" y="8"/>
                  </a:cubicBezTo>
                  <a:cubicBezTo>
                    <a:pt x="109" y="6"/>
                    <a:pt x="110" y="8"/>
                    <a:pt x="110" y="8"/>
                  </a:cubicBezTo>
                  <a:cubicBezTo>
                    <a:pt x="110" y="8"/>
                    <a:pt x="110" y="8"/>
                    <a:pt x="110" y="8"/>
                  </a:cubicBezTo>
                  <a:cubicBezTo>
                    <a:pt x="110" y="8"/>
                    <a:pt x="110" y="5"/>
                    <a:pt x="112" y="6"/>
                  </a:cubicBezTo>
                  <a:cubicBezTo>
                    <a:pt x="110" y="6"/>
                    <a:pt x="110" y="6"/>
                    <a:pt x="110" y="6"/>
                  </a:cubicBezTo>
                  <a:cubicBezTo>
                    <a:pt x="110" y="5"/>
                    <a:pt x="110" y="5"/>
                    <a:pt x="110" y="5"/>
                  </a:cubicBezTo>
                  <a:cubicBezTo>
                    <a:pt x="110" y="5"/>
                    <a:pt x="110" y="5"/>
                    <a:pt x="110" y="5"/>
                  </a:cubicBezTo>
                  <a:cubicBezTo>
                    <a:pt x="109" y="4"/>
                    <a:pt x="110" y="4"/>
                    <a:pt x="110" y="4"/>
                  </a:cubicBezTo>
                  <a:cubicBezTo>
                    <a:pt x="112" y="5"/>
                    <a:pt x="112" y="5"/>
                    <a:pt x="112" y="5"/>
                  </a:cubicBezTo>
                  <a:cubicBezTo>
                    <a:pt x="112" y="4"/>
                    <a:pt x="112" y="2"/>
                    <a:pt x="113" y="2"/>
                  </a:cubicBezTo>
                  <a:cubicBezTo>
                    <a:pt x="112" y="2"/>
                    <a:pt x="112" y="2"/>
                    <a:pt x="112" y="2"/>
                  </a:cubicBezTo>
                  <a:cubicBezTo>
                    <a:pt x="113" y="2"/>
                    <a:pt x="113" y="2"/>
                    <a:pt x="113" y="2"/>
                  </a:cubicBezTo>
                  <a:cubicBezTo>
                    <a:pt x="112" y="0"/>
                    <a:pt x="112" y="0"/>
                    <a:pt x="113" y="0"/>
                  </a:cubicBezTo>
                  <a:cubicBezTo>
                    <a:pt x="110" y="0"/>
                    <a:pt x="110" y="0"/>
                    <a:pt x="110" y="0"/>
                  </a:cubicBezTo>
                  <a:cubicBezTo>
                    <a:pt x="110" y="2"/>
                    <a:pt x="112" y="0"/>
                    <a:pt x="112" y="2"/>
                  </a:cubicBezTo>
                  <a:cubicBezTo>
                    <a:pt x="112" y="2"/>
                    <a:pt x="112" y="2"/>
                    <a:pt x="110" y="2"/>
                  </a:cubicBezTo>
                  <a:cubicBezTo>
                    <a:pt x="112" y="2"/>
                    <a:pt x="112" y="2"/>
                    <a:pt x="112" y="2"/>
                  </a:cubicBezTo>
                  <a:cubicBezTo>
                    <a:pt x="110" y="2"/>
                    <a:pt x="110" y="2"/>
                    <a:pt x="110" y="2"/>
                  </a:cubicBezTo>
                  <a:cubicBezTo>
                    <a:pt x="110" y="2"/>
                    <a:pt x="109" y="2"/>
                    <a:pt x="110" y="2"/>
                  </a:cubicBezTo>
                  <a:cubicBezTo>
                    <a:pt x="109" y="2"/>
                    <a:pt x="109" y="2"/>
                    <a:pt x="109" y="2"/>
                  </a:cubicBezTo>
                  <a:cubicBezTo>
                    <a:pt x="109" y="4"/>
                    <a:pt x="109" y="4"/>
                    <a:pt x="109" y="4"/>
                  </a:cubicBezTo>
                  <a:cubicBezTo>
                    <a:pt x="109" y="2"/>
                    <a:pt x="107" y="2"/>
                    <a:pt x="107" y="4"/>
                  </a:cubicBezTo>
                  <a:cubicBezTo>
                    <a:pt x="109" y="5"/>
                    <a:pt x="105" y="5"/>
                    <a:pt x="105" y="5"/>
                  </a:cubicBezTo>
                  <a:cubicBezTo>
                    <a:pt x="107" y="5"/>
                    <a:pt x="109" y="5"/>
                    <a:pt x="109" y="5"/>
                  </a:cubicBezTo>
                  <a:cubicBezTo>
                    <a:pt x="109" y="6"/>
                    <a:pt x="109" y="6"/>
                    <a:pt x="109" y="6"/>
                  </a:cubicBezTo>
                  <a:cubicBezTo>
                    <a:pt x="107" y="6"/>
                    <a:pt x="107" y="6"/>
                    <a:pt x="105" y="6"/>
                  </a:cubicBezTo>
                  <a:cubicBezTo>
                    <a:pt x="107" y="6"/>
                    <a:pt x="107" y="6"/>
                    <a:pt x="107" y="6"/>
                  </a:cubicBezTo>
                  <a:cubicBezTo>
                    <a:pt x="105" y="6"/>
                    <a:pt x="105" y="6"/>
                    <a:pt x="104" y="8"/>
                  </a:cubicBezTo>
                  <a:cubicBezTo>
                    <a:pt x="104" y="9"/>
                    <a:pt x="104" y="9"/>
                    <a:pt x="103" y="10"/>
                  </a:cubicBezTo>
                  <a:cubicBezTo>
                    <a:pt x="104" y="10"/>
                    <a:pt x="104" y="10"/>
                    <a:pt x="104" y="10"/>
                  </a:cubicBezTo>
                  <a:cubicBezTo>
                    <a:pt x="103" y="10"/>
                    <a:pt x="103" y="12"/>
                    <a:pt x="101" y="13"/>
                  </a:cubicBezTo>
                  <a:cubicBezTo>
                    <a:pt x="101" y="16"/>
                    <a:pt x="100" y="16"/>
                    <a:pt x="100" y="17"/>
                  </a:cubicBezTo>
                  <a:cubicBezTo>
                    <a:pt x="99" y="18"/>
                    <a:pt x="97" y="19"/>
                    <a:pt x="96" y="22"/>
                  </a:cubicBezTo>
                  <a:cubicBezTo>
                    <a:pt x="97" y="22"/>
                    <a:pt x="97" y="22"/>
                    <a:pt x="97" y="22"/>
                  </a:cubicBezTo>
                  <a:cubicBezTo>
                    <a:pt x="96" y="22"/>
                    <a:pt x="97" y="22"/>
                    <a:pt x="97" y="23"/>
                  </a:cubicBezTo>
                  <a:cubicBezTo>
                    <a:pt x="97" y="22"/>
                    <a:pt x="96" y="23"/>
                    <a:pt x="96" y="23"/>
                  </a:cubicBezTo>
                  <a:cubicBezTo>
                    <a:pt x="96" y="25"/>
                    <a:pt x="95" y="25"/>
                    <a:pt x="92" y="25"/>
                  </a:cubicBezTo>
                  <a:cubicBezTo>
                    <a:pt x="92" y="26"/>
                    <a:pt x="92" y="26"/>
                    <a:pt x="92" y="26"/>
                  </a:cubicBezTo>
                  <a:cubicBezTo>
                    <a:pt x="91" y="26"/>
                    <a:pt x="92" y="29"/>
                    <a:pt x="91" y="30"/>
                  </a:cubicBezTo>
                  <a:cubicBezTo>
                    <a:pt x="91" y="30"/>
                    <a:pt x="92" y="30"/>
                    <a:pt x="91" y="30"/>
                  </a:cubicBezTo>
                  <a:cubicBezTo>
                    <a:pt x="91" y="31"/>
                    <a:pt x="90" y="31"/>
                    <a:pt x="90" y="31"/>
                  </a:cubicBezTo>
                  <a:cubicBezTo>
                    <a:pt x="88" y="32"/>
                    <a:pt x="88" y="32"/>
                    <a:pt x="88" y="34"/>
                  </a:cubicBezTo>
                  <a:cubicBezTo>
                    <a:pt x="86" y="35"/>
                    <a:pt x="86" y="38"/>
                    <a:pt x="83" y="39"/>
                  </a:cubicBezTo>
                  <a:cubicBezTo>
                    <a:pt x="84" y="42"/>
                    <a:pt x="84" y="42"/>
                    <a:pt x="84" y="42"/>
                  </a:cubicBezTo>
                  <a:cubicBezTo>
                    <a:pt x="82" y="43"/>
                    <a:pt x="82" y="45"/>
                    <a:pt x="78" y="47"/>
                  </a:cubicBezTo>
                  <a:cubicBezTo>
                    <a:pt x="79" y="48"/>
                    <a:pt x="79" y="48"/>
                    <a:pt x="79" y="48"/>
                  </a:cubicBezTo>
                  <a:cubicBezTo>
                    <a:pt x="79" y="48"/>
                    <a:pt x="78" y="49"/>
                    <a:pt x="78" y="48"/>
                  </a:cubicBezTo>
                  <a:cubicBezTo>
                    <a:pt x="78" y="49"/>
                    <a:pt x="77" y="49"/>
                    <a:pt x="77" y="51"/>
                  </a:cubicBezTo>
                  <a:cubicBezTo>
                    <a:pt x="77" y="51"/>
                    <a:pt x="77" y="51"/>
                    <a:pt x="75" y="51"/>
                  </a:cubicBezTo>
                  <a:cubicBezTo>
                    <a:pt x="75" y="52"/>
                    <a:pt x="75" y="55"/>
                    <a:pt x="74" y="55"/>
                  </a:cubicBezTo>
                  <a:cubicBezTo>
                    <a:pt x="74" y="55"/>
                    <a:pt x="74" y="55"/>
                    <a:pt x="74" y="55"/>
                  </a:cubicBezTo>
                  <a:cubicBezTo>
                    <a:pt x="75" y="55"/>
                    <a:pt x="75" y="55"/>
                    <a:pt x="75" y="56"/>
                  </a:cubicBezTo>
                  <a:cubicBezTo>
                    <a:pt x="74" y="56"/>
                    <a:pt x="74" y="57"/>
                    <a:pt x="74" y="56"/>
                  </a:cubicBezTo>
                  <a:cubicBezTo>
                    <a:pt x="74" y="57"/>
                    <a:pt x="71" y="59"/>
                    <a:pt x="71" y="60"/>
                  </a:cubicBezTo>
                  <a:cubicBezTo>
                    <a:pt x="71" y="60"/>
                    <a:pt x="71" y="60"/>
                    <a:pt x="71" y="60"/>
                  </a:cubicBezTo>
                  <a:cubicBezTo>
                    <a:pt x="70" y="61"/>
                    <a:pt x="70" y="62"/>
                    <a:pt x="69" y="62"/>
                  </a:cubicBezTo>
                  <a:cubicBezTo>
                    <a:pt x="69" y="64"/>
                    <a:pt x="70" y="64"/>
                    <a:pt x="70" y="64"/>
                  </a:cubicBezTo>
                  <a:cubicBezTo>
                    <a:pt x="69" y="64"/>
                    <a:pt x="69" y="64"/>
                    <a:pt x="69" y="64"/>
                  </a:cubicBezTo>
                  <a:cubicBezTo>
                    <a:pt x="67" y="65"/>
                    <a:pt x="67" y="69"/>
                    <a:pt x="65" y="70"/>
                  </a:cubicBezTo>
                  <a:cubicBezTo>
                    <a:pt x="64" y="73"/>
                    <a:pt x="62" y="75"/>
                    <a:pt x="60" y="78"/>
                  </a:cubicBezTo>
                  <a:cubicBezTo>
                    <a:pt x="61" y="78"/>
                    <a:pt x="61" y="78"/>
                    <a:pt x="61" y="78"/>
                  </a:cubicBezTo>
                  <a:cubicBezTo>
                    <a:pt x="60" y="78"/>
                    <a:pt x="61" y="82"/>
                    <a:pt x="58" y="82"/>
                  </a:cubicBezTo>
                  <a:cubicBezTo>
                    <a:pt x="58" y="82"/>
                    <a:pt x="58" y="82"/>
                    <a:pt x="58" y="83"/>
                  </a:cubicBezTo>
                  <a:cubicBezTo>
                    <a:pt x="57" y="83"/>
                    <a:pt x="58" y="85"/>
                    <a:pt x="57" y="86"/>
                  </a:cubicBezTo>
                  <a:cubicBezTo>
                    <a:pt x="57" y="86"/>
                    <a:pt x="57" y="86"/>
                    <a:pt x="57" y="86"/>
                  </a:cubicBezTo>
                  <a:cubicBezTo>
                    <a:pt x="57" y="87"/>
                    <a:pt x="56" y="87"/>
                    <a:pt x="56" y="88"/>
                  </a:cubicBezTo>
                  <a:cubicBezTo>
                    <a:pt x="56" y="88"/>
                    <a:pt x="56" y="88"/>
                    <a:pt x="56" y="88"/>
                  </a:cubicBezTo>
                  <a:cubicBezTo>
                    <a:pt x="57" y="88"/>
                    <a:pt x="54" y="88"/>
                    <a:pt x="56" y="90"/>
                  </a:cubicBezTo>
                  <a:cubicBezTo>
                    <a:pt x="56" y="90"/>
                    <a:pt x="54" y="90"/>
                    <a:pt x="56" y="90"/>
                  </a:cubicBezTo>
                  <a:cubicBezTo>
                    <a:pt x="54" y="92"/>
                    <a:pt x="51" y="95"/>
                    <a:pt x="49" y="98"/>
                  </a:cubicBezTo>
                  <a:cubicBezTo>
                    <a:pt x="49" y="100"/>
                    <a:pt x="52" y="99"/>
                    <a:pt x="49" y="100"/>
                  </a:cubicBezTo>
                  <a:cubicBezTo>
                    <a:pt x="49" y="100"/>
                    <a:pt x="49" y="99"/>
                    <a:pt x="49" y="100"/>
                  </a:cubicBezTo>
                  <a:cubicBezTo>
                    <a:pt x="48" y="100"/>
                    <a:pt x="51" y="102"/>
                    <a:pt x="49" y="102"/>
                  </a:cubicBezTo>
                  <a:cubicBezTo>
                    <a:pt x="48" y="100"/>
                    <a:pt x="49" y="102"/>
                    <a:pt x="48" y="102"/>
                  </a:cubicBezTo>
                  <a:cubicBezTo>
                    <a:pt x="48" y="103"/>
                    <a:pt x="49" y="103"/>
                    <a:pt x="48" y="103"/>
                  </a:cubicBezTo>
                  <a:cubicBezTo>
                    <a:pt x="48" y="104"/>
                    <a:pt x="48" y="104"/>
                    <a:pt x="48" y="104"/>
                  </a:cubicBezTo>
                  <a:cubicBezTo>
                    <a:pt x="47" y="104"/>
                    <a:pt x="47" y="105"/>
                    <a:pt x="44" y="105"/>
                  </a:cubicBezTo>
                  <a:cubicBezTo>
                    <a:pt x="41" y="112"/>
                    <a:pt x="36" y="117"/>
                    <a:pt x="32" y="124"/>
                  </a:cubicBezTo>
                  <a:cubicBezTo>
                    <a:pt x="30" y="129"/>
                    <a:pt x="27" y="134"/>
                    <a:pt x="23" y="141"/>
                  </a:cubicBezTo>
                  <a:cubicBezTo>
                    <a:pt x="23" y="142"/>
                    <a:pt x="23" y="142"/>
                    <a:pt x="22" y="143"/>
                  </a:cubicBezTo>
                  <a:cubicBezTo>
                    <a:pt x="22" y="143"/>
                    <a:pt x="22" y="143"/>
                    <a:pt x="22" y="143"/>
                  </a:cubicBezTo>
                  <a:cubicBezTo>
                    <a:pt x="22" y="143"/>
                    <a:pt x="22" y="145"/>
                    <a:pt x="21" y="145"/>
                  </a:cubicBezTo>
                  <a:cubicBezTo>
                    <a:pt x="19" y="146"/>
                    <a:pt x="18" y="150"/>
                    <a:pt x="18" y="151"/>
                  </a:cubicBezTo>
                  <a:cubicBezTo>
                    <a:pt x="18" y="151"/>
                    <a:pt x="18" y="151"/>
                    <a:pt x="18" y="151"/>
                  </a:cubicBezTo>
                  <a:cubicBezTo>
                    <a:pt x="18" y="151"/>
                    <a:pt x="18" y="151"/>
                    <a:pt x="18" y="151"/>
                  </a:cubicBezTo>
                  <a:cubicBezTo>
                    <a:pt x="18" y="152"/>
                    <a:pt x="18" y="152"/>
                    <a:pt x="18" y="152"/>
                  </a:cubicBezTo>
                  <a:cubicBezTo>
                    <a:pt x="18" y="152"/>
                    <a:pt x="17" y="152"/>
                    <a:pt x="17" y="151"/>
                  </a:cubicBezTo>
                  <a:cubicBezTo>
                    <a:pt x="13" y="156"/>
                    <a:pt x="10" y="164"/>
                    <a:pt x="8" y="168"/>
                  </a:cubicBezTo>
                  <a:cubicBezTo>
                    <a:pt x="8" y="169"/>
                    <a:pt x="6" y="171"/>
                    <a:pt x="5" y="172"/>
                  </a:cubicBezTo>
                  <a:cubicBezTo>
                    <a:pt x="4" y="178"/>
                    <a:pt x="2" y="182"/>
                    <a:pt x="0" y="185"/>
                  </a:cubicBezTo>
                  <a:cubicBezTo>
                    <a:pt x="0" y="185"/>
                    <a:pt x="2" y="188"/>
                    <a:pt x="4" y="185"/>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253" name="Hình tự do 149"/>
            <p:cNvSpPr>
              <a:spLocks/>
            </p:cNvSpPr>
            <p:nvPr/>
          </p:nvSpPr>
          <p:spPr bwMode="auto">
            <a:xfrm>
              <a:off x="4269" y="3621"/>
              <a:ext cx="267" cy="441"/>
            </a:xfrm>
            <a:custGeom>
              <a:avLst/>
              <a:gdLst>
                <a:gd name="T0" fmla="*/ 14 w 113"/>
                <a:gd name="T1" fmla="*/ 166 h 187"/>
                <a:gd name="T2" fmla="*/ 19 w 113"/>
                <a:gd name="T3" fmla="*/ 161 h 187"/>
                <a:gd name="T4" fmla="*/ 27 w 113"/>
                <a:gd name="T5" fmla="*/ 150 h 187"/>
                <a:gd name="T6" fmla="*/ 28 w 113"/>
                <a:gd name="T7" fmla="*/ 146 h 187"/>
                <a:gd name="T8" fmla="*/ 36 w 113"/>
                <a:gd name="T9" fmla="*/ 135 h 187"/>
                <a:gd name="T10" fmla="*/ 37 w 113"/>
                <a:gd name="T11" fmla="*/ 131 h 187"/>
                <a:gd name="T12" fmla="*/ 43 w 113"/>
                <a:gd name="T13" fmla="*/ 124 h 187"/>
                <a:gd name="T14" fmla="*/ 46 w 113"/>
                <a:gd name="T15" fmla="*/ 118 h 187"/>
                <a:gd name="T16" fmla="*/ 46 w 113"/>
                <a:gd name="T17" fmla="*/ 114 h 187"/>
                <a:gd name="T18" fmla="*/ 49 w 113"/>
                <a:gd name="T19" fmla="*/ 111 h 187"/>
                <a:gd name="T20" fmla="*/ 54 w 113"/>
                <a:gd name="T21" fmla="*/ 106 h 187"/>
                <a:gd name="T22" fmla="*/ 56 w 113"/>
                <a:gd name="T23" fmla="*/ 103 h 187"/>
                <a:gd name="T24" fmla="*/ 60 w 113"/>
                <a:gd name="T25" fmla="*/ 98 h 187"/>
                <a:gd name="T26" fmla="*/ 62 w 113"/>
                <a:gd name="T27" fmla="*/ 94 h 187"/>
                <a:gd name="T28" fmla="*/ 65 w 113"/>
                <a:gd name="T29" fmla="*/ 89 h 187"/>
                <a:gd name="T30" fmla="*/ 69 w 113"/>
                <a:gd name="T31" fmla="*/ 81 h 187"/>
                <a:gd name="T32" fmla="*/ 70 w 113"/>
                <a:gd name="T33" fmla="*/ 79 h 187"/>
                <a:gd name="T34" fmla="*/ 73 w 113"/>
                <a:gd name="T35" fmla="*/ 76 h 187"/>
                <a:gd name="T36" fmla="*/ 74 w 113"/>
                <a:gd name="T37" fmla="*/ 72 h 187"/>
                <a:gd name="T38" fmla="*/ 75 w 113"/>
                <a:gd name="T39" fmla="*/ 72 h 187"/>
                <a:gd name="T40" fmla="*/ 76 w 113"/>
                <a:gd name="T41" fmla="*/ 69 h 187"/>
                <a:gd name="T42" fmla="*/ 82 w 113"/>
                <a:gd name="T43" fmla="*/ 59 h 187"/>
                <a:gd name="T44" fmla="*/ 86 w 113"/>
                <a:gd name="T45" fmla="*/ 56 h 187"/>
                <a:gd name="T46" fmla="*/ 87 w 113"/>
                <a:gd name="T47" fmla="*/ 52 h 187"/>
                <a:gd name="T48" fmla="*/ 91 w 113"/>
                <a:gd name="T49" fmla="*/ 45 h 187"/>
                <a:gd name="T50" fmla="*/ 89 w 113"/>
                <a:gd name="T51" fmla="*/ 42 h 187"/>
                <a:gd name="T52" fmla="*/ 93 w 113"/>
                <a:gd name="T53" fmla="*/ 41 h 187"/>
                <a:gd name="T54" fmla="*/ 96 w 113"/>
                <a:gd name="T55" fmla="*/ 39 h 187"/>
                <a:gd name="T56" fmla="*/ 99 w 113"/>
                <a:gd name="T57" fmla="*/ 35 h 187"/>
                <a:gd name="T58" fmla="*/ 100 w 113"/>
                <a:gd name="T59" fmla="*/ 35 h 187"/>
                <a:gd name="T60" fmla="*/ 100 w 113"/>
                <a:gd name="T61" fmla="*/ 32 h 187"/>
                <a:gd name="T62" fmla="*/ 100 w 113"/>
                <a:gd name="T63" fmla="*/ 29 h 187"/>
                <a:gd name="T64" fmla="*/ 104 w 113"/>
                <a:gd name="T65" fmla="*/ 26 h 187"/>
                <a:gd name="T66" fmla="*/ 104 w 113"/>
                <a:gd name="T67" fmla="*/ 25 h 187"/>
                <a:gd name="T68" fmla="*/ 105 w 113"/>
                <a:gd name="T69" fmla="*/ 24 h 187"/>
                <a:gd name="T70" fmla="*/ 108 w 113"/>
                <a:gd name="T71" fmla="*/ 20 h 187"/>
                <a:gd name="T72" fmla="*/ 104 w 113"/>
                <a:gd name="T73" fmla="*/ 18 h 187"/>
                <a:gd name="T74" fmla="*/ 108 w 113"/>
                <a:gd name="T75" fmla="*/ 16 h 187"/>
                <a:gd name="T76" fmla="*/ 109 w 113"/>
                <a:gd name="T77" fmla="*/ 5 h 187"/>
                <a:gd name="T78" fmla="*/ 109 w 113"/>
                <a:gd name="T79" fmla="*/ 4 h 187"/>
                <a:gd name="T80" fmla="*/ 113 w 113"/>
                <a:gd name="T81" fmla="*/ 0 h 187"/>
                <a:gd name="T82" fmla="*/ 109 w 113"/>
                <a:gd name="T83" fmla="*/ 0 h 187"/>
                <a:gd name="T84" fmla="*/ 108 w 113"/>
                <a:gd name="T85" fmla="*/ 5 h 187"/>
                <a:gd name="T86" fmla="*/ 101 w 113"/>
                <a:gd name="T87" fmla="*/ 12 h 187"/>
                <a:gd name="T88" fmla="*/ 92 w 113"/>
                <a:gd name="T89" fmla="*/ 25 h 187"/>
                <a:gd name="T90" fmla="*/ 83 w 113"/>
                <a:gd name="T91" fmla="*/ 39 h 187"/>
                <a:gd name="T92" fmla="*/ 76 w 113"/>
                <a:gd name="T93" fmla="*/ 51 h 187"/>
                <a:gd name="T94" fmla="*/ 70 w 113"/>
                <a:gd name="T95" fmla="*/ 59 h 187"/>
                <a:gd name="T96" fmla="*/ 61 w 113"/>
                <a:gd name="T97" fmla="*/ 79 h 187"/>
                <a:gd name="T98" fmla="*/ 56 w 113"/>
                <a:gd name="T99" fmla="*/ 89 h 187"/>
                <a:gd name="T100" fmla="*/ 49 w 113"/>
                <a:gd name="T101" fmla="*/ 102 h 187"/>
                <a:gd name="T102" fmla="*/ 23 w 113"/>
                <a:gd name="T103" fmla="*/ 140 h 187"/>
                <a:gd name="T104" fmla="*/ 17 w 113"/>
                <a:gd name="T105" fmla="*/ 150 h 187"/>
                <a:gd name="T106" fmla="*/ 5 w 113"/>
                <a:gd name="T107" fmla="*/ 186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3" h="187">
                  <a:moveTo>
                    <a:pt x="5" y="186"/>
                  </a:moveTo>
                  <a:cubicBezTo>
                    <a:pt x="7" y="184"/>
                    <a:pt x="7" y="179"/>
                    <a:pt x="10" y="178"/>
                  </a:cubicBezTo>
                  <a:cubicBezTo>
                    <a:pt x="10" y="178"/>
                    <a:pt x="9" y="178"/>
                    <a:pt x="9" y="176"/>
                  </a:cubicBezTo>
                  <a:cubicBezTo>
                    <a:pt x="11" y="175"/>
                    <a:pt x="13" y="171"/>
                    <a:pt x="13" y="169"/>
                  </a:cubicBezTo>
                  <a:cubicBezTo>
                    <a:pt x="13" y="169"/>
                    <a:pt x="13" y="169"/>
                    <a:pt x="13" y="169"/>
                  </a:cubicBezTo>
                  <a:cubicBezTo>
                    <a:pt x="13" y="166"/>
                    <a:pt x="14" y="166"/>
                    <a:pt x="14" y="166"/>
                  </a:cubicBezTo>
                  <a:cubicBezTo>
                    <a:pt x="14" y="166"/>
                    <a:pt x="14" y="166"/>
                    <a:pt x="14" y="166"/>
                  </a:cubicBezTo>
                  <a:cubicBezTo>
                    <a:pt x="15" y="165"/>
                    <a:pt x="15" y="165"/>
                    <a:pt x="15" y="165"/>
                  </a:cubicBezTo>
                  <a:cubicBezTo>
                    <a:pt x="15" y="165"/>
                    <a:pt x="15" y="165"/>
                    <a:pt x="14" y="163"/>
                  </a:cubicBezTo>
                  <a:cubicBezTo>
                    <a:pt x="15" y="163"/>
                    <a:pt x="15" y="163"/>
                    <a:pt x="15" y="163"/>
                  </a:cubicBezTo>
                  <a:cubicBezTo>
                    <a:pt x="19" y="163"/>
                    <a:pt x="17" y="162"/>
                    <a:pt x="19" y="161"/>
                  </a:cubicBezTo>
                  <a:cubicBezTo>
                    <a:pt x="19" y="161"/>
                    <a:pt x="19" y="161"/>
                    <a:pt x="19" y="161"/>
                  </a:cubicBezTo>
                  <a:cubicBezTo>
                    <a:pt x="20" y="159"/>
                    <a:pt x="22" y="157"/>
                    <a:pt x="23" y="156"/>
                  </a:cubicBezTo>
                  <a:cubicBezTo>
                    <a:pt x="23" y="156"/>
                    <a:pt x="23" y="156"/>
                    <a:pt x="23" y="153"/>
                  </a:cubicBezTo>
                  <a:cubicBezTo>
                    <a:pt x="23" y="156"/>
                    <a:pt x="24" y="153"/>
                    <a:pt x="24" y="153"/>
                  </a:cubicBezTo>
                  <a:cubicBezTo>
                    <a:pt x="24" y="152"/>
                    <a:pt x="26" y="153"/>
                    <a:pt x="26" y="152"/>
                  </a:cubicBezTo>
                  <a:cubicBezTo>
                    <a:pt x="26" y="152"/>
                    <a:pt x="26" y="152"/>
                    <a:pt x="26" y="152"/>
                  </a:cubicBezTo>
                  <a:cubicBezTo>
                    <a:pt x="27" y="152"/>
                    <a:pt x="26" y="150"/>
                    <a:pt x="27" y="150"/>
                  </a:cubicBezTo>
                  <a:cubicBezTo>
                    <a:pt x="26" y="150"/>
                    <a:pt x="26" y="150"/>
                    <a:pt x="26" y="150"/>
                  </a:cubicBezTo>
                  <a:cubicBezTo>
                    <a:pt x="27" y="150"/>
                    <a:pt x="26" y="149"/>
                    <a:pt x="27" y="149"/>
                  </a:cubicBezTo>
                  <a:cubicBezTo>
                    <a:pt x="27" y="149"/>
                    <a:pt x="27" y="149"/>
                    <a:pt x="27" y="149"/>
                  </a:cubicBezTo>
                  <a:cubicBezTo>
                    <a:pt x="27" y="148"/>
                    <a:pt x="27" y="148"/>
                    <a:pt x="27" y="148"/>
                  </a:cubicBezTo>
                  <a:cubicBezTo>
                    <a:pt x="27" y="148"/>
                    <a:pt x="27" y="148"/>
                    <a:pt x="27" y="148"/>
                  </a:cubicBezTo>
                  <a:cubicBezTo>
                    <a:pt x="28" y="148"/>
                    <a:pt x="28" y="146"/>
                    <a:pt x="28" y="146"/>
                  </a:cubicBezTo>
                  <a:cubicBezTo>
                    <a:pt x="28" y="146"/>
                    <a:pt x="28" y="148"/>
                    <a:pt x="27" y="146"/>
                  </a:cubicBezTo>
                  <a:cubicBezTo>
                    <a:pt x="30" y="144"/>
                    <a:pt x="32" y="140"/>
                    <a:pt x="33" y="137"/>
                  </a:cubicBezTo>
                  <a:cubicBezTo>
                    <a:pt x="33" y="137"/>
                    <a:pt x="33" y="137"/>
                    <a:pt x="33" y="136"/>
                  </a:cubicBezTo>
                  <a:cubicBezTo>
                    <a:pt x="33" y="136"/>
                    <a:pt x="33" y="136"/>
                    <a:pt x="35" y="136"/>
                  </a:cubicBezTo>
                  <a:cubicBezTo>
                    <a:pt x="35" y="135"/>
                    <a:pt x="35" y="135"/>
                    <a:pt x="35" y="135"/>
                  </a:cubicBezTo>
                  <a:cubicBezTo>
                    <a:pt x="36" y="135"/>
                    <a:pt x="36" y="135"/>
                    <a:pt x="36" y="135"/>
                  </a:cubicBezTo>
                  <a:cubicBezTo>
                    <a:pt x="35" y="135"/>
                    <a:pt x="35" y="135"/>
                    <a:pt x="35" y="133"/>
                  </a:cubicBezTo>
                  <a:cubicBezTo>
                    <a:pt x="36" y="133"/>
                    <a:pt x="36" y="133"/>
                    <a:pt x="36" y="133"/>
                  </a:cubicBezTo>
                  <a:cubicBezTo>
                    <a:pt x="36" y="133"/>
                    <a:pt x="36" y="133"/>
                    <a:pt x="36" y="132"/>
                  </a:cubicBezTo>
                  <a:cubicBezTo>
                    <a:pt x="37" y="132"/>
                    <a:pt x="36" y="132"/>
                    <a:pt x="37" y="131"/>
                  </a:cubicBezTo>
                  <a:cubicBezTo>
                    <a:pt x="36" y="131"/>
                    <a:pt x="36" y="131"/>
                    <a:pt x="36" y="131"/>
                  </a:cubicBezTo>
                  <a:cubicBezTo>
                    <a:pt x="36" y="129"/>
                    <a:pt x="37" y="132"/>
                    <a:pt x="37" y="131"/>
                  </a:cubicBezTo>
                  <a:cubicBezTo>
                    <a:pt x="37" y="131"/>
                    <a:pt x="37" y="131"/>
                    <a:pt x="37" y="131"/>
                  </a:cubicBezTo>
                  <a:cubicBezTo>
                    <a:pt x="39" y="131"/>
                    <a:pt x="39" y="129"/>
                    <a:pt x="39" y="127"/>
                  </a:cubicBezTo>
                  <a:cubicBezTo>
                    <a:pt x="39" y="127"/>
                    <a:pt x="39" y="127"/>
                    <a:pt x="39" y="127"/>
                  </a:cubicBezTo>
                  <a:cubicBezTo>
                    <a:pt x="40" y="127"/>
                    <a:pt x="40" y="126"/>
                    <a:pt x="40" y="126"/>
                  </a:cubicBezTo>
                  <a:cubicBezTo>
                    <a:pt x="40" y="124"/>
                    <a:pt x="39" y="124"/>
                    <a:pt x="40" y="124"/>
                  </a:cubicBezTo>
                  <a:cubicBezTo>
                    <a:pt x="41" y="124"/>
                    <a:pt x="41" y="123"/>
                    <a:pt x="43" y="124"/>
                  </a:cubicBezTo>
                  <a:cubicBezTo>
                    <a:pt x="43" y="123"/>
                    <a:pt x="43" y="122"/>
                    <a:pt x="43" y="122"/>
                  </a:cubicBezTo>
                  <a:cubicBezTo>
                    <a:pt x="41" y="120"/>
                    <a:pt x="41" y="120"/>
                    <a:pt x="41" y="120"/>
                  </a:cubicBezTo>
                  <a:cubicBezTo>
                    <a:pt x="41" y="120"/>
                    <a:pt x="41" y="120"/>
                    <a:pt x="41" y="120"/>
                  </a:cubicBezTo>
                  <a:cubicBezTo>
                    <a:pt x="41" y="120"/>
                    <a:pt x="41" y="120"/>
                    <a:pt x="40" y="120"/>
                  </a:cubicBezTo>
                  <a:cubicBezTo>
                    <a:pt x="41" y="120"/>
                    <a:pt x="41" y="119"/>
                    <a:pt x="41" y="119"/>
                  </a:cubicBezTo>
                  <a:cubicBezTo>
                    <a:pt x="43" y="119"/>
                    <a:pt x="45" y="119"/>
                    <a:pt x="46" y="118"/>
                  </a:cubicBezTo>
                  <a:cubicBezTo>
                    <a:pt x="45" y="119"/>
                    <a:pt x="45" y="118"/>
                    <a:pt x="45" y="118"/>
                  </a:cubicBezTo>
                  <a:cubicBezTo>
                    <a:pt x="48" y="118"/>
                    <a:pt x="48" y="118"/>
                    <a:pt x="48" y="118"/>
                  </a:cubicBezTo>
                  <a:cubicBezTo>
                    <a:pt x="48" y="118"/>
                    <a:pt x="46" y="118"/>
                    <a:pt x="46" y="116"/>
                  </a:cubicBezTo>
                  <a:cubicBezTo>
                    <a:pt x="48" y="116"/>
                    <a:pt x="48" y="116"/>
                    <a:pt x="48" y="116"/>
                  </a:cubicBezTo>
                  <a:cubicBezTo>
                    <a:pt x="48" y="116"/>
                    <a:pt x="49" y="116"/>
                    <a:pt x="48" y="114"/>
                  </a:cubicBezTo>
                  <a:cubicBezTo>
                    <a:pt x="48" y="114"/>
                    <a:pt x="48" y="114"/>
                    <a:pt x="46" y="114"/>
                  </a:cubicBezTo>
                  <a:cubicBezTo>
                    <a:pt x="48" y="114"/>
                    <a:pt x="48" y="114"/>
                    <a:pt x="48" y="112"/>
                  </a:cubicBezTo>
                  <a:cubicBezTo>
                    <a:pt x="48" y="112"/>
                    <a:pt x="48" y="112"/>
                    <a:pt x="48" y="112"/>
                  </a:cubicBezTo>
                  <a:cubicBezTo>
                    <a:pt x="49" y="112"/>
                    <a:pt x="49" y="112"/>
                    <a:pt x="49" y="112"/>
                  </a:cubicBezTo>
                  <a:cubicBezTo>
                    <a:pt x="49" y="112"/>
                    <a:pt x="49" y="112"/>
                    <a:pt x="49" y="112"/>
                  </a:cubicBezTo>
                  <a:cubicBezTo>
                    <a:pt x="50" y="112"/>
                    <a:pt x="50" y="112"/>
                    <a:pt x="50" y="112"/>
                  </a:cubicBezTo>
                  <a:cubicBezTo>
                    <a:pt x="50" y="112"/>
                    <a:pt x="50" y="112"/>
                    <a:pt x="49" y="111"/>
                  </a:cubicBezTo>
                  <a:cubicBezTo>
                    <a:pt x="50" y="111"/>
                    <a:pt x="52" y="111"/>
                    <a:pt x="52" y="110"/>
                  </a:cubicBezTo>
                  <a:cubicBezTo>
                    <a:pt x="53" y="111"/>
                    <a:pt x="50" y="110"/>
                    <a:pt x="52" y="110"/>
                  </a:cubicBezTo>
                  <a:cubicBezTo>
                    <a:pt x="52" y="109"/>
                    <a:pt x="53" y="109"/>
                    <a:pt x="53" y="107"/>
                  </a:cubicBezTo>
                  <a:cubicBezTo>
                    <a:pt x="53" y="109"/>
                    <a:pt x="53" y="109"/>
                    <a:pt x="53" y="109"/>
                  </a:cubicBezTo>
                  <a:cubicBezTo>
                    <a:pt x="53" y="107"/>
                    <a:pt x="53" y="107"/>
                    <a:pt x="53" y="107"/>
                  </a:cubicBezTo>
                  <a:cubicBezTo>
                    <a:pt x="53" y="107"/>
                    <a:pt x="53" y="106"/>
                    <a:pt x="54" y="106"/>
                  </a:cubicBezTo>
                  <a:cubicBezTo>
                    <a:pt x="54" y="106"/>
                    <a:pt x="54" y="106"/>
                    <a:pt x="53" y="106"/>
                  </a:cubicBezTo>
                  <a:cubicBezTo>
                    <a:pt x="54" y="106"/>
                    <a:pt x="56" y="105"/>
                    <a:pt x="56" y="103"/>
                  </a:cubicBezTo>
                  <a:cubicBezTo>
                    <a:pt x="57" y="103"/>
                    <a:pt x="57" y="103"/>
                    <a:pt x="57" y="103"/>
                  </a:cubicBezTo>
                  <a:cubicBezTo>
                    <a:pt x="57" y="103"/>
                    <a:pt x="57" y="103"/>
                    <a:pt x="57" y="103"/>
                  </a:cubicBezTo>
                  <a:cubicBezTo>
                    <a:pt x="57" y="102"/>
                    <a:pt x="57" y="102"/>
                    <a:pt x="57" y="102"/>
                  </a:cubicBezTo>
                  <a:cubicBezTo>
                    <a:pt x="60" y="102"/>
                    <a:pt x="54" y="103"/>
                    <a:pt x="56" y="103"/>
                  </a:cubicBezTo>
                  <a:cubicBezTo>
                    <a:pt x="56" y="102"/>
                    <a:pt x="57" y="102"/>
                    <a:pt x="57" y="102"/>
                  </a:cubicBezTo>
                  <a:cubicBezTo>
                    <a:pt x="57" y="102"/>
                    <a:pt x="60" y="102"/>
                    <a:pt x="57" y="99"/>
                  </a:cubicBezTo>
                  <a:cubicBezTo>
                    <a:pt x="57" y="99"/>
                    <a:pt x="56" y="99"/>
                    <a:pt x="57" y="99"/>
                  </a:cubicBezTo>
                  <a:cubicBezTo>
                    <a:pt x="57" y="98"/>
                    <a:pt x="57" y="99"/>
                    <a:pt x="57" y="98"/>
                  </a:cubicBezTo>
                  <a:cubicBezTo>
                    <a:pt x="60" y="98"/>
                    <a:pt x="60" y="98"/>
                    <a:pt x="60" y="98"/>
                  </a:cubicBezTo>
                  <a:cubicBezTo>
                    <a:pt x="60" y="99"/>
                    <a:pt x="60" y="98"/>
                    <a:pt x="60" y="98"/>
                  </a:cubicBezTo>
                  <a:cubicBezTo>
                    <a:pt x="60" y="98"/>
                    <a:pt x="61" y="98"/>
                    <a:pt x="60" y="97"/>
                  </a:cubicBezTo>
                  <a:cubicBezTo>
                    <a:pt x="60" y="97"/>
                    <a:pt x="60" y="97"/>
                    <a:pt x="60" y="97"/>
                  </a:cubicBezTo>
                  <a:cubicBezTo>
                    <a:pt x="60" y="97"/>
                    <a:pt x="60" y="97"/>
                    <a:pt x="61" y="97"/>
                  </a:cubicBezTo>
                  <a:cubicBezTo>
                    <a:pt x="61" y="97"/>
                    <a:pt x="61" y="97"/>
                    <a:pt x="61" y="97"/>
                  </a:cubicBezTo>
                  <a:cubicBezTo>
                    <a:pt x="61" y="97"/>
                    <a:pt x="61" y="96"/>
                    <a:pt x="62" y="96"/>
                  </a:cubicBezTo>
                  <a:cubicBezTo>
                    <a:pt x="62" y="94"/>
                    <a:pt x="62" y="94"/>
                    <a:pt x="62" y="94"/>
                  </a:cubicBezTo>
                  <a:cubicBezTo>
                    <a:pt x="62" y="93"/>
                    <a:pt x="63" y="93"/>
                    <a:pt x="63" y="93"/>
                  </a:cubicBezTo>
                  <a:cubicBezTo>
                    <a:pt x="63" y="93"/>
                    <a:pt x="63" y="93"/>
                    <a:pt x="62" y="93"/>
                  </a:cubicBezTo>
                  <a:cubicBezTo>
                    <a:pt x="62" y="92"/>
                    <a:pt x="63" y="92"/>
                    <a:pt x="63" y="92"/>
                  </a:cubicBezTo>
                  <a:cubicBezTo>
                    <a:pt x="63" y="92"/>
                    <a:pt x="63" y="90"/>
                    <a:pt x="62" y="90"/>
                  </a:cubicBezTo>
                  <a:cubicBezTo>
                    <a:pt x="63" y="90"/>
                    <a:pt x="63" y="90"/>
                    <a:pt x="65" y="90"/>
                  </a:cubicBezTo>
                  <a:cubicBezTo>
                    <a:pt x="63" y="89"/>
                    <a:pt x="66" y="90"/>
                    <a:pt x="65" y="89"/>
                  </a:cubicBezTo>
                  <a:cubicBezTo>
                    <a:pt x="65" y="89"/>
                    <a:pt x="65" y="89"/>
                    <a:pt x="63" y="89"/>
                  </a:cubicBezTo>
                  <a:cubicBezTo>
                    <a:pt x="63" y="86"/>
                    <a:pt x="66" y="86"/>
                    <a:pt x="65" y="86"/>
                  </a:cubicBezTo>
                  <a:cubicBezTo>
                    <a:pt x="66" y="86"/>
                    <a:pt x="66" y="86"/>
                    <a:pt x="66" y="86"/>
                  </a:cubicBezTo>
                  <a:cubicBezTo>
                    <a:pt x="66" y="86"/>
                    <a:pt x="67" y="86"/>
                    <a:pt x="66" y="85"/>
                  </a:cubicBezTo>
                  <a:cubicBezTo>
                    <a:pt x="67" y="85"/>
                    <a:pt x="66" y="84"/>
                    <a:pt x="67" y="85"/>
                  </a:cubicBezTo>
                  <a:cubicBezTo>
                    <a:pt x="67" y="84"/>
                    <a:pt x="70" y="82"/>
                    <a:pt x="69" y="81"/>
                  </a:cubicBezTo>
                  <a:cubicBezTo>
                    <a:pt x="69" y="81"/>
                    <a:pt x="69" y="80"/>
                    <a:pt x="69" y="81"/>
                  </a:cubicBezTo>
                  <a:cubicBezTo>
                    <a:pt x="69" y="81"/>
                    <a:pt x="69" y="81"/>
                    <a:pt x="69" y="81"/>
                  </a:cubicBezTo>
                  <a:cubicBezTo>
                    <a:pt x="69" y="81"/>
                    <a:pt x="69" y="81"/>
                    <a:pt x="69" y="81"/>
                  </a:cubicBezTo>
                  <a:cubicBezTo>
                    <a:pt x="69" y="80"/>
                    <a:pt x="69" y="80"/>
                    <a:pt x="69" y="80"/>
                  </a:cubicBezTo>
                  <a:cubicBezTo>
                    <a:pt x="67" y="79"/>
                    <a:pt x="70" y="80"/>
                    <a:pt x="70" y="80"/>
                  </a:cubicBezTo>
                  <a:cubicBezTo>
                    <a:pt x="70" y="79"/>
                    <a:pt x="70" y="79"/>
                    <a:pt x="70" y="79"/>
                  </a:cubicBezTo>
                  <a:cubicBezTo>
                    <a:pt x="73" y="79"/>
                    <a:pt x="73" y="79"/>
                    <a:pt x="73" y="79"/>
                  </a:cubicBezTo>
                  <a:cubicBezTo>
                    <a:pt x="73" y="77"/>
                    <a:pt x="70" y="77"/>
                    <a:pt x="70" y="77"/>
                  </a:cubicBezTo>
                  <a:cubicBezTo>
                    <a:pt x="70" y="77"/>
                    <a:pt x="70" y="76"/>
                    <a:pt x="73" y="77"/>
                  </a:cubicBezTo>
                  <a:cubicBezTo>
                    <a:pt x="70" y="76"/>
                    <a:pt x="70" y="76"/>
                    <a:pt x="70" y="76"/>
                  </a:cubicBezTo>
                  <a:cubicBezTo>
                    <a:pt x="73" y="76"/>
                    <a:pt x="73" y="76"/>
                    <a:pt x="73" y="76"/>
                  </a:cubicBezTo>
                  <a:cubicBezTo>
                    <a:pt x="73" y="76"/>
                    <a:pt x="73" y="76"/>
                    <a:pt x="73" y="76"/>
                  </a:cubicBezTo>
                  <a:cubicBezTo>
                    <a:pt x="70" y="76"/>
                    <a:pt x="73" y="73"/>
                    <a:pt x="73" y="73"/>
                  </a:cubicBezTo>
                  <a:cubicBezTo>
                    <a:pt x="73" y="76"/>
                    <a:pt x="73" y="76"/>
                    <a:pt x="73" y="76"/>
                  </a:cubicBezTo>
                  <a:cubicBezTo>
                    <a:pt x="74" y="76"/>
                    <a:pt x="74" y="76"/>
                    <a:pt x="74" y="76"/>
                  </a:cubicBezTo>
                  <a:cubicBezTo>
                    <a:pt x="73" y="76"/>
                    <a:pt x="74" y="73"/>
                    <a:pt x="74" y="73"/>
                  </a:cubicBezTo>
                  <a:cubicBezTo>
                    <a:pt x="74" y="73"/>
                    <a:pt x="74" y="73"/>
                    <a:pt x="75" y="73"/>
                  </a:cubicBezTo>
                  <a:cubicBezTo>
                    <a:pt x="74" y="73"/>
                    <a:pt x="75" y="72"/>
                    <a:pt x="74" y="72"/>
                  </a:cubicBezTo>
                  <a:cubicBezTo>
                    <a:pt x="74" y="73"/>
                    <a:pt x="74" y="73"/>
                    <a:pt x="74" y="73"/>
                  </a:cubicBezTo>
                  <a:cubicBezTo>
                    <a:pt x="74" y="72"/>
                    <a:pt x="73" y="72"/>
                    <a:pt x="74" y="72"/>
                  </a:cubicBezTo>
                  <a:cubicBezTo>
                    <a:pt x="74" y="72"/>
                    <a:pt x="75" y="73"/>
                    <a:pt x="75" y="72"/>
                  </a:cubicBezTo>
                  <a:cubicBezTo>
                    <a:pt x="75" y="72"/>
                    <a:pt x="75" y="72"/>
                    <a:pt x="74" y="72"/>
                  </a:cubicBezTo>
                  <a:cubicBezTo>
                    <a:pt x="74" y="71"/>
                    <a:pt x="74" y="71"/>
                    <a:pt x="74" y="71"/>
                  </a:cubicBezTo>
                  <a:cubicBezTo>
                    <a:pt x="75" y="72"/>
                    <a:pt x="75" y="72"/>
                    <a:pt x="75" y="72"/>
                  </a:cubicBezTo>
                  <a:cubicBezTo>
                    <a:pt x="75" y="72"/>
                    <a:pt x="75" y="72"/>
                    <a:pt x="75" y="72"/>
                  </a:cubicBezTo>
                  <a:cubicBezTo>
                    <a:pt x="75" y="72"/>
                    <a:pt x="75" y="71"/>
                    <a:pt x="76" y="71"/>
                  </a:cubicBezTo>
                  <a:cubicBezTo>
                    <a:pt x="76" y="71"/>
                    <a:pt x="76" y="71"/>
                    <a:pt x="76" y="69"/>
                  </a:cubicBezTo>
                  <a:cubicBezTo>
                    <a:pt x="76" y="69"/>
                    <a:pt x="76" y="69"/>
                    <a:pt x="76" y="69"/>
                  </a:cubicBezTo>
                  <a:cubicBezTo>
                    <a:pt x="76" y="69"/>
                    <a:pt x="76" y="69"/>
                    <a:pt x="76" y="69"/>
                  </a:cubicBezTo>
                  <a:cubicBezTo>
                    <a:pt x="76" y="69"/>
                    <a:pt x="76" y="69"/>
                    <a:pt x="76" y="69"/>
                  </a:cubicBezTo>
                  <a:cubicBezTo>
                    <a:pt x="76" y="68"/>
                    <a:pt x="78" y="68"/>
                    <a:pt x="78" y="68"/>
                  </a:cubicBezTo>
                  <a:cubicBezTo>
                    <a:pt x="78" y="68"/>
                    <a:pt x="75" y="67"/>
                    <a:pt x="76" y="67"/>
                  </a:cubicBezTo>
                  <a:cubicBezTo>
                    <a:pt x="78" y="67"/>
                    <a:pt x="78" y="67"/>
                    <a:pt x="78" y="67"/>
                  </a:cubicBezTo>
                  <a:cubicBezTo>
                    <a:pt x="78" y="65"/>
                    <a:pt x="80" y="65"/>
                    <a:pt x="79" y="64"/>
                  </a:cubicBezTo>
                  <a:cubicBezTo>
                    <a:pt x="80" y="64"/>
                    <a:pt x="80" y="64"/>
                    <a:pt x="80" y="64"/>
                  </a:cubicBezTo>
                  <a:cubicBezTo>
                    <a:pt x="80" y="63"/>
                    <a:pt x="83" y="60"/>
                    <a:pt x="82" y="59"/>
                  </a:cubicBezTo>
                  <a:cubicBezTo>
                    <a:pt x="82" y="59"/>
                    <a:pt x="82" y="59"/>
                    <a:pt x="80" y="59"/>
                  </a:cubicBezTo>
                  <a:cubicBezTo>
                    <a:pt x="82" y="59"/>
                    <a:pt x="80" y="58"/>
                    <a:pt x="82" y="58"/>
                  </a:cubicBezTo>
                  <a:cubicBezTo>
                    <a:pt x="82" y="59"/>
                    <a:pt x="82" y="59"/>
                    <a:pt x="82" y="59"/>
                  </a:cubicBezTo>
                  <a:cubicBezTo>
                    <a:pt x="83" y="59"/>
                    <a:pt x="83" y="58"/>
                    <a:pt x="83" y="56"/>
                  </a:cubicBezTo>
                  <a:cubicBezTo>
                    <a:pt x="83" y="58"/>
                    <a:pt x="86" y="58"/>
                    <a:pt x="86" y="58"/>
                  </a:cubicBezTo>
                  <a:cubicBezTo>
                    <a:pt x="83" y="56"/>
                    <a:pt x="83" y="56"/>
                    <a:pt x="86" y="56"/>
                  </a:cubicBezTo>
                  <a:cubicBezTo>
                    <a:pt x="86" y="56"/>
                    <a:pt x="86" y="56"/>
                    <a:pt x="86" y="56"/>
                  </a:cubicBezTo>
                  <a:cubicBezTo>
                    <a:pt x="86" y="55"/>
                    <a:pt x="86" y="55"/>
                    <a:pt x="86" y="55"/>
                  </a:cubicBezTo>
                  <a:cubicBezTo>
                    <a:pt x="86" y="55"/>
                    <a:pt x="87" y="56"/>
                    <a:pt x="86" y="55"/>
                  </a:cubicBezTo>
                  <a:cubicBezTo>
                    <a:pt x="86" y="55"/>
                    <a:pt x="86" y="55"/>
                    <a:pt x="86" y="55"/>
                  </a:cubicBezTo>
                  <a:cubicBezTo>
                    <a:pt x="87" y="55"/>
                    <a:pt x="87" y="54"/>
                    <a:pt x="87" y="54"/>
                  </a:cubicBezTo>
                  <a:cubicBezTo>
                    <a:pt x="87" y="52"/>
                    <a:pt x="87" y="52"/>
                    <a:pt x="87" y="52"/>
                  </a:cubicBezTo>
                  <a:cubicBezTo>
                    <a:pt x="88" y="52"/>
                    <a:pt x="88" y="52"/>
                    <a:pt x="88" y="52"/>
                  </a:cubicBezTo>
                  <a:cubicBezTo>
                    <a:pt x="88" y="52"/>
                    <a:pt x="88" y="51"/>
                    <a:pt x="87" y="51"/>
                  </a:cubicBezTo>
                  <a:cubicBezTo>
                    <a:pt x="89" y="50"/>
                    <a:pt x="91" y="47"/>
                    <a:pt x="92" y="46"/>
                  </a:cubicBezTo>
                  <a:cubicBezTo>
                    <a:pt x="91" y="46"/>
                    <a:pt x="91" y="46"/>
                    <a:pt x="91" y="46"/>
                  </a:cubicBezTo>
                  <a:cubicBezTo>
                    <a:pt x="91" y="45"/>
                    <a:pt x="92" y="46"/>
                    <a:pt x="92" y="45"/>
                  </a:cubicBezTo>
                  <a:cubicBezTo>
                    <a:pt x="91" y="45"/>
                    <a:pt x="91" y="45"/>
                    <a:pt x="91" y="45"/>
                  </a:cubicBezTo>
                  <a:cubicBezTo>
                    <a:pt x="91" y="43"/>
                    <a:pt x="92" y="45"/>
                    <a:pt x="92" y="43"/>
                  </a:cubicBezTo>
                  <a:cubicBezTo>
                    <a:pt x="93" y="43"/>
                    <a:pt x="92" y="43"/>
                    <a:pt x="92" y="45"/>
                  </a:cubicBezTo>
                  <a:cubicBezTo>
                    <a:pt x="92" y="45"/>
                    <a:pt x="92" y="43"/>
                    <a:pt x="93" y="43"/>
                  </a:cubicBezTo>
                  <a:cubicBezTo>
                    <a:pt x="92" y="43"/>
                    <a:pt x="92" y="43"/>
                    <a:pt x="92" y="43"/>
                  </a:cubicBezTo>
                  <a:cubicBezTo>
                    <a:pt x="92" y="42"/>
                    <a:pt x="92" y="42"/>
                    <a:pt x="92" y="42"/>
                  </a:cubicBezTo>
                  <a:cubicBezTo>
                    <a:pt x="92" y="42"/>
                    <a:pt x="91" y="43"/>
                    <a:pt x="89" y="42"/>
                  </a:cubicBezTo>
                  <a:cubicBezTo>
                    <a:pt x="89" y="41"/>
                    <a:pt x="89" y="41"/>
                    <a:pt x="89" y="41"/>
                  </a:cubicBezTo>
                  <a:cubicBezTo>
                    <a:pt x="89" y="41"/>
                    <a:pt x="88" y="42"/>
                    <a:pt x="88" y="41"/>
                  </a:cubicBezTo>
                  <a:cubicBezTo>
                    <a:pt x="89" y="41"/>
                    <a:pt x="91" y="41"/>
                    <a:pt x="91" y="41"/>
                  </a:cubicBezTo>
                  <a:cubicBezTo>
                    <a:pt x="92" y="41"/>
                    <a:pt x="93" y="42"/>
                    <a:pt x="93" y="41"/>
                  </a:cubicBezTo>
                  <a:cubicBezTo>
                    <a:pt x="93" y="41"/>
                    <a:pt x="93" y="42"/>
                    <a:pt x="92" y="41"/>
                  </a:cubicBezTo>
                  <a:cubicBezTo>
                    <a:pt x="93" y="41"/>
                    <a:pt x="93" y="41"/>
                    <a:pt x="93" y="41"/>
                  </a:cubicBezTo>
                  <a:cubicBezTo>
                    <a:pt x="95" y="41"/>
                    <a:pt x="95" y="41"/>
                    <a:pt x="95" y="41"/>
                  </a:cubicBezTo>
                  <a:cubicBezTo>
                    <a:pt x="95" y="41"/>
                    <a:pt x="93" y="41"/>
                    <a:pt x="93" y="39"/>
                  </a:cubicBezTo>
                  <a:cubicBezTo>
                    <a:pt x="95" y="41"/>
                    <a:pt x="95" y="39"/>
                    <a:pt x="95" y="41"/>
                  </a:cubicBezTo>
                  <a:cubicBezTo>
                    <a:pt x="96" y="41"/>
                    <a:pt x="95" y="39"/>
                    <a:pt x="96" y="39"/>
                  </a:cubicBezTo>
                  <a:cubicBezTo>
                    <a:pt x="96" y="39"/>
                    <a:pt x="93" y="39"/>
                    <a:pt x="93" y="38"/>
                  </a:cubicBezTo>
                  <a:cubicBezTo>
                    <a:pt x="95" y="39"/>
                    <a:pt x="96" y="38"/>
                    <a:pt x="96" y="39"/>
                  </a:cubicBezTo>
                  <a:cubicBezTo>
                    <a:pt x="96" y="39"/>
                    <a:pt x="96" y="38"/>
                    <a:pt x="95" y="38"/>
                  </a:cubicBezTo>
                  <a:cubicBezTo>
                    <a:pt x="95" y="38"/>
                    <a:pt x="99" y="38"/>
                    <a:pt x="96" y="37"/>
                  </a:cubicBezTo>
                  <a:cubicBezTo>
                    <a:pt x="96" y="38"/>
                    <a:pt x="96" y="38"/>
                    <a:pt x="96" y="38"/>
                  </a:cubicBezTo>
                  <a:cubicBezTo>
                    <a:pt x="96" y="37"/>
                    <a:pt x="96" y="37"/>
                    <a:pt x="96" y="37"/>
                  </a:cubicBezTo>
                  <a:cubicBezTo>
                    <a:pt x="96" y="37"/>
                    <a:pt x="99" y="37"/>
                    <a:pt x="96" y="35"/>
                  </a:cubicBezTo>
                  <a:cubicBezTo>
                    <a:pt x="96" y="35"/>
                    <a:pt x="99" y="33"/>
                    <a:pt x="99" y="35"/>
                  </a:cubicBezTo>
                  <a:cubicBezTo>
                    <a:pt x="99" y="37"/>
                    <a:pt x="96" y="35"/>
                    <a:pt x="99" y="37"/>
                  </a:cubicBezTo>
                  <a:cubicBezTo>
                    <a:pt x="99" y="35"/>
                    <a:pt x="100" y="35"/>
                    <a:pt x="100" y="35"/>
                  </a:cubicBezTo>
                  <a:cubicBezTo>
                    <a:pt x="100" y="35"/>
                    <a:pt x="100" y="35"/>
                    <a:pt x="100" y="35"/>
                  </a:cubicBezTo>
                  <a:cubicBezTo>
                    <a:pt x="100" y="35"/>
                    <a:pt x="100" y="35"/>
                    <a:pt x="100" y="35"/>
                  </a:cubicBezTo>
                  <a:cubicBezTo>
                    <a:pt x="100" y="35"/>
                    <a:pt x="100" y="35"/>
                    <a:pt x="100" y="35"/>
                  </a:cubicBezTo>
                  <a:cubicBezTo>
                    <a:pt x="100" y="35"/>
                    <a:pt x="100" y="35"/>
                    <a:pt x="100" y="35"/>
                  </a:cubicBezTo>
                  <a:cubicBezTo>
                    <a:pt x="101" y="33"/>
                    <a:pt x="100" y="33"/>
                    <a:pt x="100" y="33"/>
                  </a:cubicBezTo>
                  <a:cubicBezTo>
                    <a:pt x="99" y="33"/>
                    <a:pt x="99" y="33"/>
                    <a:pt x="99" y="33"/>
                  </a:cubicBezTo>
                  <a:cubicBezTo>
                    <a:pt x="100" y="33"/>
                    <a:pt x="99" y="32"/>
                    <a:pt x="99" y="32"/>
                  </a:cubicBezTo>
                  <a:cubicBezTo>
                    <a:pt x="101" y="33"/>
                    <a:pt x="101" y="33"/>
                    <a:pt x="101" y="33"/>
                  </a:cubicBezTo>
                  <a:cubicBezTo>
                    <a:pt x="101" y="32"/>
                    <a:pt x="101" y="32"/>
                    <a:pt x="101" y="32"/>
                  </a:cubicBezTo>
                  <a:cubicBezTo>
                    <a:pt x="100" y="32"/>
                    <a:pt x="100" y="32"/>
                    <a:pt x="100" y="32"/>
                  </a:cubicBezTo>
                  <a:cubicBezTo>
                    <a:pt x="100" y="32"/>
                    <a:pt x="100" y="32"/>
                    <a:pt x="100" y="30"/>
                  </a:cubicBezTo>
                  <a:cubicBezTo>
                    <a:pt x="100" y="30"/>
                    <a:pt x="101" y="30"/>
                    <a:pt x="101" y="32"/>
                  </a:cubicBezTo>
                  <a:cubicBezTo>
                    <a:pt x="101" y="30"/>
                    <a:pt x="101" y="30"/>
                    <a:pt x="101" y="30"/>
                  </a:cubicBezTo>
                  <a:cubicBezTo>
                    <a:pt x="101" y="30"/>
                    <a:pt x="101" y="30"/>
                    <a:pt x="102" y="30"/>
                  </a:cubicBezTo>
                  <a:cubicBezTo>
                    <a:pt x="101" y="30"/>
                    <a:pt x="101" y="29"/>
                    <a:pt x="101" y="29"/>
                  </a:cubicBezTo>
                  <a:cubicBezTo>
                    <a:pt x="100" y="29"/>
                    <a:pt x="100" y="29"/>
                    <a:pt x="100" y="29"/>
                  </a:cubicBezTo>
                  <a:cubicBezTo>
                    <a:pt x="100" y="28"/>
                    <a:pt x="100" y="28"/>
                    <a:pt x="100" y="28"/>
                  </a:cubicBezTo>
                  <a:cubicBezTo>
                    <a:pt x="99" y="28"/>
                    <a:pt x="100" y="28"/>
                    <a:pt x="99" y="28"/>
                  </a:cubicBezTo>
                  <a:cubicBezTo>
                    <a:pt x="99" y="26"/>
                    <a:pt x="99" y="26"/>
                    <a:pt x="100" y="26"/>
                  </a:cubicBezTo>
                  <a:cubicBezTo>
                    <a:pt x="100" y="28"/>
                    <a:pt x="101" y="28"/>
                    <a:pt x="102" y="28"/>
                  </a:cubicBezTo>
                  <a:cubicBezTo>
                    <a:pt x="104" y="28"/>
                    <a:pt x="100" y="25"/>
                    <a:pt x="102" y="26"/>
                  </a:cubicBezTo>
                  <a:cubicBezTo>
                    <a:pt x="104" y="26"/>
                    <a:pt x="104" y="26"/>
                    <a:pt x="104" y="26"/>
                  </a:cubicBezTo>
                  <a:cubicBezTo>
                    <a:pt x="105" y="26"/>
                    <a:pt x="105" y="26"/>
                    <a:pt x="105" y="26"/>
                  </a:cubicBezTo>
                  <a:cubicBezTo>
                    <a:pt x="104" y="26"/>
                    <a:pt x="104" y="25"/>
                    <a:pt x="102" y="25"/>
                  </a:cubicBezTo>
                  <a:cubicBezTo>
                    <a:pt x="102" y="25"/>
                    <a:pt x="102" y="25"/>
                    <a:pt x="102" y="25"/>
                  </a:cubicBezTo>
                  <a:cubicBezTo>
                    <a:pt x="101" y="25"/>
                    <a:pt x="101" y="25"/>
                    <a:pt x="101" y="25"/>
                  </a:cubicBezTo>
                  <a:cubicBezTo>
                    <a:pt x="102" y="24"/>
                    <a:pt x="102" y="24"/>
                    <a:pt x="102" y="24"/>
                  </a:cubicBezTo>
                  <a:cubicBezTo>
                    <a:pt x="104" y="25"/>
                    <a:pt x="102" y="25"/>
                    <a:pt x="104" y="25"/>
                  </a:cubicBezTo>
                  <a:cubicBezTo>
                    <a:pt x="104" y="24"/>
                    <a:pt x="102" y="24"/>
                    <a:pt x="104" y="24"/>
                  </a:cubicBezTo>
                  <a:cubicBezTo>
                    <a:pt x="105" y="25"/>
                    <a:pt x="105" y="25"/>
                    <a:pt x="105" y="25"/>
                  </a:cubicBezTo>
                  <a:cubicBezTo>
                    <a:pt x="105" y="25"/>
                    <a:pt x="105" y="25"/>
                    <a:pt x="105" y="25"/>
                  </a:cubicBezTo>
                  <a:cubicBezTo>
                    <a:pt x="105" y="25"/>
                    <a:pt x="105" y="25"/>
                    <a:pt x="105" y="25"/>
                  </a:cubicBezTo>
                  <a:cubicBezTo>
                    <a:pt x="105" y="24"/>
                    <a:pt x="106" y="25"/>
                    <a:pt x="106" y="24"/>
                  </a:cubicBezTo>
                  <a:cubicBezTo>
                    <a:pt x="105" y="24"/>
                    <a:pt x="105" y="24"/>
                    <a:pt x="105" y="24"/>
                  </a:cubicBezTo>
                  <a:cubicBezTo>
                    <a:pt x="105" y="22"/>
                    <a:pt x="105" y="25"/>
                    <a:pt x="104" y="24"/>
                  </a:cubicBezTo>
                  <a:cubicBezTo>
                    <a:pt x="105" y="22"/>
                    <a:pt x="105" y="24"/>
                    <a:pt x="105" y="22"/>
                  </a:cubicBezTo>
                  <a:cubicBezTo>
                    <a:pt x="105" y="22"/>
                    <a:pt x="105" y="22"/>
                    <a:pt x="105" y="22"/>
                  </a:cubicBezTo>
                  <a:cubicBezTo>
                    <a:pt x="105" y="22"/>
                    <a:pt x="104" y="20"/>
                    <a:pt x="105" y="20"/>
                  </a:cubicBezTo>
                  <a:cubicBezTo>
                    <a:pt x="105" y="20"/>
                    <a:pt x="105" y="20"/>
                    <a:pt x="105" y="20"/>
                  </a:cubicBezTo>
                  <a:cubicBezTo>
                    <a:pt x="106" y="20"/>
                    <a:pt x="106" y="20"/>
                    <a:pt x="108" y="20"/>
                  </a:cubicBezTo>
                  <a:cubicBezTo>
                    <a:pt x="106" y="18"/>
                    <a:pt x="108" y="18"/>
                    <a:pt x="106" y="18"/>
                  </a:cubicBezTo>
                  <a:cubicBezTo>
                    <a:pt x="106" y="18"/>
                    <a:pt x="106" y="20"/>
                    <a:pt x="105" y="20"/>
                  </a:cubicBezTo>
                  <a:cubicBezTo>
                    <a:pt x="104" y="18"/>
                    <a:pt x="105" y="22"/>
                    <a:pt x="104" y="20"/>
                  </a:cubicBezTo>
                  <a:cubicBezTo>
                    <a:pt x="102" y="18"/>
                    <a:pt x="102" y="18"/>
                    <a:pt x="102" y="18"/>
                  </a:cubicBezTo>
                  <a:cubicBezTo>
                    <a:pt x="102" y="18"/>
                    <a:pt x="102" y="18"/>
                    <a:pt x="102" y="18"/>
                  </a:cubicBezTo>
                  <a:cubicBezTo>
                    <a:pt x="104" y="18"/>
                    <a:pt x="104" y="18"/>
                    <a:pt x="104" y="18"/>
                  </a:cubicBezTo>
                  <a:cubicBezTo>
                    <a:pt x="104" y="18"/>
                    <a:pt x="105" y="17"/>
                    <a:pt x="106" y="17"/>
                  </a:cubicBezTo>
                  <a:cubicBezTo>
                    <a:pt x="105" y="17"/>
                    <a:pt x="105" y="17"/>
                    <a:pt x="105" y="17"/>
                  </a:cubicBezTo>
                  <a:cubicBezTo>
                    <a:pt x="105" y="16"/>
                    <a:pt x="106" y="16"/>
                    <a:pt x="106" y="15"/>
                  </a:cubicBezTo>
                  <a:cubicBezTo>
                    <a:pt x="106" y="16"/>
                    <a:pt x="106" y="13"/>
                    <a:pt x="108" y="15"/>
                  </a:cubicBezTo>
                  <a:cubicBezTo>
                    <a:pt x="108" y="15"/>
                    <a:pt x="108" y="16"/>
                    <a:pt x="109" y="16"/>
                  </a:cubicBezTo>
                  <a:cubicBezTo>
                    <a:pt x="108" y="16"/>
                    <a:pt x="108" y="16"/>
                    <a:pt x="108" y="16"/>
                  </a:cubicBezTo>
                  <a:cubicBezTo>
                    <a:pt x="109" y="16"/>
                    <a:pt x="108" y="15"/>
                    <a:pt x="109" y="15"/>
                  </a:cubicBezTo>
                  <a:cubicBezTo>
                    <a:pt x="108" y="15"/>
                    <a:pt x="108" y="15"/>
                    <a:pt x="106" y="13"/>
                  </a:cubicBezTo>
                  <a:cubicBezTo>
                    <a:pt x="108" y="13"/>
                    <a:pt x="105" y="13"/>
                    <a:pt x="106" y="13"/>
                  </a:cubicBezTo>
                  <a:cubicBezTo>
                    <a:pt x="106" y="12"/>
                    <a:pt x="108" y="12"/>
                    <a:pt x="108" y="12"/>
                  </a:cubicBezTo>
                  <a:cubicBezTo>
                    <a:pt x="108" y="11"/>
                    <a:pt x="109" y="9"/>
                    <a:pt x="110" y="9"/>
                  </a:cubicBezTo>
                  <a:cubicBezTo>
                    <a:pt x="109" y="7"/>
                    <a:pt x="109" y="7"/>
                    <a:pt x="109" y="5"/>
                  </a:cubicBezTo>
                  <a:cubicBezTo>
                    <a:pt x="109" y="5"/>
                    <a:pt x="109" y="7"/>
                    <a:pt x="109" y="5"/>
                  </a:cubicBezTo>
                  <a:cubicBezTo>
                    <a:pt x="109" y="5"/>
                    <a:pt x="109" y="5"/>
                    <a:pt x="109" y="5"/>
                  </a:cubicBezTo>
                  <a:cubicBezTo>
                    <a:pt x="109" y="5"/>
                    <a:pt x="109" y="4"/>
                    <a:pt x="110" y="5"/>
                  </a:cubicBezTo>
                  <a:cubicBezTo>
                    <a:pt x="109" y="4"/>
                    <a:pt x="109" y="4"/>
                    <a:pt x="109" y="4"/>
                  </a:cubicBezTo>
                  <a:cubicBezTo>
                    <a:pt x="110" y="4"/>
                    <a:pt x="110" y="4"/>
                    <a:pt x="110" y="4"/>
                  </a:cubicBezTo>
                  <a:cubicBezTo>
                    <a:pt x="109" y="4"/>
                    <a:pt x="109" y="4"/>
                    <a:pt x="109" y="4"/>
                  </a:cubicBezTo>
                  <a:cubicBezTo>
                    <a:pt x="109" y="3"/>
                    <a:pt x="110" y="3"/>
                    <a:pt x="110" y="3"/>
                  </a:cubicBezTo>
                  <a:cubicBezTo>
                    <a:pt x="110" y="3"/>
                    <a:pt x="110" y="3"/>
                    <a:pt x="110" y="3"/>
                  </a:cubicBezTo>
                  <a:cubicBezTo>
                    <a:pt x="113" y="3"/>
                    <a:pt x="113" y="1"/>
                    <a:pt x="113" y="1"/>
                  </a:cubicBezTo>
                  <a:cubicBezTo>
                    <a:pt x="113" y="0"/>
                    <a:pt x="113" y="0"/>
                    <a:pt x="113" y="0"/>
                  </a:cubicBezTo>
                  <a:cubicBezTo>
                    <a:pt x="113" y="0"/>
                    <a:pt x="113" y="0"/>
                    <a:pt x="113" y="0"/>
                  </a:cubicBezTo>
                  <a:cubicBezTo>
                    <a:pt x="113" y="0"/>
                    <a:pt x="110" y="0"/>
                    <a:pt x="113" y="0"/>
                  </a:cubicBezTo>
                  <a:cubicBezTo>
                    <a:pt x="109" y="0"/>
                    <a:pt x="109" y="0"/>
                    <a:pt x="109" y="0"/>
                  </a:cubicBezTo>
                  <a:cubicBezTo>
                    <a:pt x="110" y="0"/>
                    <a:pt x="110" y="0"/>
                    <a:pt x="110" y="0"/>
                  </a:cubicBezTo>
                  <a:cubicBezTo>
                    <a:pt x="113" y="1"/>
                    <a:pt x="110" y="1"/>
                    <a:pt x="110" y="1"/>
                  </a:cubicBezTo>
                  <a:cubicBezTo>
                    <a:pt x="110" y="1"/>
                    <a:pt x="110" y="1"/>
                    <a:pt x="110" y="1"/>
                  </a:cubicBezTo>
                  <a:cubicBezTo>
                    <a:pt x="110" y="0"/>
                    <a:pt x="109" y="1"/>
                    <a:pt x="109" y="1"/>
                  </a:cubicBezTo>
                  <a:cubicBezTo>
                    <a:pt x="109" y="0"/>
                    <a:pt x="109" y="0"/>
                    <a:pt x="109" y="0"/>
                  </a:cubicBezTo>
                  <a:cubicBezTo>
                    <a:pt x="109" y="0"/>
                    <a:pt x="109" y="1"/>
                    <a:pt x="108" y="1"/>
                  </a:cubicBezTo>
                  <a:cubicBezTo>
                    <a:pt x="109" y="1"/>
                    <a:pt x="109" y="1"/>
                    <a:pt x="109" y="1"/>
                  </a:cubicBezTo>
                  <a:cubicBezTo>
                    <a:pt x="108" y="1"/>
                    <a:pt x="108" y="1"/>
                    <a:pt x="108" y="3"/>
                  </a:cubicBezTo>
                  <a:cubicBezTo>
                    <a:pt x="108" y="3"/>
                    <a:pt x="106" y="3"/>
                    <a:pt x="106" y="4"/>
                  </a:cubicBezTo>
                  <a:cubicBezTo>
                    <a:pt x="106" y="4"/>
                    <a:pt x="108" y="4"/>
                    <a:pt x="109" y="4"/>
                  </a:cubicBezTo>
                  <a:cubicBezTo>
                    <a:pt x="109" y="4"/>
                    <a:pt x="108" y="4"/>
                    <a:pt x="108" y="5"/>
                  </a:cubicBezTo>
                  <a:cubicBezTo>
                    <a:pt x="108" y="5"/>
                    <a:pt x="106" y="4"/>
                    <a:pt x="106" y="5"/>
                  </a:cubicBezTo>
                  <a:cubicBezTo>
                    <a:pt x="106" y="5"/>
                    <a:pt x="106" y="5"/>
                    <a:pt x="106" y="5"/>
                  </a:cubicBezTo>
                  <a:cubicBezTo>
                    <a:pt x="105" y="5"/>
                    <a:pt x="105" y="5"/>
                    <a:pt x="105" y="5"/>
                  </a:cubicBezTo>
                  <a:cubicBezTo>
                    <a:pt x="105" y="7"/>
                    <a:pt x="104" y="9"/>
                    <a:pt x="104" y="11"/>
                  </a:cubicBezTo>
                  <a:cubicBezTo>
                    <a:pt x="104" y="11"/>
                    <a:pt x="104" y="11"/>
                    <a:pt x="104" y="11"/>
                  </a:cubicBezTo>
                  <a:cubicBezTo>
                    <a:pt x="102" y="11"/>
                    <a:pt x="102" y="12"/>
                    <a:pt x="101" y="12"/>
                  </a:cubicBezTo>
                  <a:cubicBezTo>
                    <a:pt x="101" y="13"/>
                    <a:pt x="100" y="15"/>
                    <a:pt x="101" y="16"/>
                  </a:cubicBezTo>
                  <a:cubicBezTo>
                    <a:pt x="99" y="17"/>
                    <a:pt x="96" y="18"/>
                    <a:pt x="96" y="22"/>
                  </a:cubicBezTo>
                  <a:cubicBezTo>
                    <a:pt x="96" y="22"/>
                    <a:pt x="96" y="22"/>
                    <a:pt x="96" y="22"/>
                  </a:cubicBezTo>
                  <a:cubicBezTo>
                    <a:pt x="96" y="22"/>
                    <a:pt x="99" y="22"/>
                    <a:pt x="96" y="22"/>
                  </a:cubicBezTo>
                  <a:cubicBezTo>
                    <a:pt x="96" y="22"/>
                    <a:pt x="96" y="22"/>
                    <a:pt x="95" y="22"/>
                  </a:cubicBezTo>
                  <a:cubicBezTo>
                    <a:pt x="95" y="24"/>
                    <a:pt x="93" y="25"/>
                    <a:pt x="92" y="25"/>
                  </a:cubicBezTo>
                  <a:cubicBezTo>
                    <a:pt x="93" y="25"/>
                    <a:pt x="93" y="25"/>
                    <a:pt x="93" y="25"/>
                  </a:cubicBezTo>
                  <a:cubicBezTo>
                    <a:pt x="92" y="26"/>
                    <a:pt x="92" y="28"/>
                    <a:pt x="92" y="28"/>
                  </a:cubicBezTo>
                  <a:cubicBezTo>
                    <a:pt x="92" y="29"/>
                    <a:pt x="92" y="29"/>
                    <a:pt x="92" y="29"/>
                  </a:cubicBezTo>
                  <a:cubicBezTo>
                    <a:pt x="91" y="29"/>
                    <a:pt x="91" y="29"/>
                    <a:pt x="89" y="30"/>
                  </a:cubicBezTo>
                  <a:cubicBezTo>
                    <a:pt x="89" y="30"/>
                    <a:pt x="89" y="32"/>
                    <a:pt x="89" y="33"/>
                  </a:cubicBezTo>
                  <a:cubicBezTo>
                    <a:pt x="87" y="35"/>
                    <a:pt x="86" y="38"/>
                    <a:pt x="83" y="39"/>
                  </a:cubicBezTo>
                  <a:cubicBezTo>
                    <a:pt x="83" y="39"/>
                    <a:pt x="83" y="39"/>
                    <a:pt x="83" y="39"/>
                  </a:cubicBezTo>
                  <a:cubicBezTo>
                    <a:pt x="80" y="41"/>
                    <a:pt x="80" y="45"/>
                    <a:pt x="79" y="46"/>
                  </a:cubicBezTo>
                  <a:cubicBezTo>
                    <a:pt x="80" y="46"/>
                    <a:pt x="80" y="46"/>
                    <a:pt x="80" y="46"/>
                  </a:cubicBezTo>
                  <a:cubicBezTo>
                    <a:pt x="80" y="47"/>
                    <a:pt x="79" y="47"/>
                    <a:pt x="78" y="47"/>
                  </a:cubicBezTo>
                  <a:cubicBezTo>
                    <a:pt x="78" y="47"/>
                    <a:pt x="76" y="50"/>
                    <a:pt x="78" y="50"/>
                  </a:cubicBezTo>
                  <a:cubicBezTo>
                    <a:pt x="78" y="51"/>
                    <a:pt x="76" y="51"/>
                    <a:pt x="76" y="51"/>
                  </a:cubicBezTo>
                  <a:cubicBezTo>
                    <a:pt x="76" y="52"/>
                    <a:pt x="75" y="52"/>
                    <a:pt x="75" y="54"/>
                  </a:cubicBezTo>
                  <a:cubicBezTo>
                    <a:pt x="75" y="54"/>
                    <a:pt x="75" y="54"/>
                    <a:pt x="75" y="54"/>
                  </a:cubicBezTo>
                  <a:cubicBezTo>
                    <a:pt x="75" y="54"/>
                    <a:pt x="75" y="54"/>
                    <a:pt x="75" y="54"/>
                  </a:cubicBezTo>
                  <a:cubicBezTo>
                    <a:pt x="75" y="55"/>
                    <a:pt x="75" y="56"/>
                    <a:pt x="74" y="55"/>
                  </a:cubicBezTo>
                  <a:cubicBezTo>
                    <a:pt x="74" y="56"/>
                    <a:pt x="70" y="58"/>
                    <a:pt x="73" y="59"/>
                  </a:cubicBezTo>
                  <a:cubicBezTo>
                    <a:pt x="70" y="59"/>
                    <a:pt x="70" y="59"/>
                    <a:pt x="70" y="59"/>
                  </a:cubicBezTo>
                  <a:cubicBezTo>
                    <a:pt x="70" y="60"/>
                    <a:pt x="70" y="63"/>
                    <a:pt x="69" y="63"/>
                  </a:cubicBezTo>
                  <a:cubicBezTo>
                    <a:pt x="69" y="63"/>
                    <a:pt x="69" y="63"/>
                    <a:pt x="69" y="64"/>
                  </a:cubicBezTo>
                  <a:cubicBezTo>
                    <a:pt x="69" y="64"/>
                    <a:pt x="69" y="63"/>
                    <a:pt x="69" y="64"/>
                  </a:cubicBezTo>
                  <a:cubicBezTo>
                    <a:pt x="66" y="65"/>
                    <a:pt x="67" y="67"/>
                    <a:pt x="66" y="69"/>
                  </a:cubicBezTo>
                  <a:cubicBezTo>
                    <a:pt x="63" y="71"/>
                    <a:pt x="62" y="76"/>
                    <a:pt x="61" y="79"/>
                  </a:cubicBezTo>
                  <a:cubicBezTo>
                    <a:pt x="61" y="79"/>
                    <a:pt x="61" y="79"/>
                    <a:pt x="61" y="79"/>
                  </a:cubicBezTo>
                  <a:cubicBezTo>
                    <a:pt x="60" y="79"/>
                    <a:pt x="61" y="81"/>
                    <a:pt x="60" y="80"/>
                  </a:cubicBezTo>
                  <a:cubicBezTo>
                    <a:pt x="60" y="81"/>
                    <a:pt x="57" y="81"/>
                    <a:pt x="60" y="81"/>
                  </a:cubicBezTo>
                  <a:cubicBezTo>
                    <a:pt x="57" y="81"/>
                    <a:pt x="57" y="84"/>
                    <a:pt x="56" y="84"/>
                  </a:cubicBezTo>
                  <a:cubicBezTo>
                    <a:pt x="56" y="84"/>
                    <a:pt x="56" y="84"/>
                    <a:pt x="56" y="84"/>
                  </a:cubicBezTo>
                  <a:cubicBezTo>
                    <a:pt x="56" y="85"/>
                    <a:pt x="54" y="86"/>
                    <a:pt x="54" y="89"/>
                  </a:cubicBezTo>
                  <a:cubicBezTo>
                    <a:pt x="56" y="89"/>
                    <a:pt x="56" y="89"/>
                    <a:pt x="56" y="89"/>
                  </a:cubicBezTo>
                  <a:cubicBezTo>
                    <a:pt x="56" y="89"/>
                    <a:pt x="54" y="89"/>
                    <a:pt x="54" y="90"/>
                  </a:cubicBezTo>
                  <a:cubicBezTo>
                    <a:pt x="54" y="89"/>
                    <a:pt x="54" y="89"/>
                    <a:pt x="54" y="89"/>
                  </a:cubicBezTo>
                  <a:cubicBezTo>
                    <a:pt x="53" y="92"/>
                    <a:pt x="52" y="94"/>
                    <a:pt x="49" y="97"/>
                  </a:cubicBezTo>
                  <a:cubicBezTo>
                    <a:pt x="49" y="98"/>
                    <a:pt x="52" y="98"/>
                    <a:pt x="50" y="98"/>
                  </a:cubicBezTo>
                  <a:cubicBezTo>
                    <a:pt x="49" y="98"/>
                    <a:pt x="49" y="98"/>
                    <a:pt x="49" y="98"/>
                  </a:cubicBezTo>
                  <a:cubicBezTo>
                    <a:pt x="49" y="99"/>
                    <a:pt x="50" y="102"/>
                    <a:pt x="49" y="102"/>
                  </a:cubicBezTo>
                  <a:cubicBezTo>
                    <a:pt x="49" y="99"/>
                    <a:pt x="49" y="102"/>
                    <a:pt x="49" y="99"/>
                  </a:cubicBezTo>
                  <a:cubicBezTo>
                    <a:pt x="49" y="102"/>
                    <a:pt x="49" y="103"/>
                    <a:pt x="48" y="103"/>
                  </a:cubicBezTo>
                  <a:cubicBezTo>
                    <a:pt x="49" y="103"/>
                    <a:pt x="49" y="103"/>
                    <a:pt x="49" y="103"/>
                  </a:cubicBezTo>
                  <a:cubicBezTo>
                    <a:pt x="46" y="105"/>
                    <a:pt x="46" y="106"/>
                    <a:pt x="45" y="106"/>
                  </a:cubicBezTo>
                  <a:cubicBezTo>
                    <a:pt x="40" y="111"/>
                    <a:pt x="36" y="116"/>
                    <a:pt x="33" y="122"/>
                  </a:cubicBezTo>
                  <a:cubicBezTo>
                    <a:pt x="30" y="129"/>
                    <a:pt x="26" y="133"/>
                    <a:pt x="23" y="140"/>
                  </a:cubicBezTo>
                  <a:cubicBezTo>
                    <a:pt x="24" y="143"/>
                    <a:pt x="23" y="143"/>
                    <a:pt x="23" y="144"/>
                  </a:cubicBezTo>
                  <a:cubicBezTo>
                    <a:pt x="23" y="144"/>
                    <a:pt x="23" y="144"/>
                    <a:pt x="23" y="144"/>
                  </a:cubicBezTo>
                  <a:cubicBezTo>
                    <a:pt x="22" y="144"/>
                    <a:pt x="22" y="145"/>
                    <a:pt x="22" y="144"/>
                  </a:cubicBezTo>
                  <a:cubicBezTo>
                    <a:pt x="20" y="146"/>
                    <a:pt x="19" y="148"/>
                    <a:pt x="17" y="150"/>
                  </a:cubicBezTo>
                  <a:cubicBezTo>
                    <a:pt x="19" y="150"/>
                    <a:pt x="19" y="150"/>
                    <a:pt x="19" y="150"/>
                  </a:cubicBezTo>
                  <a:cubicBezTo>
                    <a:pt x="17" y="150"/>
                    <a:pt x="17" y="150"/>
                    <a:pt x="17" y="150"/>
                  </a:cubicBezTo>
                  <a:cubicBezTo>
                    <a:pt x="17" y="150"/>
                    <a:pt x="17" y="150"/>
                    <a:pt x="17" y="150"/>
                  </a:cubicBezTo>
                  <a:cubicBezTo>
                    <a:pt x="17" y="150"/>
                    <a:pt x="17" y="152"/>
                    <a:pt x="15" y="150"/>
                  </a:cubicBezTo>
                  <a:cubicBezTo>
                    <a:pt x="13" y="157"/>
                    <a:pt x="11" y="162"/>
                    <a:pt x="7" y="169"/>
                  </a:cubicBezTo>
                  <a:cubicBezTo>
                    <a:pt x="7" y="170"/>
                    <a:pt x="6" y="171"/>
                    <a:pt x="5" y="173"/>
                  </a:cubicBezTo>
                  <a:cubicBezTo>
                    <a:pt x="5" y="178"/>
                    <a:pt x="2" y="183"/>
                    <a:pt x="0" y="186"/>
                  </a:cubicBezTo>
                  <a:cubicBezTo>
                    <a:pt x="0" y="186"/>
                    <a:pt x="2" y="187"/>
                    <a:pt x="5" y="186"/>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254" name="Hình tự do 150"/>
            <p:cNvSpPr>
              <a:spLocks/>
            </p:cNvSpPr>
            <p:nvPr/>
          </p:nvSpPr>
          <p:spPr bwMode="auto">
            <a:xfrm>
              <a:off x="4002" y="3099"/>
              <a:ext cx="260" cy="472"/>
            </a:xfrm>
            <a:custGeom>
              <a:avLst/>
              <a:gdLst>
                <a:gd name="T0" fmla="*/ 98 w 110"/>
                <a:gd name="T1" fmla="*/ 175 h 200"/>
                <a:gd name="T2" fmla="*/ 95 w 110"/>
                <a:gd name="T3" fmla="*/ 169 h 200"/>
                <a:gd name="T4" fmla="*/ 89 w 110"/>
                <a:gd name="T5" fmla="*/ 156 h 200"/>
                <a:gd name="T6" fmla="*/ 88 w 110"/>
                <a:gd name="T7" fmla="*/ 152 h 200"/>
                <a:gd name="T8" fmla="*/ 78 w 110"/>
                <a:gd name="T9" fmla="*/ 140 h 200"/>
                <a:gd name="T10" fmla="*/ 77 w 110"/>
                <a:gd name="T11" fmla="*/ 136 h 200"/>
                <a:gd name="T12" fmla="*/ 75 w 110"/>
                <a:gd name="T13" fmla="*/ 127 h 200"/>
                <a:gd name="T14" fmla="*/ 71 w 110"/>
                <a:gd name="T15" fmla="*/ 122 h 200"/>
                <a:gd name="T16" fmla="*/ 68 w 110"/>
                <a:gd name="T17" fmla="*/ 119 h 200"/>
                <a:gd name="T18" fmla="*/ 68 w 110"/>
                <a:gd name="T19" fmla="*/ 116 h 200"/>
                <a:gd name="T20" fmla="*/ 64 w 110"/>
                <a:gd name="T21" fmla="*/ 109 h 200"/>
                <a:gd name="T22" fmla="*/ 62 w 110"/>
                <a:gd name="T23" fmla="*/ 105 h 200"/>
                <a:gd name="T24" fmla="*/ 60 w 110"/>
                <a:gd name="T25" fmla="*/ 100 h 200"/>
                <a:gd name="T26" fmla="*/ 58 w 110"/>
                <a:gd name="T27" fmla="*/ 95 h 200"/>
                <a:gd name="T28" fmla="*/ 55 w 110"/>
                <a:gd name="T29" fmla="*/ 88 h 200"/>
                <a:gd name="T30" fmla="*/ 50 w 110"/>
                <a:gd name="T31" fmla="*/ 82 h 200"/>
                <a:gd name="T32" fmla="*/ 49 w 110"/>
                <a:gd name="T33" fmla="*/ 79 h 200"/>
                <a:gd name="T34" fmla="*/ 46 w 110"/>
                <a:gd name="T35" fmla="*/ 75 h 200"/>
                <a:gd name="T36" fmla="*/ 46 w 110"/>
                <a:gd name="T37" fmla="*/ 73 h 200"/>
                <a:gd name="T38" fmla="*/ 45 w 110"/>
                <a:gd name="T39" fmla="*/ 71 h 200"/>
                <a:gd name="T40" fmla="*/ 43 w 110"/>
                <a:gd name="T41" fmla="*/ 69 h 200"/>
                <a:gd name="T42" fmla="*/ 37 w 110"/>
                <a:gd name="T43" fmla="*/ 58 h 200"/>
                <a:gd name="T44" fmla="*/ 35 w 110"/>
                <a:gd name="T45" fmla="*/ 54 h 200"/>
                <a:gd name="T46" fmla="*/ 34 w 110"/>
                <a:gd name="T47" fmla="*/ 52 h 200"/>
                <a:gd name="T48" fmla="*/ 29 w 110"/>
                <a:gd name="T49" fmla="*/ 43 h 200"/>
                <a:gd name="T50" fmla="*/ 25 w 110"/>
                <a:gd name="T51" fmla="*/ 43 h 200"/>
                <a:gd name="T52" fmla="*/ 28 w 110"/>
                <a:gd name="T53" fmla="*/ 39 h 200"/>
                <a:gd name="T54" fmla="*/ 28 w 110"/>
                <a:gd name="T55" fmla="*/ 34 h 200"/>
                <a:gd name="T56" fmla="*/ 24 w 110"/>
                <a:gd name="T57" fmla="*/ 31 h 200"/>
                <a:gd name="T58" fmla="*/ 24 w 110"/>
                <a:gd name="T59" fmla="*/ 30 h 200"/>
                <a:gd name="T60" fmla="*/ 22 w 110"/>
                <a:gd name="T61" fmla="*/ 28 h 200"/>
                <a:gd name="T62" fmla="*/ 20 w 110"/>
                <a:gd name="T63" fmla="*/ 27 h 200"/>
                <a:gd name="T64" fmla="*/ 20 w 110"/>
                <a:gd name="T65" fmla="*/ 22 h 200"/>
                <a:gd name="T66" fmla="*/ 17 w 110"/>
                <a:gd name="T67" fmla="*/ 21 h 200"/>
                <a:gd name="T68" fmla="*/ 17 w 110"/>
                <a:gd name="T69" fmla="*/ 18 h 200"/>
                <a:gd name="T70" fmla="*/ 16 w 110"/>
                <a:gd name="T71" fmla="*/ 16 h 200"/>
                <a:gd name="T72" fmla="*/ 15 w 110"/>
                <a:gd name="T73" fmla="*/ 18 h 200"/>
                <a:gd name="T74" fmla="*/ 13 w 110"/>
                <a:gd name="T75" fmla="*/ 12 h 200"/>
                <a:gd name="T76" fmla="*/ 6 w 110"/>
                <a:gd name="T77" fmla="*/ 6 h 200"/>
                <a:gd name="T78" fmla="*/ 3 w 110"/>
                <a:gd name="T79" fmla="*/ 4 h 200"/>
                <a:gd name="T80" fmla="*/ 2 w 110"/>
                <a:gd name="T81" fmla="*/ 0 h 200"/>
                <a:gd name="T82" fmla="*/ 0 w 110"/>
                <a:gd name="T83" fmla="*/ 3 h 200"/>
                <a:gd name="T84" fmla="*/ 4 w 110"/>
                <a:gd name="T85" fmla="*/ 6 h 200"/>
                <a:gd name="T86" fmla="*/ 7 w 110"/>
                <a:gd name="T87" fmla="*/ 16 h 200"/>
                <a:gd name="T88" fmla="*/ 13 w 110"/>
                <a:gd name="T89" fmla="*/ 31 h 200"/>
                <a:gd name="T90" fmla="*/ 21 w 110"/>
                <a:gd name="T91" fmla="*/ 47 h 200"/>
                <a:gd name="T92" fmla="*/ 28 w 110"/>
                <a:gd name="T93" fmla="*/ 58 h 200"/>
                <a:gd name="T94" fmla="*/ 32 w 110"/>
                <a:gd name="T95" fmla="*/ 69 h 200"/>
                <a:gd name="T96" fmla="*/ 43 w 110"/>
                <a:gd name="T97" fmla="*/ 87 h 200"/>
                <a:gd name="T98" fmla="*/ 49 w 110"/>
                <a:gd name="T99" fmla="*/ 97 h 200"/>
                <a:gd name="T100" fmla="*/ 58 w 110"/>
                <a:gd name="T101" fmla="*/ 109 h 200"/>
                <a:gd name="T102" fmla="*/ 78 w 110"/>
                <a:gd name="T103" fmla="*/ 153 h 200"/>
                <a:gd name="T104" fmla="*/ 85 w 110"/>
                <a:gd name="T105" fmla="*/ 165 h 200"/>
                <a:gd name="T106" fmla="*/ 107 w 110"/>
                <a:gd name="T107" fmla="*/ 195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0" h="200">
                  <a:moveTo>
                    <a:pt x="107" y="195"/>
                  </a:moveTo>
                  <a:cubicBezTo>
                    <a:pt x="110" y="191"/>
                    <a:pt x="105" y="190"/>
                    <a:pt x="105" y="187"/>
                  </a:cubicBezTo>
                  <a:cubicBezTo>
                    <a:pt x="103" y="187"/>
                    <a:pt x="103" y="187"/>
                    <a:pt x="103" y="187"/>
                  </a:cubicBezTo>
                  <a:cubicBezTo>
                    <a:pt x="103" y="182"/>
                    <a:pt x="101" y="179"/>
                    <a:pt x="98" y="177"/>
                  </a:cubicBezTo>
                  <a:cubicBezTo>
                    <a:pt x="98" y="178"/>
                    <a:pt x="98" y="178"/>
                    <a:pt x="98" y="178"/>
                  </a:cubicBezTo>
                  <a:cubicBezTo>
                    <a:pt x="97" y="177"/>
                    <a:pt x="98" y="175"/>
                    <a:pt x="98" y="175"/>
                  </a:cubicBezTo>
                  <a:cubicBezTo>
                    <a:pt x="97" y="175"/>
                    <a:pt x="97" y="175"/>
                    <a:pt x="97" y="175"/>
                  </a:cubicBezTo>
                  <a:cubicBezTo>
                    <a:pt x="98" y="175"/>
                    <a:pt x="97" y="175"/>
                    <a:pt x="97" y="174"/>
                  </a:cubicBezTo>
                  <a:cubicBezTo>
                    <a:pt x="97" y="174"/>
                    <a:pt x="97" y="174"/>
                    <a:pt x="95" y="174"/>
                  </a:cubicBezTo>
                  <a:cubicBezTo>
                    <a:pt x="97" y="174"/>
                    <a:pt x="97" y="174"/>
                    <a:pt x="97" y="174"/>
                  </a:cubicBezTo>
                  <a:cubicBezTo>
                    <a:pt x="98" y="171"/>
                    <a:pt x="95" y="171"/>
                    <a:pt x="95" y="169"/>
                  </a:cubicBezTo>
                  <a:cubicBezTo>
                    <a:pt x="95" y="169"/>
                    <a:pt x="95" y="169"/>
                    <a:pt x="95" y="169"/>
                  </a:cubicBezTo>
                  <a:cubicBezTo>
                    <a:pt x="93" y="166"/>
                    <a:pt x="91" y="164"/>
                    <a:pt x="91" y="161"/>
                  </a:cubicBezTo>
                  <a:cubicBezTo>
                    <a:pt x="91" y="162"/>
                    <a:pt x="90" y="162"/>
                    <a:pt x="90" y="162"/>
                  </a:cubicBezTo>
                  <a:cubicBezTo>
                    <a:pt x="90" y="162"/>
                    <a:pt x="90" y="161"/>
                    <a:pt x="90" y="160"/>
                  </a:cubicBezTo>
                  <a:cubicBezTo>
                    <a:pt x="89" y="161"/>
                    <a:pt x="90" y="158"/>
                    <a:pt x="90" y="158"/>
                  </a:cubicBezTo>
                  <a:cubicBezTo>
                    <a:pt x="90" y="158"/>
                    <a:pt x="90" y="158"/>
                    <a:pt x="90" y="158"/>
                  </a:cubicBezTo>
                  <a:cubicBezTo>
                    <a:pt x="90" y="156"/>
                    <a:pt x="89" y="158"/>
                    <a:pt x="89" y="156"/>
                  </a:cubicBezTo>
                  <a:cubicBezTo>
                    <a:pt x="89" y="156"/>
                    <a:pt x="89" y="156"/>
                    <a:pt x="89" y="156"/>
                  </a:cubicBezTo>
                  <a:cubicBezTo>
                    <a:pt x="90" y="155"/>
                    <a:pt x="88" y="156"/>
                    <a:pt x="88" y="155"/>
                  </a:cubicBezTo>
                  <a:cubicBezTo>
                    <a:pt x="89" y="155"/>
                    <a:pt x="89" y="155"/>
                    <a:pt x="89" y="155"/>
                  </a:cubicBezTo>
                  <a:cubicBezTo>
                    <a:pt x="89" y="155"/>
                    <a:pt x="88" y="155"/>
                    <a:pt x="88" y="153"/>
                  </a:cubicBezTo>
                  <a:cubicBezTo>
                    <a:pt x="88" y="153"/>
                    <a:pt x="88" y="153"/>
                    <a:pt x="88" y="153"/>
                  </a:cubicBezTo>
                  <a:cubicBezTo>
                    <a:pt x="88" y="153"/>
                    <a:pt x="86" y="153"/>
                    <a:pt x="88" y="152"/>
                  </a:cubicBezTo>
                  <a:cubicBezTo>
                    <a:pt x="86" y="152"/>
                    <a:pt x="88" y="153"/>
                    <a:pt x="86" y="153"/>
                  </a:cubicBezTo>
                  <a:cubicBezTo>
                    <a:pt x="85" y="149"/>
                    <a:pt x="84" y="147"/>
                    <a:pt x="82" y="144"/>
                  </a:cubicBezTo>
                  <a:cubicBezTo>
                    <a:pt x="80" y="144"/>
                    <a:pt x="80" y="144"/>
                    <a:pt x="80" y="144"/>
                  </a:cubicBezTo>
                  <a:cubicBezTo>
                    <a:pt x="80" y="142"/>
                    <a:pt x="80" y="142"/>
                    <a:pt x="80" y="142"/>
                  </a:cubicBezTo>
                  <a:cubicBezTo>
                    <a:pt x="78" y="142"/>
                    <a:pt x="78" y="142"/>
                    <a:pt x="78" y="142"/>
                  </a:cubicBezTo>
                  <a:cubicBezTo>
                    <a:pt x="78" y="140"/>
                    <a:pt x="80" y="140"/>
                    <a:pt x="78" y="140"/>
                  </a:cubicBezTo>
                  <a:cubicBezTo>
                    <a:pt x="78" y="140"/>
                    <a:pt x="78" y="140"/>
                    <a:pt x="78" y="140"/>
                  </a:cubicBezTo>
                  <a:cubicBezTo>
                    <a:pt x="78" y="139"/>
                    <a:pt x="78" y="139"/>
                    <a:pt x="78" y="138"/>
                  </a:cubicBezTo>
                  <a:cubicBezTo>
                    <a:pt x="78" y="139"/>
                    <a:pt x="78" y="139"/>
                    <a:pt x="77" y="139"/>
                  </a:cubicBezTo>
                  <a:cubicBezTo>
                    <a:pt x="78" y="138"/>
                    <a:pt x="77" y="138"/>
                    <a:pt x="77" y="136"/>
                  </a:cubicBezTo>
                  <a:cubicBezTo>
                    <a:pt x="77" y="138"/>
                    <a:pt x="77" y="138"/>
                    <a:pt x="77" y="138"/>
                  </a:cubicBezTo>
                  <a:cubicBezTo>
                    <a:pt x="76" y="136"/>
                    <a:pt x="77" y="136"/>
                    <a:pt x="77" y="136"/>
                  </a:cubicBezTo>
                  <a:cubicBezTo>
                    <a:pt x="76" y="136"/>
                    <a:pt x="76" y="136"/>
                    <a:pt x="76" y="136"/>
                  </a:cubicBezTo>
                  <a:cubicBezTo>
                    <a:pt x="77" y="135"/>
                    <a:pt x="76" y="134"/>
                    <a:pt x="76" y="134"/>
                  </a:cubicBezTo>
                  <a:cubicBezTo>
                    <a:pt x="76" y="134"/>
                    <a:pt x="76" y="134"/>
                    <a:pt x="76" y="134"/>
                  </a:cubicBezTo>
                  <a:cubicBezTo>
                    <a:pt x="76" y="132"/>
                    <a:pt x="75" y="132"/>
                    <a:pt x="75" y="131"/>
                  </a:cubicBezTo>
                  <a:cubicBezTo>
                    <a:pt x="73" y="131"/>
                    <a:pt x="73" y="131"/>
                    <a:pt x="73" y="131"/>
                  </a:cubicBezTo>
                  <a:cubicBezTo>
                    <a:pt x="75" y="129"/>
                    <a:pt x="73" y="129"/>
                    <a:pt x="75" y="127"/>
                  </a:cubicBezTo>
                  <a:cubicBezTo>
                    <a:pt x="73" y="127"/>
                    <a:pt x="72" y="126"/>
                    <a:pt x="72" y="126"/>
                  </a:cubicBezTo>
                  <a:cubicBezTo>
                    <a:pt x="72" y="126"/>
                    <a:pt x="71" y="126"/>
                    <a:pt x="72" y="127"/>
                  </a:cubicBezTo>
                  <a:cubicBezTo>
                    <a:pt x="71" y="126"/>
                    <a:pt x="71" y="126"/>
                    <a:pt x="71" y="126"/>
                  </a:cubicBezTo>
                  <a:cubicBezTo>
                    <a:pt x="71" y="127"/>
                    <a:pt x="71" y="127"/>
                    <a:pt x="71" y="127"/>
                  </a:cubicBezTo>
                  <a:cubicBezTo>
                    <a:pt x="71" y="127"/>
                    <a:pt x="71" y="126"/>
                    <a:pt x="69" y="126"/>
                  </a:cubicBezTo>
                  <a:cubicBezTo>
                    <a:pt x="71" y="125"/>
                    <a:pt x="71" y="123"/>
                    <a:pt x="71" y="122"/>
                  </a:cubicBezTo>
                  <a:cubicBezTo>
                    <a:pt x="71" y="123"/>
                    <a:pt x="69" y="123"/>
                    <a:pt x="69" y="123"/>
                  </a:cubicBezTo>
                  <a:cubicBezTo>
                    <a:pt x="71" y="121"/>
                    <a:pt x="71" y="121"/>
                    <a:pt x="71" y="121"/>
                  </a:cubicBezTo>
                  <a:cubicBezTo>
                    <a:pt x="71" y="121"/>
                    <a:pt x="69" y="122"/>
                    <a:pt x="69" y="121"/>
                  </a:cubicBezTo>
                  <a:cubicBezTo>
                    <a:pt x="71" y="121"/>
                    <a:pt x="71" y="121"/>
                    <a:pt x="71" y="121"/>
                  </a:cubicBezTo>
                  <a:cubicBezTo>
                    <a:pt x="69" y="119"/>
                    <a:pt x="69" y="119"/>
                    <a:pt x="69" y="119"/>
                  </a:cubicBezTo>
                  <a:cubicBezTo>
                    <a:pt x="68" y="119"/>
                    <a:pt x="69" y="119"/>
                    <a:pt x="68" y="119"/>
                  </a:cubicBezTo>
                  <a:cubicBezTo>
                    <a:pt x="68" y="119"/>
                    <a:pt x="68" y="119"/>
                    <a:pt x="68" y="118"/>
                  </a:cubicBezTo>
                  <a:cubicBezTo>
                    <a:pt x="68" y="118"/>
                    <a:pt x="68" y="118"/>
                    <a:pt x="68" y="118"/>
                  </a:cubicBezTo>
                  <a:cubicBezTo>
                    <a:pt x="68" y="116"/>
                    <a:pt x="68" y="116"/>
                    <a:pt x="68" y="116"/>
                  </a:cubicBezTo>
                  <a:cubicBezTo>
                    <a:pt x="69" y="118"/>
                    <a:pt x="68" y="118"/>
                    <a:pt x="68" y="118"/>
                  </a:cubicBezTo>
                  <a:cubicBezTo>
                    <a:pt x="69" y="116"/>
                    <a:pt x="69" y="116"/>
                    <a:pt x="68" y="114"/>
                  </a:cubicBezTo>
                  <a:cubicBezTo>
                    <a:pt x="68" y="116"/>
                    <a:pt x="68" y="116"/>
                    <a:pt x="68" y="116"/>
                  </a:cubicBezTo>
                  <a:cubicBezTo>
                    <a:pt x="68" y="114"/>
                    <a:pt x="68" y="113"/>
                    <a:pt x="68" y="112"/>
                  </a:cubicBezTo>
                  <a:cubicBezTo>
                    <a:pt x="68" y="112"/>
                    <a:pt x="65" y="113"/>
                    <a:pt x="68" y="113"/>
                  </a:cubicBezTo>
                  <a:cubicBezTo>
                    <a:pt x="65" y="113"/>
                    <a:pt x="65" y="110"/>
                    <a:pt x="64" y="110"/>
                  </a:cubicBezTo>
                  <a:cubicBezTo>
                    <a:pt x="65" y="110"/>
                    <a:pt x="65" y="110"/>
                    <a:pt x="65" y="110"/>
                  </a:cubicBezTo>
                  <a:cubicBezTo>
                    <a:pt x="65" y="109"/>
                    <a:pt x="64" y="110"/>
                    <a:pt x="64" y="109"/>
                  </a:cubicBezTo>
                  <a:cubicBezTo>
                    <a:pt x="64" y="109"/>
                    <a:pt x="64" y="109"/>
                    <a:pt x="64" y="109"/>
                  </a:cubicBezTo>
                  <a:cubicBezTo>
                    <a:pt x="64" y="108"/>
                    <a:pt x="64" y="109"/>
                    <a:pt x="64" y="109"/>
                  </a:cubicBezTo>
                  <a:cubicBezTo>
                    <a:pt x="64" y="108"/>
                    <a:pt x="64" y="106"/>
                    <a:pt x="63" y="105"/>
                  </a:cubicBezTo>
                  <a:cubicBezTo>
                    <a:pt x="63" y="103"/>
                    <a:pt x="63" y="103"/>
                    <a:pt x="63" y="103"/>
                  </a:cubicBezTo>
                  <a:cubicBezTo>
                    <a:pt x="63" y="103"/>
                    <a:pt x="63" y="103"/>
                    <a:pt x="63" y="103"/>
                  </a:cubicBezTo>
                  <a:cubicBezTo>
                    <a:pt x="62" y="103"/>
                    <a:pt x="62" y="103"/>
                    <a:pt x="62" y="103"/>
                  </a:cubicBezTo>
                  <a:cubicBezTo>
                    <a:pt x="62" y="101"/>
                    <a:pt x="62" y="106"/>
                    <a:pt x="62" y="105"/>
                  </a:cubicBezTo>
                  <a:cubicBezTo>
                    <a:pt x="62" y="105"/>
                    <a:pt x="63" y="103"/>
                    <a:pt x="62" y="103"/>
                  </a:cubicBezTo>
                  <a:cubicBezTo>
                    <a:pt x="62" y="101"/>
                    <a:pt x="62" y="101"/>
                    <a:pt x="62" y="101"/>
                  </a:cubicBezTo>
                  <a:cubicBezTo>
                    <a:pt x="62" y="101"/>
                    <a:pt x="60" y="103"/>
                    <a:pt x="60" y="101"/>
                  </a:cubicBezTo>
                  <a:cubicBezTo>
                    <a:pt x="60" y="101"/>
                    <a:pt x="60" y="101"/>
                    <a:pt x="60" y="101"/>
                  </a:cubicBezTo>
                  <a:cubicBezTo>
                    <a:pt x="60" y="100"/>
                    <a:pt x="60" y="100"/>
                    <a:pt x="60" y="100"/>
                  </a:cubicBezTo>
                  <a:cubicBezTo>
                    <a:pt x="62" y="100"/>
                    <a:pt x="60" y="100"/>
                    <a:pt x="60" y="100"/>
                  </a:cubicBezTo>
                  <a:cubicBezTo>
                    <a:pt x="60" y="100"/>
                    <a:pt x="60" y="99"/>
                    <a:pt x="59" y="99"/>
                  </a:cubicBezTo>
                  <a:cubicBezTo>
                    <a:pt x="59" y="100"/>
                    <a:pt x="59" y="100"/>
                    <a:pt x="59" y="100"/>
                  </a:cubicBezTo>
                  <a:cubicBezTo>
                    <a:pt x="59" y="99"/>
                    <a:pt x="59" y="99"/>
                    <a:pt x="59" y="99"/>
                  </a:cubicBezTo>
                  <a:cubicBezTo>
                    <a:pt x="59" y="99"/>
                    <a:pt x="59" y="99"/>
                    <a:pt x="59" y="99"/>
                  </a:cubicBezTo>
                  <a:cubicBezTo>
                    <a:pt x="60" y="97"/>
                    <a:pt x="59" y="97"/>
                    <a:pt x="59" y="96"/>
                  </a:cubicBezTo>
                  <a:cubicBezTo>
                    <a:pt x="59" y="96"/>
                    <a:pt x="59" y="95"/>
                    <a:pt x="58" y="95"/>
                  </a:cubicBezTo>
                  <a:cubicBezTo>
                    <a:pt x="58" y="93"/>
                    <a:pt x="58" y="93"/>
                    <a:pt x="58" y="93"/>
                  </a:cubicBezTo>
                  <a:cubicBezTo>
                    <a:pt x="58" y="93"/>
                    <a:pt x="58" y="93"/>
                    <a:pt x="56" y="93"/>
                  </a:cubicBezTo>
                  <a:cubicBezTo>
                    <a:pt x="56" y="93"/>
                    <a:pt x="56" y="93"/>
                    <a:pt x="56" y="93"/>
                  </a:cubicBezTo>
                  <a:cubicBezTo>
                    <a:pt x="55" y="92"/>
                    <a:pt x="55" y="92"/>
                    <a:pt x="55" y="92"/>
                  </a:cubicBezTo>
                  <a:cubicBezTo>
                    <a:pt x="55" y="92"/>
                    <a:pt x="56" y="92"/>
                    <a:pt x="56" y="90"/>
                  </a:cubicBezTo>
                  <a:cubicBezTo>
                    <a:pt x="55" y="92"/>
                    <a:pt x="56" y="88"/>
                    <a:pt x="55" y="88"/>
                  </a:cubicBezTo>
                  <a:cubicBezTo>
                    <a:pt x="55" y="88"/>
                    <a:pt x="55" y="90"/>
                    <a:pt x="52" y="90"/>
                  </a:cubicBezTo>
                  <a:cubicBezTo>
                    <a:pt x="51" y="90"/>
                    <a:pt x="55" y="88"/>
                    <a:pt x="52" y="87"/>
                  </a:cubicBezTo>
                  <a:cubicBezTo>
                    <a:pt x="55" y="87"/>
                    <a:pt x="55" y="87"/>
                    <a:pt x="55" y="87"/>
                  </a:cubicBezTo>
                  <a:cubicBezTo>
                    <a:pt x="52" y="87"/>
                    <a:pt x="55" y="86"/>
                    <a:pt x="52" y="86"/>
                  </a:cubicBezTo>
                  <a:cubicBezTo>
                    <a:pt x="52" y="86"/>
                    <a:pt x="51" y="86"/>
                    <a:pt x="52" y="86"/>
                  </a:cubicBezTo>
                  <a:cubicBezTo>
                    <a:pt x="51" y="84"/>
                    <a:pt x="51" y="82"/>
                    <a:pt x="50" y="82"/>
                  </a:cubicBezTo>
                  <a:cubicBezTo>
                    <a:pt x="50" y="82"/>
                    <a:pt x="49" y="82"/>
                    <a:pt x="50" y="82"/>
                  </a:cubicBezTo>
                  <a:cubicBezTo>
                    <a:pt x="50" y="82"/>
                    <a:pt x="50" y="82"/>
                    <a:pt x="50" y="82"/>
                  </a:cubicBezTo>
                  <a:cubicBezTo>
                    <a:pt x="50" y="82"/>
                    <a:pt x="50" y="82"/>
                    <a:pt x="50" y="82"/>
                  </a:cubicBezTo>
                  <a:cubicBezTo>
                    <a:pt x="50" y="82"/>
                    <a:pt x="50" y="80"/>
                    <a:pt x="49" y="82"/>
                  </a:cubicBezTo>
                  <a:cubicBezTo>
                    <a:pt x="47" y="82"/>
                    <a:pt x="50" y="80"/>
                    <a:pt x="49" y="79"/>
                  </a:cubicBezTo>
                  <a:cubicBezTo>
                    <a:pt x="49" y="79"/>
                    <a:pt x="49" y="79"/>
                    <a:pt x="49" y="79"/>
                  </a:cubicBezTo>
                  <a:cubicBezTo>
                    <a:pt x="49" y="78"/>
                    <a:pt x="49" y="78"/>
                    <a:pt x="49" y="78"/>
                  </a:cubicBezTo>
                  <a:cubicBezTo>
                    <a:pt x="49" y="78"/>
                    <a:pt x="47" y="78"/>
                    <a:pt x="47" y="79"/>
                  </a:cubicBezTo>
                  <a:cubicBezTo>
                    <a:pt x="47" y="78"/>
                    <a:pt x="46" y="78"/>
                    <a:pt x="47" y="78"/>
                  </a:cubicBezTo>
                  <a:cubicBezTo>
                    <a:pt x="46" y="78"/>
                    <a:pt x="46" y="78"/>
                    <a:pt x="46" y="78"/>
                  </a:cubicBezTo>
                  <a:cubicBezTo>
                    <a:pt x="47" y="78"/>
                    <a:pt x="46" y="75"/>
                    <a:pt x="46" y="75"/>
                  </a:cubicBezTo>
                  <a:cubicBezTo>
                    <a:pt x="46" y="75"/>
                    <a:pt x="46" y="75"/>
                    <a:pt x="46" y="75"/>
                  </a:cubicBezTo>
                  <a:cubicBezTo>
                    <a:pt x="46" y="75"/>
                    <a:pt x="46" y="75"/>
                    <a:pt x="46" y="75"/>
                  </a:cubicBezTo>
                  <a:cubicBezTo>
                    <a:pt x="46" y="75"/>
                    <a:pt x="46" y="75"/>
                    <a:pt x="47" y="75"/>
                  </a:cubicBezTo>
                  <a:cubicBezTo>
                    <a:pt x="47" y="75"/>
                    <a:pt x="47" y="75"/>
                    <a:pt x="47" y="74"/>
                  </a:cubicBezTo>
                  <a:cubicBezTo>
                    <a:pt x="46" y="75"/>
                    <a:pt x="46" y="74"/>
                    <a:pt x="46" y="74"/>
                  </a:cubicBezTo>
                  <a:cubicBezTo>
                    <a:pt x="46" y="73"/>
                    <a:pt x="46" y="73"/>
                    <a:pt x="46" y="73"/>
                  </a:cubicBezTo>
                  <a:cubicBezTo>
                    <a:pt x="46" y="73"/>
                    <a:pt x="46" y="73"/>
                    <a:pt x="46" y="73"/>
                  </a:cubicBezTo>
                  <a:cubicBezTo>
                    <a:pt x="46" y="73"/>
                    <a:pt x="46" y="73"/>
                    <a:pt x="46" y="74"/>
                  </a:cubicBezTo>
                  <a:cubicBezTo>
                    <a:pt x="46" y="73"/>
                    <a:pt x="45" y="74"/>
                    <a:pt x="45" y="73"/>
                  </a:cubicBezTo>
                  <a:cubicBezTo>
                    <a:pt x="45" y="73"/>
                    <a:pt x="46" y="73"/>
                    <a:pt x="46" y="71"/>
                  </a:cubicBezTo>
                  <a:cubicBezTo>
                    <a:pt x="46" y="73"/>
                    <a:pt x="46" y="73"/>
                    <a:pt x="45" y="73"/>
                  </a:cubicBezTo>
                  <a:cubicBezTo>
                    <a:pt x="45" y="73"/>
                    <a:pt x="45" y="73"/>
                    <a:pt x="45" y="73"/>
                  </a:cubicBezTo>
                  <a:cubicBezTo>
                    <a:pt x="45" y="71"/>
                    <a:pt x="45" y="71"/>
                    <a:pt x="45" y="71"/>
                  </a:cubicBezTo>
                  <a:cubicBezTo>
                    <a:pt x="45" y="71"/>
                    <a:pt x="45" y="71"/>
                    <a:pt x="45" y="71"/>
                  </a:cubicBezTo>
                  <a:cubicBezTo>
                    <a:pt x="45" y="71"/>
                    <a:pt x="45" y="71"/>
                    <a:pt x="45" y="70"/>
                  </a:cubicBezTo>
                  <a:cubicBezTo>
                    <a:pt x="45" y="70"/>
                    <a:pt x="45" y="70"/>
                    <a:pt x="45" y="70"/>
                  </a:cubicBezTo>
                  <a:cubicBezTo>
                    <a:pt x="45" y="70"/>
                    <a:pt x="45" y="70"/>
                    <a:pt x="45" y="70"/>
                  </a:cubicBezTo>
                  <a:cubicBezTo>
                    <a:pt x="43" y="70"/>
                    <a:pt x="43" y="69"/>
                    <a:pt x="43" y="69"/>
                  </a:cubicBezTo>
                  <a:cubicBezTo>
                    <a:pt x="43" y="69"/>
                    <a:pt x="43" y="69"/>
                    <a:pt x="43" y="69"/>
                  </a:cubicBezTo>
                  <a:cubicBezTo>
                    <a:pt x="43" y="67"/>
                    <a:pt x="43" y="67"/>
                    <a:pt x="43" y="67"/>
                  </a:cubicBezTo>
                  <a:cubicBezTo>
                    <a:pt x="43" y="67"/>
                    <a:pt x="41" y="69"/>
                    <a:pt x="42" y="67"/>
                  </a:cubicBezTo>
                  <a:cubicBezTo>
                    <a:pt x="41" y="67"/>
                    <a:pt x="42" y="66"/>
                    <a:pt x="43" y="66"/>
                  </a:cubicBezTo>
                  <a:cubicBezTo>
                    <a:pt x="42" y="66"/>
                    <a:pt x="42" y="62"/>
                    <a:pt x="41" y="62"/>
                  </a:cubicBezTo>
                  <a:cubicBezTo>
                    <a:pt x="41" y="62"/>
                    <a:pt x="41" y="62"/>
                    <a:pt x="41" y="62"/>
                  </a:cubicBezTo>
                  <a:cubicBezTo>
                    <a:pt x="41" y="61"/>
                    <a:pt x="41" y="58"/>
                    <a:pt x="37" y="58"/>
                  </a:cubicBezTo>
                  <a:cubicBezTo>
                    <a:pt x="37" y="58"/>
                    <a:pt x="37" y="58"/>
                    <a:pt x="37" y="58"/>
                  </a:cubicBezTo>
                  <a:cubicBezTo>
                    <a:pt x="37" y="58"/>
                    <a:pt x="35" y="58"/>
                    <a:pt x="37" y="58"/>
                  </a:cubicBezTo>
                  <a:cubicBezTo>
                    <a:pt x="37" y="58"/>
                    <a:pt x="37" y="58"/>
                    <a:pt x="38" y="58"/>
                  </a:cubicBezTo>
                  <a:cubicBezTo>
                    <a:pt x="38" y="57"/>
                    <a:pt x="37" y="56"/>
                    <a:pt x="37" y="56"/>
                  </a:cubicBezTo>
                  <a:cubicBezTo>
                    <a:pt x="37" y="56"/>
                    <a:pt x="37" y="56"/>
                    <a:pt x="37" y="56"/>
                  </a:cubicBezTo>
                  <a:cubicBezTo>
                    <a:pt x="35" y="56"/>
                    <a:pt x="35" y="56"/>
                    <a:pt x="35" y="54"/>
                  </a:cubicBezTo>
                  <a:cubicBezTo>
                    <a:pt x="35" y="54"/>
                    <a:pt x="35" y="54"/>
                    <a:pt x="35" y="54"/>
                  </a:cubicBezTo>
                  <a:cubicBezTo>
                    <a:pt x="35" y="54"/>
                    <a:pt x="35" y="54"/>
                    <a:pt x="35" y="54"/>
                  </a:cubicBezTo>
                  <a:cubicBezTo>
                    <a:pt x="35" y="54"/>
                    <a:pt x="37" y="53"/>
                    <a:pt x="35" y="53"/>
                  </a:cubicBezTo>
                  <a:cubicBezTo>
                    <a:pt x="35" y="53"/>
                    <a:pt x="35" y="53"/>
                    <a:pt x="35" y="53"/>
                  </a:cubicBezTo>
                  <a:cubicBezTo>
                    <a:pt x="35" y="53"/>
                    <a:pt x="35" y="52"/>
                    <a:pt x="34" y="52"/>
                  </a:cubicBezTo>
                  <a:cubicBezTo>
                    <a:pt x="34" y="52"/>
                    <a:pt x="34" y="52"/>
                    <a:pt x="34" y="52"/>
                  </a:cubicBezTo>
                  <a:cubicBezTo>
                    <a:pt x="34" y="49"/>
                    <a:pt x="34" y="49"/>
                    <a:pt x="34" y="49"/>
                  </a:cubicBezTo>
                  <a:cubicBezTo>
                    <a:pt x="33" y="49"/>
                    <a:pt x="33" y="49"/>
                    <a:pt x="33" y="49"/>
                  </a:cubicBezTo>
                  <a:cubicBezTo>
                    <a:pt x="33" y="47"/>
                    <a:pt x="32" y="44"/>
                    <a:pt x="32" y="43"/>
                  </a:cubicBezTo>
                  <a:cubicBezTo>
                    <a:pt x="30" y="43"/>
                    <a:pt x="30" y="43"/>
                    <a:pt x="30" y="43"/>
                  </a:cubicBezTo>
                  <a:cubicBezTo>
                    <a:pt x="30" y="43"/>
                    <a:pt x="32" y="43"/>
                    <a:pt x="30" y="43"/>
                  </a:cubicBezTo>
                  <a:cubicBezTo>
                    <a:pt x="30" y="43"/>
                    <a:pt x="30" y="43"/>
                    <a:pt x="29" y="43"/>
                  </a:cubicBezTo>
                  <a:cubicBezTo>
                    <a:pt x="30" y="41"/>
                    <a:pt x="30" y="41"/>
                    <a:pt x="30" y="41"/>
                  </a:cubicBezTo>
                  <a:cubicBezTo>
                    <a:pt x="30" y="41"/>
                    <a:pt x="29" y="41"/>
                    <a:pt x="30" y="41"/>
                  </a:cubicBezTo>
                  <a:cubicBezTo>
                    <a:pt x="30" y="41"/>
                    <a:pt x="29" y="40"/>
                    <a:pt x="30" y="40"/>
                  </a:cubicBezTo>
                  <a:cubicBezTo>
                    <a:pt x="29" y="40"/>
                    <a:pt x="29" y="40"/>
                    <a:pt x="29" y="41"/>
                  </a:cubicBezTo>
                  <a:cubicBezTo>
                    <a:pt x="29" y="40"/>
                    <a:pt x="29" y="40"/>
                    <a:pt x="29" y="40"/>
                  </a:cubicBezTo>
                  <a:cubicBezTo>
                    <a:pt x="28" y="40"/>
                    <a:pt x="28" y="43"/>
                    <a:pt x="25" y="43"/>
                  </a:cubicBezTo>
                  <a:cubicBezTo>
                    <a:pt x="25" y="41"/>
                    <a:pt x="25" y="41"/>
                    <a:pt x="25" y="41"/>
                  </a:cubicBezTo>
                  <a:cubicBezTo>
                    <a:pt x="24" y="43"/>
                    <a:pt x="25" y="44"/>
                    <a:pt x="24" y="43"/>
                  </a:cubicBezTo>
                  <a:cubicBezTo>
                    <a:pt x="25" y="41"/>
                    <a:pt x="25" y="41"/>
                    <a:pt x="25" y="41"/>
                  </a:cubicBezTo>
                  <a:cubicBezTo>
                    <a:pt x="25" y="40"/>
                    <a:pt x="29" y="40"/>
                    <a:pt x="28" y="39"/>
                  </a:cubicBezTo>
                  <a:cubicBezTo>
                    <a:pt x="28" y="40"/>
                    <a:pt x="28" y="40"/>
                    <a:pt x="28" y="40"/>
                  </a:cubicBezTo>
                  <a:cubicBezTo>
                    <a:pt x="25" y="40"/>
                    <a:pt x="28" y="39"/>
                    <a:pt x="28" y="39"/>
                  </a:cubicBezTo>
                  <a:cubicBezTo>
                    <a:pt x="28" y="39"/>
                    <a:pt x="28" y="39"/>
                    <a:pt x="28" y="36"/>
                  </a:cubicBezTo>
                  <a:cubicBezTo>
                    <a:pt x="28" y="36"/>
                    <a:pt x="28" y="39"/>
                    <a:pt x="28" y="36"/>
                  </a:cubicBezTo>
                  <a:cubicBezTo>
                    <a:pt x="28" y="36"/>
                    <a:pt x="28" y="35"/>
                    <a:pt x="28" y="36"/>
                  </a:cubicBezTo>
                  <a:cubicBezTo>
                    <a:pt x="29" y="35"/>
                    <a:pt x="28" y="35"/>
                    <a:pt x="28" y="35"/>
                  </a:cubicBezTo>
                  <a:cubicBezTo>
                    <a:pt x="25" y="36"/>
                    <a:pt x="25" y="36"/>
                    <a:pt x="25" y="36"/>
                  </a:cubicBezTo>
                  <a:cubicBezTo>
                    <a:pt x="25" y="35"/>
                    <a:pt x="25" y="35"/>
                    <a:pt x="28" y="34"/>
                  </a:cubicBezTo>
                  <a:cubicBezTo>
                    <a:pt x="28" y="34"/>
                    <a:pt x="25" y="34"/>
                    <a:pt x="25" y="35"/>
                  </a:cubicBezTo>
                  <a:cubicBezTo>
                    <a:pt x="25" y="35"/>
                    <a:pt x="28" y="34"/>
                    <a:pt x="25" y="34"/>
                  </a:cubicBezTo>
                  <a:cubicBezTo>
                    <a:pt x="25" y="34"/>
                    <a:pt x="25" y="34"/>
                    <a:pt x="25" y="34"/>
                  </a:cubicBezTo>
                  <a:cubicBezTo>
                    <a:pt x="25" y="34"/>
                    <a:pt x="25" y="34"/>
                    <a:pt x="24" y="34"/>
                  </a:cubicBezTo>
                  <a:cubicBezTo>
                    <a:pt x="24" y="32"/>
                    <a:pt x="25" y="31"/>
                    <a:pt x="24" y="32"/>
                  </a:cubicBezTo>
                  <a:cubicBezTo>
                    <a:pt x="24" y="32"/>
                    <a:pt x="22" y="31"/>
                    <a:pt x="24" y="31"/>
                  </a:cubicBezTo>
                  <a:cubicBezTo>
                    <a:pt x="25" y="31"/>
                    <a:pt x="24" y="32"/>
                    <a:pt x="25" y="31"/>
                  </a:cubicBezTo>
                  <a:cubicBezTo>
                    <a:pt x="24" y="32"/>
                    <a:pt x="25" y="31"/>
                    <a:pt x="25" y="30"/>
                  </a:cubicBezTo>
                  <a:cubicBezTo>
                    <a:pt x="24" y="31"/>
                    <a:pt x="24" y="31"/>
                    <a:pt x="24" y="31"/>
                  </a:cubicBezTo>
                  <a:cubicBezTo>
                    <a:pt x="24" y="30"/>
                    <a:pt x="24" y="30"/>
                    <a:pt x="24" y="30"/>
                  </a:cubicBezTo>
                  <a:cubicBezTo>
                    <a:pt x="24" y="30"/>
                    <a:pt x="24" y="30"/>
                    <a:pt x="24" y="30"/>
                  </a:cubicBezTo>
                  <a:cubicBezTo>
                    <a:pt x="24" y="30"/>
                    <a:pt x="24" y="30"/>
                    <a:pt x="24" y="30"/>
                  </a:cubicBezTo>
                  <a:cubicBezTo>
                    <a:pt x="24" y="28"/>
                    <a:pt x="22" y="30"/>
                    <a:pt x="22" y="28"/>
                  </a:cubicBezTo>
                  <a:cubicBezTo>
                    <a:pt x="22" y="30"/>
                    <a:pt x="22" y="30"/>
                    <a:pt x="22" y="30"/>
                  </a:cubicBezTo>
                  <a:cubicBezTo>
                    <a:pt x="22" y="30"/>
                    <a:pt x="22" y="30"/>
                    <a:pt x="22" y="30"/>
                  </a:cubicBezTo>
                  <a:cubicBezTo>
                    <a:pt x="24" y="28"/>
                    <a:pt x="24" y="28"/>
                    <a:pt x="24" y="28"/>
                  </a:cubicBezTo>
                  <a:cubicBezTo>
                    <a:pt x="24" y="27"/>
                    <a:pt x="22" y="28"/>
                    <a:pt x="22" y="27"/>
                  </a:cubicBezTo>
                  <a:cubicBezTo>
                    <a:pt x="22" y="28"/>
                    <a:pt x="22" y="28"/>
                    <a:pt x="22" y="28"/>
                  </a:cubicBezTo>
                  <a:cubicBezTo>
                    <a:pt x="21" y="28"/>
                    <a:pt x="21" y="28"/>
                    <a:pt x="21" y="28"/>
                  </a:cubicBezTo>
                  <a:cubicBezTo>
                    <a:pt x="21" y="27"/>
                    <a:pt x="22" y="27"/>
                    <a:pt x="22" y="27"/>
                  </a:cubicBezTo>
                  <a:cubicBezTo>
                    <a:pt x="21" y="27"/>
                    <a:pt x="21" y="27"/>
                    <a:pt x="21" y="27"/>
                  </a:cubicBezTo>
                  <a:cubicBezTo>
                    <a:pt x="21" y="26"/>
                    <a:pt x="22" y="27"/>
                    <a:pt x="22" y="26"/>
                  </a:cubicBezTo>
                  <a:cubicBezTo>
                    <a:pt x="21" y="26"/>
                    <a:pt x="21" y="26"/>
                    <a:pt x="20" y="26"/>
                  </a:cubicBezTo>
                  <a:cubicBezTo>
                    <a:pt x="20" y="27"/>
                    <a:pt x="20" y="27"/>
                    <a:pt x="20" y="27"/>
                  </a:cubicBezTo>
                  <a:cubicBezTo>
                    <a:pt x="19" y="26"/>
                    <a:pt x="19" y="26"/>
                    <a:pt x="19" y="26"/>
                  </a:cubicBezTo>
                  <a:cubicBezTo>
                    <a:pt x="19" y="27"/>
                    <a:pt x="19" y="27"/>
                    <a:pt x="17" y="27"/>
                  </a:cubicBezTo>
                  <a:cubicBezTo>
                    <a:pt x="17" y="27"/>
                    <a:pt x="17" y="27"/>
                    <a:pt x="17" y="26"/>
                  </a:cubicBezTo>
                  <a:cubicBezTo>
                    <a:pt x="20" y="26"/>
                    <a:pt x="19" y="23"/>
                    <a:pt x="20" y="23"/>
                  </a:cubicBezTo>
                  <a:cubicBezTo>
                    <a:pt x="20" y="22"/>
                    <a:pt x="17" y="23"/>
                    <a:pt x="19" y="22"/>
                  </a:cubicBezTo>
                  <a:cubicBezTo>
                    <a:pt x="19" y="22"/>
                    <a:pt x="20" y="21"/>
                    <a:pt x="20" y="22"/>
                  </a:cubicBezTo>
                  <a:cubicBezTo>
                    <a:pt x="19" y="21"/>
                    <a:pt x="20" y="21"/>
                    <a:pt x="20" y="21"/>
                  </a:cubicBezTo>
                  <a:cubicBezTo>
                    <a:pt x="20" y="21"/>
                    <a:pt x="19" y="21"/>
                    <a:pt x="17" y="22"/>
                  </a:cubicBezTo>
                  <a:cubicBezTo>
                    <a:pt x="19" y="21"/>
                    <a:pt x="19" y="22"/>
                    <a:pt x="19" y="22"/>
                  </a:cubicBezTo>
                  <a:cubicBezTo>
                    <a:pt x="17" y="22"/>
                    <a:pt x="17" y="22"/>
                    <a:pt x="17" y="22"/>
                  </a:cubicBezTo>
                  <a:cubicBezTo>
                    <a:pt x="17" y="22"/>
                    <a:pt x="16" y="21"/>
                    <a:pt x="17" y="21"/>
                  </a:cubicBezTo>
                  <a:cubicBezTo>
                    <a:pt x="17" y="21"/>
                    <a:pt x="17" y="22"/>
                    <a:pt x="17" y="21"/>
                  </a:cubicBezTo>
                  <a:cubicBezTo>
                    <a:pt x="17" y="19"/>
                    <a:pt x="16" y="21"/>
                    <a:pt x="17" y="19"/>
                  </a:cubicBezTo>
                  <a:cubicBezTo>
                    <a:pt x="19" y="19"/>
                    <a:pt x="19" y="19"/>
                    <a:pt x="19" y="19"/>
                  </a:cubicBezTo>
                  <a:cubicBezTo>
                    <a:pt x="19" y="18"/>
                    <a:pt x="19" y="18"/>
                    <a:pt x="19" y="18"/>
                  </a:cubicBezTo>
                  <a:cubicBezTo>
                    <a:pt x="19" y="19"/>
                    <a:pt x="19" y="19"/>
                    <a:pt x="19" y="19"/>
                  </a:cubicBezTo>
                  <a:cubicBezTo>
                    <a:pt x="17" y="18"/>
                    <a:pt x="20" y="18"/>
                    <a:pt x="19" y="18"/>
                  </a:cubicBezTo>
                  <a:cubicBezTo>
                    <a:pt x="17" y="18"/>
                    <a:pt x="17" y="18"/>
                    <a:pt x="17" y="18"/>
                  </a:cubicBezTo>
                  <a:cubicBezTo>
                    <a:pt x="17" y="18"/>
                    <a:pt x="19" y="18"/>
                    <a:pt x="17" y="19"/>
                  </a:cubicBezTo>
                  <a:cubicBezTo>
                    <a:pt x="17" y="18"/>
                    <a:pt x="17" y="18"/>
                    <a:pt x="17" y="18"/>
                  </a:cubicBezTo>
                  <a:cubicBezTo>
                    <a:pt x="17" y="18"/>
                    <a:pt x="17" y="18"/>
                    <a:pt x="17" y="18"/>
                  </a:cubicBezTo>
                  <a:cubicBezTo>
                    <a:pt x="17" y="18"/>
                    <a:pt x="15" y="19"/>
                    <a:pt x="16" y="18"/>
                  </a:cubicBezTo>
                  <a:cubicBezTo>
                    <a:pt x="16" y="17"/>
                    <a:pt x="16" y="17"/>
                    <a:pt x="16" y="17"/>
                  </a:cubicBezTo>
                  <a:cubicBezTo>
                    <a:pt x="16" y="16"/>
                    <a:pt x="16" y="16"/>
                    <a:pt x="16" y="16"/>
                  </a:cubicBezTo>
                  <a:cubicBezTo>
                    <a:pt x="15" y="16"/>
                    <a:pt x="16" y="14"/>
                    <a:pt x="15" y="16"/>
                  </a:cubicBezTo>
                  <a:cubicBezTo>
                    <a:pt x="16" y="16"/>
                    <a:pt x="16" y="17"/>
                    <a:pt x="16" y="17"/>
                  </a:cubicBezTo>
                  <a:cubicBezTo>
                    <a:pt x="15" y="18"/>
                    <a:pt x="16" y="18"/>
                    <a:pt x="15" y="18"/>
                  </a:cubicBezTo>
                  <a:cubicBezTo>
                    <a:pt x="15" y="18"/>
                    <a:pt x="13" y="18"/>
                    <a:pt x="13" y="19"/>
                  </a:cubicBezTo>
                  <a:cubicBezTo>
                    <a:pt x="11" y="18"/>
                    <a:pt x="13" y="18"/>
                    <a:pt x="13" y="18"/>
                  </a:cubicBezTo>
                  <a:cubicBezTo>
                    <a:pt x="13" y="18"/>
                    <a:pt x="13" y="18"/>
                    <a:pt x="15" y="18"/>
                  </a:cubicBezTo>
                  <a:cubicBezTo>
                    <a:pt x="13" y="17"/>
                    <a:pt x="13" y="16"/>
                    <a:pt x="15" y="16"/>
                  </a:cubicBezTo>
                  <a:cubicBezTo>
                    <a:pt x="13" y="16"/>
                    <a:pt x="13" y="16"/>
                    <a:pt x="13" y="16"/>
                  </a:cubicBezTo>
                  <a:cubicBezTo>
                    <a:pt x="13" y="16"/>
                    <a:pt x="11" y="14"/>
                    <a:pt x="11" y="13"/>
                  </a:cubicBezTo>
                  <a:cubicBezTo>
                    <a:pt x="13" y="13"/>
                    <a:pt x="9" y="12"/>
                    <a:pt x="11" y="12"/>
                  </a:cubicBezTo>
                  <a:cubicBezTo>
                    <a:pt x="13" y="13"/>
                    <a:pt x="13" y="13"/>
                    <a:pt x="15" y="12"/>
                  </a:cubicBezTo>
                  <a:cubicBezTo>
                    <a:pt x="13" y="12"/>
                    <a:pt x="13" y="12"/>
                    <a:pt x="13" y="12"/>
                  </a:cubicBezTo>
                  <a:cubicBezTo>
                    <a:pt x="13" y="12"/>
                    <a:pt x="11" y="12"/>
                    <a:pt x="13" y="12"/>
                  </a:cubicBezTo>
                  <a:cubicBezTo>
                    <a:pt x="13" y="12"/>
                    <a:pt x="11" y="12"/>
                    <a:pt x="9" y="13"/>
                  </a:cubicBezTo>
                  <a:cubicBezTo>
                    <a:pt x="9" y="12"/>
                    <a:pt x="9" y="13"/>
                    <a:pt x="8" y="13"/>
                  </a:cubicBezTo>
                  <a:cubicBezTo>
                    <a:pt x="8" y="12"/>
                    <a:pt x="8" y="9"/>
                    <a:pt x="8" y="9"/>
                  </a:cubicBezTo>
                  <a:cubicBezTo>
                    <a:pt x="7" y="8"/>
                    <a:pt x="7" y="6"/>
                    <a:pt x="7" y="6"/>
                  </a:cubicBezTo>
                  <a:cubicBezTo>
                    <a:pt x="7" y="5"/>
                    <a:pt x="6" y="6"/>
                    <a:pt x="6" y="6"/>
                  </a:cubicBezTo>
                  <a:cubicBezTo>
                    <a:pt x="4" y="5"/>
                    <a:pt x="7" y="6"/>
                    <a:pt x="6" y="5"/>
                  </a:cubicBezTo>
                  <a:cubicBezTo>
                    <a:pt x="6" y="5"/>
                    <a:pt x="6" y="5"/>
                    <a:pt x="6" y="5"/>
                  </a:cubicBezTo>
                  <a:cubicBezTo>
                    <a:pt x="6" y="5"/>
                    <a:pt x="4" y="5"/>
                    <a:pt x="6" y="4"/>
                  </a:cubicBezTo>
                  <a:cubicBezTo>
                    <a:pt x="4" y="4"/>
                    <a:pt x="4" y="4"/>
                    <a:pt x="4" y="4"/>
                  </a:cubicBezTo>
                  <a:cubicBezTo>
                    <a:pt x="4" y="4"/>
                    <a:pt x="4" y="4"/>
                    <a:pt x="4" y="4"/>
                  </a:cubicBezTo>
                  <a:cubicBezTo>
                    <a:pt x="3" y="4"/>
                    <a:pt x="3" y="4"/>
                    <a:pt x="3" y="4"/>
                  </a:cubicBezTo>
                  <a:cubicBezTo>
                    <a:pt x="3" y="4"/>
                    <a:pt x="3" y="4"/>
                    <a:pt x="3" y="3"/>
                  </a:cubicBezTo>
                  <a:cubicBezTo>
                    <a:pt x="4" y="3"/>
                    <a:pt x="4" y="3"/>
                    <a:pt x="4" y="3"/>
                  </a:cubicBezTo>
                  <a:cubicBezTo>
                    <a:pt x="4" y="1"/>
                    <a:pt x="3" y="1"/>
                    <a:pt x="3" y="1"/>
                  </a:cubicBezTo>
                  <a:cubicBezTo>
                    <a:pt x="2" y="1"/>
                    <a:pt x="2" y="1"/>
                    <a:pt x="2" y="1"/>
                  </a:cubicBezTo>
                  <a:cubicBezTo>
                    <a:pt x="2" y="0"/>
                    <a:pt x="2" y="0"/>
                    <a:pt x="2" y="0"/>
                  </a:cubicBezTo>
                  <a:cubicBezTo>
                    <a:pt x="2" y="1"/>
                    <a:pt x="0" y="0"/>
                    <a:pt x="2" y="0"/>
                  </a:cubicBezTo>
                  <a:cubicBezTo>
                    <a:pt x="0" y="3"/>
                    <a:pt x="0" y="3"/>
                    <a:pt x="0" y="3"/>
                  </a:cubicBezTo>
                  <a:cubicBezTo>
                    <a:pt x="0" y="3"/>
                    <a:pt x="0" y="1"/>
                    <a:pt x="2" y="1"/>
                  </a:cubicBezTo>
                  <a:cubicBezTo>
                    <a:pt x="2" y="1"/>
                    <a:pt x="3" y="3"/>
                    <a:pt x="2" y="3"/>
                  </a:cubicBezTo>
                  <a:cubicBezTo>
                    <a:pt x="2" y="3"/>
                    <a:pt x="2" y="3"/>
                    <a:pt x="2" y="1"/>
                  </a:cubicBezTo>
                  <a:cubicBezTo>
                    <a:pt x="2" y="3"/>
                    <a:pt x="2" y="3"/>
                    <a:pt x="0" y="3"/>
                  </a:cubicBezTo>
                  <a:cubicBezTo>
                    <a:pt x="0" y="3"/>
                    <a:pt x="0" y="3"/>
                    <a:pt x="0" y="3"/>
                  </a:cubicBezTo>
                  <a:cubicBezTo>
                    <a:pt x="0" y="4"/>
                    <a:pt x="0" y="4"/>
                    <a:pt x="0" y="4"/>
                  </a:cubicBezTo>
                  <a:cubicBezTo>
                    <a:pt x="2" y="4"/>
                    <a:pt x="2" y="4"/>
                    <a:pt x="2" y="4"/>
                  </a:cubicBezTo>
                  <a:cubicBezTo>
                    <a:pt x="0" y="4"/>
                    <a:pt x="0" y="5"/>
                    <a:pt x="2" y="5"/>
                  </a:cubicBezTo>
                  <a:cubicBezTo>
                    <a:pt x="3" y="5"/>
                    <a:pt x="2" y="6"/>
                    <a:pt x="2" y="8"/>
                  </a:cubicBezTo>
                  <a:cubicBezTo>
                    <a:pt x="3" y="6"/>
                    <a:pt x="3" y="5"/>
                    <a:pt x="3" y="5"/>
                  </a:cubicBezTo>
                  <a:cubicBezTo>
                    <a:pt x="4" y="5"/>
                    <a:pt x="3" y="5"/>
                    <a:pt x="4" y="6"/>
                  </a:cubicBezTo>
                  <a:cubicBezTo>
                    <a:pt x="4" y="6"/>
                    <a:pt x="3" y="6"/>
                    <a:pt x="3" y="8"/>
                  </a:cubicBezTo>
                  <a:cubicBezTo>
                    <a:pt x="3" y="8"/>
                    <a:pt x="3" y="8"/>
                    <a:pt x="3" y="8"/>
                  </a:cubicBezTo>
                  <a:cubicBezTo>
                    <a:pt x="3" y="9"/>
                    <a:pt x="3" y="9"/>
                    <a:pt x="3" y="9"/>
                  </a:cubicBezTo>
                  <a:cubicBezTo>
                    <a:pt x="4" y="12"/>
                    <a:pt x="4" y="13"/>
                    <a:pt x="6" y="13"/>
                  </a:cubicBezTo>
                  <a:cubicBezTo>
                    <a:pt x="6" y="13"/>
                    <a:pt x="6" y="13"/>
                    <a:pt x="6" y="13"/>
                  </a:cubicBezTo>
                  <a:cubicBezTo>
                    <a:pt x="6" y="14"/>
                    <a:pt x="7" y="16"/>
                    <a:pt x="7" y="16"/>
                  </a:cubicBezTo>
                  <a:cubicBezTo>
                    <a:pt x="7" y="17"/>
                    <a:pt x="7" y="19"/>
                    <a:pt x="8" y="19"/>
                  </a:cubicBezTo>
                  <a:cubicBezTo>
                    <a:pt x="9" y="21"/>
                    <a:pt x="9" y="23"/>
                    <a:pt x="11" y="26"/>
                  </a:cubicBezTo>
                  <a:cubicBezTo>
                    <a:pt x="13" y="26"/>
                    <a:pt x="13" y="26"/>
                    <a:pt x="13" y="26"/>
                  </a:cubicBezTo>
                  <a:cubicBezTo>
                    <a:pt x="11" y="26"/>
                    <a:pt x="13" y="26"/>
                    <a:pt x="13" y="26"/>
                  </a:cubicBezTo>
                  <a:cubicBezTo>
                    <a:pt x="11" y="26"/>
                    <a:pt x="13" y="27"/>
                    <a:pt x="11" y="27"/>
                  </a:cubicBezTo>
                  <a:cubicBezTo>
                    <a:pt x="13" y="27"/>
                    <a:pt x="13" y="30"/>
                    <a:pt x="13" y="31"/>
                  </a:cubicBezTo>
                  <a:cubicBezTo>
                    <a:pt x="15" y="30"/>
                    <a:pt x="15" y="30"/>
                    <a:pt x="15" y="30"/>
                  </a:cubicBezTo>
                  <a:cubicBezTo>
                    <a:pt x="13" y="31"/>
                    <a:pt x="15" y="32"/>
                    <a:pt x="16" y="32"/>
                  </a:cubicBezTo>
                  <a:cubicBezTo>
                    <a:pt x="16" y="32"/>
                    <a:pt x="17" y="32"/>
                    <a:pt x="17" y="34"/>
                  </a:cubicBezTo>
                  <a:cubicBezTo>
                    <a:pt x="16" y="34"/>
                    <a:pt x="16" y="35"/>
                    <a:pt x="16" y="35"/>
                  </a:cubicBezTo>
                  <a:cubicBezTo>
                    <a:pt x="16" y="36"/>
                    <a:pt x="17" y="39"/>
                    <a:pt x="19" y="39"/>
                  </a:cubicBezTo>
                  <a:cubicBezTo>
                    <a:pt x="19" y="41"/>
                    <a:pt x="20" y="44"/>
                    <a:pt x="21" y="47"/>
                  </a:cubicBezTo>
                  <a:cubicBezTo>
                    <a:pt x="21" y="45"/>
                    <a:pt x="21" y="45"/>
                    <a:pt x="21" y="45"/>
                  </a:cubicBezTo>
                  <a:cubicBezTo>
                    <a:pt x="21" y="49"/>
                    <a:pt x="24" y="52"/>
                    <a:pt x="24" y="54"/>
                  </a:cubicBezTo>
                  <a:cubicBezTo>
                    <a:pt x="25" y="53"/>
                    <a:pt x="25" y="53"/>
                    <a:pt x="25" y="53"/>
                  </a:cubicBezTo>
                  <a:cubicBezTo>
                    <a:pt x="28" y="54"/>
                    <a:pt x="28" y="56"/>
                    <a:pt x="25" y="56"/>
                  </a:cubicBezTo>
                  <a:cubicBezTo>
                    <a:pt x="25" y="56"/>
                    <a:pt x="25" y="57"/>
                    <a:pt x="28" y="57"/>
                  </a:cubicBezTo>
                  <a:cubicBezTo>
                    <a:pt x="28" y="58"/>
                    <a:pt x="28" y="58"/>
                    <a:pt x="28" y="58"/>
                  </a:cubicBezTo>
                  <a:cubicBezTo>
                    <a:pt x="29" y="60"/>
                    <a:pt x="29" y="61"/>
                    <a:pt x="29" y="62"/>
                  </a:cubicBezTo>
                  <a:cubicBezTo>
                    <a:pt x="29" y="61"/>
                    <a:pt x="29" y="61"/>
                    <a:pt x="29" y="61"/>
                  </a:cubicBezTo>
                  <a:cubicBezTo>
                    <a:pt x="30" y="61"/>
                    <a:pt x="30" y="61"/>
                    <a:pt x="30" y="61"/>
                  </a:cubicBezTo>
                  <a:cubicBezTo>
                    <a:pt x="30" y="62"/>
                    <a:pt x="32" y="62"/>
                    <a:pt x="30" y="62"/>
                  </a:cubicBezTo>
                  <a:cubicBezTo>
                    <a:pt x="32" y="65"/>
                    <a:pt x="30" y="67"/>
                    <a:pt x="33" y="67"/>
                  </a:cubicBezTo>
                  <a:cubicBezTo>
                    <a:pt x="32" y="67"/>
                    <a:pt x="32" y="69"/>
                    <a:pt x="32" y="69"/>
                  </a:cubicBezTo>
                  <a:cubicBezTo>
                    <a:pt x="33" y="70"/>
                    <a:pt x="34" y="70"/>
                    <a:pt x="34" y="71"/>
                  </a:cubicBezTo>
                  <a:cubicBezTo>
                    <a:pt x="34" y="71"/>
                    <a:pt x="34" y="71"/>
                    <a:pt x="34" y="71"/>
                  </a:cubicBezTo>
                  <a:cubicBezTo>
                    <a:pt x="34" y="71"/>
                    <a:pt x="34" y="71"/>
                    <a:pt x="34" y="73"/>
                  </a:cubicBezTo>
                  <a:cubicBezTo>
                    <a:pt x="34" y="74"/>
                    <a:pt x="37" y="75"/>
                    <a:pt x="37" y="78"/>
                  </a:cubicBezTo>
                  <a:cubicBezTo>
                    <a:pt x="38" y="82"/>
                    <a:pt x="42" y="84"/>
                    <a:pt x="43" y="87"/>
                  </a:cubicBezTo>
                  <a:cubicBezTo>
                    <a:pt x="43" y="87"/>
                    <a:pt x="43" y="87"/>
                    <a:pt x="43" y="87"/>
                  </a:cubicBezTo>
                  <a:cubicBezTo>
                    <a:pt x="43" y="88"/>
                    <a:pt x="46" y="88"/>
                    <a:pt x="45" y="90"/>
                  </a:cubicBezTo>
                  <a:cubicBezTo>
                    <a:pt x="45" y="90"/>
                    <a:pt x="45" y="92"/>
                    <a:pt x="46" y="92"/>
                  </a:cubicBezTo>
                  <a:cubicBezTo>
                    <a:pt x="45" y="92"/>
                    <a:pt x="47" y="93"/>
                    <a:pt x="47" y="95"/>
                  </a:cubicBezTo>
                  <a:cubicBezTo>
                    <a:pt x="47" y="95"/>
                    <a:pt x="47" y="95"/>
                    <a:pt x="47" y="95"/>
                  </a:cubicBezTo>
                  <a:cubicBezTo>
                    <a:pt x="49" y="95"/>
                    <a:pt x="47" y="96"/>
                    <a:pt x="49" y="97"/>
                  </a:cubicBezTo>
                  <a:cubicBezTo>
                    <a:pt x="49" y="97"/>
                    <a:pt x="49" y="97"/>
                    <a:pt x="49" y="97"/>
                  </a:cubicBezTo>
                  <a:cubicBezTo>
                    <a:pt x="50" y="97"/>
                    <a:pt x="49" y="99"/>
                    <a:pt x="50" y="97"/>
                  </a:cubicBezTo>
                  <a:cubicBezTo>
                    <a:pt x="50" y="99"/>
                    <a:pt x="50" y="99"/>
                    <a:pt x="50" y="99"/>
                  </a:cubicBezTo>
                  <a:cubicBezTo>
                    <a:pt x="51" y="100"/>
                    <a:pt x="52" y="105"/>
                    <a:pt x="52" y="108"/>
                  </a:cubicBezTo>
                  <a:cubicBezTo>
                    <a:pt x="56" y="109"/>
                    <a:pt x="56" y="106"/>
                    <a:pt x="56" y="109"/>
                  </a:cubicBezTo>
                  <a:cubicBezTo>
                    <a:pt x="56" y="109"/>
                    <a:pt x="56" y="109"/>
                    <a:pt x="56" y="109"/>
                  </a:cubicBezTo>
                  <a:cubicBezTo>
                    <a:pt x="58" y="109"/>
                    <a:pt x="58" y="109"/>
                    <a:pt x="58" y="109"/>
                  </a:cubicBezTo>
                  <a:cubicBezTo>
                    <a:pt x="56" y="110"/>
                    <a:pt x="58" y="110"/>
                    <a:pt x="56" y="110"/>
                  </a:cubicBezTo>
                  <a:cubicBezTo>
                    <a:pt x="58" y="112"/>
                    <a:pt x="59" y="110"/>
                    <a:pt x="59" y="112"/>
                  </a:cubicBezTo>
                  <a:cubicBezTo>
                    <a:pt x="59" y="112"/>
                    <a:pt x="59" y="112"/>
                    <a:pt x="59" y="112"/>
                  </a:cubicBezTo>
                  <a:cubicBezTo>
                    <a:pt x="59" y="113"/>
                    <a:pt x="60" y="114"/>
                    <a:pt x="59" y="116"/>
                  </a:cubicBezTo>
                  <a:cubicBezTo>
                    <a:pt x="62" y="123"/>
                    <a:pt x="64" y="129"/>
                    <a:pt x="68" y="136"/>
                  </a:cubicBezTo>
                  <a:cubicBezTo>
                    <a:pt x="72" y="142"/>
                    <a:pt x="75" y="148"/>
                    <a:pt x="78" y="153"/>
                  </a:cubicBezTo>
                  <a:cubicBezTo>
                    <a:pt x="80" y="155"/>
                    <a:pt x="80" y="155"/>
                    <a:pt x="80" y="156"/>
                  </a:cubicBezTo>
                  <a:cubicBezTo>
                    <a:pt x="80" y="156"/>
                    <a:pt x="80" y="156"/>
                    <a:pt x="82" y="156"/>
                  </a:cubicBezTo>
                  <a:cubicBezTo>
                    <a:pt x="80" y="156"/>
                    <a:pt x="82" y="158"/>
                    <a:pt x="80" y="158"/>
                  </a:cubicBezTo>
                  <a:cubicBezTo>
                    <a:pt x="82" y="161"/>
                    <a:pt x="84" y="162"/>
                    <a:pt x="85" y="165"/>
                  </a:cubicBezTo>
                  <a:cubicBezTo>
                    <a:pt x="85" y="164"/>
                    <a:pt x="85" y="164"/>
                    <a:pt x="85" y="164"/>
                  </a:cubicBezTo>
                  <a:cubicBezTo>
                    <a:pt x="85" y="165"/>
                    <a:pt x="85" y="165"/>
                    <a:pt x="85" y="165"/>
                  </a:cubicBezTo>
                  <a:cubicBezTo>
                    <a:pt x="85" y="165"/>
                    <a:pt x="85" y="165"/>
                    <a:pt x="85" y="165"/>
                  </a:cubicBezTo>
                  <a:cubicBezTo>
                    <a:pt x="85" y="165"/>
                    <a:pt x="85" y="166"/>
                    <a:pt x="85" y="165"/>
                  </a:cubicBezTo>
                  <a:cubicBezTo>
                    <a:pt x="86" y="173"/>
                    <a:pt x="91" y="177"/>
                    <a:pt x="95" y="182"/>
                  </a:cubicBezTo>
                  <a:cubicBezTo>
                    <a:pt x="97" y="184"/>
                    <a:pt x="97" y="186"/>
                    <a:pt x="98" y="188"/>
                  </a:cubicBezTo>
                  <a:cubicBezTo>
                    <a:pt x="102" y="191"/>
                    <a:pt x="105" y="194"/>
                    <a:pt x="106" y="200"/>
                  </a:cubicBezTo>
                  <a:cubicBezTo>
                    <a:pt x="106" y="200"/>
                    <a:pt x="107" y="199"/>
                    <a:pt x="107" y="195"/>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255" name="Hình tự do 151"/>
            <p:cNvSpPr>
              <a:spLocks/>
            </p:cNvSpPr>
            <p:nvPr/>
          </p:nvSpPr>
          <p:spPr bwMode="auto">
            <a:xfrm>
              <a:off x="4009" y="3609"/>
              <a:ext cx="260" cy="475"/>
            </a:xfrm>
            <a:custGeom>
              <a:avLst/>
              <a:gdLst>
                <a:gd name="T0" fmla="*/ 97 w 110"/>
                <a:gd name="T1" fmla="*/ 177 h 201"/>
                <a:gd name="T2" fmla="*/ 94 w 110"/>
                <a:gd name="T3" fmla="*/ 171 h 201"/>
                <a:gd name="T4" fmla="*/ 90 w 110"/>
                <a:gd name="T5" fmla="*/ 158 h 201"/>
                <a:gd name="T6" fmla="*/ 89 w 110"/>
                <a:gd name="T7" fmla="*/ 154 h 201"/>
                <a:gd name="T8" fmla="*/ 80 w 110"/>
                <a:gd name="T9" fmla="*/ 141 h 201"/>
                <a:gd name="T10" fmla="*/ 77 w 110"/>
                <a:gd name="T11" fmla="*/ 137 h 201"/>
                <a:gd name="T12" fmla="*/ 74 w 110"/>
                <a:gd name="T13" fmla="*/ 129 h 201"/>
                <a:gd name="T14" fmla="*/ 70 w 110"/>
                <a:gd name="T15" fmla="*/ 124 h 201"/>
                <a:gd name="T16" fmla="*/ 68 w 110"/>
                <a:gd name="T17" fmla="*/ 120 h 201"/>
                <a:gd name="T18" fmla="*/ 68 w 110"/>
                <a:gd name="T19" fmla="*/ 116 h 201"/>
                <a:gd name="T20" fmla="*/ 65 w 110"/>
                <a:gd name="T21" fmla="*/ 110 h 201"/>
                <a:gd name="T22" fmla="*/ 63 w 110"/>
                <a:gd name="T23" fmla="*/ 106 h 201"/>
                <a:gd name="T24" fmla="*/ 61 w 110"/>
                <a:gd name="T25" fmla="*/ 100 h 201"/>
                <a:gd name="T26" fmla="*/ 57 w 110"/>
                <a:gd name="T27" fmla="*/ 97 h 201"/>
                <a:gd name="T28" fmla="*/ 55 w 110"/>
                <a:gd name="T29" fmla="*/ 90 h 201"/>
                <a:gd name="T30" fmla="*/ 49 w 110"/>
                <a:gd name="T31" fmla="*/ 84 h 201"/>
                <a:gd name="T32" fmla="*/ 49 w 110"/>
                <a:gd name="T33" fmla="*/ 80 h 201"/>
                <a:gd name="T34" fmla="*/ 47 w 110"/>
                <a:gd name="T35" fmla="*/ 77 h 201"/>
                <a:gd name="T36" fmla="*/ 44 w 110"/>
                <a:gd name="T37" fmla="*/ 74 h 201"/>
                <a:gd name="T38" fmla="*/ 44 w 110"/>
                <a:gd name="T39" fmla="*/ 73 h 201"/>
                <a:gd name="T40" fmla="*/ 43 w 110"/>
                <a:gd name="T41" fmla="*/ 71 h 201"/>
                <a:gd name="T42" fmla="*/ 38 w 110"/>
                <a:gd name="T43" fmla="*/ 60 h 201"/>
                <a:gd name="T44" fmla="*/ 36 w 110"/>
                <a:gd name="T45" fmla="*/ 55 h 201"/>
                <a:gd name="T46" fmla="*/ 34 w 110"/>
                <a:gd name="T47" fmla="*/ 52 h 201"/>
                <a:gd name="T48" fmla="*/ 28 w 110"/>
                <a:gd name="T49" fmla="*/ 45 h 201"/>
                <a:gd name="T50" fmla="*/ 26 w 110"/>
                <a:gd name="T51" fmla="*/ 43 h 201"/>
                <a:gd name="T52" fmla="*/ 26 w 110"/>
                <a:gd name="T53" fmla="*/ 39 h 201"/>
                <a:gd name="T54" fmla="*/ 27 w 110"/>
                <a:gd name="T55" fmla="*/ 35 h 201"/>
                <a:gd name="T56" fmla="*/ 25 w 110"/>
                <a:gd name="T57" fmla="*/ 33 h 201"/>
                <a:gd name="T58" fmla="*/ 25 w 110"/>
                <a:gd name="T59" fmla="*/ 30 h 201"/>
                <a:gd name="T60" fmla="*/ 23 w 110"/>
                <a:gd name="T61" fmla="*/ 30 h 201"/>
                <a:gd name="T62" fmla="*/ 18 w 110"/>
                <a:gd name="T63" fmla="*/ 26 h 201"/>
                <a:gd name="T64" fmla="*/ 18 w 110"/>
                <a:gd name="T65" fmla="*/ 22 h 201"/>
                <a:gd name="T66" fmla="*/ 17 w 110"/>
                <a:gd name="T67" fmla="*/ 22 h 201"/>
                <a:gd name="T68" fmla="*/ 17 w 110"/>
                <a:gd name="T69" fmla="*/ 19 h 201"/>
                <a:gd name="T70" fmla="*/ 15 w 110"/>
                <a:gd name="T71" fmla="*/ 15 h 201"/>
                <a:gd name="T72" fmla="*/ 13 w 110"/>
                <a:gd name="T73" fmla="*/ 19 h 201"/>
                <a:gd name="T74" fmla="*/ 13 w 110"/>
                <a:gd name="T75" fmla="*/ 12 h 201"/>
                <a:gd name="T76" fmla="*/ 4 w 110"/>
                <a:gd name="T77" fmla="*/ 7 h 201"/>
                <a:gd name="T78" fmla="*/ 2 w 110"/>
                <a:gd name="T79" fmla="*/ 6 h 201"/>
                <a:gd name="T80" fmla="*/ 0 w 110"/>
                <a:gd name="T81" fmla="*/ 0 h 201"/>
                <a:gd name="T82" fmla="*/ 0 w 110"/>
                <a:gd name="T83" fmla="*/ 4 h 201"/>
                <a:gd name="T84" fmla="*/ 4 w 110"/>
                <a:gd name="T85" fmla="*/ 7 h 201"/>
                <a:gd name="T86" fmla="*/ 5 w 110"/>
                <a:gd name="T87" fmla="*/ 17 h 201"/>
                <a:gd name="T88" fmla="*/ 13 w 110"/>
                <a:gd name="T89" fmla="*/ 32 h 201"/>
                <a:gd name="T90" fmla="*/ 21 w 110"/>
                <a:gd name="T91" fmla="*/ 47 h 201"/>
                <a:gd name="T92" fmla="*/ 27 w 110"/>
                <a:gd name="T93" fmla="*/ 60 h 201"/>
                <a:gd name="T94" fmla="*/ 31 w 110"/>
                <a:gd name="T95" fmla="*/ 71 h 201"/>
                <a:gd name="T96" fmla="*/ 43 w 110"/>
                <a:gd name="T97" fmla="*/ 89 h 201"/>
                <a:gd name="T98" fmla="*/ 49 w 110"/>
                <a:gd name="T99" fmla="*/ 98 h 201"/>
                <a:gd name="T100" fmla="*/ 57 w 110"/>
                <a:gd name="T101" fmla="*/ 111 h 201"/>
                <a:gd name="T102" fmla="*/ 78 w 110"/>
                <a:gd name="T103" fmla="*/ 155 h 201"/>
                <a:gd name="T104" fmla="*/ 86 w 110"/>
                <a:gd name="T105" fmla="*/ 167 h 201"/>
                <a:gd name="T106" fmla="*/ 108 w 110"/>
                <a:gd name="T107" fmla="*/ 197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0" h="201">
                  <a:moveTo>
                    <a:pt x="108" y="197"/>
                  </a:moveTo>
                  <a:cubicBezTo>
                    <a:pt x="110" y="193"/>
                    <a:pt x="106" y="191"/>
                    <a:pt x="106" y="188"/>
                  </a:cubicBezTo>
                  <a:cubicBezTo>
                    <a:pt x="106" y="186"/>
                    <a:pt x="104" y="188"/>
                    <a:pt x="104" y="186"/>
                  </a:cubicBezTo>
                  <a:cubicBezTo>
                    <a:pt x="104" y="184"/>
                    <a:pt x="102" y="181"/>
                    <a:pt x="99" y="178"/>
                  </a:cubicBezTo>
                  <a:cubicBezTo>
                    <a:pt x="99" y="178"/>
                    <a:pt x="99" y="178"/>
                    <a:pt x="99" y="178"/>
                  </a:cubicBezTo>
                  <a:cubicBezTo>
                    <a:pt x="97" y="178"/>
                    <a:pt x="99" y="177"/>
                    <a:pt x="97" y="177"/>
                  </a:cubicBezTo>
                  <a:cubicBezTo>
                    <a:pt x="97" y="177"/>
                    <a:pt x="97" y="177"/>
                    <a:pt x="97" y="177"/>
                  </a:cubicBezTo>
                  <a:cubicBezTo>
                    <a:pt x="97" y="176"/>
                    <a:pt x="97" y="176"/>
                    <a:pt x="97" y="176"/>
                  </a:cubicBezTo>
                  <a:cubicBezTo>
                    <a:pt x="95" y="176"/>
                    <a:pt x="95" y="176"/>
                    <a:pt x="95" y="176"/>
                  </a:cubicBezTo>
                  <a:cubicBezTo>
                    <a:pt x="95" y="173"/>
                    <a:pt x="95" y="173"/>
                    <a:pt x="95" y="173"/>
                  </a:cubicBezTo>
                  <a:cubicBezTo>
                    <a:pt x="97" y="172"/>
                    <a:pt x="94" y="172"/>
                    <a:pt x="95" y="169"/>
                  </a:cubicBezTo>
                  <a:cubicBezTo>
                    <a:pt x="94" y="171"/>
                    <a:pt x="94" y="171"/>
                    <a:pt x="94" y="171"/>
                  </a:cubicBezTo>
                  <a:cubicBezTo>
                    <a:pt x="94" y="168"/>
                    <a:pt x="93" y="165"/>
                    <a:pt x="91" y="163"/>
                  </a:cubicBezTo>
                  <a:cubicBezTo>
                    <a:pt x="91" y="164"/>
                    <a:pt x="91" y="164"/>
                    <a:pt x="91" y="164"/>
                  </a:cubicBezTo>
                  <a:cubicBezTo>
                    <a:pt x="91" y="163"/>
                    <a:pt x="91" y="163"/>
                    <a:pt x="91" y="160"/>
                  </a:cubicBezTo>
                  <a:cubicBezTo>
                    <a:pt x="90" y="160"/>
                    <a:pt x="91" y="159"/>
                    <a:pt x="90" y="159"/>
                  </a:cubicBezTo>
                  <a:cubicBezTo>
                    <a:pt x="90" y="159"/>
                    <a:pt x="90" y="159"/>
                    <a:pt x="90" y="159"/>
                  </a:cubicBezTo>
                  <a:cubicBezTo>
                    <a:pt x="91" y="158"/>
                    <a:pt x="90" y="158"/>
                    <a:pt x="90" y="158"/>
                  </a:cubicBezTo>
                  <a:cubicBezTo>
                    <a:pt x="90" y="158"/>
                    <a:pt x="90" y="158"/>
                    <a:pt x="90" y="158"/>
                  </a:cubicBezTo>
                  <a:cubicBezTo>
                    <a:pt x="90" y="156"/>
                    <a:pt x="89" y="156"/>
                    <a:pt x="89" y="156"/>
                  </a:cubicBezTo>
                  <a:cubicBezTo>
                    <a:pt x="89" y="156"/>
                    <a:pt x="89" y="156"/>
                    <a:pt x="89" y="156"/>
                  </a:cubicBezTo>
                  <a:cubicBezTo>
                    <a:pt x="89" y="155"/>
                    <a:pt x="89" y="155"/>
                    <a:pt x="89" y="155"/>
                  </a:cubicBezTo>
                  <a:cubicBezTo>
                    <a:pt x="89" y="155"/>
                    <a:pt x="89" y="155"/>
                    <a:pt x="89" y="155"/>
                  </a:cubicBezTo>
                  <a:cubicBezTo>
                    <a:pt x="89" y="154"/>
                    <a:pt x="87" y="154"/>
                    <a:pt x="89" y="154"/>
                  </a:cubicBezTo>
                  <a:cubicBezTo>
                    <a:pt x="87" y="154"/>
                    <a:pt x="89" y="155"/>
                    <a:pt x="87" y="155"/>
                  </a:cubicBezTo>
                  <a:cubicBezTo>
                    <a:pt x="86" y="151"/>
                    <a:pt x="83" y="147"/>
                    <a:pt x="82" y="145"/>
                  </a:cubicBezTo>
                  <a:cubicBezTo>
                    <a:pt x="81" y="145"/>
                    <a:pt x="81" y="145"/>
                    <a:pt x="81" y="145"/>
                  </a:cubicBezTo>
                  <a:cubicBezTo>
                    <a:pt x="81" y="143"/>
                    <a:pt x="80" y="143"/>
                    <a:pt x="81" y="142"/>
                  </a:cubicBezTo>
                  <a:cubicBezTo>
                    <a:pt x="80" y="142"/>
                    <a:pt x="80" y="142"/>
                    <a:pt x="80" y="142"/>
                  </a:cubicBezTo>
                  <a:cubicBezTo>
                    <a:pt x="80" y="142"/>
                    <a:pt x="81" y="142"/>
                    <a:pt x="80" y="141"/>
                  </a:cubicBezTo>
                  <a:cubicBezTo>
                    <a:pt x="80" y="142"/>
                    <a:pt x="80" y="142"/>
                    <a:pt x="78" y="142"/>
                  </a:cubicBezTo>
                  <a:cubicBezTo>
                    <a:pt x="80" y="141"/>
                    <a:pt x="78" y="141"/>
                    <a:pt x="78" y="139"/>
                  </a:cubicBezTo>
                  <a:cubicBezTo>
                    <a:pt x="78" y="139"/>
                    <a:pt x="78" y="139"/>
                    <a:pt x="78" y="141"/>
                  </a:cubicBezTo>
                  <a:cubicBezTo>
                    <a:pt x="78" y="139"/>
                    <a:pt x="77" y="139"/>
                    <a:pt x="78" y="138"/>
                  </a:cubicBezTo>
                  <a:cubicBezTo>
                    <a:pt x="77" y="138"/>
                    <a:pt x="77" y="138"/>
                    <a:pt x="77" y="138"/>
                  </a:cubicBezTo>
                  <a:cubicBezTo>
                    <a:pt x="76" y="138"/>
                    <a:pt x="78" y="138"/>
                    <a:pt x="77" y="137"/>
                  </a:cubicBezTo>
                  <a:cubicBezTo>
                    <a:pt x="77" y="138"/>
                    <a:pt x="77" y="138"/>
                    <a:pt x="77" y="138"/>
                  </a:cubicBezTo>
                  <a:cubicBezTo>
                    <a:pt x="77" y="137"/>
                    <a:pt x="77" y="134"/>
                    <a:pt x="77" y="133"/>
                  </a:cubicBezTo>
                  <a:cubicBezTo>
                    <a:pt x="76" y="134"/>
                    <a:pt x="76" y="134"/>
                    <a:pt x="76" y="134"/>
                  </a:cubicBezTo>
                  <a:cubicBezTo>
                    <a:pt x="76" y="133"/>
                    <a:pt x="76" y="132"/>
                    <a:pt x="76" y="132"/>
                  </a:cubicBezTo>
                  <a:cubicBezTo>
                    <a:pt x="74" y="130"/>
                    <a:pt x="74" y="132"/>
                    <a:pt x="74" y="130"/>
                  </a:cubicBezTo>
                  <a:cubicBezTo>
                    <a:pt x="74" y="130"/>
                    <a:pt x="73" y="129"/>
                    <a:pt x="74" y="129"/>
                  </a:cubicBezTo>
                  <a:cubicBezTo>
                    <a:pt x="74" y="129"/>
                    <a:pt x="73" y="128"/>
                    <a:pt x="73" y="126"/>
                  </a:cubicBezTo>
                  <a:cubicBezTo>
                    <a:pt x="73" y="128"/>
                    <a:pt x="70" y="128"/>
                    <a:pt x="70" y="128"/>
                  </a:cubicBezTo>
                  <a:cubicBezTo>
                    <a:pt x="70" y="128"/>
                    <a:pt x="70" y="128"/>
                    <a:pt x="70" y="128"/>
                  </a:cubicBezTo>
                  <a:cubicBezTo>
                    <a:pt x="69" y="128"/>
                    <a:pt x="70" y="128"/>
                    <a:pt x="69" y="129"/>
                  </a:cubicBezTo>
                  <a:cubicBezTo>
                    <a:pt x="69" y="128"/>
                    <a:pt x="69" y="126"/>
                    <a:pt x="69" y="126"/>
                  </a:cubicBezTo>
                  <a:cubicBezTo>
                    <a:pt x="69" y="126"/>
                    <a:pt x="70" y="125"/>
                    <a:pt x="70" y="124"/>
                  </a:cubicBezTo>
                  <a:cubicBezTo>
                    <a:pt x="70" y="125"/>
                    <a:pt x="69" y="124"/>
                    <a:pt x="69" y="125"/>
                  </a:cubicBezTo>
                  <a:cubicBezTo>
                    <a:pt x="70" y="121"/>
                    <a:pt x="70" y="121"/>
                    <a:pt x="70" y="121"/>
                  </a:cubicBezTo>
                  <a:cubicBezTo>
                    <a:pt x="69" y="121"/>
                    <a:pt x="69" y="121"/>
                    <a:pt x="69" y="121"/>
                  </a:cubicBezTo>
                  <a:cubicBezTo>
                    <a:pt x="69" y="121"/>
                    <a:pt x="69" y="120"/>
                    <a:pt x="70" y="120"/>
                  </a:cubicBezTo>
                  <a:cubicBezTo>
                    <a:pt x="69" y="120"/>
                    <a:pt x="69" y="119"/>
                    <a:pt x="68" y="120"/>
                  </a:cubicBezTo>
                  <a:cubicBezTo>
                    <a:pt x="68" y="120"/>
                    <a:pt x="68" y="120"/>
                    <a:pt x="68" y="120"/>
                  </a:cubicBezTo>
                  <a:cubicBezTo>
                    <a:pt x="68" y="119"/>
                    <a:pt x="68" y="119"/>
                    <a:pt x="68" y="119"/>
                  </a:cubicBezTo>
                  <a:cubicBezTo>
                    <a:pt x="68" y="119"/>
                    <a:pt x="68" y="119"/>
                    <a:pt x="68" y="119"/>
                  </a:cubicBezTo>
                  <a:cubicBezTo>
                    <a:pt x="66" y="119"/>
                    <a:pt x="68" y="117"/>
                    <a:pt x="68" y="117"/>
                  </a:cubicBezTo>
                  <a:cubicBezTo>
                    <a:pt x="68" y="117"/>
                    <a:pt x="68" y="117"/>
                    <a:pt x="68" y="117"/>
                  </a:cubicBezTo>
                  <a:cubicBezTo>
                    <a:pt x="68" y="116"/>
                    <a:pt x="68" y="116"/>
                    <a:pt x="68" y="116"/>
                  </a:cubicBezTo>
                  <a:cubicBezTo>
                    <a:pt x="68" y="116"/>
                    <a:pt x="68" y="116"/>
                    <a:pt x="68" y="116"/>
                  </a:cubicBezTo>
                  <a:cubicBezTo>
                    <a:pt x="68" y="116"/>
                    <a:pt x="68" y="115"/>
                    <a:pt x="68" y="113"/>
                  </a:cubicBezTo>
                  <a:cubicBezTo>
                    <a:pt x="66" y="115"/>
                    <a:pt x="66" y="115"/>
                    <a:pt x="66" y="115"/>
                  </a:cubicBezTo>
                  <a:cubicBezTo>
                    <a:pt x="65" y="113"/>
                    <a:pt x="66" y="112"/>
                    <a:pt x="65" y="111"/>
                  </a:cubicBezTo>
                  <a:cubicBezTo>
                    <a:pt x="65" y="112"/>
                    <a:pt x="66" y="111"/>
                    <a:pt x="66" y="111"/>
                  </a:cubicBezTo>
                  <a:cubicBezTo>
                    <a:pt x="65" y="111"/>
                    <a:pt x="65" y="111"/>
                    <a:pt x="65" y="111"/>
                  </a:cubicBezTo>
                  <a:cubicBezTo>
                    <a:pt x="64" y="111"/>
                    <a:pt x="65" y="110"/>
                    <a:pt x="65" y="110"/>
                  </a:cubicBezTo>
                  <a:cubicBezTo>
                    <a:pt x="65" y="110"/>
                    <a:pt x="64" y="110"/>
                    <a:pt x="65" y="110"/>
                  </a:cubicBezTo>
                  <a:cubicBezTo>
                    <a:pt x="65" y="110"/>
                    <a:pt x="64" y="106"/>
                    <a:pt x="63" y="106"/>
                  </a:cubicBezTo>
                  <a:cubicBezTo>
                    <a:pt x="64" y="106"/>
                    <a:pt x="64" y="104"/>
                    <a:pt x="64" y="104"/>
                  </a:cubicBezTo>
                  <a:cubicBezTo>
                    <a:pt x="63" y="104"/>
                    <a:pt x="63" y="104"/>
                    <a:pt x="63" y="104"/>
                  </a:cubicBezTo>
                  <a:cubicBezTo>
                    <a:pt x="63" y="103"/>
                    <a:pt x="63" y="103"/>
                    <a:pt x="63" y="103"/>
                  </a:cubicBezTo>
                  <a:cubicBezTo>
                    <a:pt x="63" y="106"/>
                    <a:pt x="63" y="106"/>
                    <a:pt x="63" y="106"/>
                  </a:cubicBezTo>
                  <a:cubicBezTo>
                    <a:pt x="63" y="106"/>
                    <a:pt x="63" y="103"/>
                    <a:pt x="63" y="104"/>
                  </a:cubicBezTo>
                  <a:cubicBezTo>
                    <a:pt x="63" y="103"/>
                    <a:pt x="63" y="103"/>
                    <a:pt x="61" y="103"/>
                  </a:cubicBezTo>
                  <a:cubicBezTo>
                    <a:pt x="61" y="103"/>
                    <a:pt x="61" y="103"/>
                    <a:pt x="61" y="103"/>
                  </a:cubicBezTo>
                  <a:cubicBezTo>
                    <a:pt x="60" y="102"/>
                    <a:pt x="61" y="103"/>
                    <a:pt x="61" y="102"/>
                  </a:cubicBezTo>
                  <a:cubicBezTo>
                    <a:pt x="61" y="102"/>
                    <a:pt x="61" y="102"/>
                    <a:pt x="61" y="102"/>
                  </a:cubicBezTo>
                  <a:cubicBezTo>
                    <a:pt x="61" y="102"/>
                    <a:pt x="60" y="100"/>
                    <a:pt x="61" y="100"/>
                  </a:cubicBezTo>
                  <a:cubicBezTo>
                    <a:pt x="61" y="100"/>
                    <a:pt x="61" y="99"/>
                    <a:pt x="60" y="100"/>
                  </a:cubicBezTo>
                  <a:cubicBezTo>
                    <a:pt x="60" y="100"/>
                    <a:pt x="60" y="100"/>
                    <a:pt x="60" y="100"/>
                  </a:cubicBezTo>
                  <a:cubicBezTo>
                    <a:pt x="60" y="100"/>
                    <a:pt x="60" y="100"/>
                    <a:pt x="60" y="99"/>
                  </a:cubicBezTo>
                  <a:cubicBezTo>
                    <a:pt x="60" y="99"/>
                    <a:pt x="60" y="99"/>
                    <a:pt x="60" y="99"/>
                  </a:cubicBezTo>
                  <a:cubicBezTo>
                    <a:pt x="61" y="99"/>
                    <a:pt x="57" y="99"/>
                    <a:pt x="60" y="98"/>
                  </a:cubicBezTo>
                  <a:cubicBezTo>
                    <a:pt x="57" y="98"/>
                    <a:pt x="57" y="97"/>
                    <a:pt x="57" y="97"/>
                  </a:cubicBezTo>
                  <a:cubicBezTo>
                    <a:pt x="57" y="94"/>
                    <a:pt x="57" y="94"/>
                    <a:pt x="56" y="94"/>
                  </a:cubicBezTo>
                  <a:cubicBezTo>
                    <a:pt x="56" y="94"/>
                    <a:pt x="56" y="94"/>
                    <a:pt x="56" y="94"/>
                  </a:cubicBezTo>
                  <a:cubicBezTo>
                    <a:pt x="56" y="94"/>
                    <a:pt x="56" y="94"/>
                    <a:pt x="56" y="93"/>
                  </a:cubicBezTo>
                  <a:cubicBezTo>
                    <a:pt x="55" y="93"/>
                    <a:pt x="55" y="93"/>
                    <a:pt x="55" y="93"/>
                  </a:cubicBezTo>
                  <a:cubicBezTo>
                    <a:pt x="55" y="91"/>
                    <a:pt x="55" y="91"/>
                    <a:pt x="56" y="91"/>
                  </a:cubicBezTo>
                  <a:cubicBezTo>
                    <a:pt x="53" y="91"/>
                    <a:pt x="56" y="90"/>
                    <a:pt x="55" y="90"/>
                  </a:cubicBezTo>
                  <a:cubicBezTo>
                    <a:pt x="53" y="90"/>
                    <a:pt x="53" y="91"/>
                    <a:pt x="53" y="90"/>
                  </a:cubicBezTo>
                  <a:cubicBezTo>
                    <a:pt x="52" y="91"/>
                    <a:pt x="53" y="89"/>
                    <a:pt x="53" y="89"/>
                  </a:cubicBezTo>
                  <a:cubicBezTo>
                    <a:pt x="53" y="89"/>
                    <a:pt x="53" y="89"/>
                    <a:pt x="53" y="89"/>
                  </a:cubicBezTo>
                  <a:cubicBezTo>
                    <a:pt x="53" y="87"/>
                    <a:pt x="53" y="87"/>
                    <a:pt x="53" y="87"/>
                  </a:cubicBezTo>
                  <a:cubicBezTo>
                    <a:pt x="53" y="87"/>
                    <a:pt x="52" y="87"/>
                    <a:pt x="53" y="86"/>
                  </a:cubicBezTo>
                  <a:cubicBezTo>
                    <a:pt x="52" y="86"/>
                    <a:pt x="52" y="84"/>
                    <a:pt x="49" y="84"/>
                  </a:cubicBezTo>
                  <a:cubicBezTo>
                    <a:pt x="49" y="84"/>
                    <a:pt x="49" y="84"/>
                    <a:pt x="49" y="81"/>
                  </a:cubicBezTo>
                  <a:cubicBezTo>
                    <a:pt x="51" y="81"/>
                    <a:pt x="49" y="84"/>
                    <a:pt x="51" y="84"/>
                  </a:cubicBezTo>
                  <a:cubicBezTo>
                    <a:pt x="51" y="84"/>
                    <a:pt x="51" y="84"/>
                    <a:pt x="51" y="81"/>
                  </a:cubicBezTo>
                  <a:cubicBezTo>
                    <a:pt x="51" y="81"/>
                    <a:pt x="49" y="81"/>
                    <a:pt x="49" y="84"/>
                  </a:cubicBezTo>
                  <a:cubicBezTo>
                    <a:pt x="48" y="81"/>
                    <a:pt x="51" y="80"/>
                    <a:pt x="49" y="80"/>
                  </a:cubicBezTo>
                  <a:cubicBezTo>
                    <a:pt x="49" y="80"/>
                    <a:pt x="49" y="80"/>
                    <a:pt x="49" y="80"/>
                  </a:cubicBezTo>
                  <a:cubicBezTo>
                    <a:pt x="49" y="78"/>
                    <a:pt x="49" y="78"/>
                    <a:pt x="49" y="78"/>
                  </a:cubicBezTo>
                  <a:cubicBezTo>
                    <a:pt x="48" y="78"/>
                    <a:pt x="48" y="78"/>
                    <a:pt x="47" y="78"/>
                  </a:cubicBezTo>
                  <a:cubicBezTo>
                    <a:pt x="47" y="78"/>
                    <a:pt x="47" y="78"/>
                    <a:pt x="47" y="77"/>
                  </a:cubicBezTo>
                  <a:cubicBezTo>
                    <a:pt x="47" y="77"/>
                    <a:pt x="47" y="77"/>
                    <a:pt x="47" y="77"/>
                  </a:cubicBezTo>
                  <a:cubicBezTo>
                    <a:pt x="47" y="77"/>
                    <a:pt x="47" y="77"/>
                    <a:pt x="47" y="77"/>
                  </a:cubicBezTo>
                  <a:cubicBezTo>
                    <a:pt x="47" y="77"/>
                    <a:pt x="47" y="77"/>
                    <a:pt x="47" y="77"/>
                  </a:cubicBezTo>
                  <a:cubicBezTo>
                    <a:pt x="47" y="77"/>
                    <a:pt x="47" y="77"/>
                    <a:pt x="47" y="76"/>
                  </a:cubicBezTo>
                  <a:cubicBezTo>
                    <a:pt x="47" y="77"/>
                    <a:pt x="47" y="77"/>
                    <a:pt x="47" y="77"/>
                  </a:cubicBezTo>
                  <a:cubicBezTo>
                    <a:pt x="48" y="76"/>
                    <a:pt x="47" y="76"/>
                    <a:pt x="48" y="76"/>
                  </a:cubicBezTo>
                  <a:cubicBezTo>
                    <a:pt x="47" y="76"/>
                    <a:pt x="47" y="76"/>
                    <a:pt x="47" y="74"/>
                  </a:cubicBezTo>
                  <a:cubicBezTo>
                    <a:pt x="44" y="74"/>
                    <a:pt x="47" y="74"/>
                    <a:pt x="47" y="74"/>
                  </a:cubicBezTo>
                  <a:cubicBezTo>
                    <a:pt x="47" y="74"/>
                    <a:pt x="47" y="73"/>
                    <a:pt x="44" y="74"/>
                  </a:cubicBezTo>
                  <a:cubicBezTo>
                    <a:pt x="47" y="74"/>
                    <a:pt x="47" y="74"/>
                    <a:pt x="47" y="74"/>
                  </a:cubicBezTo>
                  <a:cubicBezTo>
                    <a:pt x="44" y="74"/>
                    <a:pt x="44" y="74"/>
                    <a:pt x="44" y="74"/>
                  </a:cubicBezTo>
                  <a:cubicBezTo>
                    <a:pt x="44" y="73"/>
                    <a:pt x="47" y="73"/>
                    <a:pt x="47" y="73"/>
                  </a:cubicBezTo>
                  <a:cubicBezTo>
                    <a:pt x="44" y="73"/>
                    <a:pt x="44" y="73"/>
                    <a:pt x="44" y="74"/>
                  </a:cubicBezTo>
                  <a:cubicBezTo>
                    <a:pt x="44" y="73"/>
                    <a:pt x="44" y="73"/>
                    <a:pt x="44" y="73"/>
                  </a:cubicBezTo>
                  <a:cubicBezTo>
                    <a:pt x="44" y="73"/>
                    <a:pt x="44" y="73"/>
                    <a:pt x="44" y="73"/>
                  </a:cubicBezTo>
                  <a:cubicBezTo>
                    <a:pt x="44" y="73"/>
                    <a:pt x="44" y="73"/>
                    <a:pt x="44" y="73"/>
                  </a:cubicBezTo>
                  <a:cubicBezTo>
                    <a:pt x="44" y="72"/>
                    <a:pt x="44" y="72"/>
                    <a:pt x="44" y="72"/>
                  </a:cubicBezTo>
                  <a:cubicBezTo>
                    <a:pt x="44" y="72"/>
                    <a:pt x="43" y="72"/>
                    <a:pt x="43" y="71"/>
                  </a:cubicBezTo>
                  <a:cubicBezTo>
                    <a:pt x="43" y="71"/>
                    <a:pt x="43" y="71"/>
                    <a:pt x="43" y="71"/>
                  </a:cubicBezTo>
                  <a:cubicBezTo>
                    <a:pt x="43" y="71"/>
                    <a:pt x="43" y="71"/>
                    <a:pt x="43" y="71"/>
                  </a:cubicBezTo>
                  <a:cubicBezTo>
                    <a:pt x="43" y="71"/>
                    <a:pt x="43" y="71"/>
                    <a:pt x="43" y="71"/>
                  </a:cubicBezTo>
                  <a:cubicBezTo>
                    <a:pt x="43" y="68"/>
                    <a:pt x="43" y="68"/>
                    <a:pt x="43" y="68"/>
                  </a:cubicBezTo>
                  <a:cubicBezTo>
                    <a:pt x="42" y="68"/>
                    <a:pt x="40" y="71"/>
                    <a:pt x="40" y="68"/>
                  </a:cubicBezTo>
                  <a:cubicBezTo>
                    <a:pt x="40" y="67"/>
                    <a:pt x="42" y="67"/>
                    <a:pt x="42" y="67"/>
                  </a:cubicBezTo>
                  <a:cubicBezTo>
                    <a:pt x="42" y="65"/>
                    <a:pt x="42" y="64"/>
                    <a:pt x="40" y="64"/>
                  </a:cubicBezTo>
                  <a:cubicBezTo>
                    <a:pt x="40" y="64"/>
                    <a:pt x="40" y="64"/>
                    <a:pt x="40" y="63"/>
                  </a:cubicBezTo>
                  <a:cubicBezTo>
                    <a:pt x="39" y="61"/>
                    <a:pt x="40" y="60"/>
                    <a:pt x="38" y="60"/>
                  </a:cubicBezTo>
                  <a:cubicBezTo>
                    <a:pt x="38" y="60"/>
                    <a:pt x="38" y="60"/>
                    <a:pt x="36" y="60"/>
                  </a:cubicBezTo>
                  <a:cubicBezTo>
                    <a:pt x="38" y="60"/>
                    <a:pt x="36" y="60"/>
                    <a:pt x="38" y="60"/>
                  </a:cubicBezTo>
                  <a:cubicBezTo>
                    <a:pt x="38" y="59"/>
                    <a:pt x="38" y="59"/>
                    <a:pt x="38" y="59"/>
                  </a:cubicBezTo>
                  <a:cubicBezTo>
                    <a:pt x="38" y="59"/>
                    <a:pt x="38" y="58"/>
                    <a:pt x="36" y="58"/>
                  </a:cubicBezTo>
                  <a:cubicBezTo>
                    <a:pt x="38" y="58"/>
                    <a:pt x="38" y="58"/>
                    <a:pt x="38" y="55"/>
                  </a:cubicBezTo>
                  <a:cubicBezTo>
                    <a:pt x="36" y="58"/>
                    <a:pt x="36" y="55"/>
                    <a:pt x="36" y="55"/>
                  </a:cubicBezTo>
                  <a:cubicBezTo>
                    <a:pt x="36" y="55"/>
                    <a:pt x="36" y="55"/>
                    <a:pt x="36" y="55"/>
                  </a:cubicBezTo>
                  <a:cubicBezTo>
                    <a:pt x="36" y="55"/>
                    <a:pt x="36" y="55"/>
                    <a:pt x="36" y="55"/>
                  </a:cubicBezTo>
                  <a:cubicBezTo>
                    <a:pt x="36" y="54"/>
                    <a:pt x="36" y="54"/>
                    <a:pt x="36" y="54"/>
                  </a:cubicBezTo>
                  <a:cubicBezTo>
                    <a:pt x="35" y="54"/>
                    <a:pt x="35" y="54"/>
                    <a:pt x="35" y="54"/>
                  </a:cubicBezTo>
                  <a:cubicBezTo>
                    <a:pt x="35" y="54"/>
                    <a:pt x="36" y="52"/>
                    <a:pt x="35" y="52"/>
                  </a:cubicBezTo>
                  <a:cubicBezTo>
                    <a:pt x="34" y="52"/>
                    <a:pt x="34" y="52"/>
                    <a:pt x="34" y="52"/>
                  </a:cubicBezTo>
                  <a:cubicBezTo>
                    <a:pt x="34" y="51"/>
                    <a:pt x="35" y="51"/>
                    <a:pt x="35" y="51"/>
                  </a:cubicBezTo>
                  <a:cubicBezTo>
                    <a:pt x="34" y="51"/>
                    <a:pt x="34" y="50"/>
                    <a:pt x="31" y="50"/>
                  </a:cubicBezTo>
                  <a:cubicBezTo>
                    <a:pt x="34" y="48"/>
                    <a:pt x="31" y="46"/>
                    <a:pt x="30" y="45"/>
                  </a:cubicBezTo>
                  <a:cubicBezTo>
                    <a:pt x="30" y="45"/>
                    <a:pt x="30" y="45"/>
                    <a:pt x="30" y="45"/>
                  </a:cubicBezTo>
                  <a:cubicBezTo>
                    <a:pt x="30" y="43"/>
                    <a:pt x="30" y="43"/>
                    <a:pt x="30" y="43"/>
                  </a:cubicBezTo>
                  <a:cubicBezTo>
                    <a:pt x="30" y="45"/>
                    <a:pt x="28" y="43"/>
                    <a:pt x="28" y="45"/>
                  </a:cubicBezTo>
                  <a:cubicBezTo>
                    <a:pt x="28" y="43"/>
                    <a:pt x="28" y="43"/>
                    <a:pt x="28" y="43"/>
                  </a:cubicBezTo>
                  <a:cubicBezTo>
                    <a:pt x="30" y="41"/>
                    <a:pt x="28" y="43"/>
                    <a:pt x="30" y="43"/>
                  </a:cubicBezTo>
                  <a:cubicBezTo>
                    <a:pt x="30" y="41"/>
                    <a:pt x="28" y="41"/>
                    <a:pt x="30" y="41"/>
                  </a:cubicBezTo>
                  <a:cubicBezTo>
                    <a:pt x="28" y="41"/>
                    <a:pt x="28" y="41"/>
                    <a:pt x="28" y="41"/>
                  </a:cubicBezTo>
                  <a:cubicBezTo>
                    <a:pt x="28" y="41"/>
                    <a:pt x="28" y="41"/>
                    <a:pt x="28" y="41"/>
                  </a:cubicBezTo>
                  <a:cubicBezTo>
                    <a:pt x="27" y="41"/>
                    <a:pt x="27" y="43"/>
                    <a:pt x="26" y="43"/>
                  </a:cubicBezTo>
                  <a:cubicBezTo>
                    <a:pt x="26" y="43"/>
                    <a:pt x="26" y="43"/>
                    <a:pt x="26" y="43"/>
                  </a:cubicBezTo>
                  <a:cubicBezTo>
                    <a:pt x="25" y="43"/>
                    <a:pt x="25" y="45"/>
                    <a:pt x="25" y="45"/>
                  </a:cubicBezTo>
                  <a:cubicBezTo>
                    <a:pt x="25" y="43"/>
                    <a:pt x="26" y="41"/>
                    <a:pt x="26" y="43"/>
                  </a:cubicBezTo>
                  <a:cubicBezTo>
                    <a:pt x="26" y="41"/>
                    <a:pt x="27" y="39"/>
                    <a:pt x="27" y="39"/>
                  </a:cubicBezTo>
                  <a:cubicBezTo>
                    <a:pt x="27" y="39"/>
                    <a:pt x="27" y="39"/>
                    <a:pt x="27" y="41"/>
                  </a:cubicBezTo>
                  <a:cubicBezTo>
                    <a:pt x="26" y="41"/>
                    <a:pt x="27" y="39"/>
                    <a:pt x="26" y="39"/>
                  </a:cubicBezTo>
                  <a:cubicBezTo>
                    <a:pt x="27" y="39"/>
                    <a:pt x="27" y="38"/>
                    <a:pt x="27" y="38"/>
                  </a:cubicBezTo>
                  <a:cubicBezTo>
                    <a:pt x="27" y="38"/>
                    <a:pt x="27" y="38"/>
                    <a:pt x="26" y="38"/>
                  </a:cubicBezTo>
                  <a:cubicBezTo>
                    <a:pt x="27" y="38"/>
                    <a:pt x="27" y="37"/>
                    <a:pt x="27" y="37"/>
                  </a:cubicBezTo>
                  <a:cubicBezTo>
                    <a:pt x="28" y="37"/>
                    <a:pt x="27" y="37"/>
                    <a:pt x="27" y="35"/>
                  </a:cubicBezTo>
                  <a:cubicBezTo>
                    <a:pt x="26" y="37"/>
                    <a:pt x="26" y="38"/>
                    <a:pt x="25" y="37"/>
                  </a:cubicBezTo>
                  <a:cubicBezTo>
                    <a:pt x="26" y="37"/>
                    <a:pt x="26" y="35"/>
                    <a:pt x="27" y="35"/>
                  </a:cubicBezTo>
                  <a:cubicBezTo>
                    <a:pt x="26" y="35"/>
                    <a:pt x="26" y="35"/>
                    <a:pt x="26" y="35"/>
                  </a:cubicBezTo>
                  <a:cubicBezTo>
                    <a:pt x="25" y="35"/>
                    <a:pt x="26" y="34"/>
                    <a:pt x="25" y="35"/>
                  </a:cubicBezTo>
                  <a:cubicBezTo>
                    <a:pt x="26" y="34"/>
                    <a:pt x="26" y="34"/>
                    <a:pt x="26" y="34"/>
                  </a:cubicBezTo>
                  <a:cubicBezTo>
                    <a:pt x="25" y="34"/>
                    <a:pt x="25" y="34"/>
                    <a:pt x="25" y="34"/>
                  </a:cubicBezTo>
                  <a:cubicBezTo>
                    <a:pt x="25" y="34"/>
                    <a:pt x="25" y="33"/>
                    <a:pt x="23" y="33"/>
                  </a:cubicBezTo>
                  <a:cubicBezTo>
                    <a:pt x="23" y="33"/>
                    <a:pt x="23" y="33"/>
                    <a:pt x="25" y="33"/>
                  </a:cubicBezTo>
                  <a:cubicBezTo>
                    <a:pt x="25" y="33"/>
                    <a:pt x="25" y="33"/>
                    <a:pt x="26" y="33"/>
                  </a:cubicBezTo>
                  <a:cubicBezTo>
                    <a:pt x="25" y="33"/>
                    <a:pt x="25" y="33"/>
                    <a:pt x="25" y="32"/>
                  </a:cubicBezTo>
                  <a:cubicBezTo>
                    <a:pt x="25" y="32"/>
                    <a:pt x="25" y="32"/>
                    <a:pt x="25" y="32"/>
                  </a:cubicBezTo>
                  <a:cubicBezTo>
                    <a:pt x="25" y="32"/>
                    <a:pt x="25" y="32"/>
                    <a:pt x="25" y="32"/>
                  </a:cubicBezTo>
                  <a:cubicBezTo>
                    <a:pt x="25" y="32"/>
                    <a:pt x="25" y="32"/>
                    <a:pt x="25" y="32"/>
                  </a:cubicBezTo>
                  <a:cubicBezTo>
                    <a:pt x="25" y="30"/>
                    <a:pt x="25" y="30"/>
                    <a:pt x="25" y="30"/>
                  </a:cubicBezTo>
                  <a:cubicBezTo>
                    <a:pt x="25" y="30"/>
                    <a:pt x="23" y="32"/>
                    <a:pt x="23" y="30"/>
                  </a:cubicBezTo>
                  <a:cubicBezTo>
                    <a:pt x="23" y="32"/>
                    <a:pt x="23" y="32"/>
                    <a:pt x="23" y="32"/>
                  </a:cubicBezTo>
                  <a:cubicBezTo>
                    <a:pt x="23" y="32"/>
                    <a:pt x="22" y="32"/>
                    <a:pt x="22" y="30"/>
                  </a:cubicBezTo>
                  <a:cubicBezTo>
                    <a:pt x="23" y="28"/>
                    <a:pt x="23" y="28"/>
                    <a:pt x="23" y="28"/>
                  </a:cubicBezTo>
                  <a:cubicBezTo>
                    <a:pt x="25" y="28"/>
                    <a:pt x="23" y="28"/>
                    <a:pt x="23" y="28"/>
                  </a:cubicBezTo>
                  <a:cubicBezTo>
                    <a:pt x="23" y="30"/>
                    <a:pt x="23" y="30"/>
                    <a:pt x="23" y="30"/>
                  </a:cubicBezTo>
                  <a:cubicBezTo>
                    <a:pt x="23" y="30"/>
                    <a:pt x="22" y="30"/>
                    <a:pt x="22" y="28"/>
                  </a:cubicBezTo>
                  <a:cubicBezTo>
                    <a:pt x="22" y="28"/>
                    <a:pt x="22" y="26"/>
                    <a:pt x="23" y="28"/>
                  </a:cubicBezTo>
                  <a:cubicBezTo>
                    <a:pt x="23" y="26"/>
                    <a:pt x="22" y="26"/>
                    <a:pt x="22" y="28"/>
                  </a:cubicBezTo>
                  <a:cubicBezTo>
                    <a:pt x="22" y="26"/>
                    <a:pt x="22" y="26"/>
                    <a:pt x="23" y="26"/>
                  </a:cubicBezTo>
                  <a:cubicBezTo>
                    <a:pt x="22" y="26"/>
                    <a:pt x="21" y="26"/>
                    <a:pt x="21" y="26"/>
                  </a:cubicBezTo>
                  <a:cubicBezTo>
                    <a:pt x="18" y="26"/>
                    <a:pt x="18" y="26"/>
                    <a:pt x="18" y="26"/>
                  </a:cubicBezTo>
                  <a:cubicBezTo>
                    <a:pt x="18" y="26"/>
                    <a:pt x="18" y="26"/>
                    <a:pt x="18" y="26"/>
                  </a:cubicBezTo>
                  <a:cubicBezTo>
                    <a:pt x="18" y="28"/>
                    <a:pt x="18" y="26"/>
                    <a:pt x="17" y="28"/>
                  </a:cubicBezTo>
                  <a:cubicBezTo>
                    <a:pt x="17" y="26"/>
                    <a:pt x="17" y="26"/>
                    <a:pt x="17" y="26"/>
                  </a:cubicBezTo>
                  <a:cubicBezTo>
                    <a:pt x="18" y="26"/>
                    <a:pt x="18" y="25"/>
                    <a:pt x="21" y="24"/>
                  </a:cubicBezTo>
                  <a:cubicBezTo>
                    <a:pt x="21" y="22"/>
                    <a:pt x="17" y="25"/>
                    <a:pt x="18" y="24"/>
                  </a:cubicBezTo>
                  <a:cubicBezTo>
                    <a:pt x="18" y="22"/>
                    <a:pt x="18" y="22"/>
                    <a:pt x="18" y="22"/>
                  </a:cubicBezTo>
                  <a:cubicBezTo>
                    <a:pt x="18" y="22"/>
                    <a:pt x="21" y="22"/>
                    <a:pt x="21" y="21"/>
                  </a:cubicBezTo>
                  <a:cubicBezTo>
                    <a:pt x="18" y="22"/>
                    <a:pt x="17" y="21"/>
                    <a:pt x="17" y="22"/>
                  </a:cubicBezTo>
                  <a:cubicBezTo>
                    <a:pt x="17" y="22"/>
                    <a:pt x="18" y="22"/>
                    <a:pt x="18" y="24"/>
                  </a:cubicBezTo>
                  <a:cubicBezTo>
                    <a:pt x="17" y="24"/>
                    <a:pt x="17" y="24"/>
                    <a:pt x="15" y="24"/>
                  </a:cubicBezTo>
                  <a:cubicBezTo>
                    <a:pt x="15" y="22"/>
                    <a:pt x="15" y="22"/>
                    <a:pt x="17" y="22"/>
                  </a:cubicBezTo>
                  <a:cubicBezTo>
                    <a:pt x="17" y="21"/>
                    <a:pt x="17" y="22"/>
                    <a:pt x="17" y="22"/>
                  </a:cubicBezTo>
                  <a:cubicBezTo>
                    <a:pt x="17" y="21"/>
                    <a:pt x="15" y="21"/>
                    <a:pt x="17" y="21"/>
                  </a:cubicBezTo>
                  <a:cubicBezTo>
                    <a:pt x="18" y="21"/>
                    <a:pt x="18" y="21"/>
                    <a:pt x="18" y="21"/>
                  </a:cubicBezTo>
                  <a:cubicBezTo>
                    <a:pt x="18" y="20"/>
                    <a:pt x="18" y="20"/>
                    <a:pt x="18" y="20"/>
                  </a:cubicBezTo>
                  <a:cubicBezTo>
                    <a:pt x="18" y="20"/>
                    <a:pt x="18" y="20"/>
                    <a:pt x="18" y="20"/>
                  </a:cubicBezTo>
                  <a:cubicBezTo>
                    <a:pt x="17" y="20"/>
                    <a:pt x="18" y="20"/>
                    <a:pt x="18" y="19"/>
                  </a:cubicBezTo>
                  <a:cubicBezTo>
                    <a:pt x="17" y="19"/>
                    <a:pt x="17" y="19"/>
                    <a:pt x="17" y="19"/>
                  </a:cubicBezTo>
                  <a:cubicBezTo>
                    <a:pt x="17" y="20"/>
                    <a:pt x="18" y="20"/>
                    <a:pt x="17" y="21"/>
                  </a:cubicBezTo>
                  <a:cubicBezTo>
                    <a:pt x="17" y="20"/>
                    <a:pt x="17" y="20"/>
                    <a:pt x="15" y="19"/>
                  </a:cubicBezTo>
                  <a:cubicBezTo>
                    <a:pt x="15" y="20"/>
                    <a:pt x="15" y="20"/>
                    <a:pt x="15" y="20"/>
                  </a:cubicBezTo>
                  <a:cubicBezTo>
                    <a:pt x="15" y="20"/>
                    <a:pt x="14" y="20"/>
                    <a:pt x="14" y="19"/>
                  </a:cubicBezTo>
                  <a:cubicBezTo>
                    <a:pt x="15" y="19"/>
                    <a:pt x="15" y="19"/>
                    <a:pt x="15" y="19"/>
                  </a:cubicBezTo>
                  <a:cubicBezTo>
                    <a:pt x="15" y="17"/>
                    <a:pt x="15" y="17"/>
                    <a:pt x="15" y="15"/>
                  </a:cubicBezTo>
                  <a:cubicBezTo>
                    <a:pt x="14" y="17"/>
                    <a:pt x="14" y="15"/>
                    <a:pt x="14" y="15"/>
                  </a:cubicBezTo>
                  <a:cubicBezTo>
                    <a:pt x="14" y="15"/>
                    <a:pt x="15" y="17"/>
                    <a:pt x="14" y="19"/>
                  </a:cubicBezTo>
                  <a:cubicBezTo>
                    <a:pt x="13" y="19"/>
                    <a:pt x="15" y="19"/>
                    <a:pt x="14" y="20"/>
                  </a:cubicBezTo>
                  <a:cubicBezTo>
                    <a:pt x="14" y="20"/>
                    <a:pt x="13" y="20"/>
                    <a:pt x="11" y="20"/>
                  </a:cubicBezTo>
                  <a:cubicBezTo>
                    <a:pt x="11" y="20"/>
                    <a:pt x="11" y="20"/>
                    <a:pt x="11" y="20"/>
                  </a:cubicBezTo>
                  <a:cubicBezTo>
                    <a:pt x="13" y="19"/>
                    <a:pt x="13" y="20"/>
                    <a:pt x="13" y="19"/>
                  </a:cubicBezTo>
                  <a:cubicBezTo>
                    <a:pt x="13" y="19"/>
                    <a:pt x="13" y="17"/>
                    <a:pt x="13" y="15"/>
                  </a:cubicBezTo>
                  <a:cubicBezTo>
                    <a:pt x="13" y="15"/>
                    <a:pt x="11" y="17"/>
                    <a:pt x="13" y="17"/>
                  </a:cubicBezTo>
                  <a:cubicBezTo>
                    <a:pt x="11" y="15"/>
                    <a:pt x="11" y="15"/>
                    <a:pt x="10" y="13"/>
                  </a:cubicBezTo>
                  <a:cubicBezTo>
                    <a:pt x="11" y="13"/>
                    <a:pt x="10" y="12"/>
                    <a:pt x="11" y="12"/>
                  </a:cubicBezTo>
                  <a:cubicBezTo>
                    <a:pt x="13" y="12"/>
                    <a:pt x="13" y="12"/>
                    <a:pt x="13" y="12"/>
                  </a:cubicBezTo>
                  <a:cubicBezTo>
                    <a:pt x="13" y="12"/>
                    <a:pt x="13" y="12"/>
                    <a:pt x="13" y="12"/>
                  </a:cubicBezTo>
                  <a:cubicBezTo>
                    <a:pt x="13" y="12"/>
                    <a:pt x="11" y="12"/>
                    <a:pt x="11" y="11"/>
                  </a:cubicBezTo>
                  <a:cubicBezTo>
                    <a:pt x="11" y="12"/>
                    <a:pt x="10" y="12"/>
                    <a:pt x="10" y="13"/>
                  </a:cubicBezTo>
                  <a:cubicBezTo>
                    <a:pt x="10" y="12"/>
                    <a:pt x="9" y="13"/>
                    <a:pt x="9" y="12"/>
                  </a:cubicBezTo>
                  <a:cubicBezTo>
                    <a:pt x="9" y="12"/>
                    <a:pt x="9" y="11"/>
                    <a:pt x="9" y="9"/>
                  </a:cubicBezTo>
                  <a:cubicBezTo>
                    <a:pt x="8" y="9"/>
                    <a:pt x="8" y="8"/>
                    <a:pt x="8" y="7"/>
                  </a:cubicBezTo>
                  <a:cubicBezTo>
                    <a:pt x="5" y="7"/>
                    <a:pt x="5" y="8"/>
                    <a:pt x="4" y="7"/>
                  </a:cubicBezTo>
                  <a:cubicBezTo>
                    <a:pt x="5" y="7"/>
                    <a:pt x="5" y="7"/>
                    <a:pt x="5" y="7"/>
                  </a:cubicBezTo>
                  <a:cubicBezTo>
                    <a:pt x="5" y="7"/>
                    <a:pt x="5" y="7"/>
                    <a:pt x="5" y="7"/>
                  </a:cubicBezTo>
                  <a:cubicBezTo>
                    <a:pt x="4" y="6"/>
                    <a:pt x="4" y="6"/>
                    <a:pt x="4" y="6"/>
                  </a:cubicBezTo>
                  <a:cubicBezTo>
                    <a:pt x="4" y="6"/>
                    <a:pt x="4" y="6"/>
                    <a:pt x="4" y="6"/>
                  </a:cubicBezTo>
                  <a:cubicBezTo>
                    <a:pt x="4" y="6"/>
                    <a:pt x="4" y="6"/>
                    <a:pt x="4" y="6"/>
                  </a:cubicBezTo>
                  <a:cubicBezTo>
                    <a:pt x="2" y="6"/>
                    <a:pt x="2" y="6"/>
                    <a:pt x="2" y="6"/>
                  </a:cubicBezTo>
                  <a:cubicBezTo>
                    <a:pt x="1" y="6"/>
                    <a:pt x="2" y="4"/>
                    <a:pt x="2" y="4"/>
                  </a:cubicBezTo>
                  <a:cubicBezTo>
                    <a:pt x="2" y="4"/>
                    <a:pt x="2" y="4"/>
                    <a:pt x="2" y="4"/>
                  </a:cubicBezTo>
                  <a:cubicBezTo>
                    <a:pt x="2" y="2"/>
                    <a:pt x="2" y="2"/>
                    <a:pt x="1" y="0"/>
                  </a:cubicBezTo>
                  <a:cubicBezTo>
                    <a:pt x="1" y="0"/>
                    <a:pt x="1" y="0"/>
                    <a:pt x="1" y="0"/>
                  </a:cubicBezTo>
                  <a:cubicBezTo>
                    <a:pt x="1" y="0"/>
                    <a:pt x="1" y="0"/>
                    <a:pt x="1" y="0"/>
                  </a:cubicBezTo>
                  <a:cubicBezTo>
                    <a:pt x="0" y="0"/>
                    <a:pt x="0" y="0"/>
                    <a:pt x="0" y="0"/>
                  </a:cubicBezTo>
                  <a:cubicBezTo>
                    <a:pt x="0" y="2"/>
                    <a:pt x="0" y="2"/>
                    <a:pt x="0" y="2"/>
                  </a:cubicBezTo>
                  <a:cubicBezTo>
                    <a:pt x="0" y="2"/>
                    <a:pt x="0" y="2"/>
                    <a:pt x="1" y="2"/>
                  </a:cubicBezTo>
                  <a:cubicBezTo>
                    <a:pt x="1" y="2"/>
                    <a:pt x="1" y="2"/>
                    <a:pt x="1" y="4"/>
                  </a:cubicBezTo>
                  <a:cubicBezTo>
                    <a:pt x="1" y="2"/>
                    <a:pt x="1" y="2"/>
                    <a:pt x="1" y="2"/>
                  </a:cubicBezTo>
                  <a:cubicBezTo>
                    <a:pt x="0" y="2"/>
                    <a:pt x="1" y="4"/>
                    <a:pt x="0" y="4"/>
                  </a:cubicBezTo>
                  <a:cubicBezTo>
                    <a:pt x="0" y="4"/>
                    <a:pt x="0" y="4"/>
                    <a:pt x="0" y="4"/>
                  </a:cubicBezTo>
                  <a:cubicBezTo>
                    <a:pt x="0" y="4"/>
                    <a:pt x="0" y="4"/>
                    <a:pt x="0" y="6"/>
                  </a:cubicBezTo>
                  <a:cubicBezTo>
                    <a:pt x="0" y="4"/>
                    <a:pt x="1" y="6"/>
                    <a:pt x="1" y="4"/>
                  </a:cubicBezTo>
                  <a:cubicBezTo>
                    <a:pt x="0" y="6"/>
                    <a:pt x="0" y="6"/>
                    <a:pt x="1" y="7"/>
                  </a:cubicBezTo>
                  <a:cubicBezTo>
                    <a:pt x="1" y="8"/>
                    <a:pt x="1" y="8"/>
                    <a:pt x="1" y="8"/>
                  </a:cubicBezTo>
                  <a:cubicBezTo>
                    <a:pt x="2" y="8"/>
                    <a:pt x="2" y="7"/>
                    <a:pt x="2" y="7"/>
                  </a:cubicBezTo>
                  <a:cubicBezTo>
                    <a:pt x="2" y="7"/>
                    <a:pt x="2" y="7"/>
                    <a:pt x="4" y="7"/>
                  </a:cubicBezTo>
                  <a:cubicBezTo>
                    <a:pt x="2" y="8"/>
                    <a:pt x="2" y="8"/>
                    <a:pt x="2" y="9"/>
                  </a:cubicBezTo>
                  <a:cubicBezTo>
                    <a:pt x="2" y="9"/>
                    <a:pt x="2" y="9"/>
                    <a:pt x="2" y="9"/>
                  </a:cubicBezTo>
                  <a:cubicBezTo>
                    <a:pt x="2" y="9"/>
                    <a:pt x="2" y="9"/>
                    <a:pt x="2" y="11"/>
                  </a:cubicBezTo>
                  <a:cubicBezTo>
                    <a:pt x="4" y="12"/>
                    <a:pt x="4" y="13"/>
                    <a:pt x="5" y="13"/>
                  </a:cubicBezTo>
                  <a:cubicBezTo>
                    <a:pt x="5" y="13"/>
                    <a:pt x="5" y="13"/>
                    <a:pt x="5" y="13"/>
                  </a:cubicBezTo>
                  <a:cubicBezTo>
                    <a:pt x="4" y="15"/>
                    <a:pt x="5" y="15"/>
                    <a:pt x="5" y="17"/>
                  </a:cubicBezTo>
                  <a:cubicBezTo>
                    <a:pt x="8" y="19"/>
                    <a:pt x="8" y="20"/>
                    <a:pt x="9" y="20"/>
                  </a:cubicBezTo>
                  <a:cubicBezTo>
                    <a:pt x="9" y="22"/>
                    <a:pt x="10" y="24"/>
                    <a:pt x="11" y="26"/>
                  </a:cubicBezTo>
                  <a:cubicBezTo>
                    <a:pt x="11" y="25"/>
                    <a:pt x="11" y="25"/>
                    <a:pt x="11" y="25"/>
                  </a:cubicBezTo>
                  <a:cubicBezTo>
                    <a:pt x="11" y="26"/>
                    <a:pt x="13" y="25"/>
                    <a:pt x="13" y="26"/>
                  </a:cubicBezTo>
                  <a:cubicBezTo>
                    <a:pt x="11" y="26"/>
                    <a:pt x="11" y="26"/>
                    <a:pt x="11" y="28"/>
                  </a:cubicBezTo>
                  <a:cubicBezTo>
                    <a:pt x="13" y="28"/>
                    <a:pt x="13" y="30"/>
                    <a:pt x="13" y="32"/>
                  </a:cubicBezTo>
                  <a:cubicBezTo>
                    <a:pt x="13" y="32"/>
                    <a:pt x="13" y="32"/>
                    <a:pt x="13" y="32"/>
                  </a:cubicBezTo>
                  <a:cubicBezTo>
                    <a:pt x="13" y="33"/>
                    <a:pt x="14" y="33"/>
                    <a:pt x="15" y="34"/>
                  </a:cubicBezTo>
                  <a:cubicBezTo>
                    <a:pt x="15" y="34"/>
                    <a:pt x="15" y="34"/>
                    <a:pt x="15" y="34"/>
                  </a:cubicBezTo>
                  <a:cubicBezTo>
                    <a:pt x="15" y="35"/>
                    <a:pt x="15" y="35"/>
                    <a:pt x="15" y="37"/>
                  </a:cubicBezTo>
                  <a:cubicBezTo>
                    <a:pt x="15" y="38"/>
                    <a:pt x="17" y="38"/>
                    <a:pt x="17" y="39"/>
                  </a:cubicBezTo>
                  <a:cubicBezTo>
                    <a:pt x="17" y="43"/>
                    <a:pt x="21" y="45"/>
                    <a:pt x="21" y="47"/>
                  </a:cubicBezTo>
                  <a:cubicBezTo>
                    <a:pt x="22" y="47"/>
                    <a:pt x="22" y="47"/>
                    <a:pt x="22" y="47"/>
                  </a:cubicBezTo>
                  <a:cubicBezTo>
                    <a:pt x="22" y="50"/>
                    <a:pt x="25" y="52"/>
                    <a:pt x="25" y="55"/>
                  </a:cubicBezTo>
                  <a:cubicBezTo>
                    <a:pt x="26" y="54"/>
                    <a:pt x="26" y="54"/>
                    <a:pt x="26" y="54"/>
                  </a:cubicBezTo>
                  <a:cubicBezTo>
                    <a:pt x="26" y="54"/>
                    <a:pt x="26" y="55"/>
                    <a:pt x="26" y="58"/>
                  </a:cubicBezTo>
                  <a:cubicBezTo>
                    <a:pt x="26" y="58"/>
                    <a:pt x="26" y="59"/>
                    <a:pt x="27" y="59"/>
                  </a:cubicBezTo>
                  <a:cubicBezTo>
                    <a:pt x="27" y="60"/>
                    <a:pt x="27" y="60"/>
                    <a:pt x="27" y="60"/>
                  </a:cubicBezTo>
                  <a:cubicBezTo>
                    <a:pt x="28" y="61"/>
                    <a:pt x="28" y="61"/>
                    <a:pt x="28" y="63"/>
                  </a:cubicBezTo>
                  <a:cubicBezTo>
                    <a:pt x="28" y="63"/>
                    <a:pt x="28" y="63"/>
                    <a:pt x="28" y="63"/>
                  </a:cubicBezTo>
                  <a:cubicBezTo>
                    <a:pt x="28" y="63"/>
                    <a:pt x="28" y="63"/>
                    <a:pt x="30" y="63"/>
                  </a:cubicBezTo>
                  <a:cubicBezTo>
                    <a:pt x="30" y="63"/>
                    <a:pt x="30" y="64"/>
                    <a:pt x="28" y="64"/>
                  </a:cubicBezTo>
                  <a:cubicBezTo>
                    <a:pt x="30" y="65"/>
                    <a:pt x="30" y="68"/>
                    <a:pt x="31" y="68"/>
                  </a:cubicBezTo>
                  <a:cubicBezTo>
                    <a:pt x="31" y="68"/>
                    <a:pt x="31" y="68"/>
                    <a:pt x="31" y="71"/>
                  </a:cubicBezTo>
                  <a:cubicBezTo>
                    <a:pt x="31" y="71"/>
                    <a:pt x="34" y="72"/>
                    <a:pt x="34" y="73"/>
                  </a:cubicBezTo>
                  <a:cubicBezTo>
                    <a:pt x="35" y="73"/>
                    <a:pt x="35" y="72"/>
                    <a:pt x="35" y="73"/>
                  </a:cubicBezTo>
                  <a:cubicBezTo>
                    <a:pt x="35" y="73"/>
                    <a:pt x="35" y="73"/>
                    <a:pt x="35" y="73"/>
                  </a:cubicBezTo>
                  <a:cubicBezTo>
                    <a:pt x="35" y="76"/>
                    <a:pt x="38" y="77"/>
                    <a:pt x="38" y="78"/>
                  </a:cubicBezTo>
                  <a:cubicBezTo>
                    <a:pt x="39" y="84"/>
                    <a:pt x="40" y="86"/>
                    <a:pt x="42" y="89"/>
                  </a:cubicBezTo>
                  <a:cubicBezTo>
                    <a:pt x="43" y="89"/>
                    <a:pt x="43" y="89"/>
                    <a:pt x="43" y="89"/>
                  </a:cubicBezTo>
                  <a:cubicBezTo>
                    <a:pt x="42" y="90"/>
                    <a:pt x="44" y="90"/>
                    <a:pt x="43" y="91"/>
                  </a:cubicBezTo>
                  <a:cubicBezTo>
                    <a:pt x="44" y="91"/>
                    <a:pt x="44" y="93"/>
                    <a:pt x="44" y="91"/>
                  </a:cubicBezTo>
                  <a:cubicBezTo>
                    <a:pt x="44" y="93"/>
                    <a:pt x="48" y="94"/>
                    <a:pt x="47" y="97"/>
                  </a:cubicBezTo>
                  <a:cubicBezTo>
                    <a:pt x="47" y="97"/>
                    <a:pt x="47" y="97"/>
                    <a:pt x="47" y="94"/>
                  </a:cubicBezTo>
                  <a:cubicBezTo>
                    <a:pt x="48" y="97"/>
                    <a:pt x="48" y="98"/>
                    <a:pt x="49" y="99"/>
                  </a:cubicBezTo>
                  <a:cubicBezTo>
                    <a:pt x="49" y="98"/>
                    <a:pt x="49" y="98"/>
                    <a:pt x="49" y="98"/>
                  </a:cubicBezTo>
                  <a:cubicBezTo>
                    <a:pt x="51" y="98"/>
                    <a:pt x="49" y="100"/>
                    <a:pt x="51" y="99"/>
                  </a:cubicBezTo>
                  <a:cubicBezTo>
                    <a:pt x="51" y="99"/>
                    <a:pt x="49" y="100"/>
                    <a:pt x="49" y="99"/>
                  </a:cubicBezTo>
                  <a:cubicBezTo>
                    <a:pt x="52" y="102"/>
                    <a:pt x="52" y="104"/>
                    <a:pt x="53" y="110"/>
                  </a:cubicBezTo>
                  <a:cubicBezTo>
                    <a:pt x="56" y="111"/>
                    <a:pt x="56" y="107"/>
                    <a:pt x="56" y="110"/>
                  </a:cubicBezTo>
                  <a:cubicBezTo>
                    <a:pt x="56" y="110"/>
                    <a:pt x="55" y="110"/>
                    <a:pt x="56" y="110"/>
                  </a:cubicBezTo>
                  <a:cubicBezTo>
                    <a:pt x="56" y="111"/>
                    <a:pt x="57" y="110"/>
                    <a:pt x="57" y="111"/>
                  </a:cubicBezTo>
                  <a:cubicBezTo>
                    <a:pt x="56" y="111"/>
                    <a:pt x="57" y="111"/>
                    <a:pt x="56" y="112"/>
                  </a:cubicBezTo>
                  <a:cubicBezTo>
                    <a:pt x="57" y="112"/>
                    <a:pt x="60" y="112"/>
                    <a:pt x="60" y="113"/>
                  </a:cubicBezTo>
                  <a:cubicBezTo>
                    <a:pt x="60" y="113"/>
                    <a:pt x="60" y="113"/>
                    <a:pt x="60" y="113"/>
                  </a:cubicBezTo>
                  <a:cubicBezTo>
                    <a:pt x="57" y="115"/>
                    <a:pt x="60" y="116"/>
                    <a:pt x="60" y="117"/>
                  </a:cubicBezTo>
                  <a:cubicBezTo>
                    <a:pt x="63" y="124"/>
                    <a:pt x="65" y="130"/>
                    <a:pt x="68" y="137"/>
                  </a:cubicBezTo>
                  <a:cubicBezTo>
                    <a:pt x="73" y="142"/>
                    <a:pt x="74" y="150"/>
                    <a:pt x="78" y="155"/>
                  </a:cubicBezTo>
                  <a:cubicBezTo>
                    <a:pt x="81" y="155"/>
                    <a:pt x="81" y="155"/>
                    <a:pt x="81" y="158"/>
                  </a:cubicBezTo>
                  <a:cubicBezTo>
                    <a:pt x="81" y="156"/>
                    <a:pt x="81" y="156"/>
                    <a:pt x="81" y="156"/>
                  </a:cubicBezTo>
                  <a:cubicBezTo>
                    <a:pt x="81" y="158"/>
                    <a:pt x="82" y="158"/>
                    <a:pt x="81" y="159"/>
                  </a:cubicBezTo>
                  <a:cubicBezTo>
                    <a:pt x="82" y="160"/>
                    <a:pt x="83" y="164"/>
                    <a:pt x="86" y="165"/>
                  </a:cubicBezTo>
                  <a:cubicBezTo>
                    <a:pt x="86" y="165"/>
                    <a:pt x="86" y="165"/>
                    <a:pt x="86" y="165"/>
                  </a:cubicBezTo>
                  <a:cubicBezTo>
                    <a:pt x="86" y="167"/>
                    <a:pt x="86" y="167"/>
                    <a:pt x="86" y="167"/>
                  </a:cubicBezTo>
                  <a:cubicBezTo>
                    <a:pt x="86" y="165"/>
                    <a:pt x="86" y="165"/>
                    <a:pt x="86" y="165"/>
                  </a:cubicBezTo>
                  <a:cubicBezTo>
                    <a:pt x="86" y="167"/>
                    <a:pt x="86" y="167"/>
                    <a:pt x="86" y="167"/>
                  </a:cubicBezTo>
                  <a:cubicBezTo>
                    <a:pt x="87" y="172"/>
                    <a:pt x="93" y="178"/>
                    <a:pt x="95" y="184"/>
                  </a:cubicBezTo>
                  <a:cubicBezTo>
                    <a:pt x="97" y="185"/>
                    <a:pt x="97" y="186"/>
                    <a:pt x="99" y="188"/>
                  </a:cubicBezTo>
                  <a:cubicBezTo>
                    <a:pt x="102" y="193"/>
                    <a:pt x="106" y="195"/>
                    <a:pt x="107" y="201"/>
                  </a:cubicBezTo>
                  <a:cubicBezTo>
                    <a:pt x="107" y="201"/>
                    <a:pt x="108" y="198"/>
                    <a:pt x="108" y="197"/>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256" name="Hình tự do 152"/>
            <p:cNvSpPr>
              <a:spLocks/>
            </p:cNvSpPr>
            <p:nvPr/>
          </p:nvSpPr>
          <p:spPr bwMode="auto">
            <a:xfrm>
              <a:off x="4227" y="1606"/>
              <a:ext cx="59" cy="2471"/>
            </a:xfrm>
            <a:custGeom>
              <a:avLst/>
              <a:gdLst>
                <a:gd name="T0" fmla="*/ 23 w 25"/>
                <a:gd name="T1" fmla="*/ 0 h 1046"/>
                <a:gd name="T2" fmla="*/ 17 w 25"/>
                <a:gd name="T3" fmla="*/ 518 h 1046"/>
                <a:gd name="T4" fmla="*/ 25 w 25"/>
                <a:gd name="T5" fmla="*/ 1046 h 1046"/>
                <a:gd name="T6" fmla="*/ 4 w 25"/>
                <a:gd name="T7" fmla="*/ 1046 h 1046"/>
                <a:gd name="T8" fmla="*/ 11 w 25"/>
                <a:gd name="T9" fmla="*/ 758 h 1046"/>
                <a:gd name="T10" fmla="*/ 0 w 25"/>
                <a:gd name="T11" fmla="*/ 239 h 1046"/>
                <a:gd name="T12" fmla="*/ 8 w 25"/>
                <a:gd name="T13" fmla="*/ 0 h 1046"/>
                <a:gd name="T14" fmla="*/ 23 w 25"/>
                <a:gd name="T15" fmla="*/ 0 h 1046"/>
                <a:gd name="T16" fmla="*/ 23 w 25"/>
                <a:gd name="T17" fmla="*/ 0 h 10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1046">
                  <a:moveTo>
                    <a:pt x="23" y="0"/>
                  </a:moveTo>
                  <a:cubicBezTo>
                    <a:pt x="17" y="518"/>
                    <a:pt x="17" y="518"/>
                    <a:pt x="17" y="518"/>
                  </a:cubicBezTo>
                  <a:cubicBezTo>
                    <a:pt x="25" y="1046"/>
                    <a:pt x="25" y="1046"/>
                    <a:pt x="25" y="1046"/>
                  </a:cubicBezTo>
                  <a:cubicBezTo>
                    <a:pt x="4" y="1046"/>
                    <a:pt x="4" y="1046"/>
                    <a:pt x="4" y="1046"/>
                  </a:cubicBezTo>
                  <a:cubicBezTo>
                    <a:pt x="11" y="758"/>
                    <a:pt x="11" y="758"/>
                    <a:pt x="11" y="758"/>
                  </a:cubicBezTo>
                  <a:cubicBezTo>
                    <a:pt x="0" y="239"/>
                    <a:pt x="0" y="239"/>
                    <a:pt x="0" y="239"/>
                  </a:cubicBezTo>
                  <a:cubicBezTo>
                    <a:pt x="8" y="0"/>
                    <a:pt x="8" y="0"/>
                    <a:pt x="8" y="0"/>
                  </a:cubicBezTo>
                  <a:cubicBezTo>
                    <a:pt x="23" y="0"/>
                    <a:pt x="23" y="0"/>
                    <a:pt x="23" y="0"/>
                  </a:cubicBezTo>
                  <a:cubicBezTo>
                    <a:pt x="23" y="0"/>
                    <a:pt x="23" y="0"/>
                    <a:pt x="23" y="0"/>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grpSp>
      <p:grpSp>
        <p:nvGrpSpPr>
          <p:cNvPr id="257" name="Nhóm 50"/>
          <p:cNvGrpSpPr>
            <a:grpSpLocks noChangeAspect="1"/>
          </p:cNvGrpSpPr>
          <p:nvPr userDrawn="1"/>
        </p:nvGrpSpPr>
        <p:grpSpPr bwMode="auto">
          <a:xfrm>
            <a:off x="10514012" y="2438400"/>
            <a:ext cx="1485016" cy="2195929"/>
            <a:chOff x="3369" y="1563"/>
            <a:chExt cx="940" cy="1390"/>
          </a:xfrm>
        </p:grpSpPr>
        <p:sp>
          <p:nvSpPr>
            <p:cNvPr id="258" name="Hình tự do 51"/>
            <p:cNvSpPr>
              <a:spLocks/>
            </p:cNvSpPr>
            <p:nvPr/>
          </p:nvSpPr>
          <p:spPr bwMode="auto">
            <a:xfrm>
              <a:off x="3539" y="1906"/>
              <a:ext cx="192" cy="212"/>
            </a:xfrm>
            <a:custGeom>
              <a:avLst/>
              <a:gdLst>
                <a:gd name="T0" fmla="*/ 81 w 81"/>
                <a:gd name="T1" fmla="*/ 73 h 90"/>
                <a:gd name="T2" fmla="*/ 44 w 81"/>
                <a:gd name="T3" fmla="*/ 7 h 90"/>
                <a:gd name="T4" fmla="*/ 0 w 81"/>
                <a:gd name="T5" fmla="*/ 21 h 90"/>
                <a:gd name="T6" fmla="*/ 21 w 81"/>
                <a:gd name="T7" fmla="*/ 19 h 90"/>
                <a:gd name="T8" fmla="*/ 53 w 81"/>
                <a:gd name="T9" fmla="*/ 76 h 90"/>
                <a:gd name="T10" fmla="*/ 81 w 81"/>
                <a:gd name="T11" fmla="*/ 73 h 90"/>
              </a:gdLst>
              <a:ahLst/>
              <a:cxnLst>
                <a:cxn ang="0">
                  <a:pos x="T0" y="T1"/>
                </a:cxn>
                <a:cxn ang="0">
                  <a:pos x="T2" y="T3"/>
                </a:cxn>
                <a:cxn ang="0">
                  <a:pos x="T4" y="T5"/>
                </a:cxn>
                <a:cxn ang="0">
                  <a:pos x="T6" y="T7"/>
                </a:cxn>
                <a:cxn ang="0">
                  <a:pos x="T8" y="T9"/>
                </a:cxn>
                <a:cxn ang="0">
                  <a:pos x="T10" y="T11"/>
                </a:cxn>
              </a:cxnLst>
              <a:rect l="0" t="0" r="r" b="b"/>
              <a:pathLst>
                <a:path w="81" h="90">
                  <a:moveTo>
                    <a:pt x="81" y="73"/>
                  </a:moveTo>
                  <a:cubicBezTo>
                    <a:pt x="81" y="73"/>
                    <a:pt x="74" y="21"/>
                    <a:pt x="44" y="7"/>
                  </a:cubicBezTo>
                  <a:cubicBezTo>
                    <a:pt x="29" y="0"/>
                    <a:pt x="0" y="14"/>
                    <a:pt x="0" y="21"/>
                  </a:cubicBezTo>
                  <a:cubicBezTo>
                    <a:pt x="8" y="21"/>
                    <a:pt x="21" y="19"/>
                    <a:pt x="21" y="19"/>
                  </a:cubicBezTo>
                  <a:cubicBezTo>
                    <a:pt x="21" y="19"/>
                    <a:pt x="26" y="58"/>
                    <a:pt x="53" y="76"/>
                  </a:cubicBezTo>
                  <a:cubicBezTo>
                    <a:pt x="74" y="90"/>
                    <a:pt x="81" y="73"/>
                    <a:pt x="81" y="73"/>
                  </a:cubicBezTo>
                  <a:close/>
                </a:path>
              </a:pathLst>
            </a:custGeom>
            <a:solidFill>
              <a:srgbClr val="3B3B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259" name="Hình tự do 52"/>
            <p:cNvSpPr>
              <a:spLocks/>
            </p:cNvSpPr>
            <p:nvPr/>
          </p:nvSpPr>
          <p:spPr bwMode="auto">
            <a:xfrm>
              <a:off x="3603" y="1925"/>
              <a:ext cx="17" cy="16"/>
            </a:xfrm>
            <a:custGeom>
              <a:avLst/>
              <a:gdLst>
                <a:gd name="T0" fmla="*/ 7 w 7"/>
                <a:gd name="T1" fmla="*/ 3 h 7"/>
                <a:gd name="T2" fmla="*/ 4 w 7"/>
                <a:gd name="T3" fmla="*/ 7 h 7"/>
                <a:gd name="T4" fmla="*/ 0 w 7"/>
                <a:gd name="T5" fmla="*/ 3 h 7"/>
                <a:gd name="T6" fmla="*/ 4 w 7"/>
                <a:gd name="T7" fmla="*/ 0 h 7"/>
                <a:gd name="T8" fmla="*/ 7 w 7"/>
                <a:gd name="T9" fmla="*/ 3 h 7"/>
              </a:gdLst>
              <a:ahLst/>
              <a:cxnLst>
                <a:cxn ang="0">
                  <a:pos x="T0" y="T1"/>
                </a:cxn>
                <a:cxn ang="0">
                  <a:pos x="T2" y="T3"/>
                </a:cxn>
                <a:cxn ang="0">
                  <a:pos x="T4" y="T5"/>
                </a:cxn>
                <a:cxn ang="0">
                  <a:pos x="T6" y="T7"/>
                </a:cxn>
                <a:cxn ang="0">
                  <a:pos x="T8" y="T9"/>
                </a:cxn>
              </a:cxnLst>
              <a:rect l="0" t="0" r="r" b="b"/>
              <a:pathLst>
                <a:path w="7" h="7">
                  <a:moveTo>
                    <a:pt x="7" y="3"/>
                  </a:moveTo>
                  <a:cubicBezTo>
                    <a:pt x="7" y="5"/>
                    <a:pt x="6" y="7"/>
                    <a:pt x="4" y="7"/>
                  </a:cubicBezTo>
                  <a:cubicBezTo>
                    <a:pt x="2" y="7"/>
                    <a:pt x="0" y="5"/>
                    <a:pt x="0" y="3"/>
                  </a:cubicBezTo>
                  <a:cubicBezTo>
                    <a:pt x="0" y="2"/>
                    <a:pt x="2" y="0"/>
                    <a:pt x="4" y="0"/>
                  </a:cubicBezTo>
                  <a:cubicBezTo>
                    <a:pt x="5" y="0"/>
                    <a:pt x="7" y="1"/>
                    <a:pt x="7" y="3"/>
                  </a:cubicBezTo>
                  <a:close/>
                </a:path>
              </a:pathLst>
            </a:cu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260" name="Hình tự do 53"/>
            <p:cNvSpPr>
              <a:spLocks/>
            </p:cNvSpPr>
            <p:nvPr/>
          </p:nvSpPr>
          <p:spPr bwMode="auto">
            <a:xfrm>
              <a:off x="3636" y="1889"/>
              <a:ext cx="26" cy="31"/>
            </a:xfrm>
            <a:custGeom>
              <a:avLst/>
              <a:gdLst>
                <a:gd name="T0" fmla="*/ 0 w 11"/>
                <a:gd name="T1" fmla="*/ 13 h 13"/>
                <a:gd name="T2" fmla="*/ 8 w 11"/>
                <a:gd name="T3" fmla="*/ 0 h 13"/>
                <a:gd name="T4" fmla="*/ 0 w 11"/>
                <a:gd name="T5" fmla="*/ 13 h 13"/>
              </a:gdLst>
              <a:ahLst/>
              <a:cxnLst>
                <a:cxn ang="0">
                  <a:pos x="T0" y="T1"/>
                </a:cxn>
                <a:cxn ang="0">
                  <a:pos x="T2" y="T3"/>
                </a:cxn>
                <a:cxn ang="0">
                  <a:pos x="T4" y="T5"/>
                </a:cxn>
              </a:cxnLst>
              <a:rect l="0" t="0" r="r" b="b"/>
              <a:pathLst>
                <a:path w="11" h="13">
                  <a:moveTo>
                    <a:pt x="0" y="13"/>
                  </a:moveTo>
                  <a:cubicBezTo>
                    <a:pt x="0" y="13"/>
                    <a:pt x="8" y="5"/>
                    <a:pt x="8" y="0"/>
                  </a:cubicBezTo>
                  <a:cubicBezTo>
                    <a:pt x="11" y="5"/>
                    <a:pt x="10" y="13"/>
                    <a:pt x="0" y="13"/>
                  </a:cubicBezTo>
                  <a:close/>
                </a:path>
              </a:pathLst>
            </a:custGeom>
            <a:solidFill>
              <a:srgbClr val="3B3B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261" name="Hình tự do 54"/>
            <p:cNvSpPr>
              <a:spLocks/>
            </p:cNvSpPr>
            <p:nvPr/>
          </p:nvSpPr>
          <p:spPr bwMode="auto">
            <a:xfrm>
              <a:off x="3622" y="1889"/>
              <a:ext cx="28" cy="36"/>
            </a:xfrm>
            <a:custGeom>
              <a:avLst/>
              <a:gdLst>
                <a:gd name="T0" fmla="*/ 5 w 12"/>
                <a:gd name="T1" fmla="*/ 15 h 15"/>
                <a:gd name="T2" fmla="*/ 0 w 12"/>
                <a:gd name="T3" fmla="*/ 0 h 15"/>
                <a:gd name="T4" fmla="*/ 5 w 12"/>
                <a:gd name="T5" fmla="*/ 15 h 15"/>
              </a:gdLst>
              <a:ahLst/>
              <a:cxnLst>
                <a:cxn ang="0">
                  <a:pos x="T0" y="T1"/>
                </a:cxn>
                <a:cxn ang="0">
                  <a:pos x="T2" y="T3"/>
                </a:cxn>
                <a:cxn ang="0">
                  <a:pos x="T4" y="T5"/>
                </a:cxn>
              </a:cxnLst>
              <a:rect l="0" t="0" r="r" b="b"/>
              <a:pathLst>
                <a:path w="12" h="15">
                  <a:moveTo>
                    <a:pt x="5" y="15"/>
                  </a:moveTo>
                  <a:cubicBezTo>
                    <a:pt x="5" y="15"/>
                    <a:pt x="4" y="3"/>
                    <a:pt x="0" y="0"/>
                  </a:cubicBezTo>
                  <a:cubicBezTo>
                    <a:pt x="7" y="1"/>
                    <a:pt x="12" y="7"/>
                    <a:pt x="5" y="15"/>
                  </a:cubicBezTo>
                  <a:close/>
                </a:path>
              </a:pathLst>
            </a:custGeom>
            <a:solidFill>
              <a:srgbClr val="3B3B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262" name="Hình tự do 55"/>
            <p:cNvSpPr>
              <a:spLocks/>
            </p:cNvSpPr>
            <p:nvPr/>
          </p:nvSpPr>
          <p:spPr bwMode="auto">
            <a:xfrm>
              <a:off x="4061" y="1915"/>
              <a:ext cx="191" cy="210"/>
            </a:xfrm>
            <a:custGeom>
              <a:avLst/>
              <a:gdLst>
                <a:gd name="T0" fmla="*/ 0 w 81"/>
                <a:gd name="T1" fmla="*/ 72 h 89"/>
                <a:gd name="T2" fmla="*/ 37 w 81"/>
                <a:gd name="T3" fmla="*/ 7 h 89"/>
                <a:gd name="T4" fmla="*/ 81 w 81"/>
                <a:gd name="T5" fmla="*/ 20 h 89"/>
                <a:gd name="T6" fmla="*/ 60 w 81"/>
                <a:gd name="T7" fmla="*/ 18 h 89"/>
                <a:gd name="T8" fmla="*/ 28 w 81"/>
                <a:gd name="T9" fmla="*/ 76 h 89"/>
                <a:gd name="T10" fmla="*/ 0 w 81"/>
                <a:gd name="T11" fmla="*/ 72 h 89"/>
              </a:gdLst>
              <a:ahLst/>
              <a:cxnLst>
                <a:cxn ang="0">
                  <a:pos x="T0" y="T1"/>
                </a:cxn>
                <a:cxn ang="0">
                  <a:pos x="T2" y="T3"/>
                </a:cxn>
                <a:cxn ang="0">
                  <a:pos x="T4" y="T5"/>
                </a:cxn>
                <a:cxn ang="0">
                  <a:pos x="T6" y="T7"/>
                </a:cxn>
                <a:cxn ang="0">
                  <a:pos x="T8" y="T9"/>
                </a:cxn>
                <a:cxn ang="0">
                  <a:pos x="T10" y="T11"/>
                </a:cxn>
              </a:cxnLst>
              <a:rect l="0" t="0" r="r" b="b"/>
              <a:pathLst>
                <a:path w="81" h="89">
                  <a:moveTo>
                    <a:pt x="0" y="72"/>
                  </a:moveTo>
                  <a:cubicBezTo>
                    <a:pt x="0" y="72"/>
                    <a:pt x="7" y="21"/>
                    <a:pt x="37" y="7"/>
                  </a:cubicBezTo>
                  <a:cubicBezTo>
                    <a:pt x="52" y="0"/>
                    <a:pt x="81" y="13"/>
                    <a:pt x="81" y="20"/>
                  </a:cubicBezTo>
                  <a:cubicBezTo>
                    <a:pt x="73" y="21"/>
                    <a:pt x="60" y="18"/>
                    <a:pt x="60" y="18"/>
                  </a:cubicBezTo>
                  <a:cubicBezTo>
                    <a:pt x="60" y="18"/>
                    <a:pt x="56" y="57"/>
                    <a:pt x="28" y="76"/>
                  </a:cubicBezTo>
                  <a:cubicBezTo>
                    <a:pt x="8" y="89"/>
                    <a:pt x="0" y="72"/>
                    <a:pt x="0" y="72"/>
                  </a:cubicBezTo>
                  <a:close/>
                </a:path>
              </a:pathLst>
            </a:custGeom>
            <a:solidFill>
              <a:srgbClr val="3B3B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263" name="Hình tự do 56"/>
            <p:cNvSpPr>
              <a:spLocks/>
            </p:cNvSpPr>
            <p:nvPr/>
          </p:nvSpPr>
          <p:spPr bwMode="auto">
            <a:xfrm>
              <a:off x="4163" y="2189"/>
              <a:ext cx="19" cy="19"/>
            </a:xfrm>
            <a:custGeom>
              <a:avLst/>
              <a:gdLst>
                <a:gd name="T0" fmla="*/ 0 w 8"/>
                <a:gd name="T1" fmla="*/ 4 h 8"/>
                <a:gd name="T2" fmla="*/ 4 w 8"/>
                <a:gd name="T3" fmla="*/ 8 h 8"/>
                <a:gd name="T4" fmla="*/ 8 w 8"/>
                <a:gd name="T5" fmla="*/ 5 h 8"/>
                <a:gd name="T6" fmla="*/ 5 w 8"/>
                <a:gd name="T7" fmla="*/ 0 h 8"/>
                <a:gd name="T8" fmla="*/ 0 w 8"/>
                <a:gd name="T9" fmla="*/ 4 h 8"/>
              </a:gdLst>
              <a:ahLst/>
              <a:cxnLst>
                <a:cxn ang="0">
                  <a:pos x="T0" y="T1"/>
                </a:cxn>
                <a:cxn ang="0">
                  <a:pos x="T2" y="T3"/>
                </a:cxn>
                <a:cxn ang="0">
                  <a:pos x="T4" y="T5"/>
                </a:cxn>
                <a:cxn ang="0">
                  <a:pos x="T6" y="T7"/>
                </a:cxn>
                <a:cxn ang="0">
                  <a:pos x="T8" y="T9"/>
                </a:cxn>
              </a:cxnLst>
              <a:rect l="0" t="0" r="r" b="b"/>
              <a:pathLst>
                <a:path w="8" h="8">
                  <a:moveTo>
                    <a:pt x="0" y="4"/>
                  </a:moveTo>
                  <a:cubicBezTo>
                    <a:pt x="0" y="6"/>
                    <a:pt x="2" y="8"/>
                    <a:pt x="4" y="8"/>
                  </a:cubicBezTo>
                  <a:cubicBezTo>
                    <a:pt x="6" y="8"/>
                    <a:pt x="8" y="6"/>
                    <a:pt x="8" y="5"/>
                  </a:cubicBezTo>
                  <a:cubicBezTo>
                    <a:pt x="8" y="2"/>
                    <a:pt x="6" y="0"/>
                    <a:pt x="5" y="0"/>
                  </a:cubicBezTo>
                  <a:cubicBezTo>
                    <a:pt x="2" y="0"/>
                    <a:pt x="0" y="2"/>
                    <a:pt x="0" y="4"/>
                  </a:cubicBezTo>
                  <a:close/>
                </a:path>
              </a:pathLst>
            </a:cu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264" name="Hình tự do 57"/>
            <p:cNvSpPr>
              <a:spLocks/>
            </p:cNvSpPr>
            <p:nvPr/>
          </p:nvSpPr>
          <p:spPr bwMode="auto">
            <a:xfrm>
              <a:off x="4132" y="1899"/>
              <a:ext cx="26" cy="33"/>
            </a:xfrm>
            <a:custGeom>
              <a:avLst/>
              <a:gdLst>
                <a:gd name="T0" fmla="*/ 11 w 11"/>
                <a:gd name="T1" fmla="*/ 14 h 14"/>
                <a:gd name="T2" fmla="*/ 3 w 11"/>
                <a:gd name="T3" fmla="*/ 0 h 14"/>
                <a:gd name="T4" fmla="*/ 11 w 11"/>
                <a:gd name="T5" fmla="*/ 14 h 14"/>
              </a:gdLst>
              <a:ahLst/>
              <a:cxnLst>
                <a:cxn ang="0">
                  <a:pos x="T0" y="T1"/>
                </a:cxn>
                <a:cxn ang="0">
                  <a:pos x="T2" y="T3"/>
                </a:cxn>
                <a:cxn ang="0">
                  <a:pos x="T4" y="T5"/>
                </a:cxn>
              </a:cxnLst>
              <a:rect l="0" t="0" r="r" b="b"/>
              <a:pathLst>
                <a:path w="11" h="14">
                  <a:moveTo>
                    <a:pt x="11" y="14"/>
                  </a:moveTo>
                  <a:cubicBezTo>
                    <a:pt x="11" y="14"/>
                    <a:pt x="3" y="4"/>
                    <a:pt x="3" y="0"/>
                  </a:cubicBezTo>
                  <a:cubicBezTo>
                    <a:pt x="0" y="4"/>
                    <a:pt x="1" y="13"/>
                    <a:pt x="11" y="14"/>
                  </a:cubicBezTo>
                  <a:close/>
                </a:path>
              </a:pathLst>
            </a:custGeom>
            <a:solidFill>
              <a:srgbClr val="3B3B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265" name="Hình tự do 58"/>
            <p:cNvSpPr>
              <a:spLocks/>
            </p:cNvSpPr>
            <p:nvPr/>
          </p:nvSpPr>
          <p:spPr bwMode="auto">
            <a:xfrm>
              <a:off x="4144" y="1896"/>
              <a:ext cx="26" cy="36"/>
            </a:xfrm>
            <a:custGeom>
              <a:avLst/>
              <a:gdLst>
                <a:gd name="T0" fmla="*/ 7 w 11"/>
                <a:gd name="T1" fmla="*/ 15 h 15"/>
                <a:gd name="T2" fmla="*/ 11 w 11"/>
                <a:gd name="T3" fmla="*/ 0 h 15"/>
                <a:gd name="T4" fmla="*/ 7 w 11"/>
                <a:gd name="T5" fmla="*/ 15 h 15"/>
              </a:gdLst>
              <a:ahLst/>
              <a:cxnLst>
                <a:cxn ang="0">
                  <a:pos x="T0" y="T1"/>
                </a:cxn>
                <a:cxn ang="0">
                  <a:pos x="T2" y="T3"/>
                </a:cxn>
                <a:cxn ang="0">
                  <a:pos x="T4" y="T5"/>
                </a:cxn>
              </a:cxnLst>
              <a:rect l="0" t="0" r="r" b="b"/>
              <a:pathLst>
                <a:path w="11" h="15">
                  <a:moveTo>
                    <a:pt x="7" y="15"/>
                  </a:moveTo>
                  <a:cubicBezTo>
                    <a:pt x="7" y="15"/>
                    <a:pt x="8" y="4"/>
                    <a:pt x="11" y="0"/>
                  </a:cubicBezTo>
                  <a:cubicBezTo>
                    <a:pt x="5" y="1"/>
                    <a:pt x="0" y="8"/>
                    <a:pt x="7" y="15"/>
                  </a:cubicBezTo>
                  <a:close/>
                </a:path>
              </a:pathLst>
            </a:custGeom>
            <a:solidFill>
              <a:srgbClr val="3B3B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266" name="Hình tự do 59"/>
            <p:cNvSpPr>
              <a:spLocks/>
            </p:cNvSpPr>
            <p:nvPr/>
          </p:nvSpPr>
          <p:spPr bwMode="auto">
            <a:xfrm>
              <a:off x="3369" y="2088"/>
              <a:ext cx="140" cy="94"/>
            </a:xfrm>
            <a:custGeom>
              <a:avLst/>
              <a:gdLst>
                <a:gd name="T0" fmla="*/ 49 w 59"/>
                <a:gd name="T1" fmla="*/ 1 h 40"/>
                <a:gd name="T2" fmla="*/ 6 w 59"/>
                <a:gd name="T3" fmla="*/ 9 h 40"/>
                <a:gd name="T4" fmla="*/ 22 w 59"/>
                <a:gd name="T5" fmla="*/ 12 h 40"/>
                <a:gd name="T6" fmla="*/ 0 w 59"/>
                <a:gd name="T7" fmla="*/ 28 h 40"/>
                <a:gd name="T8" fmla="*/ 29 w 59"/>
                <a:gd name="T9" fmla="*/ 21 h 40"/>
                <a:gd name="T10" fmla="*/ 15 w 59"/>
                <a:gd name="T11" fmla="*/ 40 h 40"/>
                <a:gd name="T12" fmla="*/ 49 w 59"/>
                <a:gd name="T13" fmla="*/ 25 h 40"/>
                <a:gd name="T14" fmla="*/ 48 w 59"/>
                <a:gd name="T15" fmla="*/ 5 h 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9" h="40">
                  <a:moveTo>
                    <a:pt x="49" y="1"/>
                  </a:moveTo>
                  <a:cubicBezTo>
                    <a:pt x="49" y="1"/>
                    <a:pt x="21" y="0"/>
                    <a:pt x="6" y="9"/>
                  </a:cubicBezTo>
                  <a:cubicBezTo>
                    <a:pt x="16" y="9"/>
                    <a:pt x="22" y="12"/>
                    <a:pt x="22" y="12"/>
                  </a:cubicBezTo>
                  <a:cubicBezTo>
                    <a:pt x="22" y="12"/>
                    <a:pt x="1" y="18"/>
                    <a:pt x="0" y="28"/>
                  </a:cubicBezTo>
                  <a:cubicBezTo>
                    <a:pt x="13" y="22"/>
                    <a:pt x="29" y="21"/>
                    <a:pt x="29" y="21"/>
                  </a:cubicBezTo>
                  <a:cubicBezTo>
                    <a:pt x="29" y="21"/>
                    <a:pt x="16" y="31"/>
                    <a:pt x="15" y="40"/>
                  </a:cubicBezTo>
                  <a:cubicBezTo>
                    <a:pt x="27" y="34"/>
                    <a:pt x="41" y="26"/>
                    <a:pt x="49" y="25"/>
                  </a:cubicBezTo>
                  <a:cubicBezTo>
                    <a:pt x="59" y="24"/>
                    <a:pt x="48" y="5"/>
                    <a:pt x="48" y="5"/>
                  </a:cubicBezTo>
                </a:path>
              </a:pathLst>
            </a:custGeom>
            <a:solidFill>
              <a:srgbClr val="F6E3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267" name="Hình tự do 60"/>
            <p:cNvSpPr>
              <a:spLocks/>
            </p:cNvSpPr>
            <p:nvPr/>
          </p:nvSpPr>
          <p:spPr bwMode="auto">
            <a:xfrm>
              <a:off x="4172" y="2102"/>
              <a:ext cx="137" cy="94"/>
            </a:xfrm>
            <a:custGeom>
              <a:avLst/>
              <a:gdLst>
                <a:gd name="T0" fmla="*/ 8 w 58"/>
                <a:gd name="T1" fmla="*/ 2 h 40"/>
                <a:gd name="T2" fmla="*/ 52 w 58"/>
                <a:gd name="T3" fmla="*/ 9 h 40"/>
                <a:gd name="T4" fmla="*/ 35 w 58"/>
                <a:gd name="T5" fmla="*/ 12 h 40"/>
                <a:gd name="T6" fmla="*/ 58 w 58"/>
                <a:gd name="T7" fmla="*/ 28 h 40"/>
                <a:gd name="T8" fmla="*/ 28 w 58"/>
                <a:gd name="T9" fmla="*/ 21 h 40"/>
                <a:gd name="T10" fmla="*/ 43 w 58"/>
                <a:gd name="T11" fmla="*/ 40 h 40"/>
                <a:gd name="T12" fmla="*/ 8 w 58"/>
                <a:gd name="T13" fmla="*/ 25 h 40"/>
                <a:gd name="T14" fmla="*/ 9 w 58"/>
                <a:gd name="T15" fmla="*/ 5 h 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8" h="40">
                  <a:moveTo>
                    <a:pt x="8" y="2"/>
                  </a:moveTo>
                  <a:cubicBezTo>
                    <a:pt x="8" y="2"/>
                    <a:pt x="38" y="0"/>
                    <a:pt x="52" y="9"/>
                  </a:cubicBezTo>
                  <a:cubicBezTo>
                    <a:pt x="41" y="9"/>
                    <a:pt x="35" y="12"/>
                    <a:pt x="35" y="12"/>
                  </a:cubicBezTo>
                  <a:cubicBezTo>
                    <a:pt x="35" y="12"/>
                    <a:pt x="57" y="18"/>
                    <a:pt x="58" y="28"/>
                  </a:cubicBezTo>
                  <a:cubicBezTo>
                    <a:pt x="45" y="22"/>
                    <a:pt x="28" y="21"/>
                    <a:pt x="28" y="21"/>
                  </a:cubicBezTo>
                  <a:cubicBezTo>
                    <a:pt x="28" y="21"/>
                    <a:pt x="42" y="31"/>
                    <a:pt x="43" y="40"/>
                  </a:cubicBezTo>
                  <a:cubicBezTo>
                    <a:pt x="31" y="34"/>
                    <a:pt x="17" y="26"/>
                    <a:pt x="8" y="25"/>
                  </a:cubicBezTo>
                  <a:cubicBezTo>
                    <a:pt x="0" y="24"/>
                    <a:pt x="9" y="5"/>
                    <a:pt x="9" y="5"/>
                  </a:cubicBezTo>
                </a:path>
              </a:pathLst>
            </a:custGeom>
            <a:solidFill>
              <a:srgbClr val="F6E3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268" name="Hình tự do 61"/>
            <p:cNvSpPr>
              <a:spLocks/>
            </p:cNvSpPr>
            <p:nvPr/>
          </p:nvSpPr>
          <p:spPr bwMode="auto">
            <a:xfrm>
              <a:off x="3815" y="2414"/>
              <a:ext cx="64" cy="539"/>
            </a:xfrm>
            <a:custGeom>
              <a:avLst/>
              <a:gdLst>
                <a:gd name="T0" fmla="*/ 52 w 52"/>
                <a:gd name="T1" fmla="*/ 0 h 368"/>
                <a:gd name="T2" fmla="*/ 43 w 52"/>
                <a:gd name="T3" fmla="*/ 368 h 368"/>
                <a:gd name="T4" fmla="*/ 0 w 52"/>
                <a:gd name="T5" fmla="*/ 368 h 368"/>
                <a:gd name="T6" fmla="*/ 5 w 52"/>
                <a:gd name="T7" fmla="*/ 26 h 368"/>
                <a:gd name="T8" fmla="*/ 52 w 52"/>
                <a:gd name="T9" fmla="*/ 0 h 368"/>
                <a:gd name="T10" fmla="*/ 52 w 52"/>
                <a:gd name="T11" fmla="*/ 0 h 368"/>
                <a:gd name="T12" fmla="*/ 52 w 52"/>
                <a:gd name="T13" fmla="*/ 0 h 368"/>
              </a:gdLst>
              <a:ahLst/>
              <a:cxnLst>
                <a:cxn ang="0">
                  <a:pos x="T0" y="T1"/>
                </a:cxn>
                <a:cxn ang="0">
                  <a:pos x="T2" y="T3"/>
                </a:cxn>
                <a:cxn ang="0">
                  <a:pos x="T4" y="T5"/>
                </a:cxn>
                <a:cxn ang="0">
                  <a:pos x="T6" y="T7"/>
                </a:cxn>
                <a:cxn ang="0">
                  <a:pos x="T8" y="T9"/>
                </a:cxn>
                <a:cxn ang="0">
                  <a:pos x="T10" y="T11"/>
                </a:cxn>
                <a:cxn ang="0">
                  <a:pos x="T12" y="T13"/>
                </a:cxn>
              </a:cxnLst>
              <a:rect l="0" t="0" r="r" b="b"/>
              <a:pathLst>
                <a:path w="52" h="368">
                  <a:moveTo>
                    <a:pt x="52" y="0"/>
                  </a:moveTo>
                  <a:lnTo>
                    <a:pt x="43" y="368"/>
                  </a:lnTo>
                  <a:lnTo>
                    <a:pt x="0" y="368"/>
                  </a:lnTo>
                  <a:lnTo>
                    <a:pt x="5" y="26"/>
                  </a:lnTo>
                  <a:lnTo>
                    <a:pt x="52" y="0"/>
                  </a:lnTo>
                  <a:lnTo>
                    <a:pt x="52" y="0"/>
                  </a:lnTo>
                  <a:lnTo>
                    <a:pt x="52" y="0"/>
                  </a:ln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269" name="Hình tự do 62"/>
            <p:cNvSpPr>
              <a:spLocks/>
            </p:cNvSpPr>
            <p:nvPr/>
          </p:nvSpPr>
          <p:spPr bwMode="auto">
            <a:xfrm>
              <a:off x="3679" y="2388"/>
              <a:ext cx="304" cy="153"/>
            </a:xfrm>
            <a:custGeom>
              <a:avLst/>
              <a:gdLst>
                <a:gd name="T0" fmla="*/ 110 w 129"/>
                <a:gd name="T1" fmla="*/ 9 h 65"/>
                <a:gd name="T2" fmla="*/ 127 w 129"/>
                <a:gd name="T3" fmla="*/ 43 h 65"/>
                <a:gd name="T4" fmla="*/ 114 w 129"/>
                <a:gd name="T5" fmla="*/ 33 h 65"/>
                <a:gd name="T6" fmla="*/ 113 w 129"/>
                <a:gd name="T7" fmla="*/ 58 h 65"/>
                <a:gd name="T8" fmla="*/ 100 w 129"/>
                <a:gd name="T9" fmla="*/ 44 h 65"/>
                <a:gd name="T10" fmla="*/ 95 w 129"/>
                <a:gd name="T11" fmla="*/ 63 h 65"/>
                <a:gd name="T12" fmla="*/ 90 w 129"/>
                <a:gd name="T13" fmla="*/ 37 h 65"/>
                <a:gd name="T14" fmla="*/ 77 w 129"/>
                <a:gd name="T15" fmla="*/ 64 h 65"/>
                <a:gd name="T16" fmla="*/ 74 w 129"/>
                <a:gd name="T17" fmla="*/ 42 h 65"/>
                <a:gd name="T18" fmla="*/ 55 w 129"/>
                <a:gd name="T19" fmla="*/ 65 h 65"/>
                <a:gd name="T20" fmla="*/ 55 w 129"/>
                <a:gd name="T21" fmla="*/ 39 h 65"/>
                <a:gd name="T22" fmla="*/ 42 w 129"/>
                <a:gd name="T23" fmla="*/ 54 h 65"/>
                <a:gd name="T24" fmla="*/ 36 w 129"/>
                <a:gd name="T25" fmla="*/ 34 h 65"/>
                <a:gd name="T26" fmla="*/ 16 w 129"/>
                <a:gd name="T27" fmla="*/ 57 h 65"/>
                <a:gd name="T28" fmla="*/ 18 w 129"/>
                <a:gd name="T29" fmla="*/ 28 h 65"/>
                <a:gd name="T30" fmla="*/ 1 w 129"/>
                <a:gd name="T31" fmla="*/ 43 h 65"/>
                <a:gd name="T32" fmla="*/ 16 w 129"/>
                <a:gd name="T33" fmla="*/ 21 h 65"/>
                <a:gd name="T34" fmla="*/ 70 w 129"/>
                <a:gd name="T35" fmla="*/ 0 h 65"/>
                <a:gd name="T36" fmla="*/ 110 w 129"/>
                <a:gd name="T37" fmla="*/ 9 h 65"/>
                <a:gd name="T38" fmla="*/ 110 w 129"/>
                <a:gd name="T39" fmla="*/ 9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9" h="65">
                  <a:moveTo>
                    <a:pt x="110" y="9"/>
                  </a:moveTo>
                  <a:cubicBezTo>
                    <a:pt x="112" y="12"/>
                    <a:pt x="129" y="28"/>
                    <a:pt x="127" y="43"/>
                  </a:cubicBezTo>
                  <a:cubicBezTo>
                    <a:pt x="122" y="36"/>
                    <a:pt x="114" y="33"/>
                    <a:pt x="114" y="33"/>
                  </a:cubicBezTo>
                  <a:cubicBezTo>
                    <a:pt x="114" y="33"/>
                    <a:pt x="118" y="43"/>
                    <a:pt x="113" y="58"/>
                  </a:cubicBezTo>
                  <a:cubicBezTo>
                    <a:pt x="110" y="48"/>
                    <a:pt x="100" y="44"/>
                    <a:pt x="100" y="44"/>
                  </a:cubicBezTo>
                  <a:cubicBezTo>
                    <a:pt x="100" y="44"/>
                    <a:pt x="95" y="58"/>
                    <a:pt x="95" y="63"/>
                  </a:cubicBezTo>
                  <a:cubicBezTo>
                    <a:pt x="85" y="51"/>
                    <a:pt x="90" y="37"/>
                    <a:pt x="90" y="37"/>
                  </a:cubicBezTo>
                  <a:cubicBezTo>
                    <a:pt x="90" y="37"/>
                    <a:pt x="77" y="58"/>
                    <a:pt x="77" y="64"/>
                  </a:cubicBezTo>
                  <a:cubicBezTo>
                    <a:pt x="68" y="56"/>
                    <a:pt x="74" y="42"/>
                    <a:pt x="74" y="42"/>
                  </a:cubicBezTo>
                  <a:cubicBezTo>
                    <a:pt x="74" y="42"/>
                    <a:pt x="55" y="61"/>
                    <a:pt x="55" y="65"/>
                  </a:cubicBezTo>
                  <a:cubicBezTo>
                    <a:pt x="46" y="57"/>
                    <a:pt x="53" y="43"/>
                    <a:pt x="55" y="39"/>
                  </a:cubicBezTo>
                  <a:cubicBezTo>
                    <a:pt x="58" y="36"/>
                    <a:pt x="43" y="43"/>
                    <a:pt x="42" y="54"/>
                  </a:cubicBezTo>
                  <a:cubicBezTo>
                    <a:pt x="30" y="51"/>
                    <a:pt x="36" y="34"/>
                    <a:pt x="36" y="34"/>
                  </a:cubicBezTo>
                  <a:cubicBezTo>
                    <a:pt x="36" y="34"/>
                    <a:pt x="18" y="43"/>
                    <a:pt x="16" y="57"/>
                  </a:cubicBezTo>
                  <a:cubicBezTo>
                    <a:pt x="4" y="51"/>
                    <a:pt x="18" y="28"/>
                    <a:pt x="18" y="28"/>
                  </a:cubicBezTo>
                  <a:cubicBezTo>
                    <a:pt x="18" y="28"/>
                    <a:pt x="2" y="39"/>
                    <a:pt x="1" y="43"/>
                  </a:cubicBezTo>
                  <a:cubicBezTo>
                    <a:pt x="0" y="28"/>
                    <a:pt x="8" y="26"/>
                    <a:pt x="16" y="21"/>
                  </a:cubicBezTo>
                  <a:cubicBezTo>
                    <a:pt x="23" y="15"/>
                    <a:pt x="70" y="0"/>
                    <a:pt x="70" y="0"/>
                  </a:cubicBezTo>
                  <a:cubicBezTo>
                    <a:pt x="110" y="9"/>
                    <a:pt x="110" y="9"/>
                    <a:pt x="110" y="9"/>
                  </a:cubicBezTo>
                  <a:cubicBezTo>
                    <a:pt x="110" y="9"/>
                    <a:pt x="110" y="9"/>
                    <a:pt x="110" y="9"/>
                  </a:cubicBezTo>
                  <a:close/>
                </a:path>
              </a:pathLst>
            </a:custGeom>
            <a:solidFill>
              <a:srgbClr val="F6E3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270" name="Hình tự do 63"/>
            <p:cNvSpPr>
              <a:spLocks/>
            </p:cNvSpPr>
            <p:nvPr/>
          </p:nvSpPr>
          <p:spPr bwMode="auto">
            <a:xfrm>
              <a:off x="3457" y="2073"/>
              <a:ext cx="779" cy="357"/>
            </a:xfrm>
            <a:custGeom>
              <a:avLst/>
              <a:gdLst>
                <a:gd name="T0" fmla="*/ 193 w 330"/>
                <a:gd name="T1" fmla="*/ 0 h 151"/>
                <a:gd name="T2" fmla="*/ 260 w 330"/>
                <a:gd name="T3" fmla="*/ 3 h 151"/>
                <a:gd name="T4" fmla="*/ 320 w 330"/>
                <a:gd name="T5" fmla="*/ 7 h 151"/>
                <a:gd name="T6" fmla="*/ 322 w 330"/>
                <a:gd name="T7" fmla="*/ 42 h 151"/>
                <a:gd name="T8" fmla="*/ 218 w 330"/>
                <a:gd name="T9" fmla="*/ 40 h 151"/>
                <a:gd name="T10" fmla="*/ 224 w 330"/>
                <a:gd name="T11" fmla="*/ 137 h 151"/>
                <a:gd name="T12" fmla="*/ 101 w 330"/>
                <a:gd name="T13" fmla="*/ 143 h 151"/>
                <a:gd name="T14" fmla="*/ 101 w 330"/>
                <a:gd name="T15" fmla="*/ 39 h 151"/>
                <a:gd name="T16" fmla="*/ 9 w 330"/>
                <a:gd name="T17" fmla="*/ 34 h 151"/>
                <a:gd name="T18" fmla="*/ 13 w 330"/>
                <a:gd name="T19" fmla="*/ 3 h 151"/>
                <a:gd name="T20" fmla="*/ 137 w 330"/>
                <a:gd name="T21" fmla="*/ 1 h 151"/>
                <a:gd name="T22" fmla="*/ 193 w 330"/>
                <a:gd name="T23" fmla="*/ 0 h 151"/>
                <a:gd name="T24" fmla="*/ 193 w 330"/>
                <a:gd name="T25" fmla="*/ 0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30" h="151">
                  <a:moveTo>
                    <a:pt x="193" y="0"/>
                  </a:moveTo>
                  <a:cubicBezTo>
                    <a:pt x="260" y="3"/>
                    <a:pt x="260" y="3"/>
                    <a:pt x="260" y="3"/>
                  </a:cubicBezTo>
                  <a:cubicBezTo>
                    <a:pt x="260" y="3"/>
                    <a:pt x="308" y="1"/>
                    <a:pt x="320" y="7"/>
                  </a:cubicBezTo>
                  <a:cubicBezTo>
                    <a:pt x="328" y="11"/>
                    <a:pt x="330" y="29"/>
                    <a:pt x="322" y="42"/>
                  </a:cubicBezTo>
                  <a:cubicBezTo>
                    <a:pt x="312" y="59"/>
                    <a:pt x="222" y="34"/>
                    <a:pt x="218" y="40"/>
                  </a:cubicBezTo>
                  <a:cubicBezTo>
                    <a:pt x="212" y="52"/>
                    <a:pt x="240" y="125"/>
                    <a:pt x="224" y="137"/>
                  </a:cubicBezTo>
                  <a:cubicBezTo>
                    <a:pt x="208" y="149"/>
                    <a:pt x="109" y="151"/>
                    <a:pt x="101" y="143"/>
                  </a:cubicBezTo>
                  <a:cubicBezTo>
                    <a:pt x="86" y="128"/>
                    <a:pt x="108" y="60"/>
                    <a:pt x="101" y="39"/>
                  </a:cubicBezTo>
                  <a:cubicBezTo>
                    <a:pt x="97" y="27"/>
                    <a:pt x="17" y="71"/>
                    <a:pt x="9" y="34"/>
                  </a:cubicBezTo>
                  <a:cubicBezTo>
                    <a:pt x="8" y="27"/>
                    <a:pt x="0" y="4"/>
                    <a:pt x="13" y="3"/>
                  </a:cubicBezTo>
                  <a:cubicBezTo>
                    <a:pt x="26" y="1"/>
                    <a:pt x="137" y="1"/>
                    <a:pt x="137" y="1"/>
                  </a:cubicBezTo>
                  <a:cubicBezTo>
                    <a:pt x="193" y="0"/>
                    <a:pt x="193" y="0"/>
                    <a:pt x="193" y="0"/>
                  </a:cubicBezTo>
                  <a:cubicBezTo>
                    <a:pt x="193" y="0"/>
                    <a:pt x="193" y="0"/>
                    <a:pt x="193" y="0"/>
                  </a:cubicBezTo>
                  <a:close/>
                </a:path>
              </a:pathLst>
            </a:custGeom>
            <a:solidFill>
              <a:schemeClr val="accent6">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solidFill>
                  <a:schemeClr val="accent6"/>
                </a:solidFill>
                <a:latin typeface="Segoe UI" panose="020B0502040204020203" pitchFamily="34" charset="0"/>
                <a:ea typeface="Segoe UI" panose="020B0502040204020203" pitchFamily="34" charset="0"/>
                <a:cs typeface="Segoe UI" panose="020B0502040204020203" pitchFamily="34" charset="0"/>
              </a:endParaRPr>
            </a:p>
          </p:txBody>
        </p:sp>
        <p:sp>
          <p:nvSpPr>
            <p:cNvPr id="271" name="Hình tự do 64"/>
            <p:cNvSpPr>
              <a:spLocks/>
            </p:cNvSpPr>
            <p:nvPr/>
          </p:nvSpPr>
          <p:spPr bwMode="auto">
            <a:xfrm>
              <a:off x="3702" y="1828"/>
              <a:ext cx="300" cy="304"/>
            </a:xfrm>
            <a:custGeom>
              <a:avLst/>
              <a:gdLst>
                <a:gd name="T0" fmla="*/ 63 w 127"/>
                <a:gd name="T1" fmla="*/ 3 h 129"/>
                <a:gd name="T2" fmla="*/ 120 w 127"/>
                <a:gd name="T3" fmla="*/ 65 h 129"/>
                <a:gd name="T4" fmla="*/ 3 w 127"/>
                <a:gd name="T5" fmla="*/ 61 h 129"/>
                <a:gd name="T6" fmla="*/ 63 w 127"/>
                <a:gd name="T7" fmla="*/ 3 h 129"/>
              </a:gdLst>
              <a:ahLst/>
              <a:cxnLst>
                <a:cxn ang="0">
                  <a:pos x="T0" y="T1"/>
                </a:cxn>
                <a:cxn ang="0">
                  <a:pos x="T2" y="T3"/>
                </a:cxn>
                <a:cxn ang="0">
                  <a:pos x="T4" y="T5"/>
                </a:cxn>
                <a:cxn ang="0">
                  <a:pos x="T6" y="T7"/>
                </a:cxn>
              </a:cxnLst>
              <a:rect l="0" t="0" r="r" b="b"/>
              <a:pathLst>
                <a:path w="127" h="129">
                  <a:moveTo>
                    <a:pt x="63" y="3"/>
                  </a:moveTo>
                  <a:cubicBezTo>
                    <a:pt x="89" y="4"/>
                    <a:pt x="127" y="1"/>
                    <a:pt x="120" y="65"/>
                  </a:cubicBezTo>
                  <a:cubicBezTo>
                    <a:pt x="113" y="129"/>
                    <a:pt x="0" y="109"/>
                    <a:pt x="3" y="61"/>
                  </a:cubicBezTo>
                  <a:cubicBezTo>
                    <a:pt x="5" y="12"/>
                    <a:pt x="19" y="0"/>
                    <a:pt x="63" y="3"/>
                  </a:cubicBezTo>
                  <a:close/>
                </a:path>
              </a:pathLst>
            </a:custGeom>
            <a:solidFill>
              <a:srgbClr val="F6E3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272" name="Hình tự do 65"/>
            <p:cNvSpPr>
              <a:spLocks/>
            </p:cNvSpPr>
            <p:nvPr/>
          </p:nvSpPr>
          <p:spPr bwMode="auto">
            <a:xfrm>
              <a:off x="3679" y="2043"/>
              <a:ext cx="311" cy="115"/>
            </a:xfrm>
            <a:custGeom>
              <a:avLst/>
              <a:gdLst>
                <a:gd name="T0" fmla="*/ 83 w 132"/>
                <a:gd name="T1" fmla="*/ 0 h 49"/>
                <a:gd name="T2" fmla="*/ 127 w 132"/>
                <a:gd name="T3" fmla="*/ 27 h 49"/>
                <a:gd name="T4" fmla="*/ 94 w 132"/>
                <a:gd name="T5" fmla="*/ 19 h 49"/>
                <a:gd name="T6" fmla="*/ 93 w 132"/>
                <a:gd name="T7" fmla="*/ 49 h 49"/>
                <a:gd name="T8" fmla="*/ 69 w 132"/>
                <a:gd name="T9" fmla="*/ 21 h 49"/>
                <a:gd name="T10" fmla="*/ 47 w 132"/>
                <a:gd name="T11" fmla="*/ 47 h 49"/>
                <a:gd name="T12" fmla="*/ 38 w 132"/>
                <a:gd name="T13" fmla="*/ 18 h 49"/>
                <a:gd name="T14" fmla="*/ 0 w 132"/>
                <a:gd name="T15" fmla="*/ 26 h 49"/>
                <a:gd name="T16" fmla="*/ 49 w 132"/>
                <a:gd name="T17" fmla="*/ 0 h 49"/>
                <a:gd name="T18" fmla="*/ 83 w 132"/>
                <a:gd name="T19" fmla="*/ 0 h 49"/>
                <a:gd name="T20" fmla="*/ 83 w 132"/>
                <a:gd name="T21"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2" h="49">
                  <a:moveTo>
                    <a:pt x="83" y="0"/>
                  </a:moveTo>
                  <a:cubicBezTo>
                    <a:pt x="83" y="0"/>
                    <a:pt x="132" y="13"/>
                    <a:pt x="127" y="27"/>
                  </a:cubicBezTo>
                  <a:cubicBezTo>
                    <a:pt x="115" y="22"/>
                    <a:pt x="109" y="15"/>
                    <a:pt x="94" y="19"/>
                  </a:cubicBezTo>
                  <a:cubicBezTo>
                    <a:pt x="99" y="25"/>
                    <a:pt x="97" y="41"/>
                    <a:pt x="93" y="49"/>
                  </a:cubicBezTo>
                  <a:cubicBezTo>
                    <a:pt x="86" y="36"/>
                    <a:pt x="78" y="26"/>
                    <a:pt x="69" y="21"/>
                  </a:cubicBezTo>
                  <a:cubicBezTo>
                    <a:pt x="61" y="26"/>
                    <a:pt x="52" y="36"/>
                    <a:pt x="47" y="47"/>
                  </a:cubicBezTo>
                  <a:cubicBezTo>
                    <a:pt x="42" y="38"/>
                    <a:pt x="41" y="28"/>
                    <a:pt x="38" y="18"/>
                  </a:cubicBezTo>
                  <a:cubicBezTo>
                    <a:pt x="24" y="19"/>
                    <a:pt x="7" y="23"/>
                    <a:pt x="0" y="26"/>
                  </a:cubicBezTo>
                  <a:cubicBezTo>
                    <a:pt x="21" y="3"/>
                    <a:pt x="49" y="0"/>
                    <a:pt x="49" y="0"/>
                  </a:cubicBezTo>
                  <a:cubicBezTo>
                    <a:pt x="83" y="0"/>
                    <a:pt x="83" y="0"/>
                    <a:pt x="83" y="0"/>
                  </a:cubicBezTo>
                  <a:cubicBezTo>
                    <a:pt x="83" y="0"/>
                    <a:pt x="83" y="0"/>
                    <a:pt x="83" y="0"/>
                  </a:cubicBezTo>
                  <a:close/>
                </a:path>
              </a:pathLst>
            </a:custGeom>
            <a:solidFill>
              <a:srgbClr val="F6E3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273" name="Hình tự do 66"/>
            <p:cNvSpPr>
              <a:spLocks/>
            </p:cNvSpPr>
            <p:nvPr/>
          </p:nvSpPr>
          <p:spPr bwMode="auto">
            <a:xfrm>
              <a:off x="3665" y="2376"/>
              <a:ext cx="325" cy="113"/>
            </a:xfrm>
            <a:custGeom>
              <a:avLst/>
              <a:gdLst>
                <a:gd name="T0" fmla="*/ 107 w 138"/>
                <a:gd name="T1" fmla="*/ 0 h 48"/>
                <a:gd name="T2" fmla="*/ 133 w 138"/>
                <a:gd name="T3" fmla="*/ 24 h 48"/>
                <a:gd name="T4" fmla="*/ 113 w 138"/>
                <a:gd name="T5" fmla="*/ 22 h 48"/>
                <a:gd name="T6" fmla="*/ 111 w 138"/>
                <a:gd name="T7" fmla="*/ 48 h 48"/>
                <a:gd name="T8" fmla="*/ 75 w 138"/>
                <a:gd name="T9" fmla="*/ 31 h 48"/>
                <a:gd name="T10" fmla="*/ 66 w 138"/>
                <a:gd name="T11" fmla="*/ 46 h 48"/>
                <a:gd name="T12" fmla="*/ 44 w 138"/>
                <a:gd name="T13" fmla="*/ 30 h 48"/>
                <a:gd name="T14" fmla="*/ 24 w 138"/>
                <a:gd name="T15" fmla="*/ 44 h 48"/>
                <a:gd name="T16" fmla="*/ 20 w 138"/>
                <a:gd name="T17" fmla="*/ 27 h 48"/>
                <a:gd name="T18" fmla="*/ 3 w 138"/>
                <a:gd name="T19" fmla="*/ 31 h 48"/>
                <a:gd name="T20" fmla="*/ 22 w 138"/>
                <a:gd name="T21" fmla="*/ 11 h 48"/>
                <a:gd name="T22" fmla="*/ 107 w 138"/>
                <a:gd name="T23" fmla="*/ 0 h 48"/>
                <a:gd name="T24" fmla="*/ 107 w 138"/>
                <a:gd name="T25"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8" h="48">
                  <a:moveTo>
                    <a:pt x="107" y="0"/>
                  </a:moveTo>
                  <a:cubicBezTo>
                    <a:pt x="107" y="0"/>
                    <a:pt x="138" y="16"/>
                    <a:pt x="133" y="24"/>
                  </a:cubicBezTo>
                  <a:cubicBezTo>
                    <a:pt x="125" y="20"/>
                    <a:pt x="117" y="19"/>
                    <a:pt x="113" y="22"/>
                  </a:cubicBezTo>
                  <a:cubicBezTo>
                    <a:pt x="114" y="28"/>
                    <a:pt x="117" y="45"/>
                    <a:pt x="111" y="48"/>
                  </a:cubicBezTo>
                  <a:cubicBezTo>
                    <a:pt x="104" y="41"/>
                    <a:pt x="85" y="28"/>
                    <a:pt x="75" y="31"/>
                  </a:cubicBezTo>
                  <a:cubicBezTo>
                    <a:pt x="71" y="32"/>
                    <a:pt x="68" y="38"/>
                    <a:pt x="66" y="46"/>
                  </a:cubicBezTo>
                  <a:cubicBezTo>
                    <a:pt x="59" y="46"/>
                    <a:pt x="51" y="30"/>
                    <a:pt x="44" y="30"/>
                  </a:cubicBezTo>
                  <a:cubicBezTo>
                    <a:pt x="38" y="30"/>
                    <a:pt x="29" y="35"/>
                    <a:pt x="24" y="44"/>
                  </a:cubicBezTo>
                  <a:cubicBezTo>
                    <a:pt x="20" y="43"/>
                    <a:pt x="17" y="36"/>
                    <a:pt x="20" y="27"/>
                  </a:cubicBezTo>
                  <a:cubicBezTo>
                    <a:pt x="17" y="25"/>
                    <a:pt x="10" y="27"/>
                    <a:pt x="3" y="31"/>
                  </a:cubicBezTo>
                  <a:cubicBezTo>
                    <a:pt x="0" y="25"/>
                    <a:pt x="22" y="11"/>
                    <a:pt x="22" y="11"/>
                  </a:cubicBezTo>
                  <a:cubicBezTo>
                    <a:pt x="107" y="0"/>
                    <a:pt x="107" y="0"/>
                    <a:pt x="107" y="0"/>
                  </a:cubicBezTo>
                  <a:cubicBezTo>
                    <a:pt x="107" y="0"/>
                    <a:pt x="107" y="0"/>
                    <a:pt x="107" y="0"/>
                  </a:cubicBezTo>
                  <a:close/>
                </a:path>
              </a:pathLst>
            </a:custGeom>
            <a:solidFill>
              <a:schemeClr val="accent6">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274" name="Hình tự do 67"/>
            <p:cNvSpPr>
              <a:spLocks/>
            </p:cNvSpPr>
            <p:nvPr/>
          </p:nvSpPr>
          <p:spPr bwMode="auto">
            <a:xfrm>
              <a:off x="3650" y="1563"/>
              <a:ext cx="399" cy="369"/>
            </a:xfrm>
            <a:custGeom>
              <a:avLst/>
              <a:gdLst>
                <a:gd name="T0" fmla="*/ 169 w 169"/>
                <a:gd name="T1" fmla="*/ 129 h 156"/>
                <a:gd name="T2" fmla="*/ 107 w 169"/>
                <a:gd name="T3" fmla="*/ 141 h 156"/>
                <a:gd name="T4" fmla="*/ 2 w 169"/>
                <a:gd name="T5" fmla="*/ 127 h 156"/>
                <a:gd name="T6" fmla="*/ 53 w 169"/>
                <a:gd name="T7" fmla="*/ 111 h 156"/>
                <a:gd name="T8" fmla="*/ 54 w 169"/>
                <a:gd name="T9" fmla="*/ 47 h 156"/>
                <a:gd name="T10" fmla="*/ 16 w 169"/>
                <a:gd name="T11" fmla="*/ 44 h 156"/>
                <a:gd name="T12" fmla="*/ 15 w 169"/>
                <a:gd name="T13" fmla="*/ 10 h 156"/>
                <a:gd name="T14" fmla="*/ 0 w 169"/>
                <a:gd name="T15" fmla="*/ 5 h 156"/>
                <a:gd name="T16" fmla="*/ 22 w 169"/>
                <a:gd name="T17" fmla="*/ 4 h 156"/>
                <a:gd name="T18" fmla="*/ 20 w 169"/>
                <a:gd name="T19" fmla="*/ 29 h 156"/>
                <a:gd name="T20" fmla="*/ 26 w 169"/>
                <a:gd name="T21" fmla="*/ 39 h 156"/>
                <a:gd name="T22" fmla="*/ 58 w 169"/>
                <a:gd name="T23" fmla="*/ 31 h 156"/>
                <a:gd name="T24" fmla="*/ 111 w 169"/>
                <a:gd name="T25" fmla="*/ 84 h 156"/>
                <a:gd name="T26" fmla="*/ 116 w 169"/>
                <a:gd name="T27" fmla="*/ 111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9" h="156">
                  <a:moveTo>
                    <a:pt x="169" y="129"/>
                  </a:moveTo>
                  <a:cubicBezTo>
                    <a:pt x="161" y="142"/>
                    <a:pt x="135" y="147"/>
                    <a:pt x="107" y="141"/>
                  </a:cubicBezTo>
                  <a:cubicBezTo>
                    <a:pt x="79" y="135"/>
                    <a:pt x="25" y="156"/>
                    <a:pt x="2" y="127"/>
                  </a:cubicBezTo>
                  <a:cubicBezTo>
                    <a:pt x="17" y="120"/>
                    <a:pt x="53" y="111"/>
                    <a:pt x="53" y="111"/>
                  </a:cubicBezTo>
                  <a:cubicBezTo>
                    <a:pt x="49" y="102"/>
                    <a:pt x="65" y="59"/>
                    <a:pt x="54" y="47"/>
                  </a:cubicBezTo>
                  <a:cubicBezTo>
                    <a:pt x="45" y="37"/>
                    <a:pt x="26" y="54"/>
                    <a:pt x="16" y="44"/>
                  </a:cubicBezTo>
                  <a:cubicBezTo>
                    <a:pt x="3" y="33"/>
                    <a:pt x="17" y="13"/>
                    <a:pt x="15" y="10"/>
                  </a:cubicBezTo>
                  <a:cubicBezTo>
                    <a:pt x="13" y="6"/>
                    <a:pt x="0" y="5"/>
                    <a:pt x="0" y="5"/>
                  </a:cubicBezTo>
                  <a:cubicBezTo>
                    <a:pt x="0" y="5"/>
                    <a:pt x="18" y="0"/>
                    <a:pt x="22" y="4"/>
                  </a:cubicBezTo>
                  <a:cubicBezTo>
                    <a:pt x="26" y="6"/>
                    <a:pt x="19" y="24"/>
                    <a:pt x="20" y="29"/>
                  </a:cubicBezTo>
                  <a:cubicBezTo>
                    <a:pt x="21" y="34"/>
                    <a:pt x="23" y="38"/>
                    <a:pt x="26" y="39"/>
                  </a:cubicBezTo>
                  <a:cubicBezTo>
                    <a:pt x="29" y="40"/>
                    <a:pt x="42" y="31"/>
                    <a:pt x="58" y="31"/>
                  </a:cubicBezTo>
                  <a:cubicBezTo>
                    <a:pt x="95" y="30"/>
                    <a:pt x="108" y="76"/>
                    <a:pt x="111" y="84"/>
                  </a:cubicBezTo>
                  <a:cubicBezTo>
                    <a:pt x="112" y="90"/>
                    <a:pt x="119" y="107"/>
                    <a:pt x="116" y="111"/>
                  </a:cubicBezTo>
                </a:path>
              </a:pathLst>
            </a:custGeom>
            <a:solidFill>
              <a:schemeClr val="accent6">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solidFill>
                  <a:schemeClr val="accent6"/>
                </a:solidFill>
                <a:latin typeface="Segoe UI" panose="020B0502040204020203" pitchFamily="34" charset="0"/>
                <a:ea typeface="Segoe UI" panose="020B0502040204020203" pitchFamily="34" charset="0"/>
                <a:cs typeface="Segoe UI" panose="020B0502040204020203" pitchFamily="34" charset="0"/>
              </a:endParaRPr>
            </a:p>
          </p:txBody>
        </p:sp>
        <p:sp>
          <p:nvSpPr>
            <p:cNvPr id="275" name="Hình tự do 68"/>
            <p:cNvSpPr>
              <a:spLocks/>
            </p:cNvSpPr>
            <p:nvPr/>
          </p:nvSpPr>
          <p:spPr bwMode="auto">
            <a:xfrm>
              <a:off x="3863" y="1920"/>
              <a:ext cx="66" cy="40"/>
            </a:xfrm>
            <a:custGeom>
              <a:avLst/>
              <a:gdLst>
                <a:gd name="T0" fmla="*/ 21 w 28"/>
                <a:gd name="T1" fmla="*/ 0 h 17"/>
                <a:gd name="T2" fmla="*/ 13 w 28"/>
                <a:gd name="T3" fmla="*/ 17 h 17"/>
                <a:gd name="T4" fmla="*/ 4 w 28"/>
                <a:gd name="T5" fmla="*/ 0 h 17"/>
                <a:gd name="T6" fmla="*/ 15 w 28"/>
                <a:gd name="T7" fmla="*/ 12 h 17"/>
                <a:gd name="T8" fmla="*/ 21 w 28"/>
                <a:gd name="T9" fmla="*/ 0 h 17"/>
              </a:gdLst>
              <a:ahLst/>
              <a:cxnLst>
                <a:cxn ang="0">
                  <a:pos x="T0" y="T1"/>
                </a:cxn>
                <a:cxn ang="0">
                  <a:pos x="T2" y="T3"/>
                </a:cxn>
                <a:cxn ang="0">
                  <a:pos x="T4" y="T5"/>
                </a:cxn>
                <a:cxn ang="0">
                  <a:pos x="T6" y="T7"/>
                </a:cxn>
                <a:cxn ang="0">
                  <a:pos x="T8" y="T9"/>
                </a:cxn>
              </a:cxnLst>
              <a:rect l="0" t="0" r="r" b="b"/>
              <a:pathLst>
                <a:path w="28" h="17">
                  <a:moveTo>
                    <a:pt x="21" y="0"/>
                  </a:moveTo>
                  <a:cubicBezTo>
                    <a:pt x="21" y="0"/>
                    <a:pt x="28" y="17"/>
                    <a:pt x="13" y="17"/>
                  </a:cubicBezTo>
                  <a:cubicBezTo>
                    <a:pt x="0" y="17"/>
                    <a:pt x="4" y="0"/>
                    <a:pt x="4" y="0"/>
                  </a:cubicBezTo>
                  <a:cubicBezTo>
                    <a:pt x="4" y="0"/>
                    <a:pt x="6" y="13"/>
                    <a:pt x="15" y="12"/>
                  </a:cubicBezTo>
                  <a:cubicBezTo>
                    <a:pt x="19" y="12"/>
                    <a:pt x="21" y="0"/>
                    <a:pt x="21" y="0"/>
                  </a:cubicBezTo>
                  <a:close/>
                </a:path>
              </a:pathLst>
            </a:custGeom>
            <a:solidFill>
              <a:srgbClr val="B1A1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276" name="Hình tự do 69"/>
            <p:cNvSpPr>
              <a:spLocks/>
            </p:cNvSpPr>
            <p:nvPr/>
          </p:nvSpPr>
          <p:spPr bwMode="auto">
            <a:xfrm>
              <a:off x="3780" y="1920"/>
              <a:ext cx="62" cy="40"/>
            </a:xfrm>
            <a:custGeom>
              <a:avLst/>
              <a:gdLst>
                <a:gd name="T0" fmla="*/ 20 w 26"/>
                <a:gd name="T1" fmla="*/ 0 h 17"/>
                <a:gd name="T2" fmla="*/ 12 w 26"/>
                <a:gd name="T3" fmla="*/ 17 h 17"/>
                <a:gd name="T4" fmla="*/ 3 w 26"/>
                <a:gd name="T5" fmla="*/ 0 h 17"/>
                <a:gd name="T6" fmla="*/ 13 w 26"/>
                <a:gd name="T7" fmla="*/ 12 h 17"/>
                <a:gd name="T8" fmla="*/ 20 w 26"/>
                <a:gd name="T9" fmla="*/ 0 h 17"/>
              </a:gdLst>
              <a:ahLst/>
              <a:cxnLst>
                <a:cxn ang="0">
                  <a:pos x="T0" y="T1"/>
                </a:cxn>
                <a:cxn ang="0">
                  <a:pos x="T2" y="T3"/>
                </a:cxn>
                <a:cxn ang="0">
                  <a:pos x="T4" y="T5"/>
                </a:cxn>
                <a:cxn ang="0">
                  <a:pos x="T6" y="T7"/>
                </a:cxn>
                <a:cxn ang="0">
                  <a:pos x="T8" y="T9"/>
                </a:cxn>
              </a:cxnLst>
              <a:rect l="0" t="0" r="r" b="b"/>
              <a:pathLst>
                <a:path w="26" h="17">
                  <a:moveTo>
                    <a:pt x="20" y="0"/>
                  </a:moveTo>
                  <a:cubicBezTo>
                    <a:pt x="20" y="0"/>
                    <a:pt x="26" y="17"/>
                    <a:pt x="12" y="17"/>
                  </a:cubicBezTo>
                  <a:cubicBezTo>
                    <a:pt x="0" y="17"/>
                    <a:pt x="3" y="0"/>
                    <a:pt x="3" y="0"/>
                  </a:cubicBezTo>
                  <a:cubicBezTo>
                    <a:pt x="3" y="0"/>
                    <a:pt x="6" y="13"/>
                    <a:pt x="13" y="12"/>
                  </a:cubicBezTo>
                  <a:cubicBezTo>
                    <a:pt x="18" y="12"/>
                    <a:pt x="20" y="0"/>
                    <a:pt x="20" y="0"/>
                  </a:cubicBezTo>
                  <a:close/>
                </a:path>
              </a:pathLst>
            </a:custGeom>
            <a:solidFill>
              <a:srgbClr val="B1A1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277" name="Hình tự do 70"/>
            <p:cNvSpPr>
              <a:spLocks/>
            </p:cNvSpPr>
            <p:nvPr/>
          </p:nvSpPr>
          <p:spPr bwMode="auto">
            <a:xfrm>
              <a:off x="3709" y="1948"/>
              <a:ext cx="291" cy="130"/>
            </a:xfrm>
            <a:custGeom>
              <a:avLst/>
              <a:gdLst>
                <a:gd name="T0" fmla="*/ 0 w 123"/>
                <a:gd name="T1" fmla="*/ 17 h 55"/>
                <a:gd name="T2" fmla="*/ 39 w 123"/>
                <a:gd name="T3" fmla="*/ 52 h 55"/>
                <a:gd name="T4" fmla="*/ 111 w 123"/>
                <a:gd name="T5" fmla="*/ 32 h 55"/>
                <a:gd name="T6" fmla="*/ 118 w 123"/>
                <a:gd name="T7" fmla="*/ 0 h 55"/>
                <a:gd name="T8" fmla="*/ 89 w 123"/>
                <a:gd name="T9" fmla="*/ 42 h 55"/>
                <a:gd name="T10" fmla="*/ 28 w 123"/>
                <a:gd name="T11" fmla="*/ 41 h 55"/>
                <a:gd name="T12" fmla="*/ 0 w 123"/>
                <a:gd name="T13" fmla="*/ 17 h 55"/>
              </a:gdLst>
              <a:ahLst/>
              <a:cxnLst>
                <a:cxn ang="0">
                  <a:pos x="T0" y="T1"/>
                </a:cxn>
                <a:cxn ang="0">
                  <a:pos x="T2" y="T3"/>
                </a:cxn>
                <a:cxn ang="0">
                  <a:pos x="T4" y="T5"/>
                </a:cxn>
                <a:cxn ang="0">
                  <a:pos x="T6" y="T7"/>
                </a:cxn>
                <a:cxn ang="0">
                  <a:pos x="T8" y="T9"/>
                </a:cxn>
                <a:cxn ang="0">
                  <a:pos x="T10" y="T11"/>
                </a:cxn>
                <a:cxn ang="0">
                  <a:pos x="T12" y="T13"/>
                </a:cxn>
              </a:cxnLst>
              <a:rect l="0" t="0" r="r" b="b"/>
              <a:pathLst>
                <a:path w="123" h="55">
                  <a:moveTo>
                    <a:pt x="0" y="17"/>
                  </a:moveTo>
                  <a:cubicBezTo>
                    <a:pt x="0" y="17"/>
                    <a:pt x="8" y="50"/>
                    <a:pt x="39" y="52"/>
                  </a:cubicBezTo>
                  <a:cubicBezTo>
                    <a:pt x="66" y="52"/>
                    <a:pt x="96" y="55"/>
                    <a:pt x="111" y="32"/>
                  </a:cubicBezTo>
                  <a:cubicBezTo>
                    <a:pt x="123" y="14"/>
                    <a:pt x="118" y="0"/>
                    <a:pt x="118" y="0"/>
                  </a:cubicBezTo>
                  <a:cubicBezTo>
                    <a:pt x="118" y="0"/>
                    <a:pt x="116" y="36"/>
                    <a:pt x="89" y="42"/>
                  </a:cubicBezTo>
                  <a:cubicBezTo>
                    <a:pt x="66" y="48"/>
                    <a:pt x="42" y="45"/>
                    <a:pt x="28" y="41"/>
                  </a:cubicBezTo>
                  <a:cubicBezTo>
                    <a:pt x="12" y="38"/>
                    <a:pt x="0" y="17"/>
                    <a:pt x="0" y="17"/>
                  </a:cubicBezTo>
                  <a:close/>
                </a:path>
              </a:pathLst>
            </a:custGeom>
            <a:solidFill>
              <a:srgbClr val="D3C0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278" name="Hình tự do 71"/>
            <p:cNvSpPr>
              <a:spLocks/>
            </p:cNvSpPr>
            <p:nvPr/>
          </p:nvSpPr>
          <p:spPr bwMode="auto">
            <a:xfrm>
              <a:off x="3745" y="1981"/>
              <a:ext cx="196" cy="29"/>
            </a:xfrm>
            <a:custGeom>
              <a:avLst/>
              <a:gdLst>
                <a:gd name="T0" fmla="*/ 78 w 83"/>
                <a:gd name="T1" fmla="*/ 3 h 12"/>
                <a:gd name="T2" fmla="*/ 40 w 83"/>
                <a:gd name="T3" fmla="*/ 7 h 12"/>
                <a:gd name="T4" fmla="*/ 5 w 83"/>
                <a:gd name="T5" fmla="*/ 0 h 12"/>
                <a:gd name="T6" fmla="*/ 0 w 83"/>
                <a:gd name="T7" fmla="*/ 0 h 12"/>
                <a:gd name="T8" fmla="*/ 39 w 83"/>
                <a:gd name="T9" fmla="*/ 12 h 12"/>
                <a:gd name="T10" fmla="*/ 83 w 83"/>
                <a:gd name="T11" fmla="*/ 5 h 12"/>
                <a:gd name="T12" fmla="*/ 78 w 83"/>
                <a:gd name="T13" fmla="*/ 3 h 12"/>
                <a:gd name="T14" fmla="*/ 78 w 83"/>
                <a:gd name="T15" fmla="*/ 3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3" h="12">
                  <a:moveTo>
                    <a:pt x="78" y="3"/>
                  </a:moveTo>
                  <a:cubicBezTo>
                    <a:pt x="78" y="3"/>
                    <a:pt x="64" y="8"/>
                    <a:pt x="40" y="7"/>
                  </a:cubicBezTo>
                  <a:cubicBezTo>
                    <a:pt x="16" y="6"/>
                    <a:pt x="5" y="0"/>
                    <a:pt x="5" y="0"/>
                  </a:cubicBezTo>
                  <a:cubicBezTo>
                    <a:pt x="0" y="0"/>
                    <a:pt x="0" y="0"/>
                    <a:pt x="0" y="0"/>
                  </a:cubicBezTo>
                  <a:cubicBezTo>
                    <a:pt x="0" y="0"/>
                    <a:pt x="18" y="12"/>
                    <a:pt x="39" y="12"/>
                  </a:cubicBezTo>
                  <a:cubicBezTo>
                    <a:pt x="59" y="12"/>
                    <a:pt x="83" y="5"/>
                    <a:pt x="83" y="5"/>
                  </a:cubicBezTo>
                  <a:cubicBezTo>
                    <a:pt x="78" y="3"/>
                    <a:pt x="78" y="3"/>
                    <a:pt x="78" y="3"/>
                  </a:cubicBezTo>
                  <a:cubicBezTo>
                    <a:pt x="78" y="3"/>
                    <a:pt x="78" y="3"/>
                    <a:pt x="78" y="3"/>
                  </a:cubicBezTo>
                  <a:close/>
                </a:path>
              </a:pathLst>
            </a:custGeom>
            <a:solidFill>
              <a:srgbClr val="B1A1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279" name="Hình tự do 72"/>
            <p:cNvSpPr>
              <a:spLocks/>
            </p:cNvSpPr>
            <p:nvPr/>
          </p:nvSpPr>
          <p:spPr bwMode="auto">
            <a:xfrm>
              <a:off x="3721" y="1943"/>
              <a:ext cx="59" cy="55"/>
            </a:xfrm>
            <a:custGeom>
              <a:avLst/>
              <a:gdLst>
                <a:gd name="T0" fmla="*/ 10 w 25"/>
                <a:gd name="T1" fmla="*/ 4 h 23"/>
                <a:gd name="T2" fmla="*/ 20 w 25"/>
                <a:gd name="T3" fmla="*/ 8 h 23"/>
                <a:gd name="T4" fmla="*/ 14 w 25"/>
                <a:gd name="T5" fmla="*/ 22 h 23"/>
                <a:gd name="T6" fmla="*/ 10 w 25"/>
                <a:gd name="T7" fmla="*/ 4 h 23"/>
              </a:gdLst>
              <a:ahLst/>
              <a:cxnLst>
                <a:cxn ang="0">
                  <a:pos x="T0" y="T1"/>
                </a:cxn>
                <a:cxn ang="0">
                  <a:pos x="T2" y="T3"/>
                </a:cxn>
                <a:cxn ang="0">
                  <a:pos x="T4" y="T5"/>
                </a:cxn>
                <a:cxn ang="0">
                  <a:pos x="T6" y="T7"/>
                </a:cxn>
              </a:cxnLst>
              <a:rect l="0" t="0" r="r" b="b"/>
              <a:pathLst>
                <a:path w="25" h="23">
                  <a:moveTo>
                    <a:pt x="10" y="4"/>
                  </a:moveTo>
                  <a:cubicBezTo>
                    <a:pt x="10" y="4"/>
                    <a:pt x="16" y="0"/>
                    <a:pt x="20" y="8"/>
                  </a:cubicBezTo>
                  <a:cubicBezTo>
                    <a:pt x="25" y="15"/>
                    <a:pt x="21" y="23"/>
                    <a:pt x="14" y="22"/>
                  </a:cubicBezTo>
                  <a:cubicBezTo>
                    <a:pt x="5" y="21"/>
                    <a:pt x="0" y="9"/>
                    <a:pt x="10" y="4"/>
                  </a:cubicBezTo>
                  <a:close/>
                </a:path>
              </a:pathLst>
            </a:custGeom>
            <a:solidFill>
              <a:srgbClr val="E28A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280" name="Hình tự do 73"/>
            <p:cNvSpPr>
              <a:spLocks/>
            </p:cNvSpPr>
            <p:nvPr/>
          </p:nvSpPr>
          <p:spPr bwMode="auto">
            <a:xfrm>
              <a:off x="3912" y="1960"/>
              <a:ext cx="50" cy="52"/>
            </a:xfrm>
            <a:custGeom>
              <a:avLst/>
              <a:gdLst>
                <a:gd name="T0" fmla="*/ 13 w 21"/>
                <a:gd name="T1" fmla="*/ 1 h 22"/>
                <a:gd name="T2" fmla="*/ 21 w 21"/>
                <a:gd name="T3" fmla="*/ 9 h 22"/>
                <a:gd name="T4" fmla="*/ 7 w 21"/>
                <a:gd name="T5" fmla="*/ 17 h 22"/>
                <a:gd name="T6" fmla="*/ 13 w 21"/>
                <a:gd name="T7" fmla="*/ 1 h 22"/>
              </a:gdLst>
              <a:ahLst/>
              <a:cxnLst>
                <a:cxn ang="0">
                  <a:pos x="T0" y="T1"/>
                </a:cxn>
                <a:cxn ang="0">
                  <a:pos x="T2" y="T3"/>
                </a:cxn>
                <a:cxn ang="0">
                  <a:pos x="T4" y="T5"/>
                </a:cxn>
                <a:cxn ang="0">
                  <a:pos x="T6" y="T7"/>
                </a:cxn>
              </a:cxnLst>
              <a:rect l="0" t="0" r="r" b="b"/>
              <a:pathLst>
                <a:path w="21" h="22">
                  <a:moveTo>
                    <a:pt x="13" y="1"/>
                  </a:moveTo>
                  <a:cubicBezTo>
                    <a:pt x="13" y="1"/>
                    <a:pt x="20" y="0"/>
                    <a:pt x="21" y="9"/>
                  </a:cubicBezTo>
                  <a:cubicBezTo>
                    <a:pt x="21" y="17"/>
                    <a:pt x="13" y="22"/>
                    <a:pt x="7" y="17"/>
                  </a:cubicBezTo>
                  <a:cubicBezTo>
                    <a:pt x="0" y="13"/>
                    <a:pt x="2" y="0"/>
                    <a:pt x="13" y="1"/>
                  </a:cubicBezTo>
                  <a:close/>
                </a:path>
              </a:pathLst>
            </a:custGeom>
            <a:solidFill>
              <a:srgbClr val="E28A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281" name="Hình tự do 74"/>
            <p:cNvSpPr>
              <a:spLocks/>
            </p:cNvSpPr>
            <p:nvPr/>
          </p:nvSpPr>
          <p:spPr bwMode="auto">
            <a:xfrm>
              <a:off x="3724" y="2187"/>
              <a:ext cx="103" cy="116"/>
            </a:xfrm>
            <a:custGeom>
              <a:avLst/>
              <a:gdLst>
                <a:gd name="T0" fmla="*/ 3 w 44"/>
                <a:gd name="T1" fmla="*/ 3 h 49"/>
                <a:gd name="T2" fmla="*/ 38 w 44"/>
                <a:gd name="T3" fmla="*/ 4 h 49"/>
                <a:gd name="T4" fmla="*/ 37 w 44"/>
                <a:gd name="T5" fmla="*/ 45 h 49"/>
                <a:gd name="T6" fmla="*/ 1 w 44"/>
                <a:gd name="T7" fmla="*/ 41 h 49"/>
                <a:gd name="T8" fmla="*/ 3 w 44"/>
                <a:gd name="T9" fmla="*/ 3 h 49"/>
              </a:gdLst>
              <a:ahLst/>
              <a:cxnLst>
                <a:cxn ang="0">
                  <a:pos x="T0" y="T1"/>
                </a:cxn>
                <a:cxn ang="0">
                  <a:pos x="T2" y="T3"/>
                </a:cxn>
                <a:cxn ang="0">
                  <a:pos x="T4" y="T5"/>
                </a:cxn>
                <a:cxn ang="0">
                  <a:pos x="T6" y="T7"/>
                </a:cxn>
                <a:cxn ang="0">
                  <a:pos x="T8" y="T9"/>
                </a:cxn>
              </a:cxnLst>
              <a:rect l="0" t="0" r="r" b="b"/>
              <a:pathLst>
                <a:path w="44" h="49">
                  <a:moveTo>
                    <a:pt x="3" y="3"/>
                  </a:moveTo>
                  <a:cubicBezTo>
                    <a:pt x="3" y="3"/>
                    <a:pt x="37" y="0"/>
                    <a:pt x="38" y="4"/>
                  </a:cubicBezTo>
                  <a:cubicBezTo>
                    <a:pt x="39" y="6"/>
                    <a:pt x="44" y="43"/>
                    <a:pt x="37" y="45"/>
                  </a:cubicBezTo>
                  <a:cubicBezTo>
                    <a:pt x="30" y="49"/>
                    <a:pt x="1" y="49"/>
                    <a:pt x="1" y="41"/>
                  </a:cubicBezTo>
                  <a:cubicBezTo>
                    <a:pt x="1" y="32"/>
                    <a:pt x="0" y="6"/>
                    <a:pt x="3" y="3"/>
                  </a:cubicBezTo>
                  <a:close/>
                </a:path>
              </a:pathLst>
            </a:custGeom>
            <a:solidFill>
              <a:schemeClr val="accent6">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solidFill>
                  <a:schemeClr val="accent6">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282" name="Hình tự do 75"/>
            <p:cNvSpPr>
              <a:spLocks/>
            </p:cNvSpPr>
            <p:nvPr/>
          </p:nvSpPr>
          <p:spPr bwMode="auto">
            <a:xfrm>
              <a:off x="3768" y="1754"/>
              <a:ext cx="163" cy="88"/>
            </a:xfrm>
            <a:custGeom>
              <a:avLst/>
              <a:gdLst>
                <a:gd name="T0" fmla="*/ 66 w 69"/>
                <a:gd name="T1" fmla="*/ 31 h 37"/>
                <a:gd name="T2" fmla="*/ 2 w 69"/>
                <a:gd name="T3" fmla="*/ 31 h 37"/>
                <a:gd name="T4" fmla="*/ 4 w 69"/>
                <a:gd name="T5" fmla="*/ 5 h 37"/>
                <a:gd name="T6" fmla="*/ 61 w 69"/>
                <a:gd name="T7" fmla="*/ 3 h 37"/>
                <a:gd name="T8" fmla="*/ 66 w 69"/>
                <a:gd name="T9" fmla="*/ 31 h 37"/>
              </a:gdLst>
              <a:ahLst/>
              <a:cxnLst>
                <a:cxn ang="0">
                  <a:pos x="T0" y="T1"/>
                </a:cxn>
                <a:cxn ang="0">
                  <a:pos x="T2" y="T3"/>
                </a:cxn>
                <a:cxn ang="0">
                  <a:pos x="T4" y="T5"/>
                </a:cxn>
                <a:cxn ang="0">
                  <a:pos x="T6" y="T7"/>
                </a:cxn>
                <a:cxn ang="0">
                  <a:pos x="T8" y="T9"/>
                </a:cxn>
              </a:cxnLst>
              <a:rect l="0" t="0" r="r" b="b"/>
              <a:pathLst>
                <a:path w="69" h="37">
                  <a:moveTo>
                    <a:pt x="66" y="31"/>
                  </a:moveTo>
                  <a:cubicBezTo>
                    <a:pt x="66" y="31"/>
                    <a:pt x="18" y="37"/>
                    <a:pt x="2" y="31"/>
                  </a:cubicBezTo>
                  <a:cubicBezTo>
                    <a:pt x="0" y="27"/>
                    <a:pt x="2" y="8"/>
                    <a:pt x="4" y="5"/>
                  </a:cubicBezTo>
                  <a:cubicBezTo>
                    <a:pt x="14" y="6"/>
                    <a:pt x="53" y="0"/>
                    <a:pt x="61" y="3"/>
                  </a:cubicBezTo>
                  <a:cubicBezTo>
                    <a:pt x="64" y="4"/>
                    <a:pt x="69" y="29"/>
                    <a:pt x="66" y="31"/>
                  </a:cubicBezTo>
                  <a:close/>
                </a:path>
              </a:pathLst>
            </a:custGeom>
            <a:solidFill>
              <a:schemeClr val="accent6">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solidFill>
                  <a:schemeClr val="accent6">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283" name="Hình tự do 76"/>
            <p:cNvSpPr>
              <a:spLocks/>
            </p:cNvSpPr>
            <p:nvPr/>
          </p:nvSpPr>
          <p:spPr bwMode="auto">
            <a:xfrm>
              <a:off x="3719" y="2407"/>
              <a:ext cx="243" cy="35"/>
            </a:xfrm>
            <a:custGeom>
              <a:avLst/>
              <a:gdLst>
                <a:gd name="T0" fmla="*/ 103 w 103"/>
                <a:gd name="T1" fmla="*/ 0 h 15"/>
                <a:gd name="T2" fmla="*/ 0 w 103"/>
                <a:gd name="T3" fmla="*/ 3 h 15"/>
                <a:gd name="T4" fmla="*/ 103 w 103"/>
                <a:gd name="T5" fmla="*/ 0 h 15"/>
              </a:gdLst>
              <a:ahLst/>
              <a:cxnLst>
                <a:cxn ang="0">
                  <a:pos x="T0" y="T1"/>
                </a:cxn>
                <a:cxn ang="0">
                  <a:pos x="T2" y="T3"/>
                </a:cxn>
                <a:cxn ang="0">
                  <a:pos x="T4" y="T5"/>
                </a:cxn>
              </a:cxnLst>
              <a:rect l="0" t="0" r="r" b="b"/>
              <a:pathLst>
                <a:path w="103" h="15">
                  <a:moveTo>
                    <a:pt x="103" y="0"/>
                  </a:moveTo>
                  <a:cubicBezTo>
                    <a:pt x="87" y="2"/>
                    <a:pt x="36" y="10"/>
                    <a:pt x="0" y="3"/>
                  </a:cubicBezTo>
                  <a:cubicBezTo>
                    <a:pt x="19" y="15"/>
                    <a:pt x="100" y="7"/>
                    <a:pt x="103" y="0"/>
                  </a:cubicBezTo>
                  <a:close/>
                </a:path>
              </a:pathLst>
            </a:custGeom>
            <a:solidFill>
              <a:schemeClr val="accent6">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284" name="Hình tự do 77"/>
            <p:cNvSpPr>
              <a:spLocks/>
            </p:cNvSpPr>
            <p:nvPr/>
          </p:nvSpPr>
          <p:spPr bwMode="auto">
            <a:xfrm>
              <a:off x="3835" y="2116"/>
              <a:ext cx="14" cy="284"/>
            </a:xfrm>
            <a:custGeom>
              <a:avLst/>
              <a:gdLst>
                <a:gd name="T0" fmla="*/ 1 w 6"/>
                <a:gd name="T1" fmla="*/ 0 h 120"/>
                <a:gd name="T2" fmla="*/ 1 w 6"/>
                <a:gd name="T3" fmla="*/ 15 h 120"/>
                <a:gd name="T4" fmla="*/ 2 w 6"/>
                <a:gd name="T5" fmla="*/ 33 h 120"/>
                <a:gd name="T6" fmla="*/ 2 w 6"/>
                <a:gd name="T7" fmla="*/ 60 h 120"/>
                <a:gd name="T8" fmla="*/ 2 w 6"/>
                <a:gd name="T9" fmla="*/ 88 h 120"/>
                <a:gd name="T10" fmla="*/ 0 w 6"/>
                <a:gd name="T11" fmla="*/ 120 h 120"/>
                <a:gd name="T12" fmla="*/ 6 w 6"/>
                <a:gd name="T13" fmla="*/ 90 h 120"/>
                <a:gd name="T14" fmla="*/ 6 w 6"/>
                <a:gd name="T15" fmla="*/ 36 h 120"/>
                <a:gd name="T16" fmla="*/ 1 w 6"/>
                <a:gd name="T17" fmla="*/ 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 h="120">
                  <a:moveTo>
                    <a:pt x="1" y="0"/>
                  </a:moveTo>
                  <a:cubicBezTo>
                    <a:pt x="1" y="0"/>
                    <a:pt x="1" y="6"/>
                    <a:pt x="1" y="15"/>
                  </a:cubicBezTo>
                  <a:cubicBezTo>
                    <a:pt x="3" y="22"/>
                    <a:pt x="2" y="22"/>
                    <a:pt x="2" y="33"/>
                  </a:cubicBezTo>
                  <a:cubicBezTo>
                    <a:pt x="2" y="45"/>
                    <a:pt x="2" y="51"/>
                    <a:pt x="2" y="60"/>
                  </a:cubicBezTo>
                  <a:cubicBezTo>
                    <a:pt x="2" y="69"/>
                    <a:pt x="2" y="78"/>
                    <a:pt x="2" y="88"/>
                  </a:cubicBezTo>
                  <a:cubicBezTo>
                    <a:pt x="2" y="101"/>
                    <a:pt x="0" y="120"/>
                    <a:pt x="0" y="120"/>
                  </a:cubicBezTo>
                  <a:cubicBezTo>
                    <a:pt x="0" y="120"/>
                    <a:pt x="6" y="112"/>
                    <a:pt x="6" y="90"/>
                  </a:cubicBezTo>
                  <a:cubicBezTo>
                    <a:pt x="6" y="66"/>
                    <a:pt x="6" y="43"/>
                    <a:pt x="6" y="36"/>
                  </a:cubicBezTo>
                  <a:cubicBezTo>
                    <a:pt x="6" y="28"/>
                    <a:pt x="5" y="6"/>
                    <a:pt x="1" y="0"/>
                  </a:cubicBezTo>
                  <a:close/>
                </a:path>
              </a:pathLst>
            </a:custGeom>
            <a:solidFill>
              <a:schemeClr val="accent6">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285" name="Hình tự do 78"/>
            <p:cNvSpPr>
              <a:spLocks/>
            </p:cNvSpPr>
            <p:nvPr/>
          </p:nvSpPr>
          <p:spPr bwMode="auto">
            <a:xfrm>
              <a:off x="4170" y="1941"/>
              <a:ext cx="19" cy="17"/>
            </a:xfrm>
            <a:custGeom>
              <a:avLst/>
              <a:gdLst>
                <a:gd name="T0" fmla="*/ 8 w 8"/>
                <a:gd name="T1" fmla="*/ 3 h 7"/>
                <a:gd name="T2" fmla="*/ 4 w 8"/>
                <a:gd name="T3" fmla="*/ 7 h 7"/>
                <a:gd name="T4" fmla="*/ 0 w 8"/>
                <a:gd name="T5" fmla="*/ 3 h 7"/>
                <a:gd name="T6" fmla="*/ 3 w 8"/>
                <a:gd name="T7" fmla="*/ 0 h 7"/>
                <a:gd name="T8" fmla="*/ 8 w 8"/>
                <a:gd name="T9" fmla="*/ 3 h 7"/>
              </a:gdLst>
              <a:ahLst/>
              <a:cxnLst>
                <a:cxn ang="0">
                  <a:pos x="T0" y="T1"/>
                </a:cxn>
                <a:cxn ang="0">
                  <a:pos x="T2" y="T3"/>
                </a:cxn>
                <a:cxn ang="0">
                  <a:pos x="T4" y="T5"/>
                </a:cxn>
                <a:cxn ang="0">
                  <a:pos x="T6" y="T7"/>
                </a:cxn>
                <a:cxn ang="0">
                  <a:pos x="T8" y="T9"/>
                </a:cxn>
              </a:cxnLst>
              <a:rect l="0" t="0" r="r" b="b"/>
              <a:pathLst>
                <a:path w="8" h="7">
                  <a:moveTo>
                    <a:pt x="8" y="3"/>
                  </a:moveTo>
                  <a:cubicBezTo>
                    <a:pt x="8" y="5"/>
                    <a:pt x="6" y="7"/>
                    <a:pt x="4" y="7"/>
                  </a:cubicBezTo>
                  <a:cubicBezTo>
                    <a:pt x="2" y="7"/>
                    <a:pt x="0" y="6"/>
                    <a:pt x="0" y="3"/>
                  </a:cubicBezTo>
                  <a:cubicBezTo>
                    <a:pt x="0" y="2"/>
                    <a:pt x="2" y="0"/>
                    <a:pt x="3" y="0"/>
                  </a:cubicBezTo>
                  <a:cubicBezTo>
                    <a:pt x="5" y="0"/>
                    <a:pt x="7" y="1"/>
                    <a:pt x="8" y="3"/>
                  </a:cubicBezTo>
                  <a:close/>
                </a:path>
              </a:pathLst>
            </a:cu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grpSp>
      <p:grpSp>
        <p:nvGrpSpPr>
          <p:cNvPr id="286" name="Nhóm 5"/>
          <p:cNvGrpSpPr>
            <a:grpSpLocks noChangeAspect="1"/>
          </p:cNvGrpSpPr>
          <p:nvPr userDrawn="1"/>
        </p:nvGrpSpPr>
        <p:grpSpPr bwMode="auto">
          <a:xfrm>
            <a:off x="7988059" y="2988645"/>
            <a:ext cx="2439575" cy="3074765"/>
            <a:chOff x="2968" y="1107"/>
            <a:chExt cx="1736" cy="2188"/>
          </a:xfrm>
        </p:grpSpPr>
        <p:sp>
          <p:nvSpPr>
            <p:cNvPr id="287" name="Hình tự do 6"/>
            <p:cNvSpPr>
              <a:spLocks/>
            </p:cNvSpPr>
            <p:nvPr/>
          </p:nvSpPr>
          <p:spPr bwMode="auto">
            <a:xfrm>
              <a:off x="3043" y="1455"/>
              <a:ext cx="518" cy="649"/>
            </a:xfrm>
            <a:custGeom>
              <a:avLst/>
              <a:gdLst>
                <a:gd name="T0" fmla="*/ 124 w 219"/>
                <a:gd name="T1" fmla="*/ 41 h 275"/>
                <a:gd name="T2" fmla="*/ 119 w 219"/>
                <a:gd name="T3" fmla="*/ 39 h 275"/>
                <a:gd name="T4" fmla="*/ 137 w 219"/>
                <a:gd name="T5" fmla="*/ 2 h 275"/>
                <a:gd name="T6" fmla="*/ 117 w 219"/>
                <a:gd name="T7" fmla="*/ 36 h 275"/>
                <a:gd name="T8" fmla="*/ 101 w 219"/>
                <a:gd name="T9" fmla="*/ 0 h 275"/>
                <a:gd name="T10" fmla="*/ 112 w 219"/>
                <a:gd name="T11" fmla="*/ 37 h 275"/>
                <a:gd name="T12" fmla="*/ 0 w 219"/>
                <a:gd name="T13" fmla="*/ 73 h 275"/>
                <a:gd name="T14" fmla="*/ 59 w 219"/>
                <a:gd name="T15" fmla="*/ 70 h 275"/>
                <a:gd name="T16" fmla="*/ 140 w 219"/>
                <a:gd name="T17" fmla="*/ 235 h 275"/>
                <a:gd name="T18" fmla="*/ 219 w 219"/>
                <a:gd name="T19" fmla="*/ 230 h 275"/>
                <a:gd name="T20" fmla="*/ 124 w 219"/>
                <a:gd name="T21" fmla="*/ 41 h 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9" h="275">
                  <a:moveTo>
                    <a:pt x="124" y="41"/>
                  </a:moveTo>
                  <a:cubicBezTo>
                    <a:pt x="122" y="40"/>
                    <a:pt x="121" y="40"/>
                    <a:pt x="119" y="39"/>
                  </a:cubicBezTo>
                  <a:cubicBezTo>
                    <a:pt x="143" y="37"/>
                    <a:pt x="146" y="16"/>
                    <a:pt x="137" y="2"/>
                  </a:cubicBezTo>
                  <a:cubicBezTo>
                    <a:pt x="137" y="12"/>
                    <a:pt x="123" y="29"/>
                    <a:pt x="117" y="36"/>
                  </a:cubicBezTo>
                  <a:cubicBezTo>
                    <a:pt x="129" y="18"/>
                    <a:pt x="116" y="3"/>
                    <a:pt x="101" y="0"/>
                  </a:cubicBezTo>
                  <a:cubicBezTo>
                    <a:pt x="108" y="7"/>
                    <a:pt x="111" y="27"/>
                    <a:pt x="112" y="37"/>
                  </a:cubicBezTo>
                  <a:cubicBezTo>
                    <a:pt x="70" y="26"/>
                    <a:pt x="1" y="57"/>
                    <a:pt x="0" y="73"/>
                  </a:cubicBezTo>
                  <a:cubicBezTo>
                    <a:pt x="23" y="76"/>
                    <a:pt x="59" y="70"/>
                    <a:pt x="59" y="70"/>
                  </a:cubicBezTo>
                  <a:cubicBezTo>
                    <a:pt x="59" y="70"/>
                    <a:pt x="67" y="180"/>
                    <a:pt x="140" y="235"/>
                  </a:cubicBezTo>
                  <a:cubicBezTo>
                    <a:pt x="195" y="275"/>
                    <a:pt x="219" y="230"/>
                    <a:pt x="219" y="230"/>
                  </a:cubicBezTo>
                  <a:cubicBezTo>
                    <a:pt x="219" y="230"/>
                    <a:pt x="206" y="84"/>
                    <a:pt x="124" y="41"/>
                  </a:cubicBezTo>
                  <a:close/>
                </a:path>
              </a:pathLst>
            </a:custGeom>
            <a:solidFill>
              <a:srgbClr val="3B3B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288" name="Oval 7"/>
            <p:cNvSpPr>
              <a:spLocks noChangeArrowheads="1"/>
            </p:cNvSpPr>
            <p:nvPr/>
          </p:nvSpPr>
          <p:spPr bwMode="auto">
            <a:xfrm>
              <a:off x="3225" y="1551"/>
              <a:ext cx="47" cy="45"/>
            </a:xfrm>
            <a:prstGeom prst="ellipse">
              <a:avLst/>
            </a:pr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289" name="Hình tự do 8"/>
            <p:cNvSpPr>
              <a:spLocks/>
            </p:cNvSpPr>
            <p:nvPr/>
          </p:nvSpPr>
          <p:spPr bwMode="auto">
            <a:xfrm>
              <a:off x="3801" y="2488"/>
              <a:ext cx="86" cy="807"/>
            </a:xfrm>
            <a:custGeom>
              <a:avLst/>
              <a:gdLst>
                <a:gd name="T0" fmla="*/ 0 w 97"/>
                <a:gd name="T1" fmla="*/ 0 h 673"/>
                <a:gd name="T2" fmla="*/ 19 w 97"/>
                <a:gd name="T3" fmla="*/ 673 h 673"/>
                <a:gd name="T4" fmla="*/ 97 w 97"/>
                <a:gd name="T5" fmla="*/ 673 h 673"/>
                <a:gd name="T6" fmla="*/ 85 w 97"/>
                <a:gd name="T7" fmla="*/ 47 h 673"/>
                <a:gd name="T8" fmla="*/ 0 w 97"/>
                <a:gd name="T9" fmla="*/ 0 h 673"/>
                <a:gd name="T10" fmla="*/ 0 w 97"/>
                <a:gd name="T11" fmla="*/ 0 h 673"/>
                <a:gd name="T12" fmla="*/ 0 w 97"/>
                <a:gd name="T13" fmla="*/ 0 h 673"/>
              </a:gdLst>
              <a:ahLst/>
              <a:cxnLst>
                <a:cxn ang="0">
                  <a:pos x="T0" y="T1"/>
                </a:cxn>
                <a:cxn ang="0">
                  <a:pos x="T2" y="T3"/>
                </a:cxn>
                <a:cxn ang="0">
                  <a:pos x="T4" y="T5"/>
                </a:cxn>
                <a:cxn ang="0">
                  <a:pos x="T6" y="T7"/>
                </a:cxn>
                <a:cxn ang="0">
                  <a:pos x="T8" y="T9"/>
                </a:cxn>
                <a:cxn ang="0">
                  <a:pos x="T10" y="T11"/>
                </a:cxn>
                <a:cxn ang="0">
                  <a:pos x="T12" y="T13"/>
                </a:cxn>
              </a:cxnLst>
              <a:rect l="0" t="0" r="r" b="b"/>
              <a:pathLst>
                <a:path w="97" h="673">
                  <a:moveTo>
                    <a:pt x="0" y="0"/>
                  </a:moveTo>
                  <a:lnTo>
                    <a:pt x="19" y="673"/>
                  </a:lnTo>
                  <a:lnTo>
                    <a:pt x="97" y="673"/>
                  </a:lnTo>
                  <a:lnTo>
                    <a:pt x="85" y="47"/>
                  </a:lnTo>
                  <a:lnTo>
                    <a:pt x="0" y="0"/>
                  </a:lnTo>
                  <a:lnTo>
                    <a:pt x="0" y="0"/>
                  </a:lnTo>
                  <a:lnTo>
                    <a:pt x="0" y="0"/>
                  </a:ln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290" name="Hình tự do 9"/>
            <p:cNvSpPr>
              <a:spLocks/>
            </p:cNvSpPr>
            <p:nvPr/>
          </p:nvSpPr>
          <p:spPr bwMode="auto">
            <a:xfrm>
              <a:off x="3586" y="2513"/>
              <a:ext cx="553" cy="286"/>
            </a:xfrm>
            <a:custGeom>
              <a:avLst/>
              <a:gdLst>
                <a:gd name="T0" fmla="*/ 35 w 234"/>
                <a:gd name="T1" fmla="*/ 17 h 121"/>
                <a:gd name="T2" fmla="*/ 2 w 234"/>
                <a:gd name="T3" fmla="*/ 78 h 121"/>
                <a:gd name="T4" fmla="*/ 26 w 234"/>
                <a:gd name="T5" fmla="*/ 60 h 121"/>
                <a:gd name="T6" fmla="*/ 28 w 234"/>
                <a:gd name="T7" fmla="*/ 107 h 121"/>
                <a:gd name="T8" fmla="*/ 53 w 234"/>
                <a:gd name="T9" fmla="*/ 81 h 121"/>
                <a:gd name="T10" fmla="*/ 61 w 234"/>
                <a:gd name="T11" fmla="*/ 115 h 121"/>
                <a:gd name="T12" fmla="*/ 72 w 234"/>
                <a:gd name="T13" fmla="*/ 67 h 121"/>
                <a:gd name="T14" fmla="*/ 94 w 234"/>
                <a:gd name="T15" fmla="*/ 117 h 121"/>
                <a:gd name="T16" fmla="*/ 101 w 234"/>
                <a:gd name="T17" fmla="*/ 76 h 121"/>
                <a:gd name="T18" fmla="*/ 134 w 234"/>
                <a:gd name="T19" fmla="*/ 121 h 121"/>
                <a:gd name="T20" fmla="*/ 134 w 234"/>
                <a:gd name="T21" fmla="*/ 72 h 121"/>
                <a:gd name="T22" fmla="*/ 158 w 234"/>
                <a:gd name="T23" fmla="*/ 98 h 121"/>
                <a:gd name="T24" fmla="*/ 169 w 234"/>
                <a:gd name="T25" fmla="*/ 62 h 121"/>
                <a:gd name="T26" fmla="*/ 205 w 234"/>
                <a:gd name="T27" fmla="*/ 105 h 121"/>
                <a:gd name="T28" fmla="*/ 202 w 234"/>
                <a:gd name="T29" fmla="*/ 52 h 121"/>
                <a:gd name="T30" fmla="*/ 233 w 234"/>
                <a:gd name="T31" fmla="*/ 79 h 121"/>
                <a:gd name="T32" fmla="*/ 205 w 234"/>
                <a:gd name="T33" fmla="*/ 38 h 121"/>
                <a:gd name="T34" fmla="*/ 107 w 234"/>
                <a:gd name="T35" fmla="*/ 0 h 121"/>
                <a:gd name="T36" fmla="*/ 35 w 234"/>
                <a:gd name="T37" fmla="*/ 17 h 121"/>
                <a:gd name="T38" fmla="*/ 35 w 234"/>
                <a:gd name="T39" fmla="*/ 17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4" h="121">
                  <a:moveTo>
                    <a:pt x="35" y="17"/>
                  </a:moveTo>
                  <a:cubicBezTo>
                    <a:pt x="30" y="22"/>
                    <a:pt x="0" y="52"/>
                    <a:pt x="2" y="78"/>
                  </a:cubicBezTo>
                  <a:cubicBezTo>
                    <a:pt x="12" y="65"/>
                    <a:pt x="26" y="60"/>
                    <a:pt x="26" y="60"/>
                  </a:cubicBezTo>
                  <a:cubicBezTo>
                    <a:pt x="26" y="60"/>
                    <a:pt x="19" y="79"/>
                    <a:pt x="28" y="107"/>
                  </a:cubicBezTo>
                  <a:cubicBezTo>
                    <a:pt x="35" y="89"/>
                    <a:pt x="53" y="81"/>
                    <a:pt x="53" y="81"/>
                  </a:cubicBezTo>
                  <a:cubicBezTo>
                    <a:pt x="53" y="81"/>
                    <a:pt x="61" y="107"/>
                    <a:pt x="61" y="115"/>
                  </a:cubicBezTo>
                  <a:cubicBezTo>
                    <a:pt x="79" y="94"/>
                    <a:pt x="72" y="67"/>
                    <a:pt x="72" y="67"/>
                  </a:cubicBezTo>
                  <a:cubicBezTo>
                    <a:pt x="72" y="67"/>
                    <a:pt x="94" y="107"/>
                    <a:pt x="94" y="117"/>
                  </a:cubicBezTo>
                  <a:cubicBezTo>
                    <a:pt x="111" y="103"/>
                    <a:pt x="101" y="76"/>
                    <a:pt x="101" y="76"/>
                  </a:cubicBezTo>
                  <a:cubicBezTo>
                    <a:pt x="101" y="76"/>
                    <a:pt x="134" y="112"/>
                    <a:pt x="134" y="121"/>
                  </a:cubicBezTo>
                  <a:cubicBezTo>
                    <a:pt x="151" y="105"/>
                    <a:pt x="137" y="79"/>
                    <a:pt x="134" y="72"/>
                  </a:cubicBezTo>
                  <a:cubicBezTo>
                    <a:pt x="130" y="65"/>
                    <a:pt x="157" y="79"/>
                    <a:pt x="158" y="98"/>
                  </a:cubicBezTo>
                  <a:cubicBezTo>
                    <a:pt x="179" y="94"/>
                    <a:pt x="169" y="62"/>
                    <a:pt x="169" y="62"/>
                  </a:cubicBezTo>
                  <a:cubicBezTo>
                    <a:pt x="169" y="62"/>
                    <a:pt x="202" y="79"/>
                    <a:pt x="205" y="105"/>
                  </a:cubicBezTo>
                  <a:cubicBezTo>
                    <a:pt x="226" y="94"/>
                    <a:pt x="202" y="52"/>
                    <a:pt x="202" y="52"/>
                  </a:cubicBezTo>
                  <a:cubicBezTo>
                    <a:pt x="202" y="52"/>
                    <a:pt x="231" y="72"/>
                    <a:pt x="233" y="79"/>
                  </a:cubicBezTo>
                  <a:cubicBezTo>
                    <a:pt x="234" y="52"/>
                    <a:pt x="219" y="48"/>
                    <a:pt x="205" y="38"/>
                  </a:cubicBezTo>
                  <a:cubicBezTo>
                    <a:pt x="191" y="27"/>
                    <a:pt x="107" y="0"/>
                    <a:pt x="107" y="0"/>
                  </a:cubicBezTo>
                  <a:cubicBezTo>
                    <a:pt x="35" y="17"/>
                    <a:pt x="35" y="17"/>
                    <a:pt x="35" y="17"/>
                  </a:cubicBezTo>
                  <a:cubicBezTo>
                    <a:pt x="35" y="17"/>
                    <a:pt x="35" y="17"/>
                    <a:pt x="35" y="17"/>
                  </a:cubicBezTo>
                  <a:close/>
                </a:path>
              </a:pathLst>
            </a:custGeom>
            <a:solidFill>
              <a:srgbClr val="F6E3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291" name="Hình tự do 10"/>
            <p:cNvSpPr>
              <a:spLocks/>
            </p:cNvSpPr>
            <p:nvPr/>
          </p:nvSpPr>
          <p:spPr bwMode="auto">
            <a:xfrm>
              <a:off x="3124" y="1939"/>
              <a:ext cx="1417" cy="763"/>
            </a:xfrm>
            <a:custGeom>
              <a:avLst/>
              <a:gdLst>
                <a:gd name="T0" fmla="*/ 576 w 600"/>
                <a:gd name="T1" fmla="*/ 6 h 323"/>
                <a:gd name="T2" fmla="*/ 351 w 600"/>
                <a:gd name="T3" fmla="*/ 2 h 323"/>
                <a:gd name="T4" fmla="*/ 249 w 600"/>
                <a:gd name="T5" fmla="*/ 0 h 323"/>
                <a:gd name="T6" fmla="*/ 128 w 600"/>
                <a:gd name="T7" fmla="*/ 8 h 323"/>
                <a:gd name="T8" fmla="*/ 19 w 600"/>
                <a:gd name="T9" fmla="*/ 13 h 323"/>
                <a:gd name="T10" fmla="*/ 15 w 600"/>
                <a:gd name="T11" fmla="*/ 79 h 323"/>
                <a:gd name="T12" fmla="*/ 204 w 600"/>
                <a:gd name="T13" fmla="*/ 76 h 323"/>
                <a:gd name="T14" fmla="*/ 194 w 600"/>
                <a:gd name="T15" fmla="*/ 251 h 323"/>
                <a:gd name="T16" fmla="*/ 210 w 600"/>
                <a:gd name="T17" fmla="*/ 258 h 323"/>
                <a:gd name="T18" fmla="*/ 198 w 600"/>
                <a:gd name="T19" fmla="*/ 279 h 323"/>
                <a:gd name="T20" fmla="*/ 235 w 600"/>
                <a:gd name="T21" fmla="*/ 275 h 323"/>
                <a:gd name="T22" fmla="*/ 238 w 600"/>
                <a:gd name="T23" fmla="*/ 323 h 323"/>
                <a:gd name="T24" fmla="*/ 305 w 600"/>
                <a:gd name="T25" fmla="*/ 292 h 323"/>
                <a:gd name="T26" fmla="*/ 321 w 600"/>
                <a:gd name="T27" fmla="*/ 318 h 323"/>
                <a:gd name="T28" fmla="*/ 361 w 600"/>
                <a:gd name="T29" fmla="*/ 290 h 323"/>
                <a:gd name="T30" fmla="*/ 398 w 600"/>
                <a:gd name="T31" fmla="*/ 316 h 323"/>
                <a:gd name="T32" fmla="*/ 405 w 600"/>
                <a:gd name="T33" fmla="*/ 285 h 323"/>
                <a:gd name="T34" fmla="*/ 435 w 600"/>
                <a:gd name="T35" fmla="*/ 292 h 323"/>
                <a:gd name="T36" fmla="*/ 412 w 600"/>
                <a:gd name="T37" fmla="*/ 264 h 323"/>
                <a:gd name="T38" fmla="*/ 417 w 600"/>
                <a:gd name="T39" fmla="*/ 261 h 323"/>
                <a:gd name="T40" fmla="*/ 417 w 600"/>
                <a:gd name="T41" fmla="*/ 74 h 323"/>
                <a:gd name="T42" fmla="*/ 584 w 600"/>
                <a:gd name="T43" fmla="*/ 65 h 323"/>
                <a:gd name="T44" fmla="*/ 576 w 600"/>
                <a:gd name="T45" fmla="*/ 6 h 3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00" h="323">
                  <a:moveTo>
                    <a:pt x="576" y="6"/>
                  </a:moveTo>
                  <a:cubicBezTo>
                    <a:pt x="553" y="3"/>
                    <a:pt x="351" y="2"/>
                    <a:pt x="351" y="2"/>
                  </a:cubicBezTo>
                  <a:cubicBezTo>
                    <a:pt x="249" y="0"/>
                    <a:pt x="249" y="0"/>
                    <a:pt x="249" y="0"/>
                  </a:cubicBezTo>
                  <a:cubicBezTo>
                    <a:pt x="128" y="8"/>
                    <a:pt x="128" y="8"/>
                    <a:pt x="128" y="8"/>
                  </a:cubicBezTo>
                  <a:cubicBezTo>
                    <a:pt x="128" y="8"/>
                    <a:pt x="40" y="2"/>
                    <a:pt x="19" y="13"/>
                  </a:cubicBezTo>
                  <a:cubicBezTo>
                    <a:pt x="3" y="21"/>
                    <a:pt x="0" y="54"/>
                    <a:pt x="15" y="79"/>
                  </a:cubicBezTo>
                  <a:cubicBezTo>
                    <a:pt x="33" y="108"/>
                    <a:pt x="196" y="62"/>
                    <a:pt x="204" y="76"/>
                  </a:cubicBezTo>
                  <a:cubicBezTo>
                    <a:pt x="216" y="97"/>
                    <a:pt x="166" y="229"/>
                    <a:pt x="194" y="251"/>
                  </a:cubicBezTo>
                  <a:cubicBezTo>
                    <a:pt x="197" y="254"/>
                    <a:pt x="203" y="256"/>
                    <a:pt x="210" y="258"/>
                  </a:cubicBezTo>
                  <a:cubicBezTo>
                    <a:pt x="201" y="266"/>
                    <a:pt x="195" y="274"/>
                    <a:pt x="198" y="279"/>
                  </a:cubicBezTo>
                  <a:cubicBezTo>
                    <a:pt x="213" y="271"/>
                    <a:pt x="228" y="269"/>
                    <a:pt x="235" y="275"/>
                  </a:cubicBezTo>
                  <a:cubicBezTo>
                    <a:pt x="233" y="287"/>
                    <a:pt x="228" y="318"/>
                    <a:pt x="238" y="323"/>
                  </a:cubicBezTo>
                  <a:cubicBezTo>
                    <a:pt x="252" y="311"/>
                    <a:pt x="288" y="287"/>
                    <a:pt x="305" y="292"/>
                  </a:cubicBezTo>
                  <a:cubicBezTo>
                    <a:pt x="313" y="294"/>
                    <a:pt x="318" y="306"/>
                    <a:pt x="321" y="318"/>
                  </a:cubicBezTo>
                  <a:cubicBezTo>
                    <a:pt x="333" y="321"/>
                    <a:pt x="349" y="290"/>
                    <a:pt x="361" y="290"/>
                  </a:cubicBezTo>
                  <a:cubicBezTo>
                    <a:pt x="373" y="290"/>
                    <a:pt x="388" y="299"/>
                    <a:pt x="398" y="316"/>
                  </a:cubicBezTo>
                  <a:cubicBezTo>
                    <a:pt x="405" y="314"/>
                    <a:pt x="411" y="300"/>
                    <a:pt x="405" y="285"/>
                  </a:cubicBezTo>
                  <a:cubicBezTo>
                    <a:pt x="411" y="280"/>
                    <a:pt x="422" y="286"/>
                    <a:pt x="435" y="292"/>
                  </a:cubicBezTo>
                  <a:cubicBezTo>
                    <a:pt x="439" y="284"/>
                    <a:pt x="424" y="272"/>
                    <a:pt x="412" y="264"/>
                  </a:cubicBezTo>
                  <a:cubicBezTo>
                    <a:pt x="414" y="263"/>
                    <a:pt x="416" y="262"/>
                    <a:pt x="417" y="261"/>
                  </a:cubicBezTo>
                  <a:cubicBezTo>
                    <a:pt x="445" y="234"/>
                    <a:pt x="405" y="112"/>
                    <a:pt x="417" y="74"/>
                  </a:cubicBezTo>
                  <a:cubicBezTo>
                    <a:pt x="425" y="50"/>
                    <a:pt x="570" y="132"/>
                    <a:pt x="584" y="65"/>
                  </a:cubicBezTo>
                  <a:cubicBezTo>
                    <a:pt x="587" y="51"/>
                    <a:pt x="600" y="8"/>
                    <a:pt x="576" y="6"/>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292" name="Hình tự do 11"/>
            <p:cNvSpPr>
              <a:spLocks/>
            </p:cNvSpPr>
            <p:nvPr/>
          </p:nvSpPr>
          <p:spPr bwMode="auto">
            <a:xfrm>
              <a:off x="4453" y="1967"/>
              <a:ext cx="251" cy="175"/>
            </a:xfrm>
            <a:custGeom>
              <a:avLst/>
              <a:gdLst>
                <a:gd name="T0" fmla="*/ 16 w 106"/>
                <a:gd name="T1" fmla="*/ 4 h 74"/>
                <a:gd name="T2" fmla="*/ 95 w 106"/>
                <a:gd name="T3" fmla="*/ 18 h 74"/>
                <a:gd name="T4" fmla="*/ 66 w 106"/>
                <a:gd name="T5" fmla="*/ 21 h 74"/>
                <a:gd name="T6" fmla="*/ 106 w 106"/>
                <a:gd name="T7" fmla="*/ 53 h 74"/>
                <a:gd name="T8" fmla="*/ 53 w 106"/>
                <a:gd name="T9" fmla="*/ 39 h 74"/>
                <a:gd name="T10" fmla="*/ 80 w 106"/>
                <a:gd name="T11" fmla="*/ 74 h 74"/>
                <a:gd name="T12" fmla="*/ 16 w 106"/>
                <a:gd name="T13" fmla="*/ 46 h 74"/>
                <a:gd name="T14" fmla="*/ 18 w 106"/>
                <a:gd name="T15" fmla="*/ 9 h 7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6" h="74">
                  <a:moveTo>
                    <a:pt x="16" y="4"/>
                  </a:moveTo>
                  <a:cubicBezTo>
                    <a:pt x="16" y="4"/>
                    <a:pt x="69" y="0"/>
                    <a:pt x="95" y="18"/>
                  </a:cubicBezTo>
                  <a:cubicBezTo>
                    <a:pt x="76" y="18"/>
                    <a:pt x="66" y="21"/>
                    <a:pt x="66" y="21"/>
                  </a:cubicBezTo>
                  <a:cubicBezTo>
                    <a:pt x="66" y="21"/>
                    <a:pt x="104" y="34"/>
                    <a:pt x="106" y="53"/>
                  </a:cubicBezTo>
                  <a:cubicBezTo>
                    <a:pt x="83" y="42"/>
                    <a:pt x="53" y="39"/>
                    <a:pt x="53" y="39"/>
                  </a:cubicBezTo>
                  <a:cubicBezTo>
                    <a:pt x="53" y="39"/>
                    <a:pt x="78" y="56"/>
                    <a:pt x="80" y="74"/>
                  </a:cubicBezTo>
                  <a:cubicBezTo>
                    <a:pt x="57" y="63"/>
                    <a:pt x="31" y="48"/>
                    <a:pt x="16" y="46"/>
                  </a:cubicBezTo>
                  <a:cubicBezTo>
                    <a:pt x="0" y="44"/>
                    <a:pt x="18" y="9"/>
                    <a:pt x="18" y="9"/>
                  </a:cubicBezTo>
                </a:path>
              </a:pathLst>
            </a:custGeom>
            <a:solidFill>
              <a:srgbClr val="F6E3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293" name="Hình tự do 12"/>
            <p:cNvSpPr>
              <a:spLocks/>
            </p:cNvSpPr>
            <p:nvPr/>
          </p:nvSpPr>
          <p:spPr bwMode="auto">
            <a:xfrm>
              <a:off x="2968" y="1967"/>
              <a:ext cx="248" cy="175"/>
            </a:xfrm>
            <a:custGeom>
              <a:avLst/>
              <a:gdLst>
                <a:gd name="T0" fmla="*/ 89 w 105"/>
                <a:gd name="T1" fmla="*/ 4 h 74"/>
                <a:gd name="T2" fmla="*/ 10 w 105"/>
                <a:gd name="T3" fmla="*/ 18 h 74"/>
                <a:gd name="T4" fmla="*/ 40 w 105"/>
                <a:gd name="T5" fmla="*/ 21 h 74"/>
                <a:gd name="T6" fmla="*/ 0 w 105"/>
                <a:gd name="T7" fmla="*/ 53 h 74"/>
                <a:gd name="T8" fmla="*/ 52 w 105"/>
                <a:gd name="T9" fmla="*/ 39 h 74"/>
                <a:gd name="T10" fmla="*/ 26 w 105"/>
                <a:gd name="T11" fmla="*/ 74 h 74"/>
                <a:gd name="T12" fmla="*/ 89 w 105"/>
                <a:gd name="T13" fmla="*/ 46 h 74"/>
                <a:gd name="T14" fmla="*/ 87 w 105"/>
                <a:gd name="T15" fmla="*/ 9 h 7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74">
                  <a:moveTo>
                    <a:pt x="89" y="4"/>
                  </a:moveTo>
                  <a:cubicBezTo>
                    <a:pt x="89" y="4"/>
                    <a:pt x="37" y="0"/>
                    <a:pt x="10" y="18"/>
                  </a:cubicBezTo>
                  <a:cubicBezTo>
                    <a:pt x="30" y="18"/>
                    <a:pt x="40" y="21"/>
                    <a:pt x="40" y="21"/>
                  </a:cubicBezTo>
                  <a:cubicBezTo>
                    <a:pt x="40" y="21"/>
                    <a:pt x="2" y="34"/>
                    <a:pt x="0" y="53"/>
                  </a:cubicBezTo>
                  <a:cubicBezTo>
                    <a:pt x="23" y="42"/>
                    <a:pt x="52" y="39"/>
                    <a:pt x="52" y="39"/>
                  </a:cubicBezTo>
                  <a:cubicBezTo>
                    <a:pt x="52" y="39"/>
                    <a:pt x="28" y="56"/>
                    <a:pt x="26" y="74"/>
                  </a:cubicBezTo>
                  <a:cubicBezTo>
                    <a:pt x="49" y="63"/>
                    <a:pt x="73" y="48"/>
                    <a:pt x="89" y="46"/>
                  </a:cubicBezTo>
                  <a:cubicBezTo>
                    <a:pt x="105" y="44"/>
                    <a:pt x="87" y="9"/>
                    <a:pt x="87" y="9"/>
                  </a:cubicBezTo>
                </a:path>
              </a:pathLst>
            </a:custGeom>
            <a:solidFill>
              <a:srgbClr val="F6E3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294" name="Hình tự do 13"/>
            <p:cNvSpPr>
              <a:spLocks/>
            </p:cNvSpPr>
            <p:nvPr/>
          </p:nvSpPr>
          <p:spPr bwMode="auto">
            <a:xfrm>
              <a:off x="3549" y="1495"/>
              <a:ext cx="548" cy="557"/>
            </a:xfrm>
            <a:custGeom>
              <a:avLst/>
              <a:gdLst>
                <a:gd name="T0" fmla="*/ 116 w 232"/>
                <a:gd name="T1" fmla="*/ 5 h 236"/>
                <a:gd name="T2" fmla="*/ 13 w 232"/>
                <a:gd name="T3" fmla="*/ 119 h 236"/>
                <a:gd name="T4" fmla="*/ 227 w 232"/>
                <a:gd name="T5" fmla="*/ 111 h 236"/>
                <a:gd name="T6" fmla="*/ 116 w 232"/>
                <a:gd name="T7" fmla="*/ 5 h 236"/>
              </a:gdLst>
              <a:ahLst/>
              <a:cxnLst>
                <a:cxn ang="0">
                  <a:pos x="T0" y="T1"/>
                </a:cxn>
                <a:cxn ang="0">
                  <a:pos x="T2" y="T3"/>
                </a:cxn>
                <a:cxn ang="0">
                  <a:pos x="T4" y="T5"/>
                </a:cxn>
                <a:cxn ang="0">
                  <a:pos x="T6" y="T7"/>
                </a:cxn>
              </a:cxnLst>
              <a:rect l="0" t="0" r="r" b="b"/>
              <a:pathLst>
                <a:path w="232" h="236">
                  <a:moveTo>
                    <a:pt x="116" y="5"/>
                  </a:moveTo>
                  <a:cubicBezTo>
                    <a:pt x="70" y="8"/>
                    <a:pt x="0" y="2"/>
                    <a:pt x="13" y="119"/>
                  </a:cubicBezTo>
                  <a:cubicBezTo>
                    <a:pt x="26" y="236"/>
                    <a:pt x="232" y="199"/>
                    <a:pt x="227" y="111"/>
                  </a:cubicBezTo>
                  <a:cubicBezTo>
                    <a:pt x="221" y="23"/>
                    <a:pt x="198" y="0"/>
                    <a:pt x="116" y="5"/>
                  </a:cubicBezTo>
                  <a:close/>
                </a:path>
              </a:pathLst>
            </a:custGeom>
            <a:solidFill>
              <a:srgbClr val="F6E3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295" name="Hình tự do 14"/>
            <p:cNvSpPr>
              <a:spLocks/>
            </p:cNvSpPr>
            <p:nvPr/>
          </p:nvSpPr>
          <p:spPr bwMode="auto">
            <a:xfrm>
              <a:off x="3572" y="1889"/>
              <a:ext cx="567" cy="208"/>
            </a:xfrm>
            <a:custGeom>
              <a:avLst/>
              <a:gdLst>
                <a:gd name="T0" fmla="*/ 89 w 240"/>
                <a:gd name="T1" fmla="*/ 0 h 88"/>
                <a:gd name="T2" fmla="*/ 9 w 240"/>
                <a:gd name="T3" fmla="*/ 49 h 88"/>
                <a:gd name="T4" fmla="*/ 69 w 240"/>
                <a:gd name="T5" fmla="*/ 33 h 88"/>
                <a:gd name="T6" fmla="*/ 70 w 240"/>
                <a:gd name="T7" fmla="*/ 88 h 88"/>
                <a:gd name="T8" fmla="*/ 116 w 240"/>
                <a:gd name="T9" fmla="*/ 37 h 88"/>
                <a:gd name="T10" fmla="*/ 155 w 240"/>
                <a:gd name="T11" fmla="*/ 84 h 88"/>
                <a:gd name="T12" fmla="*/ 171 w 240"/>
                <a:gd name="T13" fmla="*/ 31 h 88"/>
                <a:gd name="T14" fmla="*/ 240 w 240"/>
                <a:gd name="T15" fmla="*/ 46 h 88"/>
                <a:gd name="T16" fmla="*/ 151 w 240"/>
                <a:gd name="T17" fmla="*/ 0 h 88"/>
                <a:gd name="T18" fmla="*/ 89 w 240"/>
                <a:gd name="T19" fmla="*/ 0 h 88"/>
                <a:gd name="T20" fmla="*/ 89 w 240"/>
                <a:gd name="T21" fmla="*/ 0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0" h="88">
                  <a:moveTo>
                    <a:pt x="89" y="0"/>
                  </a:moveTo>
                  <a:cubicBezTo>
                    <a:pt x="89" y="0"/>
                    <a:pt x="0" y="22"/>
                    <a:pt x="9" y="49"/>
                  </a:cubicBezTo>
                  <a:cubicBezTo>
                    <a:pt x="31" y="39"/>
                    <a:pt x="41" y="26"/>
                    <a:pt x="69" y="33"/>
                  </a:cubicBezTo>
                  <a:cubicBezTo>
                    <a:pt x="60" y="45"/>
                    <a:pt x="64" y="72"/>
                    <a:pt x="70" y="88"/>
                  </a:cubicBezTo>
                  <a:cubicBezTo>
                    <a:pt x="83" y="64"/>
                    <a:pt x="98" y="46"/>
                    <a:pt x="116" y="37"/>
                  </a:cubicBezTo>
                  <a:cubicBezTo>
                    <a:pt x="130" y="47"/>
                    <a:pt x="146" y="64"/>
                    <a:pt x="155" y="84"/>
                  </a:cubicBezTo>
                  <a:cubicBezTo>
                    <a:pt x="164" y="68"/>
                    <a:pt x="166" y="50"/>
                    <a:pt x="171" y="31"/>
                  </a:cubicBezTo>
                  <a:cubicBezTo>
                    <a:pt x="197" y="34"/>
                    <a:pt x="227" y="41"/>
                    <a:pt x="240" y="46"/>
                  </a:cubicBezTo>
                  <a:cubicBezTo>
                    <a:pt x="201" y="5"/>
                    <a:pt x="151" y="0"/>
                    <a:pt x="151" y="0"/>
                  </a:cubicBezTo>
                  <a:cubicBezTo>
                    <a:pt x="89" y="0"/>
                    <a:pt x="89" y="0"/>
                    <a:pt x="89" y="0"/>
                  </a:cubicBezTo>
                  <a:cubicBezTo>
                    <a:pt x="89" y="0"/>
                    <a:pt x="89" y="0"/>
                    <a:pt x="89" y="0"/>
                  </a:cubicBezTo>
                  <a:close/>
                </a:path>
              </a:pathLst>
            </a:custGeom>
            <a:solidFill>
              <a:srgbClr val="F6E3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296" name="Hình tự do 15"/>
            <p:cNvSpPr>
              <a:spLocks/>
            </p:cNvSpPr>
            <p:nvPr/>
          </p:nvSpPr>
          <p:spPr bwMode="auto">
            <a:xfrm>
              <a:off x="3464" y="1107"/>
              <a:ext cx="756" cy="591"/>
            </a:xfrm>
            <a:custGeom>
              <a:avLst/>
              <a:gdLst>
                <a:gd name="T0" fmla="*/ 0 w 320"/>
                <a:gd name="T1" fmla="*/ 208 h 250"/>
                <a:gd name="T2" fmla="*/ 91 w 320"/>
                <a:gd name="T3" fmla="*/ 215 h 250"/>
                <a:gd name="T4" fmla="*/ 305 w 320"/>
                <a:gd name="T5" fmla="*/ 191 h 250"/>
                <a:gd name="T6" fmla="*/ 211 w 320"/>
                <a:gd name="T7" fmla="*/ 160 h 250"/>
                <a:gd name="T8" fmla="*/ 211 w 320"/>
                <a:gd name="T9" fmla="*/ 107 h 250"/>
                <a:gd name="T10" fmla="*/ 247 w 320"/>
                <a:gd name="T11" fmla="*/ 58 h 250"/>
                <a:gd name="T12" fmla="*/ 320 w 320"/>
                <a:gd name="T13" fmla="*/ 83 h 250"/>
                <a:gd name="T14" fmla="*/ 226 w 320"/>
                <a:gd name="T15" fmla="*/ 17 h 250"/>
                <a:gd name="T16" fmla="*/ 109 w 320"/>
                <a:gd name="T17" fmla="*/ 101 h 250"/>
                <a:gd name="T18" fmla="*/ 97 w 320"/>
                <a:gd name="T19" fmla="*/ 162 h 250"/>
                <a:gd name="T20" fmla="*/ 0 w 320"/>
                <a:gd name="T21" fmla="*/ 208 h 250"/>
                <a:gd name="T22" fmla="*/ 0 w 320"/>
                <a:gd name="T23" fmla="*/ 208 h 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20" h="250">
                  <a:moveTo>
                    <a:pt x="0" y="208"/>
                  </a:moveTo>
                  <a:cubicBezTo>
                    <a:pt x="32" y="230"/>
                    <a:pt x="62" y="219"/>
                    <a:pt x="91" y="215"/>
                  </a:cubicBezTo>
                  <a:cubicBezTo>
                    <a:pt x="165" y="205"/>
                    <a:pt x="267" y="250"/>
                    <a:pt x="305" y="191"/>
                  </a:cubicBezTo>
                  <a:cubicBezTo>
                    <a:pt x="278" y="179"/>
                    <a:pt x="211" y="160"/>
                    <a:pt x="211" y="160"/>
                  </a:cubicBezTo>
                  <a:cubicBezTo>
                    <a:pt x="211" y="160"/>
                    <a:pt x="203" y="123"/>
                    <a:pt x="211" y="107"/>
                  </a:cubicBezTo>
                  <a:cubicBezTo>
                    <a:pt x="217" y="94"/>
                    <a:pt x="210" y="68"/>
                    <a:pt x="247" y="58"/>
                  </a:cubicBezTo>
                  <a:cubicBezTo>
                    <a:pt x="284" y="47"/>
                    <a:pt x="320" y="83"/>
                    <a:pt x="320" y="83"/>
                  </a:cubicBezTo>
                  <a:cubicBezTo>
                    <a:pt x="320" y="83"/>
                    <a:pt x="272" y="26"/>
                    <a:pt x="226" y="17"/>
                  </a:cubicBezTo>
                  <a:cubicBezTo>
                    <a:pt x="136" y="0"/>
                    <a:pt x="119" y="61"/>
                    <a:pt x="109" y="101"/>
                  </a:cubicBezTo>
                  <a:cubicBezTo>
                    <a:pt x="104" y="123"/>
                    <a:pt x="97" y="162"/>
                    <a:pt x="97" y="162"/>
                  </a:cubicBezTo>
                  <a:cubicBezTo>
                    <a:pt x="0" y="208"/>
                    <a:pt x="0" y="208"/>
                    <a:pt x="0" y="208"/>
                  </a:cubicBezTo>
                  <a:cubicBezTo>
                    <a:pt x="0" y="208"/>
                    <a:pt x="0" y="208"/>
                    <a:pt x="0" y="208"/>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297" name="Hình tự do 16"/>
            <p:cNvSpPr>
              <a:spLocks/>
            </p:cNvSpPr>
            <p:nvPr/>
          </p:nvSpPr>
          <p:spPr bwMode="auto">
            <a:xfrm>
              <a:off x="3686" y="1665"/>
              <a:ext cx="113" cy="64"/>
            </a:xfrm>
            <a:custGeom>
              <a:avLst/>
              <a:gdLst>
                <a:gd name="T0" fmla="*/ 12 w 48"/>
                <a:gd name="T1" fmla="*/ 0 h 27"/>
                <a:gd name="T2" fmla="*/ 26 w 48"/>
                <a:gd name="T3" fmla="*/ 27 h 27"/>
                <a:gd name="T4" fmla="*/ 42 w 48"/>
                <a:gd name="T5" fmla="*/ 0 h 27"/>
                <a:gd name="T6" fmla="*/ 24 w 48"/>
                <a:gd name="T7" fmla="*/ 22 h 27"/>
                <a:gd name="T8" fmla="*/ 12 w 48"/>
                <a:gd name="T9" fmla="*/ 0 h 27"/>
              </a:gdLst>
              <a:ahLst/>
              <a:cxnLst>
                <a:cxn ang="0">
                  <a:pos x="T0" y="T1"/>
                </a:cxn>
                <a:cxn ang="0">
                  <a:pos x="T2" y="T3"/>
                </a:cxn>
                <a:cxn ang="0">
                  <a:pos x="T4" y="T5"/>
                </a:cxn>
                <a:cxn ang="0">
                  <a:pos x="T6" y="T7"/>
                </a:cxn>
                <a:cxn ang="0">
                  <a:pos x="T8" y="T9"/>
                </a:cxn>
              </a:cxnLst>
              <a:rect l="0" t="0" r="r" b="b"/>
              <a:pathLst>
                <a:path w="48" h="27">
                  <a:moveTo>
                    <a:pt x="12" y="0"/>
                  </a:moveTo>
                  <a:cubicBezTo>
                    <a:pt x="12" y="0"/>
                    <a:pt x="0" y="27"/>
                    <a:pt x="26" y="27"/>
                  </a:cubicBezTo>
                  <a:cubicBezTo>
                    <a:pt x="48" y="27"/>
                    <a:pt x="42" y="0"/>
                    <a:pt x="42" y="0"/>
                  </a:cubicBezTo>
                  <a:cubicBezTo>
                    <a:pt x="42" y="0"/>
                    <a:pt x="38" y="23"/>
                    <a:pt x="24" y="22"/>
                  </a:cubicBezTo>
                  <a:cubicBezTo>
                    <a:pt x="16" y="21"/>
                    <a:pt x="12" y="0"/>
                    <a:pt x="12" y="0"/>
                  </a:cubicBezTo>
                  <a:close/>
                </a:path>
              </a:pathLst>
            </a:custGeom>
            <a:solidFill>
              <a:srgbClr val="B1A1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298" name="Hình tự do 17"/>
            <p:cNvSpPr>
              <a:spLocks/>
            </p:cNvSpPr>
            <p:nvPr/>
          </p:nvSpPr>
          <p:spPr bwMode="auto">
            <a:xfrm>
              <a:off x="3839" y="1665"/>
              <a:ext cx="118" cy="64"/>
            </a:xfrm>
            <a:custGeom>
              <a:avLst/>
              <a:gdLst>
                <a:gd name="T0" fmla="*/ 12 w 50"/>
                <a:gd name="T1" fmla="*/ 0 h 27"/>
                <a:gd name="T2" fmla="*/ 28 w 50"/>
                <a:gd name="T3" fmla="*/ 27 h 27"/>
                <a:gd name="T4" fmla="*/ 43 w 50"/>
                <a:gd name="T5" fmla="*/ 0 h 27"/>
                <a:gd name="T6" fmla="*/ 25 w 50"/>
                <a:gd name="T7" fmla="*/ 22 h 27"/>
                <a:gd name="T8" fmla="*/ 12 w 50"/>
                <a:gd name="T9" fmla="*/ 0 h 27"/>
              </a:gdLst>
              <a:ahLst/>
              <a:cxnLst>
                <a:cxn ang="0">
                  <a:pos x="T0" y="T1"/>
                </a:cxn>
                <a:cxn ang="0">
                  <a:pos x="T2" y="T3"/>
                </a:cxn>
                <a:cxn ang="0">
                  <a:pos x="T4" y="T5"/>
                </a:cxn>
                <a:cxn ang="0">
                  <a:pos x="T6" y="T7"/>
                </a:cxn>
                <a:cxn ang="0">
                  <a:pos x="T8" y="T9"/>
                </a:cxn>
              </a:cxnLst>
              <a:rect l="0" t="0" r="r" b="b"/>
              <a:pathLst>
                <a:path w="50" h="27">
                  <a:moveTo>
                    <a:pt x="12" y="0"/>
                  </a:moveTo>
                  <a:cubicBezTo>
                    <a:pt x="12" y="0"/>
                    <a:pt x="0" y="27"/>
                    <a:pt x="28" y="27"/>
                  </a:cubicBezTo>
                  <a:cubicBezTo>
                    <a:pt x="50" y="27"/>
                    <a:pt x="43" y="0"/>
                    <a:pt x="43" y="0"/>
                  </a:cubicBezTo>
                  <a:cubicBezTo>
                    <a:pt x="43" y="0"/>
                    <a:pt x="39" y="23"/>
                    <a:pt x="25" y="22"/>
                  </a:cubicBezTo>
                  <a:cubicBezTo>
                    <a:pt x="16" y="21"/>
                    <a:pt x="12" y="0"/>
                    <a:pt x="12" y="0"/>
                  </a:cubicBezTo>
                  <a:close/>
                </a:path>
              </a:pathLst>
            </a:custGeom>
            <a:solidFill>
              <a:srgbClr val="B1A1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299" name="Hình tự do 18"/>
            <p:cNvSpPr>
              <a:spLocks/>
            </p:cNvSpPr>
            <p:nvPr/>
          </p:nvSpPr>
          <p:spPr bwMode="auto">
            <a:xfrm>
              <a:off x="3551" y="1717"/>
              <a:ext cx="534" cy="231"/>
            </a:xfrm>
            <a:custGeom>
              <a:avLst/>
              <a:gdLst>
                <a:gd name="T0" fmla="*/ 226 w 226"/>
                <a:gd name="T1" fmla="*/ 30 h 98"/>
                <a:gd name="T2" fmla="*/ 153 w 226"/>
                <a:gd name="T3" fmla="*/ 91 h 98"/>
                <a:gd name="T4" fmla="*/ 23 w 226"/>
                <a:gd name="T5" fmla="*/ 57 h 98"/>
                <a:gd name="T6" fmla="*/ 9 w 226"/>
                <a:gd name="T7" fmla="*/ 0 h 98"/>
                <a:gd name="T8" fmla="*/ 64 w 226"/>
                <a:gd name="T9" fmla="*/ 76 h 98"/>
                <a:gd name="T10" fmla="*/ 176 w 226"/>
                <a:gd name="T11" fmla="*/ 74 h 98"/>
                <a:gd name="T12" fmla="*/ 226 w 226"/>
                <a:gd name="T13" fmla="*/ 30 h 98"/>
              </a:gdLst>
              <a:ahLst/>
              <a:cxnLst>
                <a:cxn ang="0">
                  <a:pos x="T0" y="T1"/>
                </a:cxn>
                <a:cxn ang="0">
                  <a:pos x="T2" y="T3"/>
                </a:cxn>
                <a:cxn ang="0">
                  <a:pos x="T4" y="T5"/>
                </a:cxn>
                <a:cxn ang="0">
                  <a:pos x="T6" y="T7"/>
                </a:cxn>
                <a:cxn ang="0">
                  <a:pos x="T8" y="T9"/>
                </a:cxn>
                <a:cxn ang="0">
                  <a:pos x="T10" y="T11"/>
                </a:cxn>
                <a:cxn ang="0">
                  <a:pos x="T12" y="T13"/>
                </a:cxn>
              </a:cxnLst>
              <a:rect l="0" t="0" r="r" b="b"/>
              <a:pathLst>
                <a:path w="226" h="98">
                  <a:moveTo>
                    <a:pt x="226" y="30"/>
                  </a:moveTo>
                  <a:cubicBezTo>
                    <a:pt x="226" y="30"/>
                    <a:pt x="211" y="89"/>
                    <a:pt x="153" y="91"/>
                  </a:cubicBezTo>
                  <a:cubicBezTo>
                    <a:pt x="104" y="94"/>
                    <a:pt x="51" y="98"/>
                    <a:pt x="23" y="57"/>
                  </a:cubicBezTo>
                  <a:cubicBezTo>
                    <a:pt x="0" y="25"/>
                    <a:pt x="9" y="0"/>
                    <a:pt x="9" y="0"/>
                  </a:cubicBezTo>
                  <a:cubicBezTo>
                    <a:pt x="9" y="0"/>
                    <a:pt x="13" y="63"/>
                    <a:pt x="64" y="76"/>
                  </a:cubicBezTo>
                  <a:cubicBezTo>
                    <a:pt x="104" y="86"/>
                    <a:pt x="149" y="80"/>
                    <a:pt x="176" y="74"/>
                  </a:cubicBezTo>
                  <a:cubicBezTo>
                    <a:pt x="205" y="68"/>
                    <a:pt x="226" y="30"/>
                    <a:pt x="226" y="30"/>
                  </a:cubicBezTo>
                  <a:close/>
                </a:path>
              </a:pathLst>
            </a:custGeom>
            <a:solidFill>
              <a:srgbClr val="D3C0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300" name="Hình tự do 19"/>
            <p:cNvSpPr>
              <a:spLocks/>
            </p:cNvSpPr>
            <p:nvPr/>
          </p:nvSpPr>
          <p:spPr bwMode="auto">
            <a:xfrm>
              <a:off x="3662" y="1771"/>
              <a:ext cx="357" cy="54"/>
            </a:xfrm>
            <a:custGeom>
              <a:avLst/>
              <a:gdLst>
                <a:gd name="T0" fmla="*/ 8 w 151"/>
                <a:gd name="T1" fmla="*/ 7 h 23"/>
                <a:gd name="T2" fmla="*/ 78 w 151"/>
                <a:gd name="T3" fmla="*/ 14 h 23"/>
                <a:gd name="T4" fmla="*/ 142 w 151"/>
                <a:gd name="T5" fmla="*/ 0 h 23"/>
                <a:gd name="T6" fmla="*/ 151 w 151"/>
                <a:gd name="T7" fmla="*/ 0 h 23"/>
                <a:gd name="T8" fmla="*/ 80 w 151"/>
                <a:gd name="T9" fmla="*/ 23 h 23"/>
                <a:gd name="T10" fmla="*/ 0 w 151"/>
                <a:gd name="T11" fmla="*/ 9 h 23"/>
                <a:gd name="T12" fmla="*/ 8 w 151"/>
                <a:gd name="T13" fmla="*/ 7 h 23"/>
                <a:gd name="T14" fmla="*/ 8 w 151"/>
                <a:gd name="T15" fmla="*/ 7 h 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1" h="23">
                  <a:moveTo>
                    <a:pt x="8" y="7"/>
                  </a:moveTo>
                  <a:cubicBezTo>
                    <a:pt x="8" y="7"/>
                    <a:pt x="34" y="16"/>
                    <a:pt x="78" y="14"/>
                  </a:cubicBezTo>
                  <a:cubicBezTo>
                    <a:pt x="123" y="13"/>
                    <a:pt x="142" y="0"/>
                    <a:pt x="142" y="0"/>
                  </a:cubicBezTo>
                  <a:cubicBezTo>
                    <a:pt x="151" y="0"/>
                    <a:pt x="151" y="0"/>
                    <a:pt x="151" y="0"/>
                  </a:cubicBezTo>
                  <a:cubicBezTo>
                    <a:pt x="151" y="0"/>
                    <a:pt x="117" y="23"/>
                    <a:pt x="80" y="23"/>
                  </a:cubicBezTo>
                  <a:cubicBezTo>
                    <a:pt x="43" y="23"/>
                    <a:pt x="0" y="9"/>
                    <a:pt x="0" y="9"/>
                  </a:cubicBezTo>
                  <a:cubicBezTo>
                    <a:pt x="8" y="7"/>
                    <a:pt x="8" y="7"/>
                    <a:pt x="8" y="7"/>
                  </a:cubicBezTo>
                  <a:cubicBezTo>
                    <a:pt x="8" y="7"/>
                    <a:pt x="8" y="7"/>
                    <a:pt x="8" y="7"/>
                  </a:cubicBezTo>
                  <a:close/>
                </a:path>
              </a:pathLst>
            </a:custGeom>
            <a:solidFill>
              <a:srgbClr val="B1A1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301" name="Hình tự do 20"/>
            <p:cNvSpPr>
              <a:spLocks/>
            </p:cNvSpPr>
            <p:nvPr/>
          </p:nvSpPr>
          <p:spPr bwMode="auto">
            <a:xfrm>
              <a:off x="3957" y="1710"/>
              <a:ext cx="104" cy="94"/>
            </a:xfrm>
            <a:custGeom>
              <a:avLst/>
              <a:gdLst>
                <a:gd name="T0" fmla="*/ 26 w 44"/>
                <a:gd name="T1" fmla="*/ 6 h 40"/>
                <a:gd name="T2" fmla="*/ 7 w 44"/>
                <a:gd name="T3" fmla="*/ 13 h 40"/>
                <a:gd name="T4" fmla="*/ 20 w 44"/>
                <a:gd name="T5" fmla="*/ 39 h 40"/>
                <a:gd name="T6" fmla="*/ 26 w 44"/>
                <a:gd name="T7" fmla="*/ 6 h 40"/>
              </a:gdLst>
              <a:ahLst/>
              <a:cxnLst>
                <a:cxn ang="0">
                  <a:pos x="T0" y="T1"/>
                </a:cxn>
                <a:cxn ang="0">
                  <a:pos x="T2" y="T3"/>
                </a:cxn>
                <a:cxn ang="0">
                  <a:pos x="T4" y="T5"/>
                </a:cxn>
                <a:cxn ang="0">
                  <a:pos x="T6" y="T7"/>
                </a:cxn>
              </a:cxnLst>
              <a:rect l="0" t="0" r="r" b="b"/>
              <a:pathLst>
                <a:path w="44" h="40">
                  <a:moveTo>
                    <a:pt x="26" y="6"/>
                  </a:moveTo>
                  <a:cubicBezTo>
                    <a:pt x="26" y="6"/>
                    <a:pt x="15" y="0"/>
                    <a:pt x="7" y="13"/>
                  </a:cubicBezTo>
                  <a:cubicBezTo>
                    <a:pt x="0" y="26"/>
                    <a:pt x="6" y="40"/>
                    <a:pt x="20" y="39"/>
                  </a:cubicBezTo>
                  <a:cubicBezTo>
                    <a:pt x="35" y="38"/>
                    <a:pt x="44" y="14"/>
                    <a:pt x="26" y="6"/>
                  </a:cubicBezTo>
                  <a:close/>
                </a:path>
              </a:pathLst>
            </a:custGeom>
            <a:solidFill>
              <a:srgbClr val="E28A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302" name="Hình tự do 21"/>
            <p:cNvSpPr>
              <a:spLocks/>
            </p:cNvSpPr>
            <p:nvPr/>
          </p:nvSpPr>
          <p:spPr bwMode="auto">
            <a:xfrm>
              <a:off x="3627" y="1731"/>
              <a:ext cx="85" cy="101"/>
            </a:xfrm>
            <a:custGeom>
              <a:avLst/>
              <a:gdLst>
                <a:gd name="T0" fmla="*/ 13 w 36"/>
                <a:gd name="T1" fmla="*/ 2 h 43"/>
                <a:gd name="T2" fmla="*/ 0 w 36"/>
                <a:gd name="T3" fmla="*/ 18 h 43"/>
                <a:gd name="T4" fmla="*/ 24 w 36"/>
                <a:gd name="T5" fmla="*/ 34 h 43"/>
                <a:gd name="T6" fmla="*/ 13 w 36"/>
                <a:gd name="T7" fmla="*/ 2 h 43"/>
              </a:gdLst>
              <a:ahLst/>
              <a:cxnLst>
                <a:cxn ang="0">
                  <a:pos x="T0" y="T1"/>
                </a:cxn>
                <a:cxn ang="0">
                  <a:pos x="T2" y="T3"/>
                </a:cxn>
                <a:cxn ang="0">
                  <a:pos x="T4" y="T5"/>
                </a:cxn>
                <a:cxn ang="0">
                  <a:pos x="T6" y="T7"/>
                </a:cxn>
              </a:cxnLst>
              <a:rect l="0" t="0" r="r" b="b"/>
              <a:pathLst>
                <a:path w="36" h="43">
                  <a:moveTo>
                    <a:pt x="13" y="2"/>
                  </a:moveTo>
                  <a:cubicBezTo>
                    <a:pt x="13" y="2"/>
                    <a:pt x="0" y="2"/>
                    <a:pt x="0" y="18"/>
                  </a:cubicBezTo>
                  <a:cubicBezTo>
                    <a:pt x="0" y="33"/>
                    <a:pt x="12" y="43"/>
                    <a:pt x="24" y="34"/>
                  </a:cubicBezTo>
                  <a:cubicBezTo>
                    <a:pt x="36" y="26"/>
                    <a:pt x="32" y="0"/>
                    <a:pt x="13" y="2"/>
                  </a:cubicBezTo>
                  <a:close/>
                </a:path>
              </a:pathLst>
            </a:custGeom>
            <a:solidFill>
              <a:srgbClr val="E28A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303" name="Hình tự do 22"/>
            <p:cNvSpPr>
              <a:spLocks/>
            </p:cNvSpPr>
            <p:nvPr/>
          </p:nvSpPr>
          <p:spPr bwMode="auto">
            <a:xfrm>
              <a:off x="3868" y="2154"/>
              <a:ext cx="191" cy="208"/>
            </a:xfrm>
            <a:custGeom>
              <a:avLst/>
              <a:gdLst>
                <a:gd name="T0" fmla="*/ 74 w 81"/>
                <a:gd name="T1" fmla="*/ 3 h 88"/>
                <a:gd name="T2" fmla="*/ 10 w 81"/>
                <a:gd name="T3" fmla="*/ 5 h 88"/>
                <a:gd name="T4" fmla="*/ 12 w 81"/>
                <a:gd name="T5" fmla="*/ 81 h 88"/>
                <a:gd name="T6" fmla="*/ 79 w 81"/>
                <a:gd name="T7" fmla="*/ 73 h 88"/>
                <a:gd name="T8" fmla="*/ 74 w 81"/>
                <a:gd name="T9" fmla="*/ 3 h 88"/>
              </a:gdLst>
              <a:ahLst/>
              <a:cxnLst>
                <a:cxn ang="0">
                  <a:pos x="T0" y="T1"/>
                </a:cxn>
                <a:cxn ang="0">
                  <a:pos x="T2" y="T3"/>
                </a:cxn>
                <a:cxn ang="0">
                  <a:pos x="T4" y="T5"/>
                </a:cxn>
                <a:cxn ang="0">
                  <a:pos x="T6" y="T7"/>
                </a:cxn>
                <a:cxn ang="0">
                  <a:pos x="T8" y="T9"/>
                </a:cxn>
              </a:cxnLst>
              <a:rect l="0" t="0" r="r" b="b"/>
              <a:pathLst>
                <a:path w="81" h="88">
                  <a:moveTo>
                    <a:pt x="74" y="3"/>
                  </a:moveTo>
                  <a:cubicBezTo>
                    <a:pt x="74" y="3"/>
                    <a:pt x="12" y="0"/>
                    <a:pt x="10" y="5"/>
                  </a:cubicBezTo>
                  <a:cubicBezTo>
                    <a:pt x="9" y="10"/>
                    <a:pt x="0" y="76"/>
                    <a:pt x="12" y="81"/>
                  </a:cubicBezTo>
                  <a:cubicBezTo>
                    <a:pt x="24" y="87"/>
                    <a:pt x="79" y="88"/>
                    <a:pt x="79" y="73"/>
                  </a:cubicBezTo>
                  <a:cubicBezTo>
                    <a:pt x="79" y="57"/>
                    <a:pt x="81" y="9"/>
                    <a:pt x="74" y="3"/>
                  </a:cubicBezTo>
                  <a:close/>
                </a:path>
              </a:pathLst>
            </a:custGeom>
            <a:solidFill>
              <a:schemeClr val="accent1">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304" name="Hình tự do 23"/>
            <p:cNvSpPr>
              <a:spLocks/>
            </p:cNvSpPr>
            <p:nvPr/>
          </p:nvSpPr>
          <p:spPr bwMode="auto">
            <a:xfrm>
              <a:off x="3674" y="1334"/>
              <a:ext cx="300" cy="187"/>
            </a:xfrm>
            <a:custGeom>
              <a:avLst/>
              <a:gdLst>
                <a:gd name="T0" fmla="*/ 9 w 127"/>
                <a:gd name="T1" fmla="*/ 69 h 79"/>
                <a:gd name="T2" fmla="*/ 125 w 127"/>
                <a:gd name="T3" fmla="*/ 65 h 79"/>
                <a:gd name="T4" fmla="*/ 120 w 127"/>
                <a:gd name="T5" fmla="*/ 9 h 79"/>
                <a:gd name="T6" fmla="*/ 21 w 127"/>
                <a:gd name="T7" fmla="*/ 8 h 79"/>
                <a:gd name="T8" fmla="*/ 9 w 127"/>
                <a:gd name="T9" fmla="*/ 69 h 79"/>
              </a:gdLst>
              <a:ahLst/>
              <a:cxnLst>
                <a:cxn ang="0">
                  <a:pos x="T0" y="T1"/>
                </a:cxn>
                <a:cxn ang="0">
                  <a:pos x="T2" y="T3"/>
                </a:cxn>
                <a:cxn ang="0">
                  <a:pos x="T4" y="T5"/>
                </a:cxn>
                <a:cxn ang="0">
                  <a:pos x="T6" y="T7"/>
                </a:cxn>
                <a:cxn ang="0">
                  <a:pos x="T8" y="T9"/>
                </a:cxn>
              </a:cxnLst>
              <a:rect l="0" t="0" r="r" b="b"/>
              <a:pathLst>
                <a:path w="127" h="79">
                  <a:moveTo>
                    <a:pt x="9" y="69"/>
                  </a:moveTo>
                  <a:cubicBezTo>
                    <a:pt x="9" y="69"/>
                    <a:pt x="96" y="79"/>
                    <a:pt x="125" y="65"/>
                  </a:cubicBezTo>
                  <a:cubicBezTo>
                    <a:pt x="127" y="58"/>
                    <a:pt x="123" y="14"/>
                    <a:pt x="120" y="9"/>
                  </a:cubicBezTo>
                  <a:cubicBezTo>
                    <a:pt x="102" y="10"/>
                    <a:pt x="35" y="0"/>
                    <a:pt x="21" y="8"/>
                  </a:cubicBezTo>
                  <a:cubicBezTo>
                    <a:pt x="14" y="11"/>
                    <a:pt x="0" y="58"/>
                    <a:pt x="9" y="69"/>
                  </a:cubicBezTo>
                  <a:close/>
                </a:path>
              </a:pathLst>
            </a:custGeom>
            <a:solidFill>
              <a:schemeClr val="accent1">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305" name="Hình tự do 24"/>
            <p:cNvSpPr>
              <a:spLocks/>
            </p:cNvSpPr>
            <p:nvPr/>
          </p:nvSpPr>
          <p:spPr bwMode="auto">
            <a:xfrm>
              <a:off x="3827" y="2019"/>
              <a:ext cx="29" cy="515"/>
            </a:xfrm>
            <a:custGeom>
              <a:avLst/>
              <a:gdLst>
                <a:gd name="T0" fmla="*/ 10 w 12"/>
                <a:gd name="T1" fmla="*/ 0 h 218"/>
                <a:gd name="T2" fmla="*/ 9 w 12"/>
                <a:gd name="T3" fmla="*/ 27 h 218"/>
                <a:gd name="T4" fmla="*/ 8 w 12"/>
                <a:gd name="T5" fmla="*/ 61 h 218"/>
                <a:gd name="T6" fmla="*/ 8 w 12"/>
                <a:gd name="T7" fmla="*/ 111 h 218"/>
                <a:gd name="T8" fmla="*/ 8 w 12"/>
                <a:gd name="T9" fmla="*/ 161 h 218"/>
                <a:gd name="T10" fmla="*/ 12 w 12"/>
                <a:gd name="T11" fmla="*/ 218 h 218"/>
                <a:gd name="T12" fmla="*/ 1 w 12"/>
                <a:gd name="T13" fmla="*/ 163 h 218"/>
                <a:gd name="T14" fmla="*/ 1 w 12"/>
                <a:gd name="T15" fmla="*/ 65 h 218"/>
                <a:gd name="T16" fmla="*/ 10 w 12"/>
                <a:gd name="T17" fmla="*/ 0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 h="218">
                  <a:moveTo>
                    <a:pt x="10" y="0"/>
                  </a:moveTo>
                  <a:cubicBezTo>
                    <a:pt x="10" y="0"/>
                    <a:pt x="11" y="13"/>
                    <a:pt x="9" y="27"/>
                  </a:cubicBezTo>
                  <a:cubicBezTo>
                    <a:pt x="7" y="42"/>
                    <a:pt x="8" y="40"/>
                    <a:pt x="8" y="61"/>
                  </a:cubicBezTo>
                  <a:cubicBezTo>
                    <a:pt x="8" y="82"/>
                    <a:pt x="8" y="93"/>
                    <a:pt x="8" y="111"/>
                  </a:cubicBezTo>
                  <a:cubicBezTo>
                    <a:pt x="8" y="128"/>
                    <a:pt x="8" y="142"/>
                    <a:pt x="8" y="161"/>
                  </a:cubicBezTo>
                  <a:cubicBezTo>
                    <a:pt x="8" y="185"/>
                    <a:pt x="12" y="218"/>
                    <a:pt x="12" y="218"/>
                  </a:cubicBezTo>
                  <a:cubicBezTo>
                    <a:pt x="12" y="218"/>
                    <a:pt x="0" y="205"/>
                    <a:pt x="1" y="163"/>
                  </a:cubicBezTo>
                  <a:cubicBezTo>
                    <a:pt x="3" y="121"/>
                    <a:pt x="1" y="78"/>
                    <a:pt x="1" y="65"/>
                  </a:cubicBezTo>
                  <a:cubicBezTo>
                    <a:pt x="1" y="52"/>
                    <a:pt x="4" y="12"/>
                    <a:pt x="10" y="0"/>
                  </a:cubicBezTo>
                  <a:close/>
                </a:path>
              </a:pathLst>
            </a:custGeom>
            <a:solidFill>
              <a:schemeClr val="accent1">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306" name="Hình tự do 25"/>
            <p:cNvSpPr>
              <a:spLocks/>
            </p:cNvSpPr>
            <p:nvPr/>
          </p:nvSpPr>
          <p:spPr bwMode="auto">
            <a:xfrm>
              <a:off x="3638" y="2541"/>
              <a:ext cx="442" cy="61"/>
            </a:xfrm>
            <a:custGeom>
              <a:avLst/>
              <a:gdLst>
                <a:gd name="T0" fmla="*/ 0 w 187"/>
                <a:gd name="T1" fmla="*/ 0 h 26"/>
                <a:gd name="T2" fmla="*/ 187 w 187"/>
                <a:gd name="T3" fmla="*/ 7 h 26"/>
                <a:gd name="T4" fmla="*/ 0 w 187"/>
                <a:gd name="T5" fmla="*/ 0 h 26"/>
              </a:gdLst>
              <a:ahLst/>
              <a:cxnLst>
                <a:cxn ang="0">
                  <a:pos x="T0" y="T1"/>
                </a:cxn>
                <a:cxn ang="0">
                  <a:pos x="T2" y="T3"/>
                </a:cxn>
                <a:cxn ang="0">
                  <a:pos x="T4" y="T5"/>
                </a:cxn>
              </a:cxnLst>
              <a:rect l="0" t="0" r="r" b="b"/>
              <a:pathLst>
                <a:path w="187" h="26">
                  <a:moveTo>
                    <a:pt x="0" y="0"/>
                  </a:moveTo>
                  <a:cubicBezTo>
                    <a:pt x="29" y="4"/>
                    <a:pt x="122" y="19"/>
                    <a:pt x="187" y="7"/>
                  </a:cubicBezTo>
                  <a:cubicBezTo>
                    <a:pt x="154" y="26"/>
                    <a:pt x="5" y="13"/>
                    <a:pt x="0" y="0"/>
                  </a:cubicBezTo>
                  <a:close/>
                </a:path>
              </a:pathLst>
            </a:custGeom>
            <a:solidFill>
              <a:schemeClr val="accent1">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grpSp>
      <p:sp>
        <p:nvSpPr>
          <p:cNvPr id="307" name="Hình tự do 52"/>
          <p:cNvSpPr>
            <a:spLocks/>
          </p:cNvSpPr>
          <p:nvPr userDrawn="1"/>
        </p:nvSpPr>
        <p:spPr bwMode="auto">
          <a:xfrm>
            <a:off x="0" y="5181600"/>
            <a:ext cx="11163675" cy="1676399"/>
          </a:xfrm>
          <a:custGeom>
            <a:avLst/>
            <a:gdLst/>
            <a:ahLst/>
            <a:cxnLst/>
            <a:rect l="l" t="t" r="r" b="b"/>
            <a:pathLst>
              <a:path w="11770175" h="1788354">
                <a:moveTo>
                  <a:pt x="4772978" y="1"/>
                </a:moveTo>
                <a:cubicBezTo>
                  <a:pt x="7049831" y="-885"/>
                  <a:pt x="9586677" y="653751"/>
                  <a:pt x="11770175" y="1788354"/>
                </a:cubicBezTo>
                <a:lnTo>
                  <a:pt x="0" y="1788354"/>
                </a:lnTo>
                <a:cubicBezTo>
                  <a:pt x="0" y="1702293"/>
                  <a:pt x="0" y="1591933"/>
                  <a:pt x="0" y="1450411"/>
                </a:cubicBezTo>
                <a:cubicBezTo>
                  <a:pt x="1180705" y="450899"/>
                  <a:pt x="2887716" y="735"/>
                  <a:pt x="4772978" y="1"/>
                </a:cubicBezTo>
                <a:close/>
              </a:path>
            </a:pathLst>
          </a:custGeom>
          <a:solidFill>
            <a:srgbClr val="AFAF51"/>
          </a:solidFill>
          <a:ln>
            <a:noFill/>
          </a:ln>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grpSp>
        <p:nvGrpSpPr>
          <p:cNvPr id="308" name="Nhóm 29"/>
          <p:cNvGrpSpPr>
            <a:grpSpLocks noChangeAspect="1"/>
          </p:cNvGrpSpPr>
          <p:nvPr userDrawn="1"/>
        </p:nvGrpSpPr>
        <p:grpSpPr bwMode="auto">
          <a:xfrm flipH="1">
            <a:off x="9191537" y="4800600"/>
            <a:ext cx="2998875" cy="2083312"/>
            <a:chOff x="2481" y="1188"/>
            <a:chExt cx="2735" cy="1900"/>
          </a:xfrm>
        </p:grpSpPr>
        <p:sp>
          <p:nvSpPr>
            <p:cNvPr id="309" name="Hình tự do 30"/>
            <p:cNvSpPr>
              <a:spLocks/>
            </p:cNvSpPr>
            <p:nvPr/>
          </p:nvSpPr>
          <p:spPr bwMode="auto">
            <a:xfrm>
              <a:off x="3336" y="1462"/>
              <a:ext cx="748" cy="931"/>
            </a:xfrm>
            <a:custGeom>
              <a:avLst/>
              <a:gdLst>
                <a:gd name="T0" fmla="*/ 72 w 317"/>
                <a:gd name="T1" fmla="*/ 21 h 394"/>
                <a:gd name="T2" fmla="*/ 133 w 317"/>
                <a:gd name="T3" fmla="*/ 59 h 394"/>
                <a:gd name="T4" fmla="*/ 293 w 317"/>
                <a:gd name="T5" fmla="*/ 160 h 394"/>
                <a:gd name="T6" fmla="*/ 293 w 317"/>
                <a:gd name="T7" fmla="*/ 298 h 394"/>
                <a:gd name="T8" fmla="*/ 213 w 317"/>
                <a:gd name="T9" fmla="*/ 360 h 394"/>
                <a:gd name="T10" fmla="*/ 169 w 317"/>
                <a:gd name="T11" fmla="*/ 367 h 394"/>
                <a:gd name="T12" fmla="*/ 121 w 317"/>
                <a:gd name="T13" fmla="*/ 385 h 394"/>
                <a:gd name="T14" fmla="*/ 24 w 317"/>
                <a:gd name="T15" fmla="*/ 382 h 394"/>
                <a:gd name="T16" fmla="*/ 2 w 317"/>
                <a:gd name="T17" fmla="*/ 157 h 394"/>
                <a:gd name="T18" fmla="*/ 72 w 317"/>
                <a:gd name="T19" fmla="*/ 21 h 3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7" h="394">
                  <a:moveTo>
                    <a:pt x="72" y="21"/>
                  </a:moveTo>
                  <a:cubicBezTo>
                    <a:pt x="72" y="21"/>
                    <a:pt x="140" y="0"/>
                    <a:pt x="133" y="59"/>
                  </a:cubicBezTo>
                  <a:cubicBezTo>
                    <a:pt x="131" y="76"/>
                    <a:pt x="256" y="74"/>
                    <a:pt x="293" y="160"/>
                  </a:cubicBezTo>
                  <a:cubicBezTo>
                    <a:pt x="293" y="160"/>
                    <a:pt x="317" y="248"/>
                    <a:pt x="293" y="298"/>
                  </a:cubicBezTo>
                  <a:cubicBezTo>
                    <a:pt x="270" y="349"/>
                    <a:pt x="213" y="360"/>
                    <a:pt x="213" y="360"/>
                  </a:cubicBezTo>
                  <a:cubicBezTo>
                    <a:pt x="169" y="367"/>
                    <a:pt x="169" y="367"/>
                    <a:pt x="169" y="367"/>
                  </a:cubicBezTo>
                  <a:cubicBezTo>
                    <a:pt x="169" y="367"/>
                    <a:pt x="169" y="385"/>
                    <a:pt x="121" y="385"/>
                  </a:cubicBezTo>
                  <a:cubicBezTo>
                    <a:pt x="73" y="385"/>
                    <a:pt x="31" y="394"/>
                    <a:pt x="24" y="382"/>
                  </a:cubicBezTo>
                  <a:cubicBezTo>
                    <a:pt x="15" y="369"/>
                    <a:pt x="0" y="177"/>
                    <a:pt x="2" y="157"/>
                  </a:cubicBezTo>
                  <a:cubicBezTo>
                    <a:pt x="10" y="86"/>
                    <a:pt x="72" y="21"/>
                    <a:pt x="72" y="21"/>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310" name="Hình tự do 31"/>
            <p:cNvSpPr>
              <a:spLocks/>
            </p:cNvSpPr>
            <p:nvPr/>
          </p:nvSpPr>
          <p:spPr bwMode="auto">
            <a:xfrm>
              <a:off x="3423" y="1552"/>
              <a:ext cx="307" cy="222"/>
            </a:xfrm>
            <a:custGeom>
              <a:avLst/>
              <a:gdLst>
                <a:gd name="T0" fmla="*/ 37 w 130"/>
                <a:gd name="T1" fmla="*/ 31 h 94"/>
                <a:gd name="T2" fmla="*/ 48 w 130"/>
                <a:gd name="T3" fmla="*/ 3 h 94"/>
                <a:gd name="T4" fmla="*/ 84 w 130"/>
                <a:gd name="T5" fmla="*/ 0 h 94"/>
                <a:gd name="T6" fmla="*/ 77 w 130"/>
                <a:gd name="T7" fmla="*/ 18 h 94"/>
                <a:gd name="T8" fmla="*/ 97 w 130"/>
                <a:gd name="T9" fmla="*/ 45 h 94"/>
                <a:gd name="T10" fmla="*/ 130 w 130"/>
                <a:gd name="T11" fmla="*/ 72 h 94"/>
                <a:gd name="T12" fmla="*/ 14 w 130"/>
                <a:gd name="T13" fmla="*/ 94 h 94"/>
                <a:gd name="T14" fmla="*/ 10 w 130"/>
                <a:gd name="T15" fmla="*/ 70 h 94"/>
                <a:gd name="T16" fmla="*/ 37 w 130"/>
                <a:gd name="T17" fmla="*/ 31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 h="94">
                  <a:moveTo>
                    <a:pt x="37" y="31"/>
                  </a:moveTo>
                  <a:cubicBezTo>
                    <a:pt x="39" y="18"/>
                    <a:pt x="48" y="3"/>
                    <a:pt x="48" y="3"/>
                  </a:cubicBezTo>
                  <a:cubicBezTo>
                    <a:pt x="48" y="3"/>
                    <a:pt x="48" y="3"/>
                    <a:pt x="84" y="0"/>
                  </a:cubicBezTo>
                  <a:cubicBezTo>
                    <a:pt x="84" y="0"/>
                    <a:pt x="84" y="0"/>
                    <a:pt x="77" y="18"/>
                  </a:cubicBezTo>
                  <a:cubicBezTo>
                    <a:pt x="77" y="18"/>
                    <a:pt x="77" y="39"/>
                    <a:pt x="97" y="45"/>
                  </a:cubicBezTo>
                  <a:cubicBezTo>
                    <a:pt x="118" y="50"/>
                    <a:pt x="130" y="72"/>
                    <a:pt x="130" y="72"/>
                  </a:cubicBezTo>
                  <a:cubicBezTo>
                    <a:pt x="14" y="94"/>
                    <a:pt x="14" y="94"/>
                    <a:pt x="14" y="94"/>
                  </a:cubicBezTo>
                  <a:cubicBezTo>
                    <a:pt x="14" y="94"/>
                    <a:pt x="0" y="91"/>
                    <a:pt x="10" y="70"/>
                  </a:cubicBezTo>
                  <a:cubicBezTo>
                    <a:pt x="21" y="43"/>
                    <a:pt x="28" y="40"/>
                    <a:pt x="37" y="31"/>
                  </a:cubicBezTo>
                  <a:close/>
                </a:path>
              </a:pathLst>
            </a:custGeom>
            <a:solidFill>
              <a:srgbClr val="7895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311" name="Hình tự do 32"/>
            <p:cNvSpPr>
              <a:spLocks/>
            </p:cNvSpPr>
            <p:nvPr/>
          </p:nvSpPr>
          <p:spPr bwMode="auto">
            <a:xfrm>
              <a:off x="3241" y="1661"/>
              <a:ext cx="754" cy="661"/>
            </a:xfrm>
            <a:custGeom>
              <a:avLst/>
              <a:gdLst>
                <a:gd name="T0" fmla="*/ 92 w 319"/>
                <a:gd name="T1" fmla="*/ 37 h 280"/>
                <a:gd name="T2" fmla="*/ 193 w 319"/>
                <a:gd name="T3" fmla="*/ 24 h 280"/>
                <a:gd name="T4" fmla="*/ 315 w 319"/>
                <a:gd name="T5" fmla="*/ 124 h 280"/>
                <a:gd name="T6" fmla="*/ 237 w 319"/>
                <a:gd name="T7" fmla="*/ 256 h 280"/>
                <a:gd name="T8" fmla="*/ 117 w 319"/>
                <a:gd name="T9" fmla="*/ 261 h 280"/>
                <a:gd name="T10" fmla="*/ 92 w 319"/>
                <a:gd name="T11" fmla="*/ 37 h 280"/>
              </a:gdLst>
              <a:ahLst/>
              <a:cxnLst>
                <a:cxn ang="0">
                  <a:pos x="T0" y="T1"/>
                </a:cxn>
                <a:cxn ang="0">
                  <a:pos x="T2" y="T3"/>
                </a:cxn>
                <a:cxn ang="0">
                  <a:pos x="T4" y="T5"/>
                </a:cxn>
                <a:cxn ang="0">
                  <a:pos x="T6" y="T7"/>
                </a:cxn>
                <a:cxn ang="0">
                  <a:pos x="T8" y="T9"/>
                </a:cxn>
                <a:cxn ang="0">
                  <a:pos x="T10" y="T11"/>
                </a:cxn>
              </a:cxnLst>
              <a:rect l="0" t="0" r="r" b="b"/>
              <a:pathLst>
                <a:path w="319" h="280">
                  <a:moveTo>
                    <a:pt x="92" y="37"/>
                  </a:moveTo>
                  <a:cubicBezTo>
                    <a:pt x="118" y="3"/>
                    <a:pt x="158" y="9"/>
                    <a:pt x="193" y="24"/>
                  </a:cubicBezTo>
                  <a:cubicBezTo>
                    <a:pt x="229" y="0"/>
                    <a:pt x="310" y="55"/>
                    <a:pt x="315" y="124"/>
                  </a:cubicBezTo>
                  <a:cubicBezTo>
                    <a:pt x="319" y="181"/>
                    <a:pt x="314" y="248"/>
                    <a:pt x="237" y="256"/>
                  </a:cubicBezTo>
                  <a:cubicBezTo>
                    <a:pt x="204" y="280"/>
                    <a:pt x="143" y="280"/>
                    <a:pt x="117" y="261"/>
                  </a:cubicBezTo>
                  <a:cubicBezTo>
                    <a:pt x="0" y="266"/>
                    <a:pt x="3" y="44"/>
                    <a:pt x="92" y="37"/>
                  </a:cubicBezTo>
                  <a:close/>
                </a:path>
              </a:pathLst>
            </a:custGeom>
            <a:solidFill>
              <a:srgbClr val="CA7F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312" name="Hình tự do 33"/>
            <p:cNvSpPr>
              <a:spLocks/>
            </p:cNvSpPr>
            <p:nvPr/>
          </p:nvSpPr>
          <p:spPr bwMode="auto">
            <a:xfrm>
              <a:off x="2481" y="1188"/>
              <a:ext cx="1055" cy="1314"/>
            </a:xfrm>
            <a:custGeom>
              <a:avLst/>
              <a:gdLst>
                <a:gd name="T0" fmla="*/ 63 w 447"/>
                <a:gd name="T1" fmla="*/ 118 h 556"/>
                <a:gd name="T2" fmla="*/ 145 w 447"/>
                <a:gd name="T3" fmla="*/ 25 h 556"/>
                <a:gd name="T4" fmla="*/ 239 w 447"/>
                <a:gd name="T5" fmla="*/ 63 h 556"/>
                <a:gd name="T6" fmla="*/ 332 w 447"/>
                <a:gd name="T7" fmla="*/ 108 h 556"/>
                <a:gd name="T8" fmla="*/ 447 w 447"/>
                <a:gd name="T9" fmla="*/ 339 h 556"/>
                <a:gd name="T10" fmla="*/ 405 w 447"/>
                <a:gd name="T11" fmla="*/ 471 h 556"/>
                <a:gd name="T12" fmla="*/ 313 w 447"/>
                <a:gd name="T13" fmla="*/ 514 h 556"/>
                <a:gd name="T14" fmla="*/ 211 w 447"/>
                <a:gd name="T15" fmla="*/ 551 h 556"/>
                <a:gd name="T16" fmla="*/ 102 w 447"/>
                <a:gd name="T17" fmla="*/ 530 h 556"/>
                <a:gd name="T18" fmla="*/ 43 w 447"/>
                <a:gd name="T19" fmla="*/ 534 h 556"/>
                <a:gd name="T20" fmla="*/ 0 w 447"/>
                <a:gd name="T21" fmla="*/ 468 h 556"/>
                <a:gd name="T22" fmla="*/ 0 w 447"/>
                <a:gd name="T23" fmla="*/ 152 h 556"/>
                <a:gd name="T24" fmla="*/ 63 w 447"/>
                <a:gd name="T25" fmla="*/ 118 h 5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6">
                  <a:moveTo>
                    <a:pt x="63" y="118"/>
                  </a:moveTo>
                  <a:cubicBezTo>
                    <a:pt x="114" y="44"/>
                    <a:pt x="145" y="25"/>
                    <a:pt x="145" y="25"/>
                  </a:cubicBezTo>
                  <a:cubicBezTo>
                    <a:pt x="209" y="0"/>
                    <a:pt x="239" y="63"/>
                    <a:pt x="239" y="63"/>
                  </a:cubicBezTo>
                  <a:cubicBezTo>
                    <a:pt x="239" y="63"/>
                    <a:pt x="300" y="104"/>
                    <a:pt x="332" y="108"/>
                  </a:cubicBezTo>
                  <a:cubicBezTo>
                    <a:pt x="398" y="118"/>
                    <a:pt x="447" y="288"/>
                    <a:pt x="447" y="339"/>
                  </a:cubicBezTo>
                  <a:cubicBezTo>
                    <a:pt x="447" y="389"/>
                    <a:pt x="426" y="443"/>
                    <a:pt x="405" y="471"/>
                  </a:cubicBezTo>
                  <a:cubicBezTo>
                    <a:pt x="384" y="498"/>
                    <a:pt x="338" y="510"/>
                    <a:pt x="313" y="514"/>
                  </a:cubicBezTo>
                  <a:cubicBezTo>
                    <a:pt x="287" y="536"/>
                    <a:pt x="273" y="545"/>
                    <a:pt x="211" y="551"/>
                  </a:cubicBezTo>
                  <a:cubicBezTo>
                    <a:pt x="151" y="556"/>
                    <a:pt x="102" y="530"/>
                    <a:pt x="102" y="530"/>
                  </a:cubicBezTo>
                  <a:cubicBezTo>
                    <a:pt x="102" y="530"/>
                    <a:pt x="74" y="541"/>
                    <a:pt x="43" y="534"/>
                  </a:cubicBezTo>
                  <a:cubicBezTo>
                    <a:pt x="28" y="530"/>
                    <a:pt x="11" y="498"/>
                    <a:pt x="0" y="468"/>
                  </a:cubicBezTo>
                  <a:cubicBezTo>
                    <a:pt x="0" y="152"/>
                    <a:pt x="0" y="152"/>
                    <a:pt x="0" y="152"/>
                  </a:cubicBezTo>
                  <a:cubicBezTo>
                    <a:pt x="42" y="112"/>
                    <a:pt x="63" y="118"/>
                    <a:pt x="63" y="118"/>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313" name="Hình tự do 34"/>
            <p:cNvSpPr>
              <a:spLocks/>
            </p:cNvSpPr>
            <p:nvPr/>
          </p:nvSpPr>
          <p:spPr bwMode="auto">
            <a:xfrm>
              <a:off x="2481" y="1420"/>
              <a:ext cx="1006" cy="1093"/>
            </a:xfrm>
            <a:custGeom>
              <a:avLst/>
              <a:gdLst>
                <a:gd name="T0" fmla="*/ 120 w 426"/>
                <a:gd name="T1" fmla="*/ 39 h 463"/>
                <a:gd name="T2" fmla="*/ 267 w 426"/>
                <a:gd name="T3" fmla="*/ 35 h 463"/>
                <a:gd name="T4" fmla="*/ 417 w 426"/>
                <a:gd name="T5" fmla="*/ 228 h 463"/>
                <a:gd name="T6" fmla="*/ 307 w 426"/>
                <a:gd name="T7" fmla="*/ 397 h 463"/>
                <a:gd name="T8" fmla="*/ 104 w 426"/>
                <a:gd name="T9" fmla="*/ 405 h 463"/>
                <a:gd name="T10" fmla="*/ 0 w 426"/>
                <a:gd name="T11" fmla="*/ 321 h 463"/>
                <a:gd name="T12" fmla="*/ 0 w 426"/>
                <a:gd name="T13" fmla="*/ 110 h 463"/>
                <a:gd name="T14" fmla="*/ 120 w 426"/>
                <a:gd name="T15" fmla="*/ 39 h 46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6" h="463">
                  <a:moveTo>
                    <a:pt x="120" y="39"/>
                  </a:moveTo>
                  <a:cubicBezTo>
                    <a:pt x="153" y="3"/>
                    <a:pt x="236" y="0"/>
                    <a:pt x="267" y="35"/>
                  </a:cubicBezTo>
                  <a:cubicBezTo>
                    <a:pt x="339" y="10"/>
                    <a:pt x="407" y="111"/>
                    <a:pt x="417" y="228"/>
                  </a:cubicBezTo>
                  <a:cubicBezTo>
                    <a:pt x="426" y="324"/>
                    <a:pt x="389" y="393"/>
                    <a:pt x="307" y="397"/>
                  </a:cubicBezTo>
                  <a:cubicBezTo>
                    <a:pt x="278" y="437"/>
                    <a:pt x="140" y="463"/>
                    <a:pt x="104" y="405"/>
                  </a:cubicBezTo>
                  <a:cubicBezTo>
                    <a:pt x="58" y="419"/>
                    <a:pt x="5" y="393"/>
                    <a:pt x="0" y="321"/>
                  </a:cubicBezTo>
                  <a:cubicBezTo>
                    <a:pt x="0" y="110"/>
                    <a:pt x="0" y="110"/>
                    <a:pt x="0" y="110"/>
                  </a:cubicBezTo>
                  <a:cubicBezTo>
                    <a:pt x="20" y="62"/>
                    <a:pt x="59" y="30"/>
                    <a:pt x="120" y="39"/>
                  </a:cubicBezTo>
                  <a:close/>
                </a:path>
              </a:pathLst>
            </a:custGeom>
            <a:solidFill>
              <a:srgbClr val="EB7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314" name="Hình tự do 35"/>
            <p:cNvSpPr>
              <a:spLocks/>
            </p:cNvSpPr>
            <p:nvPr/>
          </p:nvSpPr>
          <p:spPr bwMode="auto">
            <a:xfrm>
              <a:off x="3111" y="1502"/>
              <a:ext cx="362" cy="844"/>
            </a:xfrm>
            <a:custGeom>
              <a:avLst/>
              <a:gdLst>
                <a:gd name="T0" fmla="*/ 86 w 153"/>
                <a:gd name="T1" fmla="*/ 40 h 357"/>
                <a:gd name="T2" fmla="*/ 140 w 153"/>
                <a:gd name="T3" fmla="*/ 256 h 357"/>
                <a:gd name="T4" fmla="*/ 68 w 153"/>
                <a:gd name="T5" fmla="*/ 356 h 357"/>
                <a:gd name="T6" fmla="*/ 46 w 153"/>
                <a:gd name="T7" fmla="*/ 355 h 357"/>
                <a:gd name="T8" fmla="*/ 128 w 153"/>
                <a:gd name="T9" fmla="*/ 191 h 357"/>
                <a:gd name="T10" fmla="*/ 45 w 153"/>
                <a:gd name="T11" fmla="*/ 22 h 357"/>
                <a:gd name="T12" fmla="*/ 0 w 153"/>
                <a:gd name="T13" fmla="*/ 0 h 357"/>
                <a:gd name="T14" fmla="*/ 86 w 153"/>
                <a:gd name="T15" fmla="*/ 40 h 3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3" h="357">
                  <a:moveTo>
                    <a:pt x="86" y="40"/>
                  </a:moveTo>
                  <a:cubicBezTo>
                    <a:pt x="122" y="90"/>
                    <a:pt x="153" y="169"/>
                    <a:pt x="140" y="256"/>
                  </a:cubicBezTo>
                  <a:cubicBezTo>
                    <a:pt x="131" y="315"/>
                    <a:pt x="99" y="354"/>
                    <a:pt x="68" y="356"/>
                  </a:cubicBezTo>
                  <a:cubicBezTo>
                    <a:pt x="62" y="357"/>
                    <a:pt x="46" y="355"/>
                    <a:pt x="46" y="355"/>
                  </a:cubicBezTo>
                  <a:cubicBezTo>
                    <a:pt x="46" y="355"/>
                    <a:pt x="144" y="329"/>
                    <a:pt x="128" y="191"/>
                  </a:cubicBezTo>
                  <a:cubicBezTo>
                    <a:pt x="115" y="77"/>
                    <a:pt x="68" y="33"/>
                    <a:pt x="45" y="22"/>
                  </a:cubicBezTo>
                  <a:cubicBezTo>
                    <a:pt x="22" y="11"/>
                    <a:pt x="0" y="0"/>
                    <a:pt x="0" y="0"/>
                  </a:cubicBezTo>
                  <a:cubicBezTo>
                    <a:pt x="0" y="0"/>
                    <a:pt x="58" y="3"/>
                    <a:pt x="86" y="40"/>
                  </a:cubicBezTo>
                  <a:close/>
                </a:path>
              </a:pathLst>
            </a:custGeom>
            <a:solidFill>
              <a:srgbClr val="9C55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315" name="Hình tự do 36"/>
            <p:cNvSpPr>
              <a:spLocks/>
            </p:cNvSpPr>
            <p:nvPr/>
          </p:nvSpPr>
          <p:spPr bwMode="auto">
            <a:xfrm>
              <a:off x="3057" y="1590"/>
              <a:ext cx="227" cy="734"/>
            </a:xfrm>
            <a:custGeom>
              <a:avLst/>
              <a:gdLst>
                <a:gd name="T0" fmla="*/ 80 w 96"/>
                <a:gd name="T1" fmla="*/ 108 h 311"/>
                <a:gd name="T2" fmla="*/ 74 w 96"/>
                <a:gd name="T3" fmla="*/ 284 h 311"/>
                <a:gd name="T4" fmla="*/ 49 w 96"/>
                <a:gd name="T5" fmla="*/ 311 h 311"/>
                <a:gd name="T6" fmla="*/ 70 w 96"/>
                <a:gd name="T7" fmla="*/ 122 h 311"/>
                <a:gd name="T8" fmla="*/ 0 w 96"/>
                <a:gd name="T9" fmla="*/ 0 h 311"/>
                <a:gd name="T10" fmla="*/ 80 w 96"/>
                <a:gd name="T11" fmla="*/ 108 h 311"/>
              </a:gdLst>
              <a:ahLst/>
              <a:cxnLst>
                <a:cxn ang="0">
                  <a:pos x="T0" y="T1"/>
                </a:cxn>
                <a:cxn ang="0">
                  <a:pos x="T2" y="T3"/>
                </a:cxn>
                <a:cxn ang="0">
                  <a:pos x="T4" y="T5"/>
                </a:cxn>
                <a:cxn ang="0">
                  <a:pos x="T6" y="T7"/>
                </a:cxn>
                <a:cxn ang="0">
                  <a:pos x="T8" y="T9"/>
                </a:cxn>
                <a:cxn ang="0">
                  <a:pos x="T10" y="T11"/>
                </a:cxn>
              </a:cxnLst>
              <a:rect l="0" t="0" r="r" b="b"/>
              <a:pathLst>
                <a:path w="96" h="311">
                  <a:moveTo>
                    <a:pt x="80" y="108"/>
                  </a:moveTo>
                  <a:cubicBezTo>
                    <a:pt x="96" y="185"/>
                    <a:pt x="89" y="248"/>
                    <a:pt x="74" y="284"/>
                  </a:cubicBezTo>
                  <a:cubicBezTo>
                    <a:pt x="64" y="309"/>
                    <a:pt x="49" y="311"/>
                    <a:pt x="49" y="311"/>
                  </a:cubicBezTo>
                  <a:cubicBezTo>
                    <a:pt x="49" y="311"/>
                    <a:pt x="79" y="255"/>
                    <a:pt x="70" y="122"/>
                  </a:cubicBezTo>
                  <a:cubicBezTo>
                    <a:pt x="65" y="40"/>
                    <a:pt x="0" y="0"/>
                    <a:pt x="0" y="0"/>
                  </a:cubicBezTo>
                  <a:cubicBezTo>
                    <a:pt x="0" y="0"/>
                    <a:pt x="62" y="4"/>
                    <a:pt x="80" y="108"/>
                  </a:cubicBezTo>
                  <a:close/>
                </a:path>
              </a:pathLst>
            </a:custGeom>
            <a:solidFill>
              <a:srgbClr val="9C55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316" name="Hình tự do 37"/>
            <p:cNvSpPr>
              <a:spLocks/>
            </p:cNvSpPr>
            <p:nvPr/>
          </p:nvSpPr>
          <p:spPr bwMode="auto">
            <a:xfrm>
              <a:off x="2615" y="1594"/>
              <a:ext cx="149" cy="778"/>
            </a:xfrm>
            <a:custGeom>
              <a:avLst/>
              <a:gdLst>
                <a:gd name="T0" fmla="*/ 49 w 63"/>
                <a:gd name="T1" fmla="*/ 0 h 329"/>
                <a:gd name="T2" fmla="*/ 16 w 63"/>
                <a:gd name="T3" fmla="*/ 104 h 329"/>
                <a:gd name="T4" fmla="*/ 63 w 63"/>
                <a:gd name="T5" fmla="*/ 329 h 329"/>
                <a:gd name="T6" fmla="*/ 47 w 63"/>
                <a:gd name="T7" fmla="*/ 321 h 329"/>
                <a:gd name="T8" fmla="*/ 1 w 63"/>
                <a:gd name="T9" fmla="*/ 101 h 329"/>
                <a:gd name="T10" fmla="*/ 49 w 63"/>
                <a:gd name="T11" fmla="*/ 0 h 329"/>
              </a:gdLst>
              <a:ahLst/>
              <a:cxnLst>
                <a:cxn ang="0">
                  <a:pos x="T0" y="T1"/>
                </a:cxn>
                <a:cxn ang="0">
                  <a:pos x="T2" y="T3"/>
                </a:cxn>
                <a:cxn ang="0">
                  <a:pos x="T4" y="T5"/>
                </a:cxn>
                <a:cxn ang="0">
                  <a:pos x="T6" y="T7"/>
                </a:cxn>
                <a:cxn ang="0">
                  <a:pos x="T8" y="T9"/>
                </a:cxn>
                <a:cxn ang="0">
                  <a:pos x="T10" y="T11"/>
                </a:cxn>
              </a:cxnLst>
              <a:rect l="0" t="0" r="r" b="b"/>
              <a:pathLst>
                <a:path w="63" h="329">
                  <a:moveTo>
                    <a:pt x="49" y="0"/>
                  </a:moveTo>
                  <a:cubicBezTo>
                    <a:pt x="49" y="0"/>
                    <a:pt x="19" y="32"/>
                    <a:pt x="16" y="104"/>
                  </a:cubicBezTo>
                  <a:cubicBezTo>
                    <a:pt x="11" y="195"/>
                    <a:pt x="63" y="329"/>
                    <a:pt x="63" y="329"/>
                  </a:cubicBezTo>
                  <a:cubicBezTo>
                    <a:pt x="63" y="329"/>
                    <a:pt x="54" y="322"/>
                    <a:pt x="47" y="321"/>
                  </a:cubicBezTo>
                  <a:cubicBezTo>
                    <a:pt x="18" y="280"/>
                    <a:pt x="0" y="187"/>
                    <a:pt x="1" y="101"/>
                  </a:cubicBezTo>
                  <a:cubicBezTo>
                    <a:pt x="1" y="15"/>
                    <a:pt x="49" y="0"/>
                    <a:pt x="49" y="0"/>
                  </a:cubicBezTo>
                  <a:close/>
                </a:path>
              </a:pathLst>
            </a:custGeom>
            <a:solidFill>
              <a:srgbClr val="9C55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317" name="Hình tự do 38"/>
            <p:cNvSpPr>
              <a:spLocks/>
            </p:cNvSpPr>
            <p:nvPr/>
          </p:nvSpPr>
          <p:spPr bwMode="auto">
            <a:xfrm>
              <a:off x="2705" y="1301"/>
              <a:ext cx="401" cy="256"/>
            </a:xfrm>
            <a:custGeom>
              <a:avLst/>
              <a:gdLst>
                <a:gd name="T0" fmla="*/ 70 w 170"/>
                <a:gd name="T1" fmla="*/ 0 h 108"/>
                <a:gd name="T2" fmla="*/ 98 w 170"/>
                <a:gd name="T3" fmla="*/ 0 h 108"/>
                <a:gd name="T4" fmla="*/ 96 w 170"/>
                <a:gd name="T5" fmla="*/ 28 h 108"/>
                <a:gd name="T6" fmla="*/ 138 w 170"/>
                <a:gd name="T7" fmla="*/ 47 h 108"/>
                <a:gd name="T8" fmla="*/ 170 w 170"/>
                <a:gd name="T9" fmla="*/ 87 h 108"/>
                <a:gd name="T10" fmla="*/ 3 w 170"/>
                <a:gd name="T11" fmla="*/ 84 h 108"/>
                <a:gd name="T12" fmla="*/ 70 w 170"/>
                <a:gd name="T13" fmla="*/ 0 h 108"/>
              </a:gdLst>
              <a:ahLst/>
              <a:cxnLst>
                <a:cxn ang="0">
                  <a:pos x="T0" y="T1"/>
                </a:cxn>
                <a:cxn ang="0">
                  <a:pos x="T2" y="T3"/>
                </a:cxn>
                <a:cxn ang="0">
                  <a:pos x="T4" y="T5"/>
                </a:cxn>
                <a:cxn ang="0">
                  <a:pos x="T6" y="T7"/>
                </a:cxn>
                <a:cxn ang="0">
                  <a:pos x="T8" y="T9"/>
                </a:cxn>
                <a:cxn ang="0">
                  <a:pos x="T10" y="T11"/>
                </a:cxn>
                <a:cxn ang="0">
                  <a:pos x="T12" y="T13"/>
                </a:cxn>
              </a:cxnLst>
              <a:rect l="0" t="0" r="r" b="b"/>
              <a:pathLst>
                <a:path w="170" h="108">
                  <a:moveTo>
                    <a:pt x="70" y="0"/>
                  </a:moveTo>
                  <a:cubicBezTo>
                    <a:pt x="70" y="0"/>
                    <a:pt x="70" y="0"/>
                    <a:pt x="98" y="0"/>
                  </a:cubicBezTo>
                  <a:cubicBezTo>
                    <a:pt x="98" y="0"/>
                    <a:pt x="98" y="0"/>
                    <a:pt x="96" y="28"/>
                  </a:cubicBezTo>
                  <a:cubicBezTo>
                    <a:pt x="96" y="28"/>
                    <a:pt x="107" y="35"/>
                    <a:pt x="138" y="47"/>
                  </a:cubicBezTo>
                  <a:cubicBezTo>
                    <a:pt x="168" y="58"/>
                    <a:pt x="170" y="87"/>
                    <a:pt x="170" y="87"/>
                  </a:cubicBezTo>
                  <a:cubicBezTo>
                    <a:pt x="110" y="107"/>
                    <a:pt x="4" y="108"/>
                    <a:pt x="3" y="84"/>
                  </a:cubicBezTo>
                  <a:cubicBezTo>
                    <a:pt x="0" y="60"/>
                    <a:pt x="70" y="0"/>
                    <a:pt x="70" y="0"/>
                  </a:cubicBezTo>
                  <a:close/>
                </a:path>
              </a:pathLst>
            </a:custGeom>
            <a:solidFill>
              <a:srgbClr val="6F86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318" name="Hình tự do 39"/>
            <p:cNvSpPr>
              <a:spLocks/>
            </p:cNvSpPr>
            <p:nvPr/>
          </p:nvSpPr>
          <p:spPr bwMode="auto">
            <a:xfrm>
              <a:off x="2674" y="1301"/>
              <a:ext cx="340" cy="286"/>
            </a:xfrm>
            <a:custGeom>
              <a:avLst/>
              <a:gdLst>
                <a:gd name="T0" fmla="*/ 83 w 144"/>
                <a:gd name="T1" fmla="*/ 0 h 121"/>
                <a:gd name="T2" fmla="*/ 47 w 144"/>
                <a:gd name="T3" fmla="*/ 52 h 121"/>
                <a:gd name="T4" fmla="*/ 52 w 144"/>
                <a:gd name="T5" fmla="*/ 92 h 121"/>
                <a:gd name="T6" fmla="*/ 144 w 144"/>
                <a:gd name="T7" fmla="*/ 96 h 121"/>
                <a:gd name="T8" fmla="*/ 32 w 144"/>
                <a:gd name="T9" fmla="*/ 107 h 121"/>
                <a:gd name="T10" fmla="*/ 27 w 144"/>
                <a:gd name="T11" fmla="*/ 50 h 121"/>
                <a:gd name="T12" fmla="*/ 83 w 144"/>
                <a:gd name="T13" fmla="*/ 0 h 121"/>
              </a:gdLst>
              <a:ahLst/>
              <a:cxnLst>
                <a:cxn ang="0">
                  <a:pos x="T0" y="T1"/>
                </a:cxn>
                <a:cxn ang="0">
                  <a:pos x="T2" y="T3"/>
                </a:cxn>
                <a:cxn ang="0">
                  <a:pos x="T4" y="T5"/>
                </a:cxn>
                <a:cxn ang="0">
                  <a:pos x="T6" y="T7"/>
                </a:cxn>
                <a:cxn ang="0">
                  <a:pos x="T8" y="T9"/>
                </a:cxn>
                <a:cxn ang="0">
                  <a:pos x="T10" y="T11"/>
                </a:cxn>
                <a:cxn ang="0">
                  <a:pos x="T12" y="T13"/>
                </a:cxn>
              </a:cxnLst>
              <a:rect l="0" t="0" r="r" b="b"/>
              <a:pathLst>
                <a:path w="144" h="121">
                  <a:moveTo>
                    <a:pt x="83" y="0"/>
                  </a:moveTo>
                  <a:cubicBezTo>
                    <a:pt x="83" y="0"/>
                    <a:pt x="49" y="39"/>
                    <a:pt x="47" y="52"/>
                  </a:cubicBezTo>
                  <a:cubicBezTo>
                    <a:pt x="46" y="65"/>
                    <a:pt x="46" y="88"/>
                    <a:pt x="52" y="92"/>
                  </a:cubicBezTo>
                  <a:cubicBezTo>
                    <a:pt x="80" y="110"/>
                    <a:pt x="133" y="96"/>
                    <a:pt x="144" y="96"/>
                  </a:cubicBezTo>
                  <a:cubicBezTo>
                    <a:pt x="119" y="112"/>
                    <a:pt x="74" y="121"/>
                    <a:pt x="32" y="107"/>
                  </a:cubicBezTo>
                  <a:cubicBezTo>
                    <a:pt x="0" y="96"/>
                    <a:pt x="15" y="73"/>
                    <a:pt x="27" y="50"/>
                  </a:cubicBezTo>
                  <a:cubicBezTo>
                    <a:pt x="42" y="21"/>
                    <a:pt x="83" y="0"/>
                    <a:pt x="83" y="0"/>
                  </a:cubicBezTo>
                  <a:close/>
                </a:path>
              </a:pathLst>
            </a:custGeom>
            <a:solidFill>
              <a:srgbClr val="5C6B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319" name="Hình tự do 40"/>
            <p:cNvSpPr>
              <a:spLocks/>
            </p:cNvSpPr>
            <p:nvPr/>
          </p:nvSpPr>
          <p:spPr bwMode="auto">
            <a:xfrm>
              <a:off x="4080" y="2055"/>
              <a:ext cx="1136" cy="1018"/>
            </a:xfrm>
            <a:custGeom>
              <a:avLst/>
              <a:gdLst>
                <a:gd name="T0" fmla="*/ 228 w 481"/>
                <a:gd name="T1" fmla="*/ 1 h 431"/>
                <a:gd name="T2" fmla="*/ 298 w 481"/>
                <a:gd name="T3" fmla="*/ 2 h 431"/>
                <a:gd name="T4" fmla="*/ 330 w 481"/>
                <a:gd name="T5" fmla="*/ 58 h 431"/>
                <a:gd name="T6" fmla="*/ 379 w 481"/>
                <a:gd name="T7" fmla="*/ 116 h 431"/>
                <a:gd name="T8" fmla="*/ 473 w 481"/>
                <a:gd name="T9" fmla="*/ 324 h 431"/>
                <a:gd name="T10" fmla="*/ 380 w 481"/>
                <a:gd name="T11" fmla="*/ 431 h 431"/>
                <a:gd name="T12" fmla="*/ 74 w 481"/>
                <a:gd name="T13" fmla="*/ 431 h 431"/>
                <a:gd name="T14" fmla="*/ 18 w 481"/>
                <a:gd name="T15" fmla="*/ 338 h 431"/>
                <a:gd name="T16" fmla="*/ 110 w 481"/>
                <a:gd name="T17" fmla="*/ 106 h 431"/>
                <a:gd name="T18" fmla="*/ 173 w 481"/>
                <a:gd name="T19" fmla="*/ 89 h 431"/>
                <a:gd name="T20" fmla="*/ 230 w 481"/>
                <a:gd name="T21" fmla="*/ 46 h 431"/>
                <a:gd name="T22" fmla="*/ 228 w 481"/>
                <a:gd name="T23" fmla="*/ 1 h 4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81" h="431">
                  <a:moveTo>
                    <a:pt x="228" y="1"/>
                  </a:moveTo>
                  <a:cubicBezTo>
                    <a:pt x="252" y="2"/>
                    <a:pt x="277" y="2"/>
                    <a:pt x="298" y="2"/>
                  </a:cubicBezTo>
                  <a:cubicBezTo>
                    <a:pt x="303" y="19"/>
                    <a:pt x="326" y="46"/>
                    <a:pt x="330" y="58"/>
                  </a:cubicBezTo>
                  <a:cubicBezTo>
                    <a:pt x="355" y="69"/>
                    <a:pt x="370" y="101"/>
                    <a:pt x="379" y="116"/>
                  </a:cubicBezTo>
                  <a:cubicBezTo>
                    <a:pt x="430" y="131"/>
                    <a:pt x="481" y="213"/>
                    <a:pt x="473" y="324"/>
                  </a:cubicBezTo>
                  <a:cubicBezTo>
                    <a:pt x="466" y="417"/>
                    <a:pt x="422" y="423"/>
                    <a:pt x="380" y="431"/>
                  </a:cubicBezTo>
                  <a:cubicBezTo>
                    <a:pt x="74" y="431"/>
                    <a:pt x="74" y="431"/>
                    <a:pt x="74" y="431"/>
                  </a:cubicBezTo>
                  <a:cubicBezTo>
                    <a:pt x="48" y="424"/>
                    <a:pt x="25" y="403"/>
                    <a:pt x="18" y="338"/>
                  </a:cubicBezTo>
                  <a:cubicBezTo>
                    <a:pt x="0" y="188"/>
                    <a:pt x="56" y="131"/>
                    <a:pt x="110" y="106"/>
                  </a:cubicBezTo>
                  <a:cubicBezTo>
                    <a:pt x="125" y="99"/>
                    <a:pt x="148" y="94"/>
                    <a:pt x="173" y="89"/>
                  </a:cubicBezTo>
                  <a:cubicBezTo>
                    <a:pt x="199" y="65"/>
                    <a:pt x="215" y="61"/>
                    <a:pt x="230" y="46"/>
                  </a:cubicBezTo>
                  <a:cubicBezTo>
                    <a:pt x="225" y="33"/>
                    <a:pt x="217" y="0"/>
                    <a:pt x="228" y="1"/>
                  </a:cubicBezTo>
                  <a:close/>
                </a:path>
              </a:pathLst>
            </a:cu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320" name="Hình tự do 41"/>
            <p:cNvSpPr>
              <a:spLocks/>
            </p:cNvSpPr>
            <p:nvPr/>
          </p:nvSpPr>
          <p:spPr bwMode="auto">
            <a:xfrm>
              <a:off x="4217" y="2235"/>
              <a:ext cx="992" cy="838"/>
            </a:xfrm>
            <a:custGeom>
              <a:avLst/>
              <a:gdLst>
                <a:gd name="T0" fmla="*/ 221 w 420"/>
                <a:gd name="T1" fmla="*/ 7 h 355"/>
                <a:gd name="T2" fmla="*/ 285 w 420"/>
                <a:gd name="T3" fmla="*/ 37 h 355"/>
                <a:gd name="T4" fmla="*/ 359 w 420"/>
                <a:gd name="T5" fmla="*/ 355 h 355"/>
                <a:gd name="T6" fmla="*/ 159 w 420"/>
                <a:gd name="T7" fmla="*/ 355 h 355"/>
                <a:gd name="T8" fmla="*/ 115 w 420"/>
                <a:gd name="T9" fmla="*/ 339 h 355"/>
                <a:gd name="T10" fmla="*/ 0 w 420"/>
                <a:gd name="T11" fmla="*/ 170 h 355"/>
                <a:gd name="T12" fmla="*/ 151 w 420"/>
                <a:gd name="T13" fmla="*/ 29 h 355"/>
                <a:gd name="T14" fmla="*/ 221 w 420"/>
                <a:gd name="T15" fmla="*/ 7 h 35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0" h="355">
                  <a:moveTo>
                    <a:pt x="221" y="7"/>
                  </a:moveTo>
                  <a:cubicBezTo>
                    <a:pt x="244" y="7"/>
                    <a:pt x="267" y="15"/>
                    <a:pt x="285" y="37"/>
                  </a:cubicBezTo>
                  <a:cubicBezTo>
                    <a:pt x="401" y="37"/>
                    <a:pt x="420" y="312"/>
                    <a:pt x="359" y="355"/>
                  </a:cubicBezTo>
                  <a:cubicBezTo>
                    <a:pt x="159" y="355"/>
                    <a:pt x="159" y="355"/>
                    <a:pt x="159" y="355"/>
                  </a:cubicBezTo>
                  <a:cubicBezTo>
                    <a:pt x="141" y="351"/>
                    <a:pt x="125" y="346"/>
                    <a:pt x="115" y="339"/>
                  </a:cubicBezTo>
                  <a:cubicBezTo>
                    <a:pt x="13" y="335"/>
                    <a:pt x="0" y="247"/>
                    <a:pt x="0" y="170"/>
                  </a:cubicBezTo>
                  <a:cubicBezTo>
                    <a:pt x="1" y="80"/>
                    <a:pt x="103" y="0"/>
                    <a:pt x="151" y="29"/>
                  </a:cubicBezTo>
                  <a:cubicBezTo>
                    <a:pt x="174" y="17"/>
                    <a:pt x="198" y="8"/>
                    <a:pt x="221" y="7"/>
                  </a:cubicBezTo>
                  <a:close/>
                </a:path>
              </a:pathLst>
            </a:custGeom>
            <a:solidFill>
              <a:srgbClr val="CB7F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321" name="Hình tự do 42"/>
            <p:cNvSpPr>
              <a:spLocks/>
            </p:cNvSpPr>
            <p:nvPr/>
          </p:nvSpPr>
          <p:spPr bwMode="auto">
            <a:xfrm>
              <a:off x="4472" y="2388"/>
              <a:ext cx="101" cy="624"/>
            </a:xfrm>
            <a:custGeom>
              <a:avLst/>
              <a:gdLst>
                <a:gd name="T0" fmla="*/ 43 w 43"/>
                <a:gd name="T1" fmla="*/ 0 h 264"/>
                <a:gd name="T2" fmla="*/ 1 w 43"/>
                <a:gd name="T3" fmla="*/ 118 h 264"/>
                <a:gd name="T4" fmla="*/ 22 w 43"/>
                <a:gd name="T5" fmla="*/ 264 h 264"/>
                <a:gd name="T6" fmla="*/ 40 w 43"/>
                <a:gd name="T7" fmla="*/ 257 h 264"/>
                <a:gd name="T8" fmla="*/ 25 w 43"/>
                <a:gd name="T9" fmla="*/ 127 h 264"/>
                <a:gd name="T10" fmla="*/ 43 w 43"/>
                <a:gd name="T11" fmla="*/ 0 h 264"/>
              </a:gdLst>
              <a:ahLst/>
              <a:cxnLst>
                <a:cxn ang="0">
                  <a:pos x="T0" y="T1"/>
                </a:cxn>
                <a:cxn ang="0">
                  <a:pos x="T2" y="T3"/>
                </a:cxn>
                <a:cxn ang="0">
                  <a:pos x="T4" y="T5"/>
                </a:cxn>
                <a:cxn ang="0">
                  <a:pos x="T6" y="T7"/>
                </a:cxn>
                <a:cxn ang="0">
                  <a:pos x="T8" y="T9"/>
                </a:cxn>
                <a:cxn ang="0">
                  <a:pos x="T10" y="T11"/>
                </a:cxn>
              </a:cxnLst>
              <a:rect l="0" t="0" r="r" b="b"/>
              <a:pathLst>
                <a:path w="43" h="264">
                  <a:moveTo>
                    <a:pt x="43" y="0"/>
                  </a:moveTo>
                  <a:cubicBezTo>
                    <a:pt x="16" y="23"/>
                    <a:pt x="0" y="66"/>
                    <a:pt x="1" y="118"/>
                  </a:cubicBezTo>
                  <a:cubicBezTo>
                    <a:pt x="2" y="170"/>
                    <a:pt x="22" y="264"/>
                    <a:pt x="22" y="264"/>
                  </a:cubicBezTo>
                  <a:cubicBezTo>
                    <a:pt x="40" y="257"/>
                    <a:pt x="40" y="257"/>
                    <a:pt x="40" y="257"/>
                  </a:cubicBezTo>
                  <a:cubicBezTo>
                    <a:pt x="40" y="257"/>
                    <a:pt x="26" y="171"/>
                    <a:pt x="25" y="127"/>
                  </a:cubicBezTo>
                  <a:cubicBezTo>
                    <a:pt x="25" y="83"/>
                    <a:pt x="25" y="49"/>
                    <a:pt x="43" y="0"/>
                  </a:cubicBezTo>
                  <a:close/>
                </a:path>
              </a:pathLst>
            </a:custGeom>
            <a:solidFill>
              <a:srgbClr val="A05F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322" name="Hình tự do 43"/>
            <p:cNvSpPr>
              <a:spLocks/>
            </p:cNvSpPr>
            <p:nvPr/>
          </p:nvSpPr>
          <p:spPr bwMode="auto">
            <a:xfrm>
              <a:off x="4840" y="2556"/>
              <a:ext cx="132" cy="463"/>
            </a:xfrm>
            <a:custGeom>
              <a:avLst/>
              <a:gdLst>
                <a:gd name="T0" fmla="*/ 31 w 56"/>
                <a:gd name="T1" fmla="*/ 0 h 196"/>
                <a:gd name="T2" fmla="*/ 44 w 56"/>
                <a:gd name="T3" fmla="*/ 118 h 196"/>
                <a:gd name="T4" fmla="*/ 21 w 56"/>
                <a:gd name="T5" fmla="*/ 192 h 196"/>
                <a:gd name="T6" fmla="*/ 0 w 56"/>
                <a:gd name="T7" fmla="*/ 196 h 196"/>
                <a:gd name="T8" fmla="*/ 37 w 56"/>
                <a:gd name="T9" fmla="*/ 91 h 196"/>
                <a:gd name="T10" fmla="*/ 31 w 56"/>
                <a:gd name="T11" fmla="*/ 0 h 196"/>
              </a:gdLst>
              <a:ahLst/>
              <a:cxnLst>
                <a:cxn ang="0">
                  <a:pos x="T0" y="T1"/>
                </a:cxn>
                <a:cxn ang="0">
                  <a:pos x="T2" y="T3"/>
                </a:cxn>
                <a:cxn ang="0">
                  <a:pos x="T4" y="T5"/>
                </a:cxn>
                <a:cxn ang="0">
                  <a:pos x="T6" y="T7"/>
                </a:cxn>
                <a:cxn ang="0">
                  <a:pos x="T8" y="T9"/>
                </a:cxn>
                <a:cxn ang="0">
                  <a:pos x="T10" y="T11"/>
                </a:cxn>
              </a:cxnLst>
              <a:rect l="0" t="0" r="r" b="b"/>
              <a:pathLst>
                <a:path w="56" h="196">
                  <a:moveTo>
                    <a:pt x="31" y="0"/>
                  </a:moveTo>
                  <a:cubicBezTo>
                    <a:pt x="56" y="22"/>
                    <a:pt x="50" y="85"/>
                    <a:pt x="44" y="118"/>
                  </a:cubicBezTo>
                  <a:cubicBezTo>
                    <a:pt x="39" y="149"/>
                    <a:pt x="21" y="192"/>
                    <a:pt x="21" y="192"/>
                  </a:cubicBezTo>
                  <a:cubicBezTo>
                    <a:pt x="0" y="196"/>
                    <a:pt x="0" y="196"/>
                    <a:pt x="0" y="196"/>
                  </a:cubicBezTo>
                  <a:cubicBezTo>
                    <a:pt x="0" y="196"/>
                    <a:pt x="31" y="145"/>
                    <a:pt x="37" y="91"/>
                  </a:cubicBezTo>
                  <a:cubicBezTo>
                    <a:pt x="40" y="72"/>
                    <a:pt x="43" y="32"/>
                    <a:pt x="31" y="0"/>
                  </a:cubicBezTo>
                  <a:close/>
                </a:path>
              </a:pathLst>
            </a:custGeom>
            <a:solidFill>
              <a:srgbClr val="A05F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323" name="Hình tự do 44"/>
            <p:cNvSpPr>
              <a:spLocks/>
            </p:cNvSpPr>
            <p:nvPr/>
          </p:nvSpPr>
          <p:spPr bwMode="auto">
            <a:xfrm>
              <a:off x="4517" y="2102"/>
              <a:ext cx="408" cy="274"/>
            </a:xfrm>
            <a:custGeom>
              <a:avLst/>
              <a:gdLst>
                <a:gd name="T0" fmla="*/ 0 w 173"/>
                <a:gd name="T1" fmla="*/ 97 h 116"/>
                <a:gd name="T2" fmla="*/ 40 w 173"/>
                <a:gd name="T3" fmla="*/ 59 h 116"/>
                <a:gd name="T4" fmla="*/ 65 w 173"/>
                <a:gd name="T5" fmla="*/ 22 h 116"/>
                <a:gd name="T6" fmla="*/ 54 w 173"/>
                <a:gd name="T7" fmla="*/ 0 h 116"/>
                <a:gd name="T8" fmla="*/ 101 w 173"/>
                <a:gd name="T9" fmla="*/ 0 h 116"/>
                <a:gd name="T10" fmla="*/ 117 w 173"/>
                <a:gd name="T11" fmla="*/ 36 h 116"/>
                <a:gd name="T12" fmla="*/ 158 w 173"/>
                <a:gd name="T13" fmla="*/ 84 h 116"/>
                <a:gd name="T14" fmla="*/ 155 w 173"/>
                <a:gd name="T15" fmla="*/ 116 h 116"/>
                <a:gd name="T16" fmla="*/ 0 w 173"/>
                <a:gd name="T17" fmla="*/ 97 h 116"/>
                <a:gd name="T18" fmla="*/ 0 w 173"/>
                <a:gd name="T19" fmla="*/ 97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3" h="116">
                  <a:moveTo>
                    <a:pt x="0" y="97"/>
                  </a:moveTo>
                  <a:cubicBezTo>
                    <a:pt x="0" y="97"/>
                    <a:pt x="14" y="69"/>
                    <a:pt x="40" y="59"/>
                  </a:cubicBezTo>
                  <a:cubicBezTo>
                    <a:pt x="67" y="50"/>
                    <a:pt x="65" y="22"/>
                    <a:pt x="65" y="22"/>
                  </a:cubicBezTo>
                  <a:cubicBezTo>
                    <a:pt x="54" y="0"/>
                    <a:pt x="54" y="0"/>
                    <a:pt x="54" y="0"/>
                  </a:cubicBezTo>
                  <a:cubicBezTo>
                    <a:pt x="101" y="0"/>
                    <a:pt x="101" y="0"/>
                    <a:pt x="101" y="0"/>
                  </a:cubicBezTo>
                  <a:cubicBezTo>
                    <a:pt x="101" y="0"/>
                    <a:pt x="114" y="19"/>
                    <a:pt x="117" y="36"/>
                  </a:cubicBezTo>
                  <a:cubicBezTo>
                    <a:pt x="130" y="47"/>
                    <a:pt x="139" y="50"/>
                    <a:pt x="158" y="84"/>
                  </a:cubicBezTo>
                  <a:cubicBezTo>
                    <a:pt x="173" y="112"/>
                    <a:pt x="155" y="116"/>
                    <a:pt x="155" y="116"/>
                  </a:cubicBezTo>
                  <a:cubicBezTo>
                    <a:pt x="0" y="97"/>
                    <a:pt x="0" y="97"/>
                    <a:pt x="0" y="97"/>
                  </a:cubicBezTo>
                  <a:cubicBezTo>
                    <a:pt x="0" y="97"/>
                    <a:pt x="0" y="97"/>
                    <a:pt x="0" y="97"/>
                  </a:cubicBezTo>
                  <a:close/>
                </a:path>
              </a:pathLst>
            </a:custGeom>
            <a:solidFill>
              <a:srgbClr val="7794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324" name="Hình tự do 45"/>
            <p:cNvSpPr>
              <a:spLocks/>
            </p:cNvSpPr>
            <p:nvPr/>
          </p:nvSpPr>
          <p:spPr bwMode="auto">
            <a:xfrm>
              <a:off x="4949" y="2414"/>
              <a:ext cx="234" cy="648"/>
            </a:xfrm>
            <a:custGeom>
              <a:avLst/>
              <a:gdLst>
                <a:gd name="T0" fmla="*/ 28 w 99"/>
                <a:gd name="T1" fmla="*/ 0 h 274"/>
                <a:gd name="T2" fmla="*/ 74 w 99"/>
                <a:gd name="T3" fmla="*/ 104 h 274"/>
                <a:gd name="T4" fmla="*/ 0 w 99"/>
                <a:gd name="T5" fmla="*/ 274 h 274"/>
                <a:gd name="T6" fmla="*/ 6 w 99"/>
                <a:gd name="T7" fmla="*/ 253 h 274"/>
                <a:gd name="T8" fmla="*/ 59 w 99"/>
                <a:gd name="T9" fmla="*/ 110 h 274"/>
                <a:gd name="T10" fmla="*/ 28 w 99"/>
                <a:gd name="T11" fmla="*/ 0 h 274"/>
              </a:gdLst>
              <a:ahLst/>
              <a:cxnLst>
                <a:cxn ang="0">
                  <a:pos x="T0" y="T1"/>
                </a:cxn>
                <a:cxn ang="0">
                  <a:pos x="T2" y="T3"/>
                </a:cxn>
                <a:cxn ang="0">
                  <a:pos x="T4" y="T5"/>
                </a:cxn>
                <a:cxn ang="0">
                  <a:pos x="T6" y="T7"/>
                </a:cxn>
                <a:cxn ang="0">
                  <a:pos x="T8" y="T9"/>
                </a:cxn>
                <a:cxn ang="0">
                  <a:pos x="T10" y="T11"/>
                </a:cxn>
              </a:cxnLst>
              <a:rect l="0" t="0" r="r" b="b"/>
              <a:pathLst>
                <a:path w="99" h="274">
                  <a:moveTo>
                    <a:pt x="28" y="0"/>
                  </a:moveTo>
                  <a:cubicBezTo>
                    <a:pt x="28" y="0"/>
                    <a:pt x="63" y="34"/>
                    <a:pt x="74" y="104"/>
                  </a:cubicBezTo>
                  <a:cubicBezTo>
                    <a:pt x="99" y="253"/>
                    <a:pt x="0" y="274"/>
                    <a:pt x="0" y="274"/>
                  </a:cubicBezTo>
                  <a:cubicBezTo>
                    <a:pt x="6" y="253"/>
                    <a:pt x="6" y="253"/>
                    <a:pt x="6" y="253"/>
                  </a:cubicBezTo>
                  <a:cubicBezTo>
                    <a:pt x="6" y="253"/>
                    <a:pt x="67" y="228"/>
                    <a:pt x="59" y="110"/>
                  </a:cubicBezTo>
                  <a:cubicBezTo>
                    <a:pt x="56" y="66"/>
                    <a:pt x="28" y="0"/>
                    <a:pt x="28" y="0"/>
                  </a:cubicBezTo>
                  <a:close/>
                </a:path>
              </a:pathLst>
            </a:custGeom>
            <a:solidFill>
              <a:srgbClr val="A05F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325" name="Hình tự do 46"/>
            <p:cNvSpPr>
              <a:spLocks/>
            </p:cNvSpPr>
            <p:nvPr/>
          </p:nvSpPr>
          <p:spPr bwMode="auto">
            <a:xfrm>
              <a:off x="4179" y="2322"/>
              <a:ext cx="276" cy="744"/>
            </a:xfrm>
            <a:custGeom>
              <a:avLst/>
              <a:gdLst>
                <a:gd name="T0" fmla="*/ 117 w 117"/>
                <a:gd name="T1" fmla="*/ 0 h 315"/>
                <a:gd name="T2" fmla="*/ 7 w 117"/>
                <a:gd name="T3" fmla="*/ 113 h 315"/>
                <a:gd name="T4" fmla="*/ 32 w 117"/>
                <a:gd name="T5" fmla="*/ 284 h 315"/>
                <a:gd name="T6" fmla="*/ 94 w 117"/>
                <a:gd name="T7" fmla="*/ 303 h 315"/>
                <a:gd name="T8" fmla="*/ 97 w 117"/>
                <a:gd name="T9" fmla="*/ 285 h 315"/>
                <a:gd name="T10" fmla="*/ 26 w 117"/>
                <a:gd name="T11" fmla="*/ 191 h 315"/>
                <a:gd name="T12" fmla="*/ 67 w 117"/>
                <a:gd name="T13" fmla="*/ 40 h 315"/>
                <a:gd name="T14" fmla="*/ 117 w 117"/>
                <a:gd name="T15" fmla="*/ 0 h 3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7" h="315">
                  <a:moveTo>
                    <a:pt x="117" y="0"/>
                  </a:moveTo>
                  <a:cubicBezTo>
                    <a:pt x="117" y="0"/>
                    <a:pt x="15" y="35"/>
                    <a:pt x="7" y="113"/>
                  </a:cubicBezTo>
                  <a:cubicBezTo>
                    <a:pt x="0" y="190"/>
                    <a:pt x="9" y="254"/>
                    <a:pt x="32" y="284"/>
                  </a:cubicBezTo>
                  <a:cubicBezTo>
                    <a:pt x="55" y="315"/>
                    <a:pt x="94" y="303"/>
                    <a:pt x="94" y="303"/>
                  </a:cubicBezTo>
                  <a:cubicBezTo>
                    <a:pt x="97" y="285"/>
                    <a:pt x="97" y="285"/>
                    <a:pt x="97" y="285"/>
                  </a:cubicBezTo>
                  <a:cubicBezTo>
                    <a:pt x="97" y="285"/>
                    <a:pt x="36" y="294"/>
                    <a:pt x="26" y="191"/>
                  </a:cubicBezTo>
                  <a:cubicBezTo>
                    <a:pt x="16" y="86"/>
                    <a:pt x="41" y="71"/>
                    <a:pt x="67" y="40"/>
                  </a:cubicBezTo>
                  <a:cubicBezTo>
                    <a:pt x="94" y="9"/>
                    <a:pt x="117" y="0"/>
                    <a:pt x="117" y="0"/>
                  </a:cubicBezTo>
                  <a:close/>
                </a:path>
              </a:pathLst>
            </a:custGeom>
            <a:solidFill>
              <a:srgbClr val="A05F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326" name="Hình tự do 47"/>
            <p:cNvSpPr>
              <a:spLocks/>
            </p:cNvSpPr>
            <p:nvPr/>
          </p:nvSpPr>
          <p:spPr bwMode="auto">
            <a:xfrm>
              <a:off x="3773" y="1710"/>
              <a:ext cx="233" cy="548"/>
            </a:xfrm>
            <a:custGeom>
              <a:avLst/>
              <a:gdLst>
                <a:gd name="T0" fmla="*/ 40 w 99"/>
                <a:gd name="T1" fmla="*/ 28 h 232"/>
                <a:gd name="T2" fmla="*/ 0 w 99"/>
                <a:gd name="T3" fmla="*/ 0 h 232"/>
                <a:gd name="T4" fmla="*/ 90 w 99"/>
                <a:gd name="T5" fmla="*/ 79 h 232"/>
                <a:gd name="T6" fmla="*/ 80 w 99"/>
                <a:gd name="T7" fmla="*/ 209 h 232"/>
                <a:gd name="T8" fmla="*/ 35 w 99"/>
                <a:gd name="T9" fmla="*/ 227 h 232"/>
                <a:gd name="T10" fmla="*/ 31 w 99"/>
                <a:gd name="T11" fmla="*/ 214 h 232"/>
                <a:gd name="T12" fmla="*/ 80 w 99"/>
                <a:gd name="T13" fmla="*/ 139 h 232"/>
                <a:gd name="T14" fmla="*/ 40 w 99"/>
                <a:gd name="T15" fmla="*/ 28 h 23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9" h="232">
                  <a:moveTo>
                    <a:pt x="40" y="28"/>
                  </a:moveTo>
                  <a:cubicBezTo>
                    <a:pt x="18" y="5"/>
                    <a:pt x="0" y="0"/>
                    <a:pt x="0" y="0"/>
                  </a:cubicBezTo>
                  <a:cubicBezTo>
                    <a:pt x="0" y="0"/>
                    <a:pt x="80" y="21"/>
                    <a:pt x="90" y="79"/>
                  </a:cubicBezTo>
                  <a:cubicBezTo>
                    <a:pt x="99" y="136"/>
                    <a:pt x="95" y="185"/>
                    <a:pt x="80" y="209"/>
                  </a:cubicBezTo>
                  <a:cubicBezTo>
                    <a:pt x="64" y="232"/>
                    <a:pt x="35" y="227"/>
                    <a:pt x="35" y="227"/>
                  </a:cubicBezTo>
                  <a:cubicBezTo>
                    <a:pt x="31" y="214"/>
                    <a:pt x="31" y="214"/>
                    <a:pt x="31" y="214"/>
                  </a:cubicBezTo>
                  <a:cubicBezTo>
                    <a:pt x="31" y="214"/>
                    <a:pt x="77" y="217"/>
                    <a:pt x="80" y="139"/>
                  </a:cubicBezTo>
                  <a:cubicBezTo>
                    <a:pt x="81" y="59"/>
                    <a:pt x="62" y="49"/>
                    <a:pt x="40" y="28"/>
                  </a:cubicBezTo>
                  <a:close/>
                </a:path>
              </a:pathLst>
            </a:custGeom>
            <a:solidFill>
              <a:srgbClr val="A160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327" name="Hình tự do 48"/>
            <p:cNvSpPr>
              <a:spLocks/>
            </p:cNvSpPr>
            <p:nvPr/>
          </p:nvSpPr>
          <p:spPr bwMode="auto">
            <a:xfrm>
              <a:off x="3690" y="1765"/>
              <a:ext cx="92" cy="467"/>
            </a:xfrm>
            <a:custGeom>
              <a:avLst/>
              <a:gdLst>
                <a:gd name="T0" fmla="*/ 0 w 39"/>
                <a:gd name="T1" fmla="*/ 0 h 198"/>
                <a:gd name="T2" fmla="*/ 37 w 39"/>
                <a:gd name="T3" fmla="*/ 87 h 198"/>
                <a:gd name="T4" fmla="*/ 29 w 39"/>
                <a:gd name="T5" fmla="*/ 198 h 198"/>
                <a:gd name="T6" fmla="*/ 15 w 39"/>
                <a:gd name="T7" fmla="*/ 194 h 198"/>
                <a:gd name="T8" fmla="*/ 19 w 39"/>
                <a:gd name="T9" fmla="*/ 95 h 198"/>
                <a:gd name="T10" fmla="*/ 0 w 39"/>
                <a:gd name="T11" fmla="*/ 0 h 198"/>
              </a:gdLst>
              <a:ahLst/>
              <a:cxnLst>
                <a:cxn ang="0">
                  <a:pos x="T0" y="T1"/>
                </a:cxn>
                <a:cxn ang="0">
                  <a:pos x="T2" y="T3"/>
                </a:cxn>
                <a:cxn ang="0">
                  <a:pos x="T4" y="T5"/>
                </a:cxn>
                <a:cxn ang="0">
                  <a:pos x="T6" y="T7"/>
                </a:cxn>
                <a:cxn ang="0">
                  <a:pos x="T8" y="T9"/>
                </a:cxn>
                <a:cxn ang="0">
                  <a:pos x="T10" y="T11"/>
                </a:cxn>
              </a:cxnLst>
              <a:rect l="0" t="0" r="r" b="b"/>
              <a:pathLst>
                <a:path w="39" h="198">
                  <a:moveTo>
                    <a:pt x="0" y="0"/>
                  </a:moveTo>
                  <a:cubicBezTo>
                    <a:pt x="21" y="16"/>
                    <a:pt x="35" y="47"/>
                    <a:pt x="37" y="87"/>
                  </a:cubicBezTo>
                  <a:cubicBezTo>
                    <a:pt x="39" y="127"/>
                    <a:pt x="29" y="198"/>
                    <a:pt x="29" y="198"/>
                  </a:cubicBezTo>
                  <a:cubicBezTo>
                    <a:pt x="15" y="194"/>
                    <a:pt x="15" y="194"/>
                    <a:pt x="15" y="194"/>
                  </a:cubicBezTo>
                  <a:cubicBezTo>
                    <a:pt x="15" y="194"/>
                    <a:pt x="21" y="129"/>
                    <a:pt x="19" y="95"/>
                  </a:cubicBezTo>
                  <a:cubicBezTo>
                    <a:pt x="18" y="61"/>
                    <a:pt x="15" y="35"/>
                    <a:pt x="0" y="0"/>
                  </a:cubicBezTo>
                  <a:close/>
                </a:path>
              </a:pathLst>
            </a:custGeom>
            <a:solidFill>
              <a:srgbClr val="A160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328" name="Hình tự do 49"/>
            <p:cNvSpPr>
              <a:spLocks/>
            </p:cNvSpPr>
            <p:nvPr/>
          </p:nvSpPr>
          <p:spPr bwMode="auto">
            <a:xfrm>
              <a:off x="2481" y="1663"/>
              <a:ext cx="2130" cy="1410"/>
            </a:xfrm>
            <a:custGeom>
              <a:avLst/>
              <a:gdLst>
                <a:gd name="T0" fmla="*/ 0 w 902"/>
                <a:gd name="T1" fmla="*/ 242 h 597"/>
                <a:gd name="T2" fmla="*/ 49 w 902"/>
                <a:gd name="T3" fmla="*/ 238 h 597"/>
                <a:gd name="T4" fmla="*/ 239 w 902"/>
                <a:gd name="T5" fmla="*/ 146 h 597"/>
                <a:gd name="T6" fmla="*/ 286 w 902"/>
                <a:gd name="T7" fmla="*/ 10 h 597"/>
                <a:gd name="T8" fmla="*/ 403 w 902"/>
                <a:gd name="T9" fmla="*/ 46 h 597"/>
                <a:gd name="T10" fmla="*/ 387 w 902"/>
                <a:gd name="T11" fmla="*/ 132 h 597"/>
                <a:gd name="T12" fmla="*/ 520 w 902"/>
                <a:gd name="T13" fmla="*/ 148 h 597"/>
                <a:gd name="T14" fmla="*/ 587 w 902"/>
                <a:gd name="T15" fmla="*/ 190 h 597"/>
                <a:gd name="T16" fmla="*/ 723 w 902"/>
                <a:gd name="T17" fmla="*/ 224 h 597"/>
                <a:gd name="T18" fmla="*/ 898 w 902"/>
                <a:gd name="T19" fmla="*/ 500 h 597"/>
                <a:gd name="T20" fmla="*/ 902 w 902"/>
                <a:gd name="T21" fmla="*/ 597 h 597"/>
                <a:gd name="T22" fmla="*/ 0 w 902"/>
                <a:gd name="T23" fmla="*/ 597 h 597"/>
                <a:gd name="T24" fmla="*/ 0 w 902"/>
                <a:gd name="T25" fmla="*/ 242 h 597"/>
                <a:gd name="T26" fmla="*/ 0 w 902"/>
                <a:gd name="T27" fmla="*/ 242 h 5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02" h="597">
                  <a:moveTo>
                    <a:pt x="0" y="242"/>
                  </a:moveTo>
                  <a:cubicBezTo>
                    <a:pt x="17" y="238"/>
                    <a:pt x="34" y="238"/>
                    <a:pt x="49" y="238"/>
                  </a:cubicBezTo>
                  <a:cubicBezTo>
                    <a:pt x="78" y="188"/>
                    <a:pt x="161" y="135"/>
                    <a:pt x="239" y="146"/>
                  </a:cubicBezTo>
                  <a:cubicBezTo>
                    <a:pt x="239" y="83"/>
                    <a:pt x="260" y="35"/>
                    <a:pt x="286" y="10"/>
                  </a:cubicBezTo>
                  <a:cubicBezTo>
                    <a:pt x="317" y="0"/>
                    <a:pt x="381" y="28"/>
                    <a:pt x="403" y="46"/>
                  </a:cubicBezTo>
                  <a:cubicBezTo>
                    <a:pt x="387" y="74"/>
                    <a:pt x="382" y="111"/>
                    <a:pt x="387" y="132"/>
                  </a:cubicBezTo>
                  <a:cubicBezTo>
                    <a:pt x="387" y="132"/>
                    <a:pt x="468" y="126"/>
                    <a:pt x="520" y="148"/>
                  </a:cubicBezTo>
                  <a:cubicBezTo>
                    <a:pt x="570" y="169"/>
                    <a:pt x="587" y="190"/>
                    <a:pt x="587" y="190"/>
                  </a:cubicBezTo>
                  <a:cubicBezTo>
                    <a:pt x="587" y="190"/>
                    <a:pt x="684" y="202"/>
                    <a:pt x="723" y="224"/>
                  </a:cubicBezTo>
                  <a:cubicBezTo>
                    <a:pt x="775" y="253"/>
                    <a:pt x="884" y="347"/>
                    <a:pt x="898" y="500"/>
                  </a:cubicBezTo>
                  <a:cubicBezTo>
                    <a:pt x="900" y="536"/>
                    <a:pt x="901" y="568"/>
                    <a:pt x="902" y="597"/>
                  </a:cubicBezTo>
                  <a:cubicBezTo>
                    <a:pt x="0" y="597"/>
                    <a:pt x="0" y="597"/>
                    <a:pt x="0" y="597"/>
                  </a:cubicBezTo>
                  <a:cubicBezTo>
                    <a:pt x="0" y="242"/>
                    <a:pt x="0" y="242"/>
                    <a:pt x="0" y="242"/>
                  </a:cubicBezTo>
                  <a:cubicBezTo>
                    <a:pt x="0" y="242"/>
                    <a:pt x="0" y="242"/>
                    <a:pt x="0" y="242"/>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329" name="Hình tự do 50"/>
            <p:cNvSpPr>
              <a:spLocks/>
            </p:cNvSpPr>
            <p:nvPr/>
          </p:nvSpPr>
          <p:spPr bwMode="auto">
            <a:xfrm>
              <a:off x="2481" y="2036"/>
              <a:ext cx="2118" cy="1037"/>
            </a:xfrm>
            <a:custGeom>
              <a:avLst/>
              <a:gdLst>
                <a:gd name="T0" fmla="*/ 0 w 897"/>
                <a:gd name="T1" fmla="*/ 127 h 439"/>
                <a:gd name="T2" fmla="*/ 73 w 897"/>
                <a:gd name="T3" fmla="*/ 112 h 439"/>
                <a:gd name="T4" fmla="*/ 463 w 897"/>
                <a:gd name="T5" fmla="*/ 34 h 439"/>
                <a:gd name="T6" fmla="*/ 615 w 897"/>
                <a:gd name="T7" fmla="*/ 60 h 439"/>
                <a:gd name="T8" fmla="*/ 872 w 897"/>
                <a:gd name="T9" fmla="*/ 439 h 439"/>
                <a:gd name="T10" fmla="*/ 0 w 897"/>
                <a:gd name="T11" fmla="*/ 439 h 439"/>
                <a:gd name="T12" fmla="*/ 0 w 897"/>
                <a:gd name="T13" fmla="*/ 127 h 439"/>
                <a:gd name="T14" fmla="*/ 0 w 897"/>
                <a:gd name="T15" fmla="*/ 127 h 43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97" h="439">
                  <a:moveTo>
                    <a:pt x="0" y="127"/>
                  </a:moveTo>
                  <a:cubicBezTo>
                    <a:pt x="22" y="118"/>
                    <a:pt x="48" y="112"/>
                    <a:pt x="73" y="112"/>
                  </a:cubicBezTo>
                  <a:cubicBezTo>
                    <a:pt x="161" y="0"/>
                    <a:pt x="344" y="8"/>
                    <a:pt x="463" y="34"/>
                  </a:cubicBezTo>
                  <a:cubicBezTo>
                    <a:pt x="577" y="60"/>
                    <a:pt x="615" y="60"/>
                    <a:pt x="615" y="60"/>
                  </a:cubicBezTo>
                  <a:cubicBezTo>
                    <a:pt x="728" y="57"/>
                    <a:pt x="897" y="200"/>
                    <a:pt x="872" y="439"/>
                  </a:cubicBezTo>
                  <a:cubicBezTo>
                    <a:pt x="0" y="439"/>
                    <a:pt x="0" y="439"/>
                    <a:pt x="0" y="439"/>
                  </a:cubicBezTo>
                  <a:cubicBezTo>
                    <a:pt x="0" y="127"/>
                    <a:pt x="0" y="127"/>
                    <a:pt x="0" y="127"/>
                  </a:cubicBezTo>
                  <a:cubicBezTo>
                    <a:pt x="0" y="127"/>
                    <a:pt x="0" y="127"/>
                    <a:pt x="0" y="127"/>
                  </a:cubicBezTo>
                  <a:close/>
                </a:path>
              </a:pathLst>
            </a:custGeom>
            <a:solidFill>
              <a:srgbClr val="FEBE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330" name="Hình tự do 51"/>
            <p:cNvSpPr>
              <a:spLocks/>
            </p:cNvSpPr>
            <p:nvPr/>
          </p:nvSpPr>
          <p:spPr bwMode="auto">
            <a:xfrm>
              <a:off x="2639" y="1755"/>
              <a:ext cx="1186" cy="657"/>
            </a:xfrm>
            <a:custGeom>
              <a:avLst/>
              <a:gdLst>
                <a:gd name="T0" fmla="*/ 96 w 502"/>
                <a:gd name="T1" fmla="*/ 162 h 278"/>
                <a:gd name="T2" fmla="*/ 198 w 502"/>
                <a:gd name="T3" fmla="*/ 145 h 278"/>
                <a:gd name="T4" fmla="*/ 228 w 502"/>
                <a:gd name="T5" fmla="*/ 6 h 278"/>
                <a:gd name="T6" fmla="*/ 305 w 502"/>
                <a:gd name="T7" fmla="*/ 30 h 278"/>
                <a:gd name="T8" fmla="*/ 291 w 502"/>
                <a:gd name="T9" fmla="*/ 143 h 278"/>
                <a:gd name="T10" fmla="*/ 502 w 502"/>
                <a:gd name="T11" fmla="*/ 207 h 278"/>
                <a:gd name="T12" fmla="*/ 389 w 502"/>
                <a:gd name="T13" fmla="*/ 184 h 278"/>
                <a:gd name="T14" fmla="*/ 436 w 502"/>
                <a:gd name="T15" fmla="*/ 248 h 278"/>
                <a:gd name="T16" fmla="*/ 285 w 502"/>
                <a:gd name="T17" fmla="*/ 211 h 278"/>
                <a:gd name="T18" fmla="*/ 136 w 502"/>
                <a:gd name="T19" fmla="*/ 278 h 278"/>
                <a:gd name="T20" fmla="*/ 132 w 502"/>
                <a:gd name="T21" fmla="*/ 198 h 278"/>
                <a:gd name="T22" fmla="*/ 0 w 502"/>
                <a:gd name="T23" fmla="*/ 247 h 278"/>
                <a:gd name="T24" fmla="*/ 96 w 502"/>
                <a:gd name="T25" fmla="*/ 162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02" h="278">
                  <a:moveTo>
                    <a:pt x="96" y="162"/>
                  </a:moveTo>
                  <a:cubicBezTo>
                    <a:pt x="149" y="139"/>
                    <a:pt x="198" y="145"/>
                    <a:pt x="198" y="145"/>
                  </a:cubicBezTo>
                  <a:cubicBezTo>
                    <a:pt x="198" y="145"/>
                    <a:pt x="188" y="62"/>
                    <a:pt x="228" y="6"/>
                  </a:cubicBezTo>
                  <a:cubicBezTo>
                    <a:pt x="277" y="0"/>
                    <a:pt x="305" y="30"/>
                    <a:pt x="305" y="30"/>
                  </a:cubicBezTo>
                  <a:cubicBezTo>
                    <a:pt x="305" y="30"/>
                    <a:pt x="275" y="124"/>
                    <a:pt x="291" y="143"/>
                  </a:cubicBezTo>
                  <a:cubicBezTo>
                    <a:pt x="331" y="143"/>
                    <a:pt x="418" y="115"/>
                    <a:pt x="502" y="207"/>
                  </a:cubicBezTo>
                  <a:cubicBezTo>
                    <a:pt x="502" y="207"/>
                    <a:pt x="425" y="179"/>
                    <a:pt x="389" y="184"/>
                  </a:cubicBezTo>
                  <a:cubicBezTo>
                    <a:pt x="436" y="211"/>
                    <a:pt x="436" y="248"/>
                    <a:pt x="436" y="248"/>
                  </a:cubicBezTo>
                  <a:cubicBezTo>
                    <a:pt x="436" y="248"/>
                    <a:pt x="351" y="213"/>
                    <a:pt x="285" y="211"/>
                  </a:cubicBezTo>
                  <a:cubicBezTo>
                    <a:pt x="226" y="221"/>
                    <a:pt x="136" y="278"/>
                    <a:pt x="136" y="278"/>
                  </a:cubicBezTo>
                  <a:cubicBezTo>
                    <a:pt x="136" y="278"/>
                    <a:pt x="122" y="247"/>
                    <a:pt x="132" y="198"/>
                  </a:cubicBezTo>
                  <a:cubicBezTo>
                    <a:pt x="87" y="207"/>
                    <a:pt x="0" y="247"/>
                    <a:pt x="0" y="247"/>
                  </a:cubicBezTo>
                  <a:cubicBezTo>
                    <a:pt x="0" y="247"/>
                    <a:pt x="24" y="194"/>
                    <a:pt x="96" y="162"/>
                  </a:cubicBezTo>
                  <a:close/>
                </a:path>
              </a:pathLst>
            </a:custGeom>
            <a:solidFill>
              <a:srgbClr val="92C4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331" name="Hình tự do 52"/>
            <p:cNvSpPr>
              <a:spLocks/>
            </p:cNvSpPr>
            <p:nvPr/>
          </p:nvSpPr>
          <p:spPr bwMode="auto">
            <a:xfrm>
              <a:off x="3938" y="2223"/>
              <a:ext cx="567" cy="850"/>
            </a:xfrm>
            <a:custGeom>
              <a:avLst/>
              <a:gdLst>
                <a:gd name="T0" fmla="*/ 189 w 240"/>
                <a:gd name="T1" fmla="*/ 180 h 360"/>
                <a:gd name="T2" fmla="*/ 0 w 240"/>
                <a:gd name="T3" fmla="*/ 19 h 360"/>
                <a:gd name="T4" fmla="*/ 159 w 240"/>
                <a:gd name="T5" fmla="*/ 84 h 360"/>
                <a:gd name="T6" fmla="*/ 240 w 240"/>
                <a:gd name="T7" fmla="*/ 326 h 360"/>
                <a:gd name="T8" fmla="*/ 240 w 240"/>
                <a:gd name="T9" fmla="*/ 360 h 360"/>
                <a:gd name="T10" fmla="*/ 216 w 240"/>
                <a:gd name="T11" fmla="*/ 360 h 360"/>
                <a:gd name="T12" fmla="*/ 189 w 240"/>
                <a:gd name="T13" fmla="*/ 180 h 360"/>
              </a:gdLst>
              <a:ahLst/>
              <a:cxnLst>
                <a:cxn ang="0">
                  <a:pos x="T0" y="T1"/>
                </a:cxn>
                <a:cxn ang="0">
                  <a:pos x="T2" y="T3"/>
                </a:cxn>
                <a:cxn ang="0">
                  <a:pos x="T4" y="T5"/>
                </a:cxn>
                <a:cxn ang="0">
                  <a:pos x="T6" y="T7"/>
                </a:cxn>
                <a:cxn ang="0">
                  <a:pos x="T8" y="T9"/>
                </a:cxn>
                <a:cxn ang="0">
                  <a:pos x="T10" y="T11"/>
                </a:cxn>
                <a:cxn ang="0">
                  <a:pos x="T12" y="T13"/>
                </a:cxn>
              </a:cxnLst>
              <a:rect l="0" t="0" r="r" b="b"/>
              <a:pathLst>
                <a:path w="240" h="360">
                  <a:moveTo>
                    <a:pt x="189" y="180"/>
                  </a:moveTo>
                  <a:cubicBezTo>
                    <a:pt x="130" y="16"/>
                    <a:pt x="53" y="33"/>
                    <a:pt x="0" y="19"/>
                  </a:cubicBezTo>
                  <a:cubicBezTo>
                    <a:pt x="45" y="0"/>
                    <a:pt x="117" y="27"/>
                    <a:pt x="159" y="84"/>
                  </a:cubicBezTo>
                  <a:cubicBezTo>
                    <a:pt x="202" y="141"/>
                    <a:pt x="240" y="245"/>
                    <a:pt x="240" y="326"/>
                  </a:cubicBezTo>
                  <a:cubicBezTo>
                    <a:pt x="240" y="339"/>
                    <a:pt x="240" y="350"/>
                    <a:pt x="240" y="360"/>
                  </a:cubicBezTo>
                  <a:cubicBezTo>
                    <a:pt x="216" y="360"/>
                    <a:pt x="216" y="360"/>
                    <a:pt x="216" y="360"/>
                  </a:cubicBezTo>
                  <a:cubicBezTo>
                    <a:pt x="218" y="311"/>
                    <a:pt x="213" y="248"/>
                    <a:pt x="189" y="180"/>
                  </a:cubicBezTo>
                  <a:close/>
                </a:path>
              </a:pathLst>
            </a:custGeom>
            <a:solidFill>
              <a:srgbClr val="D279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332" name="Hình tự do 53"/>
            <p:cNvSpPr>
              <a:spLocks/>
            </p:cNvSpPr>
            <p:nvPr/>
          </p:nvSpPr>
          <p:spPr bwMode="auto">
            <a:xfrm>
              <a:off x="3073" y="1769"/>
              <a:ext cx="102" cy="374"/>
            </a:xfrm>
            <a:custGeom>
              <a:avLst/>
              <a:gdLst>
                <a:gd name="T0" fmla="*/ 43 w 43"/>
                <a:gd name="T1" fmla="*/ 0 h 158"/>
                <a:gd name="T2" fmla="*/ 17 w 43"/>
                <a:gd name="T3" fmla="*/ 85 h 158"/>
                <a:gd name="T4" fmla="*/ 15 w 43"/>
                <a:gd name="T5" fmla="*/ 158 h 158"/>
                <a:gd name="T6" fmla="*/ 8 w 43"/>
                <a:gd name="T7" fmla="*/ 83 h 158"/>
                <a:gd name="T8" fmla="*/ 43 w 43"/>
                <a:gd name="T9" fmla="*/ 0 h 158"/>
              </a:gdLst>
              <a:ahLst/>
              <a:cxnLst>
                <a:cxn ang="0">
                  <a:pos x="T0" y="T1"/>
                </a:cxn>
                <a:cxn ang="0">
                  <a:pos x="T2" y="T3"/>
                </a:cxn>
                <a:cxn ang="0">
                  <a:pos x="T4" y="T5"/>
                </a:cxn>
                <a:cxn ang="0">
                  <a:pos x="T6" y="T7"/>
                </a:cxn>
                <a:cxn ang="0">
                  <a:pos x="T8" y="T9"/>
                </a:cxn>
              </a:cxnLst>
              <a:rect l="0" t="0" r="r" b="b"/>
              <a:pathLst>
                <a:path w="43" h="158">
                  <a:moveTo>
                    <a:pt x="43" y="0"/>
                  </a:moveTo>
                  <a:cubicBezTo>
                    <a:pt x="43" y="0"/>
                    <a:pt x="20" y="49"/>
                    <a:pt x="17" y="85"/>
                  </a:cubicBezTo>
                  <a:cubicBezTo>
                    <a:pt x="14" y="106"/>
                    <a:pt x="15" y="158"/>
                    <a:pt x="15" y="158"/>
                  </a:cubicBezTo>
                  <a:cubicBezTo>
                    <a:pt x="15" y="158"/>
                    <a:pt x="0" y="139"/>
                    <a:pt x="8" y="83"/>
                  </a:cubicBezTo>
                  <a:cubicBezTo>
                    <a:pt x="18" y="15"/>
                    <a:pt x="43" y="0"/>
                    <a:pt x="43" y="0"/>
                  </a:cubicBezTo>
                  <a:close/>
                </a:path>
              </a:pathLst>
            </a:custGeom>
            <a:solidFill>
              <a:srgbClr val="7E9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333" name="Hình tự do 54"/>
            <p:cNvSpPr>
              <a:spLocks/>
            </p:cNvSpPr>
            <p:nvPr/>
          </p:nvSpPr>
          <p:spPr bwMode="auto">
            <a:xfrm>
              <a:off x="3477" y="2414"/>
              <a:ext cx="291" cy="659"/>
            </a:xfrm>
            <a:custGeom>
              <a:avLst/>
              <a:gdLst>
                <a:gd name="T0" fmla="*/ 70 w 123"/>
                <a:gd name="T1" fmla="*/ 131 h 279"/>
                <a:gd name="T2" fmla="*/ 0 w 123"/>
                <a:gd name="T3" fmla="*/ 0 h 279"/>
                <a:gd name="T4" fmla="*/ 94 w 123"/>
                <a:gd name="T5" fmla="*/ 71 h 279"/>
                <a:gd name="T6" fmla="*/ 123 w 123"/>
                <a:gd name="T7" fmla="*/ 245 h 279"/>
                <a:gd name="T8" fmla="*/ 120 w 123"/>
                <a:gd name="T9" fmla="*/ 279 h 279"/>
                <a:gd name="T10" fmla="*/ 78 w 123"/>
                <a:gd name="T11" fmla="*/ 279 h 279"/>
                <a:gd name="T12" fmla="*/ 70 w 123"/>
                <a:gd name="T13" fmla="*/ 131 h 279"/>
              </a:gdLst>
              <a:ahLst/>
              <a:cxnLst>
                <a:cxn ang="0">
                  <a:pos x="T0" y="T1"/>
                </a:cxn>
                <a:cxn ang="0">
                  <a:pos x="T2" y="T3"/>
                </a:cxn>
                <a:cxn ang="0">
                  <a:pos x="T4" y="T5"/>
                </a:cxn>
                <a:cxn ang="0">
                  <a:pos x="T6" y="T7"/>
                </a:cxn>
                <a:cxn ang="0">
                  <a:pos x="T8" y="T9"/>
                </a:cxn>
                <a:cxn ang="0">
                  <a:pos x="T10" y="T11"/>
                </a:cxn>
                <a:cxn ang="0">
                  <a:pos x="T12" y="T13"/>
                </a:cxn>
              </a:cxnLst>
              <a:rect l="0" t="0" r="r" b="b"/>
              <a:pathLst>
                <a:path w="123" h="279">
                  <a:moveTo>
                    <a:pt x="70" y="131"/>
                  </a:moveTo>
                  <a:cubicBezTo>
                    <a:pt x="59" y="83"/>
                    <a:pt x="0" y="0"/>
                    <a:pt x="0" y="0"/>
                  </a:cubicBezTo>
                  <a:cubicBezTo>
                    <a:pt x="0" y="0"/>
                    <a:pt x="74" y="35"/>
                    <a:pt x="94" y="71"/>
                  </a:cubicBezTo>
                  <a:cubicBezTo>
                    <a:pt x="112" y="108"/>
                    <a:pt x="123" y="239"/>
                    <a:pt x="123" y="245"/>
                  </a:cubicBezTo>
                  <a:cubicBezTo>
                    <a:pt x="123" y="248"/>
                    <a:pt x="122" y="263"/>
                    <a:pt x="120" y="279"/>
                  </a:cubicBezTo>
                  <a:cubicBezTo>
                    <a:pt x="78" y="279"/>
                    <a:pt x="78" y="279"/>
                    <a:pt x="78" y="279"/>
                  </a:cubicBezTo>
                  <a:cubicBezTo>
                    <a:pt x="80" y="237"/>
                    <a:pt x="81" y="180"/>
                    <a:pt x="70" y="131"/>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334" name="Hình tự do 55"/>
            <p:cNvSpPr>
              <a:spLocks/>
            </p:cNvSpPr>
            <p:nvPr/>
          </p:nvSpPr>
          <p:spPr bwMode="auto">
            <a:xfrm>
              <a:off x="3442" y="2393"/>
              <a:ext cx="364" cy="680"/>
            </a:xfrm>
            <a:custGeom>
              <a:avLst/>
              <a:gdLst>
                <a:gd name="T0" fmla="*/ 119 w 154"/>
                <a:gd name="T1" fmla="*/ 144 h 288"/>
                <a:gd name="T2" fmla="*/ 0 w 154"/>
                <a:gd name="T3" fmla="*/ 0 h 288"/>
                <a:gd name="T4" fmla="*/ 141 w 154"/>
                <a:gd name="T5" fmla="*/ 148 h 288"/>
                <a:gd name="T6" fmla="*/ 148 w 154"/>
                <a:gd name="T7" fmla="*/ 288 h 288"/>
                <a:gd name="T8" fmla="*/ 128 w 154"/>
                <a:gd name="T9" fmla="*/ 288 h 288"/>
                <a:gd name="T10" fmla="*/ 119 w 154"/>
                <a:gd name="T11" fmla="*/ 144 h 288"/>
              </a:gdLst>
              <a:ahLst/>
              <a:cxnLst>
                <a:cxn ang="0">
                  <a:pos x="T0" y="T1"/>
                </a:cxn>
                <a:cxn ang="0">
                  <a:pos x="T2" y="T3"/>
                </a:cxn>
                <a:cxn ang="0">
                  <a:pos x="T4" y="T5"/>
                </a:cxn>
                <a:cxn ang="0">
                  <a:pos x="T6" y="T7"/>
                </a:cxn>
                <a:cxn ang="0">
                  <a:pos x="T8" y="T9"/>
                </a:cxn>
                <a:cxn ang="0">
                  <a:pos x="T10" y="T11"/>
                </a:cxn>
              </a:cxnLst>
              <a:rect l="0" t="0" r="r" b="b"/>
              <a:pathLst>
                <a:path w="154" h="288">
                  <a:moveTo>
                    <a:pt x="119" y="144"/>
                  </a:moveTo>
                  <a:cubicBezTo>
                    <a:pt x="98" y="50"/>
                    <a:pt x="0" y="0"/>
                    <a:pt x="0" y="0"/>
                  </a:cubicBezTo>
                  <a:cubicBezTo>
                    <a:pt x="0" y="0"/>
                    <a:pt x="110" y="16"/>
                    <a:pt x="141" y="148"/>
                  </a:cubicBezTo>
                  <a:cubicBezTo>
                    <a:pt x="154" y="200"/>
                    <a:pt x="152" y="248"/>
                    <a:pt x="148" y="288"/>
                  </a:cubicBezTo>
                  <a:cubicBezTo>
                    <a:pt x="128" y="288"/>
                    <a:pt x="128" y="288"/>
                    <a:pt x="128" y="288"/>
                  </a:cubicBezTo>
                  <a:cubicBezTo>
                    <a:pt x="129" y="240"/>
                    <a:pt x="128" y="186"/>
                    <a:pt x="119" y="144"/>
                  </a:cubicBezTo>
                  <a:close/>
                </a:path>
              </a:pathLst>
            </a:custGeom>
            <a:solidFill>
              <a:srgbClr val="D279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335" name="Hình tự do 56"/>
            <p:cNvSpPr>
              <a:spLocks/>
            </p:cNvSpPr>
            <p:nvPr/>
          </p:nvSpPr>
          <p:spPr bwMode="auto">
            <a:xfrm>
              <a:off x="2481" y="2452"/>
              <a:ext cx="276" cy="621"/>
            </a:xfrm>
            <a:custGeom>
              <a:avLst/>
              <a:gdLst>
                <a:gd name="T0" fmla="*/ 0 w 117"/>
                <a:gd name="T1" fmla="*/ 194 h 263"/>
                <a:gd name="T2" fmla="*/ 24 w 117"/>
                <a:gd name="T3" fmla="*/ 72 h 263"/>
                <a:gd name="T4" fmla="*/ 117 w 117"/>
                <a:gd name="T5" fmla="*/ 0 h 263"/>
                <a:gd name="T6" fmla="*/ 48 w 117"/>
                <a:gd name="T7" fmla="*/ 131 h 263"/>
                <a:gd name="T8" fmla="*/ 40 w 117"/>
                <a:gd name="T9" fmla="*/ 263 h 263"/>
                <a:gd name="T10" fmla="*/ 0 w 117"/>
                <a:gd name="T11" fmla="*/ 263 h 263"/>
                <a:gd name="T12" fmla="*/ 0 w 117"/>
                <a:gd name="T13" fmla="*/ 194 h 263"/>
                <a:gd name="T14" fmla="*/ 0 w 117"/>
                <a:gd name="T15" fmla="*/ 194 h 26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7" h="263">
                  <a:moveTo>
                    <a:pt x="0" y="194"/>
                  </a:moveTo>
                  <a:cubicBezTo>
                    <a:pt x="5" y="152"/>
                    <a:pt x="13" y="94"/>
                    <a:pt x="24" y="72"/>
                  </a:cubicBezTo>
                  <a:cubicBezTo>
                    <a:pt x="44" y="36"/>
                    <a:pt x="117" y="0"/>
                    <a:pt x="117" y="0"/>
                  </a:cubicBezTo>
                  <a:cubicBezTo>
                    <a:pt x="117" y="0"/>
                    <a:pt x="58" y="84"/>
                    <a:pt x="48" y="131"/>
                  </a:cubicBezTo>
                  <a:cubicBezTo>
                    <a:pt x="38" y="175"/>
                    <a:pt x="37" y="224"/>
                    <a:pt x="40" y="263"/>
                  </a:cubicBezTo>
                  <a:cubicBezTo>
                    <a:pt x="0" y="263"/>
                    <a:pt x="0" y="263"/>
                    <a:pt x="0" y="263"/>
                  </a:cubicBezTo>
                  <a:cubicBezTo>
                    <a:pt x="0" y="194"/>
                    <a:pt x="0" y="194"/>
                    <a:pt x="0" y="194"/>
                  </a:cubicBezTo>
                  <a:cubicBezTo>
                    <a:pt x="0" y="194"/>
                    <a:pt x="0" y="194"/>
                    <a:pt x="0" y="194"/>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336" name="Hình tự do 57"/>
            <p:cNvSpPr>
              <a:spLocks/>
            </p:cNvSpPr>
            <p:nvPr/>
          </p:nvSpPr>
          <p:spPr bwMode="auto">
            <a:xfrm>
              <a:off x="2481" y="2433"/>
              <a:ext cx="314" cy="640"/>
            </a:xfrm>
            <a:custGeom>
              <a:avLst/>
              <a:gdLst>
                <a:gd name="T0" fmla="*/ 0 w 133"/>
                <a:gd name="T1" fmla="*/ 118 h 271"/>
                <a:gd name="T2" fmla="*/ 133 w 133"/>
                <a:gd name="T3" fmla="*/ 0 h 271"/>
                <a:gd name="T4" fmla="*/ 13 w 133"/>
                <a:gd name="T5" fmla="*/ 144 h 271"/>
                <a:gd name="T6" fmla="*/ 4 w 133"/>
                <a:gd name="T7" fmla="*/ 271 h 271"/>
                <a:gd name="T8" fmla="*/ 0 w 133"/>
                <a:gd name="T9" fmla="*/ 271 h 271"/>
                <a:gd name="T10" fmla="*/ 0 w 133"/>
                <a:gd name="T11" fmla="*/ 118 h 271"/>
                <a:gd name="T12" fmla="*/ 0 w 133"/>
                <a:gd name="T13" fmla="*/ 118 h 271"/>
              </a:gdLst>
              <a:ahLst/>
              <a:cxnLst>
                <a:cxn ang="0">
                  <a:pos x="T0" y="T1"/>
                </a:cxn>
                <a:cxn ang="0">
                  <a:pos x="T2" y="T3"/>
                </a:cxn>
                <a:cxn ang="0">
                  <a:pos x="T4" y="T5"/>
                </a:cxn>
                <a:cxn ang="0">
                  <a:pos x="T6" y="T7"/>
                </a:cxn>
                <a:cxn ang="0">
                  <a:pos x="T8" y="T9"/>
                </a:cxn>
                <a:cxn ang="0">
                  <a:pos x="T10" y="T11"/>
                </a:cxn>
                <a:cxn ang="0">
                  <a:pos x="T12" y="T13"/>
                </a:cxn>
              </a:cxnLst>
              <a:rect l="0" t="0" r="r" b="b"/>
              <a:pathLst>
                <a:path w="133" h="271">
                  <a:moveTo>
                    <a:pt x="0" y="118"/>
                  </a:moveTo>
                  <a:cubicBezTo>
                    <a:pt x="38" y="13"/>
                    <a:pt x="133" y="0"/>
                    <a:pt x="133" y="0"/>
                  </a:cubicBezTo>
                  <a:cubicBezTo>
                    <a:pt x="133" y="0"/>
                    <a:pt x="34" y="50"/>
                    <a:pt x="13" y="144"/>
                  </a:cubicBezTo>
                  <a:cubicBezTo>
                    <a:pt x="5" y="181"/>
                    <a:pt x="3" y="228"/>
                    <a:pt x="4" y="271"/>
                  </a:cubicBezTo>
                  <a:cubicBezTo>
                    <a:pt x="0" y="271"/>
                    <a:pt x="0" y="271"/>
                    <a:pt x="0" y="271"/>
                  </a:cubicBezTo>
                  <a:cubicBezTo>
                    <a:pt x="0" y="118"/>
                    <a:pt x="0" y="118"/>
                    <a:pt x="0" y="118"/>
                  </a:cubicBezTo>
                  <a:cubicBezTo>
                    <a:pt x="0" y="118"/>
                    <a:pt x="0" y="118"/>
                    <a:pt x="0" y="118"/>
                  </a:cubicBezTo>
                  <a:close/>
                </a:path>
              </a:pathLst>
            </a:custGeom>
            <a:solidFill>
              <a:srgbClr val="D279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337" name="Hình tự do 58"/>
            <p:cNvSpPr>
              <a:spLocks/>
            </p:cNvSpPr>
            <p:nvPr/>
          </p:nvSpPr>
          <p:spPr bwMode="auto">
            <a:xfrm>
              <a:off x="3307" y="1817"/>
              <a:ext cx="57" cy="281"/>
            </a:xfrm>
            <a:custGeom>
              <a:avLst/>
              <a:gdLst>
                <a:gd name="T0" fmla="*/ 24 w 24"/>
                <a:gd name="T1" fmla="*/ 9 h 119"/>
                <a:gd name="T2" fmla="*/ 12 w 24"/>
                <a:gd name="T3" fmla="*/ 62 h 119"/>
                <a:gd name="T4" fmla="*/ 13 w 24"/>
                <a:gd name="T5" fmla="*/ 117 h 119"/>
                <a:gd name="T6" fmla="*/ 4 w 24"/>
                <a:gd name="T7" fmla="*/ 119 h 119"/>
                <a:gd name="T8" fmla="*/ 0 w 24"/>
                <a:gd name="T9" fmla="*/ 60 h 119"/>
                <a:gd name="T10" fmla="*/ 17 w 24"/>
                <a:gd name="T11" fmla="*/ 0 h 119"/>
                <a:gd name="T12" fmla="*/ 24 w 24"/>
                <a:gd name="T13" fmla="*/ 9 h 119"/>
                <a:gd name="T14" fmla="*/ 24 w 24"/>
                <a:gd name="T15" fmla="*/ 9 h 11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119">
                  <a:moveTo>
                    <a:pt x="24" y="9"/>
                  </a:moveTo>
                  <a:cubicBezTo>
                    <a:pt x="24" y="9"/>
                    <a:pt x="13" y="46"/>
                    <a:pt x="12" y="62"/>
                  </a:cubicBezTo>
                  <a:cubicBezTo>
                    <a:pt x="9" y="79"/>
                    <a:pt x="13" y="117"/>
                    <a:pt x="13" y="117"/>
                  </a:cubicBezTo>
                  <a:cubicBezTo>
                    <a:pt x="4" y="119"/>
                    <a:pt x="4" y="119"/>
                    <a:pt x="4" y="119"/>
                  </a:cubicBezTo>
                  <a:cubicBezTo>
                    <a:pt x="4" y="119"/>
                    <a:pt x="0" y="79"/>
                    <a:pt x="0" y="60"/>
                  </a:cubicBezTo>
                  <a:cubicBezTo>
                    <a:pt x="0" y="41"/>
                    <a:pt x="17" y="0"/>
                    <a:pt x="17" y="0"/>
                  </a:cubicBezTo>
                  <a:cubicBezTo>
                    <a:pt x="24" y="9"/>
                    <a:pt x="24" y="9"/>
                    <a:pt x="24" y="9"/>
                  </a:cubicBezTo>
                  <a:cubicBezTo>
                    <a:pt x="24" y="9"/>
                    <a:pt x="24" y="9"/>
                    <a:pt x="24" y="9"/>
                  </a:cubicBezTo>
                  <a:close/>
                </a:path>
              </a:pathLst>
            </a:custGeom>
            <a:solidFill>
              <a:srgbClr val="7E9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338" name="Hình tự do 59"/>
            <p:cNvSpPr>
              <a:spLocks/>
            </p:cNvSpPr>
            <p:nvPr/>
          </p:nvSpPr>
          <p:spPr bwMode="auto">
            <a:xfrm>
              <a:off x="3865" y="2511"/>
              <a:ext cx="949" cy="562"/>
            </a:xfrm>
            <a:custGeom>
              <a:avLst/>
              <a:gdLst>
                <a:gd name="T0" fmla="*/ 224 w 402"/>
                <a:gd name="T1" fmla="*/ 0 h 238"/>
                <a:gd name="T2" fmla="*/ 233 w 402"/>
                <a:gd name="T3" fmla="*/ 3 h 238"/>
                <a:gd name="T4" fmla="*/ 245 w 402"/>
                <a:gd name="T5" fmla="*/ 38 h 238"/>
                <a:gd name="T6" fmla="*/ 297 w 402"/>
                <a:gd name="T7" fmla="*/ 69 h 238"/>
                <a:gd name="T8" fmla="*/ 382 w 402"/>
                <a:gd name="T9" fmla="*/ 99 h 238"/>
                <a:gd name="T10" fmla="*/ 400 w 402"/>
                <a:gd name="T11" fmla="*/ 201 h 238"/>
                <a:gd name="T12" fmla="*/ 392 w 402"/>
                <a:gd name="T13" fmla="*/ 238 h 238"/>
                <a:gd name="T14" fmla="*/ 15 w 402"/>
                <a:gd name="T15" fmla="*/ 238 h 238"/>
                <a:gd name="T16" fmla="*/ 8 w 402"/>
                <a:gd name="T17" fmla="*/ 137 h 238"/>
                <a:gd name="T18" fmla="*/ 67 w 402"/>
                <a:gd name="T19" fmla="*/ 54 h 238"/>
                <a:gd name="T20" fmla="*/ 136 w 402"/>
                <a:gd name="T21" fmla="*/ 54 h 238"/>
                <a:gd name="T22" fmla="*/ 185 w 402"/>
                <a:gd name="T23" fmla="*/ 40 h 238"/>
                <a:gd name="T24" fmla="*/ 185 w 402"/>
                <a:gd name="T25" fmla="*/ 6 h 238"/>
                <a:gd name="T26" fmla="*/ 224 w 402"/>
                <a:gd name="T27" fmla="*/ 0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2" h="238">
                  <a:moveTo>
                    <a:pt x="224" y="0"/>
                  </a:moveTo>
                  <a:cubicBezTo>
                    <a:pt x="228" y="0"/>
                    <a:pt x="232" y="1"/>
                    <a:pt x="233" y="3"/>
                  </a:cubicBezTo>
                  <a:cubicBezTo>
                    <a:pt x="237" y="12"/>
                    <a:pt x="245" y="38"/>
                    <a:pt x="245" y="38"/>
                  </a:cubicBezTo>
                  <a:cubicBezTo>
                    <a:pt x="245" y="38"/>
                    <a:pt x="284" y="50"/>
                    <a:pt x="297" y="69"/>
                  </a:cubicBezTo>
                  <a:cubicBezTo>
                    <a:pt x="321" y="66"/>
                    <a:pt x="370" y="76"/>
                    <a:pt x="382" y="99"/>
                  </a:cubicBezTo>
                  <a:cubicBezTo>
                    <a:pt x="394" y="121"/>
                    <a:pt x="402" y="157"/>
                    <a:pt x="400" y="201"/>
                  </a:cubicBezTo>
                  <a:cubicBezTo>
                    <a:pt x="399" y="216"/>
                    <a:pt x="396" y="228"/>
                    <a:pt x="392" y="238"/>
                  </a:cubicBezTo>
                  <a:cubicBezTo>
                    <a:pt x="15" y="238"/>
                    <a:pt x="15" y="238"/>
                    <a:pt x="15" y="238"/>
                  </a:cubicBezTo>
                  <a:cubicBezTo>
                    <a:pt x="7" y="218"/>
                    <a:pt x="0" y="185"/>
                    <a:pt x="8" y="137"/>
                  </a:cubicBezTo>
                  <a:cubicBezTo>
                    <a:pt x="12" y="114"/>
                    <a:pt x="44" y="61"/>
                    <a:pt x="67" y="54"/>
                  </a:cubicBezTo>
                  <a:cubicBezTo>
                    <a:pt x="92" y="46"/>
                    <a:pt x="136" y="54"/>
                    <a:pt x="136" y="54"/>
                  </a:cubicBezTo>
                  <a:cubicBezTo>
                    <a:pt x="136" y="54"/>
                    <a:pt x="136" y="54"/>
                    <a:pt x="185" y="40"/>
                  </a:cubicBezTo>
                  <a:cubicBezTo>
                    <a:pt x="185" y="40"/>
                    <a:pt x="185" y="40"/>
                    <a:pt x="185" y="6"/>
                  </a:cubicBezTo>
                  <a:cubicBezTo>
                    <a:pt x="185" y="6"/>
                    <a:pt x="210" y="0"/>
                    <a:pt x="224" y="0"/>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339" name="Hình tự do 60"/>
            <p:cNvSpPr>
              <a:spLocks/>
            </p:cNvSpPr>
            <p:nvPr/>
          </p:nvSpPr>
          <p:spPr bwMode="auto">
            <a:xfrm>
              <a:off x="4120" y="2639"/>
              <a:ext cx="465" cy="120"/>
            </a:xfrm>
            <a:custGeom>
              <a:avLst/>
              <a:gdLst>
                <a:gd name="T0" fmla="*/ 193 w 197"/>
                <a:gd name="T1" fmla="*/ 49 h 51"/>
                <a:gd name="T2" fmla="*/ 190 w 197"/>
                <a:gd name="T3" fmla="*/ 47 h 51"/>
                <a:gd name="T4" fmla="*/ 113 w 197"/>
                <a:gd name="T5" fmla="*/ 5 h 51"/>
                <a:gd name="T6" fmla="*/ 0 w 197"/>
                <a:gd name="T7" fmla="*/ 32 h 51"/>
                <a:gd name="T8" fmla="*/ 2 w 197"/>
                <a:gd name="T9" fmla="*/ 34 h 51"/>
                <a:gd name="T10" fmla="*/ 197 w 197"/>
                <a:gd name="T11" fmla="*/ 51 h 51"/>
              </a:gdLst>
              <a:ahLst/>
              <a:cxnLst>
                <a:cxn ang="0">
                  <a:pos x="T0" y="T1"/>
                </a:cxn>
                <a:cxn ang="0">
                  <a:pos x="T2" y="T3"/>
                </a:cxn>
                <a:cxn ang="0">
                  <a:pos x="T4" y="T5"/>
                </a:cxn>
                <a:cxn ang="0">
                  <a:pos x="T6" y="T7"/>
                </a:cxn>
                <a:cxn ang="0">
                  <a:pos x="T8" y="T9"/>
                </a:cxn>
                <a:cxn ang="0">
                  <a:pos x="T10" y="T11"/>
                </a:cxn>
              </a:cxnLst>
              <a:rect l="0" t="0" r="r" b="b"/>
              <a:pathLst>
                <a:path w="197" h="51">
                  <a:moveTo>
                    <a:pt x="193" y="49"/>
                  </a:moveTo>
                  <a:cubicBezTo>
                    <a:pt x="193" y="49"/>
                    <a:pt x="192" y="48"/>
                    <a:pt x="190" y="47"/>
                  </a:cubicBezTo>
                  <a:cubicBezTo>
                    <a:pt x="180" y="40"/>
                    <a:pt x="151" y="10"/>
                    <a:pt x="113" y="5"/>
                  </a:cubicBezTo>
                  <a:cubicBezTo>
                    <a:pt x="68" y="0"/>
                    <a:pt x="0" y="32"/>
                    <a:pt x="0" y="32"/>
                  </a:cubicBezTo>
                  <a:cubicBezTo>
                    <a:pt x="2" y="34"/>
                    <a:pt x="2" y="34"/>
                    <a:pt x="2" y="34"/>
                  </a:cubicBezTo>
                  <a:cubicBezTo>
                    <a:pt x="197" y="51"/>
                    <a:pt x="197" y="51"/>
                    <a:pt x="197" y="51"/>
                  </a:cubicBezTo>
                </a:path>
              </a:pathLst>
            </a:custGeom>
            <a:solidFill>
              <a:srgbClr val="A160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340" name="Hình tự do 61"/>
            <p:cNvSpPr>
              <a:spLocks/>
            </p:cNvSpPr>
            <p:nvPr/>
          </p:nvSpPr>
          <p:spPr bwMode="auto">
            <a:xfrm>
              <a:off x="3919" y="2629"/>
              <a:ext cx="888" cy="459"/>
            </a:xfrm>
            <a:custGeom>
              <a:avLst/>
              <a:gdLst>
                <a:gd name="T0" fmla="*/ 180 w 376"/>
                <a:gd name="T1" fmla="*/ 24 h 194"/>
                <a:gd name="T2" fmla="*/ 268 w 376"/>
                <a:gd name="T3" fmla="*/ 54 h 194"/>
                <a:gd name="T4" fmla="*/ 341 w 376"/>
                <a:gd name="T5" fmla="*/ 194 h 194"/>
                <a:gd name="T6" fmla="*/ 15 w 376"/>
                <a:gd name="T7" fmla="*/ 194 h 194"/>
                <a:gd name="T8" fmla="*/ 2 w 376"/>
                <a:gd name="T9" fmla="*/ 123 h 194"/>
                <a:gd name="T10" fmla="*/ 101 w 376"/>
                <a:gd name="T11" fmla="*/ 45 h 194"/>
                <a:gd name="T12" fmla="*/ 180 w 376"/>
                <a:gd name="T13" fmla="*/ 24 h 194"/>
              </a:gdLst>
              <a:ahLst/>
              <a:cxnLst>
                <a:cxn ang="0">
                  <a:pos x="T0" y="T1"/>
                </a:cxn>
                <a:cxn ang="0">
                  <a:pos x="T2" y="T3"/>
                </a:cxn>
                <a:cxn ang="0">
                  <a:pos x="T4" y="T5"/>
                </a:cxn>
                <a:cxn ang="0">
                  <a:pos x="T6" y="T7"/>
                </a:cxn>
                <a:cxn ang="0">
                  <a:pos x="T8" y="T9"/>
                </a:cxn>
                <a:cxn ang="0">
                  <a:pos x="T10" y="T11"/>
                </a:cxn>
                <a:cxn ang="0">
                  <a:pos x="T12" y="T13"/>
                </a:cxn>
              </a:cxnLst>
              <a:rect l="0" t="0" r="r" b="b"/>
              <a:pathLst>
                <a:path w="376" h="194">
                  <a:moveTo>
                    <a:pt x="180" y="24"/>
                  </a:moveTo>
                  <a:cubicBezTo>
                    <a:pt x="212" y="24"/>
                    <a:pt x="246" y="33"/>
                    <a:pt x="268" y="54"/>
                  </a:cubicBezTo>
                  <a:cubicBezTo>
                    <a:pt x="354" y="36"/>
                    <a:pt x="376" y="136"/>
                    <a:pt x="341" y="194"/>
                  </a:cubicBezTo>
                  <a:cubicBezTo>
                    <a:pt x="15" y="194"/>
                    <a:pt x="15" y="194"/>
                    <a:pt x="15" y="194"/>
                  </a:cubicBezTo>
                  <a:cubicBezTo>
                    <a:pt x="4" y="173"/>
                    <a:pt x="0" y="147"/>
                    <a:pt x="2" y="123"/>
                  </a:cubicBezTo>
                  <a:cubicBezTo>
                    <a:pt x="9" y="27"/>
                    <a:pt x="66" y="0"/>
                    <a:pt x="101" y="45"/>
                  </a:cubicBezTo>
                  <a:cubicBezTo>
                    <a:pt x="116" y="32"/>
                    <a:pt x="147" y="24"/>
                    <a:pt x="180" y="24"/>
                  </a:cubicBezTo>
                  <a:close/>
                </a:path>
              </a:pathLst>
            </a:custGeom>
            <a:solidFill>
              <a:srgbClr val="EE91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341" name="Hình tự do 62"/>
            <p:cNvSpPr>
              <a:spLocks noEditPoints="1"/>
            </p:cNvSpPr>
            <p:nvPr/>
          </p:nvSpPr>
          <p:spPr bwMode="auto">
            <a:xfrm>
              <a:off x="3905" y="2660"/>
              <a:ext cx="869" cy="423"/>
            </a:xfrm>
            <a:custGeom>
              <a:avLst/>
              <a:gdLst>
                <a:gd name="T0" fmla="*/ 252 w 368"/>
                <a:gd name="T1" fmla="*/ 56 h 179"/>
                <a:gd name="T2" fmla="*/ 278 w 368"/>
                <a:gd name="T3" fmla="*/ 133 h 179"/>
                <a:gd name="T4" fmla="*/ 274 w 368"/>
                <a:gd name="T5" fmla="*/ 179 h 179"/>
                <a:gd name="T6" fmla="*/ 260 w 368"/>
                <a:gd name="T7" fmla="*/ 179 h 179"/>
                <a:gd name="T8" fmla="*/ 263 w 368"/>
                <a:gd name="T9" fmla="*/ 141 h 179"/>
                <a:gd name="T10" fmla="*/ 252 w 368"/>
                <a:gd name="T11" fmla="*/ 56 h 179"/>
                <a:gd name="T12" fmla="*/ 117 w 368"/>
                <a:gd name="T13" fmla="*/ 43 h 179"/>
                <a:gd name="T14" fmla="*/ 97 w 368"/>
                <a:gd name="T15" fmla="*/ 126 h 179"/>
                <a:gd name="T16" fmla="*/ 101 w 368"/>
                <a:gd name="T17" fmla="*/ 179 h 179"/>
                <a:gd name="T18" fmla="*/ 87 w 368"/>
                <a:gd name="T19" fmla="*/ 179 h 179"/>
                <a:gd name="T20" fmla="*/ 85 w 368"/>
                <a:gd name="T21" fmla="*/ 120 h 179"/>
                <a:gd name="T22" fmla="*/ 117 w 368"/>
                <a:gd name="T23" fmla="*/ 43 h 179"/>
                <a:gd name="T24" fmla="*/ 308 w 368"/>
                <a:gd name="T25" fmla="*/ 24 h 179"/>
                <a:gd name="T26" fmla="*/ 360 w 368"/>
                <a:gd name="T27" fmla="*/ 80 h 179"/>
                <a:gd name="T28" fmla="*/ 352 w 368"/>
                <a:gd name="T29" fmla="*/ 179 h 179"/>
                <a:gd name="T30" fmla="*/ 334 w 368"/>
                <a:gd name="T31" fmla="*/ 179 h 179"/>
                <a:gd name="T32" fmla="*/ 345 w 368"/>
                <a:gd name="T33" fmla="*/ 160 h 179"/>
                <a:gd name="T34" fmla="*/ 326 w 368"/>
                <a:gd name="T35" fmla="*/ 43 h 179"/>
                <a:gd name="T36" fmla="*/ 266 w 368"/>
                <a:gd name="T37" fmla="*/ 34 h 179"/>
                <a:gd name="T38" fmla="*/ 251 w 368"/>
                <a:gd name="T39" fmla="*/ 29 h 179"/>
                <a:gd name="T40" fmla="*/ 308 w 368"/>
                <a:gd name="T41" fmla="*/ 24 h 179"/>
                <a:gd name="T42" fmla="*/ 77 w 368"/>
                <a:gd name="T43" fmla="*/ 6 h 179"/>
                <a:gd name="T44" fmla="*/ 120 w 368"/>
                <a:gd name="T45" fmla="*/ 22 h 179"/>
                <a:gd name="T46" fmla="*/ 55 w 368"/>
                <a:gd name="T47" fmla="*/ 19 h 179"/>
                <a:gd name="T48" fmla="*/ 18 w 368"/>
                <a:gd name="T49" fmla="*/ 147 h 179"/>
                <a:gd name="T50" fmla="*/ 31 w 368"/>
                <a:gd name="T51" fmla="*/ 179 h 179"/>
                <a:gd name="T52" fmla="*/ 15 w 368"/>
                <a:gd name="T53" fmla="*/ 179 h 179"/>
                <a:gd name="T54" fmla="*/ 6 w 368"/>
                <a:gd name="T55" fmla="*/ 84 h 179"/>
                <a:gd name="T56" fmla="*/ 77 w 368"/>
                <a:gd name="T57" fmla="*/ 6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68" h="179">
                  <a:moveTo>
                    <a:pt x="252" y="56"/>
                  </a:moveTo>
                  <a:cubicBezTo>
                    <a:pt x="267" y="57"/>
                    <a:pt x="273" y="78"/>
                    <a:pt x="278" y="133"/>
                  </a:cubicBezTo>
                  <a:cubicBezTo>
                    <a:pt x="278" y="150"/>
                    <a:pt x="276" y="166"/>
                    <a:pt x="274" y="179"/>
                  </a:cubicBezTo>
                  <a:cubicBezTo>
                    <a:pt x="260" y="179"/>
                    <a:pt x="260" y="179"/>
                    <a:pt x="260" y="179"/>
                  </a:cubicBezTo>
                  <a:cubicBezTo>
                    <a:pt x="261" y="168"/>
                    <a:pt x="263" y="156"/>
                    <a:pt x="263" y="141"/>
                  </a:cubicBezTo>
                  <a:cubicBezTo>
                    <a:pt x="265" y="94"/>
                    <a:pt x="257" y="65"/>
                    <a:pt x="252" y="56"/>
                  </a:cubicBezTo>
                  <a:close/>
                  <a:moveTo>
                    <a:pt x="117" y="43"/>
                  </a:moveTo>
                  <a:cubicBezTo>
                    <a:pt x="117" y="43"/>
                    <a:pt x="103" y="76"/>
                    <a:pt x="97" y="126"/>
                  </a:cubicBezTo>
                  <a:cubicBezTo>
                    <a:pt x="95" y="147"/>
                    <a:pt x="97" y="165"/>
                    <a:pt x="101" y="179"/>
                  </a:cubicBezTo>
                  <a:cubicBezTo>
                    <a:pt x="87" y="179"/>
                    <a:pt x="87" y="179"/>
                    <a:pt x="87" y="179"/>
                  </a:cubicBezTo>
                  <a:cubicBezTo>
                    <a:pt x="83" y="162"/>
                    <a:pt x="81" y="140"/>
                    <a:pt x="85" y="120"/>
                  </a:cubicBezTo>
                  <a:cubicBezTo>
                    <a:pt x="100" y="51"/>
                    <a:pt x="117" y="43"/>
                    <a:pt x="117" y="43"/>
                  </a:cubicBezTo>
                  <a:close/>
                  <a:moveTo>
                    <a:pt x="308" y="24"/>
                  </a:moveTo>
                  <a:cubicBezTo>
                    <a:pt x="334" y="23"/>
                    <a:pt x="353" y="49"/>
                    <a:pt x="360" y="80"/>
                  </a:cubicBezTo>
                  <a:cubicBezTo>
                    <a:pt x="368" y="119"/>
                    <a:pt x="363" y="161"/>
                    <a:pt x="352" y="179"/>
                  </a:cubicBezTo>
                  <a:cubicBezTo>
                    <a:pt x="334" y="179"/>
                    <a:pt x="334" y="179"/>
                    <a:pt x="334" y="179"/>
                  </a:cubicBezTo>
                  <a:cubicBezTo>
                    <a:pt x="345" y="160"/>
                    <a:pt x="345" y="160"/>
                    <a:pt x="345" y="160"/>
                  </a:cubicBezTo>
                  <a:cubicBezTo>
                    <a:pt x="366" y="98"/>
                    <a:pt x="338" y="50"/>
                    <a:pt x="326" y="43"/>
                  </a:cubicBezTo>
                  <a:cubicBezTo>
                    <a:pt x="314" y="36"/>
                    <a:pt x="266" y="34"/>
                    <a:pt x="266" y="34"/>
                  </a:cubicBezTo>
                  <a:cubicBezTo>
                    <a:pt x="251" y="29"/>
                    <a:pt x="251" y="29"/>
                    <a:pt x="251" y="29"/>
                  </a:cubicBezTo>
                  <a:cubicBezTo>
                    <a:pt x="251" y="29"/>
                    <a:pt x="282" y="24"/>
                    <a:pt x="308" y="24"/>
                  </a:cubicBezTo>
                  <a:close/>
                  <a:moveTo>
                    <a:pt x="77" y="6"/>
                  </a:moveTo>
                  <a:cubicBezTo>
                    <a:pt x="90" y="7"/>
                    <a:pt x="104" y="13"/>
                    <a:pt x="120" y="22"/>
                  </a:cubicBezTo>
                  <a:cubicBezTo>
                    <a:pt x="120" y="22"/>
                    <a:pt x="69" y="12"/>
                    <a:pt x="55" y="19"/>
                  </a:cubicBezTo>
                  <a:cubicBezTo>
                    <a:pt x="34" y="41"/>
                    <a:pt x="5" y="88"/>
                    <a:pt x="18" y="147"/>
                  </a:cubicBezTo>
                  <a:cubicBezTo>
                    <a:pt x="21" y="161"/>
                    <a:pt x="26" y="171"/>
                    <a:pt x="31" y="179"/>
                  </a:cubicBezTo>
                  <a:cubicBezTo>
                    <a:pt x="15" y="179"/>
                    <a:pt x="15" y="179"/>
                    <a:pt x="15" y="179"/>
                  </a:cubicBezTo>
                  <a:cubicBezTo>
                    <a:pt x="1" y="153"/>
                    <a:pt x="0" y="118"/>
                    <a:pt x="6" y="84"/>
                  </a:cubicBezTo>
                  <a:cubicBezTo>
                    <a:pt x="17" y="28"/>
                    <a:pt x="39" y="0"/>
                    <a:pt x="77" y="6"/>
                  </a:cubicBezTo>
                  <a:close/>
                </a:path>
              </a:pathLst>
            </a:custGeom>
            <a:solidFill>
              <a:srgbClr val="A160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342" name="Hình tự do 63"/>
            <p:cNvSpPr>
              <a:spLocks/>
            </p:cNvSpPr>
            <p:nvPr/>
          </p:nvSpPr>
          <p:spPr bwMode="auto">
            <a:xfrm>
              <a:off x="4240" y="2565"/>
              <a:ext cx="218" cy="218"/>
            </a:xfrm>
            <a:custGeom>
              <a:avLst/>
              <a:gdLst>
                <a:gd name="T0" fmla="*/ 0 w 92"/>
                <a:gd name="T1" fmla="*/ 68 h 92"/>
                <a:gd name="T2" fmla="*/ 50 w 92"/>
                <a:gd name="T3" fmla="*/ 89 h 92"/>
                <a:gd name="T4" fmla="*/ 92 w 92"/>
                <a:gd name="T5" fmla="*/ 71 h 92"/>
                <a:gd name="T6" fmla="*/ 69 w 92"/>
                <a:gd name="T7" fmla="*/ 56 h 92"/>
                <a:gd name="T8" fmla="*/ 64 w 92"/>
                <a:gd name="T9" fmla="*/ 6 h 92"/>
                <a:gd name="T10" fmla="*/ 37 w 92"/>
                <a:gd name="T11" fmla="*/ 7 h 92"/>
                <a:gd name="T12" fmla="*/ 42 w 92"/>
                <a:gd name="T13" fmla="*/ 37 h 92"/>
                <a:gd name="T14" fmla="*/ 0 w 92"/>
                <a:gd name="T15" fmla="*/ 68 h 9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2" h="92">
                  <a:moveTo>
                    <a:pt x="0" y="68"/>
                  </a:moveTo>
                  <a:cubicBezTo>
                    <a:pt x="0" y="68"/>
                    <a:pt x="21" y="87"/>
                    <a:pt x="50" y="89"/>
                  </a:cubicBezTo>
                  <a:cubicBezTo>
                    <a:pt x="87" y="92"/>
                    <a:pt x="92" y="71"/>
                    <a:pt x="92" y="71"/>
                  </a:cubicBezTo>
                  <a:cubicBezTo>
                    <a:pt x="69" y="56"/>
                    <a:pt x="69" y="56"/>
                    <a:pt x="69" y="56"/>
                  </a:cubicBezTo>
                  <a:cubicBezTo>
                    <a:pt x="69" y="56"/>
                    <a:pt x="83" y="32"/>
                    <a:pt x="64" y="6"/>
                  </a:cubicBezTo>
                  <a:cubicBezTo>
                    <a:pt x="47" y="0"/>
                    <a:pt x="37" y="7"/>
                    <a:pt x="37" y="7"/>
                  </a:cubicBezTo>
                  <a:cubicBezTo>
                    <a:pt x="42" y="37"/>
                    <a:pt x="42" y="37"/>
                    <a:pt x="42" y="37"/>
                  </a:cubicBezTo>
                  <a:cubicBezTo>
                    <a:pt x="42" y="37"/>
                    <a:pt x="1" y="53"/>
                    <a:pt x="0" y="68"/>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343" name="Hình tự do 64"/>
            <p:cNvSpPr>
              <a:spLocks/>
            </p:cNvSpPr>
            <p:nvPr/>
          </p:nvSpPr>
          <p:spPr bwMode="auto">
            <a:xfrm>
              <a:off x="4243" y="2577"/>
              <a:ext cx="233" cy="213"/>
            </a:xfrm>
            <a:custGeom>
              <a:avLst/>
              <a:gdLst>
                <a:gd name="T0" fmla="*/ 0 w 99"/>
                <a:gd name="T1" fmla="*/ 63 h 90"/>
                <a:gd name="T2" fmla="*/ 46 w 99"/>
                <a:gd name="T3" fmla="*/ 87 h 90"/>
                <a:gd name="T4" fmla="*/ 91 w 99"/>
                <a:gd name="T5" fmla="*/ 71 h 90"/>
                <a:gd name="T6" fmla="*/ 71 w 99"/>
                <a:gd name="T7" fmla="*/ 50 h 90"/>
                <a:gd name="T8" fmla="*/ 76 w 99"/>
                <a:gd name="T9" fmla="*/ 24 h 90"/>
                <a:gd name="T10" fmla="*/ 66 w 99"/>
                <a:gd name="T11" fmla="*/ 1 h 90"/>
                <a:gd name="T12" fmla="*/ 59 w 99"/>
                <a:gd name="T13" fmla="*/ 0 h 90"/>
                <a:gd name="T14" fmla="*/ 67 w 99"/>
                <a:gd name="T15" fmla="*/ 27 h 90"/>
                <a:gd name="T16" fmla="*/ 60 w 99"/>
                <a:gd name="T17" fmla="*/ 54 h 90"/>
                <a:gd name="T18" fmla="*/ 82 w 99"/>
                <a:gd name="T19" fmla="*/ 62 h 90"/>
                <a:gd name="T20" fmla="*/ 58 w 99"/>
                <a:gd name="T21" fmla="*/ 81 h 90"/>
                <a:gd name="T22" fmla="*/ 0 w 99"/>
                <a:gd name="T23" fmla="*/ 63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9" h="90">
                  <a:moveTo>
                    <a:pt x="0" y="63"/>
                  </a:moveTo>
                  <a:cubicBezTo>
                    <a:pt x="0" y="63"/>
                    <a:pt x="19" y="86"/>
                    <a:pt x="46" y="87"/>
                  </a:cubicBezTo>
                  <a:cubicBezTo>
                    <a:pt x="73" y="89"/>
                    <a:pt x="82" y="90"/>
                    <a:pt x="91" y="71"/>
                  </a:cubicBezTo>
                  <a:cubicBezTo>
                    <a:pt x="99" y="53"/>
                    <a:pt x="71" y="50"/>
                    <a:pt x="71" y="50"/>
                  </a:cubicBezTo>
                  <a:cubicBezTo>
                    <a:pt x="71" y="50"/>
                    <a:pt x="78" y="39"/>
                    <a:pt x="76" y="24"/>
                  </a:cubicBezTo>
                  <a:cubicBezTo>
                    <a:pt x="74" y="9"/>
                    <a:pt x="66" y="1"/>
                    <a:pt x="66" y="1"/>
                  </a:cubicBezTo>
                  <a:cubicBezTo>
                    <a:pt x="59" y="0"/>
                    <a:pt x="59" y="0"/>
                    <a:pt x="59" y="0"/>
                  </a:cubicBezTo>
                  <a:cubicBezTo>
                    <a:pt x="59" y="0"/>
                    <a:pt x="68" y="13"/>
                    <a:pt x="67" y="27"/>
                  </a:cubicBezTo>
                  <a:cubicBezTo>
                    <a:pt x="66" y="40"/>
                    <a:pt x="60" y="54"/>
                    <a:pt x="60" y="54"/>
                  </a:cubicBezTo>
                  <a:cubicBezTo>
                    <a:pt x="60" y="54"/>
                    <a:pt x="82" y="56"/>
                    <a:pt x="82" y="62"/>
                  </a:cubicBezTo>
                  <a:cubicBezTo>
                    <a:pt x="82" y="74"/>
                    <a:pt x="70" y="81"/>
                    <a:pt x="58" y="81"/>
                  </a:cubicBezTo>
                  <a:cubicBezTo>
                    <a:pt x="47" y="81"/>
                    <a:pt x="0" y="63"/>
                    <a:pt x="0" y="63"/>
                  </a:cubicBezTo>
                  <a:close/>
                </a:path>
              </a:pathLst>
            </a:custGeom>
            <a:solidFill>
              <a:srgbClr val="696A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344" name="Hình tự do 65"/>
            <p:cNvSpPr>
              <a:spLocks/>
            </p:cNvSpPr>
            <p:nvPr/>
          </p:nvSpPr>
          <p:spPr bwMode="auto">
            <a:xfrm>
              <a:off x="3310" y="2072"/>
              <a:ext cx="507" cy="167"/>
            </a:xfrm>
            <a:custGeom>
              <a:avLst/>
              <a:gdLst>
                <a:gd name="T0" fmla="*/ 82 w 215"/>
                <a:gd name="T1" fmla="*/ 2 h 71"/>
                <a:gd name="T2" fmla="*/ 215 w 215"/>
                <a:gd name="T3" fmla="*/ 71 h 71"/>
                <a:gd name="T4" fmla="*/ 98 w 215"/>
                <a:gd name="T5" fmla="*/ 13 h 71"/>
                <a:gd name="T6" fmla="*/ 0 w 215"/>
                <a:gd name="T7" fmla="*/ 14 h 71"/>
                <a:gd name="T8" fmla="*/ 82 w 215"/>
                <a:gd name="T9" fmla="*/ 2 h 71"/>
              </a:gdLst>
              <a:ahLst/>
              <a:cxnLst>
                <a:cxn ang="0">
                  <a:pos x="T0" y="T1"/>
                </a:cxn>
                <a:cxn ang="0">
                  <a:pos x="T2" y="T3"/>
                </a:cxn>
                <a:cxn ang="0">
                  <a:pos x="T4" y="T5"/>
                </a:cxn>
                <a:cxn ang="0">
                  <a:pos x="T6" y="T7"/>
                </a:cxn>
                <a:cxn ang="0">
                  <a:pos x="T8" y="T9"/>
                </a:cxn>
              </a:cxnLst>
              <a:rect l="0" t="0" r="r" b="b"/>
              <a:pathLst>
                <a:path w="215" h="71">
                  <a:moveTo>
                    <a:pt x="82" y="2"/>
                  </a:moveTo>
                  <a:cubicBezTo>
                    <a:pt x="116" y="3"/>
                    <a:pt x="190" y="29"/>
                    <a:pt x="215" y="71"/>
                  </a:cubicBezTo>
                  <a:cubicBezTo>
                    <a:pt x="161" y="35"/>
                    <a:pt x="125" y="17"/>
                    <a:pt x="98" y="13"/>
                  </a:cubicBezTo>
                  <a:cubicBezTo>
                    <a:pt x="76" y="9"/>
                    <a:pt x="76" y="12"/>
                    <a:pt x="0" y="14"/>
                  </a:cubicBezTo>
                  <a:cubicBezTo>
                    <a:pt x="0" y="14"/>
                    <a:pt x="27" y="0"/>
                    <a:pt x="82" y="2"/>
                  </a:cubicBezTo>
                  <a:close/>
                </a:path>
              </a:pathLst>
            </a:custGeom>
            <a:solidFill>
              <a:srgbClr val="7E9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grpSp>
      <p:grpSp>
        <p:nvGrpSpPr>
          <p:cNvPr id="345" name="Nhóm 347"/>
          <p:cNvGrpSpPr/>
          <p:nvPr userDrawn="1"/>
        </p:nvGrpSpPr>
        <p:grpSpPr>
          <a:xfrm>
            <a:off x="-1588" y="3799401"/>
            <a:ext cx="4386410" cy="3084511"/>
            <a:chOff x="-1588" y="4419600"/>
            <a:chExt cx="3504440" cy="2464312"/>
          </a:xfrm>
        </p:grpSpPr>
        <p:grpSp>
          <p:nvGrpSpPr>
            <p:cNvPr id="346" name="Nhóm 156"/>
            <p:cNvGrpSpPr>
              <a:grpSpLocks noChangeAspect="1"/>
            </p:cNvGrpSpPr>
            <p:nvPr/>
          </p:nvGrpSpPr>
          <p:grpSpPr bwMode="auto">
            <a:xfrm>
              <a:off x="-321" y="4419600"/>
              <a:ext cx="2827754" cy="2458133"/>
              <a:chOff x="437" y="-367"/>
              <a:chExt cx="5799" cy="5041"/>
            </a:xfrm>
          </p:grpSpPr>
          <p:sp>
            <p:nvSpPr>
              <p:cNvPr id="372" name="Hình tự do 157"/>
              <p:cNvSpPr>
                <a:spLocks/>
              </p:cNvSpPr>
              <p:nvPr/>
            </p:nvSpPr>
            <p:spPr bwMode="auto">
              <a:xfrm>
                <a:off x="2494" y="-126"/>
                <a:ext cx="1751" cy="1833"/>
              </a:xfrm>
              <a:custGeom>
                <a:avLst/>
                <a:gdLst>
                  <a:gd name="T0" fmla="*/ 484 w 741"/>
                  <a:gd name="T1" fmla="*/ 111 h 776"/>
                  <a:gd name="T2" fmla="*/ 372 w 741"/>
                  <a:gd name="T3" fmla="*/ 48 h 776"/>
                  <a:gd name="T4" fmla="*/ 375 w 741"/>
                  <a:gd name="T5" fmla="*/ 0 h 776"/>
                  <a:gd name="T6" fmla="*/ 301 w 741"/>
                  <a:gd name="T7" fmla="*/ 2 h 776"/>
                  <a:gd name="T8" fmla="*/ 207 w 741"/>
                  <a:gd name="T9" fmla="*/ 112 h 776"/>
                  <a:gd name="T10" fmla="*/ 71 w 741"/>
                  <a:gd name="T11" fmla="*/ 202 h 776"/>
                  <a:gd name="T12" fmla="*/ 48 w 741"/>
                  <a:gd name="T13" fmla="*/ 561 h 776"/>
                  <a:gd name="T14" fmla="*/ 142 w 741"/>
                  <a:gd name="T15" fmla="*/ 741 h 776"/>
                  <a:gd name="T16" fmla="*/ 229 w 741"/>
                  <a:gd name="T17" fmla="*/ 735 h 776"/>
                  <a:gd name="T18" fmla="*/ 392 w 741"/>
                  <a:gd name="T19" fmla="*/ 766 h 776"/>
                  <a:gd name="T20" fmla="*/ 542 w 741"/>
                  <a:gd name="T21" fmla="*/ 711 h 776"/>
                  <a:gd name="T22" fmla="*/ 680 w 741"/>
                  <a:gd name="T23" fmla="*/ 648 h 776"/>
                  <a:gd name="T24" fmla="*/ 741 w 741"/>
                  <a:gd name="T25" fmla="*/ 451 h 776"/>
                  <a:gd name="T26" fmla="*/ 676 w 741"/>
                  <a:gd name="T27" fmla="*/ 218 h 776"/>
                  <a:gd name="T28" fmla="*/ 484 w 741"/>
                  <a:gd name="T29" fmla="*/ 111 h 7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41" h="776">
                    <a:moveTo>
                      <a:pt x="484" y="111"/>
                    </a:moveTo>
                    <a:cubicBezTo>
                      <a:pt x="454" y="48"/>
                      <a:pt x="372" y="48"/>
                      <a:pt x="372" y="48"/>
                    </a:cubicBezTo>
                    <a:cubicBezTo>
                      <a:pt x="372" y="48"/>
                      <a:pt x="372" y="48"/>
                      <a:pt x="375" y="0"/>
                    </a:cubicBezTo>
                    <a:cubicBezTo>
                      <a:pt x="375" y="0"/>
                      <a:pt x="375" y="0"/>
                      <a:pt x="301" y="2"/>
                    </a:cubicBezTo>
                    <a:cubicBezTo>
                      <a:pt x="301" y="2"/>
                      <a:pt x="212" y="51"/>
                      <a:pt x="207" y="112"/>
                    </a:cubicBezTo>
                    <a:cubicBezTo>
                      <a:pt x="167" y="115"/>
                      <a:pt x="143" y="132"/>
                      <a:pt x="71" y="202"/>
                    </a:cubicBezTo>
                    <a:cubicBezTo>
                      <a:pt x="0" y="270"/>
                      <a:pt x="48" y="561"/>
                      <a:pt x="48" y="561"/>
                    </a:cubicBezTo>
                    <a:cubicBezTo>
                      <a:pt x="48" y="561"/>
                      <a:pt x="99" y="732"/>
                      <a:pt x="142" y="741"/>
                    </a:cubicBezTo>
                    <a:cubicBezTo>
                      <a:pt x="186" y="751"/>
                      <a:pt x="229" y="735"/>
                      <a:pt x="229" y="735"/>
                    </a:cubicBezTo>
                    <a:cubicBezTo>
                      <a:pt x="229" y="735"/>
                      <a:pt x="301" y="776"/>
                      <a:pt x="392" y="766"/>
                    </a:cubicBezTo>
                    <a:cubicBezTo>
                      <a:pt x="483" y="756"/>
                      <a:pt x="505" y="743"/>
                      <a:pt x="542" y="711"/>
                    </a:cubicBezTo>
                    <a:cubicBezTo>
                      <a:pt x="579" y="706"/>
                      <a:pt x="648" y="688"/>
                      <a:pt x="680" y="648"/>
                    </a:cubicBezTo>
                    <a:cubicBezTo>
                      <a:pt x="711" y="607"/>
                      <a:pt x="741" y="527"/>
                      <a:pt x="741" y="451"/>
                    </a:cubicBezTo>
                    <a:cubicBezTo>
                      <a:pt x="741" y="377"/>
                      <a:pt x="676" y="218"/>
                      <a:pt x="676" y="218"/>
                    </a:cubicBezTo>
                    <a:cubicBezTo>
                      <a:pt x="676" y="218"/>
                      <a:pt x="636" y="120"/>
                      <a:pt x="484" y="111"/>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373" name="Hình tự do 158"/>
              <p:cNvSpPr>
                <a:spLocks/>
              </p:cNvSpPr>
              <p:nvPr/>
            </p:nvSpPr>
            <p:spPr bwMode="auto">
              <a:xfrm>
                <a:off x="2365" y="89"/>
                <a:ext cx="1807" cy="1630"/>
              </a:xfrm>
              <a:custGeom>
                <a:avLst/>
                <a:gdLst>
                  <a:gd name="T0" fmla="*/ 530 w 765"/>
                  <a:gd name="T1" fmla="*/ 54 h 690"/>
                  <a:gd name="T2" fmla="*/ 311 w 765"/>
                  <a:gd name="T3" fmla="*/ 59 h 690"/>
                  <a:gd name="T4" fmla="*/ 288 w 765"/>
                  <a:gd name="T5" fmla="*/ 605 h 690"/>
                  <a:gd name="T6" fmla="*/ 587 w 765"/>
                  <a:gd name="T7" fmla="*/ 593 h 690"/>
                  <a:gd name="T8" fmla="*/ 752 w 765"/>
                  <a:gd name="T9" fmla="*/ 341 h 690"/>
                  <a:gd name="T10" fmla="*/ 530 w 765"/>
                  <a:gd name="T11" fmla="*/ 54 h 690"/>
                </a:gdLst>
                <a:ahLst/>
                <a:cxnLst>
                  <a:cxn ang="0">
                    <a:pos x="T0" y="T1"/>
                  </a:cxn>
                  <a:cxn ang="0">
                    <a:pos x="T2" y="T3"/>
                  </a:cxn>
                  <a:cxn ang="0">
                    <a:pos x="T4" y="T5"/>
                  </a:cxn>
                  <a:cxn ang="0">
                    <a:pos x="T6" y="T7"/>
                  </a:cxn>
                  <a:cxn ang="0">
                    <a:pos x="T8" y="T9"/>
                  </a:cxn>
                  <a:cxn ang="0">
                    <a:pos x="T10" y="T11"/>
                  </a:cxn>
                </a:cxnLst>
                <a:rect l="0" t="0" r="r" b="b"/>
                <a:pathLst>
                  <a:path w="765" h="690">
                    <a:moveTo>
                      <a:pt x="530" y="54"/>
                    </a:moveTo>
                    <a:cubicBezTo>
                      <a:pt x="482" y="0"/>
                      <a:pt x="360" y="6"/>
                      <a:pt x="311" y="59"/>
                    </a:cubicBezTo>
                    <a:cubicBezTo>
                      <a:pt x="0" y="13"/>
                      <a:pt x="79" y="668"/>
                      <a:pt x="288" y="605"/>
                    </a:cubicBezTo>
                    <a:cubicBezTo>
                      <a:pt x="341" y="690"/>
                      <a:pt x="546" y="652"/>
                      <a:pt x="587" y="593"/>
                    </a:cubicBezTo>
                    <a:cubicBezTo>
                      <a:pt x="710" y="587"/>
                      <a:pt x="765" y="485"/>
                      <a:pt x="752" y="341"/>
                    </a:cubicBezTo>
                    <a:cubicBezTo>
                      <a:pt x="737" y="166"/>
                      <a:pt x="635" y="16"/>
                      <a:pt x="530" y="54"/>
                    </a:cubicBezTo>
                    <a:close/>
                  </a:path>
                </a:pathLst>
              </a:custGeom>
              <a:solidFill>
                <a:srgbClr val="EB7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374" name="Hình tự do 159"/>
              <p:cNvSpPr>
                <a:spLocks/>
              </p:cNvSpPr>
              <p:nvPr/>
            </p:nvSpPr>
            <p:spPr bwMode="auto">
              <a:xfrm>
                <a:off x="3614" y="219"/>
                <a:ext cx="532" cy="1252"/>
              </a:xfrm>
              <a:custGeom>
                <a:avLst/>
                <a:gdLst>
                  <a:gd name="T0" fmla="*/ 0 w 225"/>
                  <a:gd name="T1" fmla="*/ 0 h 530"/>
                  <a:gd name="T2" fmla="*/ 67 w 225"/>
                  <a:gd name="T3" fmla="*/ 32 h 530"/>
                  <a:gd name="T4" fmla="*/ 189 w 225"/>
                  <a:gd name="T5" fmla="*/ 284 h 530"/>
                  <a:gd name="T6" fmla="*/ 68 w 225"/>
                  <a:gd name="T7" fmla="*/ 527 h 530"/>
                  <a:gd name="T8" fmla="*/ 100 w 225"/>
                  <a:gd name="T9" fmla="*/ 530 h 530"/>
                  <a:gd name="T10" fmla="*/ 207 w 225"/>
                  <a:gd name="T11" fmla="*/ 381 h 530"/>
                  <a:gd name="T12" fmla="*/ 126 w 225"/>
                  <a:gd name="T13" fmla="*/ 60 h 530"/>
                  <a:gd name="T14" fmla="*/ 0 w 225"/>
                  <a:gd name="T15" fmla="*/ 0 h 5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5" h="530">
                    <a:moveTo>
                      <a:pt x="0" y="0"/>
                    </a:moveTo>
                    <a:cubicBezTo>
                      <a:pt x="0" y="0"/>
                      <a:pt x="33" y="16"/>
                      <a:pt x="67" y="32"/>
                    </a:cubicBezTo>
                    <a:cubicBezTo>
                      <a:pt x="100" y="49"/>
                      <a:pt x="169" y="115"/>
                      <a:pt x="189" y="284"/>
                    </a:cubicBezTo>
                    <a:cubicBezTo>
                      <a:pt x="213" y="490"/>
                      <a:pt x="68" y="527"/>
                      <a:pt x="68" y="527"/>
                    </a:cubicBezTo>
                    <a:cubicBezTo>
                      <a:pt x="68" y="527"/>
                      <a:pt x="92" y="530"/>
                      <a:pt x="100" y="530"/>
                    </a:cubicBezTo>
                    <a:cubicBezTo>
                      <a:pt x="146" y="526"/>
                      <a:pt x="195" y="468"/>
                      <a:pt x="207" y="381"/>
                    </a:cubicBezTo>
                    <a:cubicBezTo>
                      <a:pt x="225" y="252"/>
                      <a:pt x="181" y="134"/>
                      <a:pt x="126" y="60"/>
                    </a:cubicBezTo>
                    <a:cubicBezTo>
                      <a:pt x="86" y="5"/>
                      <a:pt x="0" y="0"/>
                      <a:pt x="0" y="0"/>
                    </a:cubicBezTo>
                    <a:close/>
                  </a:path>
                </a:pathLst>
              </a:custGeom>
              <a:solidFill>
                <a:srgbClr val="9C56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375" name="Hình tự do 160"/>
              <p:cNvSpPr>
                <a:spLocks/>
              </p:cNvSpPr>
              <p:nvPr/>
            </p:nvSpPr>
            <p:spPr bwMode="auto">
              <a:xfrm>
                <a:off x="3536" y="349"/>
                <a:ext cx="329" cy="1091"/>
              </a:xfrm>
              <a:custGeom>
                <a:avLst/>
                <a:gdLst>
                  <a:gd name="T0" fmla="*/ 0 w 139"/>
                  <a:gd name="T1" fmla="*/ 0 h 462"/>
                  <a:gd name="T2" fmla="*/ 103 w 139"/>
                  <a:gd name="T3" fmla="*/ 182 h 462"/>
                  <a:gd name="T4" fmla="*/ 71 w 139"/>
                  <a:gd name="T5" fmla="*/ 462 h 462"/>
                  <a:gd name="T6" fmla="*/ 109 w 139"/>
                  <a:gd name="T7" fmla="*/ 422 h 462"/>
                  <a:gd name="T8" fmla="*/ 118 w 139"/>
                  <a:gd name="T9" fmla="*/ 160 h 462"/>
                  <a:gd name="T10" fmla="*/ 0 w 139"/>
                  <a:gd name="T11" fmla="*/ 0 h 462"/>
                </a:gdLst>
                <a:ahLst/>
                <a:cxnLst>
                  <a:cxn ang="0">
                    <a:pos x="T0" y="T1"/>
                  </a:cxn>
                  <a:cxn ang="0">
                    <a:pos x="T2" y="T3"/>
                  </a:cxn>
                  <a:cxn ang="0">
                    <a:pos x="T4" y="T5"/>
                  </a:cxn>
                  <a:cxn ang="0">
                    <a:pos x="T6" y="T7"/>
                  </a:cxn>
                  <a:cxn ang="0">
                    <a:pos x="T8" y="T9"/>
                  </a:cxn>
                  <a:cxn ang="0">
                    <a:pos x="T10" y="T11"/>
                  </a:cxn>
                </a:cxnLst>
                <a:rect l="0" t="0" r="r" b="b"/>
                <a:pathLst>
                  <a:path w="139" h="462">
                    <a:moveTo>
                      <a:pt x="0" y="0"/>
                    </a:moveTo>
                    <a:cubicBezTo>
                      <a:pt x="0" y="0"/>
                      <a:pt x="95" y="59"/>
                      <a:pt x="103" y="182"/>
                    </a:cubicBezTo>
                    <a:cubicBezTo>
                      <a:pt x="115" y="378"/>
                      <a:pt x="71" y="462"/>
                      <a:pt x="71" y="462"/>
                    </a:cubicBezTo>
                    <a:cubicBezTo>
                      <a:pt x="71" y="462"/>
                      <a:pt x="93" y="459"/>
                      <a:pt x="109" y="422"/>
                    </a:cubicBezTo>
                    <a:cubicBezTo>
                      <a:pt x="131" y="369"/>
                      <a:pt x="139" y="276"/>
                      <a:pt x="118" y="160"/>
                    </a:cubicBezTo>
                    <a:cubicBezTo>
                      <a:pt x="90" y="4"/>
                      <a:pt x="0" y="0"/>
                      <a:pt x="0" y="0"/>
                    </a:cubicBezTo>
                    <a:close/>
                  </a:path>
                </a:pathLst>
              </a:custGeom>
              <a:solidFill>
                <a:srgbClr val="9C56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376" name="Hình tự do 161"/>
              <p:cNvSpPr>
                <a:spLocks/>
              </p:cNvSpPr>
              <p:nvPr/>
            </p:nvSpPr>
            <p:spPr bwMode="auto">
              <a:xfrm>
                <a:off x="3005" y="-100"/>
                <a:ext cx="680" cy="425"/>
              </a:xfrm>
              <a:custGeom>
                <a:avLst/>
                <a:gdLst>
                  <a:gd name="T0" fmla="*/ 234 w 288"/>
                  <a:gd name="T1" fmla="*/ 75 h 180"/>
                  <a:gd name="T2" fmla="*/ 143 w 288"/>
                  <a:gd name="T3" fmla="*/ 52 h 180"/>
                  <a:gd name="T4" fmla="*/ 145 w 288"/>
                  <a:gd name="T5" fmla="*/ 0 h 180"/>
                  <a:gd name="T6" fmla="*/ 108 w 288"/>
                  <a:gd name="T7" fmla="*/ 0 h 180"/>
                  <a:gd name="T8" fmla="*/ 4 w 288"/>
                  <a:gd name="T9" fmla="*/ 138 h 180"/>
                  <a:gd name="T10" fmla="*/ 288 w 288"/>
                  <a:gd name="T11" fmla="*/ 142 h 180"/>
                  <a:gd name="T12" fmla="*/ 234 w 288"/>
                  <a:gd name="T13" fmla="*/ 75 h 180"/>
                </a:gdLst>
                <a:ahLst/>
                <a:cxnLst>
                  <a:cxn ang="0">
                    <a:pos x="T0" y="T1"/>
                  </a:cxn>
                  <a:cxn ang="0">
                    <a:pos x="T2" y="T3"/>
                  </a:cxn>
                  <a:cxn ang="0">
                    <a:pos x="T4" y="T5"/>
                  </a:cxn>
                  <a:cxn ang="0">
                    <a:pos x="T6" y="T7"/>
                  </a:cxn>
                  <a:cxn ang="0">
                    <a:pos x="T8" y="T9"/>
                  </a:cxn>
                  <a:cxn ang="0">
                    <a:pos x="T10" y="T11"/>
                  </a:cxn>
                  <a:cxn ang="0">
                    <a:pos x="T12" y="T13"/>
                  </a:cxn>
                </a:cxnLst>
                <a:rect l="0" t="0" r="r" b="b"/>
                <a:pathLst>
                  <a:path w="288" h="180">
                    <a:moveTo>
                      <a:pt x="234" y="75"/>
                    </a:moveTo>
                    <a:cubicBezTo>
                      <a:pt x="183" y="55"/>
                      <a:pt x="143" y="52"/>
                      <a:pt x="143" y="52"/>
                    </a:cubicBezTo>
                    <a:cubicBezTo>
                      <a:pt x="145" y="0"/>
                      <a:pt x="145" y="0"/>
                      <a:pt x="145" y="0"/>
                    </a:cubicBezTo>
                    <a:cubicBezTo>
                      <a:pt x="108" y="0"/>
                      <a:pt x="108" y="0"/>
                      <a:pt x="108" y="0"/>
                    </a:cubicBezTo>
                    <a:cubicBezTo>
                      <a:pt x="108" y="0"/>
                      <a:pt x="0" y="96"/>
                      <a:pt x="4" y="138"/>
                    </a:cubicBezTo>
                    <a:cubicBezTo>
                      <a:pt x="6" y="180"/>
                      <a:pt x="186" y="177"/>
                      <a:pt x="288" y="142"/>
                    </a:cubicBezTo>
                    <a:cubicBezTo>
                      <a:pt x="288" y="142"/>
                      <a:pt x="285" y="94"/>
                      <a:pt x="234" y="75"/>
                    </a:cubicBezTo>
                    <a:close/>
                  </a:path>
                </a:pathLst>
              </a:custGeom>
              <a:solidFill>
                <a:srgbClr val="708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377" name="Hình tự do 162"/>
              <p:cNvSpPr>
                <a:spLocks/>
              </p:cNvSpPr>
              <p:nvPr/>
            </p:nvSpPr>
            <p:spPr bwMode="auto">
              <a:xfrm>
                <a:off x="2955" y="-100"/>
                <a:ext cx="579" cy="475"/>
              </a:xfrm>
              <a:custGeom>
                <a:avLst/>
                <a:gdLst>
                  <a:gd name="T0" fmla="*/ 87 w 245"/>
                  <a:gd name="T1" fmla="*/ 152 h 201"/>
                  <a:gd name="T2" fmla="*/ 79 w 245"/>
                  <a:gd name="T3" fmla="*/ 83 h 201"/>
                  <a:gd name="T4" fmla="*/ 129 w 245"/>
                  <a:gd name="T5" fmla="*/ 0 h 201"/>
                  <a:gd name="T6" fmla="*/ 44 w 245"/>
                  <a:gd name="T7" fmla="*/ 81 h 201"/>
                  <a:gd name="T8" fmla="*/ 53 w 245"/>
                  <a:gd name="T9" fmla="*/ 177 h 201"/>
                  <a:gd name="T10" fmla="*/ 245 w 245"/>
                  <a:gd name="T11" fmla="*/ 158 h 201"/>
                  <a:gd name="T12" fmla="*/ 87 w 245"/>
                  <a:gd name="T13" fmla="*/ 152 h 201"/>
                </a:gdLst>
                <a:ahLst/>
                <a:cxnLst>
                  <a:cxn ang="0">
                    <a:pos x="T0" y="T1"/>
                  </a:cxn>
                  <a:cxn ang="0">
                    <a:pos x="T2" y="T3"/>
                  </a:cxn>
                  <a:cxn ang="0">
                    <a:pos x="T4" y="T5"/>
                  </a:cxn>
                  <a:cxn ang="0">
                    <a:pos x="T6" y="T7"/>
                  </a:cxn>
                  <a:cxn ang="0">
                    <a:pos x="T8" y="T9"/>
                  </a:cxn>
                  <a:cxn ang="0">
                    <a:pos x="T10" y="T11"/>
                  </a:cxn>
                  <a:cxn ang="0">
                    <a:pos x="T12" y="T13"/>
                  </a:cxn>
                </a:cxnLst>
                <a:rect l="0" t="0" r="r" b="b"/>
                <a:pathLst>
                  <a:path w="245" h="201">
                    <a:moveTo>
                      <a:pt x="87" y="152"/>
                    </a:moveTo>
                    <a:cubicBezTo>
                      <a:pt x="76" y="146"/>
                      <a:pt x="76" y="105"/>
                      <a:pt x="79" y="83"/>
                    </a:cubicBezTo>
                    <a:cubicBezTo>
                      <a:pt x="82" y="62"/>
                      <a:pt x="129" y="0"/>
                      <a:pt x="129" y="0"/>
                    </a:cubicBezTo>
                    <a:cubicBezTo>
                      <a:pt x="129" y="0"/>
                      <a:pt x="71" y="32"/>
                      <a:pt x="44" y="81"/>
                    </a:cubicBezTo>
                    <a:cubicBezTo>
                      <a:pt x="23" y="118"/>
                      <a:pt x="0" y="158"/>
                      <a:pt x="53" y="177"/>
                    </a:cubicBezTo>
                    <a:cubicBezTo>
                      <a:pt x="124" y="201"/>
                      <a:pt x="202" y="185"/>
                      <a:pt x="245" y="158"/>
                    </a:cubicBezTo>
                    <a:cubicBezTo>
                      <a:pt x="224" y="158"/>
                      <a:pt x="136" y="184"/>
                      <a:pt x="87" y="152"/>
                    </a:cubicBezTo>
                    <a:close/>
                  </a:path>
                </a:pathLst>
              </a:custGeom>
              <a:solidFill>
                <a:srgbClr val="5E6C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378" name="Hình tự do 163"/>
              <p:cNvSpPr>
                <a:spLocks/>
              </p:cNvSpPr>
              <p:nvPr/>
            </p:nvSpPr>
            <p:spPr bwMode="auto">
              <a:xfrm>
                <a:off x="477" y="-161"/>
                <a:ext cx="2412" cy="1991"/>
              </a:xfrm>
              <a:custGeom>
                <a:avLst/>
                <a:gdLst>
                  <a:gd name="T0" fmla="*/ 604 w 1021"/>
                  <a:gd name="T1" fmla="*/ 82 h 843"/>
                  <a:gd name="T2" fmla="*/ 341 w 1021"/>
                  <a:gd name="T3" fmla="*/ 75 h 843"/>
                  <a:gd name="T4" fmla="*/ 15 w 1021"/>
                  <a:gd name="T5" fmla="*/ 425 h 843"/>
                  <a:gd name="T6" fmla="*/ 270 w 1021"/>
                  <a:gd name="T7" fmla="*/ 726 h 843"/>
                  <a:gd name="T8" fmla="*/ 633 w 1021"/>
                  <a:gd name="T9" fmla="*/ 740 h 843"/>
                  <a:gd name="T10" fmla="*/ 604 w 1021"/>
                  <a:gd name="T11" fmla="*/ 82 h 843"/>
                </a:gdLst>
                <a:ahLst/>
                <a:cxnLst>
                  <a:cxn ang="0">
                    <a:pos x="T0" y="T1"/>
                  </a:cxn>
                  <a:cxn ang="0">
                    <a:pos x="T2" y="T3"/>
                  </a:cxn>
                  <a:cxn ang="0">
                    <a:pos x="T4" y="T5"/>
                  </a:cxn>
                  <a:cxn ang="0">
                    <a:pos x="T6" y="T7"/>
                  </a:cxn>
                  <a:cxn ang="0">
                    <a:pos x="T8" y="T9"/>
                  </a:cxn>
                  <a:cxn ang="0">
                    <a:pos x="T10" y="T11"/>
                  </a:cxn>
                </a:cxnLst>
                <a:rect l="0" t="0" r="r" b="b"/>
                <a:pathLst>
                  <a:path w="1021" h="843">
                    <a:moveTo>
                      <a:pt x="604" y="82"/>
                    </a:moveTo>
                    <a:cubicBezTo>
                      <a:pt x="531" y="0"/>
                      <a:pt x="376" y="37"/>
                      <a:pt x="341" y="75"/>
                    </a:cubicBezTo>
                    <a:cubicBezTo>
                      <a:pt x="163" y="36"/>
                      <a:pt x="34" y="214"/>
                      <a:pt x="15" y="425"/>
                    </a:cubicBezTo>
                    <a:cubicBezTo>
                      <a:pt x="0" y="597"/>
                      <a:pt x="122" y="718"/>
                      <a:pt x="270" y="726"/>
                    </a:cubicBezTo>
                    <a:cubicBezTo>
                      <a:pt x="320" y="797"/>
                      <a:pt x="568" y="843"/>
                      <a:pt x="633" y="740"/>
                    </a:cubicBezTo>
                    <a:cubicBezTo>
                      <a:pt x="884" y="817"/>
                      <a:pt x="1021" y="50"/>
                      <a:pt x="604" y="82"/>
                    </a:cubicBezTo>
                    <a:close/>
                  </a:path>
                </a:pathLst>
              </a:custGeom>
              <a:solidFill>
                <a:srgbClr val="EB7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379" name="Hình tự do 164"/>
              <p:cNvSpPr>
                <a:spLocks/>
              </p:cNvSpPr>
              <p:nvPr/>
            </p:nvSpPr>
            <p:spPr bwMode="auto">
              <a:xfrm>
                <a:off x="560" y="61"/>
                <a:ext cx="831" cy="1540"/>
              </a:xfrm>
              <a:custGeom>
                <a:avLst/>
                <a:gdLst>
                  <a:gd name="T0" fmla="*/ 193 w 352"/>
                  <a:gd name="T1" fmla="*/ 242 h 652"/>
                  <a:gd name="T2" fmla="*/ 206 w 352"/>
                  <a:gd name="T3" fmla="*/ 596 h 652"/>
                  <a:gd name="T4" fmla="*/ 206 w 352"/>
                  <a:gd name="T5" fmla="*/ 597 h 652"/>
                  <a:gd name="T6" fmla="*/ 48 w 352"/>
                  <a:gd name="T7" fmla="*/ 320 h 652"/>
                  <a:gd name="T8" fmla="*/ 204 w 352"/>
                  <a:gd name="T9" fmla="*/ 34 h 652"/>
                  <a:gd name="T10" fmla="*/ 297 w 352"/>
                  <a:gd name="T11" fmla="*/ 0 h 652"/>
                  <a:gd name="T12" fmla="*/ 134 w 352"/>
                  <a:gd name="T13" fmla="*/ 64 h 652"/>
                  <a:gd name="T14" fmla="*/ 24 w 352"/>
                  <a:gd name="T15" fmla="*/ 432 h 652"/>
                  <a:gd name="T16" fmla="*/ 169 w 352"/>
                  <a:gd name="T17" fmla="*/ 603 h 652"/>
                  <a:gd name="T18" fmla="*/ 207 w 352"/>
                  <a:gd name="T19" fmla="*/ 601 h 652"/>
                  <a:gd name="T20" fmla="*/ 254 w 352"/>
                  <a:gd name="T21" fmla="*/ 652 h 652"/>
                  <a:gd name="T22" fmla="*/ 213 w 352"/>
                  <a:gd name="T23" fmla="*/ 272 h 652"/>
                  <a:gd name="T24" fmla="*/ 352 w 352"/>
                  <a:gd name="T25" fmla="*/ 27 h 652"/>
                  <a:gd name="T26" fmla="*/ 193 w 352"/>
                  <a:gd name="T27" fmla="*/ 242 h 6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52" h="652">
                    <a:moveTo>
                      <a:pt x="193" y="242"/>
                    </a:moveTo>
                    <a:cubicBezTo>
                      <a:pt x="164" y="400"/>
                      <a:pt x="175" y="525"/>
                      <a:pt x="206" y="596"/>
                    </a:cubicBezTo>
                    <a:cubicBezTo>
                      <a:pt x="206" y="597"/>
                      <a:pt x="206" y="597"/>
                      <a:pt x="206" y="597"/>
                    </a:cubicBezTo>
                    <a:cubicBezTo>
                      <a:pt x="168" y="587"/>
                      <a:pt x="20" y="528"/>
                      <a:pt x="48" y="320"/>
                    </a:cubicBezTo>
                    <a:cubicBezTo>
                      <a:pt x="76" y="126"/>
                      <a:pt x="157" y="52"/>
                      <a:pt x="204" y="34"/>
                    </a:cubicBezTo>
                    <a:cubicBezTo>
                      <a:pt x="249" y="15"/>
                      <a:pt x="297" y="0"/>
                      <a:pt x="297" y="0"/>
                    </a:cubicBezTo>
                    <a:cubicBezTo>
                      <a:pt x="297" y="0"/>
                      <a:pt x="189" y="1"/>
                      <a:pt x="134" y="64"/>
                    </a:cubicBezTo>
                    <a:cubicBezTo>
                      <a:pt x="60" y="149"/>
                      <a:pt x="0" y="284"/>
                      <a:pt x="24" y="432"/>
                    </a:cubicBezTo>
                    <a:cubicBezTo>
                      <a:pt x="42" y="532"/>
                      <a:pt x="108" y="598"/>
                      <a:pt x="169" y="603"/>
                    </a:cubicBezTo>
                    <a:cubicBezTo>
                      <a:pt x="178" y="603"/>
                      <a:pt x="196" y="602"/>
                      <a:pt x="207" y="601"/>
                    </a:cubicBezTo>
                    <a:cubicBezTo>
                      <a:pt x="227" y="648"/>
                      <a:pt x="254" y="652"/>
                      <a:pt x="254" y="652"/>
                    </a:cubicBezTo>
                    <a:cubicBezTo>
                      <a:pt x="254" y="652"/>
                      <a:pt x="197" y="538"/>
                      <a:pt x="213" y="272"/>
                    </a:cubicBezTo>
                    <a:cubicBezTo>
                      <a:pt x="224" y="106"/>
                      <a:pt x="352" y="27"/>
                      <a:pt x="352" y="27"/>
                    </a:cubicBezTo>
                    <a:cubicBezTo>
                      <a:pt x="352" y="27"/>
                      <a:pt x="230" y="32"/>
                      <a:pt x="193" y="242"/>
                    </a:cubicBezTo>
                    <a:close/>
                  </a:path>
                </a:pathLst>
              </a:custGeom>
              <a:solidFill>
                <a:srgbClr val="9C56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380" name="Hình tự do 165"/>
              <p:cNvSpPr>
                <a:spLocks/>
              </p:cNvSpPr>
              <p:nvPr/>
            </p:nvSpPr>
            <p:spPr bwMode="auto">
              <a:xfrm>
                <a:off x="1984" y="172"/>
                <a:ext cx="262" cy="1389"/>
              </a:xfrm>
              <a:custGeom>
                <a:avLst/>
                <a:gdLst>
                  <a:gd name="T0" fmla="*/ 24 w 111"/>
                  <a:gd name="T1" fmla="*/ 0 h 588"/>
                  <a:gd name="T2" fmla="*/ 93 w 111"/>
                  <a:gd name="T3" fmla="*/ 185 h 588"/>
                  <a:gd name="T4" fmla="*/ 0 w 111"/>
                  <a:gd name="T5" fmla="*/ 588 h 588"/>
                  <a:gd name="T6" fmla="*/ 26 w 111"/>
                  <a:gd name="T7" fmla="*/ 575 h 588"/>
                  <a:gd name="T8" fmla="*/ 110 w 111"/>
                  <a:gd name="T9" fmla="*/ 182 h 588"/>
                  <a:gd name="T10" fmla="*/ 24 w 111"/>
                  <a:gd name="T11" fmla="*/ 0 h 588"/>
                </a:gdLst>
                <a:ahLst/>
                <a:cxnLst>
                  <a:cxn ang="0">
                    <a:pos x="T0" y="T1"/>
                  </a:cxn>
                  <a:cxn ang="0">
                    <a:pos x="T2" y="T3"/>
                  </a:cxn>
                  <a:cxn ang="0">
                    <a:pos x="T4" y="T5"/>
                  </a:cxn>
                  <a:cxn ang="0">
                    <a:pos x="T6" y="T7"/>
                  </a:cxn>
                  <a:cxn ang="0">
                    <a:pos x="T8" y="T9"/>
                  </a:cxn>
                  <a:cxn ang="0">
                    <a:pos x="T10" y="T11"/>
                  </a:cxn>
                </a:cxnLst>
                <a:rect l="0" t="0" r="r" b="b"/>
                <a:pathLst>
                  <a:path w="111" h="588">
                    <a:moveTo>
                      <a:pt x="24" y="0"/>
                    </a:moveTo>
                    <a:cubicBezTo>
                      <a:pt x="24" y="0"/>
                      <a:pt x="87" y="57"/>
                      <a:pt x="93" y="185"/>
                    </a:cubicBezTo>
                    <a:cubicBezTo>
                      <a:pt x="102" y="350"/>
                      <a:pt x="0" y="588"/>
                      <a:pt x="0" y="588"/>
                    </a:cubicBezTo>
                    <a:cubicBezTo>
                      <a:pt x="0" y="588"/>
                      <a:pt x="16" y="576"/>
                      <a:pt x="26" y="575"/>
                    </a:cubicBezTo>
                    <a:cubicBezTo>
                      <a:pt x="80" y="501"/>
                      <a:pt x="111" y="336"/>
                      <a:pt x="110" y="182"/>
                    </a:cubicBezTo>
                    <a:cubicBezTo>
                      <a:pt x="109" y="27"/>
                      <a:pt x="24" y="0"/>
                      <a:pt x="24" y="0"/>
                    </a:cubicBezTo>
                    <a:close/>
                  </a:path>
                </a:pathLst>
              </a:custGeom>
              <a:solidFill>
                <a:srgbClr val="9C56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381" name="Hình tự do 166"/>
              <p:cNvSpPr>
                <a:spLocks/>
              </p:cNvSpPr>
              <p:nvPr/>
            </p:nvSpPr>
            <p:spPr bwMode="auto">
              <a:xfrm>
                <a:off x="1287" y="-367"/>
                <a:ext cx="721" cy="470"/>
              </a:xfrm>
              <a:custGeom>
                <a:avLst/>
                <a:gdLst>
                  <a:gd name="T0" fmla="*/ 204 w 305"/>
                  <a:gd name="T1" fmla="*/ 111 h 199"/>
                  <a:gd name="T2" fmla="*/ 192 w 305"/>
                  <a:gd name="T3" fmla="*/ 9 h 199"/>
                  <a:gd name="T4" fmla="*/ 117 w 305"/>
                  <a:gd name="T5" fmla="*/ 15 h 199"/>
                  <a:gd name="T6" fmla="*/ 125 w 305"/>
                  <a:gd name="T7" fmla="*/ 125 h 199"/>
                  <a:gd name="T8" fmla="*/ 29 w 305"/>
                  <a:gd name="T9" fmla="*/ 115 h 199"/>
                  <a:gd name="T10" fmla="*/ 2 w 305"/>
                  <a:gd name="T11" fmla="*/ 156 h 199"/>
                  <a:gd name="T12" fmla="*/ 51 w 305"/>
                  <a:gd name="T13" fmla="*/ 177 h 199"/>
                  <a:gd name="T14" fmla="*/ 195 w 305"/>
                  <a:gd name="T15" fmla="*/ 199 h 199"/>
                  <a:gd name="T16" fmla="*/ 266 w 305"/>
                  <a:gd name="T17" fmla="*/ 147 h 199"/>
                  <a:gd name="T18" fmla="*/ 303 w 305"/>
                  <a:gd name="T19" fmla="*/ 156 h 199"/>
                  <a:gd name="T20" fmla="*/ 204 w 305"/>
                  <a:gd name="T21" fmla="*/ 111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5" h="199">
                    <a:moveTo>
                      <a:pt x="204" y="111"/>
                    </a:moveTo>
                    <a:cubicBezTo>
                      <a:pt x="191" y="73"/>
                      <a:pt x="192" y="9"/>
                      <a:pt x="192" y="9"/>
                    </a:cubicBezTo>
                    <a:cubicBezTo>
                      <a:pt x="192" y="9"/>
                      <a:pt x="157" y="0"/>
                      <a:pt x="117" y="15"/>
                    </a:cubicBezTo>
                    <a:cubicBezTo>
                      <a:pt x="125" y="40"/>
                      <a:pt x="125" y="125"/>
                      <a:pt x="125" y="125"/>
                    </a:cubicBezTo>
                    <a:cubicBezTo>
                      <a:pt x="125" y="125"/>
                      <a:pt x="47" y="98"/>
                      <a:pt x="29" y="115"/>
                    </a:cubicBezTo>
                    <a:cubicBezTo>
                      <a:pt x="0" y="141"/>
                      <a:pt x="2" y="156"/>
                      <a:pt x="2" y="156"/>
                    </a:cubicBezTo>
                    <a:cubicBezTo>
                      <a:pt x="11" y="167"/>
                      <a:pt x="13" y="169"/>
                      <a:pt x="51" y="177"/>
                    </a:cubicBezTo>
                    <a:cubicBezTo>
                      <a:pt x="136" y="167"/>
                      <a:pt x="172" y="180"/>
                      <a:pt x="195" y="199"/>
                    </a:cubicBezTo>
                    <a:cubicBezTo>
                      <a:pt x="223" y="199"/>
                      <a:pt x="248" y="152"/>
                      <a:pt x="266" y="147"/>
                    </a:cubicBezTo>
                    <a:cubicBezTo>
                      <a:pt x="288" y="142"/>
                      <a:pt x="302" y="168"/>
                      <a:pt x="303" y="156"/>
                    </a:cubicBezTo>
                    <a:cubicBezTo>
                      <a:pt x="305" y="137"/>
                      <a:pt x="254" y="110"/>
                      <a:pt x="204" y="111"/>
                    </a:cubicBezTo>
                    <a:close/>
                  </a:path>
                </a:pathLst>
              </a:custGeom>
              <a:solidFill>
                <a:srgbClr val="708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382" name="Hình tự do 167"/>
              <p:cNvSpPr>
                <a:spLocks/>
              </p:cNvSpPr>
              <p:nvPr/>
            </p:nvSpPr>
            <p:spPr bwMode="auto">
              <a:xfrm>
                <a:off x="1391" y="-343"/>
                <a:ext cx="659" cy="491"/>
              </a:xfrm>
              <a:custGeom>
                <a:avLst/>
                <a:gdLst>
                  <a:gd name="T0" fmla="*/ 158 w 279"/>
                  <a:gd name="T1" fmla="*/ 101 h 208"/>
                  <a:gd name="T2" fmla="*/ 148 w 279"/>
                  <a:gd name="T3" fmla="*/ 2 h 208"/>
                  <a:gd name="T4" fmla="*/ 129 w 279"/>
                  <a:gd name="T5" fmla="*/ 0 h 208"/>
                  <a:gd name="T6" fmla="*/ 139 w 279"/>
                  <a:gd name="T7" fmla="*/ 119 h 208"/>
                  <a:gd name="T8" fmla="*/ 176 w 279"/>
                  <a:gd name="T9" fmla="*/ 124 h 208"/>
                  <a:gd name="T10" fmla="*/ 163 w 279"/>
                  <a:gd name="T11" fmla="*/ 178 h 208"/>
                  <a:gd name="T12" fmla="*/ 0 w 279"/>
                  <a:gd name="T13" fmla="*/ 171 h 208"/>
                  <a:gd name="T14" fmla="*/ 93 w 279"/>
                  <a:gd name="T15" fmla="*/ 175 h 208"/>
                  <a:gd name="T16" fmla="*/ 178 w 279"/>
                  <a:gd name="T17" fmla="*/ 207 h 208"/>
                  <a:gd name="T18" fmla="*/ 224 w 279"/>
                  <a:gd name="T19" fmla="*/ 175 h 208"/>
                  <a:gd name="T20" fmla="*/ 268 w 279"/>
                  <a:gd name="T21" fmla="*/ 167 h 208"/>
                  <a:gd name="T22" fmla="*/ 158 w 279"/>
                  <a:gd name="T23" fmla="*/ 101 h 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9" h="208">
                    <a:moveTo>
                      <a:pt x="158" y="101"/>
                    </a:moveTo>
                    <a:cubicBezTo>
                      <a:pt x="152" y="76"/>
                      <a:pt x="148" y="2"/>
                      <a:pt x="148" y="2"/>
                    </a:cubicBezTo>
                    <a:cubicBezTo>
                      <a:pt x="129" y="0"/>
                      <a:pt x="129" y="0"/>
                      <a:pt x="129" y="0"/>
                    </a:cubicBezTo>
                    <a:cubicBezTo>
                      <a:pt x="139" y="119"/>
                      <a:pt x="139" y="119"/>
                      <a:pt x="139" y="119"/>
                    </a:cubicBezTo>
                    <a:cubicBezTo>
                      <a:pt x="139" y="119"/>
                      <a:pt x="168" y="119"/>
                      <a:pt x="176" y="124"/>
                    </a:cubicBezTo>
                    <a:cubicBezTo>
                      <a:pt x="197" y="133"/>
                      <a:pt x="195" y="172"/>
                      <a:pt x="163" y="178"/>
                    </a:cubicBezTo>
                    <a:cubicBezTo>
                      <a:pt x="92" y="139"/>
                      <a:pt x="0" y="171"/>
                      <a:pt x="0" y="171"/>
                    </a:cubicBezTo>
                    <a:cubicBezTo>
                      <a:pt x="0" y="171"/>
                      <a:pt x="55" y="171"/>
                      <a:pt x="93" y="175"/>
                    </a:cubicBezTo>
                    <a:cubicBezTo>
                      <a:pt x="113" y="178"/>
                      <a:pt x="160" y="190"/>
                      <a:pt x="178" y="207"/>
                    </a:cubicBezTo>
                    <a:cubicBezTo>
                      <a:pt x="199" y="208"/>
                      <a:pt x="224" y="204"/>
                      <a:pt x="224" y="175"/>
                    </a:cubicBezTo>
                    <a:cubicBezTo>
                      <a:pt x="234" y="168"/>
                      <a:pt x="258" y="156"/>
                      <a:pt x="268" y="167"/>
                    </a:cubicBezTo>
                    <a:cubicBezTo>
                      <a:pt x="279" y="132"/>
                      <a:pt x="216" y="97"/>
                      <a:pt x="158" y="101"/>
                    </a:cubicBezTo>
                    <a:close/>
                  </a:path>
                </a:pathLst>
              </a:custGeom>
              <a:solidFill>
                <a:srgbClr val="617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383" name="Hình tự do 168"/>
              <p:cNvSpPr>
                <a:spLocks/>
              </p:cNvSpPr>
              <p:nvPr/>
            </p:nvSpPr>
            <p:spPr bwMode="auto">
              <a:xfrm>
                <a:off x="3151" y="179"/>
                <a:ext cx="2618" cy="2563"/>
              </a:xfrm>
              <a:custGeom>
                <a:avLst/>
                <a:gdLst>
                  <a:gd name="T0" fmla="*/ 718 w 980"/>
                  <a:gd name="T1" fmla="*/ 228 h 917"/>
                  <a:gd name="T2" fmla="*/ 563 w 980"/>
                  <a:gd name="T3" fmla="*/ 144 h 917"/>
                  <a:gd name="T4" fmla="*/ 535 w 980"/>
                  <a:gd name="T5" fmla="*/ 49 h 917"/>
                  <a:gd name="T6" fmla="*/ 422 w 980"/>
                  <a:gd name="T7" fmla="*/ 10 h 917"/>
                  <a:gd name="T8" fmla="*/ 385 w 980"/>
                  <a:gd name="T9" fmla="*/ 124 h 917"/>
                  <a:gd name="T10" fmla="*/ 440 w 980"/>
                  <a:gd name="T11" fmla="*/ 96 h 917"/>
                  <a:gd name="T12" fmla="*/ 440 w 980"/>
                  <a:gd name="T13" fmla="*/ 136 h 917"/>
                  <a:gd name="T14" fmla="*/ 332 w 980"/>
                  <a:gd name="T15" fmla="*/ 145 h 917"/>
                  <a:gd name="T16" fmla="*/ 245 w 980"/>
                  <a:gd name="T17" fmla="*/ 202 h 917"/>
                  <a:gd name="T18" fmla="*/ 155 w 980"/>
                  <a:gd name="T19" fmla="*/ 233 h 917"/>
                  <a:gd name="T20" fmla="*/ 24 w 980"/>
                  <a:gd name="T21" fmla="*/ 444 h 917"/>
                  <a:gd name="T22" fmla="*/ 15 w 980"/>
                  <a:gd name="T23" fmla="*/ 644 h 917"/>
                  <a:gd name="T24" fmla="*/ 214 w 980"/>
                  <a:gd name="T25" fmla="*/ 865 h 917"/>
                  <a:gd name="T26" fmla="*/ 512 w 980"/>
                  <a:gd name="T27" fmla="*/ 910 h 917"/>
                  <a:gd name="T28" fmla="*/ 824 w 980"/>
                  <a:gd name="T29" fmla="*/ 859 h 917"/>
                  <a:gd name="T30" fmla="*/ 935 w 980"/>
                  <a:gd name="T31" fmla="*/ 690 h 917"/>
                  <a:gd name="T32" fmla="*/ 923 w 980"/>
                  <a:gd name="T33" fmla="*/ 396 h 917"/>
                  <a:gd name="T34" fmla="*/ 718 w 980"/>
                  <a:gd name="T35" fmla="*/ 228 h 9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80" h="917">
                    <a:moveTo>
                      <a:pt x="718" y="228"/>
                    </a:moveTo>
                    <a:cubicBezTo>
                      <a:pt x="694" y="185"/>
                      <a:pt x="638" y="144"/>
                      <a:pt x="563" y="144"/>
                    </a:cubicBezTo>
                    <a:cubicBezTo>
                      <a:pt x="558" y="98"/>
                      <a:pt x="551" y="77"/>
                      <a:pt x="535" y="49"/>
                    </a:cubicBezTo>
                    <a:cubicBezTo>
                      <a:pt x="504" y="19"/>
                      <a:pt x="466" y="0"/>
                      <a:pt x="422" y="10"/>
                    </a:cubicBezTo>
                    <a:cubicBezTo>
                      <a:pt x="410" y="14"/>
                      <a:pt x="358" y="53"/>
                      <a:pt x="385" y="124"/>
                    </a:cubicBezTo>
                    <a:cubicBezTo>
                      <a:pt x="395" y="116"/>
                      <a:pt x="431" y="86"/>
                      <a:pt x="440" y="96"/>
                    </a:cubicBezTo>
                    <a:cubicBezTo>
                      <a:pt x="450" y="109"/>
                      <a:pt x="442" y="125"/>
                      <a:pt x="440" y="136"/>
                    </a:cubicBezTo>
                    <a:cubicBezTo>
                      <a:pt x="440" y="136"/>
                      <a:pt x="375" y="127"/>
                      <a:pt x="332" y="145"/>
                    </a:cubicBezTo>
                    <a:cubicBezTo>
                      <a:pt x="290" y="162"/>
                      <a:pt x="245" y="202"/>
                      <a:pt x="245" y="202"/>
                    </a:cubicBezTo>
                    <a:cubicBezTo>
                      <a:pt x="245" y="202"/>
                      <a:pt x="188" y="214"/>
                      <a:pt x="155" y="233"/>
                    </a:cubicBezTo>
                    <a:cubicBezTo>
                      <a:pt x="112" y="256"/>
                      <a:pt x="47" y="316"/>
                      <a:pt x="24" y="444"/>
                    </a:cubicBezTo>
                    <a:cubicBezTo>
                      <a:pt x="5" y="553"/>
                      <a:pt x="0" y="596"/>
                      <a:pt x="15" y="644"/>
                    </a:cubicBezTo>
                    <a:cubicBezTo>
                      <a:pt x="38" y="715"/>
                      <a:pt x="124" y="816"/>
                      <a:pt x="214" y="865"/>
                    </a:cubicBezTo>
                    <a:cubicBezTo>
                      <a:pt x="281" y="900"/>
                      <a:pt x="437" y="906"/>
                      <a:pt x="512" y="910"/>
                    </a:cubicBezTo>
                    <a:cubicBezTo>
                      <a:pt x="612" y="917"/>
                      <a:pt x="758" y="903"/>
                      <a:pt x="824" y="859"/>
                    </a:cubicBezTo>
                    <a:cubicBezTo>
                      <a:pt x="866" y="831"/>
                      <a:pt x="915" y="736"/>
                      <a:pt x="935" y="690"/>
                    </a:cubicBezTo>
                    <a:cubicBezTo>
                      <a:pt x="961" y="621"/>
                      <a:pt x="980" y="538"/>
                      <a:pt x="923" y="396"/>
                    </a:cubicBezTo>
                    <a:cubicBezTo>
                      <a:pt x="877" y="281"/>
                      <a:pt x="784" y="223"/>
                      <a:pt x="718" y="228"/>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384" name="Hình tự do 169"/>
              <p:cNvSpPr>
                <a:spLocks/>
              </p:cNvSpPr>
              <p:nvPr/>
            </p:nvSpPr>
            <p:spPr bwMode="auto">
              <a:xfrm>
                <a:off x="3255" y="538"/>
                <a:ext cx="2612" cy="2224"/>
              </a:xfrm>
              <a:custGeom>
                <a:avLst/>
                <a:gdLst>
                  <a:gd name="T0" fmla="*/ 652 w 962"/>
                  <a:gd name="T1" fmla="*/ 95 h 688"/>
                  <a:gd name="T2" fmla="*/ 328 w 962"/>
                  <a:gd name="T3" fmla="*/ 30 h 688"/>
                  <a:gd name="T4" fmla="*/ 191 w 962"/>
                  <a:gd name="T5" fmla="*/ 83 h 688"/>
                  <a:gd name="T6" fmla="*/ 8 w 962"/>
                  <a:gd name="T7" fmla="*/ 358 h 688"/>
                  <a:gd name="T8" fmla="*/ 615 w 962"/>
                  <a:gd name="T9" fmla="*/ 673 h 688"/>
                  <a:gd name="T10" fmla="*/ 652 w 962"/>
                  <a:gd name="T11" fmla="*/ 95 h 688"/>
                </a:gdLst>
                <a:ahLst/>
                <a:cxnLst>
                  <a:cxn ang="0">
                    <a:pos x="T0" y="T1"/>
                  </a:cxn>
                  <a:cxn ang="0">
                    <a:pos x="T2" y="T3"/>
                  </a:cxn>
                  <a:cxn ang="0">
                    <a:pos x="T4" y="T5"/>
                  </a:cxn>
                  <a:cxn ang="0">
                    <a:pos x="T6" y="T7"/>
                  </a:cxn>
                  <a:cxn ang="0">
                    <a:pos x="T8" y="T9"/>
                  </a:cxn>
                  <a:cxn ang="0">
                    <a:pos x="T10" y="T11"/>
                  </a:cxn>
                </a:cxnLst>
                <a:rect l="0" t="0" r="r" b="b"/>
                <a:pathLst>
                  <a:path w="962" h="688">
                    <a:moveTo>
                      <a:pt x="652" y="95"/>
                    </a:moveTo>
                    <a:cubicBezTo>
                      <a:pt x="580" y="0"/>
                      <a:pt x="426" y="7"/>
                      <a:pt x="328" y="30"/>
                    </a:cubicBezTo>
                    <a:cubicBezTo>
                      <a:pt x="232" y="50"/>
                      <a:pt x="191" y="83"/>
                      <a:pt x="191" y="83"/>
                    </a:cubicBezTo>
                    <a:cubicBezTo>
                      <a:pt x="191" y="83"/>
                      <a:pt x="25" y="104"/>
                      <a:pt x="8" y="358"/>
                    </a:cubicBezTo>
                    <a:cubicBezTo>
                      <a:pt x="0" y="688"/>
                      <a:pt x="330" y="678"/>
                      <a:pt x="615" y="673"/>
                    </a:cubicBezTo>
                    <a:cubicBezTo>
                      <a:pt x="962" y="651"/>
                      <a:pt x="898" y="90"/>
                      <a:pt x="652" y="95"/>
                    </a:cubicBezTo>
                    <a:close/>
                  </a:path>
                </a:pathLst>
              </a:custGeom>
              <a:solidFill>
                <a:srgbClr val="EE91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385" name="Hình tự do 170"/>
              <p:cNvSpPr>
                <a:spLocks/>
              </p:cNvSpPr>
              <p:nvPr/>
            </p:nvSpPr>
            <p:spPr bwMode="auto">
              <a:xfrm>
                <a:off x="3817" y="226"/>
                <a:ext cx="1209" cy="655"/>
              </a:xfrm>
              <a:custGeom>
                <a:avLst/>
                <a:gdLst>
                  <a:gd name="T0" fmla="*/ 341 w 420"/>
                  <a:gd name="T1" fmla="*/ 156 h 249"/>
                  <a:gd name="T2" fmla="*/ 255 w 420"/>
                  <a:gd name="T3" fmla="*/ 143 h 249"/>
                  <a:gd name="T4" fmla="*/ 240 w 420"/>
                  <a:gd name="T5" fmla="*/ 44 h 249"/>
                  <a:gd name="T6" fmla="*/ 148 w 420"/>
                  <a:gd name="T7" fmla="*/ 8 h 249"/>
                  <a:gd name="T8" fmla="*/ 112 w 420"/>
                  <a:gd name="T9" fmla="*/ 81 h 249"/>
                  <a:gd name="T10" fmla="*/ 177 w 420"/>
                  <a:gd name="T11" fmla="*/ 140 h 249"/>
                  <a:gd name="T12" fmla="*/ 0 w 420"/>
                  <a:gd name="T13" fmla="*/ 194 h 249"/>
                  <a:gd name="T14" fmla="*/ 95 w 420"/>
                  <a:gd name="T15" fmla="*/ 174 h 249"/>
                  <a:gd name="T16" fmla="*/ 75 w 420"/>
                  <a:gd name="T17" fmla="*/ 223 h 249"/>
                  <a:gd name="T18" fmla="*/ 188 w 420"/>
                  <a:gd name="T19" fmla="*/ 195 h 249"/>
                  <a:gd name="T20" fmla="*/ 285 w 420"/>
                  <a:gd name="T21" fmla="*/ 249 h 249"/>
                  <a:gd name="T22" fmla="*/ 301 w 420"/>
                  <a:gd name="T23" fmla="*/ 187 h 249"/>
                  <a:gd name="T24" fmla="*/ 420 w 420"/>
                  <a:gd name="T25" fmla="*/ 227 h 249"/>
                  <a:gd name="T26" fmla="*/ 341 w 420"/>
                  <a:gd name="T27" fmla="*/ 156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20" h="249">
                    <a:moveTo>
                      <a:pt x="341" y="156"/>
                    </a:moveTo>
                    <a:cubicBezTo>
                      <a:pt x="295" y="137"/>
                      <a:pt x="255" y="143"/>
                      <a:pt x="255" y="143"/>
                    </a:cubicBezTo>
                    <a:cubicBezTo>
                      <a:pt x="255" y="143"/>
                      <a:pt x="273" y="91"/>
                      <a:pt x="240" y="44"/>
                    </a:cubicBezTo>
                    <a:cubicBezTo>
                      <a:pt x="217" y="9"/>
                      <a:pt x="181" y="0"/>
                      <a:pt x="148" y="8"/>
                    </a:cubicBezTo>
                    <a:cubicBezTo>
                      <a:pt x="117" y="15"/>
                      <a:pt x="100" y="49"/>
                      <a:pt x="112" y="81"/>
                    </a:cubicBezTo>
                    <a:cubicBezTo>
                      <a:pt x="160" y="23"/>
                      <a:pt x="216" y="83"/>
                      <a:pt x="177" y="140"/>
                    </a:cubicBezTo>
                    <a:cubicBezTo>
                      <a:pt x="143" y="140"/>
                      <a:pt x="70" y="117"/>
                      <a:pt x="0" y="194"/>
                    </a:cubicBezTo>
                    <a:cubicBezTo>
                      <a:pt x="0" y="194"/>
                      <a:pt x="65" y="170"/>
                      <a:pt x="95" y="174"/>
                    </a:cubicBezTo>
                    <a:cubicBezTo>
                      <a:pt x="74" y="198"/>
                      <a:pt x="75" y="223"/>
                      <a:pt x="75" y="223"/>
                    </a:cubicBezTo>
                    <a:cubicBezTo>
                      <a:pt x="75" y="223"/>
                      <a:pt x="133" y="196"/>
                      <a:pt x="188" y="195"/>
                    </a:cubicBezTo>
                    <a:cubicBezTo>
                      <a:pt x="237" y="210"/>
                      <a:pt x="285" y="249"/>
                      <a:pt x="285" y="249"/>
                    </a:cubicBezTo>
                    <a:cubicBezTo>
                      <a:pt x="285" y="249"/>
                      <a:pt x="310" y="227"/>
                      <a:pt x="301" y="187"/>
                    </a:cubicBezTo>
                    <a:cubicBezTo>
                      <a:pt x="338" y="194"/>
                      <a:pt x="420" y="227"/>
                      <a:pt x="420" y="227"/>
                    </a:cubicBezTo>
                    <a:cubicBezTo>
                      <a:pt x="420" y="227"/>
                      <a:pt x="401" y="183"/>
                      <a:pt x="341" y="156"/>
                    </a:cubicBezTo>
                    <a:close/>
                  </a:path>
                </a:pathLst>
              </a:custGeom>
              <a:solidFill>
                <a:srgbClr val="92C4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386" name="Hình tự do 171"/>
              <p:cNvSpPr>
                <a:spLocks/>
              </p:cNvSpPr>
              <p:nvPr/>
            </p:nvSpPr>
            <p:spPr bwMode="auto">
              <a:xfrm>
                <a:off x="4379" y="325"/>
                <a:ext cx="69" cy="329"/>
              </a:xfrm>
              <a:custGeom>
                <a:avLst/>
                <a:gdLst>
                  <a:gd name="T0" fmla="*/ 0 w 29"/>
                  <a:gd name="T1" fmla="*/ 0 h 139"/>
                  <a:gd name="T2" fmla="*/ 15 w 29"/>
                  <a:gd name="T3" fmla="*/ 54 h 139"/>
                  <a:gd name="T4" fmla="*/ 10 w 29"/>
                  <a:gd name="T5" fmla="*/ 139 h 139"/>
                  <a:gd name="T6" fmla="*/ 21 w 29"/>
                  <a:gd name="T7" fmla="*/ 54 h 139"/>
                  <a:gd name="T8" fmla="*/ 0 w 29"/>
                  <a:gd name="T9" fmla="*/ 0 h 139"/>
                </a:gdLst>
                <a:ahLst/>
                <a:cxnLst>
                  <a:cxn ang="0">
                    <a:pos x="T0" y="T1"/>
                  </a:cxn>
                  <a:cxn ang="0">
                    <a:pos x="T2" y="T3"/>
                  </a:cxn>
                  <a:cxn ang="0">
                    <a:pos x="T4" y="T5"/>
                  </a:cxn>
                  <a:cxn ang="0">
                    <a:pos x="T6" y="T7"/>
                  </a:cxn>
                  <a:cxn ang="0">
                    <a:pos x="T8" y="T9"/>
                  </a:cxn>
                </a:cxnLst>
                <a:rect l="0" t="0" r="r" b="b"/>
                <a:pathLst>
                  <a:path w="29" h="139">
                    <a:moveTo>
                      <a:pt x="0" y="0"/>
                    </a:moveTo>
                    <a:cubicBezTo>
                      <a:pt x="0" y="0"/>
                      <a:pt x="11" y="25"/>
                      <a:pt x="15" y="54"/>
                    </a:cubicBezTo>
                    <a:cubicBezTo>
                      <a:pt x="17" y="72"/>
                      <a:pt x="10" y="139"/>
                      <a:pt x="10" y="139"/>
                    </a:cubicBezTo>
                    <a:cubicBezTo>
                      <a:pt x="10" y="139"/>
                      <a:pt x="29" y="117"/>
                      <a:pt x="21" y="54"/>
                    </a:cubicBezTo>
                    <a:cubicBezTo>
                      <a:pt x="17" y="15"/>
                      <a:pt x="0" y="0"/>
                      <a:pt x="0" y="0"/>
                    </a:cubicBezTo>
                    <a:close/>
                  </a:path>
                </a:pathLst>
              </a:custGeom>
              <a:solidFill>
                <a:srgbClr val="7E9D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387" name="Hình tự do 172"/>
              <p:cNvSpPr>
                <a:spLocks/>
              </p:cNvSpPr>
              <p:nvPr/>
            </p:nvSpPr>
            <p:spPr bwMode="auto">
              <a:xfrm>
                <a:off x="3817" y="536"/>
                <a:ext cx="425" cy="134"/>
              </a:xfrm>
              <a:custGeom>
                <a:avLst/>
                <a:gdLst>
                  <a:gd name="T0" fmla="*/ 112 w 180"/>
                  <a:gd name="T1" fmla="*/ 1 h 57"/>
                  <a:gd name="T2" fmla="*/ 0 w 180"/>
                  <a:gd name="T3" fmla="*/ 57 h 57"/>
                  <a:gd name="T4" fmla="*/ 99 w 180"/>
                  <a:gd name="T5" fmla="*/ 10 h 57"/>
                  <a:gd name="T6" fmla="*/ 180 w 180"/>
                  <a:gd name="T7" fmla="*/ 12 h 57"/>
                  <a:gd name="T8" fmla="*/ 112 w 180"/>
                  <a:gd name="T9" fmla="*/ 1 h 57"/>
                </a:gdLst>
                <a:ahLst/>
                <a:cxnLst>
                  <a:cxn ang="0">
                    <a:pos x="T0" y="T1"/>
                  </a:cxn>
                  <a:cxn ang="0">
                    <a:pos x="T2" y="T3"/>
                  </a:cxn>
                  <a:cxn ang="0">
                    <a:pos x="T4" y="T5"/>
                  </a:cxn>
                  <a:cxn ang="0">
                    <a:pos x="T6" y="T7"/>
                  </a:cxn>
                  <a:cxn ang="0">
                    <a:pos x="T8" y="T9"/>
                  </a:cxn>
                </a:cxnLst>
                <a:rect l="0" t="0" r="r" b="b"/>
                <a:pathLst>
                  <a:path w="180" h="57">
                    <a:moveTo>
                      <a:pt x="112" y="1"/>
                    </a:moveTo>
                    <a:cubicBezTo>
                      <a:pt x="84" y="3"/>
                      <a:pt x="21" y="24"/>
                      <a:pt x="0" y="57"/>
                    </a:cubicBezTo>
                    <a:cubicBezTo>
                      <a:pt x="46" y="28"/>
                      <a:pt x="76" y="14"/>
                      <a:pt x="99" y="10"/>
                    </a:cubicBezTo>
                    <a:cubicBezTo>
                      <a:pt x="116" y="8"/>
                      <a:pt x="117" y="10"/>
                      <a:pt x="180" y="12"/>
                    </a:cubicBezTo>
                    <a:cubicBezTo>
                      <a:pt x="180" y="12"/>
                      <a:pt x="158" y="0"/>
                      <a:pt x="112" y="1"/>
                    </a:cubicBezTo>
                    <a:close/>
                  </a:path>
                </a:pathLst>
              </a:custGeom>
              <a:solidFill>
                <a:srgbClr val="7E9D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388" name="Hình tự do 173"/>
              <p:cNvSpPr>
                <a:spLocks/>
              </p:cNvSpPr>
              <p:nvPr/>
            </p:nvSpPr>
            <p:spPr bwMode="auto">
              <a:xfrm>
                <a:off x="4828" y="848"/>
                <a:ext cx="476" cy="1580"/>
              </a:xfrm>
              <a:custGeom>
                <a:avLst/>
                <a:gdLst>
                  <a:gd name="T0" fmla="*/ 0 w 212"/>
                  <a:gd name="T1" fmla="*/ 0 h 582"/>
                  <a:gd name="T2" fmla="*/ 103 w 212"/>
                  <a:gd name="T3" fmla="*/ 171 h 582"/>
                  <a:gd name="T4" fmla="*/ 12 w 212"/>
                  <a:gd name="T5" fmla="*/ 582 h 582"/>
                  <a:gd name="T6" fmla="*/ 58 w 212"/>
                  <a:gd name="T7" fmla="*/ 555 h 582"/>
                  <a:gd name="T8" fmla="*/ 141 w 212"/>
                  <a:gd name="T9" fmla="*/ 189 h 582"/>
                  <a:gd name="T10" fmla="*/ 0 w 212"/>
                  <a:gd name="T11" fmla="*/ 0 h 582"/>
                </a:gdLst>
                <a:ahLst/>
                <a:cxnLst>
                  <a:cxn ang="0">
                    <a:pos x="T0" y="T1"/>
                  </a:cxn>
                  <a:cxn ang="0">
                    <a:pos x="T2" y="T3"/>
                  </a:cxn>
                  <a:cxn ang="0">
                    <a:pos x="T4" y="T5"/>
                  </a:cxn>
                  <a:cxn ang="0">
                    <a:pos x="T6" y="T7"/>
                  </a:cxn>
                  <a:cxn ang="0">
                    <a:pos x="T8" y="T9"/>
                  </a:cxn>
                  <a:cxn ang="0">
                    <a:pos x="T10" y="T11"/>
                  </a:cxn>
                </a:cxnLst>
                <a:rect l="0" t="0" r="r" b="b"/>
                <a:pathLst>
                  <a:path w="212" h="582">
                    <a:moveTo>
                      <a:pt x="0" y="0"/>
                    </a:moveTo>
                    <a:cubicBezTo>
                      <a:pt x="0" y="0"/>
                      <a:pt x="85" y="87"/>
                      <a:pt x="103" y="171"/>
                    </a:cubicBezTo>
                    <a:cubicBezTo>
                      <a:pt x="167" y="463"/>
                      <a:pt x="42" y="563"/>
                      <a:pt x="12" y="582"/>
                    </a:cubicBezTo>
                    <a:cubicBezTo>
                      <a:pt x="58" y="555"/>
                      <a:pt x="58" y="555"/>
                      <a:pt x="58" y="555"/>
                    </a:cubicBezTo>
                    <a:cubicBezTo>
                      <a:pt x="58" y="555"/>
                      <a:pt x="212" y="522"/>
                      <a:pt x="141" y="189"/>
                    </a:cubicBezTo>
                    <a:cubicBezTo>
                      <a:pt x="125" y="114"/>
                      <a:pt x="68" y="12"/>
                      <a:pt x="0" y="0"/>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389" name="Hình tự do 174"/>
              <p:cNvSpPr>
                <a:spLocks/>
              </p:cNvSpPr>
              <p:nvPr/>
            </p:nvSpPr>
            <p:spPr bwMode="auto">
              <a:xfrm>
                <a:off x="4814" y="840"/>
                <a:ext cx="490" cy="1496"/>
              </a:xfrm>
              <a:custGeom>
                <a:avLst/>
                <a:gdLst>
                  <a:gd name="T0" fmla="*/ 84 w 211"/>
                  <a:gd name="T1" fmla="*/ 55 h 516"/>
                  <a:gd name="T2" fmla="*/ 0 w 211"/>
                  <a:gd name="T3" fmla="*/ 0 h 516"/>
                  <a:gd name="T4" fmla="*/ 133 w 211"/>
                  <a:gd name="T5" fmla="*/ 153 h 516"/>
                  <a:gd name="T6" fmla="*/ 129 w 211"/>
                  <a:gd name="T7" fmla="*/ 515 h 516"/>
                  <a:gd name="T8" fmla="*/ 139 w 211"/>
                  <a:gd name="T9" fmla="*/ 516 h 516"/>
                  <a:gd name="T10" fmla="*/ 156 w 211"/>
                  <a:gd name="T11" fmla="*/ 202 h 516"/>
                  <a:gd name="T12" fmla="*/ 84 w 211"/>
                  <a:gd name="T13" fmla="*/ 55 h 516"/>
                </a:gdLst>
                <a:ahLst/>
                <a:cxnLst>
                  <a:cxn ang="0">
                    <a:pos x="T0" y="T1"/>
                  </a:cxn>
                  <a:cxn ang="0">
                    <a:pos x="T2" y="T3"/>
                  </a:cxn>
                  <a:cxn ang="0">
                    <a:pos x="T4" y="T5"/>
                  </a:cxn>
                  <a:cxn ang="0">
                    <a:pos x="T6" y="T7"/>
                  </a:cxn>
                  <a:cxn ang="0">
                    <a:pos x="T8" y="T9"/>
                  </a:cxn>
                  <a:cxn ang="0">
                    <a:pos x="T10" y="T11"/>
                  </a:cxn>
                  <a:cxn ang="0">
                    <a:pos x="T12" y="T13"/>
                  </a:cxn>
                </a:cxnLst>
                <a:rect l="0" t="0" r="r" b="b"/>
                <a:pathLst>
                  <a:path w="211" h="516">
                    <a:moveTo>
                      <a:pt x="84" y="55"/>
                    </a:moveTo>
                    <a:cubicBezTo>
                      <a:pt x="65" y="33"/>
                      <a:pt x="31" y="3"/>
                      <a:pt x="0" y="0"/>
                    </a:cubicBezTo>
                    <a:cubicBezTo>
                      <a:pt x="49" y="25"/>
                      <a:pt x="99" y="59"/>
                      <a:pt x="133" y="153"/>
                    </a:cubicBezTo>
                    <a:cubicBezTo>
                      <a:pt x="209" y="364"/>
                      <a:pt x="129" y="515"/>
                      <a:pt x="129" y="515"/>
                    </a:cubicBezTo>
                    <a:cubicBezTo>
                      <a:pt x="129" y="515"/>
                      <a:pt x="129" y="515"/>
                      <a:pt x="139" y="516"/>
                    </a:cubicBezTo>
                    <a:cubicBezTo>
                      <a:pt x="139" y="516"/>
                      <a:pt x="211" y="405"/>
                      <a:pt x="156" y="202"/>
                    </a:cubicBezTo>
                    <a:cubicBezTo>
                      <a:pt x="131" y="114"/>
                      <a:pt x="104" y="79"/>
                      <a:pt x="84" y="55"/>
                    </a:cubicBezTo>
                    <a:close/>
                  </a:path>
                </a:pathLst>
              </a:custGeom>
              <a:solidFill>
                <a:srgbClr val="D279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390" name="Hình tự do 175"/>
              <p:cNvSpPr>
                <a:spLocks/>
              </p:cNvSpPr>
              <p:nvPr/>
            </p:nvSpPr>
            <p:spPr bwMode="auto">
              <a:xfrm>
                <a:off x="4490" y="916"/>
                <a:ext cx="471" cy="1363"/>
              </a:xfrm>
              <a:custGeom>
                <a:avLst/>
                <a:gdLst>
                  <a:gd name="T0" fmla="*/ 77 w 199"/>
                  <a:gd name="T1" fmla="*/ 0 h 577"/>
                  <a:gd name="T2" fmla="*/ 109 w 199"/>
                  <a:gd name="T3" fmla="*/ 162 h 577"/>
                  <a:gd name="T4" fmla="*/ 0 w 199"/>
                  <a:gd name="T5" fmla="*/ 560 h 577"/>
                  <a:gd name="T6" fmla="*/ 52 w 199"/>
                  <a:gd name="T7" fmla="*/ 577 h 577"/>
                  <a:gd name="T8" fmla="*/ 147 w 199"/>
                  <a:gd name="T9" fmla="*/ 145 h 577"/>
                  <a:gd name="T10" fmla="*/ 77 w 199"/>
                  <a:gd name="T11" fmla="*/ 0 h 577"/>
                </a:gdLst>
                <a:ahLst/>
                <a:cxnLst>
                  <a:cxn ang="0">
                    <a:pos x="T0" y="T1"/>
                  </a:cxn>
                  <a:cxn ang="0">
                    <a:pos x="T2" y="T3"/>
                  </a:cxn>
                  <a:cxn ang="0">
                    <a:pos x="T4" y="T5"/>
                  </a:cxn>
                  <a:cxn ang="0">
                    <a:pos x="T6" y="T7"/>
                  </a:cxn>
                  <a:cxn ang="0">
                    <a:pos x="T8" y="T9"/>
                  </a:cxn>
                  <a:cxn ang="0">
                    <a:pos x="T10" y="T11"/>
                  </a:cxn>
                </a:cxnLst>
                <a:rect l="0" t="0" r="r" b="b"/>
                <a:pathLst>
                  <a:path w="199" h="577">
                    <a:moveTo>
                      <a:pt x="77" y="0"/>
                    </a:moveTo>
                    <a:cubicBezTo>
                      <a:pt x="77" y="0"/>
                      <a:pt x="104" y="94"/>
                      <a:pt x="109" y="162"/>
                    </a:cubicBezTo>
                    <a:cubicBezTo>
                      <a:pt x="128" y="431"/>
                      <a:pt x="0" y="560"/>
                      <a:pt x="0" y="560"/>
                    </a:cubicBezTo>
                    <a:cubicBezTo>
                      <a:pt x="52" y="577"/>
                      <a:pt x="52" y="577"/>
                      <a:pt x="52" y="577"/>
                    </a:cubicBezTo>
                    <a:cubicBezTo>
                      <a:pt x="52" y="577"/>
                      <a:pt x="199" y="450"/>
                      <a:pt x="147" y="145"/>
                    </a:cubicBezTo>
                    <a:cubicBezTo>
                      <a:pt x="134" y="58"/>
                      <a:pt x="77" y="0"/>
                      <a:pt x="77" y="0"/>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391" name="Hình tự do 176"/>
              <p:cNvSpPr>
                <a:spLocks/>
              </p:cNvSpPr>
              <p:nvPr/>
            </p:nvSpPr>
            <p:spPr bwMode="auto">
              <a:xfrm>
                <a:off x="4635" y="897"/>
                <a:ext cx="337" cy="1382"/>
              </a:xfrm>
              <a:custGeom>
                <a:avLst/>
                <a:gdLst>
                  <a:gd name="T0" fmla="*/ 1 w 143"/>
                  <a:gd name="T1" fmla="*/ 0 h 585"/>
                  <a:gd name="T2" fmla="*/ 86 w 143"/>
                  <a:gd name="T3" fmla="*/ 181 h 585"/>
                  <a:gd name="T4" fmla="*/ 0 w 143"/>
                  <a:gd name="T5" fmla="*/ 564 h 585"/>
                  <a:gd name="T6" fmla="*/ 30 w 143"/>
                  <a:gd name="T7" fmla="*/ 546 h 585"/>
                  <a:gd name="T8" fmla="*/ 90 w 143"/>
                  <a:gd name="T9" fmla="*/ 146 h 585"/>
                  <a:gd name="T10" fmla="*/ 1 w 143"/>
                  <a:gd name="T11" fmla="*/ 0 h 585"/>
                </a:gdLst>
                <a:ahLst/>
                <a:cxnLst>
                  <a:cxn ang="0">
                    <a:pos x="T0" y="T1"/>
                  </a:cxn>
                  <a:cxn ang="0">
                    <a:pos x="T2" y="T3"/>
                  </a:cxn>
                  <a:cxn ang="0">
                    <a:pos x="T4" y="T5"/>
                  </a:cxn>
                  <a:cxn ang="0">
                    <a:pos x="T6" y="T7"/>
                  </a:cxn>
                  <a:cxn ang="0">
                    <a:pos x="T8" y="T9"/>
                  </a:cxn>
                  <a:cxn ang="0">
                    <a:pos x="T10" y="T11"/>
                  </a:cxn>
                </a:cxnLst>
                <a:rect l="0" t="0" r="r" b="b"/>
                <a:pathLst>
                  <a:path w="143" h="585">
                    <a:moveTo>
                      <a:pt x="1" y="0"/>
                    </a:moveTo>
                    <a:cubicBezTo>
                      <a:pt x="23" y="14"/>
                      <a:pt x="79" y="99"/>
                      <a:pt x="86" y="181"/>
                    </a:cubicBezTo>
                    <a:cubicBezTo>
                      <a:pt x="108" y="422"/>
                      <a:pt x="0" y="564"/>
                      <a:pt x="0" y="564"/>
                    </a:cubicBezTo>
                    <a:cubicBezTo>
                      <a:pt x="0" y="564"/>
                      <a:pt x="9" y="585"/>
                      <a:pt x="30" y="546"/>
                    </a:cubicBezTo>
                    <a:cubicBezTo>
                      <a:pt x="51" y="507"/>
                      <a:pt x="143" y="348"/>
                      <a:pt x="90" y="146"/>
                    </a:cubicBezTo>
                    <a:cubicBezTo>
                      <a:pt x="67" y="55"/>
                      <a:pt x="25" y="7"/>
                      <a:pt x="1" y="0"/>
                    </a:cubicBezTo>
                    <a:close/>
                  </a:path>
                </a:pathLst>
              </a:custGeom>
              <a:solidFill>
                <a:srgbClr val="D279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392" name="Hình tự do 177"/>
              <p:cNvSpPr>
                <a:spLocks/>
              </p:cNvSpPr>
              <p:nvPr/>
            </p:nvSpPr>
            <p:spPr bwMode="auto">
              <a:xfrm>
                <a:off x="3862" y="852"/>
                <a:ext cx="373" cy="1429"/>
              </a:xfrm>
              <a:custGeom>
                <a:avLst/>
                <a:gdLst>
                  <a:gd name="T0" fmla="*/ 83 w 158"/>
                  <a:gd name="T1" fmla="*/ 475 h 605"/>
                  <a:gd name="T2" fmla="*/ 41 w 158"/>
                  <a:gd name="T3" fmla="*/ 258 h 605"/>
                  <a:gd name="T4" fmla="*/ 41 w 158"/>
                  <a:gd name="T5" fmla="*/ 257 h 605"/>
                  <a:gd name="T6" fmla="*/ 45 w 158"/>
                  <a:gd name="T7" fmla="*/ 109 h 605"/>
                  <a:gd name="T8" fmla="*/ 105 w 158"/>
                  <a:gd name="T9" fmla="*/ 0 h 605"/>
                  <a:gd name="T10" fmla="*/ 26 w 158"/>
                  <a:gd name="T11" fmla="*/ 60 h 605"/>
                  <a:gd name="T12" fmla="*/ 1 w 158"/>
                  <a:gd name="T13" fmla="*/ 205 h 605"/>
                  <a:gd name="T14" fmla="*/ 3 w 158"/>
                  <a:gd name="T15" fmla="*/ 237 h 605"/>
                  <a:gd name="T16" fmla="*/ 0 w 158"/>
                  <a:gd name="T17" fmla="*/ 239 h 605"/>
                  <a:gd name="T18" fmla="*/ 13 w 158"/>
                  <a:gd name="T19" fmla="*/ 398 h 605"/>
                  <a:gd name="T20" fmla="*/ 81 w 158"/>
                  <a:gd name="T21" fmla="*/ 605 h 605"/>
                  <a:gd name="T22" fmla="*/ 158 w 158"/>
                  <a:gd name="T23" fmla="*/ 598 h 605"/>
                  <a:gd name="T24" fmla="*/ 83 w 158"/>
                  <a:gd name="T25" fmla="*/ 475 h 6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8" h="605">
                    <a:moveTo>
                      <a:pt x="83" y="475"/>
                    </a:moveTo>
                    <a:cubicBezTo>
                      <a:pt x="61" y="396"/>
                      <a:pt x="41" y="258"/>
                      <a:pt x="41" y="258"/>
                    </a:cubicBezTo>
                    <a:cubicBezTo>
                      <a:pt x="41" y="258"/>
                      <a:pt x="41" y="258"/>
                      <a:pt x="41" y="257"/>
                    </a:cubicBezTo>
                    <a:cubicBezTo>
                      <a:pt x="37" y="222"/>
                      <a:pt x="33" y="161"/>
                      <a:pt x="45" y="109"/>
                    </a:cubicBezTo>
                    <a:cubicBezTo>
                      <a:pt x="55" y="70"/>
                      <a:pt x="105" y="0"/>
                      <a:pt x="105" y="0"/>
                    </a:cubicBezTo>
                    <a:cubicBezTo>
                      <a:pt x="105" y="0"/>
                      <a:pt x="41" y="30"/>
                      <a:pt x="26" y="60"/>
                    </a:cubicBezTo>
                    <a:cubicBezTo>
                      <a:pt x="10" y="90"/>
                      <a:pt x="1" y="200"/>
                      <a:pt x="1" y="205"/>
                    </a:cubicBezTo>
                    <a:cubicBezTo>
                      <a:pt x="1" y="208"/>
                      <a:pt x="2" y="221"/>
                      <a:pt x="3" y="237"/>
                    </a:cubicBezTo>
                    <a:cubicBezTo>
                      <a:pt x="0" y="239"/>
                      <a:pt x="0" y="239"/>
                      <a:pt x="0" y="239"/>
                    </a:cubicBezTo>
                    <a:cubicBezTo>
                      <a:pt x="0" y="239"/>
                      <a:pt x="3" y="344"/>
                      <a:pt x="13" y="398"/>
                    </a:cubicBezTo>
                    <a:cubicBezTo>
                      <a:pt x="35" y="514"/>
                      <a:pt x="81" y="605"/>
                      <a:pt x="81" y="605"/>
                    </a:cubicBezTo>
                    <a:cubicBezTo>
                      <a:pt x="81" y="605"/>
                      <a:pt x="81" y="605"/>
                      <a:pt x="158" y="598"/>
                    </a:cubicBezTo>
                    <a:cubicBezTo>
                      <a:pt x="158" y="598"/>
                      <a:pt x="106" y="554"/>
                      <a:pt x="83" y="475"/>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393" name="Hình tự do 178"/>
              <p:cNvSpPr>
                <a:spLocks/>
              </p:cNvSpPr>
              <p:nvPr/>
            </p:nvSpPr>
            <p:spPr bwMode="auto">
              <a:xfrm>
                <a:off x="3751" y="826"/>
                <a:ext cx="388" cy="1429"/>
              </a:xfrm>
              <a:custGeom>
                <a:avLst/>
                <a:gdLst>
                  <a:gd name="T0" fmla="*/ 164 w 164"/>
                  <a:gd name="T1" fmla="*/ 4 h 605"/>
                  <a:gd name="T2" fmla="*/ 46 w 164"/>
                  <a:gd name="T3" fmla="*/ 127 h 605"/>
                  <a:gd name="T4" fmla="*/ 110 w 164"/>
                  <a:gd name="T5" fmla="*/ 591 h 605"/>
                  <a:gd name="T6" fmla="*/ 142 w 164"/>
                  <a:gd name="T7" fmla="*/ 597 h 605"/>
                  <a:gd name="T8" fmla="*/ 65 w 164"/>
                  <a:gd name="T9" fmla="*/ 124 h 605"/>
                  <a:gd name="T10" fmla="*/ 164 w 164"/>
                  <a:gd name="T11" fmla="*/ 4 h 605"/>
                </a:gdLst>
                <a:ahLst/>
                <a:cxnLst>
                  <a:cxn ang="0">
                    <a:pos x="T0" y="T1"/>
                  </a:cxn>
                  <a:cxn ang="0">
                    <a:pos x="T2" y="T3"/>
                  </a:cxn>
                  <a:cxn ang="0">
                    <a:pos x="T4" y="T5"/>
                  </a:cxn>
                  <a:cxn ang="0">
                    <a:pos x="T6" y="T7"/>
                  </a:cxn>
                  <a:cxn ang="0">
                    <a:pos x="T8" y="T9"/>
                  </a:cxn>
                  <a:cxn ang="0">
                    <a:pos x="T10" y="T11"/>
                  </a:cxn>
                </a:cxnLst>
                <a:rect l="0" t="0" r="r" b="b"/>
                <a:pathLst>
                  <a:path w="164" h="605">
                    <a:moveTo>
                      <a:pt x="164" y="4"/>
                    </a:moveTo>
                    <a:cubicBezTo>
                      <a:pt x="164" y="4"/>
                      <a:pt x="83" y="0"/>
                      <a:pt x="46" y="127"/>
                    </a:cubicBezTo>
                    <a:cubicBezTo>
                      <a:pt x="0" y="452"/>
                      <a:pt x="83" y="547"/>
                      <a:pt x="110" y="591"/>
                    </a:cubicBezTo>
                    <a:cubicBezTo>
                      <a:pt x="128" y="605"/>
                      <a:pt x="142" y="597"/>
                      <a:pt x="142" y="597"/>
                    </a:cubicBezTo>
                    <a:cubicBezTo>
                      <a:pt x="142" y="597"/>
                      <a:pt x="0" y="475"/>
                      <a:pt x="65" y="124"/>
                    </a:cubicBezTo>
                    <a:cubicBezTo>
                      <a:pt x="76" y="61"/>
                      <a:pt x="164" y="4"/>
                      <a:pt x="164" y="4"/>
                    </a:cubicBezTo>
                    <a:close/>
                  </a:path>
                </a:pathLst>
              </a:custGeom>
              <a:solidFill>
                <a:srgbClr val="D279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394" name="Hình tự do 179"/>
              <p:cNvSpPr>
                <a:spLocks/>
              </p:cNvSpPr>
              <p:nvPr/>
            </p:nvSpPr>
            <p:spPr bwMode="auto">
              <a:xfrm>
                <a:off x="3231" y="748"/>
                <a:ext cx="582" cy="1363"/>
              </a:xfrm>
              <a:custGeom>
                <a:avLst/>
                <a:gdLst>
                  <a:gd name="T0" fmla="*/ 77 w 246"/>
                  <a:gd name="T1" fmla="*/ 389 h 577"/>
                  <a:gd name="T2" fmla="*/ 82 w 246"/>
                  <a:gd name="T3" fmla="*/ 153 h 577"/>
                  <a:gd name="T4" fmla="*/ 224 w 246"/>
                  <a:gd name="T5" fmla="*/ 13 h 577"/>
                  <a:gd name="T6" fmla="*/ 118 w 246"/>
                  <a:gd name="T7" fmla="*/ 33 h 577"/>
                  <a:gd name="T8" fmla="*/ 38 w 246"/>
                  <a:gd name="T9" fmla="*/ 94 h 577"/>
                  <a:gd name="T10" fmla="*/ 30 w 246"/>
                  <a:gd name="T11" fmla="*/ 391 h 577"/>
                  <a:gd name="T12" fmla="*/ 246 w 246"/>
                  <a:gd name="T13" fmla="*/ 573 h 577"/>
                  <a:gd name="T14" fmla="*/ 77 w 246"/>
                  <a:gd name="T15" fmla="*/ 389 h 57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6" h="577">
                    <a:moveTo>
                      <a:pt x="77" y="389"/>
                    </a:moveTo>
                    <a:cubicBezTo>
                      <a:pt x="75" y="360"/>
                      <a:pt x="44" y="269"/>
                      <a:pt x="82" y="153"/>
                    </a:cubicBezTo>
                    <a:cubicBezTo>
                      <a:pt x="108" y="70"/>
                      <a:pt x="179" y="27"/>
                      <a:pt x="224" y="13"/>
                    </a:cubicBezTo>
                    <a:cubicBezTo>
                      <a:pt x="174" y="0"/>
                      <a:pt x="118" y="33"/>
                      <a:pt x="118" y="33"/>
                    </a:cubicBezTo>
                    <a:cubicBezTo>
                      <a:pt x="118" y="33"/>
                      <a:pt x="52" y="63"/>
                      <a:pt x="38" y="94"/>
                    </a:cubicBezTo>
                    <a:cubicBezTo>
                      <a:pt x="24" y="126"/>
                      <a:pt x="0" y="240"/>
                      <a:pt x="30" y="391"/>
                    </a:cubicBezTo>
                    <a:cubicBezTo>
                      <a:pt x="58" y="544"/>
                      <a:pt x="165" y="577"/>
                      <a:pt x="246" y="573"/>
                    </a:cubicBezTo>
                    <a:cubicBezTo>
                      <a:pt x="161" y="539"/>
                      <a:pt x="82" y="447"/>
                      <a:pt x="77" y="389"/>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395" name="Hình tự do 180"/>
              <p:cNvSpPr>
                <a:spLocks/>
              </p:cNvSpPr>
              <p:nvPr/>
            </p:nvSpPr>
            <p:spPr bwMode="auto">
              <a:xfrm>
                <a:off x="3246" y="729"/>
                <a:ext cx="472" cy="1304"/>
              </a:xfrm>
              <a:custGeom>
                <a:avLst/>
                <a:gdLst>
                  <a:gd name="T0" fmla="*/ 200 w 200"/>
                  <a:gd name="T1" fmla="*/ 18 h 552"/>
                  <a:gd name="T2" fmla="*/ 107 w 200"/>
                  <a:gd name="T3" fmla="*/ 30 h 552"/>
                  <a:gd name="T4" fmla="*/ 29 w 200"/>
                  <a:gd name="T5" fmla="*/ 146 h 552"/>
                  <a:gd name="T6" fmla="*/ 16 w 200"/>
                  <a:gd name="T7" fmla="*/ 370 h 552"/>
                  <a:gd name="T8" fmla="*/ 136 w 200"/>
                  <a:gd name="T9" fmla="*/ 552 h 552"/>
                  <a:gd name="T10" fmla="*/ 140 w 200"/>
                  <a:gd name="T11" fmla="*/ 537 h 552"/>
                  <a:gd name="T12" fmla="*/ 50 w 200"/>
                  <a:gd name="T13" fmla="*/ 426 h 552"/>
                  <a:gd name="T14" fmla="*/ 20 w 200"/>
                  <a:gd name="T15" fmla="*/ 298 h 552"/>
                  <a:gd name="T16" fmla="*/ 71 w 200"/>
                  <a:gd name="T17" fmla="*/ 103 h 552"/>
                  <a:gd name="T18" fmla="*/ 200 w 200"/>
                  <a:gd name="T19" fmla="*/ 18 h 5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0" h="552">
                    <a:moveTo>
                      <a:pt x="200" y="18"/>
                    </a:moveTo>
                    <a:cubicBezTo>
                      <a:pt x="189" y="0"/>
                      <a:pt x="130" y="16"/>
                      <a:pt x="107" y="30"/>
                    </a:cubicBezTo>
                    <a:cubicBezTo>
                      <a:pt x="85" y="44"/>
                      <a:pt x="54" y="90"/>
                      <a:pt x="29" y="146"/>
                    </a:cubicBezTo>
                    <a:cubicBezTo>
                      <a:pt x="4" y="202"/>
                      <a:pt x="0" y="262"/>
                      <a:pt x="16" y="370"/>
                    </a:cubicBezTo>
                    <a:cubicBezTo>
                      <a:pt x="32" y="480"/>
                      <a:pt x="136" y="552"/>
                      <a:pt x="136" y="552"/>
                    </a:cubicBezTo>
                    <a:cubicBezTo>
                      <a:pt x="136" y="552"/>
                      <a:pt x="139" y="545"/>
                      <a:pt x="140" y="537"/>
                    </a:cubicBezTo>
                    <a:cubicBezTo>
                      <a:pt x="96" y="504"/>
                      <a:pt x="58" y="456"/>
                      <a:pt x="50" y="426"/>
                    </a:cubicBezTo>
                    <a:cubicBezTo>
                      <a:pt x="41" y="390"/>
                      <a:pt x="20" y="354"/>
                      <a:pt x="20" y="298"/>
                    </a:cubicBezTo>
                    <a:cubicBezTo>
                      <a:pt x="20" y="241"/>
                      <a:pt x="38" y="173"/>
                      <a:pt x="71" y="103"/>
                    </a:cubicBezTo>
                    <a:cubicBezTo>
                      <a:pt x="103" y="33"/>
                      <a:pt x="175" y="24"/>
                      <a:pt x="200" y="18"/>
                    </a:cubicBezTo>
                    <a:close/>
                  </a:path>
                </a:pathLst>
              </a:custGeom>
              <a:solidFill>
                <a:srgbClr val="D279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396" name="Hình tự do 190"/>
              <p:cNvSpPr>
                <a:spLocks/>
              </p:cNvSpPr>
              <p:nvPr/>
            </p:nvSpPr>
            <p:spPr bwMode="auto">
              <a:xfrm>
                <a:off x="437" y="-171"/>
                <a:ext cx="4212" cy="3912"/>
              </a:xfrm>
              <a:custGeom>
                <a:avLst/>
                <a:gdLst>
                  <a:gd name="T0" fmla="*/ 349 w 1783"/>
                  <a:gd name="T1" fmla="*/ 1559 h 1656"/>
                  <a:gd name="T2" fmla="*/ 906 w 1783"/>
                  <a:gd name="T3" fmla="*/ 1645 h 1656"/>
                  <a:gd name="T4" fmla="*/ 1491 w 1783"/>
                  <a:gd name="T5" fmla="*/ 1549 h 1656"/>
                  <a:gd name="T6" fmla="*/ 1698 w 1783"/>
                  <a:gd name="T7" fmla="*/ 1231 h 1656"/>
                  <a:gd name="T8" fmla="*/ 1676 w 1783"/>
                  <a:gd name="T9" fmla="*/ 679 h 1656"/>
                  <a:gd name="T10" fmla="*/ 1292 w 1783"/>
                  <a:gd name="T11" fmla="*/ 365 h 1656"/>
                  <a:gd name="T12" fmla="*/ 1000 w 1783"/>
                  <a:gd name="T13" fmla="*/ 206 h 1656"/>
                  <a:gd name="T14" fmla="*/ 949 w 1783"/>
                  <a:gd name="T15" fmla="*/ 28 h 1656"/>
                  <a:gd name="T16" fmla="*/ 747 w 1783"/>
                  <a:gd name="T17" fmla="*/ 49 h 1656"/>
                  <a:gd name="T18" fmla="*/ 773 w 1783"/>
                  <a:gd name="T19" fmla="*/ 192 h 1656"/>
                  <a:gd name="T20" fmla="*/ 568 w 1783"/>
                  <a:gd name="T21" fmla="*/ 208 h 1656"/>
                  <a:gd name="T22" fmla="*/ 406 w 1783"/>
                  <a:gd name="T23" fmla="*/ 316 h 1656"/>
                  <a:gd name="T24" fmla="*/ 239 w 1783"/>
                  <a:gd name="T25" fmla="*/ 373 h 1656"/>
                  <a:gd name="T26" fmla="*/ 0 w 1783"/>
                  <a:gd name="T27" fmla="*/ 733 h 1656"/>
                  <a:gd name="T28" fmla="*/ 0 w 1783"/>
                  <a:gd name="T29" fmla="*/ 1206 h 1656"/>
                  <a:gd name="T30" fmla="*/ 349 w 1783"/>
                  <a:gd name="T31" fmla="*/ 1559 h 1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783" h="1656">
                    <a:moveTo>
                      <a:pt x="349" y="1559"/>
                    </a:moveTo>
                    <a:cubicBezTo>
                      <a:pt x="472" y="1626"/>
                      <a:pt x="765" y="1637"/>
                      <a:pt x="906" y="1645"/>
                    </a:cubicBezTo>
                    <a:cubicBezTo>
                      <a:pt x="1093" y="1656"/>
                      <a:pt x="1368" y="1632"/>
                      <a:pt x="1491" y="1549"/>
                    </a:cubicBezTo>
                    <a:cubicBezTo>
                      <a:pt x="1569" y="1495"/>
                      <a:pt x="1663" y="1319"/>
                      <a:pt x="1698" y="1231"/>
                    </a:cubicBezTo>
                    <a:cubicBezTo>
                      <a:pt x="1747" y="1102"/>
                      <a:pt x="1783" y="945"/>
                      <a:pt x="1676" y="679"/>
                    </a:cubicBezTo>
                    <a:cubicBezTo>
                      <a:pt x="1591" y="465"/>
                      <a:pt x="1416" y="355"/>
                      <a:pt x="1292" y="365"/>
                    </a:cubicBezTo>
                    <a:cubicBezTo>
                      <a:pt x="1247" y="284"/>
                      <a:pt x="1141" y="207"/>
                      <a:pt x="1000" y="206"/>
                    </a:cubicBezTo>
                    <a:cubicBezTo>
                      <a:pt x="992" y="122"/>
                      <a:pt x="979" y="83"/>
                      <a:pt x="949" y="28"/>
                    </a:cubicBezTo>
                    <a:cubicBezTo>
                      <a:pt x="897" y="0"/>
                      <a:pt x="782" y="21"/>
                      <a:pt x="747" y="49"/>
                    </a:cubicBezTo>
                    <a:cubicBezTo>
                      <a:pt x="773" y="93"/>
                      <a:pt x="780" y="158"/>
                      <a:pt x="773" y="192"/>
                    </a:cubicBezTo>
                    <a:cubicBezTo>
                      <a:pt x="773" y="192"/>
                      <a:pt x="649" y="174"/>
                      <a:pt x="568" y="208"/>
                    </a:cubicBezTo>
                    <a:cubicBezTo>
                      <a:pt x="490" y="240"/>
                      <a:pt x="406" y="316"/>
                      <a:pt x="406" y="316"/>
                    </a:cubicBezTo>
                    <a:cubicBezTo>
                      <a:pt x="406" y="316"/>
                      <a:pt x="300" y="338"/>
                      <a:pt x="239" y="373"/>
                    </a:cubicBezTo>
                    <a:cubicBezTo>
                      <a:pt x="161" y="416"/>
                      <a:pt x="47" y="521"/>
                      <a:pt x="0" y="733"/>
                    </a:cubicBezTo>
                    <a:cubicBezTo>
                      <a:pt x="0" y="1206"/>
                      <a:pt x="0" y="1206"/>
                      <a:pt x="0" y="1206"/>
                    </a:cubicBezTo>
                    <a:cubicBezTo>
                      <a:pt x="65" y="1332"/>
                      <a:pt x="204" y="1482"/>
                      <a:pt x="349" y="1559"/>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397" name="Hình tự do 191"/>
              <p:cNvSpPr>
                <a:spLocks/>
              </p:cNvSpPr>
              <p:nvPr/>
            </p:nvSpPr>
            <p:spPr bwMode="auto">
              <a:xfrm>
                <a:off x="506" y="356"/>
                <a:ext cx="4263" cy="3052"/>
              </a:xfrm>
              <a:custGeom>
                <a:avLst/>
                <a:gdLst>
                  <a:gd name="T0" fmla="*/ 1223 w 1805"/>
                  <a:gd name="T1" fmla="*/ 176 h 1292"/>
                  <a:gd name="T2" fmla="*/ 613 w 1805"/>
                  <a:gd name="T3" fmla="*/ 52 h 1292"/>
                  <a:gd name="T4" fmla="*/ 359 w 1805"/>
                  <a:gd name="T5" fmla="*/ 152 h 1292"/>
                  <a:gd name="T6" fmla="*/ 15 w 1805"/>
                  <a:gd name="T7" fmla="*/ 673 h 1292"/>
                  <a:gd name="T8" fmla="*/ 1153 w 1805"/>
                  <a:gd name="T9" fmla="*/ 1263 h 1292"/>
                  <a:gd name="T10" fmla="*/ 1223 w 1805"/>
                  <a:gd name="T11" fmla="*/ 176 h 1292"/>
                </a:gdLst>
                <a:ahLst/>
                <a:cxnLst>
                  <a:cxn ang="0">
                    <a:pos x="T0" y="T1"/>
                  </a:cxn>
                  <a:cxn ang="0">
                    <a:pos x="T2" y="T3"/>
                  </a:cxn>
                  <a:cxn ang="0">
                    <a:pos x="T4" y="T5"/>
                  </a:cxn>
                  <a:cxn ang="0">
                    <a:pos x="T6" y="T7"/>
                  </a:cxn>
                  <a:cxn ang="0">
                    <a:pos x="T8" y="T9"/>
                  </a:cxn>
                  <a:cxn ang="0">
                    <a:pos x="T10" y="T11"/>
                  </a:cxn>
                </a:cxnLst>
                <a:rect l="0" t="0" r="r" b="b"/>
                <a:pathLst>
                  <a:path w="1805" h="1292">
                    <a:moveTo>
                      <a:pt x="1223" y="176"/>
                    </a:moveTo>
                    <a:cubicBezTo>
                      <a:pt x="1087" y="0"/>
                      <a:pt x="798" y="12"/>
                      <a:pt x="613" y="52"/>
                    </a:cubicBezTo>
                    <a:cubicBezTo>
                      <a:pt x="434" y="93"/>
                      <a:pt x="359" y="152"/>
                      <a:pt x="359" y="152"/>
                    </a:cubicBezTo>
                    <a:cubicBezTo>
                      <a:pt x="359" y="152"/>
                      <a:pt x="45" y="194"/>
                      <a:pt x="15" y="673"/>
                    </a:cubicBezTo>
                    <a:cubicBezTo>
                      <a:pt x="0" y="1292"/>
                      <a:pt x="619" y="1271"/>
                      <a:pt x="1153" y="1263"/>
                    </a:cubicBezTo>
                    <a:cubicBezTo>
                      <a:pt x="1805" y="1222"/>
                      <a:pt x="1687" y="165"/>
                      <a:pt x="1223" y="176"/>
                    </a:cubicBezTo>
                    <a:close/>
                  </a:path>
                </a:pathLst>
              </a:custGeom>
              <a:solidFill>
                <a:srgbClr val="FEBE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398" name="Hình tự do 192"/>
              <p:cNvSpPr>
                <a:spLocks/>
              </p:cNvSpPr>
              <p:nvPr/>
            </p:nvSpPr>
            <p:spPr bwMode="auto">
              <a:xfrm>
                <a:off x="1559" y="-126"/>
                <a:ext cx="1861" cy="1007"/>
              </a:xfrm>
              <a:custGeom>
                <a:avLst/>
                <a:gdLst>
                  <a:gd name="T0" fmla="*/ 638 w 788"/>
                  <a:gd name="T1" fmla="*/ 254 h 426"/>
                  <a:gd name="T2" fmla="*/ 477 w 788"/>
                  <a:gd name="T3" fmla="*/ 227 h 426"/>
                  <a:gd name="T4" fmla="*/ 450 w 788"/>
                  <a:gd name="T5" fmla="*/ 42 h 426"/>
                  <a:gd name="T6" fmla="*/ 311 w 788"/>
                  <a:gd name="T7" fmla="*/ 46 h 426"/>
                  <a:gd name="T8" fmla="*/ 331 w 788"/>
                  <a:gd name="T9" fmla="*/ 223 h 426"/>
                  <a:gd name="T10" fmla="*/ 0 w 788"/>
                  <a:gd name="T11" fmla="*/ 323 h 426"/>
                  <a:gd name="T12" fmla="*/ 178 w 788"/>
                  <a:gd name="T13" fmla="*/ 286 h 426"/>
                  <a:gd name="T14" fmla="*/ 141 w 788"/>
                  <a:gd name="T15" fmla="*/ 378 h 426"/>
                  <a:gd name="T16" fmla="*/ 352 w 788"/>
                  <a:gd name="T17" fmla="*/ 324 h 426"/>
                  <a:gd name="T18" fmla="*/ 535 w 788"/>
                  <a:gd name="T19" fmla="*/ 426 h 426"/>
                  <a:gd name="T20" fmla="*/ 565 w 788"/>
                  <a:gd name="T21" fmla="*/ 311 h 426"/>
                  <a:gd name="T22" fmla="*/ 788 w 788"/>
                  <a:gd name="T23" fmla="*/ 387 h 426"/>
                  <a:gd name="T24" fmla="*/ 638 w 788"/>
                  <a:gd name="T25" fmla="*/ 254 h 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8" h="426">
                    <a:moveTo>
                      <a:pt x="638" y="254"/>
                    </a:moveTo>
                    <a:cubicBezTo>
                      <a:pt x="554" y="217"/>
                      <a:pt x="477" y="227"/>
                      <a:pt x="477" y="227"/>
                    </a:cubicBezTo>
                    <a:cubicBezTo>
                      <a:pt x="477" y="227"/>
                      <a:pt x="512" y="131"/>
                      <a:pt x="450" y="42"/>
                    </a:cubicBezTo>
                    <a:cubicBezTo>
                      <a:pt x="396" y="0"/>
                      <a:pt x="311" y="46"/>
                      <a:pt x="311" y="46"/>
                    </a:cubicBezTo>
                    <a:cubicBezTo>
                      <a:pt x="311" y="46"/>
                      <a:pt x="356" y="194"/>
                      <a:pt x="331" y="223"/>
                    </a:cubicBezTo>
                    <a:cubicBezTo>
                      <a:pt x="268" y="223"/>
                      <a:pt x="131" y="179"/>
                      <a:pt x="0" y="323"/>
                    </a:cubicBezTo>
                    <a:cubicBezTo>
                      <a:pt x="0" y="323"/>
                      <a:pt x="122" y="280"/>
                      <a:pt x="178" y="286"/>
                    </a:cubicBezTo>
                    <a:cubicBezTo>
                      <a:pt x="138" y="330"/>
                      <a:pt x="141" y="378"/>
                      <a:pt x="141" y="378"/>
                    </a:cubicBezTo>
                    <a:cubicBezTo>
                      <a:pt x="141" y="378"/>
                      <a:pt x="248" y="327"/>
                      <a:pt x="352" y="324"/>
                    </a:cubicBezTo>
                    <a:cubicBezTo>
                      <a:pt x="441" y="356"/>
                      <a:pt x="535" y="426"/>
                      <a:pt x="535" y="426"/>
                    </a:cubicBezTo>
                    <a:cubicBezTo>
                      <a:pt x="535" y="426"/>
                      <a:pt x="581" y="387"/>
                      <a:pt x="565" y="311"/>
                    </a:cubicBezTo>
                    <a:cubicBezTo>
                      <a:pt x="635" y="323"/>
                      <a:pt x="788" y="387"/>
                      <a:pt x="788" y="387"/>
                    </a:cubicBezTo>
                    <a:cubicBezTo>
                      <a:pt x="788" y="387"/>
                      <a:pt x="751" y="303"/>
                      <a:pt x="638" y="254"/>
                    </a:cubicBezTo>
                    <a:close/>
                  </a:path>
                </a:pathLst>
              </a:custGeom>
              <a:solidFill>
                <a:srgbClr val="92C4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399" name="Hình tự do 193"/>
              <p:cNvSpPr>
                <a:spLocks/>
              </p:cNvSpPr>
              <p:nvPr/>
            </p:nvSpPr>
            <p:spPr bwMode="auto">
              <a:xfrm>
                <a:off x="2610" y="-43"/>
                <a:ext cx="132" cy="609"/>
              </a:xfrm>
              <a:custGeom>
                <a:avLst/>
                <a:gdLst>
                  <a:gd name="T0" fmla="*/ 0 w 56"/>
                  <a:gd name="T1" fmla="*/ 0 h 258"/>
                  <a:gd name="T2" fmla="*/ 28 w 56"/>
                  <a:gd name="T3" fmla="*/ 103 h 258"/>
                  <a:gd name="T4" fmla="*/ 19 w 56"/>
                  <a:gd name="T5" fmla="*/ 258 h 258"/>
                  <a:gd name="T6" fmla="*/ 41 w 56"/>
                  <a:gd name="T7" fmla="*/ 100 h 258"/>
                  <a:gd name="T8" fmla="*/ 0 w 56"/>
                  <a:gd name="T9" fmla="*/ 0 h 258"/>
                </a:gdLst>
                <a:ahLst/>
                <a:cxnLst>
                  <a:cxn ang="0">
                    <a:pos x="T0" y="T1"/>
                  </a:cxn>
                  <a:cxn ang="0">
                    <a:pos x="T2" y="T3"/>
                  </a:cxn>
                  <a:cxn ang="0">
                    <a:pos x="T4" y="T5"/>
                  </a:cxn>
                  <a:cxn ang="0">
                    <a:pos x="T6" y="T7"/>
                  </a:cxn>
                  <a:cxn ang="0">
                    <a:pos x="T8" y="T9"/>
                  </a:cxn>
                </a:cxnLst>
                <a:rect l="0" t="0" r="r" b="b"/>
                <a:pathLst>
                  <a:path w="56" h="258">
                    <a:moveTo>
                      <a:pt x="0" y="0"/>
                    </a:moveTo>
                    <a:cubicBezTo>
                      <a:pt x="0" y="0"/>
                      <a:pt x="22" y="48"/>
                      <a:pt x="28" y="103"/>
                    </a:cubicBezTo>
                    <a:cubicBezTo>
                      <a:pt x="32" y="136"/>
                      <a:pt x="19" y="258"/>
                      <a:pt x="19" y="258"/>
                    </a:cubicBezTo>
                    <a:cubicBezTo>
                      <a:pt x="19" y="258"/>
                      <a:pt x="56" y="220"/>
                      <a:pt x="41" y="100"/>
                    </a:cubicBezTo>
                    <a:cubicBezTo>
                      <a:pt x="32" y="28"/>
                      <a:pt x="0" y="0"/>
                      <a:pt x="0" y="0"/>
                    </a:cubicBezTo>
                    <a:close/>
                  </a:path>
                </a:pathLst>
              </a:custGeom>
              <a:solidFill>
                <a:srgbClr val="7E9D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400" name="Hình tự do 194"/>
              <p:cNvSpPr>
                <a:spLocks/>
              </p:cNvSpPr>
              <p:nvPr/>
            </p:nvSpPr>
            <p:spPr bwMode="auto">
              <a:xfrm>
                <a:off x="1559" y="344"/>
                <a:ext cx="798" cy="267"/>
              </a:xfrm>
              <a:custGeom>
                <a:avLst/>
                <a:gdLst>
                  <a:gd name="T0" fmla="*/ 208 w 338"/>
                  <a:gd name="T1" fmla="*/ 2 h 113"/>
                  <a:gd name="T2" fmla="*/ 0 w 338"/>
                  <a:gd name="T3" fmla="*/ 113 h 113"/>
                  <a:gd name="T4" fmla="*/ 184 w 338"/>
                  <a:gd name="T5" fmla="*/ 19 h 113"/>
                  <a:gd name="T6" fmla="*/ 338 w 338"/>
                  <a:gd name="T7" fmla="*/ 22 h 113"/>
                  <a:gd name="T8" fmla="*/ 208 w 338"/>
                  <a:gd name="T9" fmla="*/ 2 h 113"/>
                </a:gdLst>
                <a:ahLst/>
                <a:cxnLst>
                  <a:cxn ang="0">
                    <a:pos x="T0" y="T1"/>
                  </a:cxn>
                  <a:cxn ang="0">
                    <a:pos x="T2" y="T3"/>
                  </a:cxn>
                  <a:cxn ang="0">
                    <a:pos x="T4" y="T5"/>
                  </a:cxn>
                  <a:cxn ang="0">
                    <a:pos x="T6" y="T7"/>
                  </a:cxn>
                  <a:cxn ang="0">
                    <a:pos x="T8" y="T9"/>
                  </a:cxn>
                </a:cxnLst>
                <a:rect l="0" t="0" r="r" b="b"/>
                <a:pathLst>
                  <a:path w="338" h="113">
                    <a:moveTo>
                      <a:pt x="208" y="2"/>
                    </a:moveTo>
                    <a:cubicBezTo>
                      <a:pt x="155" y="4"/>
                      <a:pt x="37" y="48"/>
                      <a:pt x="0" y="113"/>
                    </a:cubicBezTo>
                    <a:cubicBezTo>
                      <a:pt x="85" y="56"/>
                      <a:pt x="141" y="28"/>
                      <a:pt x="184" y="19"/>
                    </a:cubicBezTo>
                    <a:cubicBezTo>
                      <a:pt x="217" y="15"/>
                      <a:pt x="217" y="18"/>
                      <a:pt x="338" y="22"/>
                    </a:cubicBezTo>
                    <a:cubicBezTo>
                      <a:pt x="338" y="22"/>
                      <a:pt x="296" y="0"/>
                      <a:pt x="208" y="2"/>
                    </a:cubicBezTo>
                    <a:close/>
                  </a:path>
                </a:pathLst>
              </a:custGeom>
              <a:solidFill>
                <a:srgbClr val="7E9D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401" name="Hình tự do 195"/>
              <p:cNvSpPr>
                <a:spLocks/>
              </p:cNvSpPr>
              <p:nvPr/>
            </p:nvSpPr>
            <p:spPr bwMode="auto">
              <a:xfrm>
                <a:off x="3484" y="3507"/>
                <a:ext cx="45" cy="26"/>
              </a:xfrm>
              <a:custGeom>
                <a:avLst/>
                <a:gdLst>
                  <a:gd name="T0" fmla="*/ 19 w 19"/>
                  <a:gd name="T1" fmla="*/ 0 h 11"/>
                  <a:gd name="T2" fmla="*/ 0 w 19"/>
                  <a:gd name="T3" fmla="*/ 11 h 11"/>
                  <a:gd name="T4" fmla="*/ 19 w 19"/>
                  <a:gd name="T5" fmla="*/ 0 h 11"/>
                </a:gdLst>
                <a:ahLst/>
                <a:cxnLst>
                  <a:cxn ang="0">
                    <a:pos x="T0" y="T1"/>
                  </a:cxn>
                  <a:cxn ang="0">
                    <a:pos x="T2" y="T3"/>
                  </a:cxn>
                  <a:cxn ang="0">
                    <a:pos x="T4" y="T5"/>
                  </a:cxn>
                </a:cxnLst>
                <a:rect l="0" t="0" r="r" b="b"/>
                <a:pathLst>
                  <a:path w="19" h="11">
                    <a:moveTo>
                      <a:pt x="19" y="0"/>
                    </a:moveTo>
                    <a:cubicBezTo>
                      <a:pt x="13" y="3"/>
                      <a:pt x="7" y="6"/>
                      <a:pt x="0" y="11"/>
                    </a:cubicBezTo>
                    <a:cubicBezTo>
                      <a:pt x="0" y="11"/>
                      <a:pt x="7" y="7"/>
                      <a:pt x="19" y="0"/>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402" name="Hình tự do 196"/>
              <p:cNvSpPr>
                <a:spLocks/>
              </p:cNvSpPr>
              <p:nvPr/>
            </p:nvSpPr>
            <p:spPr bwMode="auto">
              <a:xfrm>
                <a:off x="3456" y="937"/>
                <a:ext cx="940" cy="2570"/>
              </a:xfrm>
              <a:custGeom>
                <a:avLst/>
                <a:gdLst>
                  <a:gd name="T0" fmla="*/ 0 w 398"/>
                  <a:gd name="T1" fmla="*/ 0 h 1088"/>
                  <a:gd name="T2" fmla="*/ 194 w 398"/>
                  <a:gd name="T3" fmla="*/ 319 h 1088"/>
                  <a:gd name="T4" fmla="*/ 31 w 398"/>
                  <a:gd name="T5" fmla="*/ 1088 h 1088"/>
                  <a:gd name="T6" fmla="*/ 108 w 398"/>
                  <a:gd name="T7" fmla="*/ 1040 h 1088"/>
                  <a:gd name="T8" fmla="*/ 264 w 398"/>
                  <a:gd name="T9" fmla="*/ 353 h 1088"/>
                  <a:gd name="T10" fmla="*/ 0 w 398"/>
                  <a:gd name="T11" fmla="*/ 0 h 1088"/>
                </a:gdLst>
                <a:ahLst/>
                <a:cxnLst>
                  <a:cxn ang="0">
                    <a:pos x="T0" y="T1"/>
                  </a:cxn>
                  <a:cxn ang="0">
                    <a:pos x="T2" y="T3"/>
                  </a:cxn>
                  <a:cxn ang="0">
                    <a:pos x="T4" y="T5"/>
                  </a:cxn>
                  <a:cxn ang="0">
                    <a:pos x="T6" y="T7"/>
                  </a:cxn>
                  <a:cxn ang="0">
                    <a:pos x="T8" y="T9"/>
                  </a:cxn>
                  <a:cxn ang="0">
                    <a:pos x="T10" y="T11"/>
                  </a:cxn>
                </a:cxnLst>
                <a:rect l="0" t="0" r="r" b="b"/>
                <a:pathLst>
                  <a:path w="398" h="1088">
                    <a:moveTo>
                      <a:pt x="0" y="0"/>
                    </a:moveTo>
                    <a:cubicBezTo>
                      <a:pt x="0" y="0"/>
                      <a:pt x="160" y="162"/>
                      <a:pt x="194" y="319"/>
                    </a:cubicBezTo>
                    <a:cubicBezTo>
                      <a:pt x="309" y="847"/>
                      <a:pt x="99" y="1041"/>
                      <a:pt x="31" y="1088"/>
                    </a:cubicBezTo>
                    <a:cubicBezTo>
                      <a:pt x="108" y="1040"/>
                      <a:pt x="108" y="1040"/>
                      <a:pt x="108" y="1040"/>
                    </a:cubicBezTo>
                    <a:cubicBezTo>
                      <a:pt x="108" y="1040"/>
                      <a:pt x="398" y="980"/>
                      <a:pt x="264" y="353"/>
                    </a:cubicBezTo>
                    <a:cubicBezTo>
                      <a:pt x="233" y="214"/>
                      <a:pt x="128" y="20"/>
                      <a:pt x="0" y="0"/>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403" name="Hình tự do 197"/>
              <p:cNvSpPr>
                <a:spLocks/>
              </p:cNvSpPr>
              <p:nvPr/>
            </p:nvSpPr>
            <p:spPr bwMode="auto">
              <a:xfrm>
                <a:off x="2825" y="1060"/>
                <a:ext cx="877" cy="2553"/>
              </a:xfrm>
              <a:custGeom>
                <a:avLst/>
                <a:gdLst>
                  <a:gd name="T0" fmla="*/ 144 w 371"/>
                  <a:gd name="T1" fmla="*/ 0 h 1081"/>
                  <a:gd name="T2" fmla="*/ 203 w 371"/>
                  <a:gd name="T3" fmla="*/ 302 h 1081"/>
                  <a:gd name="T4" fmla="*/ 0 w 371"/>
                  <a:gd name="T5" fmla="*/ 1051 h 1081"/>
                  <a:gd name="T6" fmla="*/ 98 w 371"/>
                  <a:gd name="T7" fmla="*/ 1081 h 1081"/>
                  <a:gd name="T8" fmla="*/ 277 w 371"/>
                  <a:gd name="T9" fmla="*/ 270 h 1081"/>
                  <a:gd name="T10" fmla="*/ 144 w 371"/>
                  <a:gd name="T11" fmla="*/ 0 h 1081"/>
                </a:gdLst>
                <a:ahLst/>
                <a:cxnLst>
                  <a:cxn ang="0">
                    <a:pos x="T0" y="T1"/>
                  </a:cxn>
                  <a:cxn ang="0">
                    <a:pos x="T2" y="T3"/>
                  </a:cxn>
                  <a:cxn ang="0">
                    <a:pos x="T4" y="T5"/>
                  </a:cxn>
                  <a:cxn ang="0">
                    <a:pos x="T6" y="T7"/>
                  </a:cxn>
                  <a:cxn ang="0">
                    <a:pos x="T8" y="T9"/>
                  </a:cxn>
                  <a:cxn ang="0">
                    <a:pos x="T10" y="T11"/>
                  </a:cxn>
                </a:cxnLst>
                <a:rect l="0" t="0" r="r" b="b"/>
                <a:pathLst>
                  <a:path w="371" h="1081">
                    <a:moveTo>
                      <a:pt x="144" y="0"/>
                    </a:moveTo>
                    <a:cubicBezTo>
                      <a:pt x="144" y="0"/>
                      <a:pt x="195" y="176"/>
                      <a:pt x="203" y="302"/>
                    </a:cubicBezTo>
                    <a:cubicBezTo>
                      <a:pt x="238" y="809"/>
                      <a:pt x="0" y="1051"/>
                      <a:pt x="0" y="1051"/>
                    </a:cubicBezTo>
                    <a:cubicBezTo>
                      <a:pt x="98" y="1081"/>
                      <a:pt x="98" y="1081"/>
                      <a:pt x="98" y="1081"/>
                    </a:cubicBezTo>
                    <a:cubicBezTo>
                      <a:pt x="98" y="1081"/>
                      <a:pt x="371" y="844"/>
                      <a:pt x="277" y="270"/>
                    </a:cubicBezTo>
                    <a:cubicBezTo>
                      <a:pt x="250" y="109"/>
                      <a:pt x="144" y="0"/>
                      <a:pt x="144" y="0"/>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404" name="Hình tự do 198"/>
              <p:cNvSpPr>
                <a:spLocks/>
              </p:cNvSpPr>
              <p:nvPr/>
            </p:nvSpPr>
            <p:spPr bwMode="auto">
              <a:xfrm>
                <a:off x="2294" y="-34"/>
                <a:ext cx="340" cy="123"/>
              </a:xfrm>
              <a:custGeom>
                <a:avLst/>
                <a:gdLst>
                  <a:gd name="T0" fmla="*/ 92 w 144"/>
                  <a:gd name="T1" fmla="*/ 42 h 52"/>
                  <a:gd name="T2" fmla="*/ 0 w 144"/>
                  <a:gd name="T3" fmla="*/ 3 h 52"/>
                  <a:gd name="T4" fmla="*/ 8 w 144"/>
                  <a:gd name="T5" fmla="*/ 17 h 52"/>
                  <a:gd name="T6" fmla="*/ 85 w 144"/>
                  <a:gd name="T7" fmla="*/ 52 h 52"/>
                  <a:gd name="T8" fmla="*/ 144 w 144"/>
                  <a:gd name="T9" fmla="*/ 15 h 52"/>
                  <a:gd name="T10" fmla="*/ 137 w 144"/>
                  <a:gd name="T11" fmla="*/ 0 h 52"/>
                  <a:gd name="T12" fmla="*/ 92 w 144"/>
                  <a:gd name="T13" fmla="*/ 42 h 52"/>
                </a:gdLst>
                <a:ahLst/>
                <a:cxnLst>
                  <a:cxn ang="0">
                    <a:pos x="T0" y="T1"/>
                  </a:cxn>
                  <a:cxn ang="0">
                    <a:pos x="T2" y="T3"/>
                  </a:cxn>
                  <a:cxn ang="0">
                    <a:pos x="T4" y="T5"/>
                  </a:cxn>
                  <a:cxn ang="0">
                    <a:pos x="T6" y="T7"/>
                  </a:cxn>
                  <a:cxn ang="0">
                    <a:pos x="T8" y="T9"/>
                  </a:cxn>
                  <a:cxn ang="0">
                    <a:pos x="T10" y="T11"/>
                  </a:cxn>
                  <a:cxn ang="0">
                    <a:pos x="T12" y="T13"/>
                  </a:cxn>
                </a:cxnLst>
                <a:rect l="0" t="0" r="r" b="b"/>
                <a:pathLst>
                  <a:path w="144" h="52">
                    <a:moveTo>
                      <a:pt x="92" y="42"/>
                    </a:moveTo>
                    <a:cubicBezTo>
                      <a:pt x="47" y="44"/>
                      <a:pt x="0" y="3"/>
                      <a:pt x="0" y="3"/>
                    </a:cubicBezTo>
                    <a:cubicBezTo>
                      <a:pt x="8" y="17"/>
                      <a:pt x="8" y="17"/>
                      <a:pt x="8" y="17"/>
                    </a:cubicBezTo>
                    <a:cubicBezTo>
                      <a:pt x="8" y="17"/>
                      <a:pt x="25" y="52"/>
                      <a:pt x="85" y="52"/>
                    </a:cubicBezTo>
                    <a:cubicBezTo>
                      <a:pt x="124" y="52"/>
                      <a:pt x="138" y="28"/>
                      <a:pt x="144" y="15"/>
                    </a:cubicBezTo>
                    <a:cubicBezTo>
                      <a:pt x="144" y="12"/>
                      <a:pt x="137" y="0"/>
                      <a:pt x="137" y="0"/>
                    </a:cubicBezTo>
                    <a:cubicBezTo>
                      <a:pt x="137" y="0"/>
                      <a:pt x="129" y="41"/>
                      <a:pt x="92" y="42"/>
                    </a:cubicBezTo>
                    <a:close/>
                  </a:path>
                </a:pathLst>
              </a:custGeom>
              <a:solidFill>
                <a:srgbClr val="7E9D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405" name="Hình tự do 199"/>
              <p:cNvSpPr>
                <a:spLocks/>
              </p:cNvSpPr>
              <p:nvPr/>
            </p:nvSpPr>
            <p:spPr bwMode="auto">
              <a:xfrm>
                <a:off x="513" y="772"/>
                <a:ext cx="3831" cy="2813"/>
              </a:xfrm>
              <a:custGeom>
                <a:avLst/>
                <a:gdLst>
                  <a:gd name="T0" fmla="*/ 1527 w 1622"/>
                  <a:gd name="T1" fmla="*/ 442 h 1191"/>
                  <a:gd name="T2" fmla="*/ 1393 w 1622"/>
                  <a:gd name="T3" fmla="*/ 165 h 1191"/>
                  <a:gd name="T4" fmla="*/ 1233 w 1622"/>
                  <a:gd name="T5" fmla="*/ 61 h 1191"/>
                  <a:gd name="T6" fmla="*/ 1485 w 1622"/>
                  <a:gd name="T7" fmla="*/ 347 h 1191"/>
                  <a:gd name="T8" fmla="*/ 1495 w 1622"/>
                  <a:gd name="T9" fmla="*/ 984 h 1191"/>
                  <a:gd name="T10" fmla="*/ 1352 w 1622"/>
                  <a:gd name="T11" fmla="*/ 1097 h 1191"/>
                  <a:gd name="T12" fmla="*/ 1145 w 1622"/>
                  <a:gd name="T13" fmla="*/ 1144 h 1191"/>
                  <a:gd name="T14" fmla="*/ 1150 w 1622"/>
                  <a:gd name="T15" fmla="*/ 1135 h 1191"/>
                  <a:gd name="T16" fmla="*/ 1264 w 1622"/>
                  <a:gd name="T17" fmla="*/ 380 h 1191"/>
                  <a:gd name="T18" fmla="*/ 1095 w 1622"/>
                  <a:gd name="T19" fmla="*/ 106 h 1191"/>
                  <a:gd name="T20" fmla="*/ 1257 w 1622"/>
                  <a:gd name="T21" fmla="*/ 444 h 1191"/>
                  <a:gd name="T22" fmla="*/ 1108 w 1622"/>
                  <a:gd name="T23" fmla="*/ 1149 h 1191"/>
                  <a:gd name="T24" fmla="*/ 1091 w 1622"/>
                  <a:gd name="T25" fmla="*/ 1150 h 1191"/>
                  <a:gd name="T26" fmla="*/ 799 w 1622"/>
                  <a:gd name="T27" fmla="*/ 1154 h 1191"/>
                  <a:gd name="T28" fmla="*/ 634 w 1622"/>
                  <a:gd name="T29" fmla="*/ 1150 h 1191"/>
                  <a:gd name="T30" fmla="*/ 511 w 1622"/>
                  <a:gd name="T31" fmla="*/ 284 h 1191"/>
                  <a:gd name="T32" fmla="*/ 698 w 1622"/>
                  <a:gd name="T33" fmla="*/ 60 h 1191"/>
                  <a:gd name="T34" fmla="*/ 476 w 1622"/>
                  <a:gd name="T35" fmla="*/ 289 h 1191"/>
                  <a:gd name="T36" fmla="*/ 586 w 1622"/>
                  <a:gd name="T37" fmla="*/ 1146 h 1191"/>
                  <a:gd name="T38" fmla="*/ 449 w 1622"/>
                  <a:gd name="T39" fmla="*/ 1113 h 1191"/>
                  <a:gd name="T40" fmla="*/ 236 w 1622"/>
                  <a:gd name="T41" fmla="*/ 986 h 1191"/>
                  <a:gd name="T42" fmla="*/ 94 w 1622"/>
                  <a:gd name="T43" fmla="*/ 801 h 1191"/>
                  <a:gd name="T44" fmla="*/ 39 w 1622"/>
                  <a:gd name="T45" fmla="*/ 558 h 1191"/>
                  <a:gd name="T46" fmla="*/ 132 w 1622"/>
                  <a:gd name="T47" fmla="*/ 192 h 1191"/>
                  <a:gd name="T48" fmla="*/ 376 w 1622"/>
                  <a:gd name="T49" fmla="*/ 33 h 1191"/>
                  <a:gd name="T50" fmla="*/ 200 w 1622"/>
                  <a:gd name="T51" fmla="*/ 55 h 1191"/>
                  <a:gd name="T52" fmla="*/ 57 w 1622"/>
                  <a:gd name="T53" fmla="*/ 273 h 1191"/>
                  <a:gd name="T54" fmla="*/ 30 w 1622"/>
                  <a:gd name="T55" fmla="*/ 694 h 1191"/>
                  <a:gd name="T56" fmla="*/ 198 w 1622"/>
                  <a:gd name="T57" fmla="*/ 987 h 1191"/>
                  <a:gd name="T58" fmla="*/ 195 w 1622"/>
                  <a:gd name="T59" fmla="*/ 989 h 1191"/>
                  <a:gd name="T60" fmla="*/ 482 w 1622"/>
                  <a:gd name="T61" fmla="*/ 1154 h 1191"/>
                  <a:gd name="T62" fmla="*/ 860 w 1622"/>
                  <a:gd name="T63" fmla="*/ 1187 h 1191"/>
                  <a:gd name="T64" fmla="*/ 1168 w 1622"/>
                  <a:gd name="T65" fmla="*/ 1174 h 1191"/>
                  <a:gd name="T66" fmla="*/ 1442 w 1622"/>
                  <a:gd name="T67" fmla="*/ 1093 h 1191"/>
                  <a:gd name="T68" fmla="*/ 1604 w 1622"/>
                  <a:gd name="T69" fmla="*/ 833 h 1191"/>
                  <a:gd name="T70" fmla="*/ 1622 w 1622"/>
                  <a:gd name="T71" fmla="*/ 741 h 1191"/>
                  <a:gd name="T72" fmla="*/ 1546 w 1622"/>
                  <a:gd name="T73" fmla="*/ 896 h 1191"/>
                  <a:gd name="T74" fmla="*/ 1527 w 1622"/>
                  <a:gd name="T75" fmla="*/ 442 h 1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622" h="1191">
                    <a:moveTo>
                      <a:pt x="1527" y="442"/>
                    </a:moveTo>
                    <a:cubicBezTo>
                      <a:pt x="1480" y="276"/>
                      <a:pt x="1430" y="209"/>
                      <a:pt x="1393" y="165"/>
                    </a:cubicBezTo>
                    <a:cubicBezTo>
                      <a:pt x="1357" y="122"/>
                      <a:pt x="1294" y="69"/>
                      <a:pt x="1233" y="61"/>
                    </a:cubicBezTo>
                    <a:cubicBezTo>
                      <a:pt x="1327" y="108"/>
                      <a:pt x="1422" y="171"/>
                      <a:pt x="1485" y="347"/>
                    </a:cubicBezTo>
                    <a:cubicBezTo>
                      <a:pt x="1593" y="651"/>
                      <a:pt x="1531" y="888"/>
                      <a:pt x="1495" y="984"/>
                    </a:cubicBezTo>
                    <a:cubicBezTo>
                      <a:pt x="1459" y="1034"/>
                      <a:pt x="1425" y="1075"/>
                      <a:pt x="1352" y="1097"/>
                    </a:cubicBezTo>
                    <a:cubicBezTo>
                      <a:pt x="1295" y="1116"/>
                      <a:pt x="1208" y="1134"/>
                      <a:pt x="1145" y="1144"/>
                    </a:cubicBezTo>
                    <a:cubicBezTo>
                      <a:pt x="1147" y="1140"/>
                      <a:pt x="1148" y="1138"/>
                      <a:pt x="1150" y="1135"/>
                    </a:cubicBezTo>
                    <a:cubicBezTo>
                      <a:pt x="1191" y="1060"/>
                      <a:pt x="1363" y="760"/>
                      <a:pt x="1264" y="380"/>
                    </a:cubicBezTo>
                    <a:cubicBezTo>
                      <a:pt x="1219" y="210"/>
                      <a:pt x="1140" y="119"/>
                      <a:pt x="1095" y="106"/>
                    </a:cubicBezTo>
                    <a:cubicBezTo>
                      <a:pt x="1136" y="132"/>
                      <a:pt x="1242" y="294"/>
                      <a:pt x="1257" y="444"/>
                    </a:cubicBezTo>
                    <a:cubicBezTo>
                      <a:pt x="1293" y="828"/>
                      <a:pt x="1153" y="1078"/>
                      <a:pt x="1108" y="1149"/>
                    </a:cubicBezTo>
                    <a:cubicBezTo>
                      <a:pt x="1102" y="1149"/>
                      <a:pt x="1096" y="1150"/>
                      <a:pt x="1091" y="1150"/>
                    </a:cubicBezTo>
                    <a:cubicBezTo>
                      <a:pt x="1035" y="1154"/>
                      <a:pt x="885" y="1154"/>
                      <a:pt x="799" y="1154"/>
                    </a:cubicBezTo>
                    <a:cubicBezTo>
                      <a:pt x="759" y="1154"/>
                      <a:pt x="697" y="1154"/>
                      <a:pt x="634" y="1150"/>
                    </a:cubicBezTo>
                    <a:cubicBezTo>
                      <a:pt x="573" y="1077"/>
                      <a:pt x="412" y="826"/>
                      <a:pt x="511" y="284"/>
                    </a:cubicBezTo>
                    <a:cubicBezTo>
                      <a:pt x="532" y="166"/>
                      <a:pt x="698" y="60"/>
                      <a:pt x="698" y="60"/>
                    </a:cubicBezTo>
                    <a:cubicBezTo>
                      <a:pt x="698" y="60"/>
                      <a:pt x="544" y="51"/>
                      <a:pt x="476" y="289"/>
                    </a:cubicBezTo>
                    <a:cubicBezTo>
                      <a:pt x="396" y="865"/>
                      <a:pt x="529" y="1057"/>
                      <a:pt x="586" y="1146"/>
                    </a:cubicBezTo>
                    <a:cubicBezTo>
                      <a:pt x="533" y="1139"/>
                      <a:pt x="482" y="1130"/>
                      <a:pt x="449" y="1113"/>
                    </a:cubicBezTo>
                    <a:cubicBezTo>
                      <a:pt x="386" y="1083"/>
                      <a:pt x="282" y="1017"/>
                      <a:pt x="236" y="986"/>
                    </a:cubicBezTo>
                    <a:cubicBezTo>
                      <a:pt x="165" y="926"/>
                      <a:pt x="107" y="850"/>
                      <a:pt x="94" y="801"/>
                    </a:cubicBezTo>
                    <a:cubicBezTo>
                      <a:pt x="77" y="733"/>
                      <a:pt x="39" y="665"/>
                      <a:pt x="39" y="558"/>
                    </a:cubicBezTo>
                    <a:cubicBezTo>
                      <a:pt x="39" y="452"/>
                      <a:pt x="73" y="324"/>
                      <a:pt x="132" y="192"/>
                    </a:cubicBezTo>
                    <a:cubicBezTo>
                      <a:pt x="193" y="60"/>
                      <a:pt x="329" y="43"/>
                      <a:pt x="376" y="33"/>
                    </a:cubicBezTo>
                    <a:cubicBezTo>
                      <a:pt x="356" y="0"/>
                      <a:pt x="244" y="29"/>
                      <a:pt x="200" y="55"/>
                    </a:cubicBezTo>
                    <a:cubicBezTo>
                      <a:pt x="158" y="81"/>
                      <a:pt x="103" y="166"/>
                      <a:pt x="57" y="273"/>
                    </a:cubicBezTo>
                    <a:cubicBezTo>
                      <a:pt x="9" y="379"/>
                      <a:pt x="0" y="490"/>
                      <a:pt x="30" y="694"/>
                    </a:cubicBezTo>
                    <a:cubicBezTo>
                      <a:pt x="50" y="827"/>
                      <a:pt x="138" y="931"/>
                      <a:pt x="198" y="987"/>
                    </a:cubicBezTo>
                    <a:cubicBezTo>
                      <a:pt x="195" y="989"/>
                      <a:pt x="195" y="989"/>
                      <a:pt x="195" y="989"/>
                    </a:cubicBezTo>
                    <a:cubicBezTo>
                      <a:pt x="195" y="989"/>
                      <a:pt x="333" y="1123"/>
                      <a:pt x="482" y="1154"/>
                    </a:cubicBezTo>
                    <a:cubicBezTo>
                      <a:pt x="634" y="1187"/>
                      <a:pt x="774" y="1187"/>
                      <a:pt x="860" y="1187"/>
                    </a:cubicBezTo>
                    <a:cubicBezTo>
                      <a:pt x="945" y="1187"/>
                      <a:pt x="1074" y="1191"/>
                      <a:pt x="1168" y="1174"/>
                    </a:cubicBezTo>
                    <a:cubicBezTo>
                      <a:pt x="1262" y="1157"/>
                      <a:pt x="1403" y="1134"/>
                      <a:pt x="1442" y="1093"/>
                    </a:cubicBezTo>
                    <a:cubicBezTo>
                      <a:pt x="1480" y="1053"/>
                      <a:pt x="1540" y="1013"/>
                      <a:pt x="1604" y="833"/>
                    </a:cubicBezTo>
                    <a:cubicBezTo>
                      <a:pt x="1622" y="785"/>
                      <a:pt x="1622" y="741"/>
                      <a:pt x="1622" y="741"/>
                    </a:cubicBezTo>
                    <a:cubicBezTo>
                      <a:pt x="1622" y="741"/>
                      <a:pt x="1583" y="826"/>
                      <a:pt x="1546" y="896"/>
                    </a:cubicBezTo>
                    <a:cubicBezTo>
                      <a:pt x="1570" y="796"/>
                      <a:pt x="1581" y="643"/>
                      <a:pt x="1527" y="442"/>
                    </a:cubicBezTo>
                    <a:close/>
                  </a:path>
                </a:pathLst>
              </a:custGeom>
              <a:solidFill>
                <a:srgbClr val="D279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406" name="Hình tự do 214"/>
              <p:cNvSpPr>
                <a:spLocks/>
              </p:cNvSpPr>
              <p:nvPr/>
            </p:nvSpPr>
            <p:spPr bwMode="auto">
              <a:xfrm>
                <a:off x="1408" y="1313"/>
                <a:ext cx="4828" cy="3361"/>
              </a:xfrm>
              <a:custGeom>
                <a:avLst/>
                <a:gdLst>
                  <a:gd name="T0" fmla="*/ 1990 w 2044"/>
                  <a:gd name="T1" fmla="*/ 928 h 1423"/>
                  <a:gd name="T2" fmla="*/ 1718 w 2044"/>
                  <a:gd name="T3" fmla="*/ 486 h 1423"/>
                  <a:gd name="T4" fmla="*/ 1530 w 2044"/>
                  <a:gd name="T5" fmla="*/ 423 h 1423"/>
                  <a:gd name="T6" fmla="*/ 1349 w 2044"/>
                  <a:gd name="T7" fmla="*/ 302 h 1423"/>
                  <a:gd name="T8" fmla="*/ 1121 w 2044"/>
                  <a:gd name="T9" fmla="*/ 283 h 1423"/>
                  <a:gd name="T10" fmla="*/ 1122 w 2044"/>
                  <a:gd name="T11" fmla="*/ 200 h 1423"/>
                  <a:gd name="T12" fmla="*/ 1237 w 2044"/>
                  <a:gd name="T13" fmla="*/ 260 h 1423"/>
                  <a:gd name="T14" fmla="*/ 1158 w 2044"/>
                  <a:gd name="T15" fmla="*/ 20 h 1423"/>
                  <a:gd name="T16" fmla="*/ 924 w 2044"/>
                  <a:gd name="T17" fmla="*/ 101 h 1423"/>
                  <a:gd name="T18" fmla="*/ 867 w 2044"/>
                  <a:gd name="T19" fmla="*/ 299 h 1423"/>
                  <a:gd name="T20" fmla="*/ 541 w 2044"/>
                  <a:gd name="T21" fmla="*/ 476 h 1423"/>
                  <a:gd name="T22" fmla="*/ 113 w 2044"/>
                  <a:gd name="T23" fmla="*/ 829 h 1423"/>
                  <a:gd name="T24" fmla="*/ 82 w 2044"/>
                  <a:gd name="T25" fmla="*/ 1423 h 1423"/>
                  <a:gd name="T26" fmla="*/ 1980 w 2044"/>
                  <a:gd name="T27" fmla="*/ 1423 h 1423"/>
                  <a:gd name="T28" fmla="*/ 2011 w 2044"/>
                  <a:gd name="T29" fmla="*/ 1347 h 1423"/>
                  <a:gd name="T30" fmla="*/ 1990 w 2044"/>
                  <a:gd name="T31" fmla="*/ 928 h 14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044" h="1423">
                    <a:moveTo>
                      <a:pt x="1990" y="928"/>
                    </a:moveTo>
                    <a:cubicBezTo>
                      <a:pt x="1943" y="663"/>
                      <a:pt x="1807" y="536"/>
                      <a:pt x="1718" y="486"/>
                    </a:cubicBezTo>
                    <a:cubicBezTo>
                      <a:pt x="1649" y="448"/>
                      <a:pt x="1530" y="423"/>
                      <a:pt x="1530" y="423"/>
                    </a:cubicBezTo>
                    <a:cubicBezTo>
                      <a:pt x="1530" y="423"/>
                      <a:pt x="1437" y="338"/>
                      <a:pt x="1349" y="302"/>
                    </a:cubicBezTo>
                    <a:cubicBezTo>
                      <a:pt x="1258" y="265"/>
                      <a:pt x="1121" y="283"/>
                      <a:pt x="1121" y="283"/>
                    </a:cubicBezTo>
                    <a:cubicBezTo>
                      <a:pt x="1117" y="263"/>
                      <a:pt x="1101" y="228"/>
                      <a:pt x="1122" y="200"/>
                    </a:cubicBezTo>
                    <a:cubicBezTo>
                      <a:pt x="1140" y="180"/>
                      <a:pt x="1216" y="243"/>
                      <a:pt x="1237" y="260"/>
                    </a:cubicBezTo>
                    <a:cubicBezTo>
                      <a:pt x="1294" y="111"/>
                      <a:pt x="1186" y="28"/>
                      <a:pt x="1158" y="20"/>
                    </a:cubicBezTo>
                    <a:cubicBezTo>
                      <a:pt x="1070" y="0"/>
                      <a:pt x="989" y="41"/>
                      <a:pt x="924" y="101"/>
                    </a:cubicBezTo>
                    <a:cubicBezTo>
                      <a:pt x="891" y="162"/>
                      <a:pt x="876" y="204"/>
                      <a:pt x="867" y="299"/>
                    </a:cubicBezTo>
                    <a:cubicBezTo>
                      <a:pt x="711" y="300"/>
                      <a:pt x="592" y="388"/>
                      <a:pt x="541" y="476"/>
                    </a:cubicBezTo>
                    <a:cubicBezTo>
                      <a:pt x="403" y="465"/>
                      <a:pt x="208" y="588"/>
                      <a:pt x="113" y="829"/>
                    </a:cubicBezTo>
                    <a:cubicBezTo>
                      <a:pt x="0" y="1111"/>
                      <a:pt x="29" y="1283"/>
                      <a:pt x="82" y="1423"/>
                    </a:cubicBezTo>
                    <a:cubicBezTo>
                      <a:pt x="1980" y="1423"/>
                      <a:pt x="1980" y="1423"/>
                      <a:pt x="1980" y="1423"/>
                    </a:cubicBezTo>
                    <a:cubicBezTo>
                      <a:pt x="1993" y="1397"/>
                      <a:pt x="2003" y="1371"/>
                      <a:pt x="2011" y="1347"/>
                    </a:cubicBezTo>
                    <a:cubicBezTo>
                      <a:pt x="2044" y="1247"/>
                      <a:pt x="2030" y="1158"/>
                      <a:pt x="1990" y="928"/>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407" name="Hình tự do 215"/>
              <p:cNvSpPr>
                <a:spLocks/>
              </p:cNvSpPr>
              <p:nvPr/>
            </p:nvSpPr>
            <p:spPr bwMode="auto">
              <a:xfrm>
                <a:off x="1559" y="2099"/>
                <a:ext cx="4424" cy="2575"/>
              </a:xfrm>
              <a:custGeom>
                <a:avLst/>
                <a:gdLst>
                  <a:gd name="T0" fmla="*/ 1869 w 1873"/>
                  <a:gd name="T1" fmla="*/ 755 h 1090"/>
                  <a:gd name="T2" fmla="*/ 1488 w 1873"/>
                  <a:gd name="T3" fmla="*/ 173 h 1090"/>
                  <a:gd name="T4" fmla="*/ 1203 w 1873"/>
                  <a:gd name="T5" fmla="*/ 61 h 1090"/>
                  <a:gd name="T6" fmla="*/ 522 w 1873"/>
                  <a:gd name="T7" fmla="*/ 198 h 1090"/>
                  <a:gd name="T8" fmla="*/ 148 w 1873"/>
                  <a:gd name="T9" fmla="*/ 1090 h 1090"/>
                  <a:gd name="T10" fmla="*/ 1801 w 1873"/>
                  <a:gd name="T11" fmla="*/ 1090 h 1090"/>
                  <a:gd name="T12" fmla="*/ 1869 w 1873"/>
                  <a:gd name="T13" fmla="*/ 755 h 1090"/>
                </a:gdLst>
                <a:ahLst/>
                <a:cxnLst>
                  <a:cxn ang="0">
                    <a:pos x="T0" y="T1"/>
                  </a:cxn>
                  <a:cxn ang="0">
                    <a:pos x="T2" y="T3"/>
                  </a:cxn>
                  <a:cxn ang="0">
                    <a:pos x="T4" y="T5"/>
                  </a:cxn>
                  <a:cxn ang="0">
                    <a:pos x="T6" y="T7"/>
                  </a:cxn>
                  <a:cxn ang="0">
                    <a:pos x="T8" y="T9"/>
                  </a:cxn>
                  <a:cxn ang="0">
                    <a:pos x="T10" y="T11"/>
                  </a:cxn>
                  <a:cxn ang="0">
                    <a:pos x="T12" y="T13"/>
                  </a:cxn>
                </a:cxnLst>
                <a:rect l="0" t="0" r="r" b="b"/>
                <a:pathLst>
                  <a:path w="1873" h="1090">
                    <a:moveTo>
                      <a:pt x="1869" y="755"/>
                    </a:moveTo>
                    <a:cubicBezTo>
                      <a:pt x="1836" y="220"/>
                      <a:pt x="1488" y="173"/>
                      <a:pt x="1488" y="173"/>
                    </a:cubicBezTo>
                    <a:cubicBezTo>
                      <a:pt x="1488" y="173"/>
                      <a:pt x="1403" y="105"/>
                      <a:pt x="1203" y="61"/>
                    </a:cubicBezTo>
                    <a:cubicBezTo>
                      <a:pt x="996" y="14"/>
                      <a:pt x="674" y="0"/>
                      <a:pt x="522" y="198"/>
                    </a:cubicBezTo>
                    <a:cubicBezTo>
                      <a:pt x="173" y="191"/>
                      <a:pt x="0" y="727"/>
                      <a:pt x="148" y="1090"/>
                    </a:cubicBezTo>
                    <a:cubicBezTo>
                      <a:pt x="1801" y="1090"/>
                      <a:pt x="1801" y="1090"/>
                      <a:pt x="1801" y="1090"/>
                    </a:cubicBezTo>
                    <a:cubicBezTo>
                      <a:pt x="1848" y="1003"/>
                      <a:pt x="1873" y="893"/>
                      <a:pt x="1869" y="755"/>
                    </a:cubicBezTo>
                    <a:close/>
                  </a:path>
                </a:pathLst>
              </a:custGeom>
              <a:solidFill>
                <a:srgbClr val="EE91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408" name="Hình tự do 216"/>
              <p:cNvSpPr>
                <a:spLocks/>
              </p:cNvSpPr>
              <p:nvPr/>
            </p:nvSpPr>
            <p:spPr bwMode="auto">
              <a:xfrm>
                <a:off x="2761" y="1407"/>
                <a:ext cx="2079" cy="1236"/>
              </a:xfrm>
              <a:custGeom>
                <a:avLst/>
                <a:gdLst>
                  <a:gd name="T0" fmla="*/ 880 w 880"/>
                  <a:gd name="T1" fmla="*/ 407 h 523"/>
                  <a:gd name="T2" fmla="*/ 509 w 880"/>
                  <a:gd name="T3" fmla="*/ 296 h 523"/>
                  <a:gd name="T4" fmla="*/ 646 w 880"/>
                  <a:gd name="T5" fmla="*/ 171 h 523"/>
                  <a:gd name="T6" fmla="*/ 569 w 880"/>
                  <a:gd name="T7" fmla="*/ 15 h 523"/>
                  <a:gd name="T8" fmla="*/ 377 w 880"/>
                  <a:gd name="T9" fmla="*/ 94 h 523"/>
                  <a:gd name="T10" fmla="*/ 346 w 880"/>
                  <a:gd name="T11" fmla="*/ 300 h 523"/>
                  <a:gd name="T12" fmla="*/ 168 w 880"/>
                  <a:gd name="T13" fmla="*/ 330 h 523"/>
                  <a:gd name="T14" fmla="*/ 0 w 880"/>
                  <a:gd name="T15" fmla="*/ 478 h 523"/>
                  <a:gd name="T16" fmla="*/ 248 w 880"/>
                  <a:gd name="T17" fmla="*/ 393 h 523"/>
                  <a:gd name="T18" fmla="*/ 283 w 880"/>
                  <a:gd name="T19" fmla="*/ 523 h 523"/>
                  <a:gd name="T20" fmla="*/ 486 w 880"/>
                  <a:gd name="T21" fmla="*/ 408 h 523"/>
                  <a:gd name="T22" fmla="*/ 722 w 880"/>
                  <a:gd name="T23" fmla="*/ 468 h 523"/>
                  <a:gd name="T24" fmla="*/ 681 w 880"/>
                  <a:gd name="T25" fmla="*/ 367 h 523"/>
                  <a:gd name="T26" fmla="*/ 880 w 880"/>
                  <a:gd name="T27" fmla="*/ 407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80" h="523">
                    <a:moveTo>
                      <a:pt x="880" y="407"/>
                    </a:moveTo>
                    <a:cubicBezTo>
                      <a:pt x="734" y="247"/>
                      <a:pt x="580" y="296"/>
                      <a:pt x="509" y="296"/>
                    </a:cubicBezTo>
                    <a:cubicBezTo>
                      <a:pt x="428" y="176"/>
                      <a:pt x="546" y="47"/>
                      <a:pt x="646" y="171"/>
                    </a:cubicBezTo>
                    <a:cubicBezTo>
                      <a:pt x="673" y="105"/>
                      <a:pt x="636" y="30"/>
                      <a:pt x="569" y="15"/>
                    </a:cubicBezTo>
                    <a:cubicBezTo>
                      <a:pt x="501" y="0"/>
                      <a:pt x="424" y="19"/>
                      <a:pt x="377" y="94"/>
                    </a:cubicBezTo>
                    <a:cubicBezTo>
                      <a:pt x="307" y="193"/>
                      <a:pt x="346" y="300"/>
                      <a:pt x="346" y="300"/>
                    </a:cubicBezTo>
                    <a:cubicBezTo>
                      <a:pt x="346" y="300"/>
                      <a:pt x="260" y="289"/>
                      <a:pt x="168" y="330"/>
                    </a:cubicBezTo>
                    <a:cubicBezTo>
                      <a:pt x="42" y="385"/>
                      <a:pt x="0" y="478"/>
                      <a:pt x="0" y="478"/>
                    </a:cubicBezTo>
                    <a:cubicBezTo>
                      <a:pt x="0" y="478"/>
                      <a:pt x="171" y="407"/>
                      <a:pt x="248" y="393"/>
                    </a:cubicBezTo>
                    <a:cubicBezTo>
                      <a:pt x="230" y="478"/>
                      <a:pt x="283" y="523"/>
                      <a:pt x="283" y="523"/>
                    </a:cubicBezTo>
                    <a:cubicBezTo>
                      <a:pt x="283" y="523"/>
                      <a:pt x="385" y="442"/>
                      <a:pt x="486" y="408"/>
                    </a:cubicBezTo>
                    <a:cubicBezTo>
                      <a:pt x="603" y="412"/>
                      <a:pt x="722" y="468"/>
                      <a:pt x="722" y="468"/>
                    </a:cubicBezTo>
                    <a:cubicBezTo>
                      <a:pt x="722" y="468"/>
                      <a:pt x="725" y="415"/>
                      <a:pt x="681" y="367"/>
                    </a:cubicBezTo>
                    <a:cubicBezTo>
                      <a:pt x="745" y="358"/>
                      <a:pt x="880" y="407"/>
                      <a:pt x="880" y="407"/>
                    </a:cubicBezTo>
                    <a:close/>
                  </a:path>
                </a:pathLst>
              </a:custGeom>
              <a:solidFill>
                <a:srgbClr val="92C4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409" name="Hình tự do 217"/>
              <p:cNvSpPr>
                <a:spLocks/>
              </p:cNvSpPr>
              <p:nvPr/>
            </p:nvSpPr>
            <p:spPr bwMode="auto">
              <a:xfrm>
                <a:off x="3520" y="1618"/>
                <a:ext cx="141" cy="682"/>
              </a:xfrm>
              <a:custGeom>
                <a:avLst/>
                <a:gdLst>
                  <a:gd name="T0" fmla="*/ 60 w 60"/>
                  <a:gd name="T1" fmla="*/ 0 h 289"/>
                  <a:gd name="T2" fmla="*/ 16 w 60"/>
                  <a:gd name="T3" fmla="*/ 113 h 289"/>
                  <a:gd name="T4" fmla="*/ 40 w 60"/>
                  <a:gd name="T5" fmla="*/ 289 h 289"/>
                  <a:gd name="T6" fmla="*/ 30 w 60"/>
                  <a:gd name="T7" fmla="*/ 115 h 289"/>
                  <a:gd name="T8" fmla="*/ 60 w 60"/>
                  <a:gd name="T9" fmla="*/ 0 h 289"/>
                </a:gdLst>
                <a:ahLst/>
                <a:cxnLst>
                  <a:cxn ang="0">
                    <a:pos x="T0" y="T1"/>
                  </a:cxn>
                  <a:cxn ang="0">
                    <a:pos x="T2" y="T3"/>
                  </a:cxn>
                  <a:cxn ang="0">
                    <a:pos x="T4" y="T5"/>
                  </a:cxn>
                  <a:cxn ang="0">
                    <a:pos x="T6" y="T7"/>
                  </a:cxn>
                  <a:cxn ang="0">
                    <a:pos x="T8" y="T9"/>
                  </a:cxn>
                </a:cxnLst>
                <a:rect l="0" t="0" r="r" b="b"/>
                <a:pathLst>
                  <a:path w="60" h="289">
                    <a:moveTo>
                      <a:pt x="60" y="0"/>
                    </a:moveTo>
                    <a:cubicBezTo>
                      <a:pt x="60" y="0"/>
                      <a:pt x="25" y="32"/>
                      <a:pt x="16" y="113"/>
                    </a:cubicBezTo>
                    <a:cubicBezTo>
                      <a:pt x="0" y="247"/>
                      <a:pt x="40" y="289"/>
                      <a:pt x="40" y="289"/>
                    </a:cubicBezTo>
                    <a:cubicBezTo>
                      <a:pt x="40" y="289"/>
                      <a:pt x="25" y="153"/>
                      <a:pt x="30" y="115"/>
                    </a:cubicBezTo>
                    <a:cubicBezTo>
                      <a:pt x="37" y="54"/>
                      <a:pt x="60" y="0"/>
                      <a:pt x="60" y="0"/>
                    </a:cubicBezTo>
                    <a:close/>
                  </a:path>
                </a:pathLst>
              </a:custGeom>
              <a:solidFill>
                <a:srgbClr val="7E9D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410" name="Hình tự do 218"/>
              <p:cNvSpPr>
                <a:spLocks/>
              </p:cNvSpPr>
              <p:nvPr/>
            </p:nvSpPr>
            <p:spPr bwMode="auto">
              <a:xfrm>
                <a:off x="3947" y="2057"/>
                <a:ext cx="893" cy="290"/>
              </a:xfrm>
              <a:custGeom>
                <a:avLst/>
                <a:gdLst>
                  <a:gd name="T0" fmla="*/ 143 w 378"/>
                  <a:gd name="T1" fmla="*/ 2 h 123"/>
                  <a:gd name="T2" fmla="*/ 0 w 378"/>
                  <a:gd name="T3" fmla="*/ 24 h 123"/>
                  <a:gd name="T4" fmla="*/ 172 w 378"/>
                  <a:gd name="T5" fmla="*/ 21 h 123"/>
                  <a:gd name="T6" fmla="*/ 378 w 378"/>
                  <a:gd name="T7" fmla="*/ 123 h 123"/>
                  <a:gd name="T8" fmla="*/ 143 w 378"/>
                  <a:gd name="T9" fmla="*/ 2 h 123"/>
                </a:gdLst>
                <a:ahLst/>
                <a:cxnLst>
                  <a:cxn ang="0">
                    <a:pos x="T0" y="T1"/>
                  </a:cxn>
                  <a:cxn ang="0">
                    <a:pos x="T2" y="T3"/>
                  </a:cxn>
                  <a:cxn ang="0">
                    <a:pos x="T4" y="T5"/>
                  </a:cxn>
                  <a:cxn ang="0">
                    <a:pos x="T6" y="T7"/>
                  </a:cxn>
                  <a:cxn ang="0">
                    <a:pos x="T8" y="T9"/>
                  </a:cxn>
                </a:cxnLst>
                <a:rect l="0" t="0" r="r" b="b"/>
                <a:pathLst>
                  <a:path w="378" h="123">
                    <a:moveTo>
                      <a:pt x="143" y="2"/>
                    </a:moveTo>
                    <a:cubicBezTo>
                      <a:pt x="47" y="0"/>
                      <a:pt x="0" y="24"/>
                      <a:pt x="0" y="24"/>
                    </a:cubicBezTo>
                    <a:cubicBezTo>
                      <a:pt x="134" y="20"/>
                      <a:pt x="135" y="17"/>
                      <a:pt x="172" y="21"/>
                    </a:cubicBezTo>
                    <a:cubicBezTo>
                      <a:pt x="218" y="29"/>
                      <a:pt x="283" y="61"/>
                      <a:pt x="378" y="123"/>
                    </a:cubicBezTo>
                    <a:cubicBezTo>
                      <a:pt x="335" y="52"/>
                      <a:pt x="204" y="4"/>
                      <a:pt x="143" y="2"/>
                    </a:cubicBezTo>
                    <a:close/>
                  </a:path>
                </a:pathLst>
              </a:custGeom>
              <a:solidFill>
                <a:srgbClr val="7E9D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411" name="Hình tự do 219"/>
              <p:cNvSpPr>
                <a:spLocks/>
              </p:cNvSpPr>
              <p:nvPr/>
            </p:nvSpPr>
            <p:spPr bwMode="auto">
              <a:xfrm>
                <a:off x="1970" y="2567"/>
                <a:ext cx="808" cy="2107"/>
              </a:xfrm>
              <a:custGeom>
                <a:avLst/>
                <a:gdLst>
                  <a:gd name="T0" fmla="*/ 126 w 342"/>
                  <a:gd name="T1" fmla="*/ 357 h 892"/>
                  <a:gd name="T2" fmla="*/ 342 w 342"/>
                  <a:gd name="T3" fmla="*/ 0 h 892"/>
                  <a:gd name="T4" fmla="*/ 48 w 342"/>
                  <a:gd name="T5" fmla="*/ 393 h 892"/>
                  <a:gd name="T6" fmla="*/ 24 w 342"/>
                  <a:gd name="T7" fmla="*/ 892 h 892"/>
                  <a:gd name="T8" fmla="*/ 112 w 342"/>
                  <a:gd name="T9" fmla="*/ 892 h 892"/>
                  <a:gd name="T10" fmla="*/ 126 w 342"/>
                  <a:gd name="T11" fmla="*/ 357 h 892"/>
                </a:gdLst>
                <a:ahLst/>
                <a:cxnLst>
                  <a:cxn ang="0">
                    <a:pos x="T0" y="T1"/>
                  </a:cxn>
                  <a:cxn ang="0">
                    <a:pos x="T2" y="T3"/>
                  </a:cxn>
                  <a:cxn ang="0">
                    <a:pos x="T4" y="T5"/>
                  </a:cxn>
                  <a:cxn ang="0">
                    <a:pos x="T6" y="T7"/>
                  </a:cxn>
                  <a:cxn ang="0">
                    <a:pos x="T8" y="T9"/>
                  </a:cxn>
                  <a:cxn ang="0">
                    <a:pos x="T10" y="T11"/>
                  </a:cxn>
                </a:cxnLst>
                <a:rect l="0" t="0" r="r" b="b"/>
                <a:pathLst>
                  <a:path w="342" h="892">
                    <a:moveTo>
                      <a:pt x="126" y="357"/>
                    </a:moveTo>
                    <a:cubicBezTo>
                      <a:pt x="165" y="181"/>
                      <a:pt x="342" y="0"/>
                      <a:pt x="342" y="0"/>
                    </a:cubicBezTo>
                    <a:cubicBezTo>
                      <a:pt x="201" y="22"/>
                      <a:pt x="82" y="238"/>
                      <a:pt x="48" y="393"/>
                    </a:cubicBezTo>
                    <a:cubicBezTo>
                      <a:pt x="0" y="619"/>
                      <a:pt x="1" y="778"/>
                      <a:pt x="24" y="892"/>
                    </a:cubicBezTo>
                    <a:cubicBezTo>
                      <a:pt x="112" y="892"/>
                      <a:pt x="112" y="892"/>
                      <a:pt x="112" y="892"/>
                    </a:cubicBezTo>
                    <a:cubicBezTo>
                      <a:pt x="81" y="763"/>
                      <a:pt x="76" y="589"/>
                      <a:pt x="126" y="357"/>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412" name="Hình tự do 220"/>
              <p:cNvSpPr>
                <a:spLocks/>
              </p:cNvSpPr>
              <p:nvPr/>
            </p:nvSpPr>
            <p:spPr bwMode="auto">
              <a:xfrm>
                <a:off x="1906" y="2543"/>
                <a:ext cx="907" cy="2131"/>
              </a:xfrm>
              <a:custGeom>
                <a:avLst/>
                <a:gdLst>
                  <a:gd name="T0" fmla="*/ 104 w 384"/>
                  <a:gd name="T1" fmla="*/ 320 h 902"/>
                  <a:gd name="T2" fmla="*/ 384 w 384"/>
                  <a:gd name="T3" fmla="*/ 0 h 902"/>
                  <a:gd name="T4" fmla="*/ 205 w 384"/>
                  <a:gd name="T5" fmla="*/ 117 h 902"/>
                  <a:gd name="T6" fmla="*/ 56 w 384"/>
                  <a:gd name="T7" fmla="*/ 425 h 902"/>
                  <a:gd name="T8" fmla="*/ 27 w 384"/>
                  <a:gd name="T9" fmla="*/ 902 h 902"/>
                  <a:gd name="T10" fmla="*/ 54 w 384"/>
                  <a:gd name="T11" fmla="*/ 902 h 902"/>
                  <a:gd name="T12" fmla="*/ 104 w 384"/>
                  <a:gd name="T13" fmla="*/ 320 h 902"/>
                </a:gdLst>
                <a:ahLst/>
                <a:cxnLst>
                  <a:cxn ang="0">
                    <a:pos x="T0" y="T1"/>
                  </a:cxn>
                  <a:cxn ang="0">
                    <a:pos x="T2" y="T3"/>
                  </a:cxn>
                  <a:cxn ang="0">
                    <a:pos x="T4" y="T5"/>
                  </a:cxn>
                  <a:cxn ang="0">
                    <a:pos x="T6" y="T7"/>
                  </a:cxn>
                  <a:cxn ang="0">
                    <a:pos x="T8" y="T9"/>
                  </a:cxn>
                  <a:cxn ang="0">
                    <a:pos x="T10" y="T11"/>
                  </a:cxn>
                  <a:cxn ang="0">
                    <a:pos x="T12" y="T13"/>
                  </a:cxn>
                </a:cxnLst>
                <a:rect l="0" t="0" r="r" b="b"/>
                <a:pathLst>
                  <a:path w="384" h="902">
                    <a:moveTo>
                      <a:pt x="104" y="320"/>
                    </a:moveTo>
                    <a:cubicBezTo>
                      <a:pt x="174" y="123"/>
                      <a:pt x="279" y="52"/>
                      <a:pt x="384" y="0"/>
                    </a:cubicBezTo>
                    <a:cubicBezTo>
                      <a:pt x="317" y="8"/>
                      <a:pt x="246" y="68"/>
                      <a:pt x="205" y="117"/>
                    </a:cubicBezTo>
                    <a:cubicBezTo>
                      <a:pt x="165" y="166"/>
                      <a:pt x="108" y="240"/>
                      <a:pt x="56" y="425"/>
                    </a:cubicBezTo>
                    <a:cubicBezTo>
                      <a:pt x="0" y="629"/>
                      <a:pt x="6" y="790"/>
                      <a:pt x="27" y="902"/>
                    </a:cubicBezTo>
                    <a:cubicBezTo>
                      <a:pt x="54" y="902"/>
                      <a:pt x="54" y="902"/>
                      <a:pt x="54" y="902"/>
                    </a:cubicBezTo>
                    <a:cubicBezTo>
                      <a:pt x="26" y="766"/>
                      <a:pt x="16" y="562"/>
                      <a:pt x="104" y="320"/>
                    </a:cubicBezTo>
                    <a:close/>
                  </a:path>
                </a:pathLst>
              </a:custGeom>
              <a:solidFill>
                <a:srgbClr val="D279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413" name="Hình tự do 221"/>
              <p:cNvSpPr>
                <a:spLocks/>
              </p:cNvSpPr>
              <p:nvPr/>
            </p:nvSpPr>
            <p:spPr bwMode="auto">
              <a:xfrm>
                <a:off x="2601" y="2579"/>
                <a:ext cx="446" cy="2095"/>
              </a:xfrm>
              <a:custGeom>
                <a:avLst/>
                <a:gdLst>
                  <a:gd name="T0" fmla="*/ 122 w 189"/>
                  <a:gd name="T1" fmla="*/ 338 h 887"/>
                  <a:gd name="T2" fmla="*/ 188 w 189"/>
                  <a:gd name="T3" fmla="*/ 0 h 887"/>
                  <a:gd name="T4" fmla="*/ 41 w 189"/>
                  <a:gd name="T5" fmla="*/ 303 h 887"/>
                  <a:gd name="T6" fmla="*/ 63 w 189"/>
                  <a:gd name="T7" fmla="*/ 887 h 887"/>
                  <a:gd name="T8" fmla="*/ 189 w 189"/>
                  <a:gd name="T9" fmla="*/ 887 h 887"/>
                  <a:gd name="T10" fmla="*/ 122 w 189"/>
                  <a:gd name="T11" fmla="*/ 338 h 887"/>
                </a:gdLst>
                <a:ahLst/>
                <a:cxnLst>
                  <a:cxn ang="0">
                    <a:pos x="T0" y="T1"/>
                  </a:cxn>
                  <a:cxn ang="0">
                    <a:pos x="T2" y="T3"/>
                  </a:cxn>
                  <a:cxn ang="0">
                    <a:pos x="T4" y="T5"/>
                  </a:cxn>
                  <a:cxn ang="0">
                    <a:pos x="T6" y="T7"/>
                  </a:cxn>
                  <a:cxn ang="0">
                    <a:pos x="T8" y="T9"/>
                  </a:cxn>
                  <a:cxn ang="0">
                    <a:pos x="T10" y="T11"/>
                  </a:cxn>
                </a:cxnLst>
                <a:rect l="0" t="0" r="r" b="b"/>
                <a:pathLst>
                  <a:path w="189" h="887">
                    <a:moveTo>
                      <a:pt x="122" y="338"/>
                    </a:moveTo>
                    <a:cubicBezTo>
                      <a:pt x="132" y="197"/>
                      <a:pt x="188" y="0"/>
                      <a:pt x="188" y="0"/>
                    </a:cubicBezTo>
                    <a:cubicBezTo>
                      <a:pt x="188" y="0"/>
                      <a:pt x="71" y="121"/>
                      <a:pt x="41" y="303"/>
                    </a:cubicBezTo>
                    <a:cubicBezTo>
                      <a:pt x="0" y="552"/>
                      <a:pt x="22" y="745"/>
                      <a:pt x="63" y="887"/>
                    </a:cubicBezTo>
                    <a:cubicBezTo>
                      <a:pt x="189" y="887"/>
                      <a:pt x="189" y="887"/>
                      <a:pt x="189" y="887"/>
                    </a:cubicBezTo>
                    <a:cubicBezTo>
                      <a:pt x="142" y="752"/>
                      <a:pt x="106" y="570"/>
                      <a:pt x="122" y="338"/>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414" name="Hình tự do 222"/>
              <p:cNvSpPr>
                <a:spLocks/>
              </p:cNvSpPr>
              <p:nvPr/>
            </p:nvSpPr>
            <p:spPr bwMode="auto">
              <a:xfrm>
                <a:off x="2528" y="2534"/>
                <a:ext cx="590" cy="2140"/>
              </a:xfrm>
              <a:custGeom>
                <a:avLst/>
                <a:gdLst>
                  <a:gd name="T0" fmla="*/ 72 w 250"/>
                  <a:gd name="T1" fmla="*/ 378 h 906"/>
                  <a:gd name="T2" fmla="*/ 250 w 250"/>
                  <a:gd name="T3" fmla="*/ 0 h 906"/>
                  <a:gd name="T4" fmla="*/ 63 w 250"/>
                  <a:gd name="T5" fmla="*/ 306 h 906"/>
                  <a:gd name="T6" fmla="*/ 83 w 250"/>
                  <a:gd name="T7" fmla="*/ 906 h 906"/>
                  <a:gd name="T8" fmla="*/ 121 w 250"/>
                  <a:gd name="T9" fmla="*/ 906 h 906"/>
                  <a:gd name="T10" fmla="*/ 72 w 250"/>
                  <a:gd name="T11" fmla="*/ 378 h 906"/>
                </a:gdLst>
                <a:ahLst/>
                <a:cxnLst>
                  <a:cxn ang="0">
                    <a:pos x="T0" y="T1"/>
                  </a:cxn>
                  <a:cxn ang="0">
                    <a:pos x="T2" y="T3"/>
                  </a:cxn>
                  <a:cxn ang="0">
                    <a:pos x="T4" y="T5"/>
                  </a:cxn>
                  <a:cxn ang="0">
                    <a:pos x="T6" y="T7"/>
                  </a:cxn>
                  <a:cxn ang="0">
                    <a:pos x="T8" y="T9"/>
                  </a:cxn>
                  <a:cxn ang="0">
                    <a:pos x="T10" y="T11"/>
                  </a:cxn>
                </a:cxnLst>
                <a:rect l="0" t="0" r="r" b="b"/>
                <a:pathLst>
                  <a:path w="250" h="906">
                    <a:moveTo>
                      <a:pt x="72" y="378"/>
                    </a:moveTo>
                    <a:cubicBezTo>
                      <a:pt x="87" y="208"/>
                      <a:pt x="206" y="30"/>
                      <a:pt x="250" y="0"/>
                    </a:cubicBezTo>
                    <a:cubicBezTo>
                      <a:pt x="201" y="14"/>
                      <a:pt x="113" y="116"/>
                      <a:pt x="63" y="306"/>
                    </a:cubicBezTo>
                    <a:cubicBezTo>
                      <a:pt x="0" y="543"/>
                      <a:pt x="33" y="753"/>
                      <a:pt x="83" y="906"/>
                    </a:cubicBezTo>
                    <a:cubicBezTo>
                      <a:pt x="121" y="906"/>
                      <a:pt x="121" y="906"/>
                      <a:pt x="121" y="906"/>
                    </a:cubicBezTo>
                    <a:cubicBezTo>
                      <a:pt x="81" y="772"/>
                      <a:pt x="52" y="594"/>
                      <a:pt x="72" y="378"/>
                    </a:cubicBezTo>
                    <a:close/>
                  </a:path>
                </a:pathLst>
              </a:custGeom>
              <a:solidFill>
                <a:srgbClr val="D279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415" name="Hình tự do 223"/>
              <p:cNvSpPr>
                <a:spLocks/>
              </p:cNvSpPr>
              <p:nvPr/>
            </p:nvSpPr>
            <p:spPr bwMode="auto">
              <a:xfrm>
                <a:off x="4228" y="2567"/>
                <a:ext cx="518" cy="2107"/>
              </a:xfrm>
              <a:custGeom>
                <a:avLst/>
                <a:gdLst>
                  <a:gd name="T0" fmla="*/ 219 w 219"/>
                  <a:gd name="T1" fmla="*/ 503 h 892"/>
                  <a:gd name="T2" fmla="*/ 212 w 219"/>
                  <a:gd name="T3" fmla="*/ 498 h 892"/>
                  <a:gd name="T4" fmla="*/ 216 w 219"/>
                  <a:gd name="T5" fmla="*/ 431 h 892"/>
                  <a:gd name="T6" fmla="*/ 165 w 219"/>
                  <a:gd name="T7" fmla="*/ 126 h 892"/>
                  <a:gd name="T8" fmla="*/ 0 w 219"/>
                  <a:gd name="T9" fmla="*/ 0 h 892"/>
                  <a:gd name="T10" fmla="*/ 124 w 219"/>
                  <a:gd name="T11" fmla="*/ 231 h 892"/>
                  <a:gd name="T12" fmla="*/ 132 w 219"/>
                  <a:gd name="T13" fmla="*/ 539 h 892"/>
                  <a:gd name="T14" fmla="*/ 130 w 219"/>
                  <a:gd name="T15" fmla="*/ 541 h 892"/>
                  <a:gd name="T16" fmla="*/ 72 w 219"/>
                  <a:gd name="T17" fmla="*/ 892 h 892"/>
                  <a:gd name="T18" fmla="*/ 180 w 219"/>
                  <a:gd name="T19" fmla="*/ 892 h 892"/>
                  <a:gd name="T20" fmla="*/ 191 w 219"/>
                  <a:gd name="T21" fmla="*/ 837 h 892"/>
                  <a:gd name="T22" fmla="*/ 219 w 219"/>
                  <a:gd name="T23" fmla="*/ 503 h 8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19" h="892">
                    <a:moveTo>
                      <a:pt x="219" y="503"/>
                    </a:moveTo>
                    <a:cubicBezTo>
                      <a:pt x="212" y="498"/>
                      <a:pt x="212" y="498"/>
                      <a:pt x="212" y="498"/>
                    </a:cubicBezTo>
                    <a:cubicBezTo>
                      <a:pt x="214" y="464"/>
                      <a:pt x="216" y="436"/>
                      <a:pt x="216" y="431"/>
                    </a:cubicBezTo>
                    <a:cubicBezTo>
                      <a:pt x="216" y="420"/>
                      <a:pt x="198" y="189"/>
                      <a:pt x="165" y="126"/>
                    </a:cubicBezTo>
                    <a:cubicBezTo>
                      <a:pt x="131" y="63"/>
                      <a:pt x="0" y="0"/>
                      <a:pt x="0" y="0"/>
                    </a:cubicBezTo>
                    <a:cubicBezTo>
                      <a:pt x="0" y="0"/>
                      <a:pt x="105" y="147"/>
                      <a:pt x="124" y="231"/>
                    </a:cubicBezTo>
                    <a:cubicBezTo>
                      <a:pt x="148" y="338"/>
                      <a:pt x="140" y="465"/>
                      <a:pt x="132" y="539"/>
                    </a:cubicBezTo>
                    <a:cubicBezTo>
                      <a:pt x="130" y="541"/>
                      <a:pt x="130" y="541"/>
                      <a:pt x="130" y="541"/>
                    </a:cubicBezTo>
                    <a:cubicBezTo>
                      <a:pt x="130" y="541"/>
                      <a:pt x="106" y="732"/>
                      <a:pt x="72" y="892"/>
                    </a:cubicBezTo>
                    <a:cubicBezTo>
                      <a:pt x="180" y="892"/>
                      <a:pt x="180" y="892"/>
                      <a:pt x="180" y="892"/>
                    </a:cubicBezTo>
                    <a:cubicBezTo>
                      <a:pt x="184" y="874"/>
                      <a:pt x="188" y="855"/>
                      <a:pt x="191" y="837"/>
                    </a:cubicBezTo>
                    <a:cubicBezTo>
                      <a:pt x="212" y="721"/>
                      <a:pt x="219" y="503"/>
                      <a:pt x="219" y="503"/>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416" name="Hình tự do 224"/>
              <p:cNvSpPr>
                <a:spLocks/>
              </p:cNvSpPr>
              <p:nvPr/>
            </p:nvSpPr>
            <p:spPr bwMode="auto">
              <a:xfrm>
                <a:off x="4169" y="2496"/>
                <a:ext cx="685" cy="2178"/>
              </a:xfrm>
              <a:custGeom>
                <a:avLst/>
                <a:gdLst>
                  <a:gd name="T0" fmla="*/ 247 w 290"/>
                  <a:gd name="T1" fmla="*/ 267 h 922"/>
                  <a:gd name="T2" fmla="*/ 0 w 290"/>
                  <a:gd name="T3" fmla="*/ 9 h 922"/>
                  <a:gd name="T4" fmla="*/ 210 w 290"/>
                  <a:gd name="T5" fmla="*/ 262 h 922"/>
                  <a:gd name="T6" fmla="*/ 211 w 290"/>
                  <a:gd name="T7" fmla="*/ 922 h 922"/>
                  <a:gd name="T8" fmla="*/ 250 w 290"/>
                  <a:gd name="T9" fmla="*/ 922 h 922"/>
                  <a:gd name="T10" fmla="*/ 247 w 290"/>
                  <a:gd name="T11" fmla="*/ 267 h 922"/>
                </a:gdLst>
                <a:ahLst/>
                <a:cxnLst>
                  <a:cxn ang="0">
                    <a:pos x="T0" y="T1"/>
                  </a:cxn>
                  <a:cxn ang="0">
                    <a:pos x="T2" y="T3"/>
                  </a:cxn>
                  <a:cxn ang="0">
                    <a:pos x="T4" y="T5"/>
                  </a:cxn>
                  <a:cxn ang="0">
                    <a:pos x="T6" y="T7"/>
                  </a:cxn>
                  <a:cxn ang="0">
                    <a:pos x="T8" y="T9"/>
                  </a:cxn>
                  <a:cxn ang="0">
                    <a:pos x="T10" y="T11"/>
                  </a:cxn>
                </a:cxnLst>
                <a:rect l="0" t="0" r="r" b="b"/>
                <a:pathLst>
                  <a:path w="290" h="922">
                    <a:moveTo>
                      <a:pt x="247" y="267"/>
                    </a:moveTo>
                    <a:cubicBezTo>
                      <a:pt x="171" y="0"/>
                      <a:pt x="0" y="9"/>
                      <a:pt x="0" y="9"/>
                    </a:cubicBezTo>
                    <a:cubicBezTo>
                      <a:pt x="0" y="9"/>
                      <a:pt x="185" y="130"/>
                      <a:pt x="210" y="262"/>
                    </a:cubicBezTo>
                    <a:cubicBezTo>
                      <a:pt x="262" y="552"/>
                      <a:pt x="248" y="767"/>
                      <a:pt x="211" y="922"/>
                    </a:cubicBezTo>
                    <a:cubicBezTo>
                      <a:pt x="250" y="922"/>
                      <a:pt x="250" y="922"/>
                      <a:pt x="250" y="922"/>
                    </a:cubicBezTo>
                    <a:cubicBezTo>
                      <a:pt x="279" y="776"/>
                      <a:pt x="290" y="569"/>
                      <a:pt x="247" y="267"/>
                    </a:cubicBezTo>
                    <a:close/>
                  </a:path>
                </a:pathLst>
              </a:custGeom>
              <a:solidFill>
                <a:srgbClr val="D279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417" name="Hình tự do 225"/>
              <p:cNvSpPr>
                <a:spLocks/>
              </p:cNvSpPr>
              <p:nvPr/>
            </p:nvSpPr>
            <p:spPr bwMode="auto">
              <a:xfrm>
                <a:off x="4736" y="2574"/>
                <a:ext cx="1042" cy="2100"/>
              </a:xfrm>
              <a:custGeom>
                <a:avLst/>
                <a:gdLst>
                  <a:gd name="T0" fmla="*/ 365 w 441"/>
                  <a:gd name="T1" fmla="*/ 203 h 889"/>
                  <a:gd name="T2" fmla="*/ 209 w 441"/>
                  <a:gd name="T3" fmla="*/ 72 h 889"/>
                  <a:gd name="T4" fmla="*/ 0 w 441"/>
                  <a:gd name="T5" fmla="*/ 30 h 889"/>
                  <a:gd name="T6" fmla="*/ 280 w 441"/>
                  <a:gd name="T7" fmla="*/ 328 h 889"/>
                  <a:gd name="T8" fmla="*/ 289 w 441"/>
                  <a:gd name="T9" fmla="*/ 829 h 889"/>
                  <a:gd name="T10" fmla="*/ 276 w 441"/>
                  <a:gd name="T11" fmla="*/ 889 h 889"/>
                  <a:gd name="T12" fmla="*/ 371 w 441"/>
                  <a:gd name="T13" fmla="*/ 889 h 889"/>
                  <a:gd name="T14" fmla="*/ 383 w 441"/>
                  <a:gd name="T15" fmla="*/ 834 h 889"/>
                  <a:gd name="T16" fmla="*/ 365 w 441"/>
                  <a:gd name="T17" fmla="*/ 203 h 8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1" h="889">
                    <a:moveTo>
                      <a:pt x="365" y="203"/>
                    </a:moveTo>
                    <a:cubicBezTo>
                      <a:pt x="338" y="135"/>
                      <a:pt x="209" y="72"/>
                      <a:pt x="209" y="72"/>
                    </a:cubicBezTo>
                    <a:cubicBezTo>
                      <a:pt x="209" y="72"/>
                      <a:pt x="98" y="0"/>
                      <a:pt x="0" y="30"/>
                    </a:cubicBezTo>
                    <a:cubicBezTo>
                      <a:pt x="89" y="58"/>
                      <a:pt x="230" y="151"/>
                      <a:pt x="280" y="328"/>
                    </a:cubicBezTo>
                    <a:cubicBezTo>
                      <a:pt x="352" y="574"/>
                      <a:pt x="295" y="766"/>
                      <a:pt x="289" y="829"/>
                    </a:cubicBezTo>
                    <a:cubicBezTo>
                      <a:pt x="288" y="847"/>
                      <a:pt x="283" y="867"/>
                      <a:pt x="276" y="889"/>
                    </a:cubicBezTo>
                    <a:cubicBezTo>
                      <a:pt x="371" y="889"/>
                      <a:pt x="371" y="889"/>
                      <a:pt x="371" y="889"/>
                    </a:cubicBezTo>
                    <a:cubicBezTo>
                      <a:pt x="376" y="871"/>
                      <a:pt x="379" y="853"/>
                      <a:pt x="383" y="834"/>
                    </a:cubicBezTo>
                    <a:cubicBezTo>
                      <a:pt x="441" y="512"/>
                      <a:pt x="392" y="270"/>
                      <a:pt x="365" y="203"/>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418" name="Hình tự do 226"/>
              <p:cNvSpPr>
                <a:spLocks/>
              </p:cNvSpPr>
              <p:nvPr/>
            </p:nvSpPr>
            <p:spPr bwMode="auto">
              <a:xfrm>
                <a:off x="4861" y="2466"/>
                <a:ext cx="990" cy="2208"/>
              </a:xfrm>
              <a:custGeom>
                <a:avLst/>
                <a:gdLst>
                  <a:gd name="T0" fmla="*/ 357 w 419"/>
                  <a:gd name="T1" fmla="*/ 325 h 935"/>
                  <a:gd name="T2" fmla="*/ 196 w 419"/>
                  <a:gd name="T3" fmla="*/ 66 h 935"/>
                  <a:gd name="T4" fmla="*/ 0 w 419"/>
                  <a:gd name="T5" fmla="*/ 40 h 935"/>
                  <a:gd name="T6" fmla="*/ 272 w 419"/>
                  <a:gd name="T7" fmla="*/ 229 h 935"/>
                  <a:gd name="T8" fmla="*/ 377 w 419"/>
                  <a:gd name="T9" fmla="*/ 666 h 935"/>
                  <a:gd name="T10" fmla="*/ 320 w 419"/>
                  <a:gd name="T11" fmla="*/ 935 h 935"/>
                  <a:gd name="T12" fmla="*/ 359 w 419"/>
                  <a:gd name="T13" fmla="*/ 935 h 935"/>
                  <a:gd name="T14" fmla="*/ 386 w 419"/>
                  <a:gd name="T15" fmla="*/ 828 h 935"/>
                  <a:gd name="T16" fmla="*/ 357 w 419"/>
                  <a:gd name="T17" fmla="*/ 325 h 9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9" h="935">
                    <a:moveTo>
                      <a:pt x="357" y="325"/>
                    </a:moveTo>
                    <a:cubicBezTo>
                      <a:pt x="306" y="199"/>
                      <a:pt x="243" y="96"/>
                      <a:pt x="196" y="66"/>
                    </a:cubicBezTo>
                    <a:cubicBezTo>
                      <a:pt x="148" y="35"/>
                      <a:pt x="24" y="0"/>
                      <a:pt x="0" y="40"/>
                    </a:cubicBezTo>
                    <a:cubicBezTo>
                      <a:pt x="53" y="51"/>
                      <a:pt x="205" y="71"/>
                      <a:pt x="272" y="229"/>
                    </a:cubicBezTo>
                    <a:cubicBezTo>
                      <a:pt x="339" y="385"/>
                      <a:pt x="377" y="539"/>
                      <a:pt x="377" y="666"/>
                    </a:cubicBezTo>
                    <a:cubicBezTo>
                      <a:pt x="377" y="782"/>
                      <a:pt x="341" y="860"/>
                      <a:pt x="320" y="935"/>
                    </a:cubicBezTo>
                    <a:cubicBezTo>
                      <a:pt x="359" y="935"/>
                      <a:pt x="359" y="935"/>
                      <a:pt x="359" y="935"/>
                    </a:cubicBezTo>
                    <a:cubicBezTo>
                      <a:pt x="371" y="901"/>
                      <a:pt x="381" y="866"/>
                      <a:pt x="386" y="828"/>
                    </a:cubicBezTo>
                    <a:cubicBezTo>
                      <a:pt x="419" y="584"/>
                      <a:pt x="410" y="452"/>
                      <a:pt x="357" y="325"/>
                    </a:cubicBezTo>
                    <a:close/>
                  </a:path>
                </a:pathLst>
              </a:custGeom>
              <a:solidFill>
                <a:srgbClr val="D279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grpSp>
        <p:grpSp>
          <p:nvGrpSpPr>
            <p:cNvPr id="347" name="Nhóm 349"/>
            <p:cNvGrpSpPr/>
            <p:nvPr/>
          </p:nvGrpSpPr>
          <p:grpSpPr>
            <a:xfrm flipH="1">
              <a:off x="2055224" y="5313306"/>
              <a:ext cx="1134584" cy="955223"/>
              <a:chOff x="3900133" y="5425719"/>
              <a:chExt cx="1778554" cy="1449268"/>
            </a:xfrm>
          </p:grpSpPr>
          <p:sp>
            <p:nvSpPr>
              <p:cNvPr id="363" name="Hình tự do 244"/>
              <p:cNvSpPr>
                <a:spLocks/>
              </p:cNvSpPr>
              <p:nvPr/>
            </p:nvSpPr>
            <p:spPr bwMode="auto">
              <a:xfrm>
                <a:off x="3900133" y="5425719"/>
                <a:ext cx="1778554" cy="1449267"/>
              </a:xfrm>
              <a:custGeom>
                <a:avLst/>
                <a:gdLst/>
                <a:ahLst/>
                <a:cxnLst/>
                <a:rect l="l" t="t" r="r" b="b"/>
                <a:pathLst>
                  <a:path w="1778554" h="1407849">
                    <a:moveTo>
                      <a:pt x="834376" y="641"/>
                    </a:moveTo>
                    <a:cubicBezTo>
                      <a:pt x="890891" y="5368"/>
                      <a:pt x="941632" y="35832"/>
                      <a:pt x="985025" y="77853"/>
                    </a:cubicBezTo>
                    <a:cubicBezTo>
                      <a:pt x="1014886" y="130144"/>
                      <a:pt x="1027951" y="169363"/>
                      <a:pt x="1037282" y="255271"/>
                    </a:cubicBezTo>
                    <a:cubicBezTo>
                      <a:pt x="1177258" y="255271"/>
                      <a:pt x="1281773" y="331841"/>
                      <a:pt x="1326565" y="412146"/>
                    </a:cubicBezTo>
                    <a:cubicBezTo>
                      <a:pt x="1449743" y="402808"/>
                      <a:pt x="1623313" y="511127"/>
                      <a:pt x="1709165" y="724029"/>
                    </a:cubicBezTo>
                    <a:cubicBezTo>
                      <a:pt x="1815546" y="989223"/>
                      <a:pt x="1780086" y="1144230"/>
                      <a:pt x="1731561" y="1273092"/>
                    </a:cubicBezTo>
                    <a:cubicBezTo>
                      <a:pt x="1716570" y="1308345"/>
                      <a:pt x="1692848" y="1358057"/>
                      <a:pt x="1663915" y="1407849"/>
                    </a:cubicBezTo>
                    <a:lnTo>
                      <a:pt x="153541" y="1407849"/>
                    </a:lnTo>
                    <a:cubicBezTo>
                      <a:pt x="87831" y="1332848"/>
                      <a:pt x="37670" y="1252905"/>
                      <a:pt x="16394" y="1187184"/>
                    </a:cubicBezTo>
                    <a:cubicBezTo>
                      <a:pt x="-11601" y="1097541"/>
                      <a:pt x="-2269" y="1017236"/>
                      <a:pt x="33191" y="813672"/>
                    </a:cubicBezTo>
                    <a:cubicBezTo>
                      <a:pt x="76117" y="576492"/>
                      <a:pt x="197429" y="464438"/>
                      <a:pt x="277682" y="421484"/>
                    </a:cubicBezTo>
                    <a:cubicBezTo>
                      <a:pt x="339249" y="386013"/>
                      <a:pt x="445577" y="363606"/>
                      <a:pt x="445653" y="363590"/>
                    </a:cubicBezTo>
                    <a:cubicBezTo>
                      <a:pt x="445653" y="363590"/>
                      <a:pt x="529638" y="288887"/>
                      <a:pt x="608024" y="257139"/>
                    </a:cubicBezTo>
                    <a:cubicBezTo>
                      <a:pt x="688251" y="223534"/>
                      <a:pt x="809510" y="240320"/>
                      <a:pt x="809589" y="240331"/>
                    </a:cubicBezTo>
                    <a:cubicBezTo>
                      <a:pt x="813322" y="219787"/>
                      <a:pt x="828252" y="189906"/>
                      <a:pt x="809589" y="165628"/>
                    </a:cubicBezTo>
                    <a:cubicBezTo>
                      <a:pt x="792792" y="146953"/>
                      <a:pt x="725604" y="202979"/>
                      <a:pt x="706940" y="217920"/>
                    </a:cubicBezTo>
                    <a:cubicBezTo>
                      <a:pt x="656549" y="85323"/>
                      <a:pt x="753599" y="12488"/>
                      <a:pt x="775995" y="5018"/>
                    </a:cubicBezTo>
                    <a:cubicBezTo>
                      <a:pt x="796058" y="349"/>
                      <a:pt x="815538" y="-935"/>
                      <a:pt x="834376" y="641"/>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364" name="Hình tự do 245"/>
              <p:cNvSpPr>
                <a:spLocks/>
              </p:cNvSpPr>
              <p:nvPr/>
            </p:nvSpPr>
            <p:spPr bwMode="auto">
              <a:xfrm>
                <a:off x="3983652" y="5722937"/>
                <a:ext cx="1620621" cy="1152049"/>
              </a:xfrm>
              <a:custGeom>
                <a:avLst/>
                <a:gdLst/>
                <a:ahLst/>
                <a:cxnLst/>
                <a:rect l="l" t="t" r="r" b="b"/>
                <a:pathLst>
                  <a:path w="1620621" h="1152049">
                    <a:moveTo>
                      <a:pt x="833808" y="35"/>
                    </a:moveTo>
                    <a:cubicBezTo>
                      <a:pt x="974457" y="1312"/>
                      <a:pt x="1118203" y="37786"/>
                      <a:pt x="1202177" y="148666"/>
                    </a:cubicBezTo>
                    <a:cubicBezTo>
                      <a:pt x="1555793" y="141503"/>
                      <a:pt x="1790788" y="826807"/>
                      <a:pt x="1466297" y="1152049"/>
                    </a:cubicBezTo>
                    <a:lnTo>
                      <a:pt x="168625" y="1152049"/>
                    </a:lnTo>
                    <a:cubicBezTo>
                      <a:pt x="53448" y="1050468"/>
                      <a:pt x="-5593" y="889826"/>
                      <a:pt x="418" y="641676"/>
                    </a:cubicBezTo>
                    <a:cubicBezTo>
                      <a:pt x="32136" y="165560"/>
                      <a:pt x="341799" y="126271"/>
                      <a:pt x="341912" y="126257"/>
                    </a:cubicBezTo>
                    <a:cubicBezTo>
                      <a:pt x="341912" y="126257"/>
                      <a:pt x="418421" y="64630"/>
                      <a:pt x="597565" y="27281"/>
                    </a:cubicBezTo>
                    <a:cubicBezTo>
                      <a:pt x="666144" y="11174"/>
                      <a:pt x="749418" y="-731"/>
                      <a:pt x="833808" y="35"/>
                    </a:cubicBezTo>
                    <a:close/>
                  </a:path>
                </a:pathLst>
              </a:custGeom>
              <a:solidFill>
                <a:srgbClr val="EB7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365" name="Hình tự do 246"/>
              <p:cNvSpPr>
                <a:spLocks/>
              </p:cNvSpPr>
              <p:nvPr/>
            </p:nvSpPr>
            <p:spPr bwMode="auto">
              <a:xfrm>
                <a:off x="4413283" y="5447624"/>
                <a:ext cx="783966" cy="467060"/>
              </a:xfrm>
              <a:custGeom>
                <a:avLst/>
                <a:gdLst>
                  <a:gd name="T0" fmla="*/ 341 w 420"/>
                  <a:gd name="T1" fmla="*/ 157 h 250"/>
                  <a:gd name="T2" fmla="*/ 255 w 420"/>
                  <a:gd name="T3" fmla="*/ 144 h 250"/>
                  <a:gd name="T4" fmla="*/ 240 w 420"/>
                  <a:gd name="T5" fmla="*/ 45 h 250"/>
                  <a:gd name="T6" fmla="*/ 148 w 420"/>
                  <a:gd name="T7" fmla="*/ 8 h 250"/>
                  <a:gd name="T8" fmla="*/ 112 w 420"/>
                  <a:gd name="T9" fmla="*/ 82 h 250"/>
                  <a:gd name="T10" fmla="*/ 177 w 420"/>
                  <a:gd name="T11" fmla="*/ 141 h 250"/>
                  <a:gd name="T12" fmla="*/ 0 w 420"/>
                  <a:gd name="T13" fmla="*/ 195 h 250"/>
                  <a:gd name="T14" fmla="*/ 95 w 420"/>
                  <a:gd name="T15" fmla="*/ 175 h 250"/>
                  <a:gd name="T16" fmla="*/ 75 w 420"/>
                  <a:gd name="T17" fmla="*/ 224 h 250"/>
                  <a:gd name="T18" fmla="*/ 188 w 420"/>
                  <a:gd name="T19" fmla="*/ 196 h 250"/>
                  <a:gd name="T20" fmla="*/ 285 w 420"/>
                  <a:gd name="T21" fmla="*/ 250 h 250"/>
                  <a:gd name="T22" fmla="*/ 301 w 420"/>
                  <a:gd name="T23" fmla="*/ 188 h 250"/>
                  <a:gd name="T24" fmla="*/ 420 w 420"/>
                  <a:gd name="T25" fmla="*/ 228 h 250"/>
                  <a:gd name="T26" fmla="*/ 341 w 420"/>
                  <a:gd name="T27" fmla="*/ 157 h 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20" h="250">
                    <a:moveTo>
                      <a:pt x="341" y="157"/>
                    </a:moveTo>
                    <a:cubicBezTo>
                      <a:pt x="295" y="138"/>
                      <a:pt x="255" y="144"/>
                      <a:pt x="255" y="144"/>
                    </a:cubicBezTo>
                    <a:cubicBezTo>
                      <a:pt x="255" y="144"/>
                      <a:pt x="273" y="92"/>
                      <a:pt x="240" y="45"/>
                    </a:cubicBezTo>
                    <a:cubicBezTo>
                      <a:pt x="217" y="9"/>
                      <a:pt x="181" y="0"/>
                      <a:pt x="148" y="8"/>
                    </a:cubicBezTo>
                    <a:cubicBezTo>
                      <a:pt x="117" y="15"/>
                      <a:pt x="100" y="50"/>
                      <a:pt x="112" y="82"/>
                    </a:cubicBezTo>
                    <a:cubicBezTo>
                      <a:pt x="160" y="23"/>
                      <a:pt x="216" y="84"/>
                      <a:pt x="177" y="141"/>
                    </a:cubicBezTo>
                    <a:cubicBezTo>
                      <a:pt x="143" y="141"/>
                      <a:pt x="70" y="118"/>
                      <a:pt x="0" y="195"/>
                    </a:cubicBezTo>
                    <a:cubicBezTo>
                      <a:pt x="0" y="195"/>
                      <a:pt x="65" y="171"/>
                      <a:pt x="95" y="175"/>
                    </a:cubicBezTo>
                    <a:cubicBezTo>
                      <a:pt x="74" y="199"/>
                      <a:pt x="75" y="224"/>
                      <a:pt x="75" y="224"/>
                    </a:cubicBezTo>
                    <a:cubicBezTo>
                      <a:pt x="75" y="224"/>
                      <a:pt x="133" y="197"/>
                      <a:pt x="188" y="196"/>
                    </a:cubicBezTo>
                    <a:cubicBezTo>
                      <a:pt x="237" y="211"/>
                      <a:pt x="285" y="250"/>
                      <a:pt x="285" y="250"/>
                    </a:cubicBezTo>
                    <a:cubicBezTo>
                      <a:pt x="285" y="250"/>
                      <a:pt x="310" y="228"/>
                      <a:pt x="301" y="188"/>
                    </a:cubicBezTo>
                    <a:cubicBezTo>
                      <a:pt x="338" y="195"/>
                      <a:pt x="420" y="228"/>
                      <a:pt x="420" y="228"/>
                    </a:cubicBezTo>
                    <a:cubicBezTo>
                      <a:pt x="420" y="228"/>
                      <a:pt x="401" y="184"/>
                      <a:pt x="341" y="157"/>
                    </a:cubicBezTo>
                    <a:close/>
                  </a:path>
                </a:pathLst>
              </a:custGeom>
              <a:solidFill>
                <a:srgbClr val="92C4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366" name="Hình tự do 247"/>
              <p:cNvSpPr>
                <a:spLocks/>
              </p:cNvSpPr>
              <p:nvPr/>
            </p:nvSpPr>
            <p:spPr bwMode="auto">
              <a:xfrm>
                <a:off x="4857425" y="5528233"/>
                <a:ext cx="53740" cy="257634"/>
              </a:xfrm>
              <a:custGeom>
                <a:avLst/>
                <a:gdLst>
                  <a:gd name="T0" fmla="*/ 0 w 29"/>
                  <a:gd name="T1" fmla="*/ 0 h 138"/>
                  <a:gd name="T2" fmla="*/ 15 w 29"/>
                  <a:gd name="T3" fmla="*/ 54 h 138"/>
                  <a:gd name="T4" fmla="*/ 10 w 29"/>
                  <a:gd name="T5" fmla="*/ 138 h 138"/>
                  <a:gd name="T6" fmla="*/ 21 w 29"/>
                  <a:gd name="T7" fmla="*/ 54 h 138"/>
                  <a:gd name="T8" fmla="*/ 0 w 29"/>
                  <a:gd name="T9" fmla="*/ 0 h 138"/>
                </a:gdLst>
                <a:ahLst/>
                <a:cxnLst>
                  <a:cxn ang="0">
                    <a:pos x="T0" y="T1"/>
                  </a:cxn>
                  <a:cxn ang="0">
                    <a:pos x="T2" y="T3"/>
                  </a:cxn>
                  <a:cxn ang="0">
                    <a:pos x="T4" y="T5"/>
                  </a:cxn>
                  <a:cxn ang="0">
                    <a:pos x="T6" y="T7"/>
                  </a:cxn>
                  <a:cxn ang="0">
                    <a:pos x="T8" y="T9"/>
                  </a:cxn>
                </a:cxnLst>
                <a:rect l="0" t="0" r="r" b="b"/>
                <a:pathLst>
                  <a:path w="29" h="138">
                    <a:moveTo>
                      <a:pt x="0" y="0"/>
                    </a:moveTo>
                    <a:cubicBezTo>
                      <a:pt x="0" y="0"/>
                      <a:pt x="11" y="25"/>
                      <a:pt x="15" y="54"/>
                    </a:cubicBezTo>
                    <a:cubicBezTo>
                      <a:pt x="17" y="72"/>
                      <a:pt x="10" y="138"/>
                      <a:pt x="10" y="138"/>
                    </a:cubicBezTo>
                    <a:cubicBezTo>
                      <a:pt x="10" y="138"/>
                      <a:pt x="29" y="117"/>
                      <a:pt x="21" y="54"/>
                    </a:cubicBezTo>
                    <a:cubicBezTo>
                      <a:pt x="17" y="15"/>
                      <a:pt x="0" y="0"/>
                      <a:pt x="0" y="0"/>
                    </a:cubicBezTo>
                    <a:close/>
                  </a:path>
                </a:pathLst>
              </a:custGeom>
              <a:solidFill>
                <a:srgbClr val="7E9D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367" name="Hình tự do 248"/>
              <p:cNvSpPr>
                <a:spLocks/>
              </p:cNvSpPr>
              <p:nvPr/>
            </p:nvSpPr>
            <p:spPr bwMode="auto">
              <a:xfrm>
                <a:off x="4413283" y="5692613"/>
                <a:ext cx="335873" cy="108269"/>
              </a:xfrm>
              <a:custGeom>
                <a:avLst/>
                <a:gdLst>
                  <a:gd name="T0" fmla="*/ 112 w 180"/>
                  <a:gd name="T1" fmla="*/ 1 h 58"/>
                  <a:gd name="T2" fmla="*/ 0 w 180"/>
                  <a:gd name="T3" fmla="*/ 58 h 58"/>
                  <a:gd name="T4" fmla="*/ 99 w 180"/>
                  <a:gd name="T5" fmla="*/ 10 h 58"/>
                  <a:gd name="T6" fmla="*/ 180 w 180"/>
                  <a:gd name="T7" fmla="*/ 12 h 58"/>
                  <a:gd name="T8" fmla="*/ 112 w 180"/>
                  <a:gd name="T9" fmla="*/ 1 h 58"/>
                </a:gdLst>
                <a:ahLst/>
                <a:cxnLst>
                  <a:cxn ang="0">
                    <a:pos x="T0" y="T1"/>
                  </a:cxn>
                  <a:cxn ang="0">
                    <a:pos x="T2" y="T3"/>
                  </a:cxn>
                  <a:cxn ang="0">
                    <a:pos x="T4" y="T5"/>
                  </a:cxn>
                  <a:cxn ang="0">
                    <a:pos x="T6" y="T7"/>
                  </a:cxn>
                  <a:cxn ang="0">
                    <a:pos x="T8" y="T9"/>
                  </a:cxn>
                </a:cxnLst>
                <a:rect l="0" t="0" r="r" b="b"/>
                <a:pathLst>
                  <a:path w="180" h="58">
                    <a:moveTo>
                      <a:pt x="112" y="1"/>
                    </a:moveTo>
                    <a:cubicBezTo>
                      <a:pt x="84" y="3"/>
                      <a:pt x="21" y="25"/>
                      <a:pt x="0" y="58"/>
                    </a:cubicBezTo>
                    <a:cubicBezTo>
                      <a:pt x="46" y="29"/>
                      <a:pt x="76" y="14"/>
                      <a:pt x="99" y="10"/>
                    </a:cubicBezTo>
                    <a:cubicBezTo>
                      <a:pt x="116" y="8"/>
                      <a:pt x="117" y="10"/>
                      <a:pt x="180" y="12"/>
                    </a:cubicBezTo>
                    <a:cubicBezTo>
                      <a:pt x="180" y="12"/>
                      <a:pt x="158" y="0"/>
                      <a:pt x="112" y="1"/>
                    </a:cubicBezTo>
                    <a:close/>
                  </a:path>
                </a:pathLst>
              </a:custGeom>
              <a:solidFill>
                <a:srgbClr val="7E9D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368" name="Hình tự do 251"/>
              <p:cNvSpPr>
                <a:spLocks/>
              </p:cNvSpPr>
              <p:nvPr/>
            </p:nvSpPr>
            <p:spPr bwMode="auto">
              <a:xfrm>
                <a:off x="5052476" y="5994504"/>
                <a:ext cx="189023" cy="880483"/>
              </a:xfrm>
              <a:custGeom>
                <a:avLst/>
                <a:gdLst/>
                <a:ahLst/>
                <a:cxnLst/>
                <a:rect l="l" t="t" r="r" b="b"/>
                <a:pathLst>
                  <a:path w="189023" h="880483">
                    <a:moveTo>
                      <a:pt x="38085" y="0"/>
                    </a:moveTo>
                    <a:cubicBezTo>
                      <a:pt x="38085" y="0"/>
                      <a:pt x="144558" y="108276"/>
                      <a:pt x="168842" y="270691"/>
                    </a:cubicBezTo>
                    <a:cubicBezTo>
                      <a:pt x="215658" y="550504"/>
                      <a:pt x="173604" y="750067"/>
                      <a:pt x="118259" y="880483"/>
                    </a:cubicBezTo>
                    <a:lnTo>
                      <a:pt x="0" y="880483"/>
                    </a:lnTo>
                    <a:cubicBezTo>
                      <a:pt x="59249" y="758323"/>
                      <a:pt x="116523" y="566515"/>
                      <a:pt x="97859" y="302427"/>
                    </a:cubicBezTo>
                    <a:cubicBezTo>
                      <a:pt x="88521" y="175495"/>
                      <a:pt x="38095" y="35"/>
                      <a:pt x="38085" y="0"/>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369" name="Hình tự do 252"/>
              <p:cNvSpPr>
                <a:spLocks/>
              </p:cNvSpPr>
              <p:nvPr/>
            </p:nvSpPr>
            <p:spPr bwMode="auto">
              <a:xfrm>
                <a:off x="5062398" y="5980278"/>
                <a:ext cx="196539" cy="894708"/>
              </a:xfrm>
              <a:custGeom>
                <a:avLst/>
                <a:gdLst/>
                <a:ahLst/>
                <a:cxnLst/>
                <a:rect l="l" t="t" r="r" b="b"/>
                <a:pathLst>
                  <a:path w="196539" h="894708">
                    <a:moveTo>
                      <a:pt x="0" y="0"/>
                    </a:moveTo>
                    <a:cubicBezTo>
                      <a:pt x="44831" y="13060"/>
                      <a:pt x="123285" y="102609"/>
                      <a:pt x="166248" y="272381"/>
                    </a:cubicBezTo>
                    <a:cubicBezTo>
                      <a:pt x="235278" y="535149"/>
                      <a:pt x="172625" y="758915"/>
                      <a:pt x="114420" y="894708"/>
                    </a:cubicBezTo>
                    <a:lnTo>
                      <a:pt x="80704" y="894708"/>
                    </a:lnTo>
                    <a:cubicBezTo>
                      <a:pt x="131443" y="772508"/>
                      <a:pt x="181173" y="581866"/>
                      <a:pt x="158776" y="335812"/>
                    </a:cubicBezTo>
                    <a:cubicBezTo>
                      <a:pt x="145700" y="184697"/>
                      <a:pt x="41095" y="26119"/>
                      <a:pt x="0" y="0"/>
                    </a:cubicBezTo>
                    <a:close/>
                  </a:path>
                </a:pathLst>
              </a:custGeom>
              <a:solidFill>
                <a:srgbClr val="D279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370" name="Hình tự do 253"/>
              <p:cNvSpPr>
                <a:spLocks/>
              </p:cNvSpPr>
              <p:nvPr/>
            </p:nvSpPr>
            <p:spPr bwMode="auto">
              <a:xfrm>
                <a:off x="4450427" y="5944715"/>
                <a:ext cx="194220" cy="930271"/>
              </a:xfrm>
              <a:custGeom>
                <a:avLst/>
                <a:gdLst/>
                <a:ahLst/>
                <a:cxnLst/>
                <a:rect l="l" t="t" r="r" b="b"/>
                <a:pathLst>
                  <a:path w="194220" h="930271">
                    <a:moveTo>
                      <a:pt x="194220" y="0"/>
                    </a:moveTo>
                    <a:cubicBezTo>
                      <a:pt x="194220" y="0"/>
                      <a:pt x="100845" y="130665"/>
                      <a:pt x="84038" y="203465"/>
                    </a:cubicBezTo>
                    <a:cubicBezTo>
                      <a:pt x="61628" y="300530"/>
                      <a:pt x="69098" y="414396"/>
                      <a:pt x="76568" y="479728"/>
                    </a:cubicBezTo>
                    <a:cubicBezTo>
                      <a:pt x="76568" y="481488"/>
                      <a:pt x="76568" y="481589"/>
                      <a:pt x="76568" y="481595"/>
                    </a:cubicBezTo>
                    <a:cubicBezTo>
                      <a:pt x="76568" y="481595"/>
                      <a:pt x="112050" y="739192"/>
                      <a:pt x="153135" y="886657"/>
                    </a:cubicBezTo>
                    <a:cubicBezTo>
                      <a:pt x="157681" y="902264"/>
                      <a:pt x="162833" y="917139"/>
                      <a:pt x="170923" y="930271"/>
                    </a:cubicBezTo>
                    <a:lnTo>
                      <a:pt x="72419" y="930271"/>
                    </a:lnTo>
                    <a:cubicBezTo>
                      <a:pt x="54542" y="875146"/>
                      <a:pt x="37264" y="811367"/>
                      <a:pt x="24278" y="742925"/>
                    </a:cubicBezTo>
                    <a:cubicBezTo>
                      <a:pt x="5604" y="642136"/>
                      <a:pt x="1" y="446165"/>
                      <a:pt x="0" y="446129"/>
                    </a:cubicBezTo>
                    <a:cubicBezTo>
                      <a:pt x="0" y="446129"/>
                      <a:pt x="0" y="446129"/>
                      <a:pt x="701" y="445662"/>
                    </a:cubicBezTo>
                    <a:lnTo>
                      <a:pt x="5603" y="442395"/>
                    </a:lnTo>
                    <a:cubicBezTo>
                      <a:pt x="3735" y="412529"/>
                      <a:pt x="1868" y="388263"/>
                      <a:pt x="1868" y="382663"/>
                    </a:cubicBezTo>
                    <a:cubicBezTo>
                      <a:pt x="1868" y="373329"/>
                      <a:pt x="18675" y="167998"/>
                      <a:pt x="48555" y="111999"/>
                    </a:cubicBezTo>
                    <a:cubicBezTo>
                      <a:pt x="76561" y="56013"/>
                      <a:pt x="194164" y="27"/>
                      <a:pt x="194220" y="0"/>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371" name="Hình tự do 254"/>
              <p:cNvSpPr>
                <a:spLocks/>
              </p:cNvSpPr>
              <p:nvPr/>
            </p:nvSpPr>
            <p:spPr bwMode="auto">
              <a:xfrm>
                <a:off x="4421502" y="5931608"/>
                <a:ext cx="245464" cy="943378"/>
              </a:xfrm>
              <a:custGeom>
                <a:avLst/>
                <a:gdLst/>
                <a:ahLst/>
                <a:cxnLst/>
                <a:rect l="l" t="t" r="r" b="b"/>
                <a:pathLst>
                  <a:path w="245464" h="943378">
                    <a:moveTo>
                      <a:pt x="245464" y="27"/>
                    </a:moveTo>
                    <a:cubicBezTo>
                      <a:pt x="245464" y="27"/>
                      <a:pt x="81354" y="106426"/>
                      <a:pt x="60840" y="224024"/>
                    </a:cubicBezTo>
                    <a:cubicBezTo>
                      <a:pt x="-4713" y="578346"/>
                      <a:pt x="42630" y="807655"/>
                      <a:pt x="100318" y="943378"/>
                    </a:cubicBezTo>
                    <a:lnTo>
                      <a:pt x="61533" y="943378"/>
                    </a:lnTo>
                    <a:cubicBezTo>
                      <a:pt x="11695" y="817844"/>
                      <a:pt x="-27905" y="606641"/>
                      <a:pt x="25407" y="229624"/>
                    </a:cubicBezTo>
                    <a:cubicBezTo>
                      <a:pt x="94408" y="-7440"/>
                      <a:pt x="245464" y="27"/>
                      <a:pt x="245464" y="27"/>
                    </a:cubicBezTo>
                    <a:close/>
                  </a:path>
                </a:pathLst>
              </a:custGeom>
              <a:solidFill>
                <a:srgbClr val="D279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grpSp>
        <p:grpSp>
          <p:nvGrpSpPr>
            <p:cNvPr id="348" name="Nhóm 350"/>
            <p:cNvGrpSpPr/>
            <p:nvPr/>
          </p:nvGrpSpPr>
          <p:grpSpPr>
            <a:xfrm>
              <a:off x="-1588" y="5362669"/>
              <a:ext cx="1522208" cy="1521243"/>
              <a:chOff x="-1588" y="5362669"/>
              <a:chExt cx="1522208" cy="1521243"/>
            </a:xfrm>
          </p:grpSpPr>
          <p:sp>
            <p:nvSpPr>
              <p:cNvPr id="356" name="Hình tự do 343"/>
              <p:cNvSpPr>
                <a:spLocks/>
              </p:cNvSpPr>
              <p:nvPr/>
            </p:nvSpPr>
            <p:spPr bwMode="auto">
              <a:xfrm>
                <a:off x="-1588" y="5362669"/>
                <a:ext cx="1522208" cy="1521243"/>
              </a:xfrm>
              <a:custGeom>
                <a:avLst/>
                <a:gdLst/>
                <a:ahLst/>
                <a:cxnLst/>
                <a:rect l="l" t="t" r="r" b="b"/>
                <a:pathLst>
                  <a:path w="1522208" h="1521243">
                    <a:moveTo>
                      <a:pt x="570110" y="1095"/>
                    </a:moveTo>
                    <a:cubicBezTo>
                      <a:pt x="735670" y="-14895"/>
                      <a:pt x="813888" y="149579"/>
                      <a:pt x="813888" y="149579"/>
                    </a:cubicBezTo>
                    <a:cubicBezTo>
                      <a:pt x="813964" y="149631"/>
                      <a:pt x="1021636" y="289387"/>
                      <a:pt x="1130589" y="303025"/>
                    </a:cubicBezTo>
                    <a:cubicBezTo>
                      <a:pt x="1355344" y="337124"/>
                      <a:pt x="1522208" y="916807"/>
                      <a:pt x="1522208" y="1090712"/>
                    </a:cubicBezTo>
                    <a:cubicBezTo>
                      <a:pt x="1522208" y="1250371"/>
                      <a:pt x="1459496" y="1421991"/>
                      <a:pt x="1392316" y="1521243"/>
                    </a:cubicBezTo>
                    <a:lnTo>
                      <a:pt x="0" y="1521243"/>
                    </a:lnTo>
                    <a:cubicBezTo>
                      <a:pt x="0" y="453060"/>
                      <a:pt x="0" y="453060"/>
                      <a:pt x="0" y="453060"/>
                    </a:cubicBezTo>
                    <a:cubicBezTo>
                      <a:pt x="143026" y="316664"/>
                      <a:pt x="214539" y="337124"/>
                      <a:pt x="214539" y="337124"/>
                    </a:cubicBezTo>
                    <a:cubicBezTo>
                      <a:pt x="388214" y="84791"/>
                      <a:pt x="493781" y="20003"/>
                      <a:pt x="493781" y="20003"/>
                    </a:cubicBezTo>
                    <a:cubicBezTo>
                      <a:pt x="521024" y="9347"/>
                      <a:pt x="546458" y="3379"/>
                      <a:pt x="570110" y="1095"/>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357" name="Hình tự do 344"/>
              <p:cNvSpPr>
                <a:spLocks/>
              </p:cNvSpPr>
              <p:nvPr/>
            </p:nvSpPr>
            <p:spPr bwMode="auto">
              <a:xfrm>
                <a:off x="-1588" y="5667284"/>
                <a:ext cx="1425345" cy="1216628"/>
              </a:xfrm>
              <a:custGeom>
                <a:avLst/>
                <a:gdLst/>
                <a:ahLst/>
                <a:cxnLst/>
                <a:rect l="l" t="t" r="r" b="b"/>
                <a:pathLst>
                  <a:path w="1425345" h="1216628">
                    <a:moveTo>
                      <a:pt x="661868" y="221"/>
                    </a:moveTo>
                    <a:cubicBezTo>
                      <a:pt x="759828" y="-2760"/>
                      <a:pt x="856936" y="24489"/>
                      <a:pt x="909749" y="84097"/>
                    </a:cubicBezTo>
                    <a:cubicBezTo>
                      <a:pt x="1155074" y="-1057"/>
                      <a:pt x="1386770" y="342962"/>
                      <a:pt x="1420843" y="741478"/>
                    </a:cubicBezTo>
                    <a:cubicBezTo>
                      <a:pt x="1440113" y="946949"/>
                      <a:pt x="1397495" y="1116107"/>
                      <a:pt x="1293630" y="1216628"/>
                    </a:cubicBezTo>
                    <a:lnTo>
                      <a:pt x="42881" y="1216628"/>
                    </a:lnTo>
                    <a:cubicBezTo>
                      <a:pt x="19610" y="1174130"/>
                      <a:pt x="4386" y="1121381"/>
                      <a:pt x="0" y="1058248"/>
                    </a:cubicBezTo>
                    <a:cubicBezTo>
                      <a:pt x="0" y="339556"/>
                      <a:pt x="0" y="339556"/>
                      <a:pt x="0" y="339556"/>
                    </a:cubicBezTo>
                    <a:cubicBezTo>
                      <a:pt x="68146" y="176062"/>
                      <a:pt x="201031" y="67066"/>
                      <a:pt x="408876" y="97721"/>
                    </a:cubicBezTo>
                    <a:cubicBezTo>
                      <a:pt x="465096" y="36411"/>
                      <a:pt x="563908" y="3201"/>
                      <a:pt x="661868" y="221"/>
                    </a:cubicBezTo>
                    <a:close/>
                  </a:path>
                </a:pathLst>
              </a:custGeom>
              <a:solidFill>
                <a:srgbClr val="EB7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358" name="Hình tự do 345"/>
              <p:cNvSpPr>
                <a:spLocks/>
              </p:cNvSpPr>
              <p:nvPr/>
            </p:nvSpPr>
            <p:spPr bwMode="auto">
              <a:xfrm>
                <a:off x="907409" y="5750479"/>
                <a:ext cx="488244" cy="1133433"/>
              </a:xfrm>
              <a:custGeom>
                <a:avLst/>
                <a:gdLst/>
                <a:ahLst/>
                <a:cxnLst/>
                <a:rect l="l" t="t" r="r" b="b"/>
                <a:pathLst>
                  <a:path w="488244" h="1133433">
                    <a:moveTo>
                      <a:pt x="0" y="0"/>
                    </a:moveTo>
                    <a:cubicBezTo>
                      <a:pt x="19" y="1"/>
                      <a:pt x="198005" y="10240"/>
                      <a:pt x="293587" y="136444"/>
                    </a:cubicBezTo>
                    <a:cubicBezTo>
                      <a:pt x="416484" y="307000"/>
                      <a:pt x="522312" y="576477"/>
                      <a:pt x="477933" y="873243"/>
                    </a:cubicBezTo>
                    <a:cubicBezTo>
                      <a:pt x="461002" y="984148"/>
                      <a:pt x="420227" y="1074335"/>
                      <a:pt x="368535" y="1133433"/>
                    </a:cubicBezTo>
                    <a:lnTo>
                      <a:pt x="288146" y="1133433"/>
                    </a:lnTo>
                    <a:cubicBezTo>
                      <a:pt x="375830" y="1059353"/>
                      <a:pt x="467599" y="915517"/>
                      <a:pt x="436967" y="651522"/>
                    </a:cubicBezTo>
                    <a:cubicBezTo>
                      <a:pt x="392588" y="262655"/>
                      <a:pt x="232139" y="112567"/>
                      <a:pt x="153621" y="75045"/>
                    </a:cubicBezTo>
                    <a:cubicBezTo>
                      <a:pt x="75104" y="37522"/>
                      <a:pt x="0" y="0"/>
                      <a:pt x="0" y="0"/>
                    </a:cubicBezTo>
                    <a:close/>
                  </a:path>
                </a:pathLst>
              </a:custGeom>
              <a:solidFill>
                <a:srgbClr val="9C55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359" name="Hình tự do 346"/>
              <p:cNvSpPr>
                <a:spLocks/>
              </p:cNvSpPr>
              <p:nvPr/>
            </p:nvSpPr>
            <p:spPr bwMode="auto">
              <a:xfrm>
                <a:off x="829495" y="5883222"/>
                <a:ext cx="371297" cy="967030"/>
              </a:xfrm>
              <a:custGeom>
                <a:avLst/>
                <a:gdLst>
                  <a:gd name="T0" fmla="*/ 80 w 96"/>
                  <a:gd name="T1" fmla="*/ 108 h 311"/>
                  <a:gd name="T2" fmla="*/ 74 w 96"/>
                  <a:gd name="T3" fmla="*/ 284 h 311"/>
                  <a:gd name="T4" fmla="*/ 49 w 96"/>
                  <a:gd name="T5" fmla="*/ 311 h 311"/>
                  <a:gd name="T6" fmla="*/ 70 w 96"/>
                  <a:gd name="T7" fmla="*/ 122 h 311"/>
                  <a:gd name="T8" fmla="*/ 0 w 96"/>
                  <a:gd name="T9" fmla="*/ 0 h 311"/>
                  <a:gd name="T10" fmla="*/ 80 w 96"/>
                  <a:gd name="T11" fmla="*/ 108 h 311"/>
                </a:gdLst>
                <a:ahLst/>
                <a:cxnLst>
                  <a:cxn ang="0">
                    <a:pos x="T0" y="T1"/>
                  </a:cxn>
                  <a:cxn ang="0">
                    <a:pos x="T2" y="T3"/>
                  </a:cxn>
                  <a:cxn ang="0">
                    <a:pos x="T4" y="T5"/>
                  </a:cxn>
                  <a:cxn ang="0">
                    <a:pos x="T6" y="T7"/>
                  </a:cxn>
                  <a:cxn ang="0">
                    <a:pos x="T8" y="T9"/>
                  </a:cxn>
                  <a:cxn ang="0">
                    <a:pos x="T10" y="T11"/>
                  </a:cxn>
                </a:cxnLst>
                <a:rect l="0" t="0" r="r" b="b"/>
                <a:pathLst>
                  <a:path w="96" h="311">
                    <a:moveTo>
                      <a:pt x="80" y="108"/>
                    </a:moveTo>
                    <a:cubicBezTo>
                      <a:pt x="96" y="185"/>
                      <a:pt x="89" y="248"/>
                      <a:pt x="74" y="284"/>
                    </a:cubicBezTo>
                    <a:cubicBezTo>
                      <a:pt x="64" y="309"/>
                      <a:pt x="49" y="311"/>
                      <a:pt x="49" y="311"/>
                    </a:cubicBezTo>
                    <a:cubicBezTo>
                      <a:pt x="49" y="311"/>
                      <a:pt x="79" y="255"/>
                      <a:pt x="70" y="122"/>
                    </a:cubicBezTo>
                    <a:cubicBezTo>
                      <a:pt x="65" y="40"/>
                      <a:pt x="0" y="0"/>
                      <a:pt x="0" y="0"/>
                    </a:cubicBezTo>
                    <a:cubicBezTo>
                      <a:pt x="0" y="0"/>
                      <a:pt x="62" y="4"/>
                      <a:pt x="80" y="108"/>
                    </a:cubicBezTo>
                    <a:close/>
                  </a:path>
                </a:pathLst>
              </a:custGeom>
              <a:solidFill>
                <a:srgbClr val="9C55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360" name="Hình tự do 347"/>
              <p:cNvSpPr>
                <a:spLocks/>
              </p:cNvSpPr>
              <p:nvPr/>
            </p:nvSpPr>
            <p:spPr bwMode="auto">
              <a:xfrm>
                <a:off x="191754" y="5883222"/>
                <a:ext cx="168331" cy="925033"/>
              </a:xfrm>
              <a:custGeom>
                <a:avLst/>
                <a:gdLst>
                  <a:gd name="T0" fmla="*/ 49 w 63"/>
                  <a:gd name="T1" fmla="*/ 0 h 329"/>
                  <a:gd name="T2" fmla="*/ 16 w 63"/>
                  <a:gd name="T3" fmla="*/ 104 h 329"/>
                  <a:gd name="T4" fmla="*/ 63 w 63"/>
                  <a:gd name="T5" fmla="*/ 329 h 329"/>
                  <a:gd name="T6" fmla="*/ 47 w 63"/>
                  <a:gd name="T7" fmla="*/ 321 h 329"/>
                  <a:gd name="T8" fmla="*/ 1 w 63"/>
                  <a:gd name="T9" fmla="*/ 101 h 329"/>
                  <a:gd name="T10" fmla="*/ 49 w 63"/>
                  <a:gd name="T11" fmla="*/ 0 h 329"/>
                </a:gdLst>
                <a:ahLst/>
                <a:cxnLst>
                  <a:cxn ang="0">
                    <a:pos x="T0" y="T1"/>
                  </a:cxn>
                  <a:cxn ang="0">
                    <a:pos x="T2" y="T3"/>
                  </a:cxn>
                  <a:cxn ang="0">
                    <a:pos x="T4" y="T5"/>
                  </a:cxn>
                  <a:cxn ang="0">
                    <a:pos x="T6" y="T7"/>
                  </a:cxn>
                  <a:cxn ang="0">
                    <a:pos x="T8" y="T9"/>
                  </a:cxn>
                  <a:cxn ang="0">
                    <a:pos x="T10" y="T11"/>
                  </a:cxn>
                </a:cxnLst>
                <a:rect l="0" t="0" r="r" b="b"/>
                <a:pathLst>
                  <a:path w="63" h="329">
                    <a:moveTo>
                      <a:pt x="49" y="0"/>
                    </a:moveTo>
                    <a:cubicBezTo>
                      <a:pt x="49" y="0"/>
                      <a:pt x="19" y="32"/>
                      <a:pt x="16" y="104"/>
                    </a:cubicBezTo>
                    <a:cubicBezTo>
                      <a:pt x="11" y="195"/>
                      <a:pt x="63" y="329"/>
                      <a:pt x="63" y="329"/>
                    </a:cubicBezTo>
                    <a:cubicBezTo>
                      <a:pt x="63" y="329"/>
                      <a:pt x="54" y="322"/>
                      <a:pt x="47" y="321"/>
                    </a:cubicBezTo>
                    <a:cubicBezTo>
                      <a:pt x="18" y="280"/>
                      <a:pt x="0" y="187"/>
                      <a:pt x="1" y="101"/>
                    </a:cubicBezTo>
                    <a:cubicBezTo>
                      <a:pt x="1" y="15"/>
                      <a:pt x="49" y="0"/>
                      <a:pt x="49" y="0"/>
                    </a:cubicBezTo>
                    <a:close/>
                  </a:path>
                </a:pathLst>
              </a:custGeom>
              <a:solidFill>
                <a:srgbClr val="9C55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361" name="Hình tự do 348"/>
              <p:cNvSpPr>
                <a:spLocks/>
              </p:cNvSpPr>
              <p:nvPr/>
            </p:nvSpPr>
            <p:spPr bwMode="auto">
              <a:xfrm>
                <a:off x="321611" y="5460466"/>
                <a:ext cx="578583" cy="369370"/>
              </a:xfrm>
              <a:custGeom>
                <a:avLst/>
                <a:gdLst>
                  <a:gd name="T0" fmla="*/ 70 w 170"/>
                  <a:gd name="T1" fmla="*/ 0 h 108"/>
                  <a:gd name="T2" fmla="*/ 98 w 170"/>
                  <a:gd name="T3" fmla="*/ 0 h 108"/>
                  <a:gd name="T4" fmla="*/ 96 w 170"/>
                  <a:gd name="T5" fmla="*/ 28 h 108"/>
                  <a:gd name="T6" fmla="*/ 138 w 170"/>
                  <a:gd name="T7" fmla="*/ 47 h 108"/>
                  <a:gd name="T8" fmla="*/ 170 w 170"/>
                  <a:gd name="T9" fmla="*/ 87 h 108"/>
                  <a:gd name="T10" fmla="*/ 3 w 170"/>
                  <a:gd name="T11" fmla="*/ 84 h 108"/>
                  <a:gd name="T12" fmla="*/ 70 w 170"/>
                  <a:gd name="T13" fmla="*/ 0 h 108"/>
                </a:gdLst>
                <a:ahLst/>
                <a:cxnLst>
                  <a:cxn ang="0">
                    <a:pos x="T0" y="T1"/>
                  </a:cxn>
                  <a:cxn ang="0">
                    <a:pos x="T2" y="T3"/>
                  </a:cxn>
                  <a:cxn ang="0">
                    <a:pos x="T4" y="T5"/>
                  </a:cxn>
                  <a:cxn ang="0">
                    <a:pos x="T6" y="T7"/>
                  </a:cxn>
                  <a:cxn ang="0">
                    <a:pos x="T8" y="T9"/>
                  </a:cxn>
                  <a:cxn ang="0">
                    <a:pos x="T10" y="T11"/>
                  </a:cxn>
                  <a:cxn ang="0">
                    <a:pos x="T12" y="T13"/>
                  </a:cxn>
                </a:cxnLst>
                <a:rect l="0" t="0" r="r" b="b"/>
                <a:pathLst>
                  <a:path w="170" h="108">
                    <a:moveTo>
                      <a:pt x="70" y="0"/>
                    </a:moveTo>
                    <a:cubicBezTo>
                      <a:pt x="70" y="0"/>
                      <a:pt x="70" y="0"/>
                      <a:pt x="98" y="0"/>
                    </a:cubicBezTo>
                    <a:cubicBezTo>
                      <a:pt x="98" y="0"/>
                      <a:pt x="98" y="0"/>
                      <a:pt x="96" y="28"/>
                    </a:cubicBezTo>
                    <a:cubicBezTo>
                      <a:pt x="96" y="28"/>
                      <a:pt x="107" y="35"/>
                      <a:pt x="138" y="47"/>
                    </a:cubicBezTo>
                    <a:cubicBezTo>
                      <a:pt x="168" y="58"/>
                      <a:pt x="170" y="87"/>
                      <a:pt x="170" y="87"/>
                    </a:cubicBezTo>
                    <a:cubicBezTo>
                      <a:pt x="110" y="107"/>
                      <a:pt x="4" y="108"/>
                      <a:pt x="3" y="84"/>
                    </a:cubicBezTo>
                    <a:cubicBezTo>
                      <a:pt x="0" y="60"/>
                      <a:pt x="70" y="0"/>
                      <a:pt x="70" y="0"/>
                    </a:cubicBezTo>
                    <a:close/>
                  </a:path>
                </a:pathLst>
              </a:custGeom>
              <a:solidFill>
                <a:srgbClr val="6F86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362" name="Hình tự do 349"/>
              <p:cNvSpPr>
                <a:spLocks/>
              </p:cNvSpPr>
              <p:nvPr/>
            </p:nvSpPr>
            <p:spPr bwMode="auto">
              <a:xfrm>
                <a:off x="276883" y="5460466"/>
                <a:ext cx="490570" cy="412655"/>
              </a:xfrm>
              <a:custGeom>
                <a:avLst/>
                <a:gdLst>
                  <a:gd name="T0" fmla="*/ 83 w 144"/>
                  <a:gd name="T1" fmla="*/ 0 h 121"/>
                  <a:gd name="T2" fmla="*/ 47 w 144"/>
                  <a:gd name="T3" fmla="*/ 52 h 121"/>
                  <a:gd name="T4" fmla="*/ 52 w 144"/>
                  <a:gd name="T5" fmla="*/ 92 h 121"/>
                  <a:gd name="T6" fmla="*/ 144 w 144"/>
                  <a:gd name="T7" fmla="*/ 96 h 121"/>
                  <a:gd name="T8" fmla="*/ 32 w 144"/>
                  <a:gd name="T9" fmla="*/ 107 h 121"/>
                  <a:gd name="T10" fmla="*/ 27 w 144"/>
                  <a:gd name="T11" fmla="*/ 50 h 121"/>
                  <a:gd name="T12" fmla="*/ 83 w 144"/>
                  <a:gd name="T13" fmla="*/ 0 h 121"/>
                </a:gdLst>
                <a:ahLst/>
                <a:cxnLst>
                  <a:cxn ang="0">
                    <a:pos x="T0" y="T1"/>
                  </a:cxn>
                  <a:cxn ang="0">
                    <a:pos x="T2" y="T3"/>
                  </a:cxn>
                  <a:cxn ang="0">
                    <a:pos x="T4" y="T5"/>
                  </a:cxn>
                  <a:cxn ang="0">
                    <a:pos x="T6" y="T7"/>
                  </a:cxn>
                  <a:cxn ang="0">
                    <a:pos x="T8" y="T9"/>
                  </a:cxn>
                  <a:cxn ang="0">
                    <a:pos x="T10" y="T11"/>
                  </a:cxn>
                  <a:cxn ang="0">
                    <a:pos x="T12" y="T13"/>
                  </a:cxn>
                </a:cxnLst>
                <a:rect l="0" t="0" r="r" b="b"/>
                <a:pathLst>
                  <a:path w="144" h="121">
                    <a:moveTo>
                      <a:pt x="83" y="0"/>
                    </a:moveTo>
                    <a:cubicBezTo>
                      <a:pt x="83" y="0"/>
                      <a:pt x="49" y="39"/>
                      <a:pt x="47" y="52"/>
                    </a:cubicBezTo>
                    <a:cubicBezTo>
                      <a:pt x="46" y="65"/>
                      <a:pt x="46" y="88"/>
                      <a:pt x="52" y="92"/>
                    </a:cubicBezTo>
                    <a:cubicBezTo>
                      <a:pt x="80" y="110"/>
                      <a:pt x="133" y="96"/>
                      <a:pt x="144" y="96"/>
                    </a:cubicBezTo>
                    <a:cubicBezTo>
                      <a:pt x="119" y="112"/>
                      <a:pt x="74" y="121"/>
                      <a:pt x="32" y="107"/>
                    </a:cubicBezTo>
                    <a:cubicBezTo>
                      <a:pt x="0" y="96"/>
                      <a:pt x="15" y="73"/>
                      <a:pt x="27" y="50"/>
                    </a:cubicBezTo>
                    <a:cubicBezTo>
                      <a:pt x="42" y="21"/>
                      <a:pt x="83" y="0"/>
                      <a:pt x="83" y="0"/>
                    </a:cubicBezTo>
                    <a:close/>
                  </a:path>
                </a:pathLst>
              </a:custGeom>
              <a:solidFill>
                <a:srgbClr val="5C6B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grpSp>
        <p:grpSp>
          <p:nvGrpSpPr>
            <p:cNvPr id="349" name="Nhóm 351"/>
            <p:cNvGrpSpPr/>
            <p:nvPr/>
          </p:nvGrpSpPr>
          <p:grpSpPr>
            <a:xfrm>
              <a:off x="1808901" y="5856153"/>
              <a:ext cx="1693951" cy="1019100"/>
              <a:chOff x="1623186" y="-214403"/>
              <a:chExt cx="1171187" cy="716005"/>
            </a:xfrm>
          </p:grpSpPr>
          <p:sp>
            <p:nvSpPr>
              <p:cNvPr id="350" name="Hình tự do 369"/>
              <p:cNvSpPr>
                <a:spLocks/>
              </p:cNvSpPr>
              <p:nvPr/>
            </p:nvSpPr>
            <p:spPr bwMode="auto">
              <a:xfrm>
                <a:off x="1623186" y="-214403"/>
                <a:ext cx="1171187" cy="716005"/>
              </a:xfrm>
              <a:custGeom>
                <a:avLst/>
                <a:gdLst>
                  <a:gd name="T0" fmla="*/ 224 w 402"/>
                  <a:gd name="T1" fmla="*/ 0 h 238"/>
                  <a:gd name="T2" fmla="*/ 233 w 402"/>
                  <a:gd name="T3" fmla="*/ 3 h 238"/>
                  <a:gd name="T4" fmla="*/ 245 w 402"/>
                  <a:gd name="T5" fmla="*/ 38 h 238"/>
                  <a:gd name="T6" fmla="*/ 297 w 402"/>
                  <a:gd name="T7" fmla="*/ 69 h 238"/>
                  <a:gd name="T8" fmla="*/ 382 w 402"/>
                  <a:gd name="T9" fmla="*/ 99 h 238"/>
                  <a:gd name="T10" fmla="*/ 400 w 402"/>
                  <a:gd name="T11" fmla="*/ 201 h 238"/>
                  <a:gd name="T12" fmla="*/ 392 w 402"/>
                  <a:gd name="T13" fmla="*/ 238 h 238"/>
                  <a:gd name="T14" fmla="*/ 15 w 402"/>
                  <a:gd name="T15" fmla="*/ 238 h 238"/>
                  <a:gd name="T16" fmla="*/ 8 w 402"/>
                  <a:gd name="T17" fmla="*/ 137 h 238"/>
                  <a:gd name="T18" fmla="*/ 67 w 402"/>
                  <a:gd name="T19" fmla="*/ 54 h 238"/>
                  <a:gd name="T20" fmla="*/ 136 w 402"/>
                  <a:gd name="T21" fmla="*/ 54 h 238"/>
                  <a:gd name="T22" fmla="*/ 185 w 402"/>
                  <a:gd name="T23" fmla="*/ 40 h 238"/>
                  <a:gd name="T24" fmla="*/ 185 w 402"/>
                  <a:gd name="T25" fmla="*/ 6 h 238"/>
                  <a:gd name="T26" fmla="*/ 224 w 402"/>
                  <a:gd name="T27" fmla="*/ 0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2" h="238">
                    <a:moveTo>
                      <a:pt x="224" y="0"/>
                    </a:moveTo>
                    <a:cubicBezTo>
                      <a:pt x="228" y="0"/>
                      <a:pt x="232" y="1"/>
                      <a:pt x="233" y="3"/>
                    </a:cubicBezTo>
                    <a:cubicBezTo>
                      <a:pt x="237" y="12"/>
                      <a:pt x="245" y="38"/>
                      <a:pt x="245" y="38"/>
                    </a:cubicBezTo>
                    <a:cubicBezTo>
                      <a:pt x="245" y="38"/>
                      <a:pt x="284" y="50"/>
                      <a:pt x="297" y="69"/>
                    </a:cubicBezTo>
                    <a:cubicBezTo>
                      <a:pt x="321" y="66"/>
                      <a:pt x="370" y="76"/>
                      <a:pt x="382" y="99"/>
                    </a:cubicBezTo>
                    <a:cubicBezTo>
                      <a:pt x="394" y="121"/>
                      <a:pt x="402" y="157"/>
                      <a:pt x="400" y="201"/>
                    </a:cubicBezTo>
                    <a:cubicBezTo>
                      <a:pt x="399" y="216"/>
                      <a:pt x="396" y="228"/>
                      <a:pt x="392" y="238"/>
                    </a:cubicBezTo>
                    <a:cubicBezTo>
                      <a:pt x="15" y="238"/>
                      <a:pt x="15" y="238"/>
                      <a:pt x="15" y="238"/>
                    </a:cubicBezTo>
                    <a:cubicBezTo>
                      <a:pt x="7" y="218"/>
                      <a:pt x="0" y="185"/>
                      <a:pt x="8" y="137"/>
                    </a:cubicBezTo>
                    <a:cubicBezTo>
                      <a:pt x="12" y="114"/>
                      <a:pt x="44" y="61"/>
                      <a:pt x="67" y="54"/>
                    </a:cubicBezTo>
                    <a:cubicBezTo>
                      <a:pt x="92" y="46"/>
                      <a:pt x="136" y="54"/>
                      <a:pt x="136" y="54"/>
                    </a:cubicBezTo>
                    <a:cubicBezTo>
                      <a:pt x="136" y="54"/>
                      <a:pt x="136" y="54"/>
                      <a:pt x="185" y="40"/>
                    </a:cubicBezTo>
                    <a:cubicBezTo>
                      <a:pt x="185" y="40"/>
                      <a:pt x="185" y="40"/>
                      <a:pt x="185" y="6"/>
                    </a:cubicBezTo>
                    <a:cubicBezTo>
                      <a:pt x="185" y="6"/>
                      <a:pt x="210" y="0"/>
                      <a:pt x="224" y="0"/>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351" name="Hình tự do 370"/>
              <p:cNvSpPr>
                <a:spLocks/>
              </p:cNvSpPr>
              <p:nvPr/>
            </p:nvSpPr>
            <p:spPr bwMode="auto">
              <a:xfrm>
                <a:off x="1937889" y="-65032"/>
                <a:ext cx="573870" cy="148095"/>
              </a:xfrm>
              <a:custGeom>
                <a:avLst/>
                <a:gdLst>
                  <a:gd name="T0" fmla="*/ 193 w 197"/>
                  <a:gd name="T1" fmla="*/ 49 h 51"/>
                  <a:gd name="T2" fmla="*/ 190 w 197"/>
                  <a:gd name="T3" fmla="*/ 47 h 51"/>
                  <a:gd name="T4" fmla="*/ 113 w 197"/>
                  <a:gd name="T5" fmla="*/ 5 h 51"/>
                  <a:gd name="T6" fmla="*/ 0 w 197"/>
                  <a:gd name="T7" fmla="*/ 32 h 51"/>
                  <a:gd name="T8" fmla="*/ 2 w 197"/>
                  <a:gd name="T9" fmla="*/ 34 h 51"/>
                  <a:gd name="T10" fmla="*/ 197 w 197"/>
                  <a:gd name="T11" fmla="*/ 51 h 51"/>
                </a:gdLst>
                <a:ahLst/>
                <a:cxnLst>
                  <a:cxn ang="0">
                    <a:pos x="T0" y="T1"/>
                  </a:cxn>
                  <a:cxn ang="0">
                    <a:pos x="T2" y="T3"/>
                  </a:cxn>
                  <a:cxn ang="0">
                    <a:pos x="T4" y="T5"/>
                  </a:cxn>
                  <a:cxn ang="0">
                    <a:pos x="T6" y="T7"/>
                  </a:cxn>
                  <a:cxn ang="0">
                    <a:pos x="T8" y="T9"/>
                  </a:cxn>
                  <a:cxn ang="0">
                    <a:pos x="T10" y="T11"/>
                  </a:cxn>
                </a:cxnLst>
                <a:rect l="0" t="0" r="r" b="b"/>
                <a:pathLst>
                  <a:path w="197" h="51">
                    <a:moveTo>
                      <a:pt x="193" y="49"/>
                    </a:moveTo>
                    <a:cubicBezTo>
                      <a:pt x="193" y="49"/>
                      <a:pt x="192" y="48"/>
                      <a:pt x="190" y="47"/>
                    </a:cubicBezTo>
                    <a:cubicBezTo>
                      <a:pt x="180" y="40"/>
                      <a:pt x="151" y="10"/>
                      <a:pt x="113" y="5"/>
                    </a:cubicBezTo>
                    <a:cubicBezTo>
                      <a:pt x="68" y="0"/>
                      <a:pt x="0" y="32"/>
                      <a:pt x="0" y="32"/>
                    </a:cubicBezTo>
                    <a:cubicBezTo>
                      <a:pt x="2" y="34"/>
                      <a:pt x="2" y="34"/>
                      <a:pt x="2" y="34"/>
                    </a:cubicBezTo>
                    <a:cubicBezTo>
                      <a:pt x="197" y="51"/>
                      <a:pt x="197" y="51"/>
                      <a:pt x="197" y="51"/>
                    </a:cubicBezTo>
                  </a:path>
                </a:pathLst>
              </a:custGeom>
              <a:solidFill>
                <a:srgbClr val="A160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352" name="Hình tự do 371"/>
              <p:cNvSpPr>
                <a:spLocks/>
              </p:cNvSpPr>
              <p:nvPr/>
            </p:nvSpPr>
            <p:spPr bwMode="auto">
              <a:xfrm>
                <a:off x="1689829" y="-108344"/>
                <a:ext cx="1095906" cy="609946"/>
              </a:xfrm>
              <a:custGeom>
                <a:avLst/>
                <a:gdLst>
                  <a:gd name="T0" fmla="*/ 180 w 376"/>
                  <a:gd name="T1" fmla="*/ 24 h 194"/>
                  <a:gd name="T2" fmla="*/ 268 w 376"/>
                  <a:gd name="T3" fmla="*/ 54 h 194"/>
                  <a:gd name="T4" fmla="*/ 341 w 376"/>
                  <a:gd name="T5" fmla="*/ 194 h 194"/>
                  <a:gd name="T6" fmla="*/ 15 w 376"/>
                  <a:gd name="T7" fmla="*/ 194 h 194"/>
                  <a:gd name="T8" fmla="*/ 2 w 376"/>
                  <a:gd name="T9" fmla="*/ 123 h 194"/>
                  <a:gd name="T10" fmla="*/ 101 w 376"/>
                  <a:gd name="T11" fmla="*/ 45 h 194"/>
                  <a:gd name="T12" fmla="*/ 180 w 376"/>
                  <a:gd name="T13" fmla="*/ 24 h 194"/>
                </a:gdLst>
                <a:ahLst/>
                <a:cxnLst>
                  <a:cxn ang="0">
                    <a:pos x="T0" y="T1"/>
                  </a:cxn>
                  <a:cxn ang="0">
                    <a:pos x="T2" y="T3"/>
                  </a:cxn>
                  <a:cxn ang="0">
                    <a:pos x="T4" y="T5"/>
                  </a:cxn>
                  <a:cxn ang="0">
                    <a:pos x="T6" y="T7"/>
                  </a:cxn>
                  <a:cxn ang="0">
                    <a:pos x="T8" y="T9"/>
                  </a:cxn>
                  <a:cxn ang="0">
                    <a:pos x="T10" y="T11"/>
                  </a:cxn>
                  <a:cxn ang="0">
                    <a:pos x="T12" y="T13"/>
                  </a:cxn>
                </a:cxnLst>
                <a:rect l="0" t="0" r="r" b="b"/>
                <a:pathLst>
                  <a:path w="376" h="194">
                    <a:moveTo>
                      <a:pt x="180" y="24"/>
                    </a:moveTo>
                    <a:cubicBezTo>
                      <a:pt x="212" y="24"/>
                      <a:pt x="246" y="33"/>
                      <a:pt x="268" y="54"/>
                    </a:cubicBezTo>
                    <a:cubicBezTo>
                      <a:pt x="354" y="36"/>
                      <a:pt x="376" y="136"/>
                      <a:pt x="341" y="194"/>
                    </a:cubicBezTo>
                    <a:cubicBezTo>
                      <a:pt x="15" y="194"/>
                      <a:pt x="15" y="194"/>
                      <a:pt x="15" y="194"/>
                    </a:cubicBezTo>
                    <a:cubicBezTo>
                      <a:pt x="4" y="173"/>
                      <a:pt x="0" y="147"/>
                      <a:pt x="2" y="123"/>
                    </a:cubicBezTo>
                    <a:cubicBezTo>
                      <a:pt x="9" y="27"/>
                      <a:pt x="66" y="0"/>
                      <a:pt x="101" y="45"/>
                    </a:cubicBezTo>
                    <a:cubicBezTo>
                      <a:pt x="116" y="32"/>
                      <a:pt x="147" y="24"/>
                      <a:pt x="180" y="24"/>
                    </a:cubicBezTo>
                    <a:close/>
                  </a:path>
                </a:pathLst>
              </a:custGeom>
              <a:solidFill>
                <a:srgbClr val="EE91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353" name="Hình tự do 372"/>
              <p:cNvSpPr>
                <a:spLocks noEditPoints="1"/>
              </p:cNvSpPr>
              <p:nvPr/>
            </p:nvSpPr>
            <p:spPr bwMode="auto">
              <a:xfrm>
                <a:off x="1672551" y="-39116"/>
                <a:ext cx="1072457" cy="540718"/>
              </a:xfrm>
              <a:custGeom>
                <a:avLst/>
                <a:gdLst>
                  <a:gd name="T0" fmla="*/ 252 w 368"/>
                  <a:gd name="T1" fmla="*/ 56 h 179"/>
                  <a:gd name="T2" fmla="*/ 278 w 368"/>
                  <a:gd name="T3" fmla="*/ 133 h 179"/>
                  <a:gd name="T4" fmla="*/ 274 w 368"/>
                  <a:gd name="T5" fmla="*/ 179 h 179"/>
                  <a:gd name="T6" fmla="*/ 260 w 368"/>
                  <a:gd name="T7" fmla="*/ 179 h 179"/>
                  <a:gd name="T8" fmla="*/ 263 w 368"/>
                  <a:gd name="T9" fmla="*/ 141 h 179"/>
                  <a:gd name="T10" fmla="*/ 252 w 368"/>
                  <a:gd name="T11" fmla="*/ 56 h 179"/>
                  <a:gd name="T12" fmla="*/ 117 w 368"/>
                  <a:gd name="T13" fmla="*/ 43 h 179"/>
                  <a:gd name="T14" fmla="*/ 97 w 368"/>
                  <a:gd name="T15" fmla="*/ 126 h 179"/>
                  <a:gd name="T16" fmla="*/ 101 w 368"/>
                  <a:gd name="T17" fmla="*/ 179 h 179"/>
                  <a:gd name="T18" fmla="*/ 87 w 368"/>
                  <a:gd name="T19" fmla="*/ 179 h 179"/>
                  <a:gd name="T20" fmla="*/ 85 w 368"/>
                  <a:gd name="T21" fmla="*/ 120 h 179"/>
                  <a:gd name="T22" fmla="*/ 117 w 368"/>
                  <a:gd name="T23" fmla="*/ 43 h 179"/>
                  <a:gd name="T24" fmla="*/ 308 w 368"/>
                  <a:gd name="T25" fmla="*/ 24 h 179"/>
                  <a:gd name="T26" fmla="*/ 360 w 368"/>
                  <a:gd name="T27" fmla="*/ 80 h 179"/>
                  <a:gd name="T28" fmla="*/ 352 w 368"/>
                  <a:gd name="T29" fmla="*/ 179 h 179"/>
                  <a:gd name="T30" fmla="*/ 334 w 368"/>
                  <a:gd name="T31" fmla="*/ 179 h 179"/>
                  <a:gd name="T32" fmla="*/ 345 w 368"/>
                  <a:gd name="T33" fmla="*/ 160 h 179"/>
                  <a:gd name="T34" fmla="*/ 326 w 368"/>
                  <a:gd name="T35" fmla="*/ 43 h 179"/>
                  <a:gd name="T36" fmla="*/ 266 w 368"/>
                  <a:gd name="T37" fmla="*/ 34 h 179"/>
                  <a:gd name="T38" fmla="*/ 251 w 368"/>
                  <a:gd name="T39" fmla="*/ 29 h 179"/>
                  <a:gd name="T40" fmla="*/ 308 w 368"/>
                  <a:gd name="T41" fmla="*/ 24 h 179"/>
                  <a:gd name="T42" fmla="*/ 77 w 368"/>
                  <a:gd name="T43" fmla="*/ 6 h 179"/>
                  <a:gd name="T44" fmla="*/ 120 w 368"/>
                  <a:gd name="T45" fmla="*/ 22 h 179"/>
                  <a:gd name="T46" fmla="*/ 55 w 368"/>
                  <a:gd name="T47" fmla="*/ 19 h 179"/>
                  <a:gd name="T48" fmla="*/ 18 w 368"/>
                  <a:gd name="T49" fmla="*/ 147 h 179"/>
                  <a:gd name="T50" fmla="*/ 31 w 368"/>
                  <a:gd name="T51" fmla="*/ 179 h 179"/>
                  <a:gd name="T52" fmla="*/ 15 w 368"/>
                  <a:gd name="T53" fmla="*/ 179 h 179"/>
                  <a:gd name="T54" fmla="*/ 6 w 368"/>
                  <a:gd name="T55" fmla="*/ 84 h 179"/>
                  <a:gd name="T56" fmla="*/ 77 w 368"/>
                  <a:gd name="T57" fmla="*/ 6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68" h="179">
                    <a:moveTo>
                      <a:pt x="252" y="56"/>
                    </a:moveTo>
                    <a:cubicBezTo>
                      <a:pt x="267" y="57"/>
                      <a:pt x="273" y="78"/>
                      <a:pt x="278" y="133"/>
                    </a:cubicBezTo>
                    <a:cubicBezTo>
                      <a:pt x="278" y="150"/>
                      <a:pt x="276" y="166"/>
                      <a:pt x="274" y="179"/>
                    </a:cubicBezTo>
                    <a:cubicBezTo>
                      <a:pt x="260" y="179"/>
                      <a:pt x="260" y="179"/>
                      <a:pt x="260" y="179"/>
                    </a:cubicBezTo>
                    <a:cubicBezTo>
                      <a:pt x="261" y="168"/>
                      <a:pt x="263" y="156"/>
                      <a:pt x="263" y="141"/>
                    </a:cubicBezTo>
                    <a:cubicBezTo>
                      <a:pt x="265" y="94"/>
                      <a:pt x="257" y="65"/>
                      <a:pt x="252" y="56"/>
                    </a:cubicBezTo>
                    <a:close/>
                    <a:moveTo>
                      <a:pt x="117" y="43"/>
                    </a:moveTo>
                    <a:cubicBezTo>
                      <a:pt x="117" y="43"/>
                      <a:pt x="103" y="76"/>
                      <a:pt x="97" y="126"/>
                    </a:cubicBezTo>
                    <a:cubicBezTo>
                      <a:pt x="95" y="147"/>
                      <a:pt x="97" y="165"/>
                      <a:pt x="101" y="179"/>
                    </a:cubicBezTo>
                    <a:cubicBezTo>
                      <a:pt x="87" y="179"/>
                      <a:pt x="87" y="179"/>
                      <a:pt x="87" y="179"/>
                    </a:cubicBezTo>
                    <a:cubicBezTo>
                      <a:pt x="83" y="162"/>
                      <a:pt x="81" y="140"/>
                      <a:pt x="85" y="120"/>
                    </a:cubicBezTo>
                    <a:cubicBezTo>
                      <a:pt x="100" y="51"/>
                      <a:pt x="117" y="43"/>
                      <a:pt x="117" y="43"/>
                    </a:cubicBezTo>
                    <a:close/>
                    <a:moveTo>
                      <a:pt x="308" y="24"/>
                    </a:moveTo>
                    <a:cubicBezTo>
                      <a:pt x="334" y="23"/>
                      <a:pt x="353" y="49"/>
                      <a:pt x="360" y="80"/>
                    </a:cubicBezTo>
                    <a:cubicBezTo>
                      <a:pt x="368" y="119"/>
                      <a:pt x="363" y="161"/>
                      <a:pt x="352" y="179"/>
                    </a:cubicBezTo>
                    <a:cubicBezTo>
                      <a:pt x="334" y="179"/>
                      <a:pt x="334" y="179"/>
                      <a:pt x="334" y="179"/>
                    </a:cubicBezTo>
                    <a:cubicBezTo>
                      <a:pt x="345" y="160"/>
                      <a:pt x="345" y="160"/>
                      <a:pt x="345" y="160"/>
                    </a:cubicBezTo>
                    <a:cubicBezTo>
                      <a:pt x="366" y="98"/>
                      <a:pt x="338" y="50"/>
                      <a:pt x="326" y="43"/>
                    </a:cubicBezTo>
                    <a:cubicBezTo>
                      <a:pt x="314" y="36"/>
                      <a:pt x="266" y="34"/>
                      <a:pt x="266" y="34"/>
                    </a:cubicBezTo>
                    <a:cubicBezTo>
                      <a:pt x="251" y="29"/>
                      <a:pt x="251" y="29"/>
                      <a:pt x="251" y="29"/>
                    </a:cubicBezTo>
                    <a:cubicBezTo>
                      <a:pt x="251" y="29"/>
                      <a:pt x="282" y="24"/>
                      <a:pt x="308" y="24"/>
                    </a:cubicBezTo>
                    <a:close/>
                    <a:moveTo>
                      <a:pt x="77" y="6"/>
                    </a:moveTo>
                    <a:cubicBezTo>
                      <a:pt x="90" y="7"/>
                      <a:pt x="104" y="13"/>
                      <a:pt x="120" y="22"/>
                    </a:cubicBezTo>
                    <a:cubicBezTo>
                      <a:pt x="120" y="22"/>
                      <a:pt x="69" y="12"/>
                      <a:pt x="55" y="19"/>
                    </a:cubicBezTo>
                    <a:cubicBezTo>
                      <a:pt x="34" y="41"/>
                      <a:pt x="5" y="88"/>
                      <a:pt x="18" y="147"/>
                    </a:cubicBezTo>
                    <a:cubicBezTo>
                      <a:pt x="21" y="161"/>
                      <a:pt x="26" y="171"/>
                      <a:pt x="31" y="179"/>
                    </a:cubicBezTo>
                    <a:cubicBezTo>
                      <a:pt x="15" y="179"/>
                      <a:pt x="15" y="179"/>
                      <a:pt x="15" y="179"/>
                    </a:cubicBezTo>
                    <a:cubicBezTo>
                      <a:pt x="1" y="153"/>
                      <a:pt x="0" y="118"/>
                      <a:pt x="6" y="84"/>
                    </a:cubicBezTo>
                    <a:cubicBezTo>
                      <a:pt x="17" y="28"/>
                      <a:pt x="39" y="0"/>
                      <a:pt x="77" y="6"/>
                    </a:cubicBezTo>
                    <a:close/>
                  </a:path>
                </a:pathLst>
              </a:custGeom>
              <a:solidFill>
                <a:srgbClr val="A160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354" name="Hình tự do 373"/>
              <p:cNvSpPr>
                <a:spLocks/>
              </p:cNvSpPr>
              <p:nvPr/>
            </p:nvSpPr>
            <p:spPr bwMode="auto">
              <a:xfrm>
                <a:off x="2085984" y="-156358"/>
                <a:ext cx="269040" cy="269040"/>
              </a:xfrm>
              <a:custGeom>
                <a:avLst/>
                <a:gdLst>
                  <a:gd name="T0" fmla="*/ 0 w 92"/>
                  <a:gd name="T1" fmla="*/ 68 h 92"/>
                  <a:gd name="T2" fmla="*/ 50 w 92"/>
                  <a:gd name="T3" fmla="*/ 89 h 92"/>
                  <a:gd name="T4" fmla="*/ 92 w 92"/>
                  <a:gd name="T5" fmla="*/ 71 h 92"/>
                  <a:gd name="T6" fmla="*/ 69 w 92"/>
                  <a:gd name="T7" fmla="*/ 56 h 92"/>
                  <a:gd name="T8" fmla="*/ 64 w 92"/>
                  <a:gd name="T9" fmla="*/ 6 h 92"/>
                  <a:gd name="T10" fmla="*/ 37 w 92"/>
                  <a:gd name="T11" fmla="*/ 7 h 92"/>
                  <a:gd name="T12" fmla="*/ 42 w 92"/>
                  <a:gd name="T13" fmla="*/ 37 h 92"/>
                  <a:gd name="T14" fmla="*/ 0 w 92"/>
                  <a:gd name="T15" fmla="*/ 68 h 9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2" h="92">
                    <a:moveTo>
                      <a:pt x="0" y="68"/>
                    </a:moveTo>
                    <a:cubicBezTo>
                      <a:pt x="0" y="68"/>
                      <a:pt x="21" y="87"/>
                      <a:pt x="50" y="89"/>
                    </a:cubicBezTo>
                    <a:cubicBezTo>
                      <a:pt x="87" y="92"/>
                      <a:pt x="92" y="71"/>
                      <a:pt x="92" y="71"/>
                    </a:cubicBezTo>
                    <a:cubicBezTo>
                      <a:pt x="69" y="56"/>
                      <a:pt x="69" y="56"/>
                      <a:pt x="69" y="56"/>
                    </a:cubicBezTo>
                    <a:cubicBezTo>
                      <a:pt x="69" y="56"/>
                      <a:pt x="83" y="32"/>
                      <a:pt x="64" y="6"/>
                    </a:cubicBezTo>
                    <a:cubicBezTo>
                      <a:pt x="47" y="0"/>
                      <a:pt x="37" y="7"/>
                      <a:pt x="37" y="7"/>
                    </a:cubicBezTo>
                    <a:cubicBezTo>
                      <a:pt x="42" y="37"/>
                      <a:pt x="42" y="37"/>
                      <a:pt x="42" y="37"/>
                    </a:cubicBezTo>
                    <a:cubicBezTo>
                      <a:pt x="42" y="37"/>
                      <a:pt x="1" y="53"/>
                      <a:pt x="0" y="68"/>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355" name="Hình tự do 374"/>
              <p:cNvSpPr>
                <a:spLocks/>
              </p:cNvSpPr>
              <p:nvPr/>
            </p:nvSpPr>
            <p:spPr bwMode="auto">
              <a:xfrm>
                <a:off x="2089686" y="-141548"/>
                <a:ext cx="287552" cy="262869"/>
              </a:xfrm>
              <a:custGeom>
                <a:avLst/>
                <a:gdLst>
                  <a:gd name="T0" fmla="*/ 0 w 99"/>
                  <a:gd name="T1" fmla="*/ 63 h 90"/>
                  <a:gd name="T2" fmla="*/ 46 w 99"/>
                  <a:gd name="T3" fmla="*/ 87 h 90"/>
                  <a:gd name="T4" fmla="*/ 91 w 99"/>
                  <a:gd name="T5" fmla="*/ 71 h 90"/>
                  <a:gd name="T6" fmla="*/ 71 w 99"/>
                  <a:gd name="T7" fmla="*/ 50 h 90"/>
                  <a:gd name="T8" fmla="*/ 76 w 99"/>
                  <a:gd name="T9" fmla="*/ 24 h 90"/>
                  <a:gd name="T10" fmla="*/ 66 w 99"/>
                  <a:gd name="T11" fmla="*/ 1 h 90"/>
                  <a:gd name="T12" fmla="*/ 59 w 99"/>
                  <a:gd name="T13" fmla="*/ 0 h 90"/>
                  <a:gd name="T14" fmla="*/ 67 w 99"/>
                  <a:gd name="T15" fmla="*/ 27 h 90"/>
                  <a:gd name="T16" fmla="*/ 60 w 99"/>
                  <a:gd name="T17" fmla="*/ 54 h 90"/>
                  <a:gd name="T18" fmla="*/ 82 w 99"/>
                  <a:gd name="T19" fmla="*/ 62 h 90"/>
                  <a:gd name="T20" fmla="*/ 58 w 99"/>
                  <a:gd name="T21" fmla="*/ 81 h 90"/>
                  <a:gd name="T22" fmla="*/ 0 w 99"/>
                  <a:gd name="T23" fmla="*/ 63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9" h="90">
                    <a:moveTo>
                      <a:pt x="0" y="63"/>
                    </a:moveTo>
                    <a:cubicBezTo>
                      <a:pt x="0" y="63"/>
                      <a:pt x="19" y="86"/>
                      <a:pt x="46" y="87"/>
                    </a:cubicBezTo>
                    <a:cubicBezTo>
                      <a:pt x="73" y="89"/>
                      <a:pt x="82" y="90"/>
                      <a:pt x="91" y="71"/>
                    </a:cubicBezTo>
                    <a:cubicBezTo>
                      <a:pt x="99" y="53"/>
                      <a:pt x="71" y="50"/>
                      <a:pt x="71" y="50"/>
                    </a:cubicBezTo>
                    <a:cubicBezTo>
                      <a:pt x="71" y="50"/>
                      <a:pt x="78" y="39"/>
                      <a:pt x="76" y="24"/>
                    </a:cubicBezTo>
                    <a:cubicBezTo>
                      <a:pt x="74" y="9"/>
                      <a:pt x="66" y="1"/>
                      <a:pt x="66" y="1"/>
                    </a:cubicBezTo>
                    <a:cubicBezTo>
                      <a:pt x="59" y="0"/>
                      <a:pt x="59" y="0"/>
                      <a:pt x="59" y="0"/>
                    </a:cubicBezTo>
                    <a:cubicBezTo>
                      <a:pt x="59" y="0"/>
                      <a:pt x="68" y="13"/>
                      <a:pt x="67" y="27"/>
                    </a:cubicBezTo>
                    <a:cubicBezTo>
                      <a:pt x="66" y="40"/>
                      <a:pt x="60" y="54"/>
                      <a:pt x="60" y="54"/>
                    </a:cubicBezTo>
                    <a:cubicBezTo>
                      <a:pt x="60" y="54"/>
                      <a:pt x="82" y="56"/>
                      <a:pt x="82" y="62"/>
                    </a:cubicBezTo>
                    <a:cubicBezTo>
                      <a:pt x="82" y="74"/>
                      <a:pt x="70" y="81"/>
                      <a:pt x="58" y="81"/>
                    </a:cubicBezTo>
                    <a:cubicBezTo>
                      <a:pt x="47" y="81"/>
                      <a:pt x="0" y="63"/>
                      <a:pt x="0" y="63"/>
                    </a:cubicBezTo>
                    <a:close/>
                  </a:path>
                </a:pathLst>
              </a:custGeom>
              <a:solidFill>
                <a:srgbClr val="696A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grpSp>
      </p:grpSp>
      <p:grpSp>
        <p:nvGrpSpPr>
          <p:cNvPr id="419" name="Nhóm 52"/>
          <p:cNvGrpSpPr>
            <a:grpSpLocks noChangeAspect="1"/>
          </p:cNvGrpSpPr>
          <p:nvPr userDrawn="1"/>
        </p:nvGrpSpPr>
        <p:grpSpPr bwMode="auto">
          <a:xfrm rot="19948164">
            <a:off x="369246" y="506291"/>
            <a:ext cx="892898" cy="1021771"/>
            <a:chOff x="4634" y="754"/>
            <a:chExt cx="1164" cy="1332"/>
          </a:xfrm>
        </p:grpSpPr>
        <p:sp>
          <p:nvSpPr>
            <p:cNvPr id="420" name="Hình tự do 53"/>
            <p:cNvSpPr>
              <a:spLocks/>
            </p:cNvSpPr>
            <p:nvPr/>
          </p:nvSpPr>
          <p:spPr bwMode="auto">
            <a:xfrm>
              <a:off x="4634" y="754"/>
              <a:ext cx="1164" cy="1235"/>
            </a:xfrm>
            <a:custGeom>
              <a:avLst/>
              <a:gdLst>
                <a:gd name="T0" fmla="*/ 215 w 493"/>
                <a:gd name="T1" fmla="*/ 466 h 523"/>
                <a:gd name="T2" fmla="*/ 30 w 493"/>
                <a:gd name="T3" fmla="*/ 330 h 523"/>
                <a:gd name="T4" fmla="*/ 114 w 493"/>
                <a:gd name="T5" fmla="*/ 369 h 523"/>
                <a:gd name="T6" fmla="*/ 58 w 493"/>
                <a:gd name="T7" fmla="*/ 111 h 523"/>
                <a:gd name="T8" fmla="*/ 179 w 493"/>
                <a:gd name="T9" fmla="*/ 237 h 523"/>
                <a:gd name="T10" fmla="*/ 334 w 493"/>
                <a:gd name="T11" fmla="*/ 0 h 523"/>
                <a:gd name="T12" fmla="*/ 322 w 493"/>
                <a:gd name="T13" fmla="*/ 267 h 523"/>
                <a:gd name="T14" fmla="*/ 493 w 493"/>
                <a:gd name="T15" fmla="*/ 187 h 523"/>
                <a:gd name="T16" fmla="*/ 399 w 493"/>
                <a:gd name="T17" fmla="*/ 370 h 523"/>
                <a:gd name="T18" fmla="*/ 466 w 493"/>
                <a:gd name="T19" fmla="*/ 355 h 523"/>
                <a:gd name="T20" fmla="*/ 215 w 493"/>
                <a:gd name="T21" fmla="*/ 466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93" h="523">
                  <a:moveTo>
                    <a:pt x="215" y="466"/>
                  </a:moveTo>
                  <a:cubicBezTo>
                    <a:pt x="215" y="466"/>
                    <a:pt x="56" y="467"/>
                    <a:pt x="30" y="330"/>
                  </a:cubicBezTo>
                  <a:cubicBezTo>
                    <a:pt x="55" y="357"/>
                    <a:pt x="114" y="369"/>
                    <a:pt x="114" y="369"/>
                  </a:cubicBezTo>
                  <a:cubicBezTo>
                    <a:pt x="114" y="369"/>
                    <a:pt x="0" y="235"/>
                    <a:pt x="58" y="111"/>
                  </a:cubicBezTo>
                  <a:cubicBezTo>
                    <a:pt x="87" y="164"/>
                    <a:pt x="179" y="237"/>
                    <a:pt x="179" y="237"/>
                  </a:cubicBezTo>
                  <a:cubicBezTo>
                    <a:pt x="179" y="237"/>
                    <a:pt x="179" y="100"/>
                    <a:pt x="334" y="0"/>
                  </a:cubicBezTo>
                  <a:cubicBezTo>
                    <a:pt x="330" y="72"/>
                    <a:pt x="322" y="267"/>
                    <a:pt x="322" y="267"/>
                  </a:cubicBezTo>
                  <a:cubicBezTo>
                    <a:pt x="493" y="187"/>
                    <a:pt x="493" y="187"/>
                    <a:pt x="493" y="187"/>
                  </a:cubicBezTo>
                  <a:cubicBezTo>
                    <a:pt x="493" y="187"/>
                    <a:pt x="464" y="333"/>
                    <a:pt x="399" y="370"/>
                  </a:cubicBezTo>
                  <a:cubicBezTo>
                    <a:pt x="426" y="380"/>
                    <a:pt x="466" y="355"/>
                    <a:pt x="466" y="355"/>
                  </a:cubicBezTo>
                  <a:cubicBezTo>
                    <a:pt x="466" y="355"/>
                    <a:pt x="407" y="523"/>
                    <a:pt x="215" y="466"/>
                  </a:cubicBezTo>
                  <a:close/>
                </a:path>
              </a:pathLst>
            </a:cu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421" name="Hình tự do 54"/>
            <p:cNvSpPr>
              <a:spLocks/>
            </p:cNvSpPr>
            <p:nvPr/>
          </p:nvSpPr>
          <p:spPr bwMode="auto">
            <a:xfrm>
              <a:off x="4733" y="829"/>
              <a:ext cx="987" cy="1002"/>
            </a:xfrm>
            <a:custGeom>
              <a:avLst/>
              <a:gdLst>
                <a:gd name="T0" fmla="*/ 223 w 418"/>
                <a:gd name="T1" fmla="*/ 422 h 424"/>
                <a:gd name="T2" fmla="*/ 385 w 418"/>
                <a:gd name="T3" fmla="*/ 358 h 424"/>
                <a:gd name="T4" fmla="*/ 304 w 418"/>
                <a:gd name="T5" fmla="*/ 360 h 424"/>
                <a:gd name="T6" fmla="*/ 417 w 418"/>
                <a:gd name="T7" fmla="*/ 196 h 424"/>
                <a:gd name="T8" fmla="*/ 255 w 418"/>
                <a:gd name="T9" fmla="*/ 268 h 424"/>
                <a:gd name="T10" fmla="*/ 272 w 418"/>
                <a:gd name="T11" fmla="*/ 0 h 424"/>
                <a:gd name="T12" fmla="*/ 150 w 418"/>
                <a:gd name="T13" fmla="*/ 242 h 424"/>
                <a:gd name="T14" fmla="*/ 25 w 418"/>
                <a:gd name="T15" fmla="*/ 126 h 424"/>
                <a:gd name="T16" fmla="*/ 130 w 418"/>
                <a:gd name="T17" fmla="*/ 365 h 424"/>
                <a:gd name="T18" fmla="*/ 30 w 418"/>
                <a:gd name="T19" fmla="*/ 339 h 424"/>
                <a:gd name="T20" fmla="*/ 217 w 418"/>
                <a:gd name="T21" fmla="*/ 424 h 424"/>
                <a:gd name="T22" fmla="*/ 223 w 418"/>
                <a:gd name="T23" fmla="*/ 422 h 424"/>
                <a:gd name="T24" fmla="*/ 223 w 418"/>
                <a:gd name="T25" fmla="*/ 422 h 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18" h="424">
                  <a:moveTo>
                    <a:pt x="223" y="422"/>
                  </a:moveTo>
                  <a:cubicBezTo>
                    <a:pt x="223" y="422"/>
                    <a:pt x="374" y="422"/>
                    <a:pt x="385" y="358"/>
                  </a:cubicBezTo>
                  <a:cubicBezTo>
                    <a:pt x="347" y="378"/>
                    <a:pt x="304" y="360"/>
                    <a:pt x="304" y="360"/>
                  </a:cubicBezTo>
                  <a:cubicBezTo>
                    <a:pt x="304" y="360"/>
                    <a:pt x="418" y="274"/>
                    <a:pt x="417" y="196"/>
                  </a:cubicBezTo>
                  <a:cubicBezTo>
                    <a:pt x="366" y="228"/>
                    <a:pt x="255" y="268"/>
                    <a:pt x="255" y="268"/>
                  </a:cubicBezTo>
                  <a:cubicBezTo>
                    <a:pt x="255" y="268"/>
                    <a:pt x="254" y="98"/>
                    <a:pt x="272" y="0"/>
                  </a:cubicBezTo>
                  <a:cubicBezTo>
                    <a:pt x="208" y="50"/>
                    <a:pt x="161" y="169"/>
                    <a:pt x="150" y="242"/>
                  </a:cubicBezTo>
                  <a:cubicBezTo>
                    <a:pt x="113" y="233"/>
                    <a:pt x="45" y="163"/>
                    <a:pt x="25" y="126"/>
                  </a:cubicBezTo>
                  <a:cubicBezTo>
                    <a:pt x="0" y="243"/>
                    <a:pt x="117" y="355"/>
                    <a:pt x="130" y="365"/>
                  </a:cubicBezTo>
                  <a:cubicBezTo>
                    <a:pt x="95" y="373"/>
                    <a:pt x="61" y="358"/>
                    <a:pt x="30" y="339"/>
                  </a:cubicBezTo>
                  <a:cubicBezTo>
                    <a:pt x="53" y="396"/>
                    <a:pt x="148" y="422"/>
                    <a:pt x="217" y="424"/>
                  </a:cubicBezTo>
                  <a:cubicBezTo>
                    <a:pt x="223" y="422"/>
                    <a:pt x="223" y="422"/>
                    <a:pt x="223" y="422"/>
                  </a:cubicBezTo>
                  <a:cubicBezTo>
                    <a:pt x="223" y="422"/>
                    <a:pt x="223" y="422"/>
                    <a:pt x="223" y="422"/>
                  </a:cubicBezTo>
                  <a:close/>
                </a:path>
              </a:pathLst>
            </a:custGeom>
            <a:solidFill>
              <a:srgbClr val="DD72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422" name="Hình tự do 55"/>
            <p:cNvSpPr>
              <a:spLocks/>
            </p:cNvSpPr>
            <p:nvPr/>
          </p:nvSpPr>
          <p:spPr bwMode="auto">
            <a:xfrm>
              <a:off x="5118" y="1094"/>
              <a:ext cx="163" cy="696"/>
            </a:xfrm>
            <a:custGeom>
              <a:avLst/>
              <a:gdLst>
                <a:gd name="T0" fmla="*/ 53 w 69"/>
                <a:gd name="T1" fmla="*/ 295 h 295"/>
                <a:gd name="T2" fmla="*/ 69 w 69"/>
                <a:gd name="T3" fmla="*/ 0 h 295"/>
                <a:gd name="T4" fmla="*/ 53 w 69"/>
                <a:gd name="T5" fmla="*/ 295 h 295"/>
              </a:gdLst>
              <a:ahLst/>
              <a:cxnLst>
                <a:cxn ang="0">
                  <a:pos x="T0" y="T1"/>
                </a:cxn>
                <a:cxn ang="0">
                  <a:pos x="T2" y="T3"/>
                </a:cxn>
                <a:cxn ang="0">
                  <a:pos x="T4" y="T5"/>
                </a:cxn>
              </a:cxnLst>
              <a:rect l="0" t="0" r="r" b="b"/>
              <a:pathLst>
                <a:path w="69" h="295">
                  <a:moveTo>
                    <a:pt x="53" y="295"/>
                  </a:moveTo>
                  <a:cubicBezTo>
                    <a:pt x="53" y="295"/>
                    <a:pt x="12" y="195"/>
                    <a:pt x="69" y="0"/>
                  </a:cubicBezTo>
                  <a:cubicBezTo>
                    <a:pt x="52" y="26"/>
                    <a:pt x="0" y="217"/>
                    <a:pt x="53" y="295"/>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423" name="Hình tự do 56"/>
            <p:cNvSpPr>
              <a:spLocks/>
            </p:cNvSpPr>
            <p:nvPr/>
          </p:nvSpPr>
          <p:spPr bwMode="auto">
            <a:xfrm>
              <a:off x="4858" y="1299"/>
              <a:ext cx="317" cy="338"/>
            </a:xfrm>
            <a:custGeom>
              <a:avLst/>
              <a:gdLst>
                <a:gd name="T0" fmla="*/ 134 w 134"/>
                <a:gd name="T1" fmla="*/ 143 h 143"/>
                <a:gd name="T2" fmla="*/ 0 w 134"/>
                <a:gd name="T3" fmla="*/ 0 h 143"/>
                <a:gd name="T4" fmla="*/ 134 w 134"/>
                <a:gd name="T5" fmla="*/ 143 h 143"/>
              </a:gdLst>
              <a:ahLst/>
              <a:cxnLst>
                <a:cxn ang="0">
                  <a:pos x="T0" y="T1"/>
                </a:cxn>
                <a:cxn ang="0">
                  <a:pos x="T2" y="T3"/>
                </a:cxn>
                <a:cxn ang="0">
                  <a:pos x="T4" y="T5"/>
                </a:cxn>
              </a:cxnLst>
              <a:rect l="0" t="0" r="r" b="b"/>
              <a:pathLst>
                <a:path w="134" h="143">
                  <a:moveTo>
                    <a:pt x="134" y="143"/>
                  </a:moveTo>
                  <a:cubicBezTo>
                    <a:pt x="134" y="143"/>
                    <a:pt x="68" y="117"/>
                    <a:pt x="0" y="0"/>
                  </a:cubicBezTo>
                  <a:cubicBezTo>
                    <a:pt x="5" y="20"/>
                    <a:pt x="72" y="133"/>
                    <a:pt x="134" y="143"/>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424" name="Hình tự do 57"/>
            <p:cNvSpPr>
              <a:spLocks/>
            </p:cNvSpPr>
            <p:nvPr/>
          </p:nvSpPr>
          <p:spPr bwMode="auto">
            <a:xfrm>
              <a:off x="4912" y="1710"/>
              <a:ext cx="277" cy="95"/>
            </a:xfrm>
            <a:custGeom>
              <a:avLst/>
              <a:gdLst>
                <a:gd name="T0" fmla="*/ 117 w 117"/>
                <a:gd name="T1" fmla="*/ 22 h 40"/>
                <a:gd name="T2" fmla="*/ 0 w 117"/>
                <a:gd name="T3" fmla="*/ 0 h 40"/>
                <a:gd name="T4" fmla="*/ 117 w 117"/>
                <a:gd name="T5" fmla="*/ 22 h 40"/>
              </a:gdLst>
              <a:ahLst/>
              <a:cxnLst>
                <a:cxn ang="0">
                  <a:pos x="T0" y="T1"/>
                </a:cxn>
                <a:cxn ang="0">
                  <a:pos x="T2" y="T3"/>
                </a:cxn>
                <a:cxn ang="0">
                  <a:pos x="T4" y="T5"/>
                </a:cxn>
              </a:cxnLst>
              <a:rect l="0" t="0" r="r" b="b"/>
              <a:pathLst>
                <a:path w="117" h="40">
                  <a:moveTo>
                    <a:pt x="117" y="22"/>
                  </a:moveTo>
                  <a:cubicBezTo>
                    <a:pt x="117" y="22"/>
                    <a:pt x="75" y="34"/>
                    <a:pt x="0" y="0"/>
                  </a:cubicBezTo>
                  <a:cubicBezTo>
                    <a:pt x="9" y="8"/>
                    <a:pt x="82" y="40"/>
                    <a:pt x="117" y="22"/>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425" name="Hình tự do 58"/>
            <p:cNvSpPr>
              <a:spLocks/>
            </p:cNvSpPr>
            <p:nvPr/>
          </p:nvSpPr>
          <p:spPr bwMode="auto">
            <a:xfrm>
              <a:off x="5257" y="1401"/>
              <a:ext cx="387" cy="260"/>
            </a:xfrm>
            <a:custGeom>
              <a:avLst/>
              <a:gdLst>
                <a:gd name="T0" fmla="*/ 0 w 164"/>
                <a:gd name="T1" fmla="*/ 105 h 110"/>
                <a:gd name="T2" fmla="*/ 164 w 164"/>
                <a:gd name="T3" fmla="*/ 0 h 110"/>
                <a:gd name="T4" fmla="*/ 0 w 164"/>
                <a:gd name="T5" fmla="*/ 105 h 110"/>
              </a:gdLst>
              <a:ahLst/>
              <a:cxnLst>
                <a:cxn ang="0">
                  <a:pos x="T0" y="T1"/>
                </a:cxn>
                <a:cxn ang="0">
                  <a:pos x="T2" y="T3"/>
                </a:cxn>
                <a:cxn ang="0">
                  <a:pos x="T4" y="T5"/>
                </a:cxn>
              </a:cxnLst>
              <a:rect l="0" t="0" r="r" b="b"/>
              <a:pathLst>
                <a:path w="164" h="110">
                  <a:moveTo>
                    <a:pt x="0" y="105"/>
                  </a:moveTo>
                  <a:cubicBezTo>
                    <a:pt x="0" y="105"/>
                    <a:pt x="70" y="96"/>
                    <a:pt x="164" y="0"/>
                  </a:cubicBezTo>
                  <a:cubicBezTo>
                    <a:pt x="155" y="18"/>
                    <a:pt x="62" y="110"/>
                    <a:pt x="0" y="105"/>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426" name="Hình tự do 59"/>
            <p:cNvSpPr>
              <a:spLocks/>
            </p:cNvSpPr>
            <p:nvPr/>
          </p:nvSpPr>
          <p:spPr bwMode="auto">
            <a:xfrm>
              <a:off x="5238" y="1701"/>
              <a:ext cx="373" cy="118"/>
            </a:xfrm>
            <a:custGeom>
              <a:avLst/>
              <a:gdLst>
                <a:gd name="T0" fmla="*/ 0 w 158"/>
                <a:gd name="T1" fmla="*/ 26 h 50"/>
                <a:gd name="T2" fmla="*/ 158 w 158"/>
                <a:gd name="T3" fmla="*/ 0 h 50"/>
                <a:gd name="T4" fmla="*/ 0 w 158"/>
                <a:gd name="T5" fmla="*/ 26 h 50"/>
              </a:gdLst>
              <a:ahLst/>
              <a:cxnLst>
                <a:cxn ang="0">
                  <a:pos x="T0" y="T1"/>
                </a:cxn>
                <a:cxn ang="0">
                  <a:pos x="T2" y="T3"/>
                </a:cxn>
                <a:cxn ang="0">
                  <a:pos x="T4" y="T5"/>
                </a:cxn>
              </a:cxnLst>
              <a:rect l="0" t="0" r="r" b="b"/>
              <a:pathLst>
                <a:path w="158" h="50">
                  <a:moveTo>
                    <a:pt x="0" y="26"/>
                  </a:moveTo>
                  <a:cubicBezTo>
                    <a:pt x="0" y="26"/>
                    <a:pt x="55" y="43"/>
                    <a:pt x="158" y="0"/>
                  </a:cubicBezTo>
                  <a:cubicBezTo>
                    <a:pt x="144" y="11"/>
                    <a:pt x="45" y="50"/>
                    <a:pt x="0" y="26"/>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427" name="Hình tự do 60"/>
            <p:cNvSpPr>
              <a:spLocks/>
            </p:cNvSpPr>
            <p:nvPr/>
          </p:nvSpPr>
          <p:spPr bwMode="auto">
            <a:xfrm>
              <a:off x="5042" y="1847"/>
              <a:ext cx="187" cy="239"/>
            </a:xfrm>
            <a:custGeom>
              <a:avLst/>
              <a:gdLst>
                <a:gd name="T0" fmla="*/ 59 w 79"/>
                <a:gd name="T1" fmla="*/ 6 h 101"/>
                <a:gd name="T2" fmla="*/ 11 w 79"/>
                <a:gd name="T3" fmla="*/ 101 h 101"/>
                <a:gd name="T4" fmla="*/ 0 w 79"/>
                <a:gd name="T5" fmla="*/ 92 h 101"/>
                <a:gd name="T6" fmla="*/ 49 w 79"/>
                <a:gd name="T7" fmla="*/ 58 h 101"/>
                <a:gd name="T8" fmla="*/ 52 w 79"/>
                <a:gd name="T9" fmla="*/ 0 h 101"/>
                <a:gd name="T10" fmla="*/ 59 w 79"/>
                <a:gd name="T11" fmla="*/ 6 h 101"/>
                <a:gd name="T12" fmla="*/ 59 w 79"/>
                <a:gd name="T13" fmla="*/ 6 h 101"/>
              </a:gdLst>
              <a:ahLst/>
              <a:cxnLst>
                <a:cxn ang="0">
                  <a:pos x="T0" y="T1"/>
                </a:cxn>
                <a:cxn ang="0">
                  <a:pos x="T2" y="T3"/>
                </a:cxn>
                <a:cxn ang="0">
                  <a:pos x="T4" y="T5"/>
                </a:cxn>
                <a:cxn ang="0">
                  <a:pos x="T6" y="T7"/>
                </a:cxn>
                <a:cxn ang="0">
                  <a:pos x="T8" y="T9"/>
                </a:cxn>
                <a:cxn ang="0">
                  <a:pos x="T10" y="T11"/>
                </a:cxn>
                <a:cxn ang="0">
                  <a:pos x="T12" y="T13"/>
                </a:cxn>
              </a:cxnLst>
              <a:rect l="0" t="0" r="r" b="b"/>
              <a:pathLst>
                <a:path w="79" h="101">
                  <a:moveTo>
                    <a:pt x="59" y="6"/>
                  </a:moveTo>
                  <a:cubicBezTo>
                    <a:pt x="59" y="6"/>
                    <a:pt x="79" y="71"/>
                    <a:pt x="11" y="101"/>
                  </a:cubicBezTo>
                  <a:cubicBezTo>
                    <a:pt x="8" y="101"/>
                    <a:pt x="0" y="92"/>
                    <a:pt x="0" y="92"/>
                  </a:cubicBezTo>
                  <a:cubicBezTo>
                    <a:pt x="0" y="92"/>
                    <a:pt x="34" y="82"/>
                    <a:pt x="49" y="58"/>
                  </a:cubicBezTo>
                  <a:cubicBezTo>
                    <a:pt x="63" y="33"/>
                    <a:pt x="52" y="0"/>
                    <a:pt x="52" y="0"/>
                  </a:cubicBezTo>
                  <a:cubicBezTo>
                    <a:pt x="59" y="6"/>
                    <a:pt x="59" y="6"/>
                    <a:pt x="59" y="6"/>
                  </a:cubicBezTo>
                  <a:cubicBezTo>
                    <a:pt x="59" y="6"/>
                    <a:pt x="59" y="6"/>
                    <a:pt x="59" y="6"/>
                  </a:cubicBezTo>
                  <a:close/>
                </a:path>
              </a:pathLst>
            </a:custGeom>
            <a:solidFill>
              <a:srgbClr val="9255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grpSp>
      <p:grpSp>
        <p:nvGrpSpPr>
          <p:cNvPr id="428" name="Nhóm 52"/>
          <p:cNvGrpSpPr>
            <a:grpSpLocks noChangeAspect="1"/>
          </p:cNvGrpSpPr>
          <p:nvPr userDrawn="1"/>
        </p:nvGrpSpPr>
        <p:grpSpPr bwMode="auto">
          <a:xfrm rot="5825446">
            <a:off x="11635759" y="394369"/>
            <a:ext cx="408172" cy="467084"/>
            <a:chOff x="4634" y="754"/>
            <a:chExt cx="1164" cy="1332"/>
          </a:xfrm>
        </p:grpSpPr>
        <p:sp>
          <p:nvSpPr>
            <p:cNvPr id="429" name="Hình tự do 53"/>
            <p:cNvSpPr>
              <a:spLocks/>
            </p:cNvSpPr>
            <p:nvPr/>
          </p:nvSpPr>
          <p:spPr bwMode="auto">
            <a:xfrm>
              <a:off x="4634" y="754"/>
              <a:ext cx="1164" cy="1235"/>
            </a:xfrm>
            <a:custGeom>
              <a:avLst/>
              <a:gdLst>
                <a:gd name="T0" fmla="*/ 215 w 493"/>
                <a:gd name="T1" fmla="*/ 466 h 523"/>
                <a:gd name="T2" fmla="*/ 30 w 493"/>
                <a:gd name="T3" fmla="*/ 330 h 523"/>
                <a:gd name="T4" fmla="*/ 114 w 493"/>
                <a:gd name="T5" fmla="*/ 369 h 523"/>
                <a:gd name="T6" fmla="*/ 58 w 493"/>
                <a:gd name="T7" fmla="*/ 111 h 523"/>
                <a:gd name="T8" fmla="*/ 179 w 493"/>
                <a:gd name="T9" fmla="*/ 237 h 523"/>
                <a:gd name="T10" fmla="*/ 334 w 493"/>
                <a:gd name="T11" fmla="*/ 0 h 523"/>
                <a:gd name="T12" fmla="*/ 322 w 493"/>
                <a:gd name="T13" fmla="*/ 267 h 523"/>
                <a:gd name="T14" fmla="*/ 493 w 493"/>
                <a:gd name="T15" fmla="*/ 187 h 523"/>
                <a:gd name="T16" fmla="*/ 399 w 493"/>
                <a:gd name="T17" fmla="*/ 370 h 523"/>
                <a:gd name="T18" fmla="*/ 466 w 493"/>
                <a:gd name="T19" fmla="*/ 355 h 523"/>
                <a:gd name="T20" fmla="*/ 215 w 493"/>
                <a:gd name="T21" fmla="*/ 466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93" h="523">
                  <a:moveTo>
                    <a:pt x="215" y="466"/>
                  </a:moveTo>
                  <a:cubicBezTo>
                    <a:pt x="215" y="466"/>
                    <a:pt x="56" y="467"/>
                    <a:pt x="30" y="330"/>
                  </a:cubicBezTo>
                  <a:cubicBezTo>
                    <a:pt x="55" y="357"/>
                    <a:pt x="114" y="369"/>
                    <a:pt x="114" y="369"/>
                  </a:cubicBezTo>
                  <a:cubicBezTo>
                    <a:pt x="114" y="369"/>
                    <a:pt x="0" y="235"/>
                    <a:pt x="58" y="111"/>
                  </a:cubicBezTo>
                  <a:cubicBezTo>
                    <a:pt x="87" y="164"/>
                    <a:pt x="179" y="237"/>
                    <a:pt x="179" y="237"/>
                  </a:cubicBezTo>
                  <a:cubicBezTo>
                    <a:pt x="179" y="237"/>
                    <a:pt x="179" y="100"/>
                    <a:pt x="334" y="0"/>
                  </a:cubicBezTo>
                  <a:cubicBezTo>
                    <a:pt x="330" y="72"/>
                    <a:pt x="322" y="267"/>
                    <a:pt x="322" y="267"/>
                  </a:cubicBezTo>
                  <a:cubicBezTo>
                    <a:pt x="493" y="187"/>
                    <a:pt x="493" y="187"/>
                    <a:pt x="493" y="187"/>
                  </a:cubicBezTo>
                  <a:cubicBezTo>
                    <a:pt x="493" y="187"/>
                    <a:pt x="464" y="333"/>
                    <a:pt x="399" y="370"/>
                  </a:cubicBezTo>
                  <a:cubicBezTo>
                    <a:pt x="426" y="380"/>
                    <a:pt x="466" y="355"/>
                    <a:pt x="466" y="355"/>
                  </a:cubicBezTo>
                  <a:cubicBezTo>
                    <a:pt x="466" y="355"/>
                    <a:pt x="407" y="523"/>
                    <a:pt x="215" y="466"/>
                  </a:cubicBezTo>
                  <a:close/>
                </a:path>
              </a:pathLst>
            </a:cu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430" name="Hình tự do 54"/>
            <p:cNvSpPr>
              <a:spLocks/>
            </p:cNvSpPr>
            <p:nvPr/>
          </p:nvSpPr>
          <p:spPr bwMode="auto">
            <a:xfrm>
              <a:off x="4733" y="829"/>
              <a:ext cx="987" cy="1002"/>
            </a:xfrm>
            <a:custGeom>
              <a:avLst/>
              <a:gdLst>
                <a:gd name="T0" fmla="*/ 223 w 418"/>
                <a:gd name="T1" fmla="*/ 422 h 424"/>
                <a:gd name="T2" fmla="*/ 385 w 418"/>
                <a:gd name="T3" fmla="*/ 358 h 424"/>
                <a:gd name="T4" fmla="*/ 304 w 418"/>
                <a:gd name="T5" fmla="*/ 360 h 424"/>
                <a:gd name="T6" fmla="*/ 417 w 418"/>
                <a:gd name="T7" fmla="*/ 196 h 424"/>
                <a:gd name="T8" fmla="*/ 255 w 418"/>
                <a:gd name="T9" fmla="*/ 268 h 424"/>
                <a:gd name="T10" fmla="*/ 272 w 418"/>
                <a:gd name="T11" fmla="*/ 0 h 424"/>
                <a:gd name="T12" fmla="*/ 150 w 418"/>
                <a:gd name="T13" fmla="*/ 242 h 424"/>
                <a:gd name="T14" fmla="*/ 25 w 418"/>
                <a:gd name="T15" fmla="*/ 126 h 424"/>
                <a:gd name="T16" fmla="*/ 130 w 418"/>
                <a:gd name="T17" fmla="*/ 365 h 424"/>
                <a:gd name="T18" fmla="*/ 30 w 418"/>
                <a:gd name="T19" fmla="*/ 339 h 424"/>
                <a:gd name="T20" fmla="*/ 217 w 418"/>
                <a:gd name="T21" fmla="*/ 424 h 424"/>
                <a:gd name="T22" fmla="*/ 223 w 418"/>
                <a:gd name="T23" fmla="*/ 422 h 424"/>
                <a:gd name="T24" fmla="*/ 223 w 418"/>
                <a:gd name="T25" fmla="*/ 422 h 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18" h="424">
                  <a:moveTo>
                    <a:pt x="223" y="422"/>
                  </a:moveTo>
                  <a:cubicBezTo>
                    <a:pt x="223" y="422"/>
                    <a:pt x="374" y="422"/>
                    <a:pt x="385" y="358"/>
                  </a:cubicBezTo>
                  <a:cubicBezTo>
                    <a:pt x="347" y="378"/>
                    <a:pt x="304" y="360"/>
                    <a:pt x="304" y="360"/>
                  </a:cubicBezTo>
                  <a:cubicBezTo>
                    <a:pt x="304" y="360"/>
                    <a:pt x="418" y="274"/>
                    <a:pt x="417" y="196"/>
                  </a:cubicBezTo>
                  <a:cubicBezTo>
                    <a:pt x="366" y="228"/>
                    <a:pt x="255" y="268"/>
                    <a:pt x="255" y="268"/>
                  </a:cubicBezTo>
                  <a:cubicBezTo>
                    <a:pt x="255" y="268"/>
                    <a:pt x="254" y="98"/>
                    <a:pt x="272" y="0"/>
                  </a:cubicBezTo>
                  <a:cubicBezTo>
                    <a:pt x="208" y="50"/>
                    <a:pt x="161" y="169"/>
                    <a:pt x="150" y="242"/>
                  </a:cubicBezTo>
                  <a:cubicBezTo>
                    <a:pt x="113" y="233"/>
                    <a:pt x="45" y="163"/>
                    <a:pt x="25" y="126"/>
                  </a:cubicBezTo>
                  <a:cubicBezTo>
                    <a:pt x="0" y="243"/>
                    <a:pt x="117" y="355"/>
                    <a:pt x="130" y="365"/>
                  </a:cubicBezTo>
                  <a:cubicBezTo>
                    <a:pt x="95" y="373"/>
                    <a:pt x="61" y="358"/>
                    <a:pt x="30" y="339"/>
                  </a:cubicBezTo>
                  <a:cubicBezTo>
                    <a:pt x="53" y="396"/>
                    <a:pt x="148" y="422"/>
                    <a:pt x="217" y="424"/>
                  </a:cubicBezTo>
                  <a:cubicBezTo>
                    <a:pt x="223" y="422"/>
                    <a:pt x="223" y="422"/>
                    <a:pt x="223" y="422"/>
                  </a:cubicBezTo>
                  <a:cubicBezTo>
                    <a:pt x="223" y="422"/>
                    <a:pt x="223" y="422"/>
                    <a:pt x="223" y="422"/>
                  </a:cubicBezTo>
                  <a:close/>
                </a:path>
              </a:pathLst>
            </a:custGeom>
            <a:solidFill>
              <a:srgbClr val="DD72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431" name="Hình tự do 55"/>
            <p:cNvSpPr>
              <a:spLocks/>
            </p:cNvSpPr>
            <p:nvPr/>
          </p:nvSpPr>
          <p:spPr bwMode="auto">
            <a:xfrm>
              <a:off x="5118" y="1094"/>
              <a:ext cx="163" cy="696"/>
            </a:xfrm>
            <a:custGeom>
              <a:avLst/>
              <a:gdLst>
                <a:gd name="T0" fmla="*/ 53 w 69"/>
                <a:gd name="T1" fmla="*/ 295 h 295"/>
                <a:gd name="T2" fmla="*/ 69 w 69"/>
                <a:gd name="T3" fmla="*/ 0 h 295"/>
                <a:gd name="T4" fmla="*/ 53 w 69"/>
                <a:gd name="T5" fmla="*/ 295 h 295"/>
              </a:gdLst>
              <a:ahLst/>
              <a:cxnLst>
                <a:cxn ang="0">
                  <a:pos x="T0" y="T1"/>
                </a:cxn>
                <a:cxn ang="0">
                  <a:pos x="T2" y="T3"/>
                </a:cxn>
                <a:cxn ang="0">
                  <a:pos x="T4" y="T5"/>
                </a:cxn>
              </a:cxnLst>
              <a:rect l="0" t="0" r="r" b="b"/>
              <a:pathLst>
                <a:path w="69" h="295">
                  <a:moveTo>
                    <a:pt x="53" y="295"/>
                  </a:moveTo>
                  <a:cubicBezTo>
                    <a:pt x="53" y="295"/>
                    <a:pt x="12" y="195"/>
                    <a:pt x="69" y="0"/>
                  </a:cubicBezTo>
                  <a:cubicBezTo>
                    <a:pt x="52" y="26"/>
                    <a:pt x="0" y="217"/>
                    <a:pt x="53" y="295"/>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432" name="Hình tự do 56"/>
            <p:cNvSpPr>
              <a:spLocks/>
            </p:cNvSpPr>
            <p:nvPr/>
          </p:nvSpPr>
          <p:spPr bwMode="auto">
            <a:xfrm>
              <a:off x="4858" y="1299"/>
              <a:ext cx="317" cy="338"/>
            </a:xfrm>
            <a:custGeom>
              <a:avLst/>
              <a:gdLst>
                <a:gd name="T0" fmla="*/ 134 w 134"/>
                <a:gd name="T1" fmla="*/ 143 h 143"/>
                <a:gd name="T2" fmla="*/ 0 w 134"/>
                <a:gd name="T3" fmla="*/ 0 h 143"/>
                <a:gd name="T4" fmla="*/ 134 w 134"/>
                <a:gd name="T5" fmla="*/ 143 h 143"/>
              </a:gdLst>
              <a:ahLst/>
              <a:cxnLst>
                <a:cxn ang="0">
                  <a:pos x="T0" y="T1"/>
                </a:cxn>
                <a:cxn ang="0">
                  <a:pos x="T2" y="T3"/>
                </a:cxn>
                <a:cxn ang="0">
                  <a:pos x="T4" y="T5"/>
                </a:cxn>
              </a:cxnLst>
              <a:rect l="0" t="0" r="r" b="b"/>
              <a:pathLst>
                <a:path w="134" h="143">
                  <a:moveTo>
                    <a:pt x="134" y="143"/>
                  </a:moveTo>
                  <a:cubicBezTo>
                    <a:pt x="134" y="143"/>
                    <a:pt x="68" y="117"/>
                    <a:pt x="0" y="0"/>
                  </a:cubicBezTo>
                  <a:cubicBezTo>
                    <a:pt x="5" y="20"/>
                    <a:pt x="72" y="133"/>
                    <a:pt x="134" y="143"/>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433" name="Hình tự do 57"/>
            <p:cNvSpPr>
              <a:spLocks/>
            </p:cNvSpPr>
            <p:nvPr/>
          </p:nvSpPr>
          <p:spPr bwMode="auto">
            <a:xfrm>
              <a:off x="4912" y="1710"/>
              <a:ext cx="277" cy="95"/>
            </a:xfrm>
            <a:custGeom>
              <a:avLst/>
              <a:gdLst>
                <a:gd name="T0" fmla="*/ 117 w 117"/>
                <a:gd name="T1" fmla="*/ 22 h 40"/>
                <a:gd name="T2" fmla="*/ 0 w 117"/>
                <a:gd name="T3" fmla="*/ 0 h 40"/>
                <a:gd name="T4" fmla="*/ 117 w 117"/>
                <a:gd name="T5" fmla="*/ 22 h 40"/>
              </a:gdLst>
              <a:ahLst/>
              <a:cxnLst>
                <a:cxn ang="0">
                  <a:pos x="T0" y="T1"/>
                </a:cxn>
                <a:cxn ang="0">
                  <a:pos x="T2" y="T3"/>
                </a:cxn>
                <a:cxn ang="0">
                  <a:pos x="T4" y="T5"/>
                </a:cxn>
              </a:cxnLst>
              <a:rect l="0" t="0" r="r" b="b"/>
              <a:pathLst>
                <a:path w="117" h="40">
                  <a:moveTo>
                    <a:pt x="117" y="22"/>
                  </a:moveTo>
                  <a:cubicBezTo>
                    <a:pt x="117" y="22"/>
                    <a:pt x="75" y="34"/>
                    <a:pt x="0" y="0"/>
                  </a:cubicBezTo>
                  <a:cubicBezTo>
                    <a:pt x="9" y="8"/>
                    <a:pt x="82" y="40"/>
                    <a:pt x="117" y="22"/>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434" name="Hình tự do 58"/>
            <p:cNvSpPr>
              <a:spLocks/>
            </p:cNvSpPr>
            <p:nvPr/>
          </p:nvSpPr>
          <p:spPr bwMode="auto">
            <a:xfrm>
              <a:off x="5257" y="1401"/>
              <a:ext cx="387" cy="260"/>
            </a:xfrm>
            <a:custGeom>
              <a:avLst/>
              <a:gdLst>
                <a:gd name="T0" fmla="*/ 0 w 164"/>
                <a:gd name="T1" fmla="*/ 105 h 110"/>
                <a:gd name="T2" fmla="*/ 164 w 164"/>
                <a:gd name="T3" fmla="*/ 0 h 110"/>
                <a:gd name="T4" fmla="*/ 0 w 164"/>
                <a:gd name="T5" fmla="*/ 105 h 110"/>
              </a:gdLst>
              <a:ahLst/>
              <a:cxnLst>
                <a:cxn ang="0">
                  <a:pos x="T0" y="T1"/>
                </a:cxn>
                <a:cxn ang="0">
                  <a:pos x="T2" y="T3"/>
                </a:cxn>
                <a:cxn ang="0">
                  <a:pos x="T4" y="T5"/>
                </a:cxn>
              </a:cxnLst>
              <a:rect l="0" t="0" r="r" b="b"/>
              <a:pathLst>
                <a:path w="164" h="110">
                  <a:moveTo>
                    <a:pt x="0" y="105"/>
                  </a:moveTo>
                  <a:cubicBezTo>
                    <a:pt x="0" y="105"/>
                    <a:pt x="70" y="96"/>
                    <a:pt x="164" y="0"/>
                  </a:cubicBezTo>
                  <a:cubicBezTo>
                    <a:pt x="155" y="18"/>
                    <a:pt x="62" y="110"/>
                    <a:pt x="0" y="105"/>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435" name="Hình tự do 59"/>
            <p:cNvSpPr>
              <a:spLocks/>
            </p:cNvSpPr>
            <p:nvPr/>
          </p:nvSpPr>
          <p:spPr bwMode="auto">
            <a:xfrm>
              <a:off x="5238" y="1701"/>
              <a:ext cx="373" cy="118"/>
            </a:xfrm>
            <a:custGeom>
              <a:avLst/>
              <a:gdLst>
                <a:gd name="T0" fmla="*/ 0 w 158"/>
                <a:gd name="T1" fmla="*/ 26 h 50"/>
                <a:gd name="T2" fmla="*/ 158 w 158"/>
                <a:gd name="T3" fmla="*/ 0 h 50"/>
                <a:gd name="T4" fmla="*/ 0 w 158"/>
                <a:gd name="T5" fmla="*/ 26 h 50"/>
              </a:gdLst>
              <a:ahLst/>
              <a:cxnLst>
                <a:cxn ang="0">
                  <a:pos x="T0" y="T1"/>
                </a:cxn>
                <a:cxn ang="0">
                  <a:pos x="T2" y="T3"/>
                </a:cxn>
                <a:cxn ang="0">
                  <a:pos x="T4" y="T5"/>
                </a:cxn>
              </a:cxnLst>
              <a:rect l="0" t="0" r="r" b="b"/>
              <a:pathLst>
                <a:path w="158" h="50">
                  <a:moveTo>
                    <a:pt x="0" y="26"/>
                  </a:moveTo>
                  <a:cubicBezTo>
                    <a:pt x="0" y="26"/>
                    <a:pt x="55" y="43"/>
                    <a:pt x="158" y="0"/>
                  </a:cubicBezTo>
                  <a:cubicBezTo>
                    <a:pt x="144" y="11"/>
                    <a:pt x="45" y="50"/>
                    <a:pt x="0" y="26"/>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436" name="Hình tự do 60"/>
            <p:cNvSpPr>
              <a:spLocks/>
            </p:cNvSpPr>
            <p:nvPr/>
          </p:nvSpPr>
          <p:spPr bwMode="auto">
            <a:xfrm>
              <a:off x="5042" y="1847"/>
              <a:ext cx="187" cy="239"/>
            </a:xfrm>
            <a:custGeom>
              <a:avLst/>
              <a:gdLst>
                <a:gd name="T0" fmla="*/ 59 w 79"/>
                <a:gd name="T1" fmla="*/ 6 h 101"/>
                <a:gd name="T2" fmla="*/ 11 w 79"/>
                <a:gd name="T3" fmla="*/ 101 h 101"/>
                <a:gd name="T4" fmla="*/ 0 w 79"/>
                <a:gd name="T5" fmla="*/ 92 h 101"/>
                <a:gd name="T6" fmla="*/ 49 w 79"/>
                <a:gd name="T7" fmla="*/ 58 h 101"/>
                <a:gd name="T8" fmla="*/ 52 w 79"/>
                <a:gd name="T9" fmla="*/ 0 h 101"/>
                <a:gd name="T10" fmla="*/ 59 w 79"/>
                <a:gd name="T11" fmla="*/ 6 h 101"/>
                <a:gd name="T12" fmla="*/ 59 w 79"/>
                <a:gd name="T13" fmla="*/ 6 h 101"/>
              </a:gdLst>
              <a:ahLst/>
              <a:cxnLst>
                <a:cxn ang="0">
                  <a:pos x="T0" y="T1"/>
                </a:cxn>
                <a:cxn ang="0">
                  <a:pos x="T2" y="T3"/>
                </a:cxn>
                <a:cxn ang="0">
                  <a:pos x="T4" y="T5"/>
                </a:cxn>
                <a:cxn ang="0">
                  <a:pos x="T6" y="T7"/>
                </a:cxn>
                <a:cxn ang="0">
                  <a:pos x="T8" y="T9"/>
                </a:cxn>
                <a:cxn ang="0">
                  <a:pos x="T10" y="T11"/>
                </a:cxn>
                <a:cxn ang="0">
                  <a:pos x="T12" y="T13"/>
                </a:cxn>
              </a:cxnLst>
              <a:rect l="0" t="0" r="r" b="b"/>
              <a:pathLst>
                <a:path w="79" h="101">
                  <a:moveTo>
                    <a:pt x="59" y="6"/>
                  </a:moveTo>
                  <a:cubicBezTo>
                    <a:pt x="59" y="6"/>
                    <a:pt x="79" y="71"/>
                    <a:pt x="11" y="101"/>
                  </a:cubicBezTo>
                  <a:cubicBezTo>
                    <a:pt x="8" y="101"/>
                    <a:pt x="0" y="92"/>
                    <a:pt x="0" y="92"/>
                  </a:cubicBezTo>
                  <a:cubicBezTo>
                    <a:pt x="0" y="92"/>
                    <a:pt x="34" y="82"/>
                    <a:pt x="49" y="58"/>
                  </a:cubicBezTo>
                  <a:cubicBezTo>
                    <a:pt x="63" y="33"/>
                    <a:pt x="52" y="0"/>
                    <a:pt x="52" y="0"/>
                  </a:cubicBezTo>
                  <a:cubicBezTo>
                    <a:pt x="59" y="6"/>
                    <a:pt x="59" y="6"/>
                    <a:pt x="59" y="6"/>
                  </a:cubicBezTo>
                  <a:cubicBezTo>
                    <a:pt x="59" y="6"/>
                    <a:pt x="59" y="6"/>
                    <a:pt x="59" y="6"/>
                  </a:cubicBezTo>
                  <a:close/>
                </a:path>
              </a:pathLst>
            </a:custGeom>
            <a:solidFill>
              <a:srgbClr val="9255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grpSp>
      <p:grpSp>
        <p:nvGrpSpPr>
          <p:cNvPr id="437" name="Nhóm 66"/>
          <p:cNvGrpSpPr>
            <a:grpSpLocks noChangeAspect="1"/>
          </p:cNvGrpSpPr>
          <p:nvPr userDrawn="1"/>
        </p:nvGrpSpPr>
        <p:grpSpPr bwMode="auto">
          <a:xfrm>
            <a:off x="23436" y="3048994"/>
            <a:ext cx="388175" cy="364678"/>
            <a:chOff x="3636" y="1964"/>
            <a:chExt cx="413" cy="388"/>
          </a:xfrm>
        </p:grpSpPr>
        <p:sp>
          <p:nvSpPr>
            <p:cNvPr id="438" name="Hình tự do 67"/>
            <p:cNvSpPr>
              <a:spLocks/>
            </p:cNvSpPr>
            <p:nvPr/>
          </p:nvSpPr>
          <p:spPr bwMode="auto">
            <a:xfrm>
              <a:off x="3971" y="1976"/>
              <a:ext cx="78" cy="109"/>
            </a:xfrm>
            <a:custGeom>
              <a:avLst/>
              <a:gdLst>
                <a:gd name="T0" fmla="*/ 4 w 33"/>
                <a:gd name="T1" fmla="*/ 46 h 46"/>
                <a:gd name="T2" fmla="*/ 25 w 33"/>
                <a:gd name="T3" fmla="*/ 1 h 46"/>
                <a:gd name="T4" fmla="*/ 19 w 33"/>
                <a:gd name="T5" fmla="*/ 0 h 46"/>
                <a:gd name="T6" fmla="*/ 20 w 33"/>
                <a:gd name="T7" fmla="*/ 27 h 46"/>
                <a:gd name="T8" fmla="*/ 0 w 33"/>
                <a:gd name="T9" fmla="*/ 45 h 46"/>
                <a:gd name="T10" fmla="*/ 4 w 33"/>
                <a:gd name="T11" fmla="*/ 46 h 46"/>
                <a:gd name="T12" fmla="*/ 4 w 33"/>
                <a:gd name="T13" fmla="*/ 46 h 46"/>
              </a:gdLst>
              <a:ahLst/>
              <a:cxnLst>
                <a:cxn ang="0">
                  <a:pos x="T0" y="T1"/>
                </a:cxn>
                <a:cxn ang="0">
                  <a:pos x="T2" y="T3"/>
                </a:cxn>
                <a:cxn ang="0">
                  <a:pos x="T4" y="T5"/>
                </a:cxn>
                <a:cxn ang="0">
                  <a:pos x="T6" y="T7"/>
                </a:cxn>
                <a:cxn ang="0">
                  <a:pos x="T8" y="T9"/>
                </a:cxn>
                <a:cxn ang="0">
                  <a:pos x="T10" y="T11"/>
                </a:cxn>
                <a:cxn ang="0">
                  <a:pos x="T12" y="T13"/>
                </a:cxn>
              </a:cxnLst>
              <a:rect l="0" t="0" r="r" b="b"/>
              <a:pathLst>
                <a:path w="33" h="46">
                  <a:moveTo>
                    <a:pt x="4" y="46"/>
                  </a:moveTo>
                  <a:cubicBezTo>
                    <a:pt x="4" y="46"/>
                    <a:pt x="33" y="34"/>
                    <a:pt x="25" y="1"/>
                  </a:cubicBezTo>
                  <a:cubicBezTo>
                    <a:pt x="25" y="1"/>
                    <a:pt x="19" y="0"/>
                    <a:pt x="19" y="0"/>
                  </a:cubicBezTo>
                  <a:cubicBezTo>
                    <a:pt x="19" y="0"/>
                    <a:pt x="25" y="15"/>
                    <a:pt x="20" y="27"/>
                  </a:cubicBezTo>
                  <a:cubicBezTo>
                    <a:pt x="15" y="39"/>
                    <a:pt x="0" y="45"/>
                    <a:pt x="0" y="45"/>
                  </a:cubicBezTo>
                  <a:cubicBezTo>
                    <a:pt x="4" y="46"/>
                    <a:pt x="4" y="46"/>
                    <a:pt x="4" y="46"/>
                  </a:cubicBezTo>
                  <a:cubicBezTo>
                    <a:pt x="4" y="46"/>
                    <a:pt x="4" y="46"/>
                    <a:pt x="4" y="46"/>
                  </a:cubicBezTo>
                  <a:close/>
                </a:path>
              </a:pathLst>
            </a:custGeom>
            <a:solidFill>
              <a:srgbClr val="CB7B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439" name="Hình tự do 68"/>
            <p:cNvSpPr>
              <a:spLocks/>
            </p:cNvSpPr>
            <p:nvPr/>
          </p:nvSpPr>
          <p:spPr bwMode="auto">
            <a:xfrm>
              <a:off x="3636" y="1964"/>
              <a:ext cx="413" cy="388"/>
            </a:xfrm>
            <a:custGeom>
              <a:avLst/>
              <a:gdLst>
                <a:gd name="T0" fmla="*/ 145 w 175"/>
                <a:gd name="T1" fmla="*/ 27 h 164"/>
                <a:gd name="T2" fmla="*/ 171 w 175"/>
                <a:gd name="T3" fmla="*/ 100 h 164"/>
                <a:gd name="T4" fmla="*/ 153 w 175"/>
                <a:gd name="T5" fmla="*/ 132 h 164"/>
                <a:gd name="T6" fmla="*/ 150 w 175"/>
                <a:gd name="T7" fmla="*/ 92 h 164"/>
                <a:gd name="T8" fmla="*/ 109 w 175"/>
                <a:gd name="T9" fmla="*/ 158 h 164"/>
                <a:gd name="T10" fmla="*/ 89 w 175"/>
                <a:gd name="T11" fmla="*/ 162 h 164"/>
                <a:gd name="T12" fmla="*/ 100 w 175"/>
                <a:gd name="T13" fmla="*/ 110 h 164"/>
                <a:gd name="T14" fmla="*/ 36 w 175"/>
                <a:gd name="T15" fmla="*/ 117 h 164"/>
                <a:gd name="T16" fmla="*/ 0 w 175"/>
                <a:gd name="T17" fmla="*/ 108 h 164"/>
                <a:gd name="T18" fmla="*/ 85 w 175"/>
                <a:gd name="T19" fmla="*/ 63 h 164"/>
                <a:gd name="T20" fmla="*/ 36 w 175"/>
                <a:gd name="T21" fmla="*/ 30 h 164"/>
                <a:gd name="T22" fmla="*/ 101 w 175"/>
                <a:gd name="T23" fmla="*/ 21 h 164"/>
                <a:gd name="T24" fmla="*/ 85 w 175"/>
                <a:gd name="T25" fmla="*/ 5 h 164"/>
                <a:gd name="T26" fmla="*/ 117 w 175"/>
                <a:gd name="T27" fmla="*/ 5 h 164"/>
                <a:gd name="T28" fmla="*/ 143 w 175"/>
                <a:gd name="T29" fmla="*/ 24 h 164"/>
                <a:gd name="T30" fmla="*/ 145 w 175"/>
                <a:gd name="T31" fmla="*/ 27 h 164"/>
                <a:gd name="T32" fmla="*/ 145 w 175"/>
                <a:gd name="T33" fmla="*/ 27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5" h="164">
                  <a:moveTo>
                    <a:pt x="145" y="27"/>
                  </a:moveTo>
                  <a:cubicBezTo>
                    <a:pt x="145" y="27"/>
                    <a:pt x="175" y="68"/>
                    <a:pt x="171" y="100"/>
                  </a:cubicBezTo>
                  <a:cubicBezTo>
                    <a:pt x="168" y="131"/>
                    <a:pt x="153" y="132"/>
                    <a:pt x="153" y="132"/>
                  </a:cubicBezTo>
                  <a:cubicBezTo>
                    <a:pt x="150" y="92"/>
                    <a:pt x="150" y="92"/>
                    <a:pt x="150" y="92"/>
                  </a:cubicBezTo>
                  <a:cubicBezTo>
                    <a:pt x="150" y="92"/>
                    <a:pt x="138" y="146"/>
                    <a:pt x="109" y="158"/>
                  </a:cubicBezTo>
                  <a:cubicBezTo>
                    <a:pt x="94" y="164"/>
                    <a:pt x="89" y="162"/>
                    <a:pt x="89" y="162"/>
                  </a:cubicBezTo>
                  <a:cubicBezTo>
                    <a:pt x="89" y="162"/>
                    <a:pt x="99" y="127"/>
                    <a:pt x="100" y="110"/>
                  </a:cubicBezTo>
                  <a:cubicBezTo>
                    <a:pt x="94" y="114"/>
                    <a:pt x="59" y="122"/>
                    <a:pt x="36" y="117"/>
                  </a:cubicBezTo>
                  <a:cubicBezTo>
                    <a:pt x="13" y="113"/>
                    <a:pt x="0" y="108"/>
                    <a:pt x="0" y="108"/>
                  </a:cubicBezTo>
                  <a:cubicBezTo>
                    <a:pt x="85" y="63"/>
                    <a:pt x="85" y="63"/>
                    <a:pt x="85" y="63"/>
                  </a:cubicBezTo>
                  <a:cubicBezTo>
                    <a:pt x="36" y="30"/>
                    <a:pt x="36" y="30"/>
                    <a:pt x="36" y="30"/>
                  </a:cubicBezTo>
                  <a:cubicBezTo>
                    <a:pt x="36" y="30"/>
                    <a:pt x="62" y="3"/>
                    <a:pt x="101" y="21"/>
                  </a:cubicBezTo>
                  <a:cubicBezTo>
                    <a:pt x="96" y="14"/>
                    <a:pt x="85" y="5"/>
                    <a:pt x="85" y="5"/>
                  </a:cubicBezTo>
                  <a:cubicBezTo>
                    <a:pt x="85" y="5"/>
                    <a:pt x="103" y="0"/>
                    <a:pt x="117" y="5"/>
                  </a:cubicBezTo>
                  <a:cubicBezTo>
                    <a:pt x="132" y="11"/>
                    <a:pt x="143" y="24"/>
                    <a:pt x="143" y="24"/>
                  </a:cubicBezTo>
                  <a:cubicBezTo>
                    <a:pt x="145" y="27"/>
                    <a:pt x="145" y="27"/>
                    <a:pt x="145" y="27"/>
                  </a:cubicBezTo>
                  <a:cubicBezTo>
                    <a:pt x="145" y="27"/>
                    <a:pt x="145" y="27"/>
                    <a:pt x="145" y="27"/>
                  </a:cubicBezTo>
                  <a:close/>
                </a:path>
              </a:pathLst>
            </a:cu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440" name="Hình tự do 69"/>
            <p:cNvSpPr>
              <a:spLocks/>
            </p:cNvSpPr>
            <p:nvPr/>
          </p:nvSpPr>
          <p:spPr bwMode="auto">
            <a:xfrm>
              <a:off x="3676" y="1964"/>
              <a:ext cx="364" cy="367"/>
            </a:xfrm>
            <a:custGeom>
              <a:avLst/>
              <a:gdLst>
                <a:gd name="T0" fmla="*/ 131 w 154"/>
                <a:gd name="T1" fmla="*/ 44 h 155"/>
                <a:gd name="T2" fmla="*/ 84 w 154"/>
                <a:gd name="T3" fmla="*/ 9 h 155"/>
                <a:gd name="T4" fmla="*/ 98 w 154"/>
                <a:gd name="T5" fmla="*/ 32 h 155"/>
                <a:gd name="T6" fmla="*/ 31 w 154"/>
                <a:gd name="T7" fmla="*/ 29 h 155"/>
                <a:gd name="T8" fmla="*/ 81 w 154"/>
                <a:gd name="T9" fmla="*/ 62 h 155"/>
                <a:gd name="T10" fmla="*/ 0 w 154"/>
                <a:gd name="T11" fmla="*/ 106 h 155"/>
                <a:gd name="T12" fmla="*/ 92 w 154"/>
                <a:gd name="T13" fmla="*/ 98 h 155"/>
                <a:gd name="T14" fmla="*/ 81 w 154"/>
                <a:gd name="T15" fmla="*/ 155 h 155"/>
                <a:gd name="T16" fmla="*/ 131 w 154"/>
                <a:gd name="T17" fmla="*/ 81 h 155"/>
                <a:gd name="T18" fmla="*/ 142 w 154"/>
                <a:gd name="T19" fmla="*/ 115 h 155"/>
                <a:gd name="T20" fmla="*/ 133 w 154"/>
                <a:gd name="T21" fmla="*/ 45 h 155"/>
                <a:gd name="T22" fmla="*/ 131 w 154"/>
                <a:gd name="T23" fmla="*/ 44 h 155"/>
                <a:gd name="T24" fmla="*/ 131 w 154"/>
                <a:gd name="T25" fmla="*/ 44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4" h="155">
                  <a:moveTo>
                    <a:pt x="131" y="44"/>
                  </a:moveTo>
                  <a:cubicBezTo>
                    <a:pt x="131" y="44"/>
                    <a:pt x="103" y="0"/>
                    <a:pt x="84" y="9"/>
                  </a:cubicBezTo>
                  <a:cubicBezTo>
                    <a:pt x="96" y="16"/>
                    <a:pt x="98" y="32"/>
                    <a:pt x="98" y="32"/>
                  </a:cubicBezTo>
                  <a:cubicBezTo>
                    <a:pt x="98" y="32"/>
                    <a:pt x="53" y="15"/>
                    <a:pt x="31" y="29"/>
                  </a:cubicBezTo>
                  <a:cubicBezTo>
                    <a:pt x="49" y="38"/>
                    <a:pt x="81" y="62"/>
                    <a:pt x="81" y="62"/>
                  </a:cubicBezTo>
                  <a:cubicBezTo>
                    <a:pt x="81" y="62"/>
                    <a:pt x="32" y="94"/>
                    <a:pt x="0" y="106"/>
                  </a:cubicBezTo>
                  <a:cubicBezTo>
                    <a:pt x="26" y="116"/>
                    <a:pt x="69" y="108"/>
                    <a:pt x="92" y="98"/>
                  </a:cubicBezTo>
                  <a:cubicBezTo>
                    <a:pt x="96" y="110"/>
                    <a:pt x="88" y="142"/>
                    <a:pt x="81" y="155"/>
                  </a:cubicBezTo>
                  <a:cubicBezTo>
                    <a:pt x="120" y="140"/>
                    <a:pt x="131" y="87"/>
                    <a:pt x="131" y="81"/>
                  </a:cubicBezTo>
                  <a:cubicBezTo>
                    <a:pt x="140" y="90"/>
                    <a:pt x="142" y="102"/>
                    <a:pt x="142" y="115"/>
                  </a:cubicBezTo>
                  <a:cubicBezTo>
                    <a:pt x="154" y="98"/>
                    <a:pt x="144" y="66"/>
                    <a:pt x="133" y="45"/>
                  </a:cubicBezTo>
                  <a:cubicBezTo>
                    <a:pt x="131" y="44"/>
                    <a:pt x="131" y="44"/>
                    <a:pt x="131" y="44"/>
                  </a:cubicBezTo>
                  <a:cubicBezTo>
                    <a:pt x="131" y="44"/>
                    <a:pt x="131" y="44"/>
                    <a:pt x="131" y="44"/>
                  </a:cubicBezTo>
                  <a:close/>
                </a:path>
              </a:pathLst>
            </a:custGeom>
            <a:solidFill>
              <a:srgbClr val="FBBD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441" name="Hình tự do 70"/>
            <p:cNvSpPr>
              <a:spLocks/>
            </p:cNvSpPr>
            <p:nvPr/>
          </p:nvSpPr>
          <p:spPr bwMode="auto">
            <a:xfrm>
              <a:off x="3771" y="2080"/>
              <a:ext cx="207" cy="116"/>
            </a:xfrm>
            <a:custGeom>
              <a:avLst/>
              <a:gdLst>
                <a:gd name="T0" fmla="*/ 88 w 88"/>
                <a:gd name="T1" fmla="*/ 0 h 49"/>
                <a:gd name="T2" fmla="*/ 0 w 88"/>
                <a:gd name="T3" fmla="*/ 49 h 49"/>
                <a:gd name="T4" fmla="*/ 88 w 88"/>
                <a:gd name="T5" fmla="*/ 0 h 49"/>
              </a:gdLst>
              <a:ahLst/>
              <a:cxnLst>
                <a:cxn ang="0">
                  <a:pos x="T0" y="T1"/>
                </a:cxn>
                <a:cxn ang="0">
                  <a:pos x="T2" y="T3"/>
                </a:cxn>
                <a:cxn ang="0">
                  <a:pos x="T4" y="T5"/>
                </a:cxn>
              </a:cxnLst>
              <a:rect l="0" t="0" r="r" b="b"/>
              <a:pathLst>
                <a:path w="88" h="49">
                  <a:moveTo>
                    <a:pt x="88" y="0"/>
                  </a:moveTo>
                  <a:cubicBezTo>
                    <a:pt x="88" y="0"/>
                    <a:pt x="66" y="29"/>
                    <a:pt x="0" y="49"/>
                  </a:cubicBezTo>
                  <a:cubicBezTo>
                    <a:pt x="10" y="49"/>
                    <a:pt x="75" y="29"/>
                    <a:pt x="88" y="0"/>
                  </a:cubicBezTo>
                  <a:close/>
                </a:path>
              </a:pathLst>
            </a:custGeom>
            <a:solidFill>
              <a:srgbClr val="B56A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442" name="Hình tự do 71"/>
            <p:cNvSpPr>
              <a:spLocks/>
            </p:cNvSpPr>
            <p:nvPr/>
          </p:nvSpPr>
          <p:spPr bwMode="auto">
            <a:xfrm>
              <a:off x="3905" y="2128"/>
              <a:ext cx="59" cy="151"/>
            </a:xfrm>
            <a:custGeom>
              <a:avLst/>
              <a:gdLst>
                <a:gd name="T0" fmla="*/ 18 w 25"/>
                <a:gd name="T1" fmla="*/ 0 h 64"/>
                <a:gd name="T2" fmla="*/ 0 w 25"/>
                <a:gd name="T3" fmla="*/ 64 h 64"/>
                <a:gd name="T4" fmla="*/ 18 w 25"/>
                <a:gd name="T5" fmla="*/ 0 h 64"/>
              </a:gdLst>
              <a:ahLst/>
              <a:cxnLst>
                <a:cxn ang="0">
                  <a:pos x="T0" y="T1"/>
                </a:cxn>
                <a:cxn ang="0">
                  <a:pos x="T2" y="T3"/>
                </a:cxn>
                <a:cxn ang="0">
                  <a:pos x="T4" y="T5"/>
                </a:cxn>
              </a:cxnLst>
              <a:rect l="0" t="0" r="r" b="b"/>
              <a:pathLst>
                <a:path w="25" h="64">
                  <a:moveTo>
                    <a:pt x="18" y="0"/>
                  </a:moveTo>
                  <a:cubicBezTo>
                    <a:pt x="18" y="0"/>
                    <a:pt x="22" y="24"/>
                    <a:pt x="0" y="64"/>
                  </a:cubicBezTo>
                  <a:cubicBezTo>
                    <a:pt x="5" y="59"/>
                    <a:pt x="25" y="20"/>
                    <a:pt x="18" y="0"/>
                  </a:cubicBezTo>
                  <a:close/>
                </a:path>
              </a:pathLst>
            </a:custGeom>
            <a:solidFill>
              <a:srgbClr val="B56A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443" name="Hình tự do 72"/>
            <p:cNvSpPr>
              <a:spLocks/>
            </p:cNvSpPr>
            <p:nvPr/>
          </p:nvSpPr>
          <p:spPr bwMode="auto">
            <a:xfrm>
              <a:off x="3983" y="2106"/>
              <a:ext cx="38" cy="90"/>
            </a:xfrm>
            <a:custGeom>
              <a:avLst/>
              <a:gdLst>
                <a:gd name="T0" fmla="*/ 0 w 16"/>
                <a:gd name="T1" fmla="*/ 0 h 38"/>
                <a:gd name="T2" fmla="*/ 15 w 16"/>
                <a:gd name="T3" fmla="*/ 38 h 38"/>
                <a:gd name="T4" fmla="*/ 0 w 16"/>
                <a:gd name="T5" fmla="*/ 0 h 38"/>
              </a:gdLst>
              <a:ahLst/>
              <a:cxnLst>
                <a:cxn ang="0">
                  <a:pos x="T0" y="T1"/>
                </a:cxn>
                <a:cxn ang="0">
                  <a:pos x="T2" y="T3"/>
                </a:cxn>
                <a:cxn ang="0">
                  <a:pos x="T4" y="T5"/>
                </a:cxn>
              </a:cxnLst>
              <a:rect l="0" t="0" r="r" b="b"/>
              <a:pathLst>
                <a:path w="16" h="38">
                  <a:moveTo>
                    <a:pt x="0" y="0"/>
                  </a:moveTo>
                  <a:cubicBezTo>
                    <a:pt x="0" y="0"/>
                    <a:pt x="11" y="10"/>
                    <a:pt x="15" y="38"/>
                  </a:cubicBezTo>
                  <a:cubicBezTo>
                    <a:pt x="16" y="33"/>
                    <a:pt x="11" y="7"/>
                    <a:pt x="0" y="0"/>
                  </a:cubicBezTo>
                  <a:close/>
                </a:path>
              </a:pathLst>
            </a:custGeom>
            <a:solidFill>
              <a:srgbClr val="B56A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444" name="Hình tự do 73"/>
            <p:cNvSpPr>
              <a:spLocks/>
            </p:cNvSpPr>
            <p:nvPr/>
          </p:nvSpPr>
          <p:spPr bwMode="auto">
            <a:xfrm>
              <a:off x="3910" y="2005"/>
              <a:ext cx="54" cy="78"/>
            </a:xfrm>
            <a:custGeom>
              <a:avLst/>
              <a:gdLst>
                <a:gd name="T0" fmla="*/ 23 w 23"/>
                <a:gd name="T1" fmla="*/ 33 h 33"/>
                <a:gd name="T2" fmla="*/ 0 w 23"/>
                <a:gd name="T3" fmla="*/ 0 h 33"/>
                <a:gd name="T4" fmla="*/ 23 w 23"/>
                <a:gd name="T5" fmla="*/ 33 h 33"/>
              </a:gdLst>
              <a:ahLst/>
              <a:cxnLst>
                <a:cxn ang="0">
                  <a:pos x="T0" y="T1"/>
                </a:cxn>
                <a:cxn ang="0">
                  <a:pos x="T2" y="T3"/>
                </a:cxn>
                <a:cxn ang="0">
                  <a:pos x="T4" y="T5"/>
                </a:cxn>
              </a:cxnLst>
              <a:rect l="0" t="0" r="r" b="b"/>
              <a:pathLst>
                <a:path w="23" h="33">
                  <a:moveTo>
                    <a:pt x="23" y="33"/>
                  </a:moveTo>
                  <a:cubicBezTo>
                    <a:pt x="23" y="33"/>
                    <a:pt x="20" y="19"/>
                    <a:pt x="0" y="0"/>
                  </a:cubicBezTo>
                  <a:cubicBezTo>
                    <a:pt x="3" y="1"/>
                    <a:pt x="23" y="20"/>
                    <a:pt x="23" y="33"/>
                  </a:cubicBezTo>
                  <a:close/>
                </a:path>
              </a:pathLst>
            </a:custGeom>
            <a:solidFill>
              <a:srgbClr val="B56A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sp>
          <p:nvSpPr>
            <p:cNvPr id="445" name="Hình tự do 74"/>
            <p:cNvSpPr>
              <a:spLocks/>
            </p:cNvSpPr>
            <p:nvPr/>
          </p:nvSpPr>
          <p:spPr bwMode="auto">
            <a:xfrm>
              <a:off x="3794" y="2033"/>
              <a:ext cx="140" cy="69"/>
            </a:xfrm>
            <a:custGeom>
              <a:avLst/>
              <a:gdLst>
                <a:gd name="T0" fmla="*/ 59 w 59"/>
                <a:gd name="T1" fmla="*/ 29 h 29"/>
                <a:gd name="T2" fmla="*/ 0 w 59"/>
                <a:gd name="T3" fmla="*/ 0 h 29"/>
                <a:gd name="T4" fmla="*/ 59 w 59"/>
                <a:gd name="T5" fmla="*/ 29 h 29"/>
              </a:gdLst>
              <a:ahLst/>
              <a:cxnLst>
                <a:cxn ang="0">
                  <a:pos x="T0" y="T1"/>
                </a:cxn>
                <a:cxn ang="0">
                  <a:pos x="T2" y="T3"/>
                </a:cxn>
                <a:cxn ang="0">
                  <a:pos x="T4" y="T5"/>
                </a:cxn>
              </a:cxnLst>
              <a:rect l="0" t="0" r="r" b="b"/>
              <a:pathLst>
                <a:path w="59" h="29">
                  <a:moveTo>
                    <a:pt x="59" y="29"/>
                  </a:moveTo>
                  <a:cubicBezTo>
                    <a:pt x="59" y="29"/>
                    <a:pt x="44" y="10"/>
                    <a:pt x="0" y="0"/>
                  </a:cubicBezTo>
                  <a:cubicBezTo>
                    <a:pt x="6" y="0"/>
                    <a:pt x="50" y="10"/>
                    <a:pt x="59" y="29"/>
                  </a:cubicBezTo>
                  <a:close/>
                </a:path>
              </a:pathLst>
            </a:custGeom>
            <a:solidFill>
              <a:srgbClr val="B56A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latin typeface="Segoe UI" panose="020B0502040204020203" pitchFamily="34" charset="0"/>
                <a:ea typeface="Segoe UI" panose="020B0502040204020203" pitchFamily="34" charset="0"/>
                <a:cs typeface="Segoe UI" panose="020B0502040204020203" pitchFamily="34" charset="0"/>
              </a:endParaRPr>
            </a:p>
          </p:txBody>
        </p:sp>
      </p:grpSp>
      <p:sp>
        <p:nvSpPr>
          <p:cNvPr id="446" name="Date Placeholder 2"/>
          <p:cNvSpPr>
            <a:spLocks noGrp="1"/>
          </p:cNvSpPr>
          <p:nvPr>
            <p:ph type="dt" sz="half" idx="10"/>
          </p:nvPr>
        </p:nvSpPr>
        <p:spPr>
          <a:xfrm>
            <a:off x="8875776" y="6601968"/>
            <a:ext cx="960120" cy="237744"/>
          </a:xfrm>
          <a:prstGeom prst="rect">
            <a:avLst/>
          </a:prstGeom>
        </p:spPr>
        <p:txBody>
          <a:bodyPr/>
          <a:lstStyle>
            <a:lvl1pPr>
              <a:defRPr>
                <a:latin typeface="Segoe UI" panose="020B0502040204020203" pitchFamily="34" charset="0"/>
                <a:ea typeface="Segoe UI" panose="020B0502040204020203" pitchFamily="34" charset="0"/>
                <a:cs typeface="Segoe UI" panose="020B0502040204020203" pitchFamily="34" charset="0"/>
              </a:defRPr>
            </a:lvl1pPr>
          </a:lstStyle>
          <a:p>
            <a:fld id="{9E583DDF-CA54-461A-A486-592D2374C532}" type="datetimeFigureOut">
              <a:rPr lang="en-US" smtClean="0"/>
              <a:pPr/>
              <a:t>8/24/2023</a:t>
            </a:fld>
            <a:endParaRPr lang="en-US"/>
          </a:p>
        </p:txBody>
      </p:sp>
      <p:sp>
        <p:nvSpPr>
          <p:cNvPr id="447" name="Footer Placeholder 3"/>
          <p:cNvSpPr>
            <a:spLocks noGrp="1"/>
          </p:cNvSpPr>
          <p:nvPr>
            <p:ph type="ftr" sz="quarter" idx="11"/>
          </p:nvPr>
        </p:nvSpPr>
        <p:spPr>
          <a:xfrm>
            <a:off x="1522412" y="6601968"/>
            <a:ext cx="6978460" cy="237744"/>
          </a:xfrm>
          <a:prstGeom prst="rect">
            <a:avLst/>
          </a:prstGeom>
        </p:spPr>
        <p:txBody>
          <a:bodyPr/>
          <a:lstStyle>
            <a:lvl1pPr>
              <a:defRPr>
                <a:latin typeface="Segoe UI" panose="020B0502040204020203" pitchFamily="34" charset="0"/>
                <a:ea typeface="Segoe UI" panose="020B0502040204020203" pitchFamily="34" charset="0"/>
                <a:cs typeface="Segoe UI" panose="020B0502040204020203" pitchFamily="34" charset="0"/>
              </a:defRPr>
            </a:lvl1pPr>
          </a:lstStyle>
          <a:p>
            <a:endParaRPr lang="en-US"/>
          </a:p>
        </p:txBody>
      </p:sp>
      <p:sp>
        <p:nvSpPr>
          <p:cNvPr id="448" name="Slide Number Placeholder 4"/>
          <p:cNvSpPr>
            <a:spLocks noGrp="1"/>
          </p:cNvSpPr>
          <p:nvPr>
            <p:ph type="sldNum" sz="quarter" idx="12"/>
          </p:nvPr>
        </p:nvSpPr>
        <p:spPr>
          <a:xfrm>
            <a:off x="10023348" y="6601968"/>
            <a:ext cx="640080" cy="237744"/>
          </a:xfrm>
          <a:prstGeom prst="rect">
            <a:avLst/>
          </a:prstGeom>
        </p:spPr>
        <p:txBody>
          <a:bodyPr/>
          <a:lstStyle>
            <a:lvl1pPr>
              <a:defRPr>
                <a:latin typeface="Segoe UI" panose="020B0502040204020203" pitchFamily="34" charset="0"/>
                <a:ea typeface="Segoe UI" panose="020B0502040204020203" pitchFamily="34" charset="0"/>
                <a:cs typeface="Segoe UI" panose="020B0502040204020203" pitchFamily="34" charset="0"/>
              </a:defRPr>
            </a:lvl1pPr>
          </a:lstStyle>
          <a:p>
            <a:fld id="{CA8D9AD5-F248-4919-864A-CFD76CC027D6}" type="slidenum">
              <a:rPr lang="en-US" smtClean="0"/>
              <a:pPr/>
              <a:t>‹#›</a:t>
            </a:fld>
            <a:endParaRPr lang="en-US"/>
          </a:p>
        </p:txBody>
      </p:sp>
    </p:spTree>
    <p:extLst>
      <p:ext uri="{BB962C8B-B14F-4D97-AF65-F5344CB8AC3E}">
        <p14:creationId xmlns:p14="http://schemas.microsoft.com/office/powerpoint/2010/main" val="3386678165"/>
      </p:ext>
    </p:extLst>
  </p:cSld>
  <p:clrMapOvr>
    <a:masterClrMapping/>
  </p:clrMapOvr>
  <p:transition spd="slow">
    <p:wip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Trống">
    <p:spTree>
      <p:nvGrpSpPr>
        <p:cNvPr id="1" name=""/>
        <p:cNvGrpSpPr/>
        <p:nvPr/>
      </p:nvGrpSpPr>
      <p:grpSpPr>
        <a:xfrm>
          <a:off x="0" y="0"/>
          <a:ext cx="0" cy="0"/>
          <a:chOff x="0" y="0"/>
          <a:chExt cx="0" cy="0"/>
        </a:xfrm>
      </p:grpSpPr>
      <p:sp>
        <p:nvSpPr>
          <p:cNvPr id="2" name="Chỗ dành sẵn cho Ngày 1"/>
          <p:cNvSpPr>
            <a:spLocks noGrp="1"/>
          </p:cNvSpPr>
          <p:nvPr>
            <p:ph type="dt" sz="half" idx="10"/>
          </p:nvPr>
        </p:nvSpPr>
        <p:spPr>
          <a:xfrm>
            <a:off x="8875776" y="6601968"/>
            <a:ext cx="960120" cy="237744"/>
          </a:xfrm>
          <a:prstGeom prst="rect">
            <a:avLst/>
          </a:prstGeom>
        </p:spPr>
        <p:txBody>
          <a:bodyPr/>
          <a:lstStyle/>
          <a:p>
            <a:fld id="{9E583DDF-CA54-461A-A486-592D2374C532}" type="datetimeFigureOut">
              <a:t>8/24/2023</a:t>
            </a:fld>
            <a:endParaRPr lang="vi-VN"/>
          </a:p>
        </p:txBody>
      </p:sp>
      <p:sp>
        <p:nvSpPr>
          <p:cNvPr id="3" name="Chỗ dành sẵn cho Chân trang 2"/>
          <p:cNvSpPr>
            <a:spLocks noGrp="1"/>
          </p:cNvSpPr>
          <p:nvPr>
            <p:ph type="ftr" sz="quarter" idx="11"/>
          </p:nvPr>
        </p:nvSpPr>
        <p:spPr>
          <a:xfrm>
            <a:off x="1522412" y="6601968"/>
            <a:ext cx="6978460" cy="237744"/>
          </a:xfrm>
          <a:prstGeom prst="rect">
            <a:avLst/>
          </a:prstGeom>
        </p:spPr>
        <p:txBody>
          <a:bodyPr/>
          <a:lstStyle/>
          <a:p>
            <a:endParaRPr lang="vi-VN"/>
          </a:p>
        </p:txBody>
      </p:sp>
      <p:sp>
        <p:nvSpPr>
          <p:cNvPr id="4" name="Chỗ dành sẵn cho Số Trang chiếu 3"/>
          <p:cNvSpPr>
            <a:spLocks noGrp="1"/>
          </p:cNvSpPr>
          <p:nvPr>
            <p:ph type="sldNum" sz="quarter" idx="12"/>
          </p:nvPr>
        </p:nvSpPr>
        <p:spPr>
          <a:xfrm>
            <a:off x="10023348" y="6601968"/>
            <a:ext cx="640080" cy="237744"/>
          </a:xfrm>
          <a:prstGeom prst="rect">
            <a:avLst/>
          </a:prstGeom>
        </p:spPr>
        <p:txBody>
          <a:bodyPr/>
          <a:lstStyle/>
          <a:p>
            <a:fld id="{CA8D9AD5-F248-4919-864A-CFD76CC027D6}" type="slidenum">
              <a:t>‹#›</a:t>
            </a:fld>
            <a:endParaRPr lang="vi-VN"/>
          </a:p>
        </p:txBody>
      </p:sp>
    </p:spTree>
    <p:extLst>
      <p:ext uri="{BB962C8B-B14F-4D97-AF65-F5344CB8AC3E}">
        <p14:creationId xmlns:p14="http://schemas.microsoft.com/office/powerpoint/2010/main" val="2177754079"/>
      </p:ext>
    </p:extLst>
  </p:cSld>
  <p:clrMapOvr>
    <a:masterClrMapping/>
  </p:clrMapOvr>
  <p:transition spd="slow">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CD3F220E-26B8-466E-BF8A-B857E25FE5BD}" type="datetimeFigureOut">
              <a:rPr lang="en-US" smtClean="0"/>
              <a:t>8/24/2023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9BC1FAB-FE1B-483E-A689-155B21EB2071}" type="slidenum">
              <a:rPr lang="en-US" smtClean="0"/>
              <a:t>‹#›</a:t>
            </a:fld>
            <a:endParaRPr lang="en-US"/>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8" name="Rounded Rectangle 7"/>
          <p:cNvSpPr/>
          <p:nvPr userDrawn="1"/>
        </p:nvSpPr>
        <p:spPr>
          <a:xfrm>
            <a:off x="511215" y="757737"/>
            <a:ext cx="11169569" cy="5702401"/>
          </a:xfrm>
          <a:prstGeom prst="roundRect">
            <a:avLst/>
          </a:prstGeom>
          <a:solidFill>
            <a:schemeClr val="bg1">
              <a:alpha val="93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01890774"/>
      </p:ext>
    </p:extLst>
  </p:cSld>
  <p:clrMapOvr>
    <a:masterClrMapping/>
  </p:clrMapOvr>
  <p:transition spd="slow">
    <p:wip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Nội dung với Chú thích">
    <p:spTree>
      <p:nvGrpSpPr>
        <p:cNvPr id="1" name=""/>
        <p:cNvGrpSpPr/>
        <p:nvPr/>
      </p:nvGrpSpPr>
      <p:grpSpPr>
        <a:xfrm>
          <a:off x="0" y="0"/>
          <a:ext cx="0" cy="0"/>
          <a:chOff x="0" y="0"/>
          <a:chExt cx="0" cy="0"/>
        </a:xfrm>
      </p:grpSpPr>
      <p:sp>
        <p:nvSpPr>
          <p:cNvPr id="2" name="Tiêu đề 1"/>
          <p:cNvSpPr>
            <a:spLocks noGrp="1"/>
          </p:cNvSpPr>
          <p:nvPr>
            <p:ph type="title"/>
          </p:nvPr>
        </p:nvSpPr>
        <p:spPr>
          <a:xfrm>
            <a:off x="1097280" y="1188720"/>
            <a:ext cx="3108960" cy="2286000"/>
          </a:xfrm>
          <a:prstGeom prst="rect">
            <a:avLst/>
          </a:prstGeom>
        </p:spPr>
        <p:txBody>
          <a:bodyPr anchor="b">
            <a:normAutofit/>
          </a:bodyPr>
          <a:lstStyle>
            <a:lvl1pPr latinLnBrk="0">
              <a:defRPr lang="vi-VN" sz="3400" b="0"/>
            </a:lvl1pPr>
          </a:lstStyle>
          <a:p>
            <a:r>
              <a:rPr lang="vi-VN"/>
              <a:t>Bấm để sửa kiểu tiêu đề Bản cái</a:t>
            </a:r>
          </a:p>
        </p:txBody>
      </p:sp>
      <p:sp>
        <p:nvSpPr>
          <p:cNvPr id="3" name="Chỗ dành sẵn cho Nội dung 2"/>
          <p:cNvSpPr>
            <a:spLocks noGrp="1"/>
          </p:cNvSpPr>
          <p:nvPr>
            <p:ph idx="1"/>
          </p:nvPr>
        </p:nvSpPr>
        <p:spPr>
          <a:xfrm>
            <a:off x="4480560" y="457200"/>
            <a:ext cx="6675120" cy="5943600"/>
          </a:xfrm>
          <a:prstGeom prst="rect">
            <a:avLst/>
          </a:prstGeom>
        </p:spPr>
        <p:txBody>
          <a:bodyPr>
            <a:normAutofit/>
          </a:bodyPr>
          <a:lstStyle>
            <a:lvl1pPr latinLnBrk="0">
              <a:defRPr lang="vi-VN" sz="2000"/>
            </a:lvl1pPr>
            <a:lvl2pPr latinLnBrk="0">
              <a:defRPr lang="vi-VN" sz="1800"/>
            </a:lvl2pPr>
            <a:lvl3pPr latinLnBrk="0">
              <a:defRPr lang="vi-VN" sz="1600"/>
            </a:lvl3pPr>
            <a:lvl4pPr latinLnBrk="0">
              <a:defRPr lang="vi-VN" sz="1400"/>
            </a:lvl4pPr>
            <a:lvl5pPr latinLnBrk="0">
              <a:defRPr lang="vi-VN" sz="1400"/>
            </a:lvl5pPr>
            <a:lvl6pPr latinLnBrk="0">
              <a:defRPr lang="vi-VN" sz="1400"/>
            </a:lvl6pPr>
            <a:lvl7pPr latinLnBrk="0">
              <a:defRPr lang="vi-VN" sz="1400"/>
            </a:lvl7pPr>
            <a:lvl8pPr latinLnBrk="0">
              <a:defRPr lang="vi-VN" sz="1400"/>
            </a:lvl8pPr>
            <a:lvl9pPr latinLnBrk="0">
              <a:defRPr lang="vi-VN" sz="1400"/>
            </a:lvl9pPr>
          </a:lstStyle>
          <a:p>
            <a:pPr lvl="0"/>
            <a:r>
              <a:rPr lang="vi-VN"/>
              <a:t>Bấm để sửa kiểu văn bản Bản cái</a:t>
            </a:r>
          </a:p>
          <a:p>
            <a:pPr lvl="1"/>
            <a:r>
              <a:rPr lang="vi-VN"/>
              <a:t>Mức hai</a:t>
            </a:r>
          </a:p>
          <a:p>
            <a:pPr lvl="2"/>
            <a:r>
              <a:rPr lang="vi-VN"/>
              <a:t>Mức ba</a:t>
            </a:r>
          </a:p>
          <a:p>
            <a:pPr lvl="3"/>
            <a:r>
              <a:rPr lang="vi-VN"/>
              <a:t>Mức bốn</a:t>
            </a:r>
          </a:p>
          <a:p>
            <a:pPr lvl="4"/>
            <a:r>
              <a:rPr lang="vi-VN"/>
              <a:t>Mức năm</a:t>
            </a:r>
          </a:p>
        </p:txBody>
      </p:sp>
      <p:sp>
        <p:nvSpPr>
          <p:cNvPr id="4" name="Chỗ dành sẵn cho Văn bản 3"/>
          <p:cNvSpPr>
            <a:spLocks noGrp="1"/>
          </p:cNvSpPr>
          <p:nvPr>
            <p:ph type="body" sz="half" idx="2"/>
          </p:nvPr>
        </p:nvSpPr>
        <p:spPr>
          <a:xfrm>
            <a:off x="1097280" y="3474720"/>
            <a:ext cx="3108960" cy="1371600"/>
          </a:xfrm>
          <a:prstGeom prst="rect">
            <a:avLst/>
          </a:prstGeom>
        </p:spPr>
        <p:txBody>
          <a:bodyPr>
            <a:normAutofit/>
          </a:bodyPr>
          <a:lstStyle>
            <a:lvl1pPr marL="0" indent="0" latinLnBrk="0">
              <a:spcBef>
                <a:spcPts val="1200"/>
              </a:spcBef>
              <a:buNone/>
              <a:defRPr lang="vi-VN" sz="1600"/>
            </a:lvl1pPr>
            <a:lvl2pPr marL="457200" indent="0" latinLnBrk="0">
              <a:buNone/>
              <a:defRPr lang="vi-VN" sz="1200"/>
            </a:lvl2pPr>
            <a:lvl3pPr marL="914400" indent="0" latinLnBrk="0">
              <a:buNone/>
              <a:defRPr lang="vi-VN" sz="1000"/>
            </a:lvl3pPr>
            <a:lvl4pPr marL="1371600" indent="0" latinLnBrk="0">
              <a:buNone/>
              <a:defRPr lang="vi-VN" sz="900"/>
            </a:lvl4pPr>
            <a:lvl5pPr marL="1828800" indent="0" latinLnBrk="0">
              <a:buNone/>
              <a:defRPr lang="vi-VN" sz="900"/>
            </a:lvl5pPr>
            <a:lvl6pPr marL="2286000" indent="0" latinLnBrk="0">
              <a:buNone/>
              <a:defRPr lang="vi-VN" sz="900"/>
            </a:lvl6pPr>
            <a:lvl7pPr marL="2743200" indent="0" latinLnBrk="0">
              <a:buNone/>
              <a:defRPr lang="vi-VN" sz="900"/>
            </a:lvl7pPr>
            <a:lvl8pPr marL="3200400" indent="0" latinLnBrk="0">
              <a:buNone/>
              <a:defRPr lang="vi-VN" sz="900"/>
            </a:lvl8pPr>
            <a:lvl9pPr marL="3657600" indent="0" latinLnBrk="0">
              <a:buNone/>
              <a:defRPr lang="vi-VN" sz="900"/>
            </a:lvl9pPr>
          </a:lstStyle>
          <a:p>
            <a:pPr lvl="0"/>
            <a:r>
              <a:rPr lang="vi-VN"/>
              <a:t>Bấm để sửa kiểu văn bản Bản cái</a:t>
            </a:r>
          </a:p>
        </p:txBody>
      </p:sp>
      <p:sp>
        <p:nvSpPr>
          <p:cNvPr id="5" name="Chỗ dành sẵn cho Ngày 4"/>
          <p:cNvSpPr>
            <a:spLocks noGrp="1"/>
          </p:cNvSpPr>
          <p:nvPr>
            <p:ph type="dt" sz="half" idx="10"/>
          </p:nvPr>
        </p:nvSpPr>
        <p:spPr>
          <a:xfrm>
            <a:off x="8875776" y="6601968"/>
            <a:ext cx="960120" cy="237744"/>
          </a:xfrm>
          <a:prstGeom prst="rect">
            <a:avLst/>
          </a:prstGeom>
        </p:spPr>
        <p:txBody>
          <a:bodyPr/>
          <a:lstStyle/>
          <a:p>
            <a:fld id="{9E583DDF-CA54-461A-A486-592D2374C532}" type="datetimeFigureOut">
              <a:t>8/24/2023</a:t>
            </a:fld>
            <a:endParaRPr lang="vi-VN"/>
          </a:p>
        </p:txBody>
      </p:sp>
      <p:sp>
        <p:nvSpPr>
          <p:cNvPr id="6" name="Chỗ dành sẵn cho Chân trang 5"/>
          <p:cNvSpPr>
            <a:spLocks noGrp="1"/>
          </p:cNvSpPr>
          <p:nvPr>
            <p:ph type="ftr" sz="quarter" idx="11"/>
          </p:nvPr>
        </p:nvSpPr>
        <p:spPr>
          <a:xfrm>
            <a:off x="1522412" y="6601968"/>
            <a:ext cx="6978460" cy="237744"/>
          </a:xfrm>
          <a:prstGeom prst="rect">
            <a:avLst/>
          </a:prstGeom>
        </p:spPr>
        <p:txBody>
          <a:bodyPr/>
          <a:lstStyle/>
          <a:p>
            <a:endParaRPr lang="vi-VN"/>
          </a:p>
        </p:txBody>
      </p:sp>
      <p:sp>
        <p:nvSpPr>
          <p:cNvPr id="7" name="Chỗ dành sẵn cho Số Trang chiếu 6"/>
          <p:cNvSpPr>
            <a:spLocks noGrp="1"/>
          </p:cNvSpPr>
          <p:nvPr>
            <p:ph type="sldNum" sz="quarter" idx="12"/>
          </p:nvPr>
        </p:nvSpPr>
        <p:spPr>
          <a:xfrm>
            <a:off x="10023348" y="6601968"/>
            <a:ext cx="640080" cy="237744"/>
          </a:xfrm>
          <a:prstGeom prst="rect">
            <a:avLst/>
          </a:prstGeom>
        </p:spPr>
        <p:txBody>
          <a:bodyPr/>
          <a:lstStyle/>
          <a:p>
            <a:fld id="{CA8D9AD5-F248-4919-864A-CFD76CC027D6}" type="slidenum">
              <a:t>‹#›</a:t>
            </a:fld>
            <a:endParaRPr lang="vi-VN"/>
          </a:p>
        </p:txBody>
      </p:sp>
    </p:spTree>
    <p:extLst>
      <p:ext uri="{BB962C8B-B14F-4D97-AF65-F5344CB8AC3E}">
        <p14:creationId xmlns:p14="http://schemas.microsoft.com/office/powerpoint/2010/main" val="1197889011"/>
      </p:ext>
    </p:extLst>
  </p:cSld>
  <p:clrMapOvr>
    <a:masterClrMapping/>
  </p:clrMapOvr>
  <p:transition spd="slow">
    <p:wip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Ảnh với Chú thích">
    <p:spTree>
      <p:nvGrpSpPr>
        <p:cNvPr id="1" name=""/>
        <p:cNvGrpSpPr/>
        <p:nvPr/>
      </p:nvGrpSpPr>
      <p:grpSpPr>
        <a:xfrm>
          <a:off x="0" y="0"/>
          <a:ext cx="0" cy="0"/>
          <a:chOff x="0" y="0"/>
          <a:chExt cx="0" cy="0"/>
        </a:xfrm>
      </p:grpSpPr>
      <p:sp>
        <p:nvSpPr>
          <p:cNvPr id="2" name="Tiêu đề 1"/>
          <p:cNvSpPr>
            <a:spLocks noGrp="1"/>
          </p:cNvSpPr>
          <p:nvPr>
            <p:ph type="title"/>
          </p:nvPr>
        </p:nvSpPr>
        <p:spPr>
          <a:xfrm>
            <a:off x="1097280" y="1188720"/>
            <a:ext cx="3108960" cy="2286000"/>
          </a:xfrm>
          <a:prstGeom prst="rect">
            <a:avLst/>
          </a:prstGeom>
        </p:spPr>
        <p:txBody>
          <a:bodyPr anchor="b">
            <a:normAutofit/>
          </a:bodyPr>
          <a:lstStyle>
            <a:lvl1pPr latinLnBrk="0">
              <a:defRPr lang="vi-VN" sz="3400" b="0"/>
            </a:lvl1pPr>
          </a:lstStyle>
          <a:p>
            <a:r>
              <a:rPr lang="vi-VN"/>
              <a:t>Bấm để sửa kiểu tiêu đề Bản cái</a:t>
            </a:r>
          </a:p>
        </p:txBody>
      </p:sp>
      <p:sp>
        <p:nvSpPr>
          <p:cNvPr id="3" name="Chỗ dành sẵn cho Ảnh 2"/>
          <p:cNvSpPr>
            <a:spLocks noGrp="1"/>
          </p:cNvSpPr>
          <p:nvPr>
            <p:ph type="pic" idx="1"/>
          </p:nvPr>
        </p:nvSpPr>
        <p:spPr>
          <a:xfrm>
            <a:off x="4480560" y="457200"/>
            <a:ext cx="6675120" cy="5943600"/>
          </a:xfrm>
          <a:prstGeom prst="rect">
            <a:avLst/>
          </a:prstGeom>
          <a:solidFill>
            <a:schemeClr val="bg1">
              <a:lumMod val="95000"/>
            </a:schemeClr>
          </a:solidFill>
        </p:spPr>
        <p:txBody>
          <a:bodyPr>
            <a:normAutofit/>
          </a:bodyPr>
          <a:lstStyle>
            <a:lvl1pPr marL="0" indent="0" algn="ctr" latinLnBrk="0">
              <a:buNone/>
              <a:defRPr lang="vi-VN" sz="2000">
                <a:solidFill>
                  <a:schemeClr val="tx1"/>
                </a:solidFill>
              </a:defRPr>
            </a:lvl1pPr>
            <a:lvl2pPr marL="457200" indent="0" latinLnBrk="0">
              <a:buNone/>
              <a:defRPr lang="vi-VN" sz="2800"/>
            </a:lvl2pPr>
            <a:lvl3pPr marL="914400" indent="0" latinLnBrk="0">
              <a:buNone/>
              <a:defRPr lang="vi-VN" sz="2400"/>
            </a:lvl3pPr>
            <a:lvl4pPr marL="1371600" indent="0" latinLnBrk="0">
              <a:buNone/>
              <a:defRPr lang="vi-VN" sz="2000"/>
            </a:lvl4pPr>
            <a:lvl5pPr marL="1828800" indent="0" latinLnBrk="0">
              <a:buNone/>
              <a:defRPr lang="vi-VN" sz="2000"/>
            </a:lvl5pPr>
            <a:lvl6pPr marL="2286000" indent="0" latinLnBrk="0">
              <a:buNone/>
              <a:defRPr lang="vi-VN" sz="2000"/>
            </a:lvl6pPr>
            <a:lvl7pPr marL="2743200" indent="0" latinLnBrk="0">
              <a:buNone/>
              <a:defRPr lang="vi-VN" sz="2000"/>
            </a:lvl7pPr>
            <a:lvl8pPr marL="3200400" indent="0" latinLnBrk="0">
              <a:buNone/>
              <a:defRPr lang="vi-VN" sz="2000"/>
            </a:lvl8pPr>
            <a:lvl9pPr marL="3657600" indent="0" latinLnBrk="0">
              <a:buNone/>
              <a:defRPr lang="vi-VN" sz="2000"/>
            </a:lvl9pPr>
          </a:lstStyle>
          <a:p>
            <a:endParaRPr lang="vi-VN"/>
          </a:p>
        </p:txBody>
      </p:sp>
      <p:sp>
        <p:nvSpPr>
          <p:cNvPr id="4" name="Chỗ dành sẵn cho Văn bản 3"/>
          <p:cNvSpPr>
            <a:spLocks noGrp="1"/>
          </p:cNvSpPr>
          <p:nvPr>
            <p:ph type="body" sz="half" idx="2"/>
          </p:nvPr>
        </p:nvSpPr>
        <p:spPr>
          <a:xfrm>
            <a:off x="1097280" y="3474720"/>
            <a:ext cx="3108960" cy="1371600"/>
          </a:xfrm>
          <a:prstGeom prst="rect">
            <a:avLst/>
          </a:prstGeom>
        </p:spPr>
        <p:txBody>
          <a:bodyPr>
            <a:normAutofit/>
          </a:bodyPr>
          <a:lstStyle>
            <a:lvl1pPr marL="0" indent="0" latinLnBrk="0">
              <a:spcBef>
                <a:spcPts val="1200"/>
              </a:spcBef>
              <a:buNone/>
              <a:defRPr lang="vi-VN" sz="1600"/>
            </a:lvl1pPr>
            <a:lvl2pPr marL="457200" indent="0" latinLnBrk="0">
              <a:buNone/>
              <a:defRPr lang="vi-VN" sz="1200"/>
            </a:lvl2pPr>
            <a:lvl3pPr marL="914400" indent="0" latinLnBrk="0">
              <a:buNone/>
              <a:defRPr lang="vi-VN" sz="1000"/>
            </a:lvl3pPr>
            <a:lvl4pPr marL="1371600" indent="0" latinLnBrk="0">
              <a:buNone/>
              <a:defRPr lang="vi-VN" sz="900"/>
            </a:lvl4pPr>
            <a:lvl5pPr marL="1828800" indent="0" latinLnBrk="0">
              <a:buNone/>
              <a:defRPr lang="vi-VN" sz="900"/>
            </a:lvl5pPr>
            <a:lvl6pPr marL="2286000" indent="0" latinLnBrk="0">
              <a:buNone/>
              <a:defRPr lang="vi-VN" sz="900"/>
            </a:lvl6pPr>
            <a:lvl7pPr marL="2743200" indent="0" latinLnBrk="0">
              <a:buNone/>
              <a:defRPr lang="vi-VN" sz="900"/>
            </a:lvl7pPr>
            <a:lvl8pPr marL="3200400" indent="0" latinLnBrk="0">
              <a:buNone/>
              <a:defRPr lang="vi-VN" sz="900"/>
            </a:lvl8pPr>
            <a:lvl9pPr marL="3657600" indent="0" latinLnBrk="0">
              <a:buNone/>
              <a:defRPr lang="vi-VN" sz="900"/>
            </a:lvl9pPr>
          </a:lstStyle>
          <a:p>
            <a:pPr lvl="0"/>
            <a:r>
              <a:rPr lang="vi-VN"/>
              <a:t>Bấm để sửa kiểu văn bản Bản cái</a:t>
            </a:r>
          </a:p>
        </p:txBody>
      </p:sp>
      <p:sp>
        <p:nvSpPr>
          <p:cNvPr id="5" name="Chỗ dành sẵn cho Ngày 4"/>
          <p:cNvSpPr>
            <a:spLocks noGrp="1"/>
          </p:cNvSpPr>
          <p:nvPr>
            <p:ph type="dt" sz="half" idx="10"/>
          </p:nvPr>
        </p:nvSpPr>
        <p:spPr>
          <a:xfrm>
            <a:off x="8875776" y="6601968"/>
            <a:ext cx="960120" cy="237744"/>
          </a:xfrm>
          <a:prstGeom prst="rect">
            <a:avLst/>
          </a:prstGeom>
        </p:spPr>
        <p:txBody>
          <a:bodyPr/>
          <a:lstStyle/>
          <a:p>
            <a:fld id="{9E583DDF-CA54-461A-A486-592D2374C532}" type="datetimeFigureOut">
              <a:t>8/24/2023</a:t>
            </a:fld>
            <a:endParaRPr lang="vi-VN"/>
          </a:p>
        </p:txBody>
      </p:sp>
      <p:sp>
        <p:nvSpPr>
          <p:cNvPr id="6" name="Chỗ dành sẵn cho Chân trang 5"/>
          <p:cNvSpPr>
            <a:spLocks noGrp="1"/>
          </p:cNvSpPr>
          <p:nvPr>
            <p:ph type="ftr" sz="quarter" idx="11"/>
          </p:nvPr>
        </p:nvSpPr>
        <p:spPr>
          <a:xfrm>
            <a:off x="1522412" y="6601968"/>
            <a:ext cx="6978460" cy="237744"/>
          </a:xfrm>
          <a:prstGeom prst="rect">
            <a:avLst/>
          </a:prstGeom>
        </p:spPr>
        <p:txBody>
          <a:bodyPr/>
          <a:lstStyle/>
          <a:p>
            <a:endParaRPr lang="vi-VN"/>
          </a:p>
        </p:txBody>
      </p:sp>
      <p:sp>
        <p:nvSpPr>
          <p:cNvPr id="7" name="Chỗ dành sẵn cho Số Trang chiếu 6"/>
          <p:cNvSpPr>
            <a:spLocks noGrp="1"/>
          </p:cNvSpPr>
          <p:nvPr>
            <p:ph type="sldNum" sz="quarter" idx="12"/>
          </p:nvPr>
        </p:nvSpPr>
        <p:spPr>
          <a:xfrm>
            <a:off x="10023348" y="6601968"/>
            <a:ext cx="640080" cy="237744"/>
          </a:xfrm>
          <a:prstGeom prst="rect">
            <a:avLst/>
          </a:prstGeom>
        </p:spPr>
        <p:txBody>
          <a:bodyPr/>
          <a:lstStyle/>
          <a:p>
            <a:fld id="{CA8D9AD5-F248-4919-864A-CFD76CC027D6}" type="slidenum">
              <a:t>‹#›</a:t>
            </a:fld>
            <a:endParaRPr lang="vi-VN"/>
          </a:p>
        </p:txBody>
      </p:sp>
    </p:spTree>
    <p:extLst>
      <p:ext uri="{BB962C8B-B14F-4D97-AF65-F5344CB8AC3E}">
        <p14:creationId xmlns:p14="http://schemas.microsoft.com/office/powerpoint/2010/main" val="1860143429"/>
      </p:ext>
    </p:extLst>
  </p:cSld>
  <p:clrMapOvr>
    <a:masterClrMapping/>
  </p:clrMapOvr>
  <p:transition spd="slow">
    <p:wip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êu đề và Văn bản Dọc">
    <p:spTree>
      <p:nvGrpSpPr>
        <p:cNvPr id="1" name=""/>
        <p:cNvGrpSpPr/>
        <p:nvPr/>
      </p:nvGrpSpPr>
      <p:grpSpPr>
        <a:xfrm>
          <a:off x="0" y="0"/>
          <a:ext cx="0" cy="0"/>
          <a:chOff x="0" y="0"/>
          <a:chExt cx="0" cy="0"/>
        </a:xfrm>
      </p:grpSpPr>
      <p:sp>
        <p:nvSpPr>
          <p:cNvPr id="2" name="Tiêu đề 1"/>
          <p:cNvSpPr>
            <a:spLocks noGrp="1"/>
          </p:cNvSpPr>
          <p:nvPr>
            <p:ph type="title"/>
          </p:nvPr>
        </p:nvSpPr>
        <p:spPr>
          <a:xfrm>
            <a:off x="1524000" y="78910"/>
            <a:ext cx="9133730" cy="1233424"/>
          </a:xfrm>
          <a:prstGeom prst="rect">
            <a:avLst/>
          </a:prstGeom>
        </p:spPr>
        <p:txBody>
          <a:bodyPr/>
          <a:lstStyle/>
          <a:p>
            <a:r>
              <a:rPr lang="vi-VN"/>
              <a:t>Bấm để sửa kiểu tiêu đề Bản cái</a:t>
            </a:r>
          </a:p>
        </p:txBody>
      </p:sp>
      <p:sp>
        <p:nvSpPr>
          <p:cNvPr id="3" name="Chỗ dành sẵn cho Văn bản Dọc 2"/>
          <p:cNvSpPr>
            <a:spLocks noGrp="1"/>
          </p:cNvSpPr>
          <p:nvPr>
            <p:ph type="body" orient="vert" idx="1"/>
          </p:nvPr>
        </p:nvSpPr>
        <p:spPr>
          <a:xfrm>
            <a:off x="1528572" y="1485900"/>
            <a:ext cx="9134856" cy="4152901"/>
          </a:xfrm>
          <a:prstGeom prst="rect">
            <a:avLst/>
          </a:prstGeom>
        </p:spPr>
        <p:txBody>
          <a:bodyPr vert="eaVert"/>
          <a:lstStyle/>
          <a:p>
            <a:pPr lvl="0"/>
            <a:r>
              <a:rPr lang="vi-VN"/>
              <a:t>Bấm để sửa kiểu văn bản Bản cái</a:t>
            </a:r>
          </a:p>
          <a:p>
            <a:pPr lvl="1"/>
            <a:r>
              <a:rPr lang="vi-VN"/>
              <a:t>Mức hai</a:t>
            </a:r>
          </a:p>
          <a:p>
            <a:pPr lvl="2"/>
            <a:r>
              <a:rPr lang="vi-VN"/>
              <a:t>Mức ba</a:t>
            </a:r>
          </a:p>
          <a:p>
            <a:pPr lvl="3"/>
            <a:r>
              <a:rPr lang="vi-VN"/>
              <a:t>Mức bốn</a:t>
            </a:r>
          </a:p>
          <a:p>
            <a:pPr lvl="4"/>
            <a:r>
              <a:rPr lang="vi-VN"/>
              <a:t>Mức năm</a:t>
            </a:r>
          </a:p>
        </p:txBody>
      </p:sp>
      <p:sp>
        <p:nvSpPr>
          <p:cNvPr id="4" name="Chỗ dành sẵn cho Ngày 3"/>
          <p:cNvSpPr>
            <a:spLocks noGrp="1"/>
          </p:cNvSpPr>
          <p:nvPr>
            <p:ph type="dt" sz="half" idx="10"/>
          </p:nvPr>
        </p:nvSpPr>
        <p:spPr>
          <a:xfrm>
            <a:off x="8875776" y="6601968"/>
            <a:ext cx="960120" cy="237744"/>
          </a:xfrm>
          <a:prstGeom prst="rect">
            <a:avLst/>
          </a:prstGeom>
        </p:spPr>
        <p:txBody>
          <a:bodyPr/>
          <a:lstStyle/>
          <a:p>
            <a:fld id="{9E583DDF-CA54-461A-A486-592D2374C532}" type="datetimeFigureOut">
              <a:t>8/24/2023</a:t>
            </a:fld>
            <a:endParaRPr lang="vi-VN"/>
          </a:p>
        </p:txBody>
      </p:sp>
      <p:sp>
        <p:nvSpPr>
          <p:cNvPr id="5" name="Chỗ dành sẵn cho Chân trang 4"/>
          <p:cNvSpPr>
            <a:spLocks noGrp="1"/>
          </p:cNvSpPr>
          <p:nvPr>
            <p:ph type="ftr" sz="quarter" idx="11"/>
          </p:nvPr>
        </p:nvSpPr>
        <p:spPr>
          <a:xfrm>
            <a:off x="1522412" y="6601968"/>
            <a:ext cx="6978460" cy="237744"/>
          </a:xfrm>
          <a:prstGeom prst="rect">
            <a:avLst/>
          </a:prstGeom>
        </p:spPr>
        <p:txBody>
          <a:bodyPr/>
          <a:lstStyle/>
          <a:p>
            <a:endParaRPr lang="vi-VN"/>
          </a:p>
        </p:txBody>
      </p:sp>
      <p:sp>
        <p:nvSpPr>
          <p:cNvPr id="6" name="Chỗ dành sẵn cho Số Trang chiếu 5"/>
          <p:cNvSpPr>
            <a:spLocks noGrp="1"/>
          </p:cNvSpPr>
          <p:nvPr>
            <p:ph type="sldNum" sz="quarter" idx="12"/>
          </p:nvPr>
        </p:nvSpPr>
        <p:spPr>
          <a:xfrm>
            <a:off x="10023348" y="6601968"/>
            <a:ext cx="640080" cy="237744"/>
          </a:xfrm>
          <a:prstGeom prst="rect">
            <a:avLst/>
          </a:prstGeom>
        </p:spPr>
        <p:txBody>
          <a:bodyPr/>
          <a:lstStyle/>
          <a:p>
            <a:fld id="{CA8D9AD5-F248-4919-864A-CFD76CC027D6}" type="slidenum">
              <a:t>‹#›</a:t>
            </a:fld>
            <a:endParaRPr lang="vi-VN"/>
          </a:p>
        </p:txBody>
      </p:sp>
    </p:spTree>
    <p:extLst>
      <p:ext uri="{BB962C8B-B14F-4D97-AF65-F5344CB8AC3E}">
        <p14:creationId xmlns:p14="http://schemas.microsoft.com/office/powerpoint/2010/main" val="3662522498"/>
      </p:ext>
    </p:extLst>
  </p:cSld>
  <p:clrMapOvr>
    <a:masterClrMapping/>
  </p:clrMapOvr>
  <p:transition spd="slow">
    <p:wip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ăn bản và Tiêu đề Dọc">
    <p:spTree>
      <p:nvGrpSpPr>
        <p:cNvPr id="1" name=""/>
        <p:cNvGrpSpPr/>
        <p:nvPr/>
      </p:nvGrpSpPr>
      <p:grpSpPr>
        <a:xfrm>
          <a:off x="0" y="0"/>
          <a:ext cx="0" cy="0"/>
          <a:chOff x="0" y="0"/>
          <a:chExt cx="0" cy="0"/>
        </a:xfrm>
      </p:grpSpPr>
      <p:sp>
        <p:nvSpPr>
          <p:cNvPr id="2" name="Tiêu đề Dọc 1"/>
          <p:cNvSpPr>
            <a:spLocks noGrp="1"/>
          </p:cNvSpPr>
          <p:nvPr>
            <p:ph type="title" orient="vert"/>
          </p:nvPr>
        </p:nvSpPr>
        <p:spPr>
          <a:xfrm>
            <a:off x="8724900" y="592666"/>
            <a:ext cx="2628900" cy="5579533"/>
          </a:xfrm>
          <a:prstGeom prst="rect">
            <a:avLst/>
          </a:prstGeom>
        </p:spPr>
        <p:txBody>
          <a:bodyPr vert="eaVert"/>
          <a:lstStyle/>
          <a:p>
            <a:r>
              <a:rPr lang="vi-VN"/>
              <a:t>Bấm để sửa kiểu tiêu đề Bản cái</a:t>
            </a:r>
          </a:p>
        </p:txBody>
      </p:sp>
      <p:sp>
        <p:nvSpPr>
          <p:cNvPr id="3" name="Chỗ dành sẵn cho Văn bản Dọc 2"/>
          <p:cNvSpPr>
            <a:spLocks noGrp="1"/>
          </p:cNvSpPr>
          <p:nvPr>
            <p:ph type="body" orient="vert" idx="1"/>
          </p:nvPr>
        </p:nvSpPr>
        <p:spPr>
          <a:xfrm>
            <a:off x="838200" y="592666"/>
            <a:ext cx="7734300" cy="5579533"/>
          </a:xfrm>
          <a:prstGeom prst="rect">
            <a:avLst/>
          </a:prstGeom>
        </p:spPr>
        <p:txBody>
          <a:bodyPr vert="eaVert"/>
          <a:lstStyle/>
          <a:p>
            <a:pPr lvl="0"/>
            <a:r>
              <a:rPr lang="vi-VN"/>
              <a:t>Bấm để sửa kiểu văn bản Bản cái</a:t>
            </a:r>
          </a:p>
          <a:p>
            <a:pPr lvl="1"/>
            <a:r>
              <a:rPr lang="vi-VN"/>
              <a:t>Mức hai</a:t>
            </a:r>
          </a:p>
          <a:p>
            <a:pPr lvl="2"/>
            <a:r>
              <a:rPr lang="vi-VN"/>
              <a:t>Mức ba</a:t>
            </a:r>
          </a:p>
          <a:p>
            <a:pPr lvl="3"/>
            <a:r>
              <a:rPr lang="vi-VN"/>
              <a:t>Mức bốn</a:t>
            </a:r>
          </a:p>
          <a:p>
            <a:pPr lvl="4"/>
            <a:r>
              <a:rPr lang="vi-VN"/>
              <a:t>Mức năm</a:t>
            </a:r>
          </a:p>
        </p:txBody>
      </p:sp>
      <p:sp>
        <p:nvSpPr>
          <p:cNvPr id="4" name="Chỗ dành sẵn cho Ngày 3"/>
          <p:cNvSpPr>
            <a:spLocks noGrp="1"/>
          </p:cNvSpPr>
          <p:nvPr>
            <p:ph type="dt" sz="half" idx="10"/>
          </p:nvPr>
        </p:nvSpPr>
        <p:spPr>
          <a:xfrm>
            <a:off x="8875776" y="6601968"/>
            <a:ext cx="960120" cy="237744"/>
          </a:xfrm>
          <a:prstGeom prst="rect">
            <a:avLst/>
          </a:prstGeom>
        </p:spPr>
        <p:txBody>
          <a:bodyPr/>
          <a:lstStyle/>
          <a:p>
            <a:fld id="{9E583DDF-CA54-461A-A486-592D2374C532}" type="datetimeFigureOut">
              <a:t>8/24/2023</a:t>
            </a:fld>
            <a:endParaRPr lang="vi-VN"/>
          </a:p>
        </p:txBody>
      </p:sp>
      <p:sp>
        <p:nvSpPr>
          <p:cNvPr id="5" name="Chỗ dành sẵn cho Chân trang 4"/>
          <p:cNvSpPr>
            <a:spLocks noGrp="1"/>
          </p:cNvSpPr>
          <p:nvPr>
            <p:ph type="ftr" sz="quarter" idx="11"/>
          </p:nvPr>
        </p:nvSpPr>
        <p:spPr>
          <a:xfrm>
            <a:off x="1522412" y="6601968"/>
            <a:ext cx="6978460" cy="237744"/>
          </a:xfrm>
          <a:prstGeom prst="rect">
            <a:avLst/>
          </a:prstGeom>
        </p:spPr>
        <p:txBody>
          <a:bodyPr/>
          <a:lstStyle/>
          <a:p>
            <a:endParaRPr lang="vi-VN"/>
          </a:p>
        </p:txBody>
      </p:sp>
      <p:sp>
        <p:nvSpPr>
          <p:cNvPr id="6" name="Chỗ dành sẵn cho Số Trang chiếu 5"/>
          <p:cNvSpPr>
            <a:spLocks noGrp="1"/>
          </p:cNvSpPr>
          <p:nvPr>
            <p:ph type="sldNum" sz="quarter" idx="12"/>
          </p:nvPr>
        </p:nvSpPr>
        <p:spPr>
          <a:xfrm>
            <a:off x="10023348" y="6601968"/>
            <a:ext cx="640080" cy="237744"/>
          </a:xfrm>
          <a:prstGeom prst="rect">
            <a:avLst/>
          </a:prstGeom>
        </p:spPr>
        <p:txBody>
          <a:bodyPr/>
          <a:lstStyle/>
          <a:p>
            <a:fld id="{CA8D9AD5-F248-4919-864A-CFD76CC027D6}" type="slidenum">
              <a:t>‹#›</a:t>
            </a:fld>
            <a:endParaRPr lang="vi-VN"/>
          </a:p>
        </p:txBody>
      </p:sp>
    </p:spTree>
    <p:extLst>
      <p:ext uri="{BB962C8B-B14F-4D97-AF65-F5344CB8AC3E}">
        <p14:creationId xmlns:p14="http://schemas.microsoft.com/office/powerpoint/2010/main" val="686995122"/>
      </p:ext>
    </p:extLst>
  </p:cSld>
  <p:clrMapOvr>
    <a:masterClrMapping/>
  </p:clrMapOvr>
  <p:transition spd="slow">
    <p:wip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CD3F220E-26B8-466E-BF8A-B857E25FE5BD}" type="datetimeFigureOut">
              <a:rPr lang="en-US" smtClean="0"/>
              <a:t>8/24/2023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9BC1FAB-FE1B-483E-A689-155B21EB2071}" type="slidenum">
              <a:rPr lang="en-US" smtClean="0"/>
              <a:t>‹#›</a:t>
            </a:fld>
            <a:endParaRPr lang="en-US"/>
          </a:p>
        </p:txBody>
      </p:sp>
      <p:pic>
        <p:nvPicPr>
          <p:cNvPr id="7" name="Picture 6"/>
          <p:cNvPicPr>
            <a:picLocks noChangeAspect="1"/>
          </p:cNvPicPr>
          <p:nvPr userDrawn="1"/>
        </p:nvPicPr>
        <p:blipFill rotWithShape="1">
          <a:blip r:embed="rId2">
            <a:extLst>
              <a:ext uri="{28A0092B-C50C-407E-A947-70E740481C1C}">
                <a14:useLocalDpi xmlns:a14="http://schemas.microsoft.com/office/drawing/2010/main" val="0"/>
              </a:ext>
            </a:extLst>
          </a:blip>
          <a:srcRect b="13113"/>
          <a:stretch/>
        </p:blipFill>
        <p:spPr>
          <a:xfrm>
            <a:off x="-1" y="-100483"/>
            <a:ext cx="12369521" cy="6958484"/>
          </a:xfrm>
          <a:prstGeom prst="rect">
            <a:avLst/>
          </a:prstGeom>
        </p:spPr>
      </p:pic>
    </p:spTree>
    <p:extLst>
      <p:ext uri="{BB962C8B-B14F-4D97-AF65-F5344CB8AC3E}">
        <p14:creationId xmlns:p14="http://schemas.microsoft.com/office/powerpoint/2010/main" val="179172055"/>
      </p:ext>
    </p:extLst>
  </p:cSld>
  <p:clrMapOvr>
    <a:masterClrMapping/>
  </p:clrMapOvr>
  <p:transition spd="slow">
    <p:wip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CD3F220E-26B8-466E-BF8A-B857E25FE5BD}" type="datetimeFigureOut">
              <a:rPr lang="en-US" smtClean="0"/>
              <a:t>8/24/2023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9BC1FAB-FE1B-483E-A689-155B21EB2071}" type="slidenum">
              <a:rPr lang="en-US" smtClean="0"/>
              <a:t>‹#›</a:t>
            </a:fld>
            <a:endParaRPr lang="en-US"/>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9" name="Rectangle: Rounded Corners 8">
            <a:extLst>
              <a:ext uri="{FF2B5EF4-FFF2-40B4-BE49-F238E27FC236}">
                <a16:creationId xmlns:a16="http://schemas.microsoft.com/office/drawing/2014/main" id="{91D9E3B6-179C-413C-A203-7B0444FC16DF}"/>
              </a:ext>
            </a:extLst>
          </p:cNvPr>
          <p:cNvSpPr/>
          <p:nvPr userDrawn="1"/>
        </p:nvSpPr>
        <p:spPr>
          <a:xfrm>
            <a:off x="246743" y="365125"/>
            <a:ext cx="11524343" cy="612775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85113270"/>
      </p:ext>
    </p:extLst>
  </p:cSld>
  <p:clrMapOvr>
    <a:masterClrMapping/>
  </p:clrMapOvr>
  <p:transition spd="slow">
    <p:wip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CD3F220E-26B8-466E-BF8A-B857E25FE5BD}" type="datetimeFigureOut">
              <a:rPr lang="en-US" smtClean="0"/>
              <a:t>8/24/2023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9BC1FAB-FE1B-483E-A689-155B21EB2071}" type="slidenum">
              <a:rPr lang="en-US" smtClean="0"/>
              <a:t>‹#›</a:t>
            </a:fld>
            <a:endParaRPr lang="en-US"/>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422300513"/>
      </p:ext>
    </p:extLst>
  </p:cSld>
  <p:clrMapOvr>
    <a:masterClrMapping/>
  </p:clrMapOvr>
  <p:transition spd="slow">
    <p:wip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2054" name="Picture 6" descr="Bãi Biển Văn Chương đơn Giản Ảnh Nền, Nước Biển, Màu Xanh, Biển Hình nền  Vector để tải xuống miễn phí"/>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1998"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CD3F220E-26B8-466E-BF8A-B857E25FE5BD}" type="datetimeFigureOut">
              <a:rPr lang="en-US" smtClean="0"/>
              <a:t>8/24/2023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9BC1FAB-FE1B-483E-A689-155B21EB2071}" type="slidenum">
              <a:rPr lang="en-US" smtClean="0"/>
              <a:t>‹#›</a:t>
            </a:fld>
            <a:endParaRPr lang="en-US"/>
          </a:p>
        </p:txBody>
      </p:sp>
      <p:sp>
        <p:nvSpPr>
          <p:cNvPr id="8" name="Rounded Rectangle 7"/>
          <p:cNvSpPr/>
          <p:nvPr userDrawn="1"/>
        </p:nvSpPr>
        <p:spPr>
          <a:xfrm>
            <a:off x="536615" y="836511"/>
            <a:ext cx="11169569" cy="5702401"/>
          </a:xfrm>
          <a:prstGeom prst="roundRect">
            <a:avLst/>
          </a:prstGeom>
          <a:solidFill>
            <a:schemeClr val="bg1">
              <a:alpha val="93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11080766"/>
      </p:ext>
    </p:extLst>
  </p:cSld>
  <p:clrMapOvr>
    <a:masterClrMapping/>
  </p:clrMapOvr>
  <p:transition spd="slow">
    <p:wip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CD3F220E-26B8-466E-BF8A-B857E25FE5BD}" type="datetimeFigureOut">
              <a:rPr lang="en-US" smtClean="0"/>
              <a:t>8/24/2023</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F9BC1FAB-FE1B-483E-A689-155B21EB2071}" type="slidenum">
              <a:rPr lang="en-US" smtClean="0"/>
              <a:t>‹#›</a:t>
            </a:fld>
            <a:endParaRPr lang="en-US"/>
          </a:p>
        </p:txBody>
      </p:sp>
    </p:spTree>
    <p:extLst>
      <p:ext uri="{BB962C8B-B14F-4D97-AF65-F5344CB8AC3E}">
        <p14:creationId xmlns:p14="http://schemas.microsoft.com/office/powerpoint/2010/main" val="2349672163"/>
      </p:ext>
    </p:extLst>
  </p:cSld>
  <p:clrMapOvr>
    <a:masterClrMapping/>
  </p:clrMapOvr>
  <p:transition spd="slow">
    <p:wip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CD3F220E-26B8-466E-BF8A-B857E25FE5BD}" type="datetimeFigureOut">
              <a:rPr lang="en-US" smtClean="0"/>
              <a:t>8/24/2023</a:t>
            </a:fld>
            <a:endParaRPr lang="en-US"/>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F9BC1FAB-FE1B-483E-A689-155B21EB2071}" type="slidenum">
              <a:rPr lang="en-US" smtClean="0"/>
              <a:t>‹#›</a:t>
            </a:fld>
            <a:endParaRPr lang="en-US"/>
          </a:p>
        </p:txBody>
      </p:sp>
    </p:spTree>
    <p:extLst>
      <p:ext uri="{BB962C8B-B14F-4D97-AF65-F5344CB8AC3E}">
        <p14:creationId xmlns:p14="http://schemas.microsoft.com/office/powerpoint/2010/main" val="576416194"/>
      </p:ext>
    </p:extLst>
  </p:cSld>
  <p:clrMapOvr>
    <a:masterClrMapping/>
  </p:clrMapOvr>
  <p:transition spd="slow">
    <p:wip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CD3F220E-26B8-466E-BF8A-B857E25FE5BD}" type="datetimeFigureOut">
              <a:rPr lang="en-US" smtClean="0"/>
              <a:t>8/24/2023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9BC1FAB-FE1B-483E-A689-155B21EB2071}" type="slidenum">
              <a:rPr lang="en-US" smtClean="0"/>
              <a:t>‹#›</a:t>
            </a:fld>
            <a:endParaRPr lang="en-US"/>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777855000"/>
      </p:ext>
    </p:extLst>
  </p:cSld>
  <p:clrMapOvr>
    <a:masterClrMapping/>
  </p:clrMapOvr>
  <p:transition spd="slow">
    <p:wip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CD3F220E-26B8-466E-BF8A-B857E25FE5BD}" type="datetimeFigureOut">
              <a:rPr lang="en-US" smtClean="0"/>
              <a:t>8/24/2023</a:t>
            </a:fld>
            <a:endParaRPr lang="en-US"/>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F9BC1FAB-FE1B-483E-A689-155B21EB2071}" type="slidenum">
              <a:rPr lang="en-US" smtClean="0"/>
              <a:t>‹#›</a:t>
            </a:fld>
            <a:endParaRPr lang="en-US"/>
          </a:p>
        </p:txBody>
      </p:sp>
    </p:spTree>
    <p:extLst>
      <p:ext uri="{BB962C8B-B14F-4D97-AF65-F5344CB8AC3E}">
        <p14:creationId xmlns:p14="http://schemas.microsoft.com/office/powerpoint/2010/main" val="3910535772"/>
      </p:ext>
    </p:extLst>
  </p:cSld>
  <p:clrMapOvr>
    <a:masterClrMapping/>
  </p:clrMapOvr>
  <p:transition spd="slow">
    <p:wip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CD3F220E-26B8-466E-BF8A-B857E25FE5BD}" type="datetimeFigureOut">
              <a:rPr lang="en-US" smtClean="0"/>
              <a:t>8/24/2023</a:t>
            </a:fld>
            <a:endParaRPr lang="en-US"/>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F9BC1FAB-FE1B-483E-A689-155B21EB2071}" type="slidenum">
              <a:rPr lang="en-US" smtClean="0"/>
              <a:t>‹#›</a:t>
            </a:fld>
            <a:endParaRPr lang="en-US"/>
          </a:p>
        </p:txBody>
      </p:sp>
      <p:pic>
        <p:nvPicPr>
          <p:cNvPr id="5" name="图片 4">
            <a:extLst>
              <a:ext uri="{FF2B5EF4-FFF2-40B4-BE49-F238E27FC236}">
                <a16:creationId xmlns:a16="http://schemas.microsoft.com/office/drawing/2014/main" id="{61886466-2EBA-4C8E-A249-C34FE2500B25}"/>
              </a:ext>
            </a:extLst>
          </p:cNvPr>
          <p:cNvPicPr>
            <a:picLocks noChangeAspect="1"/>
          </p:cNvPicPr>
          <p:nvPr userDrawn="1"/>
        </p:nvPicPr>
        <p:blipFill>
          <a:blip r:embed="rId2"/>
          <a:stretch>
            <a:fillRect/>
          </a:stretch>
        </p:blipFill>
        <p:spPr>
          <a:xfrm>
            <a:off x="0" y="1"/>
            <a:ext cx="12192000" cy="6857999"/>
          </a:xfrm>
          <a:prstGeom prst="rect">
            <a:avLst/>
          </a:prstGeom>
        </p:spPr>
      </p:pic>
      <p:pic>
        <p:nvPicPr>
          <p:cNvPr id="6" name="Picture 5"/>
          <p:cNvPicPr>
            <a:picLocks noChangeAspect="1"/>
          </p:cNvPicPr>
          <p:nvPr userDrawn="1"/>
        </p:nvPicPr>
        <p:blipFill rotWithShape="1">
          <a:blip r:embed="rId3">
            <a:extLst>
              <a:ext uri="{28A0092B-C50C-407E-A947-70E740481C1C}">
                <a14:useLocalDpi xmlns:a14="http://schemas.microsoft.com/office/drawing/2010/main" val="0"/>
              </a:ext>
            </a:extLst>
          </a:blip>
          <a:srcRect t="59333"/>
          <a:stretch/>
        </p:blipFill>
        <p:spPr>
          <a:xfrm>
            <a:off x="-1587" y="5230854"/>
            <a:ext cx="12192000" cy="2137948"/>
          </a:xfrm>
          <a:prstGeom prst="rect">
            <a:avLst/>
          </a:prstGeom>
        </p:spPr>
      </p:pic>
    </p:spTree>
    <p:extLst>
      <p:ext uri="{BB962C8B-B14F-4D97-AF65-F5344CB8AC3E}">
        <p14:creationId xmlns:p14="http://schemas.microsoft.com/office/powerpoint/2010/main" val="818976775"/>
      </p:ext>
    </p:extLst>
  </p:cSld>
  <p:clrMapOvr>
    <a:masterClrMapping/>
  </p:clrMapOvr>
  <p:transition spd="slow">
    <p:wip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CD3F220E-26B8-466E-BF8A-B857E25FE5BD}" type="datetimeFigureOut">
              <a:rPr lang="en-US" smtClean="0"/>
              <a:t>8/24/2023</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F9BC1FAB-FE1B-483E-A689-155B21EB2071}" type="slidenum">
              <a:rPr lang="en-US" smtClean="0"/>
              <a:t>‹#›</a:t>
            </a:fld>
            <a:endParaRPr lang="en-US"/>
          </a:p>
        </p:txBody>
      </p:sp>
    </p:spTree>
    <p:extLst>
      <p:ext uri="{BB962C8B-B14F-4D97-AF65-F5344CB8AC3E}">
        <p14:creationId xmlns:p14="http://schemas.microsoft.com/office/powerpoint/2010/main" val="1946659329"/>
      </p:ext>
    </p:extLst>
  </p:cSld>
  <p:clrMapOvr>
    <a:masterClrMapping/>
  </p:clrMapOvr>
  <p:transition spd="slow">
    <p:wip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CD3F220E-26B8-466E-BF8A-B857E25FE5BD}" type="datetimeFigureOut">
              <a:rPr lang="en-US" smtClean="0"/>
              <a:t>8/24/2023</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F9BC1FAB-FE1B-483E-A689-155B21EB2071}" type="slidenum">
              <a:rPr lang="en-US" smtClean="0"/>
              <a:t>‹#›</a:t>
            </a:fld>
            <a:endParaRPr lang="en-US"/>
          </a:p>
        </p:txBody>
      </p:sp>
    </p:spTree>
    <p:extLst>
      <p:ext uri="{BB962C8B-B14F-4D97-AF65-F5344CB8AC3E}">
        <p14:creationId xmlns:p14="http://schemas.microsoft.com/office/powerpoint/2010/main" val="3769278275"/>
      </p:ext>
    </p:extLst>
  </p:cSld>
  <p:clrMapOvr>
    <a:masterClrMapping/>
  </p:clrMapOvr>
  <p:transition spd="slow">
    <p:wip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CD3F220E-26B8-466E-BF8A-B857E25FE5BD}" type="datetimeFigureOut">
              <a:rPr lang="en-US" smtClean="0"/>
              <a:t>8/24/2023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9BC1FAB-FE1B-483E-A689-155B21EB2071}" type="slidenum">
              <a:rPr lang="en-US" smtClean="0"/>
              <a:t>‹#›</a:t>
            </a:fld>
            <a:endParaRPr lang="en-US"/>
          </a:p>
        </p:txBody>
      </p:sp>
    </p:spTree>
    <p:extLst>
      <p:ext uri="{BB962C8B-B14F-4D97-AF65-F5344CB8AC3E}">
        <p14:creationId xmlns:p14="http://schemas.microsoft.com/office/powerpoint/2010/main" val="727225625"/>
      </p:ext>
    </p:extLst>
  </p:cSld>
  <p:clrMapOvr>
    <a:masterClrMapping/>
  </p:clrMapOvr>
  <p:transition spd="slow">
    <p:wip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CD3F220E-26B8-466E-BF8A-B857E25FE5BD}" type="datetimeFigureOut">
              <a:rPr lang="en-US" smtClean="0"/>
              <a:t>8/24/2023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9BC1FAB-FE1B-483E-A689-155B21EB2071}" type="slidenum">
              <a:rPr lang="en-US" smtClean="0"/>
              <a:t>‹#›</a:t>
            </a:fld>
            <a:endParaRPr lang="en-US"/>
          </a:p>
        </p:txBody>
      </p:sp>
    </p:spTree>
    <p:extLst>
      <p:ext uri="{BB962C8B-B14F-4D97-AF65-F5344CB8AC3E}">
        <p14:creationId xmlns:p14="http://schemas.microsoft.com/office/powerpoint/2010/main" val="493981066"/>
      </p:ext>
    </p:extLst>
  </p:cSld>
  <p:clrMapOvr>
    <a:masterClrMapping/>
  </p:clrMapOvr>
  <p:transition spd="slow">
    <p:wip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CD3F220E-26B8-466E-BF8A-B857E25FE5BD}" type="datetimeFigureOut">
              <a:rPr lang="en-US" smtClean="0"/>
              <a:t>8/24/2023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9BC1FAB-FE1B-483E-A689-155B21EB2071}" type="slidenum">
              <a:rPr lang="en-US" smtClean="0"/>
              <a:t>‹#›</a:t>
            </a:fld>
            <a:endParaRPr lang="en-US"/>
          </a:p>
        </p:txBody>
      </p:sp>
      <p:pic>
        <p:nvPicPr>
          <p:cNvPr id="7" name="Picture 6"/>
          <p:cNvPicPr>
            <a:picLocks noChangeAspect="1"/>
          </p:cNvPicPr>
          <p:nvPr userDrawn="1"/>
        </p:nvPicPr>
        <p:blipFill rotWithShape="1">
          <a:blip r:embed="rId2">
            <a:extLst>
              <a:ext uri="{28A0092B-C50C-407E-A947-70E740481C1C}">
                <a14:useLocalDpi xmlns:a14="http://schemas.microsoft.com/office/drawing/2010/main" val="0"/>
              </a:ext>
            </a:extLst>
          </a:blip>
          <a:srcRect b="13113"/>
          <a:stretch/>
        </p:blipFill>
        <p:spPr>
          <a:xfrm>
            <a:off x="-1" y="-100483"/>
            <a:ext cx="12369521" cy="6958484"/>
          </a:xfrm>
          <a:prstGeom prst="rect">
            <a:avLst/>
          </a:prstGeom>
        </p:spPr>
      </p:pic>
    </p:spTree>
    <p:extLst>
      <p:ext uri="{BB962C8B-B14F-4D97-AF65-F5344CB8AC3E}">
        <p14:creationId xmlns:p14="http://schemas.microsoft.com/office/powerpoint/2010/main" val="2842464379"/>
      </p:ext>
    </p:extLst>
  </p:cSld>
  <p:clrMapOvr>
    <a:masterClrMapping/>
  </p:clrMapOvr>
  <p:transition spd="slow">
    <p:wip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CD3F220E-26B8-466E-BF8A-B857E25FE5BD}" type="datetimeFigureOut">
              <a:rPr lang="en-US" smtClean="0"/>
              <a:t>8/24/2023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9BC1FAB-FE1B-483E-A689-155B21EB2071}" type="slidenum">
              <a:rPr lang="en-US" smtClean="0"/>
              <a:t>‹#›</a:t>
            </a:fld>
            <a:endParaRPr lang="en-US"/>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8" name="Rounded Rectangle 7"/>
          <p:cNvSpPr/>
          <p:nvPr userDrawn="1"/>
        </p:nvSpPr>
        <p:spPr>
          <a:xfrm>
            <a:off x="511215" y="757737"/>
            <a:ext cx="11169569" cy="5702401"/>
          </a:xfrm>
          <a:prstGeom prst="roundRect">
            <a:avLst/>
          </a:prstGeom>
          <a:solidFill>
            <a:schemeClr val="bg1">
              <a:alpha val="93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99257572"/>
      </p:ext>
    </p:extLst>
  </p:cSld>
  <p:clrMapOvr>
    <a:masterClrMapping/>
  </p:clrMapOvr>
  <p:transition spd="slow">
    <p:wip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CD3F220E-26B8-466E-BF8A-B857E25FE5BD}" type="datetimeFigureOut">
              <a:rPr lang="en-US" smtClean="0"/>
              <a:t>8/24/2023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9BC1FAB-FE1B-483E-A689-155B21EB2071}" type="slidenum">
              <a:rPr lang="en-US" smtClean="0"/>
              <a:t>‹#›</a:t>
            </a:fld>
            <a:endParaRPr lang="en-US"/>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111833658"/>
      </p:ext>
    </p:extLst>
  </p:cSld>
  <p:clrMapOvr>
    <a:masterClrMapping/>
  </p:clrMapOvr>
  <p:transition spd="slow">
    <p:wip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2054" name="Picture 6" descr="Bãi Biển Văn Chương đơn Giản Ảnh Nền, Nước Biển, Màu Xanh, Biển Hình nền  Vector để tải xuống miễn phí"/>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1998"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CD3F220E-26B8-466E-BF8A-B857E25FE5BD}" type="datetimeFigureOut">
              <a:rPr lang="en-US" smtClean="0"/>
              <a:t>8/24/2023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9BC1FAB-FE1B-483E-A689-155B21EB2071}" type="slidenum">
              <a:rPr lang="en-US" smtClean="0"/>
              <a:t>‹#›</a:t>
            </a:fld>
            <a:endParaRPr lang="en-US"/>
          </a:p>
        </p:txBody>
      </p:sp>
      <p:sp>
        <p:nvSpPr>
          <p:cNvPr id="8" name="Rounded Rectangle 7"/>
          <p:cNvSpPr/>
          <p:nvPr userDrawn="1"/>
        </p:nvSpPr>
        <p:spPr>
          <a:xfrm>
            <a:off x="536615" y="836511"/>
            <a:ext cx="11169569" cy="5702401"/>
          </a:xfrm>
          <a:prstGeom prst="roundRect">
            <a:avLst/>
          </a:prstGeom>
          <a:solidFill>
            <a:schemeClr val="bg1">
              <a:alpha val="93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60256379"/>
      </p:ext>
    </p:extLst>
  </p:cSld>
  <p:clrMapOvr>
    <a:masterClrMapping/>
  </p:clrMapOvr>
  <p:transition spd="slow">
    <p:wip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2054" name="Picture 6" descr="Bãi Biển Văn Chương đơn Giản Ảnh Nền, Nước Biển, Màu Xanh, Biển Hình nền  Vector để tải xuống miễn phí"/>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1998"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CD3F220E-26B8-466E-BF8A-B857E25FE5BD}" type="datetimeFigureOut">
              <a:rPr lang="en-US" smtClean="0"/>
              <a:t>8/24/2023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9BC1FAB-FE1B-483E-A689-155B21EB2071}" type="slidenum">
              <a:rPr lang="en-US" smtClean="0"/>
              <a:t>‹#›</a:t>
            </a:fld>
            <a:endParaRPr lang="en-US"/>
          </a:p>
        </p:txBody>
      </p:sp>
      <p:sp>
        <p:nvSpPr>
          <p:cNvPr id="8" name="Rounded Rectangle 7"/>
          <p:cNvSpPr/>
          <p:nvPr userDrawn="1"/>
        </p:nvSpPr>
        <p:spPr>
          <a:xfrm>
            <a:off x="536615" y="836511"/>
            <a:ext cx="11169569" cy="5702401"/>
          </a:xfrm>
          <a:prstGeom prst="roundRect">
            <a:avLst/>
          </a:prstGeom>
          <a:solidFill>
            <a:schemeClr val="bg1">
              <a:alpha val="93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26692119"/>
      </p:ext>
    </p:extLst>
  </p:cSld>
  <p:clrMapOvr>
    <a:masterClrMapping/>
  </p:clrMapOvr>
  <p:transition spd="slow">
    <p:wip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CD3F220E-26B8-466E-BF8A-B857E25FE5BD}" type="datetimeFigureOut">
              <a:rPr lang="en-US" smtClean="0"/>
              <a:t>8/24/2023</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F9BC1FAB-FE1B-483E-A689-155B21EB2071}" type="slidenum">
              <a:rPr lang="en-US" smtClean="0"/>
              <a:t>‹#›</a:t>
            </a:fld>
            <a:endParaRPr lang="en-US"/>
          </a:p>
        </p:txBody>
      </p:sp>
    </p:spTree>
    <p:extLst>
      <p:ext uri="{BB962C8B-B14F-4D97-AF65-F5344CB8AC3E}">
        <p14:creationId xmlns:p14="http://schemas.microsoft.com/office/powerpoint/2010/main" val="259120573"/>
      </p:ext>
    </p:extLst>
  </p:cSld>
  <p:clrMapOvr>
    <a:masterClrMapping/>
  </p:clrMapOvr>
  <p:transition spd="slow">
    <p:wip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CD3F220E-26B8-466E-BF8A-B857E25FE5BD}" type="datetimeFigureOut">
              <a:rPr lang="en-US" smtClean="0"/>
              <a:t>8/24/2023</a:t>
            </a:fld>
            <a:endParaRPr lang="en-US"/>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F9BC1FAB-FE1B-483E-A689-155B21EB2071}" type="slidenum">
              <a:rPr lang="en-US" smtClean="0"/>
              <a:t>‹#›</a:t>
            </a:fld>
            <a:endParaRPr lang="en-US"/>
          </a:p>
        </p:txBody>
      </p:sp>
    </p:spTree>
    <p:extLst>
      <p:ext uri="{BB962C8B-B14F-4D97-AF65-F5344CB8AC3E}">
        <p14:creationId xmlns:p14="http://schemas.microsoft.com/office/powerpoint/2010/main" val="3674444915"/>
      </p:ext>
    </p:extLst>
  </p:cSld>
  <p:clrMapOvr>
    <a:masterClrMapping/>
  </p:clrMapOvr>
  <p:transition spd="slow">
    <p:wipe/>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CD3F220E-26B8-466E-BF8A-B857E25FE5BD}" type="datetimeFigureOut">
              <a:rPr lang="en-US" smtClean="0"/>
              <a:t>8/24/2023</a:t>
            </a:fld>
            <a:endParaRPr lang="en-US"/>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F9BC1FAB-FE1B-483E-A689-155B21EB2071}" type="slidenum">
              <a:rPr lang="en-US" smtClean="0"/>
              <a:t>‹#›</a:t>
            </a:fld>
            <a:endParaRPr lang="en-US"/>
          </a:p>
        </p:txBody>
      </p:sp>
    </p:spTree>
    <p:extLst>
      <p:ext uri="{BB962C8B-B14F-4D97-AF65-F5344CB8AC3E}">
        <p14:creationId xmlns:p14="http://schemas.microsoft.com/office/powerpoint/2010/main" val="110335577"/>
      </p:ext>
    </p:extLst>
  </p:cSld>
  <p:clrMapOvr>
    <a:masterClrMapping/>
  </p:clrMapOvr>
  <p:transition spd="slow">
    <p:wipe/>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CD3F220E-26B8-466E-BF8A-B857E25FE5BD}" type="datetimeFigureOut">
              <a:rPr lang="en-US" smtClean="0"/>
              <a:t>8/24/2023</a:t>
            </a:fld>
            <a:endParaRPr lang="en-US"/>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F9BC1FAB-FE1B-483E-A689-155B21EB2071}" type="slidenum">
              <a:rPr lang="en-US" smtClean="0"/>
              <a:t>‹#›</a:t>
            </a:fld>
            <a:endParaRPr lang="en-US"/>
          </a:p>
        </p:txBody>
      </p:sp>
      <p:pic>
        <p:nvPicPr>
          <p:cNvPr id="5" name="图片 4">
            <a:extLst>
              <a:ext uri="{FF2B5EF4-FFF2-40B4-BE49-F238E27FC236}">
                <a16:creationId xmlns:a16="http://schemas.microsoft.com/office/drawing/2014/main" id="{61886466-2EBA-4C8E-A249-C34FE2500B25}"/>
              </a:ext>
            </a:extLst>
          </p:cNvPr>
          <p:cNvPicPr>
            <a:picLocks noChangeAspect="1"/>
          </p:cNvPicPr>
          <p:nvPr userDrawn="1"/>
        </p:nvPicPr>
        <p:blipFill>
          <a:blip r:embed="rId2"/>
          <a:stretch>
            <a:fillRect/>
          </a:stretch>
        </p:blipFill>
        <p:spPr>
          <a:xfrm>
            <a:off x="0" y="1"/>
            <a:ext cx="12192000" cy="6857999"/>
          </a:xfrm>
          <a:prstGeom prst="rect">
            <a:avLst/>
          </a:prstGeom>
        </p:spPr>
      </p:pic>
      <p:pic>
        <p:nvPicPr>
          <p:cNvPr id="6" name="Picture 5"/>
          <p:cNvPicPr>
            <a:picLocks noChangeAspect="1"/>
          </p:cNvPicPr>
          <p:nvPr userDrawn="1"/>
        </p:nvPicPr>
        <p:blipFill rotWithShape="1">
          <a:blip r:embed="rId3">
            <a:extLst>
              <a:ext uri="{28A0092B-C50C-407E-A947-70E740481C1C}">
                <a14:useLocalDpi xmlns:a14="http://schemas.microsoft.com/office/drawing/2010/main" val="0"/>
              </a:ext>
            </a:extLst>
          </a:blip>
          <a:srcRect t="59333"/>
          <a:stretch/>
        </p:blipFill>
        <p:spPr>
          <a:xfrm>
            <a:off x="-1587" y="5230854"/>
            <a:ext cx="12192000" cy="2137948"/>
          </a:xfrm>
          <a:prstGeom prst="rect">
            <a:avLst/>
          </a:prstGeom>
        </p:spPr>
      </p:pic>
    </p:spTree>
    <p:extLst>
      <p:ext uri="{BB962C8B-B14F-4D97-AF65-F5344CB8AC3E}">
        <p14:creationId xmlns:p14="http://schemas.microsoft.com/office/powerpoint/2010/main" val="3682843322"/>
      </p:ext>
    </p:extLst>
  </p:cSld>
  <p:clrMapOvr>
    <a:masterClrMapping/>
  </p:clrMapOvr>
  <p:transition spd="slow">
    <p:wipe/>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CD3F220E-26B8-466E-BF8A-B857E25FE5BD}" type="datetimeFigureOut">
              <a:rPr lang="en-US" smtClean="0"/>
              <a:t>8/24/2023</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F9BC1FAB-FE1B-483E-A689-155B21EB2071}" type="slidenum">
              <a:rPr lang="en-US" smtClean="0"/>
              <a:t>‹#›</a:t>
            </a:fld>
            <a:endParaRPr lang="en-US"/>
          </a:p>
        </p:txBody>
      </p:sp>
    </p:spTree>
    <p:extLst>
      <p:ext uri="{BB962C8B-B14F-4D97-AF65-F5344CB8AC3E}">
        <p14:creationId xmlns:p14="http://schemas.microsoft.com/office/powerpoint/2010/main" val="2489089343"/>
      </p:ext>
    </p:extLst>
  </p:cSld>
  <p:clrMapOvr>
    <a:masterClrMapping/>
  </p:clrMapOvr>
  <p:transition spd="slow">
    <p:wipe/>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CD3F220E-26B8-466E-BF8A-B857E25FE5BD}" type="datetimeFigureOut">
              <a:rPr lang="en-US" smtClean="0"/>
              <a:t>8/24/2023</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F9BC1FAB-FE1B-483E-A689-155B21EB2071}" type="slidenum">
              <a:rPr lang="en-US" smtClean="0"/>
              <a:t>‹#›</a:t>
            </a:fld>
            <a:endParaRPr lang="en-US"/>
          </a:p>
        </p:txBody>
      </p:sp>
    </p:spTree>
    <p:extLst>
      <p:ext uri="{BB962C8B-B14F-4D97-AF65-F5344CB8AC3E}">
        <p14:creationId xmlns:p14="http://schemas.microsoft.com/office/powerpoint/2010/main" val="4074506104"/>
      </p:ext>
    </p:extLst>
  </p:cSld>
  <p:clrMapOvr>
    <a:masterClrMapping/>
  </p:clrMapOvr>
  <p:transition spd="slow">
    <p:wipe/>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CD3F220E-26B8-466E-BF8A-B857E25FE5BD}" type="datetimeFigureOut">
              <a:rPr lang="en-US" smtClean="0"/>
              <a:t>8/24/2023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9BC1FAB-FE1B-483E-A689-155B21EB2071}" type="slidenum">
              <a:rPr lang="en-US" smtClean="0"/>
              <a:t>‹#›</a:t>
            </a:fld>
            <a:endParaRPr lang="en-US"/>
          </a:p>
        </p:txBody>
      </p:sp>
    </p:spTree>
    <p:extLst>
      <p:ext uri="{BB962C8B-B14F-4D97-AF65-F5344CB8AC3E}">
        <p14:creationId xmlns:p14="http://schemas.microsoft.com/office/powerpoint/2010/main" val="179112627"/>
      </p:ext>
    </p:extLst>
  </p:cSld>
  <p:clrMapOvr>
    <a:masterClrMapping/>
  </p:clrMapOvr>
  <p:transition spd="slow">
    <p:wipe/>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CD3F220E-26B8-466E-BF8A-B857E25FE5BD}" type="datetimeFigureOut">
              <a:rPr lang="en-US" smtClean="0"/>
              <a:t>8/24/2023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9BC1FAB-FE1B-483E-A689-155B21EB2071}" type="slidenum">
              <a:rPr lang="en-US" smtClean="0"/>
              <a:t>‹#›</a:t>
            </a:fld>
            <a:endParaRPr lang="en-US"/>
          </a:p>
        </p:txBody>
      </p:sp>
    </p:spTree>
    <p:extLst>
      <p:ext uri="{BB962C8B-B14F-4D97-AF65-F5344CB8AC3E}">
        <p14:creationId xmlns:p14="http://schemas.microsoft.com/office/powerpoint/2010/main" val="3942375100"/>
      </p:ext>
    </p:extLst>
  </p:cSld>
  <p:clrMapOvr>
    <a:masterClrMapping/>
  </p:clrMapOvr>
  <p:transition spd="slow">
    <p:wipe/>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4DA77-0714-4226-8456-DE0FB00C8765}"/>
              </a:ext>
            </a:extLst>
          </p:cNvPr>
          <p:cNvSpPr>
            <a:spLocks noGrp="1"/>
          </p:cNvSpPr>
          <p:nvPr>
            <p:ph type="dt" sz="half" idx="10"/>
          </p:nvPr>
        </p:nvSpPr>
        <p:spPr>
          <a:xfrm>
            <a:off x="838200" y="6356350"/>
            <a:ext cx="2743200" cy="365125"/>
          </a:xfrm>
          <a:prstGeom prst="rect">
            <a:avLst/>
          </a:prstGeom>
        </p:spPr>
        <p:txBody>
          <a:bodyPr/>
          <a:lstStyle/>
          <a:p>
            <a:fld id="{E69B9EE9-F3BF-4B40-83E7-C9BC68FDDB0E}" type="datetimeFigureOut">
              <a:rPr lang="en-US" smtClean="0"/>
              <a:t>8/24/2023</a:t>
            </a:fld>
            <a:endParaRPr lang="en-US"/>
          </a:p>
        </p:txBody>
      </p:sp>
      <p:sp>
        <p:nvSpPr>
          <p:cNvPr id="3" name="Footer Placeholder 2">
            <a:extLst>
              <a:ext uri="{FF2B5EF4-FFF2-40B4-BE49-F238E27FC236}">
                <a16:creationId xmlns:a16="http://schemas.microsoft.com/office/drawing/2014/main" id="{548689CE-C57C-4CCE-B5D7-91A284CB198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4440DF66-3D9B-4E31-B419-8D199F946398}"/>
              </a:ext>
            </a:extLst>
          </p:cNvPr>
          <p:cNvSpPr>
            <a:spLocks noGrp="1"/>
          </p:cNvSpPr>
          <p:nvPr>
            <p:ph type="sldNum" sz="quarter" idx="12"/>
          </p:nvPr>
        </p:nvSpPr>
        <p:spPr>
          <a:xfrm>
            <a:off x="8610600" y="6356350"/>
            <a:ext cx="2743200" cy="365125"/>
          </a:xfrm>
          <a:prstGeom prst="rect">
            <a:avLst/>
          </a:prstGeom>
        </p:spPr>
        <p:txBody>
          <a:bodyPr/>
          <a:lstStyle/>
          <a:p>
            <a:fld id="{17F55963-6440-4C45-BA09-4E6A99D1BBE0}" type="slidenum">
              <a:rPr lang="en-US" smtClean="0"/>
              <a:t>‹#›</a:t>
            </a:fld>
            <a:endParaRPr lang="en-US"/>
          </a:p>
        </p:txBody>
      </p:sp>
      <p:pic>
        <p:nvPicPr>
          <p:cNvPr id="5" name="图片 11">
            <a:extLst>
              <a:ext uri="{FF2B5EF4-FFF2-40B4-BE49-F238E27FC236}">
                <a16:creationId xmlns:a16="http://schemas.microsoft.com/office/drawing/2014/main" id="{F8D25706-2844-4610-9B87-EBA858FB326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505279416"/>
      </p:ext>
    </p:extLst>
  </p:cSld>
  <p:clrMapOvr>
    <a:masterClrMapping/>
  </p:clrMapOvr>
  <p:transition spd="slow">
    <p:wipe/>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F0A372-E784-4489-91B1-EB5F9893BA9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36E1B435-934F-44C4-8F1B-EC379BCB0879}"/>
              </a:ext>
            </a:extLst>
          </p:cNvPr>
          <p:cNvSpPr>
            <a:spLocks noGrp="1"/>
          </p:cNvSpPr>
          <p:nvPr>
            <p:ph type="dt" sz="half" idx="10"/>
          </p:nvPr>
        </p:nvSpPr>
        <p:spPr>
          <a:xfrm>
            <a:off x="838200" y="6356350"/>
            <a:ext cx="2743200" cy="365125"/>
          </a:xfrm>
          <a:prstGeom prst="rect">
            <a:avLst/>
          </a:prstGeom>
        </p:spPr>
        <p:txBody>
          <a:bodyPr/>
          <a:lstStyle/>
          <a:p>
            <a:fld id="{E69B9EE9-F3BF-4B40-83E7-C9BC68FDDB0E}" type="datetimeFigureOut">
              <a:rPr lang="en-US" smtClean="0"/>
              <a:t>8/24/2023</a:t>
            </a:fld>
            <a:endParaRPr lang="en-US"/>
          </a:p>
        </p:txBody>
      </p:sp>
      <p:sp>
        <p:nvSpPr>
          <p:cNvPr id="4" name="Footer Placeholder 3">
            <a:extLst>
              <a:ext uri="{FF2B5EF4-FFF2-40B4-BE49-F238E27FC236}">
                <a16:creationId xmlns:a16="http://schemas.microsoft.com/office/drawing/2014/main" id="{7D9BAE6C-C81A-448F-810E-8201A0E7DDE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8598452A-D52B-4D53-AA70-42F3E1B91326}"/>
              </a:ext>
            </a:extLst>
          </p:cNvPr>
          <p:cNvSpPr>
            <a:spLocks noGrp="1"/>
          </p:cNvSpPr>
          <p:nvPr>
            <p:ph type="sldNum" sz="quarter" idx="12"/>
          </p:nvPr>
        </p:nvSpPr>
        <p:spPr>
          <a:xfrm>
            <a:off x="8610600" y="6356350"/>
            <a:ext cx="2743200" cy="365125"/>
          </a:xfrm>
          <a:prstGeom prst="rect">
            <a:avLst/>
          </a:prstGeom>
        </p:spPr>
        <p:txBody>
          <a:bodyPr/>
          <a:lstStyle/>
          <a:p>
            <a:fld id="{17F55963-6440-4C45-BA09-4E6A99D1BBE0}" type="slidenum">
              <a:rPr lang="en-US" smtClean="0"/>
              <a:t>‹#›</a:t>
            </a:fld>
            <a:endParaRPr lang="en-US"/>
          </a:p>
        </p:txBody>
      </p:sp>
      <p:pic>
        <p:nvPicPr>
          <p:cNvPr id="6" name="图片 14">
            <a:extLst>
              <a:ext uri="{FF2B5EF4-FFF2-40B4-BE49-F238E27FC236}">
                <a16:creationId xmlns:a16="http://schemas.microsoft.com/office/drawing/2014/main" id="{D5D8C801-AC8F-4E62-828F-E7AC8731CE8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0"/>
            <a:ext cx="12192000" cy="6858000"/>
          </a:xfrm>
          <a:prstGeom prst="rect">
            <a:avLst/>
          </a:prstGeom>
        </p:spPr>
      </p:pic>
    </p:spTree>
    <p:extLst>
      <p:ext uri="{BB962C8B-B14F-4D97-AF65-F5344CB8AC3E}">
        <p14:creationId xmlns:p14="http://schemas.microsoft.com/office/powerpoint/2010/main" val="1343935100"/>
      </p:ext>
    </p:extLst>
  </p:cSld>
  <p:clrMapOvr>
    <a:masterClrMapping/>
  </p:clrMapOvr>
  <p:transition spd="slow">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CD3F220E-26B8-466E-BF8A-B857E25FE5BD}" type="datetimeFigureOut">
              <a:rPr lang="en-US" smtClean="0"/>
              <a:t>8/24/2023</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F9BC1FAB-FE1B-483E-A689-155B21EB2071}" type="slidenum">
              <a:rPr lang="en-US" smtClean="0"/>
              <a:t>‹#›</a:t>
            </a:fld>
            <a:endParaRPr lang="en-US"/>
          </a:p>
        </p:txBody>
      </p:sp>
    </p:spTree>
    <p:extLst>
      <p:ext uri="{BB962C8B-B14F-4D97-AF65-F5344CB8AC3E}">
        <p14:creationId xmlns:p14="http://schemas.microsoft.com/office/powerpoint/2010/main" val="1008137835"/>
      </p:ext>
    </p:extLst>
  </p:cSld>
  <p:clrMapOvr>
    <a:masterClrMapping/>
  </p:clrMapOvr>
  <p:transition spd="slow">
    <p:wipe/>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179479339"/>
      </p:ext>
    </p:extLst>
  </p:cSld>
  <p:clrMapOvr>
    <a:masterClrMapping/>
  </p:clrMapOvr>
  <p:transition spd="slow">
    <p:wipe/>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16A006-59DD-41EF-BB59-5CF0A5B0F3A2}"/>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47CF5D0-5E86-4B07-82F0-4706674B42CB}"/>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932F55C-8EFE-4A66-9DB3-D0CB88777B6B}"/>
              </a:ext>
            </a:extLst>
          </p:cNvPr>
          <p:cNvSpPr>
            <a:spLocks noGrp="1"/>
          </p:cNvSpPr>
          <p:nvPr>
            <p:ph type="dt" sz="half" idx="10"/>
          </p:nvPr>
        </p:nvSpPr>
        <p:spPr>
          <a:xfrm>
            <a:off x="838200" y="6356350"/>
            <a:ext cx="2743200" cy="365125"/>
          </a:xfrm>
          <a:prstGeom prst="rect">
            <a:avLst/>
          </a:prstGeom>
        </p:spPr>
        <p:txBody>
          <a:bodyPr/>
          <a:lstStyle/>
          <a:p>
            <a:fld id="{E69B9EE9-F3BF-4B40-83E7-C9BC68FDDB0E}" type="datetimeFigureOut">
              <a:rPr lang="en-US" smtClean="0"/>
              <a:t>8/24/2023</a:t>
            </a:fld>
            <a:endParaRPr lang="en-US"/>
          </a:p>
        </p:txBody>
      </p:sp>
      <p:sp>
        <p:nvSpPr>
          <p:cNvPr id="5" name="Footer Placeholder 4">
            <a:extLst>
              <a:ext uri="{FF2B5EF4-FFF2-40B4-BE49-F238E27FC236}">
                <a16:creationId xmlns:a16="http://schemas.microsoft.com/office/drawing/2014/main" id="{B3E38045-8612-4FFC-BF9F-64FB98C8EF0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BB615B52-8190-4B2D-852C-B23A268AE49F}"/>
              </a:ext>
            </a:extLst>
          </p:cNvPr>
          <p:cNvSpPr>
            <a:spLocks noGrp="1"/>
          </p:cNvSpPr>
          <p:nvPr>
            <p:ph type="sldNum" sz="quarter" idx="12"/>
          </p:nvPr>
        </p:nvSpPr>
        <p:spPr>
          <a:xfrm>
            <a:off x="8610600" y="6356350"/>
            <a:ext cx="2743200" cy="365125"/>
          </a:xfrm>
          <a:prstGeom prst="rect">
            <a:avLst/>
          </a:prstGeom>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1205725413"/>
      </p:ext>
    </p:extLst>
  </p:cSld>
  <p:clrMapOvr>
    <a:masterClrMapping/>
  </p:clrMapOvr>
  <p:transition spd="slow">
    <p:wipe/>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92C063-6317-449C-A341-883F2682D4C8}"/>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D53C2C5-1069-41AD-AB8E-A272B5F74D0D}"/>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B335F9C6-7A1E-4BB1-8382-AF2048FA93AE}"/>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A2CF1DA-3491-456F-B971-C43EFCD2163E}"/>
              </a:ext>
            </a:extLst>
          </p:cNvPr>
          <p:cNvSpPr>
            <a:spLocks noGrp="1"/>
          </p:cNvSpPr>
          <p:nvPr>
            <p:ph type="dt" sz="half" idx="10"/>
          </p:nvPr>
        </p:nvSpPr>
        <p:spPr>
          <a:xfrm>
            <a:off x="838200" y="6356350"/>
            <a:ext cx="2743200" cy="365125"/>
          </a:xfrm>
          <a:prstGeom prst="rect">
            <a:avLst/>
          </a:prstGeom>
        </p:spPr>
        <p:txBody>
          <a:bodyPr/>
          <a:lstStyle/>
          <a:p>
            <a:fld id="{E69B9EE9-F3BF-4B40-83E7-C9BC68FDDB0E}" type="datetimeFigureOut">
              <a:rPr lang="en-US" smtClean="0"/>
              <a:t>8/24/2023</a:t>
            </a:fld>
            <a:endParaRPr lang="en-US"/>
          </a:p>
        </p:txBody>
      </p:sp>
      <p:sp>
        <p:nvSpPr>
          <p:cNvPr id="6" name="Footer Placeholder 5">
            <a:extLst>
              <a:ext uri="{FF2B5EF4-FFF2-40B4-BE49-F238E27FC236}">
                <a16:creationId xmlns:a16="http://schemas.microsoft.com/office/drawing/2014/main" id="{A2D613E6-C32A-4783-9219-260167E50DB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F3F57CA7-22C9-4637-98D5-45CB81C4CD6F}"/>
              </a:ext>
            </a:extLst>
          </p:cNvPr>
          <p:cNvSpPr>
            <a:spLocks noGrp="1"/>
          </p:cNvSpPr>
          <p:nvPr>
            <p:ph type="sldNum" sz="quarter" idx="12"/>
          </p:nvPr>
        </p:nvSpPr>
        <p:spPr>
          <a:xfrm>
            <a:off x="8610600" y="6356350"/>
            <a:ext cx="2743200" cy="365125"/>
          </a:xfrm>
          <a:prstGeom prst="rect">
            <a:avLst/>
          </a:prstGeom>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1887106562"/>
      </p:ext>
    </p:extLst>
  </p:cSld>
  <p:clrMapOvr>
    <a:masterClrMapping/>
  </p:clrMapOvr>
  <p:transition spd="slow">
    <p:wipe/>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5C8BC-CF44-4FCD-ACB9-6C06E1FD0DA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DFE26985-A785-4717-80AD-9B8D8F5B85B1}"/>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305A630-F12E-492E-A3AD-AE8A23606B49}"/>
              </a:ext>
            </a:extLst>
          </p:cNvPr>
          <p:cNvSpPr>
            <a:spLocks noGrp="1"/>
          </p:cNvSpPr>
          <p:nvPr>
            <p:ph type="dt" sz="half" idx="10"/>
          </p:nvPr>
        </p:nvSpPr>
        <p:spPr>
          <a:xfrm>
            <a:off x="838200" y="6356350"/>
            <a:ext cx="2743200" cy="365125"/>
          </a:xfrm>
          <a:prstGeom prst="rect">
            <a:avLst/>
          </a:prstGeom>
        </p:spPr>
        <p:txBody>
          <a:bodyPr/>
          <a:lstStyle/>
          <a:p>
            <a:fld id="{E69B9EE9-F3BF-4B40-83E7-C9BC68FDDB0E}" type="datetimeFigureOut">
              <a:rPr lang="en-US" smtClean="0"/>
              <a:t>8/24/2023</a:t>
            </a:fld>
            <a:endParaRPr lang="en-US"/>
          </a:p>
        </p:txBody>
      </p:sp>
      <p:sp>
        <p:nvSpPr>
          <p:cNvPr id="5" name="Footer Placeholder 4">
            <a:extLst>
              <a:ext uri="{FF2B5EF4-FFF2-40B4-BE49-F238E27FC236}">
                <a16:creationId xmlns:a16="http://schemas.microsoft.com/office/drawing/2014/main" id="{7F5C2166-B6AA-4084-B4D7-069DDC982D5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0C20EA2-78ED-4391-B2FB-25000FDBCAA6}"/>
              </a:ext>
            </a:extLst>
          </p:cNvPr>
          <p:cNvSpPr>
            <a:spLocks noGrp="1"/>
          </p:cNvSpPr>
          <p:nvPr>
            <p:ph type="sldNum" sz="quarter" idx="12"/>
          </p:nvPr>
        </p:nvSpPr>
        <p:spPr>
          <a:xfrm>
            <a:off x="8610600" y="6356350"/>
            <a:ext cx="2743200" cy="365125"/>
          </a:xfrm>
          <a:prstGeom prst="rect">
            <a:avLst/>
          </a:prstGeom>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2650393262"/>
      </p:ext>
    </p:extLst>
  </p:cSld>
  <p:clrMapOvr>
    <a:masterClrMapping/>
  </p:clrMapOvr>
  <p:transition spd="slow">
    <p:wipe/>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One column title and text">
  <p:cSld name="One column title and text">
    <p:spTree>
      <p:nvGrpSpPr>
        <p:cNvPr id="1" name="Shape 72"/>
        <p:cNvGrpSpPr/>
        <p:nvPr/>
      </p:nvGrpSpPr>
      <p:grpSpPr>
        <a:xfrm>
          <a:off x="0" y="0"/>
          <a:ext cx="0" cy="0"/>
          <a:chOff x="0" y="0"/>
          <a:chExt cx="0" cy="0"/>
        </a:xfrm>
      </p:grpSpPr>
      <p:sp>
        <p:nvSpPr>
          <p:cNvPr id="73" name="Google Shape;73;p3"/>
          <p:cNvSpPr/>
          <p:nvPr/>
        </p:nvSpPr>
        <p:spPr>
          <a:xfrm flipH="1">
            <a:off x="5308718" y="3412681"/>
            <a:ext cx="6863414" cy="3455005"/>
          </a:xfrm>
          <a:custGeom>
            <a:avLst/>
            <a:gdLst/>
            <a:ahLst/>
            <a:cxnLst/>
            <a:rect l="l" t="t" r="r" b="b"/>
            <a:pathLst>
              <a:path w="12201625" h="3420797" extrusionOk="0">
                <a:moveTo>
                  <a:pt x="0" y="0"/>
                </a:moveTo>
                <a:cubicBezTo>
                  <a:pt x="1050792" y="529990"/>
                  <a:pt x="1804979" y="1955131"/>
                  <a:pt x="3152376" y="1589971"/>
                </a:cubicBezTo>
                <a:cubicBezTo>
                  <a:pt x="4499773" y="1224811"/>
                  <a:pt x="4983363" y="706400"/>
                  <a:pt x="6394317" y="1794127"/>
                </a:cubicBezTo>
                <a:cubicBezTo>
                  <a:pt x="7805271" y="2881854"/>
                  <a:pt x="8257928" y="1723553"/>
                  <a:pt x="9225813" y="1994665"/>
                </a:cubicBezTo>
                <a:cubicBezTo>
                  <a:pt x="10193698" y="2265777"/>
                  <a:pt x="11022264" y="3129649"/>
                  <a:pt x="12201625" y="3420797"/>
                </a:cubicBezTo>
                <a:lnTo>
                  <a:pt x="0" y="3420797"/>
                </a:lnTo>
                <a:lnTo>
                  <a:pt x="0" y="0"/>
                </a:lnTo>
                <a:close/>
              </a:path>
            </a:pathLst>
          </a:custGeom>
          <a:solidFill>
            <a:srgbClr val="000000">
              <a:alpha val="95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74" name="Google Shape;74;p3"/>
          <p:cNvSpPr/>
          <p:nvPr/>
        </p:nvSpPr>
        <p:spPr>
          <a:xfrm flipH="1">
            <a:off x="5369727" y="3784063"/>
            <a:ext cx="6802406" cy="3087269"/>
          </a:xfrm>
          <a:custGeom>
            <a:avLst/>
            <a:gdLst/>
            <a:ahLst/>
            <a:cxnLst/>
            <a:rect l="l" t="t" r="r" b="b"/>
            <a:pathLst>
              <a:path w="12201625" h="3420797" extrusionOk="0">
                <a:moveTo>
                  <a:pt x="0" y="0"/>
                </a:moveTo>
                <a:cubicBezTo>
                  <a:pt x="1050792" y="529990"/>
                  <a:pt x="1804979" y="1955131"/>
                  <a:pt x="3152376" y="1589971"/>
                </a:cubicBezTo>
                <a:cubicBezTo>
                  <a:pt x="4499773" y="1224811"/>
                  <a:pt x="4983363" y="706400"/>
                  <a:pt x="6394317" y="1794127"/>
                </a:cubicBezTo>
                <a:cubicBezTo>
                  <a:pt x="7805271" y="2881854"/>
                  <a:pt x="8257928" y="1723553"/>
                  <a:pt x="9225813" y="1994665"/>
                </a:cubicBezTo>
                <a:cubicBezTo>
                  <a:pt x="10193698" y="2265777"/>
                  <a:pt x="11022264" y="3129649"/>
                  <a:pt x="12201625" y="3420797"/>
                </a:cubicBezTo>
                <a:lnTo>
                  <a:pt x="0" y="3420797"/>
                </a:lnTo>
                <a:lnTo>
                  <a:pt x="0" y="0"/>
                </a:ln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75" name="Google Shape;75;p3"/>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Autofit/>
          </a:bodyPr>
          <a:lstStyle>
            <a:lvl1pPr lvl="0" algn="r" rtl="0">
              <a:buNone/>
              <a:defRPr sz="1300">
                <a:solidFill>
                  <a:schemeClr val="dk2"/>
                </a:solidFill>
              </a:defRPr>
            </a:lvl1pPr>
            <a:lvl2pPr lvl="1" algn="r" rtl="0">
              <a:buNone/>
              <a:defRPr sz="1300">
                <a:solidFill>
                  <a:schemeClr val="dk2"/>
                </a:solidFill>
              </a:defRPr>
            </a:lvl2pPr>
            <a:lvl3pPr lvl="2" algn="r" rtl="0">
              <a:buNone/>
              <a:defRPr sz="1300">
                <a:solidFill>
                  <a:schemeClr val="dk2"/>
                </a:solidFill>
              </a:defRPr>
            </a:lvl3pPr>
            <a:lvl4pPr lvl="3" algn="r" rtl="0">
              <a:buNone/>
              <a:defRPr sz="1300">
                <a:solidFill>
                  <a:schemeClr val="dk2"/>
                </a:solidFill>
              </a:defRPr>
            </a:lvl4pPr>
            <a:lvl5pPr lvl="4" algn="r" rtl="0">
              <a:buNone/>
              <a:defRPr sz="1300">
                <a:solidFill>
                  <a:schemeClr val="dk2"/>
                </a:solidFill>
              </a:defRPr>
            </a:lvl5pPr>
            <a:lvl6pPr lvl="5" algn="r" rtl="0">
              <a:buNone/>
              <a:defRPr sz="1300">
                <a:solidFill>
                  <a:schemeClr val="dk2"/>
                </a:solidFill>
              </a:defRPr>
            </a:lvl6pPr>
            <a:lvl7pPr lvl="6" algn="r" rtl="0">
              <a:buNone/>
              <a:defRPr sz="1300">
                <a:solidFill>
                  <a:schemeClr val="dk2"/>
                </a:solidFill>
              </a:defRPr>
            </a:lvl7pPr>
            <a:lvl8pPr lvl="7" algn="r" rtl="0">
              <a:buNone/>
              <a:defRPr sz="1300">
                <a:solidFill>
                  <a:schemeClr val="dk2"/>
                </a:solidFill>
              </a:defRPr>
            </a:lvl8pPr>
            <a:lvl9pPr lvl="8" algn="r" rtl="0">
              <a:buNone/>
              <a:defRPr sz="13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
        <p:nvSpPr>
          <p:cNvPr id="76" name="Google Shape;76;p3"/>
          <p:cNvSpPr txBox="1">
            <a:spLocks noGrp="1"/>
          </p:cNvSpPr>
          <p:nvPr>
            <p:ph type="title"/>
          </p:nvPr>
        </p:nvSpPr>
        <p:spPr>
          <a:xfrm>
            <a:off x="415600" y="593375"/>
            <a:ext cx="5664900" cy="763500"/>
          </a:xfrm>
          <a:prstGeom prst="rect">
            <a:avLst/>
          </a:prstGeom>
        </p:spPr>
        <p:txBody>
          <a:bodyPr spcFirstLastPara="1" wrap="square" lIns="121900" tIns="121900" rIns="121900" bIns="121900" anchor="t" anchorCtr="0">
            <a:noAutofit/>
          </a:bodyPr>
          <a:lstStyle>
            <a:lvl1pPr lvl="0" rtl="0">
              <a:spcBef>
                <a:spcPts val="0"/>
              </a:spcBef>
              <a:spcAft>
                <a:spcPts val="0"/>
              </a:spcAft>
              <a:buClr>
                <a:schemeClr val="lt1"/>
              </a:buClr>
              <a:buSzPts val="6000"/>
              <a:buNone/>
              <a:defRPr>
                <a:solidFill>
                  <a:schemeClr val="lt1"/>
                </a:solidFill>
              </a:defRPr>
            </a:lvl1pPr>
            <a:lvl2pPr lvl="1" rtl="0">
              <a:spcBef>
                <a:spcPts val="0"/>
              </a:spcBef>
              <a:spcAft>
                <a:spcPts val="0"/>
              </a:spcAft>
              <a:buClr>
                <a:schemeClr val="lt1"/>
              </a:buClr>
              <a:buSzPts val="4800"/>
              <a:buNone/>
              <a:defRPr sz="4800">
                <a:solidFill>
                  <a:schemeClr val="lt1"/>
                </a:solidFill>
              </a:defRPr>
            </a:lvl2pPr>
            <a:lvl3pPr lvl="2" rtl="0">
              <a:spcBef>
                <a:spcPts val="0"/>
              </a:spcBef>
              <a:spcAft>
                <a:spcPts val="0"/>
              </a:spcAft>
              <a:buClr>
                <a:schemeClr val="lt1"/>
              </a:buClr>
              <a:buSzPts val="4800"/>
              <a:buNone/>
              <a:defRPr sz="4800">
                <a:solidFill>
                  <a:schemeClr val="lt1"/>
                </a:solidFill>
              </a:defRPr>
            </a:lvl3pPr>
            <a:lvl4pPr lvl="3" rtl="0">
              <a:spcBef>
                <a:spcPts val="0"/>
              </a:spcBef>
              <a:spcAft>
                <a:spcPts val="0"/>
              </a:spcAft>
              <a:buClr>
                <a:schemeClr val="lt1"/>
              </a:buClr>
              <a:buSzPts val="4800"/>
              <a:buNone/>
              <a:defRPr sz="4800">
                <a:solidFill>
                  <a:schemeClr val="lt1"/>
                </a:solidFill>
              </a:defRPr>
            </a:lvl4pPr>
            <a:lvl5pPr lvl="4" rtl="0">
              <a:spcBef>
                <a:spcPts val="0"/>
              </a:spcBef>
              <a:spcAft>
                <a:spcPts val="0"/>
              </a:spcAft>
              <a:buClr>
                <a:schemeClr val="lt1"/>
              </a:buClr>
              <a:buSzPts val="4800"/>
              <a:buNone/>
              <a:defRPr sz="4800">
                <a:solidFill>
                  <a:schemeClr val="lt1"/>
                </a:solidFill>
              </a:defRPr>
            </a:lvl5pPr>
            <a:lvl6pPr lvl="5" rtl="0">
              <a:spcBef>
                <a:spcPts val="0"/>
              </a:spcBef>
              <a:spcAft>
                <a:spcPts val="0"/>
              </a:spcAft>
              <a:buClr>
                <a:schemeClr val="lt1"/>
              </a:buClr>
              <a:buSzPts val="4800"/>
              <a:buNone/>
              <a:defRPr sz="4800">
                <a:solidFill>
                  <a:schemeClr val="lt1"/>
                </a:solidFill>
              </a:defRPr>
            </a:lvl6pPr>
            <a:lvl7pPr lvl="6" rtl="0">
              <a:spcBef>
                <a:spcPts val="0"/>
              </a:spcBef>
              <a:spcAft>
                <a:spcPts val="0"/>
              </a:spcAft>
              <a:buClr>
                <a:schemeClr val="lt1"/>
              </a:buClr>
              <a:buSzPts val="4800"/>
              <a:buNone/>
              <a:defRPr sz="4800">
                <a:solidFill>
                  <a:schemeClr val="lt1"/>
                </a:solidFill>
              </a:defRPr>
            </a:lvl7pPr>
            <a:lvl8pPr lvl="7" rtl="0">
              <a:spcBef>
                <a:spcPts val="0"/>
              </a:spcBef>
              <a:spcAft>
                <a:spcPts val="0"/>
              </a:spcAft>
              <a:buClr>
                <a:schemeClr val="lt1"/>
              </a:buClr>
              <a:buSzPts val="4800"/>
              <a:buNone/>
              <a:defRPr sz="4800">
                <a:solidFill>
                  <a:schemeClr val="lt1"/>
                </a:solidFill>
              </a:defRPr>
            </a:lvl8pPr>
            <a:lvl9pPr lvl="8" rtl="0">
              <a:spcBef>
                <a:spcPts val="0"/>
              </a:spcBef>
              <a:spcAft>
                <a:spcPts val="0"/>
              </a:spcAft>
              <a:buClr>
                <a:schemeClr val="lt1"/>
              </a:buClr>
              <a:buSzPts val="4800"/>
              <a:buNone/>
              <a:defRPr sz="4800">
                <a:solidFill>
                  <a:schemeClr val="lt1"/>
                </a:solidFill>
              </a:defRPr>
            </a:lvl9pPr>
          </a:lstStyle>
          <a:p>
            <a:endParaRPr/>
          </a:p>
        </p:txBody>
      </p:sp>
      <p:sp>
        <p:nvSpPr>
          <p:cNvPr id="77" name="Google Shape;77;p3"/>
          <p:cNvSpPr txBox="1">
            <a:spLocks noGrp="1"/>
          </p:cNvSpPr>
          <p:nvPr>
            <p:ph type="body" idx="1"/>
          </p:nvPr>
        </p:nvSpPr>
        <p:spPr>
          <a:xfrm>
            <a:off x="415600" y="3072975"/>
            <a:ext cx="5664900" cy="3144900"/>
          </a:xfrm>
          <a:prstGeom prst="rect">
            <a:avLst/>
          </a:prstGeom>
        </p:spPr>
        <p:txBody>
          <a:bodyPr spcFirstLastPara="1" wrap="square" lIns="121900" tIns="121900" rIns="121900" bIns="121900" anchor="t" anchorCtr="0">
            <a:noAutofit/>
          </a:bodyPr>
          <a:lstStyle>
            <a:lvl1pPr marL="457200" lvl="0" indent="-381000" rtl="0">
              <a:lnSpc>
                <a:spcPct val="115000"/>
              </a:lnSpc>
              <a:spcBef>
                <a:spcPts val="0"/>
              </a:spcBef>
              <a:spcAft>
                <a:spcPts val="0"/>
              </a:spcAft>
              <a:buSzPts val="2400"/>
              <a:buChar char="●"/>
              <a:defRPr sz="2400"/>
            </a:lvl1pPr>
            <a:lvl2pPr marL="914400" lvl="1" indent="-381000" rtl="0">
              <a:lnSpc>
                <a:spcPct val="115000"/>
              </a:lnSpc>
              <a:spcBef>
                <a:spcPts val="2100"/>
              </a:spcBef>
              <a:spcAft>
                <a:spcPts val="0"/>
              </a:spcAft>
              <a:buSzPts val="2400"/>
              <a:buChar char="○"/>
              <a:defRPr sz="2400"/>
            </a:lvl2pPr>
            <a:lvl3pPr marL="1371600" lvl="2" indent="-381000" rtl="0">
              <a:lnSpc>
                <a:spcPct val="115000"/>
              </a:lnSpc>
              <a:spcBef>
                <a:spcPts val="2100"/>
              </a:spcBef>
              <a:spcAft>
                <a:spcPts val="0"/>
              </a:spcAft>
              <a:buSzPts val="2400"/>
              <a:buChar char="■"/>
              <a:defRPr sz="2400"/>
            </a:lvl3pPr>
            <a:lvl4pPr marL="1828800" lvl="3" indent="-381000" rtl="0">
              <a:lnSpc>
                <a:spcPct val="115000"/>
              </a:lnSpc>
              <a:spcBef>
                <a:spcPts val="2100"/>
              </a:spcBef>
              <a:spcAft>
                <a:spcPts val="0"/>
              </a:spcAft>
              <a:buSzPts val="2400"/>
              <a:buChar char="●"/>
              <a:defRPr sz="2400"/>
            </a:lvl4pPr>
            <a:lvl5pPr marL="2286000" lvl="4" indent="-381000" rtl="0">
              <a:lnSpc>
                <a:spcPct val="115000"/>
              </a:lnSpc>
              <a:spcBef>
                <a:spcPts val="2100"/>
              </a:spcBef>
              <a:spcAft>
                <a:spcPts val="0"/>
              </a:spcAft>
              <a:buSzPts val="2400"/>
              <a:buChar char="○"/>
              <a:defRPr sz="2400"/>
            </a:lvl5pPr>
            <a:lvl6pPr marL="2743200" lvl="5" indent="-381000" rtl="0">
              <a:lnSpc>
                <a:spcPct val="115000"/>
              </a:lnSpc>
              <a:spcBef>
                <a:spcPts val="2100"/>
              </a:spcBef>
              <a:spcAft>
                <a:spcPts val="0"/>
              </a:spcAft>
              <a:buSzPts val="2400"/>
              <a:buChar char="■"/>
              <a:defRPr sz="2400"/>
            </a:lvl6pPr>
            <a:lvl7pPr marL="3200400" lvl="6" indent="-381000" rtl="0">
              <a:lnSpc>
                <a:spcPct val="115000"/>
              </a:lnSpc>
              <a:spcBef>
                <a:spcPts val="2100"/>
              </a:spcBef>
              <a:spcAft>
                <a:spcPts val="0"/>
              </a:spcAft>
              <a:buSzPts val="2400"/>
              <a:buChar char="●"/>
              <a:defRPr sz="2400"/>
            </a:lvl7pPr>
            <a:lvl8pPr marL="3657600" lvl="7" indent="-381000" rtl="0">
              <a:lnSpc>
                <a:spcPct val="115000"/>
              </a:lnSpc>
              <a:spcBef>
                <a:spcPts val="2100"/>
              </a:spcBef>
              <a:spcAft>
                <a:spcPts val="0"/>
              </a:spcAft>
              <a:buSzPts val="2400"/>
              <a:buChar char="○"/>
              <a:defRPr sz="2400"/>
            </a:lvl8pPr>
            <a:lvl9pPr marL="4114800" lvl="8" indent="-381000" rtl="0">
              <a:lnSpc>
                <a:spcPct val="115000"/>
              </a:lnSpc>
              <a:spcBef>
                <a:spcPts val="2100"/>
              </a:spcBef>
              <a:spcAft>
                <a:spcPts val="2100"/>
              </a:spcAft>
              <a:buSzPts val="2400"/>
              <a:buChar char="■"/>
              <a:defRPr sz="2400"/>
            </a:lvl9pPr>
          </a:lstStyle>
          <a:p>
            <a:endParaRPr/>
          </a:p>
        </p:txBody>
      </p:sp>
      <p:sp>
        <p:nvSpPr>
          <p:cNvPr id="78" name="Google Shape;78;p3"/>
          <p:cNvSpPr txBox="1">
            <a:spLocks noGrp="1"/>
          </p:cNvSpPr>
          <p:nvPr>
            <p:ph type="subTitle" idx="2"/>
          </p:nvPr>
        </p:nvSpPr>
        <p:spPr>
          <a:xfrm>
            <a:off x="415600" y="1729075"/>
            <a:ext cx="5664900" cy="971700"/>
          </a:xfrm>
          <a:prstGeom prst="rect">
            <a:avLst/>
          </a:prstGeom>
        </p:spPr>
        <p:txBody>
          <a:bodyPr spcFirstLastPara="1" wrap="square" lIns="121900" tIns="121900" rIns="121900" bIns="121900" anchor="t" anchorCtr="0">
            <a:noAutofit/>
          </a:bodyPr>
          <a:lstStyle>
            <a:lvl1pPr lvl="0" rtl="0">
              <a:spcBef>
                <a:spcPts val="0"/>
              </a:spcBef>
              <a:spcAft>
                <a:spcPts val="0"/>
              </a:spcAft>
              <a:buNone/>
              <a:defRPr sz="6000"/>
            </a:lvl1pPr>
            <a:lvl2pPr lvl="1" rtl="0">
              <a:spcBef>
                <a:spcPts val="2100"/>
              </a:spcBef>
              <a:spcAft>
                <a:spcPts val="0"/>
              </a:spcAft>
              <a:buNone/>
              <a:defRPr/>
            </a:lvl2pPr>
            <a:lvl3pPr lvl="2" rtl="0">
              <a:spcBef>
                <a:spcPts val="2100"/>
              </a:spcBef>
              <a:spcAft>
                <a:spcPts val="0"/>
              </a:spcAft>
              <a:buNone/>
              <a:defRPr/>
            </a:lvl3pPr>
            <a:lvl4pPr lvl="3" rtl="0">
              <a:spcBef>
                <a:spcPts val="2100"/>
              </a:spcBef>
              <a:spcAft>
                <a:spcPts val="0"/>
              </a:spcAft>
              <a:buNone/>
              <a:defRPr/>
            </a:lvl4pPr>
            <a:lvl5pPr lvl="4" rtl="0">
              <a:spcBef>
                <a:spcPts val="2100"/>
              </a:spcBef>
              <a:spcAft>
                <a:spcPts val="0"/>
              </a:spcAft>
              <a:buNone/>
              <a:defRPr/>
            </a:lvl5pPr>
            <a:lvl6pPr lvl="5" rtl="0">
              <a:spcBef>
                <a:spcPts val="2100"/>
              </a:spcBef>
              <a:spcAft>
                <a:spcPts val="0"/>
              </a:spcAft>
              <a:buNone/>
              <a:defRPr/>
            </a:lvl6pPr>
            <a:lvl7pPr lvl="6" rtl="0">
              <a:spcBef>
                <a:spcPts val="2100"/>
              </a:spcBef>
              <a:spcAft>
                <a:spcPts val="0"/>
              </a:spcAft>
              <a:buNone/>
              <a:defRPr/>
            </a:lvl7pPr>
            <a:lvl8pPr lvl="7" rtl="0">
              <a:spcBef>
                <a:spcPts val="2100"/>
              </a:spcBef>
              <a:spcAft>
                <a:spcPts val="0"/>
              </a:spcAft>
              <a:buNone/>
              <a:defRPr/>
            </a:lvl8pPr>
            <a:lvl9pPr lvl="8" rtl="0">
              <a:spcBef>
                <a:spcPts val="2100"/>
              </a:spcBef>
              <a:spcAft>
                <a:spcPts val="2100"/>
              </a:spcAft>
              <a:buNone/>
              <a:defRPr/>
            </a:lvl9pPr>
          </a:lstStyle>
          <a:p>
            <a:endParaRPr/>
          </a:p>
        </p:txBody>
      </p:sp>
      <p:sp>
        <p:nvSpPr>
          <p:cNvPr id="79" name="Google Shape;79;p3"/>
          <p:cNvSpPr/>
          <p:nvPr/>
        </p:nvSpPr>
        <p:spPr>
          <a:xfrm rot="10800000" flipH="1">
            <a:off x="-7" y="6"/>
            <a:ext cx="6863414" cy="3455005"/>
          </a:xfrm>
          <a:custGeom>
            <a:avLst/>
            <a:gdLst/>
            <a:ahLst/>
            <a:cxnLst/>
            <a:rect l="l" t="t" r="r" b="b"/>
            <a:pathLst>
              <a:path w="12201625" h="3420797" extrusionOk="0">
                <a:moveTo>
                  <a:pt x="0" y="0"/>
                </a:moveTo>
                <a:cubicBezTo>
                  <a:pt x="1050792" y="529990"/>
                  <a:pt x="1804979" y="1955131"/>
                  <a:pt x="3152376" y="1589971"/>
                </a:cubicBezTo>
                <a:cubicBezTo>
                  <a:pt x="4499773" y="1224811"/>
                  <a:pt x="4983363" y="706400"/>
                  <a:pt x="6394317" y="1794127"/>
                </a:cubicBezTo>
                <a:cubicBezTo>
                  <a:pt x="7805271" y="2881854"/>
                  <a:pt x="8257928" y="1723553"/>
                  <a:pt x="9225813" y="1994665"/>
                </a:cubicBezTo>
                <a:cubicBezTo>
                  <a:pt x="10193698" y="2265777"/>
                  <a:pt x="11022264" y="3129649"/>
                  <a:pt x="12201625" y="3420797"/>
                </a:cubicBezTo>
                <a:lnTo>
                  <a:pt x="0" y="3420797"/>
                </a:lnTo>
                <a:lnTo>
                  <a:pt x="0" y="0"/>
                </a:lnTo>
                <a:close/>
              </a:path>
            </a:pathLst>
          </a:custGeom>
          <a:solidFill>
            <a:srgbClr val="000000">
              <a:alpha val="95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Tree>
    <p:extLst>
      <p:ext uri="{BB962C8B-B14F-4D97-AF65-F5344CB8AC3E}">
        <p14:creationId xmlns:p14="http://schemas.microsoft.com/office/powerpoint/2010/main" val="304391656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Title &amp; body">
  <p:cSld name="Title &amp; body">
    <p:spTree>
      <p:nvGrpSpPr>
        <p:cNvPr id="1" name="Shape 263"/>
        <p:cNvGrpSpPr/>
        <p:nvPr/>
      </p:nvGrpSpPr>
      <p:grpSpPr>
        <a:xfrm>
          <a:off x="0" y="0"/>
          <a:ext cx="0" cy="0"/>
          <a:chOff x="0" y="0"/>
          <a:chExt cx="0" cy="0"/>
        </a:xfrm>
      </p:grpSpPr>
      <p:sp>
        <p:nvSpPr>
          <p:cNvPr id="264" name="Google Shape;264;p6"/>
          <p:cNvSpPr txBox="1">
            <a:spLocks noGrp="1"/>
          </p:cNvSpPr>
          <p:nvPr>
            <p:ph type="body" idx="1"/>
          </p:nvPr>
        </p:nvSpPr>
        <p:spPr>
          <a:xfrm>
            <a:off x="1533650" y="1536642"/>
            <a:ext cx="8970000" cy="4555200"/>
          </a:xfrm>
          <a:prstGeom prst="rect">
            <a:avLst/>
          </a:prstGeom>
        </p:spPr>
        <p:txBody>
          <a:bodyPr spcFirstLastPara="1" wrap="square" lIns="121900" tIns="121900" rIns="121900" bIns="121900" anchor="t" anchorCtr="0">
            <a:noAutofit/>
          </a:bodyPr>
          <a:lstStyle>
            <a:lvl1pPr marL="457200" lvl="0" indent="-381000" rtl="0">
              <a:spcBef>
                <a:spcPts val="0"/>
              </a:spcBef>
              <a:spcAft>
                <a:spcPts val="0"/>
              </a:spcAft>
              <a:buSzPts val="2400"/>
              <a:buChar char="●"/>
              <a:defRPr/>
            </a:lvl1pPr>
            <a:lvl2pPr marL="914400" lvl="1" indent="-349250" rtl="0">
              <a:spcBef>
                <a:spcPts val="2100"/>
              </a:spcBef>
              <a:spcAft>
                <a:spcPts val="0"/>
              </a:spcAft>
              <a:buSzPts val="1900"/>
              <a:buChar char="○"/>
              <a:defRPr/>
            </a:lvl2pPr>
            <a:lvl3pPr marL="1371600" lvl="2" indent="-349250" rtl="0">
              <a:spcBef>
                <a:spcPts val="2100"/>
              </a:spcBef>
              <a:spcAft>
                <a:spcPts val="0"/>
              </a:spcAft>
              <a:buSzPts val="1900"/>
              <a:buChar char="■"/>
              <a:defRPr/>
            </a:lvl3pPr>
            <a:lvl4pPr marL="1828800" lvl="3" indent="-349250" rtl="0">
              <a:spcBef>
                <a:spcPts val="2100"/>
              </a:spcBef>
              <a:spcAft>
                <a:spcPts val="0"/>
              </a:spcAft>
              <a:buSzPts val="1900"/>
              <a:buChar char="●"/>
              <a:defRPr/>
            </a:lvl4pPr>
            <a:lvl5pPr marL="2286000" lvl="4" indent="-349250" rtl="0">
              <a:spcBef>
                <a:spcPts val="2100"/>
              </a:spcBef>
              <a:spcAft>
                <a:spcPts val="0"/>
              </a:spcAft>
              <a:buSzPts val="1900"/>
              <a:buChar char="○"/>
              <a:defRPr/>
            </a:lvl5pPr>
            <a:lvl6pPr marL="2743200" lvl="5" indent="-349250" rtl="0">
              <a:spcBef>
                <a:spcPts val="2100"/>
              </a:spcBef>
              <a:spcAft>
                <a:spcPts val="0"/>
              </a:spcAft>
              <a:buSzPts val="1900"/>
              <a:buChar char="■"/>
              <a:defRPr/>
            </a:lvl6pPr>
            <a:lvl7pPr marL="3200400" lvl="6" indent="-349250" rtl="0">
              <a:spcBef>
                <a:spcPts val="2100"/>
              </a:spcBef>
              <a:spcAft>
                <a:spcPts val="0"/>
              </a:spcAft>
              <a:buSzPts val="1900"/>
              <a:buChar char="●"/>
              <a:defRPr/>
            </a:lvl7pPr>
            <a:lvl8pPr marL="3657600" lvl="7" indent="-349250" rtl="0">
              <a:spcBef>
                <a:spcPts val="2100"/>
              </a:spcBef>
              <a:spcAft>
                <a:spcPts val="0"/>
              </a:spcAft>
              <a:buSzPts val="1900"/>
              <a:buChar char="○"/>
              <a:defRPr/>
            </a:lvl8pPr>
            <a:lvl9pPr marL="4114800" lvl="8" indent="-349250" rtl="0">
              <a:spcBef>
                <a:spcPts val="2100"/>
              </a:spcBef>
              <a:spcAft>
                <a:spcPts val="2100"/>
              </a:spcAft>
              <a:buSzPts val="1900"/>
              <a:buChar char="■"/>
              <a:defRPr/>
            </a:lvl9pPr>
          </a:lstStyle>
          <a:p>
            <a:endParaRPr/>
          </a:p>
        </p:txBody>
      </p:sp>
      <p:sp>
        <p:nvSpPr>
          <p:cNvPr id="265" name="Google Shape;265;p6"/>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Autofit/>
          </a:bodyPr>
          <a:lstStyle>
            <a:lvl1pPr lvl="0" algn="r" rtl="0">
              <a:buNone/>
              <a:defRPr sz="1300">
                <a:solidFill>
                  <a:schemeClr val="dk2"/>
                </a:solidFill>
              </a:defRPr>
            </a:lvl1pPr>
            <a:lvl2pPr lvl="1" algn="r" rtl="0">
              <a:buNone/>
              <a:defRPr sz="1300">
                <a:solidFill>
                  <a:schemeClr val="dk2"/>
                </a:solidFill>
              </a:defRPr>
            </a:lvl2pPr>
            <a:lvl3pPr lvl="2" algn="r" rtl="0">
              <a:buNone/>
              <a:defRPr sz="1300">
                <a:solidFill>
                  <a:schemeClr val="dk2"/>
                </a:solidFill>
              </a:defRPr>
            </a:lvl3pPr>
            <a:lvl4pPr lvl="3" algn="r" rtl="0">
              <a:buNone/>
              <a:defRPr sz="1300">
                <a:solidFill>
                  <a:schemeClr val="dk2"/>
                </a:solidFill>
              </a:defRPr>
            </a:lvl4pPr>
            <a:lvl5pPr lvl="4" algn="r" rtl="0">
              <a:buNone/>
              <a:defRPr sz="1300">
                <a:solidFill>
                  <a:schemeClr val="dk2"/>
                </a:solidFill>
              </a:defRPr>
            </a:lvl5pPr>
            <a:lvl6pPr lvl="5" algn="r" rtl="0">
              <a:buNone/>
              <a:defRPr sz="1300">
                <a:solidFill>
                  <a:schemeClr val="dk2"/>
                </a:solidFill>
              </a:defRPr>
            </a:lvl6pPr>
            <a:lvl7pPr lvl="6" algn="r" rtl="0">
              <a:buNone/>
              <a:defRPr sz="1300">
                <a:solidFill>
                  <a:schemeClr val="dk2"/>
                </a:solidFill>
              </a:defRPr>
            </a:lvl7pPr>
            <a:lvl8pPr lvl="7" algn="r" rtl="0">
              <a:buNone/>
              <a:defRPr sz="1300">
                <a:solidFill>
                  <a:schemeClr val="dk2"/>
                </a:solidFill>
              </a:defRPr>
            </a:lvl8pPr>
            <a:lvl9pPr lvl="8" algn="r" rtl="0">
              <a:buNone/>
              <a:defRPr sz="13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
        <p:nvSpPr>
          <p:cNvPr id="266" name="Google Shape;266;p6"/>
          <p:cNvSpPr txBox="1">
            <a:spLocks noGrp="1"/>
          </p:cNvSpPr>
          <p:nvPr>
            <p:ph type="title"/>
          </p:nvPr>
        </p:nvSpPr>
        <p:spPr>
          <a:xfrm>
            <a:off x="1533650" y="593375"/>
            <a:ext cx="8970000" cy="763500"/>
          </a:xfrm>
          <a:prstGeom prst="rect">
            <a:avLst/>
          </a:prstGeom>
        </p:spPr>
        <p:txBody>
          <a:bodyPr spcFirstLastPara="1" wrap="square" lIns="121900" tIns="121900" rIns="121900" bIns="121900" anchor="t" anchorCtr="0">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267" name="Google Shape;267;p6"/>
          <p:cNvSpPr/>
          <p:nvPr/>
        </p:nvSpPr>
        <p:spPr>
          <a:xfrm>
            <a:off x="0" y="4083051"/>
            <a:ext cx="12201625" cy="2770846"/>
          </a:xfrm>
          <a:custGeom>
            <a:avLst/>
            <a:gdLst/>
            <a:ahLst/>
            <a:cxnLst/>
            <a:rect l="l" t="t" r="r" b="b"/>
            <a:pathLst>
              <a:path w="12201625" h="3420797" extrusionOk="0">
                <a:moveTo>
                  <a:pt x="0" y="0"/>
                </a:moveTo>
                <a:cubicBezTo>
                  <a:pt x="1050792" y="529990"/>
                  <a:pt x="1804979" y="1955131"/>
                  <a:pt x="3152376" y="1589971"/>
                </a:cubicBezTo>
                <a:cubicBezTo>
                  <a:pt x="4499773" y="1224811"/>
                  <a:pt x="4983363" y="706400"/>
                  <a:pt x="6394317" y="1794127"/>
                </a:cubicBezTo>
                <a:cubicBezTo>
                  <a:pt x="7805271" y="2881854"/>
                  <a:pt x="8257928" y="1723553"/>
                  <a:pt x="9225813" y="1994665"/>
                </a:cubicBezTo>
                <a:cubicBezTo>
                  <a:pt x="10193698" y="2265777"/>
                  <a:pt x="11022264" y="3129649"/>
                  <a:pt x="12201625" y="3420797"/>
                </a:cubicBezTo>
                <a:lnTo>
                  <a:pt x="0" y="3420797"/>
                </a:lnTo>
                <a:lnTo>
                  <a:pt x="0" y="0"/>
                </a:lnTo>
                <a:close/>
              </a:path>
            </a:pathLst>
          </a:custGeom>
          <a:solidFill>
            <a:srgbClr val="000000">
              <a:alpha val="95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68" name="Google Shape;268;p6"/>
          <p:cNvSpPr/>
          <p:nvPr/>
        </p:nvSpPr>
        <p:spPr>
          <a:xfrm>
            <a:off x="0" y="4381179"/>
            <a:ext cx="12079609" cy="2480078"/>
          </a:xfrm>
          <a:custGeom>
            <a:avLst/>
            <a:gdLst/>
            <a:ahLst/>
            <a:cxnLst/>
            <a:rect l="l" t="t" r="r" b="b"/>
            <a:pathLst>
              <a:path w="12201625" h="3420797" extrusionOk="0">
                <a:moveTo>
                  <a:pt x="0" y="0"/>
                </a:moveTo>
                <a:cubicBezTo>
                  <a:pt x="1050792" y="529990"/>
                  <a:pt x="1804979" y="1955131"/>
                  <a:pt x="3152376" y="1589971"/>
                </a:cubicBezTo>
                <a:cubicBezTo>
                  <a:pt x="4499773" y="1224811"/>
                  <a:pt x="4983363" y="706400"/>
                  <a:pt x="6394317" y="1794127"/>
                </a:cubicBezTo>
                <a:cubicBezTo>
                  <a:pt x="7805271" y="2881854"/>
                  <a:pt x="8257928" y="1723553"/>
                  <a:pt x="9225813" y="1994665"/>
                </a:cubicBezTo>
                <a:cubicBezTo>
                  <a:pt x="10193698" y="2265777"/>
                  <a:pt x="11022264" y="3129649"/>
                  <a:pt x="12201625" y="3420797"/>
                </a:cubicBezTo>
                <a:lnTo>
                  <a:pt x="0" y="3420797"/>
                </a:lnTo>
                <a:lnTo>
                  <a:pt x="0" y="0"/>
                </a:ln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69" name="Google Shape;269;p6"/>
          <p:cNvSpPr/>
          <p:nvPr/>
        </p:nvSpPr>
        <p:spPr>
          <a:xfrm rot="10800000" flipH="1">
            <a:off x="0" y="3699"/>
            <a:ext cx="6863414" cy="2266278"/>
          </a:xfrm>
          <a:custGeom>
            <a:avLst/>
            <a:gdLst/>
            <a:ahLst/>
            <a:cxnLst/>
            <a:rect l="l" t="t" r="r" b="b"/>
            <a:pathLst>
              <a:path w="12201625" h="3420797" extrusionOk="0">
                <a:moveTo>
                  <a:pt x="0" y="0"/>
                </a:moveTo>
                <a:cubicBezTo>
                  <a:pt x="1050792" y="529990"/>
                  <a:pt x="1804979" y="1955131"/>
                  <a:pt x="3152376" y="1589971"/>
                </a:cubicBezTo>
                <a:cubicBezTo>
                  <a:pt x="4499773" y="1224811"/>
                  <a:pt x="4983363" y="706400"/>
                  <a:pt x="6394317" y="1794127"/>
                </a:cubicBezTo>
                <a:cubicBezTo>
                  <a:pt x="7805271" y="2881854"/>
                  <a:pt x="8257928" y="1723553"/>
                  <a:pt x="9225813" y="1994665"/>
                </a:cubicBezTo>
                <a:cubicBezTo>
                  <a:pt x="10193698" y="2265777"/>
                  <a:pt x="11022264" y="3129649"/>
                  <a:pt x="12201625" y="3420797"/>
                </a:cubicBezTo>
                <a:lnTo>
                  <a:pt x="0" y="3420797"/>
                </a:lnTo>
                <a:lnTo>
                  <a:pt x="0" y="0"/>
                </a:lnTo>
                <a:close/>
              </a:path>
            </a:pathLst>
          </a:custGeom>
          <a:solidFill>
            <a:srgbClr val="000000">
              <a:alpha val="95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70" name="Google Shape;270;p6"/>
          <p:cNvSpPr/>
          <p:nvPr/>
        </p:nvSpPr>
        <p:spPr>
          <a:xfrm rot="238541">
            <a:off x="11382529" y="308684"/>
            <a:ext cx="523560" cy="427333"/>
          </a:xfrm>
          <a:prstGeom prst="heart">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a:solidFill>
                <a:srgbClr val="FFFFFF"/>
              </a:solidFill>
              <a:latin typeface="Calibri"/>
              <a:ea typeface="Calibri"/>
              <a:cs typeface="Calibri"/>
              <a:sym typeface="Calibri"/>
            </a:endParaRPr>
          </a:p>
        </p:txBody>
      </p:sp>
      <p:sp>
        <p:nvSpPr>
          <p:cNvPr id="271" name="Google Shape;271;p6"/>
          <p:cNvSpPr/>
          <p:nvPr/>
        </p:nvSpPr>
        <p:spPr>
          <a:xfrm rot="-2448634">
            <a:off x="10924358" y="844085"/>
            <a:ext cx="392007" cy="295429"/>
          </a:xfrm>
          <a:prstGeom prst="heart">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a:solidFill>
                <a:srgbClr val="FFFFFF"/>
              </a:solidFill>
              <a:latin typeface="Calibri"/>
              <a:ea typeface="Calibri"/>
              <a:cs typeface="Calibri"/>
              <a:sym typeface="Calibri"/>
            </a:endParaRPr>
          </a:p>
        </p:txBody>
      </p:sp>
      <p:pic>
        <p:nvPicPr>
          <p:cNvPr id="11" name="Picture 4" descr="Arctic Clipart Mountains - Vector Landscape - Png Download (#1164599) -  PikPng">
            <a:extLst>
              <a:ext uri="{FF2B5EF4-FFF2-40B4-BE49-F238E27FC236}">
                <a16:creationId xmlns:a16="http://schemas.microsoft.com/office/drawing/2014/main" id="{5B59F10C-D6B5-4158-A3D2-6CA675CEDEF1}"/>
              </a:ext>
            </a:extLst>
          </p:cNvPr>
          <p:cNvPicPr>
            <a:picLocks noChangeAspect="1" noChangeArrowheads="1"/>
          </p:cNvPicPr>
          <p:nvPr userDrawn="1"/>
        </p:nvPicPr>
        <p:blipFill>
          <a:blip r:embed="rId2">
            <a:extLst>
              <a:ext uri="{BEBA8EAE-BF5A-486C-A8C5-ECC9F3942E4B}">
                <a14:imgProps xmlns:a14="http://schemas.microsoft.com/office/drawing/2010/main">
                  <a14:imgLayer r:embed="rId3">
                    <a14:imgEffect>
                      <a14:backgroundRemoval t="9406" b="96535" l="4762" r="96429">
                        <a14:foregroundMark x1="5119" y1="39109" x2="9881" y2="60891"/>
                        <a14:foregroundMark x1="44524" y1="90347" x2="76310" y2="89851"/>
                        <a14:foregroundMark x1="69529" y1="79740" x2="86190" y2="84406"/>
                        <a14:foregroundMark x1="60139" y1="77111" x2="60260" y2="77145"/>
                        <a14:foregroundMark x1="57024" y1="76238" x2="59483" y2="76927"/>
                        <a14:foregroundMark x1="4762" y1="87871" x2="20119" y2="94307"/>
                        <a14:foregroundMark x1="90693" y1="79012" x2="91667" y2="96782"/>
                        <a14:foregroundMark x1="89048" y1="49010" x2="90210" y2="70210"/>
                        <a14:foregroundMark x1="96332" y1="79027" x2="96310" y2="85396"/>
                        <a14:foregroundMark x1="96429" y1="51485" x2="96355" y2="72690"/>
                        <a14:foregroundMark x1="55476" y1="42327" x2="51667" y2="41584"/>
                        <a14:foregroundMark x1="7857" y1="14356" x2="8690" y2="34158"/>
                        <a14:foregroundMark x1="8690" y1="34158" x2="8690" y2="34158"/>
                        <a14:foregroundMark x1="16667" y1="20297" x2="33571" y2="22772"/>
                        <a14:foregroundMark x1="33929" y1="16337" x2="35119" y2="16337"/>
                        <a14:foregroundMark x1="53095" y1="14356" x2="53095" y2="14356"/>
                        <a14:foregroundMark x1="5238" y1="12129" x2="5238" y2="12129"/>
                        <a14:foregroundMark x1="14643" y1="15842" x2="14643" y2="15842"/>
                        <a14:foregroundMark x1="8690" y1="14109" x2="8690" y2="14109"/>
                        <a14:foregroundMark x1="16667" y1="9406" x2="16667" y2="9406"/>
                        <a14:foregroundMark x1="86786" y1="68317" x2="86752" y2="68718"/>
                        <a14:backgroundMark x1="67262" y1="73020" x2="79524" y2="73515"/>
                        <a14:backgroundMark x1="85952" y1="74752" x2="93810" y2="74505"/>
                        <a14:backgroundMark x1="82024" y1="75248" x2="87024" y2="72525"/>
                        <a14:backgroundMark x1="62857" y1="75990" x2="71071" y2="75248"/>
                        <a14:backgroundMark x1="62381" y1="73762" x2="62381" y2="73762"/>
                        <a14:backgroundMark x1="63571" y1="74010" x2="63571" y2="74010"/>
                        <a14:backgroundMark x1="63095" y1="73267" x2="63929" y2="73267"/>
                        <a14:backgroundMark x1="60238" y1="77228" x2="66548" y2="73515"/>
                        <a14:backgroundMark x1="66548" y1="73515" x2="78571" y2="72030"/>
                        <a14:backgroundMark x1="78571" y1="72030" x2="83690" y2="73020"/>
                        <a14:backgroundMark x1="95833" y1="75990" x2="97262" y2="75990"/>
                        <a14:backgroundMark x1="59405" y1="77228" x2="60238" y2="76733"/>
                        <a14:backgroundMark x1="95833" y1="74257" x2="96786" y2="74505"/>
                      </a14:backgroundRemoval>
                    </a14:imgEffect>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328127" y="-893464"/>
            <a:ext cx="12848253" cy="81083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862097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Your main point">
  <p:cSld name="Your main point">
    <p:bg>
      <p:bgPr>
        <a:solidFill>
          <a:srgbClr val="6FA8DC"/>
        </a:solidFill>
        <a:effectLst/>
      </p:bgPr>
    </p:bg>
    <p:spTree>
      <p:nvGrpSpPr>
        <p:cNvPr id="1" name="Shape 273"/>
        <p:cNvGrpSpPr/>
        <p:nvPr/>
      </p:nvGrpSpPr>
      <p:grpSpPr>
        <a:xfrm>
          <a:off x="0" y="0"/>
          <a:ext cx="0" cy="0"/>
          <a:chOff x="0" y="0"/>
          <a:chExt cx="0" cy="0"/>
        </a:xfrm>
      </p:grpSpPr>
      <p:sp>
        <p:nvSpPr>
          <p:cNvPr id="274" name="Google Shape;274;p7"/>
          <p:cNvSpPr txBox="1">
            <a:spLocks noGrp="1"/>
          </p:cNvSpPr>
          <p:nvPr>
            <p:ph type="title"/>
          </p:nvPr>
        </p:nvSpPr>
        <p:spPr>
          <a:xfrm>
            <a:off x="653667" y="600200"/>
            <a:ext cx="8490300" cy="5454300"/>
          </a:xfrm>
          <a:prstGeom prst="rect">
            <a:avLst/>
          </a:prstGeom>
        </p:spPr>
        <p:txBody>
          <a:bodyPr spcFirstLastPara="1" wrap="square" lIns="121900" tIns="121900" rIns="121900" bIns="121900" anchor="ctr" anchorCtr="0">
            <a:noAutofit/>
          </a:bodyPr>
          <a:lstStyle>
            <a:lvl1pPr lvl="0" rtl="0">
              <a:spcBef>
                <a:spcPts val="0"/>
              </a:spcBef>
              <a:spcAft>
                <a:spcPts val="0"/>
              </a:spcAft>
              <a:buSzPts val="6400"/>
              <a:buNone/>
              <a:defRPr sz="6400"/>
            </a:lvl1pPr>
            <a:lvl2pPr lvl="1" rtl="0">
              <a:spcBef>
                <a:spcPts val="0"/>
              </a:spcBef>
              <a:spcAft>
                <a:spcPts val="0"/>
              </a:spcAft>
              <a:buSzPts val="6400"/>
              <a:buNone/>
              <a:defRPr sz="6400"/>
            </a:lvl2pPr>
            <a:lvl3pPr lvl="2" rtl="0">
              <a:spcBef>
                <a:spcPts val="0"/>
              </a:spcBef>
              <a:spcAft>
                <a:spcPts val="0"/>
              </a:spcAft>
              <a:buSzPts val="6400"/>
              <a:buNone/>
              <a:defRPr sz="6400"/>
            </a:lvl3pPr>
            <a:lvl4pPr lvl="3" rtl="0">
              <a:spcBef>
                <a:spcPts val="0"/>
              </a:spcBef>
              <a:spcAft>
                <a:spcPts val="0"/>
              </a:spcAft>
              <a:buSzPts val="6400"/>
              <a:buNone/>
              <a:defRPr sz="6400"/>
            </a:lvl4pPr>
            <a:lvl5pPr lvl="4" rtl="0">
              <a:spcBef>
                <a:spcPts val="0"/>
              </a:spcBef>
              <a:spcAft>
                <a:spcPts val="0"/>
              </a:spcAft>
              <a:buSzPts val="6400"/>
              <a:buNone/>
              <a:defRPr sz="6400"/>
            </a:lvl5pPr>
            <a:lvl6pPr lvl="5" rtl="0">
              <a:spcBef>
                <a:spcPts val="0"/>
              </a:spcBef>
              <a:spcAft>
                <a:spcPts val="0"/>
              </a:spcAft>
              <a:buSzPts val="6400"/>
              <a:buNone/>
              <a:defRPr sz="6400"/>
            </a:lvl6pPr>
            <a:lvl7pPr lvl="6" rtl="0">
              <a:spcBef>
                <a:spcPts val="0"/>
              </a:spcBef>
              <a:spcAft>
                <a:spcPts val="0"/>
              </a:spcAft>
              <a:buSzPts val="6400"/>
              <a:buNone/>
              <a:defRPr sz="6400"/>
            </a:lvl7pPr>
            <a:lvl8pPr lvl="7" rtl="0">
              <a:spcBef>
                <a:spcPts val="0"/>
              </a:spcBef>
              <a:spcAft>
                <a:spcPts val="0"/>
              </a:spcAft>
              <a:buSzPts val="6400"/>
              <a:buNone/>
              <a:defRPr sz="6400"/>
            </a:lvl8pPr>
            <a:lvl9pPr lvl="8" rtl="0">
              <a:spcBef>
                <a:spcPts val="0"/>
              </a:spcBef>
              <a:spcAft>
                <a:spcPts val="0"/>
              </a:spcAft>
              <a:buSzPts val="6400"/>
              <a:buNone/>
              <a:defRPr sz="6400"/>
            </a:lvl9pPr>
          </a:lstStyle>
          <a:p>
            <a:endParaRPr/>
          </a:p>
        </p:txBody>
      </p:sp>
      <p:sp>
        <p:nvSpPr>
          <p:cNvPr id="275" name="Google Shape;275;p7"/>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Autofit/>
          </a:bodyPr>
          <a:lstStyle>
            <a:lvl1pPr lvl="0" algn="r" rtl="0">
              <a:buNone/>
              <a:defRPr sz="1300">
                <a:solidFill>
                  <a:schemeClr val="dk2"/>
                </a:solidFill>
              </a:defRPr>
            </a:lvl1pPr>
            <a:lvl2pPr lvl="1" algn="r" rtl="0">
              <a:buNone/>
              <a:defRPr sz="1300">
                <a:solidFill>
                  <a:schemeClr val="dk2"/>
                </a:solidFill>
              </a:defRPr>
            </a:lvl2pPr>
            <a:lvl3pPr lvl="2" algn="r" rtl="0">
              <a:buNone/>
              <a:defRPr sz="1300">
                <a:solidFill>
                  <a:schemeClr val="dk2"/>
                </a:solidFill>
              </a:defRPr>
            </a:lvl3pPr>
            <a:lvl4pPr lvl="3" algn="r" rtl="0">
              <a:buNone/>
              <a:defRPr sz="1300">
                <a:solidFill>
                  <a:schemeClr val="dk2"/>
                </a:solidFill>
              </a:defRPr>
            </a:lvl4pPr>
            <a:lvl5pPr lvl="4" algn="r" rtl="0">
              <a:buNone/>
              <a:defRPr sz="1300">
                <a:solidFill>
                  <a:schemeClr val="dk2"/>
                </a:solidFill>
              </a:defRPr>
            </a:lvl5pPr>
            <a:lvl6pPr lvl="5" algn="r" rtl="0">
              <a:buNone/>
              <a:defRPr sz="1300">
                <a:solidFill>
                  <a:schemeClr val="dk2"/>
                </a:solidFill>
              </a:defRPr>
            </a:lvl6pPr>
            <a:lvl7pPr lvl="6" algn="r" rtl="0">
              <a:buNone/>
              <a:defRPr sz="1300">
                <a:solidFill>
                  <a:schemeClr val="dk2"/>
                </a:solidFill>
              </a:defRPr>
            </a:lvl7pPr>
            <a:lvl8pPr lvl="7" algn="r" rtl="0">
              <a:buNone/>
              <a:defRPr sz="1300">
                <a:solidFill>
                  <a:schemeClr val="dk2"/>
                </a:solidFill>
              </a:defRPr>
            </a:lvl8pPr>
            <a:lvl9pPr lvl="8" algn="r" rtl="0">
              <a:buNone/>
              <a:defRPr sz="13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
        <p:nvSpPr>
          <p:cNvPr id="276" name="Google Shape;276;p7"/>
          <p:cNvSpPr/>
          <p:nvPr/>
        </p:nvSpPr>
        <p:spPr>
          <a:xfrm rot="-338559">
            <a:off x="9210333" y="882783"/>
            <a:ext cx="1680439" cy="1475829"/>
          </a:xfrm>
          <a:custGeom>
            <a:avLst/>
            <a:gdLst/>
            <a:ahLst/>
            <a:cxnLst/>
            <a:rect l="l" t="t" r="r" b="b"/>
            <a:pathLst>
              <a:path w="2002750" h="2012453" extrusionOk="0">
                <a:moveTo>
                  <a:pt x="3301" y="762954"/>
                </a:moveTo>
                <a:cubicBezTo>
                  <a:pt x="43652" y="642880"/>
                  <a:pt x="528496" y="690923"/>
                  <a:pt x="694932" y="563777"/>
                </a:cubicBezTo>
                <a:cubicBezTo>
                  <a:pt x="861368" y="436631"/>
                  <a:pt x="891099" y="-6681"/>
                  <a:pt x="1001920" y="77"/>
                </a:cubicBezTo>
                <a:cubicBezTo>
                  <a:pt x="1112741" y="6835"/>
                  <a:pt x="1193423" y="477177"/>
                  <a:pt x="1359859" y="604323"/>
                </a:cubicBezTo>
                <a:cubicBezTo>
                  <a:pt x="1573419" y="657200"/>
                  <a:pt x="1965148" y="642461"/>
                  <a:pt x="2000539" y="762954"/>
                </a:cubicBezTo>
                <a:cubicBezTo>
                  <a:pt x="2035930" y="883447"/>
                  <a:pt x="1635780" y="1121554"/>
                  <a:pt x="1572207" y="1327281"/>
                </a:cubicBezTo>
                <a:cubicBezTo>
                  <a:pt x="1587838" y="1550625"/>
                  <a:pt x="1724533" y="1926816"/>
                  <a:pt x="1619100" y="1997314"/>
                </a:cubicBezTo>
                <a:cubicBezTo>
                  <a:pt x="1513667" y="2067812"/>
                  <a:pt x="1145335" y="1750268"/>
                  <a:pt x="939608" y="1750268"/>
                </a:cubicBezTo>
                <a:cubicBezTo>
                  <a:pt x="754652" y="1832617"/>
                  <a:pt x="465870" y="2074989"/>
                  <a:pt x="384740" y="1997314"/>
                </a:cubicBezTo>
                <a:cubicBezTo>
                  <a:pt x="303610" y="1919639"/>
                  <a:pt x="516401" y="1489947"/>
                  <a:pt x="452828" y="1284220"/>
                </a:cubicBezTo>
                <a:cubicBezTo>
                  <a:pt x="302986" y="1110465"/>
                  <a:pt x="-37050" y="883028"/>
                  <a:pt x="3301" y="762954"/>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77" name="Google Shape;277;p7"/>
          <p:cNvSpPr/>
          <p:nvPr/>
        </p:nvSpPr>
        <p:spPr>
          <a:xfrm rot="583655">
            <a:off x="11377785" y="1945754"/>
            <a:ext cx="355594" cy="315962"/>
          </a:xfrm>
          <a:custGeom>
            <a:avLst/>
            <a:gdLst/>
            <a:ahLst/>
            <a:cxnLst/>
            <a:rect l="l" t="t" r="r" b="b"/>
            <a:pathLst>
              <a:path w="2002750" h="2012453" extrusionOk="0">
                <a:moveTo>
                  <a:pt x="3301" y="762954"/>
                </a:moveTo>
                <a:cubicBezTo>
                  <a:pt x="43652" y="642880"/>
                  <a:pt x="528496" y="690923"/>
                  <a:pt x="694932" y="563777"/>
                </a:cubicBezTo>
                <a:cubicBezTo>
                  <a:pt x="861368" y="436631"/>
                  <a:pt x="891099" y="-6681"/>
                  <a:pt x="1001920" y="77"/>
                </a:cubicBezTo>
                <a:cubicBezTo>
                  <a:pt x="1112741" y="6835"/>
                  <a:pt x="1193423" y="477177"/>
                  <a:pt x="1359859" y="604323"/>
                </a:cubicBezTo>
                <a:cubicBezTo>
                  <a:pt x="1573419" y="657200"/>
                  <a:pt x="1965148" y="642461"/>
                  <a:pt x="2000539" y="762954"/>
                </a:cubicBezTo>
                <a:cubicBezTo>
                  <a:pt x="2035930" y="883447"/>
                  <a:pt x="1635780" y="1121554"/>
                  <a:pt x="1572207" y="1327281"/>
                </a:cubicBezTo>
                <a:cubicBezTo>
                  <a:pt x="1587838" y="1550625"/>
                  <a:pt x="1724533" y="1926816"/>
                  <a:pt x="1619100" y="1997314"/>
                </a:cubicBezTo>
                <a:cubicBezTo>
                  <a:pt x="1513667" y="2067812"/>
                  <a:pt x="1145335" y="1750268"/>
                  <a:pt x="939608" y="1750268"/>
                </a:cubicBezTo>
                <a:cubicBezTo>
                  <a:pt x="754652" y="1832617"/>
                  <a:pt x="465870" y="2074989"/>
                  <a:pt x="384740" y="1997314"/>
                </a:cubicBezTo>
                <a:cubicBezTo>
                  <a:pt x="303610" y="1919639"/>
                  <a:pt x="516401" y="1489947"/>
                  <a:pt x="452828" y="1284220"/>
                </a:cubicBezTo>
                <a:cubicBezTo>
                  <a:pt x="302986" y="1110465"/>
                  <a:pt x="-37050" y="883028"/>
                  <a:pt x="3301" y="762954"/>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78" name="Google Shape;278;p7"/>
          <p:cNvSpPr/>
          <p:nvPr/>
        </p:nvSpPr>
        <p:spPr>
          <a:xfrm rot="583655">
            <a:off x="11650095" y="2544671"/>
            <a:ext cx="355594" cy="315962"/>
          </a:xfrm>
          <a:custGeom>
            <a:avLst/>
            <a:gdLst/>
            <a:ahLst/>
            <a:cxnLst/>
            <a:rect l="l" t="t" r="r" b="b"/>
            <a:pathLst>
              <a:path w="2002750" h="2012453" extrusionOk="0">
                <a:moveTo>
                  <a:pt x="3301" y="762954"/>
                </a:moveTo>
                <a:cubicBezTo>
                  <a:pt x="43652" y="642880"/>
                  <a:pt x="528496" y="690923"/>
                  <a:pt x="694932" y="563777"/>
                </a:cubicBezTo>
                <a:cubicBezTo>
                  <a:pt x="861368" y="436631"/>
                  <a:pt x="891099" y="-6681"/>
                  <a:pt x="1001920" y="77"/>
                </a:cubicBezTo>
                <a:cubicBezTo>
                  <a:pt x="1112741" y="6835"/>
                  <a:pt x="1193423" y="477177"/>
                  <a:pt x="1359859" y="604323"/>
                </a:cubicBezTo>
                <a:cubicBezTo>
                  <a:pt x="1573419" y="657200"/>
                  <a:pt x="1965148" y="642461"/>
                  <a:pt x="2000539" y="762954"/>
                </a:cubicBezTo>
                <a:cubicBezTo>
                  <a:pt x="2035930" y="883447"/>
                  <a:pt x="1635780" y="1121554"/>
                  <a:pt x="1572207" y="1327281"/>
                </a:cubicBezTo>
                <a:cubicBezTo>
                  <a:pt x="1587838" y="1550625"/>
                  <a:pt x="1724533" y="1926816"/>
                  <a:pt x="1619100" y="1997314"/>
                </a:cubicBezTo>
                <a:cubicBezTo>
                  <a:pt x="1513667" y="2067812"/>
                  <a:pt x="1145335" y="1750268"/>
                  <a:pt x="939608" y="1750268"/>
                </a:cubicBezTo>
                <a:cubicBezTo>
                  <a:pt x="754652" y="1832617"/>
                  <a:pt x="465870" y="2074989"/>
                  <a:pt x="384740" y="1997314"/>
                </a:cubicBezTo>
                <a:cubicBezTo>
                  <a:pt x="303610" y="1919639"/>
                  <a:pt x="516401" y="1489947"/>
                  <a:pt x="452828" y="1284220"/>
                </a:cubicBezTo>
                <a:cubicBezTo>
                  <a:pt x="302986" y="1110465"/>
                  <a:pt x="-37050" y="883028"/>
                  <a:pt x="3301" y="762954"/>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79" name="Google Shape;279;p7"/>
          <p:cNvSpPr/>
          <p:nvPr/>
        </p:nvSpPr>
        <p:spPr>
          <a:xfrm rot="-848969">
            <a:off x="10802392" y="2432894"/>
            <a:ext cx="614460" cy="540583"/>
          </a:xfrm>
          <a:custGeom>
            <a:avLst/>
            <a:gdLst/>
            <a:ahLst/>
            <a:cxnLst/>
            <a:rect l="l" t="t" r="r" b="b"/>
            <a:pathLst>
              <a:path w="2002750" h="2012453" extrusionOk="0">
                <a:moveTo>
                  <a:pt x="3301" y="762954"/>
                </a:moveTo>
                <a:cubicBezTo>
                  <a:pt x="43652" y="642880"/>
                  <a:pt x="528496" y="690923"/>
                  <a:pt x="694932" y="563777"/>
                </a:cubicBezTo>
                <a:cubicBezTo>
                  <a:pt x="861368" y="436631"/>
                  <a:pt x="891099" y="-6681"/>
                  <a:pt x="1001920" y="77"/>
                </a:cubicBezTo>
                <a:cubicBezTo>
                  <a:pt x="1112741" y="6835"/>
                  <a:pt x="1193423" y="477177"/>
                  <a:pt x="1359859" y="604323"/>
                </a:cubicBezTo>
                <a:cubicBezTo>
                  <a:pt x="1573419" y="657200"/>
                  <a:pt x="1965148" y="642461"/>
                  <a:pt x="2000539" y="762954"/>
                </a:cubicBezTo>
                <a:cubicBezTo>
                  <a:pt x="2035930" y="883447"/>
                  <a:pt x="1635780" y="1121554"/>
                  <a:pt x="1572207" y="1327281"/>
                </a:cubicBezTo>
                <a:cubicBezTo>
                  <a:pt x="1587838" y="1550625"/>
                  <a:pt x="1724533" y="1926816"/>
                  <a:pt x="1619100" y="1997314"/>
                </a:cubicBezTo>
                <a:cubicBezTo>
                  <a:pt x="1513667" y="2067812"/>
                  <a:pt x="1145335" y="1750268"/>
                  <a:pt x="939608" y="1750268"/>
                </a:cubicBezTo>
                <a:cubicBezTo>
                  <a:pt x="754652" y="1832617"/>
                  <a:pt x="465870" y="2074989"/>
                  <a:pt x="384740" y="1997314"/>
                </a:cubicBezTo>
                <a:cubicBezTo>
                  <a:pt x="303610" y="1919639"/>
                  <a:pt x="516401" y="1489947"/>
                  <a:pt x="452828" y="1284220"/>
                </a:cubicBezTo>
                <a:cubicBezTo>
                  <a:pt x="302986" y="1110465"/>
                  <a:pt x="-37050" y="883028"/>
                  <a:pt x="3301" y="762954"/>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80" name="Google Shape;280;p7"/>
          <p:cNvSpPr/>
          <p:nvPr/>
        </p:nvSpPr>
        <p:spPr>
          <a:xfrm flipH="1">
            <a:off x="0" y="3401275"/>
            <a:ext cx="12201625" cy="3455005"/>
          </a:xfrm>
          <a:custGeom>
            <a:avLst/>
            <a:gdLst/>
            <a:ahLst/>
            <a:cxnLst/>
            <a:rect l="l" t="t" r="r" b="b"/>
            <a:pathLst>
              <a:path w="12201625" h="3420797" extrusionOk="0">
                <a:moveTo>
                  <a:pt x="0" y="0"/>
                </a:moveTo>
                <a:cubicBezTo>
                  <a:pt x="1050792" y="529990"/>
                  <a:pt x="1804979" y="1955131"/>
                  <a:pt x="3152376" y="1589971"/>
                </a:cubicBezTo>
                <a:cubicBezTo>
                  <a:pt x="4499773" y="1224811"/>
                  <a:pt x="4983363" y="706400"/>
                  <a:pt x="6394317" y="1794127"/>
                </a:cubicBezTo>
                <a:cubicBezTo>
                  <a:pt x="7805271" y="2881854"/>
                  <a:pt x="8257928" y="1723553"/>
                  <a:pt x="9225813" y="1994665"/>
                </a:cubicBezTo>
                <a:cubicBezTo>
                  <a:pt x="10193698" y="2265777"/>
                  <a:pt x="11022264" y="3129649"/>
                  <a:pt x="12201625" y="3420797"/>
                </a:cubicBezTo>
                <a:lnTo>
                  <a:pt x="0" y="3420797"/>
                </a:lnTo>
                <a:lnTo>
                  <a:pt x="0" y="0"/>
                </a:lnTo>
                <a:close/>
              </a:path>
            </a:pathLst>
          </a:custGeom>
          <a:solidFill>
            <a:srgbClr val="000000">
              <a:alpha val="95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81" name="Google Shape;281;p7"/>
          <p:cNvSpPr/>
          <p:nvPr/>
        </p:nvSpPr>
        <p:spPr>
          <a:xfrm flipH="1">
            <a:off x="-729354" y="3770731"/>
            <a:ext cx="12930978" cy="3087269"/>
          </a:xfrm>
          <a:custGeom>
            <a:avLst/>
            <a:gdLst/>
            <a:ahLst/>
            <a:cxnLst/>
            <a:rect l="l" t="t" r="r" b="b"/>
            <a:pathLst>
              <a:path w="12201625" h="3420797" extrusionOk="0">
                <a:moveTo>
                  <a:pt x="0" y="0"/>
                </a:moveTo>
                <a:cubicBezTo>
                  <a:pt x="1050792" y="529990"/>
                  <a:pt x="1804979" y="1955131"/>
                  <a:pt x="3152376" y="1589971"/>
                </a:cubicBezTo>
                <a:cubicBezTo>
                  <a:pt x="4499773" y="1224811"/>
                  <a:pt x="4983363" y="706400"/>
                  <a:pt x="6394317" y="1794127"/>
                </a:cubicBezTo>
                <a:cubicBezTo>
                  <a:pt x="7805271" y="2881854"/>
                  <a:pt x="8257928" y="1723553"/>
                  <a:pt x="9225813" y="1994665"/>
                </a:cubicBezTo>
                <a:cubicBezTo>
                  <a:pt x="10193698" y="2265777"/>
                  <a:pt x="11022264" y="3129649"/>
                  <a:pt x="12201625" y="3420797"/>
                </a:cubicBezTo>
                <a:lnTo>
                  <a:pt x="0" y="3420797"/>
                </a:lnTo>
                <a:lnTo>
                  <a:pt x="0" y="0"/>
                </a:ln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82" name="Google Shape;282;p7"/>
          <p:cNvSpPr/>
          <p:nvPr/>
        </p:nvSpPr>
        <p:spPr>
          <a:xfrm rot="10800000" flipH="1">
            <a:off x="-7" y="6"/>
            <a:ext cx="6863414" cy="3455005"/>
          </a:xfrm>
          <a:custGeom>
            <a:avLst/>
            <a:gdLst/>
            <a:ahLst/>
            <a:cxnLst/>
            <a:rect l="l" t="t" r="r" b="b"/>
            <a:pathLst>
              <a:path w="12201625" h="3420797" extrusionOk="0">
                <a:moveTo>
                  <a:pt x="0" y="0"/>
                </a:moveTo>
                <a:cubicBezTo>
                  <a:pt x="1050792" y="529990"/>
                  <a:pt x="1804979" y="1955131"/>
                  <a:pt x="3152376" y="1589971"/>
                </a:cubicBezTo>
                <a:cubicBezTo>
                  <a:pt x="4499773" y="1224811"/>
                  <a:pt x="4983363" y="706400"/>
                  <a:pt x="6394317" y="1794127"/>
                </a:cubicBezTo>
                <a:cubicBezTo>
                  <a:pt x="7805271" y="2881854"/>
                  <a:pt x="8257928" y="1723553"/>
                  <a:pt x="9225813" y="1994665"/>
                </a:cubicBezTo>
                <a:cubicBezTo>
                  <a:pt x="10193698" y="2265777"/>
                  <a:pt x="11022264" y="3129649"/>
                  <a:pt x="12201625" y="3420797"/>
                </a:cubicBezTo>
                <a:lnTo>
                  <a:pt x="0" y="3420797"/>
                </a:lnTo>
                <a:lnTo>
                  <a:pt x="0" y="0"/>
                </a:lnTo>
                <a:close/>
              </a:path>
            </a:pathLst>
          </a:custGeom>
          <a:solidFill>
            <a:srgbClr val="000000">
              <a:alpha val="95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Tree>
    <p:extLst>
      <p:ext uri="{BB962C8B-B14F-4D97-AF65-F5344CB8AC3E}">
        <p14:creationId xmlns:p14="http://schemas.microsoft.com/office/powerpoint/2010/main" val="342583364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Big Title">
  <p:cSld name="Big Title">
    <p:bg>
      <p:bgPr>
        <a:solidFill>
          <a:schemeClr val="accent1"/>
        </a:solidFill>
        <a:effectLst/>
      </p:bgPr>
    </p:bg>
    <p:spTree>
      <p:nvGrpSpPr>
        <p:cNvPr id="1" name="Shape 284"/>
        <p:cNvGrpSpPr/>
        <p:nvPr/>
      </p:nvGrpSpPr>
      <p:grpSpPr>
        <a:xfrm>
          <a:off x="0" y="0"/>
          <a:ext cx="0" cy="0"/>
          <a:chOff x="0" y="0"/>
          <a:chExt cx="0" cy="0"/>
        </a:xfrm>
      </p:grpSpPr>
      <p:sp>
        <p:nvSpPr>
          <p:cNvPr id="285" name="Google Shape;285;p8"/>
          <p:cNvSpPr txBox="1">
            <a:spLocks noGrp="1"/>
          </p:cNvSpPr>
          <p:nvPr>
            <p:ph type="title"/>
          </p:nvPr>
        </p:nvSpPr>
        <p:spPr>
          <a:xfrm>
            <a:off x="3413250" y="1123500"/>
            <a:ext cx="5784900" cy="4736100"/>
          </a:xfrm>
          <a:prstGeom prst="rect">
            <a:avLst/>
          </a:prstGeom>
        </p:spPr>
        <p:txBody>
          <a:bodyPr spcFirstLastPara="1" wrap="square" lIns="121900" tIns="121900" rIns="121900" bIns="121900" anchor="ctr" anchorCtr="0">
            <a:noAutofit/>
          </a:bodyPr>
          <a:lstStyle>
            <a:lvl1pPr lvl="0" algn="ctr" rtl="0">
              <a:spcBef>
                <a:spcPts val="0"/>
              </a:spcBef>
              <a:spcAft>
                <a:spcPts val="0"/>
              </a:spcAft>
              <a:buNone/>
              <a:defRPr sz="12800"/>
            </a:lvl1pPr>
            <a:lvl2pPr lvl="1" algn="ctr" rtl="0">
              <a:spcBef>
                <a:spcPts val="0"/>
              </a:spcBef>
              <a:spcAft>
                <a:spcPts val="0"/>
              </a:spcAft>
              <a:buNone/>
              <a:defRPr sz="12800"/>
            </a:lvl2pPr>
            <a:lvl3pPr lvl="2" algn="ctr" rtl="0">
              <a:spcBef>
                <a:spcPts val="0"/>
              </a:spcBef>
              <a:spcAft>
                <a:spcPts val="0"/>
              </a:spcAft>
              <a:buNone/>
              <a:defRPr sz="12800"/>
            </a:lvl3pPr>
            <a:lvl4pPr lvl="3" algn="ctr" rtl="0">
              <a:spcBef>
                <a:spcPts val="0"/>
              </a:spcBef>
              <a:spcAft>
                <a:spcPts val="0"/>
              </a:spcAft>
              <a:buNone/>
              <a:defRPr sz="12800"/>
            </a:lvl4pPr>
            <a:lvl5pPr lvl="4" algn="ctr" rtl="0">
              <a:spcBef>
                <a:spcPts val="0"/>
              </a:spcBef>
              <a:spcAft>
                <a:spcPts val="0"/>
              </a:spcAft>
              <a:buNone/>
              <a:defRPr sz="12800"/>
            </a:lvl5pPr>
            <a:lvl6pPr lvl="5" algn="ctr" rtl="0">
              <a:spcBef>
                <a:spcPts val="0"/>
              </a:spcBef>
              <a:spcAft>
                <a:spcPts val="0"/>
              </a:spcAft>
              <a:buNone/>
              <a:defRPr sz="12800"/>
            </a:lvl6pPr>
            <a:lvl7pPr lvl="6" algn="ctr" rtl="0">
              <a:spcBef>
                <a:spcPts val="0"/>
              </a:spcBef>
              <a:spcAft>
                <a:spcPts val="0"/>
              </a:spcAft>
              <a:buNone/>
              <a:defRPr sz="12800"/>
            </a:lvl7pPr>
            <a:lvl8pPr lvl="7" algn="ctr" rtl="0">
              <a:spcBef>
                <a:spcPts val="0"/>
              </a:spcBef>
              <a:spcAft>
                <a:spcPts val="0"/>
              </a:spcAft>
              <a:buNone/>
              <a:defRPr sz="12800"/>
            </a:lvl8pPr>
            <a:lvl9pPr lvl="8" algn="ctr" rtl="0">
              <a:spcBef>
                <a:spcPts val="0"/>
              </a:spcBef>
              <a:spcAft>
                <a:spcPts val="0"/>
              </a:spcAft>
              <a:buNone/>
              <a:defRPr sz="12800"/>
            </a:lvl9pPr>
          </a:lstStyle>
          <a:p>
            <a:endParaRPr/>
          </a:p>
        </p:txBody>
      </p:sp>
      <p:sp>
        <p:nvSpPr>
          <p:cNvPr id="286" name="Google Shape;286;p8"/>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Autofit/>
          </a:bodyPr>
          <a:lstStyle>
            <a:lvl1pPr lvl="0" algn="r" rtl="0">
              <a:buNone/>
              <a:defRPr sz="1300">
                <a:solidFill>
                  <a:schemeClr val="dk2"/>
                </a:solidFill>
              </a:defRPr>
            </a:lvl1pPr>
            <a:lvl2pPr lvl="1" algn="r" rtl="0">
              <a:buNone/>
              <a:defRPr sz="1300">
                <a:solidFill>
                  <a:schemeClr val="dk2"/>
                </a:solidFill>
              </a:defRPr>
            </a:lvl2pPr>
            <a:lvl3pPr lvl="2" algn="r" rtl="0">
              <a:buNone/>
              <a:defRPr sz="1300">
                <a:solidFill>
                  <a:schemeClr val="dk2"/>
                </a:solidFill>
              </a:defRPr>
            </a:lvl3pPr>
            <a:lvl4pPr lvl="3" algn="r" rtl="0">
              <a:buNone/>
              <a:defRPr sz="1300">
                <a:solidFill>
                  <a:schemeClr val="dk2"/>
                </a:solidFill>
              </a:defRPr>
            </a:lvl4pPr>
            <a:lvl5pPr lvl="4" algn="r" rtl="0">
              <a:buNone/>
              <a:defRPr sz="1300">
                <a:solidFill>
                  <a:schemeClr val="dk2"/>
                </a:solidFill>
              </a:defRPr>
            </a:lvl5pPr>
            <a:lvl6pPr lvl="5" algn="r" rtl="0">
              <a:buNone/>
              <a:defRPr sz="1300">
                <a:solidFill>
                  <a:schemeClr val="dk2"/>
                </a:solidFill>
              </a:defRPr>
            </a:lvl6pPr>
            <a:lvl7pPr lvl="6" algn="r" rtl="0">
              <a:buNone/>
              <a:defRPr sz="1300">
                <a:solidFill>
                  <a:schemeClr val="dk2"/>
                </a:solidFill>
              </a:defRPr>
            </a:lvl7pPr>
            <a:lvl8pPr lvl="7" algn="r" rtl="0">
              <a:buNone/>
              <a:defRPr sz="1300">
                <a:solidFill>
                  <a:schemeClr val="dk2"/>
                </a:solidFill>
              </a:defRPr>
            </a:lvl8pPr>
            <a:lvl9pPr lvl="8" algn="r" rtl="0">
              <a:buNone/>
              <a:defRPr sz="13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grpSp>
        <p:nvGrpSpPr>
          <p:cNvPr id="287" name="Google Shape;287;p8"/>
          <p:cNvGrpSpPr/>
          <p:nvPr/>
        </p:nvGrpSpPr>
        <p:grpSpPr>
          <a:xfrm>
            <a:off x="88218" y="544708"/>
            <a:ext cx="12015759" cy="6112289"/>
            <a:chOff x="4516205" y="1482294"/>
            <a:chExt cx="5373774" cy="2733582"/>
          </a:xfrm>
        </p:grpSpPr>
        <p:grpSp>
          <p:nvGrpSpPr>
            <p:cNvPr id="288" name="Google Shape;288;p8"/>
            <p:cNvGrpSpPr/>
            <p:nvPr/>
          </p:nvGrpSpPr>
          <p:grpSpPr>
            <a:xfrm>
              <a:off x="5224213" y="1482294"/>
              <a:ext cx="3703218" cy="2358199"/>
              <a:chOff x="5325278" y="1424542"/>
              <a:chExt cx="3703218" cy="2358199"/>
            </a:xfrm>
          </p:grpSpPr>
          <p:sp>
            <p:nvSpPr>
              <p:cNvPr id="289" name="Google Shape;289;p8"/>
              <p:cNvSpPr/>
              <p:nvPr/>
            </p:nvSpPr>
            <p:spPr>
              <a:xfrm rot="5400000">
                <a:off x="6334496" y="462442"/>
                <a:ext cx="1731900" cy="3656100"/>
              </a:xfrm>
              <a:prstGeom prst="moon">
                <a:avLst>
                  <a:gd name="adj" fmla="val 15611"/>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90" name="Google Shape;290;p8"/>
              <p:cNvSpPr/>
              <p:nvPr/>
            </p:nvSpPr>
            <p:spPr>
              <a:xfrm rot="5400000">
                <a:off x="6440977" y="595197"/>
                <a:ext cx="1501500" cy="3622200"/>
              </a:xfrm>
              <a:prstGeom prst="moon">
                <a:avLst>
                  <a:gd name="adj" fmla="val 17525"/>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91" name="Google Shape;291;p8"/>
              <p:cNvSpPr/>
              <p:nvPr/>
            </p:nvSpPr>
            <p:spPr>
              <a:xfrm rot="5400000">
                <a:off x="6452259" y="818129"/>
                <a:ext cx="1466100" cy="3622200"/>
              </a:xfrm>
              <a:prstGeom prst="moon">
                <a:avLst>
                  <a:gd name="adj" fmla="val 13814"/>
                </a:avLst>
              </a:prstGeom>
              <a:solidFill>
                <a:srgbClr val="FFE59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92" name="Google Shape;292;p8"/>
              <p:cNvSpPr/>
              <p:nvPr/>
            </p:nvSpPr>
            <p:spPr>
              <a:xfrm rot="5400000">
                <a:off x="6448212" y="996123"/>
                <a:ext cx="1474200" cy="3662400"/>
              </a:xfrm>
              <a:prstGeom prst="moon">
                <a:avLst>
                  <a:gd name="adj" fmla="val 17122"/>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93" name="Google Shape;293;p8"/>
              <p:cNvSpPr/>
              <p:nvPr/>
            </p:nvSpPr>
            <p:spPr>
              <a:xfrm rot="5400000">
                <a:off x="6431378" y="1194341"/>
                <a:ext cx="1482300" cy="3694500"/>
              </a:xfrm>
              <a:prstGeom prst="moon">
                <a:avLst>
                  <a:gd name="adj" fmla="val 15848"/>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294" name="Google Shape;294;p8"/>
            <p:cNvGrpSpPr/>
            <p:nvPr/>
          </p:nvGrpSpPr>
          <p:grpSpPr>
            <a:xfrm>
              <a:off x="4516205" y="2962970"/>
              <a:ext cx="1817064" cy="1233640"/>
              <a:chOff x="8313506" y="1158236"/>
              <a:chExt cx="1339030" cy="948370"/>
            </a:xfrm>
          </p:grpSpPr>
          <p:sp>
            <p:nvSpPr>
              <p:cNvPr id="295" name="Google Shape;295;p8"/>
              <p:cNvSpPr/>
              <p:nvPr/>
            </p:nvSpPr>
            <p:spPr>
              <a:xfrm>
                <a:off x="8313506" y="1158236"/>
                <a:ext cx="1339030" cy="948370"/>
              </a:xfrm>
              <a:custGeom>
                <a:avLst/>
                <a:gdLst/>
                <a:ahLst/>
                <a:cxnLst/>
                <a:rect l="l" t="t" r="r" b="b"/>
                <a:pathLst>
                  <a:path w="1339030" h="948370" extrusionOk="0">
                    <a:moveTo>
                      <a:pt x="542538" y="0"/>
                    </a:moveTo>
                    <a:cubicBezTo>
                      <a:pt x="651347" y="0"/>
                      <a:pt x="747281" y="55130"/>
                      <a:pt x="803929" y="138981"/>
                    </a:cubicBezTo>
                    <a:lnTo>
                      <a:pt x="831770" y="190273"/>
                    </a:lnTo>
                    <a:lnTo>
                      <a:pt x="839989" y="185811"/>
                    </a:lnTo>
                    <a:cubicBezTo>
                      <a:pt x="868874" y="173594"/>
                      <a:pt x="900631" y="166838"/>
                      <a:pt x="933966" y="166838"/>
                    </a:cubicBezTo>
                    <a:cubicBezTo>
                      <a:pt x="1067306" y="166838"/>
                      <a:pt x="1175400" y="274932"/>
                      <a:pt x="1175400" y="408272"/>
                    </a:cubicBezTo>
                    <a:lnTo>
                      <a:pt x="1164081" y="464336"/>
                    </a:lnTo>
                    <a:lnTo>
                      <a:pt x="1193647" y="467316"/>
                    </a:lnTo>
                    <a:cubicBezTo>
                      <a:pt x="1276617" y="484294"/>
                      <a:pt x="1339030" y="557706"/>
                      <a:pt x="1339030" y="645695"/>
                    </a:cubicBezTo>
                    <a:cubicBezTo>
                      <a:pt x="1339030" y="695975"/>
                      <a:pt x="1318650" y="741494"/>
                      <a:pt x="1285701" y="774444"/>
                    </a:cubicBezTo>
                    <a:lnTo>
                      <a:pt x="1275364" y="781413"/>
                    </a:lnTo>
                    <a:lnTo>
                      <a:pt x="1273090" y="784885"/>
                    </a:lnTo>
                    <a:cubicBezTo>
                      <a:pt x="1215329" y="846257"/>
                      <a:pt x="1047438" y="943490"/>
                      <a:pt x="737449" y="948088"/>
                    </a:cubicBezTo>
                    <a:cubicBezTo>
                      <a:pt x="52010" y="958254"/>
                      <a:pt x="-61448" y="692216"/>
                      <a:pt x="25179" y="500513"/>
                    </a:cubicBezTo>
                    <a:cubicBezTo>
                      <a:pt x="46836" y="452587"/>
                      <a:pt x="90551" y="422910"/>
                      <a:pt x="147300" y="405727"/>
                    </a:cubicBezTo>
                    <a:lnTo>
                      <a:pt x="237003" y="389348"/>
                    </a:lnTo>
                    <a:lnTo>
                      <a:pt x="233715" y="378756"/>
                    </a:lnTo>
                    <a:cubicBezTo>
                      <a:pt x="229516" y="358236"/>
                      <a:pt x="227311" y="336989"/>
                      <a:pt x="227311" y="315227"/>
                    </a:cubicBezTo>
                    <a:cubicBezTo>
                      <a:pt x="227311" y="141132"/>
                      <a:pt x="368443" y="0"/>
                      <a:pt x="542538"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96" name="Google Shape;296;p8"/>
              <p:cNvSpPr/>
              <p:nvPr/>
            </p:nvSpPr>
            <p:spPr>
              <a:xfrm>
                <a:off x="8335477" y="1742952"/>
                <a:ext cx="1276600" cy="331571"/>
              </a:xfrm>
              <a:custGeom>
                <a:avLst/>
                <a:gdLst/>
                <a:ahLst/>
                <a:cxnLst/>
                <a:rect l="l" t="t" r="r" b="b"/>
                <a:pathLst>
                  <a:path w="1302653" h="331571" extrusionOk="0">
                    <a:moveTo>
                      <a:pt x="0" y="0"/>
                    </a:moveTo>
                    <a:lnTo>
                      <a:pt x="26333" y="37194"/>
                    </a:lnTo>
                    <a:cubicBezTo>
                      <a:pt x="127528" y="157420"/>
                      <a:pt x="358088" y="249466"/>
                      <a:pt x="792610" y="243021"/>
                    </a:cubicBezTo>
                    <a:cubicBezTo>
                      <a:pt x="1010957" y="239783"/>
                      <a:pt x="1166748" y="195763"/>
                      <a:pt x="1268779" y="146318"/>
                    </a:cubicBezTo>
                    <a:lnTo>
                      <a:pt x="1302653" y="127764"/>
                    </a:lnTo>
                    <a:lnTo>
                      <a:pt x="1282507" y="157645"/>
                    </a:lnTo>
                    <a:lnTo>
                      <a:pt x="1272170" y="164614"/>
                    </a:lnTo>
                    <a:lnTo>
                      <a:pt x="1269896" y="168086"/>
                    </a:lnTo>
                    <a:cubicBezTo>
                      <a:pt x="1212135" y="229458"/>
                      <a:pt x="1044244" y="326691"/>
                      <a:pt x="734255" y="331289"/>
                    </a:cubicBezTo>
                    <a:cubicBezTo>
                      <a:pt x="220176" y="338914"/>
                      <a:pt x="27836" y="191173"/>
                      <a:pt x="342" y="35952"/>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297" name="Google Shape;297;p8"/>
            <p:cNvGrpSpPr/>
            <p:nvPr/>
          </p:nvGrpSpPr>
          <p:grpSpPr>
            <a:xfrm>
              <a:off x="7811045" y="2817083"/>
              <a:ext cx="2078934" cy="1398792"/>
              <a:chOff x="7984257" y="2869929"/>
              <a:chExt cx="1657050" cy="1114931"/>
            </a:xfrm>
          </p:grpSpPr>
          <p:sp>
            <p:nvSpPr>
              <p:cNvPr id="298" name="Google Shape;298;p8"/>
              <p:cNvSpPr/>
              <p:nvPr/>
            </p:nvSpPr>
            <p:spPr>
              <a:xfrm rot="10800000">
                <a:off x="7984257" y="2869929"/>
                <a:ext cx="1657050" cy="1114931"/>
              </a:xfrm>
              <a:custGeom>
                <a:avLst/>
                <a:gdLst/>
                <a:ahLst/>
                <a:cxnLst/>
                <a:rect l="l" t="t" r="r" b="b"/>
                <a:pathLst>
                  <a:path w="1339030" h="1114931" extrusionOk="0">
                    <a:moveTo>
                      <a:pt x="796492" y="1114931"/>
                    </a:moveTo>
                    <a:cubicBezTo>
                      <a:pt x="687683" y="1114931"/>
                      <a:pt x="591749" y="1059801"/>
                      <a:pt x="535101" y="975950"/>
                    </a:cubicBezTo>
                    <a:lnTo>
                      <a:pt x="507260" y="924658"/>
                    </a:lnTo>
                    <a:lnTo>
                      <a:pt x="499041" y="929120"/>
                    </a:lnTo>
                    <a:cubicBezTo>
                      <a:pt x="470156" y="941337"/>
                      <a:pt x="438399" y="948093"/>
                      <a:pt x="405064" y="948093"/>
                    </a:cubicBezTo>
                    <a:cubicBezTo>
                      <a:pt x="271724" y="948093"/>
                      <a:pt x="163630" y="839999"/>
                      <a:pt x="163630" y="706659"/>
                    </a:cubicBezTo>
                    <a:lnTo>
                      <a:pt x="174949" y="650595"/>
                    </a:lnTo>
                    <a:lnTo>
                      <a:pt x="145383" y="647615"/>
                    </a:lnTo>
                    <a:cubicBezTo>
                      <a:pt x="62413" y="630637"/>
                      <a:pt x="0" y="557225"/>
                      <a:pt x="0" y="469236"/>
                    </a:cubicBezTo>
                    <a:cubicBezTo>
                      <a:pt x="0" y="418956"/>
                      <a:pt x="20380" y="373437"/>
                      <a:pt x="53329" y="340487"/>
                    </a:cubicBezTo>
                    <a:lnTo>
                      <a:pt x="63666" y="333518"/>
                    </a:lnTo>
                    <a:lnTo>
                      <a:pt x="65940" y="330046"/>
                    </a:lnTo>
                    <a:cubicBezTo>
                      <a:pt x="94821" y="299360"/>
                      <a:pt x="151234" y="259709"/>
                      <a:pt x="239175" y="227155"/>
                    </a:cubicBezTo>
                    <a:lnTo>
                      <a:pt x="294182" y="209693"/>
                    </a:lnTo>
                    <a:lnTo>
                      <a:pt x="297816" y="181374"/>
                    </a:lnTo>
                    <a:cubicBezTo>
                      <a:pt x="324780" y="77864"/>
                      <a:pt x="441369" y="0"/>
                      <a:pt x="581109" y="0"/>
                    </a:cubicBezTo>
                    <a:cubicBezTo>
                      <a:pt x="680923" y="0"/>
                      <a:pt x="768927" y="39727"/>
                      <a:pt x="820892" y="100150"/>
                    </a:cubicBezTo>
                    <a:lnTo>
                      <a:pt x="846431" y="137111"/>
                    </a:lnTo>
                    <a:lnTo>
                      <a:pt x="853971" y="133896"/>
                    </a:lnTo>
                    <a:cubicBezTo>
                      <a:pt x="880468" y="125093"/>
                      <a:pt x="909600" y="120224"/>
                      <a:pt x="940179" y="120224"/>
                    </a:cubicBezTo>
                    <a:cubicBezTo>
                      <a:pt x="1031917" y="120224"/>
                      <a:pt x="1110628" y="164039"/>
                      <a:pt x="1144250" y="226482"/>
                    </a:cubicBezTo>
                    <a:lnTo>
                      <a:pt x="1155997" y="256208"/>
                    </a:lnTo>
                    <a:lnTo>
                      <a:pt x="1203920" y="282748"/>
                    </a:lnTo>
                    <a:cubicBezTo>
                      <a:pt x="1347998" y="375232"/>
                      <a:pt x="1362579" y="506585"/>
                      <a:pt x="1313851" y="614418"/>
                    </a:cubicBezTo>
                    <a:cubicBezTo>
                      <a:pt x="1292194" y="662344"/>
                      <a:pt x="1248479" y="692021"/>
                      <a:pt x="1191730" y="709204"/>
                    </a:cubicBezTo>
                    <a:lnTo>
                      <a:pt x="1102027" y="725583"/>
                    </a:lnTo>
                    <a:lnTo>
                      <a:pt x="1105315" y="736175"/>
                    </a:lnTo>
                    <a:cubicBezTo>
                      <a:pt x="1109514" y="756695"/>
                      <a:pt x="1111719" y="777942"/>
                      <a:pt x="1111719" y="799704"/>
                    </a:cubicBezTo>
                    <a:cubicBezTo>
                      <a:pt x="1111719" y="973799"/>
                      <a:pt x="970587" y="1114931"/>
                      <a:pt x="796492" y="1114931"/>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99" name="Google Shape;299;p8"/>
              <p:cNvSpPr/>
              <p:nvPr/>
            </p:nvSpPr>
            <p:spPr>
              <a:xfrm rot="10800000">
                <a:off x="8020734" y="3474978"/>
                <a:ext cx="1561214" cy="464964"/>
              </a:xfrm>
              <a:custGeom>
                <a:avLst/>
                <a:gdLst/>
                <a:ahLst/>
                <a:cxnLst/>
                <a:rect l="l" t="t" r="r" b="b"/>
                <a:pathLst>
                  <a:path w="1656460" h="542232" extrusionOk="0">
                    <a:moveTo>
                      <a:pt x="21051" y="542232"/>
                    </a:moveTo>
                    <a:lnTo>
                      <a:pt x="13673" y="531841"/>
                    </a:lnTo>
                    <a:cubicBezTo>
                      <a:pt x="4828" y="512320"/>
                      <a:pt x="0" y="491234"/>
                      <a:pt x="0" y="469236"/>
                    </a:cubicBezTo>
                    <a:cubicBezTo>
                      <a:pt x="0" y="418956"/>
                      <a:pt x="25222" y="373437"/>
                      <a:pt x="65999" y="340487"/>
                    </a:cubicBezTo>
                    <a:lnTo>
                      <a:pt x="78791" y="333518"/>
                    </a:lnTo>
                    <a:lnTo>
                      <a:pt x="81606" y="330046"/>
                    </a:lnTo>
                    <a:cubicBezTo>
                      <a:pt x="117348" y="299360"/>
                      <a:pt x="187164" y="259709"/>
                      <a:pt x="295997" y="227155"/>
                    </a:cubicBezTo>
                    <a:lnTo>
                      <a:pt x="364073" y="209693"/>
                    </a:lnTo>
                    <a:lnTo>
                      <a:pt x="368570" y="181374"/>
                    </a:lnTo>
                    <a:cubicBezTo>
                      <a:pt x="401940" y="77864"/>
                      <a:pt x="546228" y="0"/>
                      <a:pt x="719166" y="0"/>
                    </a:cubicBezTo>
                    <a:cubicBezTo>
                      <a:pt x="842694" y="0"/>
                      <a:pt x="951605" y="39727"/>
                      <a:pt x="1015916" y="100150"/>
                    </a:cubicBezTo>
                    <a:lnTo>
                      <a:pt x="1047522" y="137111"/>
                    </a:lnTo>
                    <a:lnTo>
                      <a:pt x="1056854" y="133896"/>
                    </a:lnTo>
                    <a:cubicBezTo>
                      <a:pt x="1089646" y="125093"/>
                      <a:pt x="1125699" y="120224"/>
                      <a:pt x="1163543" y="120224"/>
                    </a:cubicBezTo>
                    <a:cubicBezTo>
                      <a:pt x="1277075" y="120224"/>
                      <a:pt x="1374486" y="164039"/>
                      <a:pt x="1416096" y="226482"/>
                    </a:cubicBezTo>
                    <a:lnTo>
                      <a:pt x="1430634" y="256208"/>
                    </a:lnTo>
                    <a:lnTo>
                      <a:pt x="1489942" y="282748"/>
                    </a:lnTo>
                    <a:cubicBezTo>
                      <a:pt x="1601384" y="340551"/>
                      <a:pt x="1650224" y="413536"/>
                      <a:pt x="1656460" y="486474"/>
                    </a:cubicBezTo>
                    <a:cubicBezTo>
                      <a:pt x="1656159" y="497321"/>
                      <a:pt x="1655857" y="508168"/>
                      <a:pt x="1655556" y="519015"/>
                    </a:cubicBezTo>
                    <a:lnTo>
                      <a:pt x="1643289" y="492945"/>
                    </a:lnTo>
                    <a:cubicBezTo>
                      <a:pt x="1617178" y="450621"/>
                      <a:pt x="1572849" y="410474"/>
                      <a:pt x="1505984" y="375792"/>
                    </a:cubicBezTo>
                    <a:lnTo>
                      <a:pt x="1446676" y="349252"/>
                    </a:lnTo>
                    <a:lnTo>
                      <a:pt x="1432138" y="319526"/>
                    </a:lnTo>
                    <a:cubicBezTo>
                      <a:pt x="1390528" y="257083"/>
                      <a:pt x="1293117" y="213268"/>
                      <a:pt x="1179585" y="213268"/>
                    </a:cubicBezTo>
                    <a:cubicBezTo>
                      <a:pt x="1141741" y="213268"/>
                      <a:pt x="1105688" y="218137"/>
                      <a:pt x="1072896" y="226940"/>
                    </a:cubicBezTo>
                    <a:lnTo>
                      <a:pt x="1063564" y="230155"/>
                    </a:lnTo>
                    <a:lnTo>
                      <a:pt x="1031958" y="193194"/>
                    </a:lnTo>
                    <a:cubicBezTo>
                      <a:pt x="967647" y="132771"/>
                      <a:pt x="858736" y="93044"/>
                      <a:pt x="735208" y="93044"/>
                    </a:cubicBezTo>
                    <a:cubicBezTo>
                      <a:pt x="562270" y="93044"/>
                      <a:pt x="417982" y="170908"/>
                      <a:pt x="384612" y="274418"/>
                    </a:cubicBezTo>
                    <a:lnTo>
                      <a:pt x="380115" y="302737"/>
                    </a:lnTo>
                    <a:lnTo>
                      <a:pt x="312039" y="320199"/>
                    </a:lnTo>
                    <a:cubicBezTo>
                      <a:pt x="203206" y="352753"/>
                      <a:pt x="133390" y="392404"/>
                      <a:pt x="97648" y="423090"/>
                    </a:cubicBezTo>
                    <a:lnTo>
                      <a:pt x="94833" y="426562"/>
                    </a:lnTo>
                    <a:lnTo>
                      <a:pt x="82041" y="433531"/>
                    </a:lnTo>
                    <a:cubicBezTo>
                      <a:pt x="61652" y="450006"/>
                      <a:pt x="45153" y="469623"/>
                      <a:pt x="33750" y="491407"/>
                    </a:cubicBezTo>
                    <a:lnTo>
                      <a:pt x="21051" y="542232"/>
                    </a:lnTo>
                    <a:close/>
                  </a:path>
                </a:pathLst>
              </a:custGeom>
              <a:solidFill>
                <a:srgbClr val="D8D8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sp>
        <p:nvSpPr>
          <p:cNvPr id="347" name="Google Shape;347;p8"/>
          <p:cNvSpPr/>
          <p:nvPr/>
        </p:nvSpPr>
        <p:spPr>
          <a:xfrm rot="10800000">
            <a:off x="7707905" y="3432"/>
            <a:ext cx="4484097" cy="2018270"/>
          </a:xfrm>
          <a:custGeom>
            <a:avLst/>
            <a:gdLst/>
            <a:ahLst/>
            <a:cxnLst/>
            <a:rect l="l" t="t" r="r" b="b"/>
            <a:pathLst>
              <a:path w="12201625" h="3420797" extrusionOk="0">
                <a:moveTo>
                  <a:pt x="0" y="0"/>
                </a:moveTo>
                <a:cubicBezTo>
                  <a:pt x="1050792" y="529990"/>
                  <a:pt x="1804979" y="1955131"/>
                  <a:pt x="3152376" y="1589971"/>
                </a:cubicBezTo>
                <a:cubicBezTo>
                  <a:pt x="4499773" y="1224811"/>
                  <a:pt x="4983363" y="706400"/>
                  <a:pt x="6394317" y="1794127"/>
                </a:cubicBezTo>
                <a:cubicBezTo>
                  <a:pt x="7805271" y="2881854"/>
                  <a:pt x="8257928" y="1723553"/>
                  <a:pt x="9225813" y="1994665"/>
                </a:cubicBezTo>
                <a:cubicBezTo>
                  <a:pt x="10193698" y="2265777"/>
                  <a:pt x="11022264" y="3129649"/>
                  <a:pt x="12201625" y="3420797"/>
                </a:cubicBezTo>
                <a:lnTo>
                  <a:pt x="0" y="3420797"/>
                </a:lnTo>
                <a:lnTo>
                  <a:pt x="0" y="0"/>
                </a:lnTo>
                <a:close/>
              </a:path>
            </a:pathLst>
          </a:custGeom>
          <a:solidFill>
            <a:srgbClr val="000000">
              <a:alpha val="95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48" name="Google Shape;348;p8"/>
          <p:cNvSpPr/>
          <p:nvPr/>
        </p:nvSpPr>
        <p:spPr>
          <a:xfrm rot="10800000" flipH="1">
            <a:off x="5" y="-5118"/>
            <a:ext cx="4484097" cy="2018270"/>
          </a:xfrm>
          <a:custGeom>
            <a:avLst/>
            <a:gdLst/>
            <a:ahLst/>
            <a:cxnLst/>
            <a:rect l="l" t="t" r="r" b="b"/>
            <a:pathLst>
              <a:path w="12201625" h="3420797" extrusionOk="0">
                <a:moveTo>
                  <a:pt x="0" y="0"/>
                </a:moveTo>
                <a:cubicBezTo>
                  <a:pt x="1050792" y="529990"/>
                  <a:pt x="1804979" y="1955131"/>
                  <a:pt x="3152376" y="1589971"/>
                </a:cubicBezTo>
                <a:cubicBezTo>
                  <a:pt x="4499773" y="1224811"/>
                  <a:pt x="4983363" y="706400"/>
                  <a:pt x="6394317" y="1794127"/>
                </a:cubicBezTo>
                <a:cubicBezTo>
                  <a:pt x="7805271" y="2881854"/>
                  <a:pt x="8257928" y="1723553"/>
                  <a:pt x="9225813" y="1994665"/>
                </a:cubicBezTo>
                <a:cubicBezTo>
                  <a:pt x="10193698" y="2265777"/>
                  <a:pt x="11022264" y="3129649"/>
                  <a:pt x="12201625" y="3420797"/>
                </a:cubicBezTo>
                <a:lnTo>
                  <a:pt x="0" y="3420797"/>
                </a:lnTo>
                <a:lnTo>
                  <a:pt x="0" y="0"/>
                </a:lnTo>
                <a:close/>
              </a:path>
            </a:pathLst>
          </a:custGeom>
          <a:solidFill>
            <a:srgbClr val="000000">
              <a:alpha val="95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3" name="Picture 2" descr="A pink background with white leaves and black text&#10;&#10;Description automatically generated">
            <a:extLst>
              <a:ext uri="{FF2B5EF4-FFF2-40B4-BE49-F238E27FC236}">
                <a16:creationId xmlns:a16="http://schemas.microsoft.com/office/drawing/2014/main" id="{D963A0A4-76CB-C20A-C97C-515D6CE32B8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496800" y="276225"/>
            <a:ext cx="1428750" cy="1428750"/>
          </a:xfrm>
          <a:prstGeom prst="rect">
            <a:avLst/>
          </a:prstGeom>
        </p:spPr>
      </p:pic>
    </p:spTree>
    <p:extLst>
      <p:ext uri="{BB962C8B-B14F-4D97-AF65-F5344CB8AC3E}">
        <p14:creationId xmlns:p14="http://schemas.microsoft.com/office/powerpoint/2010/main" val="415380037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Background Image">
  <p:cSld name="Background Image">
    <p:spTree>
      <p:nvGrpSpPr>
        <p:cNvPr id="1" name="Shape 350"/>
        <p:cNvGrpSpPr/>
        <p:nvPr/>
      </p:nvGrpSpPr>
      <p:grpSpPr>
        <a:xfrm>
          <a:off x="0" y="0"/>
          <a:ext cx="0" cy="0"/>
          <a:chOff x="0" y="0"/>
          <a:chExt cx="0" cy="0"/>
        </a:xfrm>
      </p:grpSpPr>
      <p:grpSp>
        <p:nvGrpSpPr>
          <p:cNvPr id="351" name="Google Shape;351;p9"/>
          <p:cNvGrpSpPr/>
          <p:nvPr/>
        </p:nvGrpSpPr>
        <p:grpSpPr>
          <a:xfrm>
            <a:off x="66259" y="4977963"/>
            <a:ext cx="2465020" cy="1604168"/>
            <a:chOff x="8313506" y="1158236"/>
            <a:chExt cx="1339030" cy="948370"/>
          </a:xfrm>
        </p:grpSpPr>
        <p:sp>
          <p:nvSpPr>
            <p:cNvPr id="352" name="Google Shape;352;p9"/>
            <p:cNvSpPr/>
            <p:nvPr/>
          </p:nvSpPr>
          <p:spPr>
            <a:xfrm>
              <a:off x="8313506" y="1158236"/>
              <a:ext cx="1339030" cy="948370"/>
            </a:xfrm>
            <a:custGeom>
              <a:avLst/>
              <a:gdLst/>
              <a:ahLst/>
              <a:cxnLst/>
              <a:rect l="l" t="t" r="r" b="b"/>
              <a:pathLst>
                <a:path w="1339030" h="948370" extrusionOk="0">
                  <a:moveTo>
                    <a:pt x="542538" y="0"/>
                  </a:moveTo>
                  <a:cubicBezTo>
                    <a:pt x="651347" y="0"/>
                    <a:pt x="747281" y="55130"/>
                    <a:pt x="803929" y="138981"/>
                  </a:cubicBezTo>
                  <a:lnTo>
                    <a:pt x="831770" y="190273"/>
                  </a:lnTo>
                  <a:lnTo>
                    <a:pt x="839989" y="185811"/>
                  </a:lnTo>
                  <a:cubicBezTo>
                    <a:pt x="868874" y="173594"/>
                    <a:pt x="900631" y="166838"/>
                    <a:pt x="933966" y="166838"/>
                  </a:cubicBezTo>
                  <a:cubicBezTo>
                    <a:pt x="1067306" y="166838"/>
                    <a:pt x="1175400" y="274932"/>
                    <a:pt x="1175400" y="408272"/>
                  </a:cubicBezTo>
                  <a:lnTo>
                    <a:pt x="1164081" y="464336"/>
                  </a:lnTo>
                  <a:lnTo>
                    <a:pt x="1193647" y="467316"/>
                  </a:lnTo>
                  <a:cubicBezTo>
                    <a:pt x="1276617" y="484294"/>
                    <a:pt x="1339030" y="557706"/>
                    <a:pt x="1339030" y="645695"/>
                  </a:cubicBezTo>
                  <a:cubicBezTo>
                    <a:pt x="1339030" y="695975"/>
                    <a:pt x="1318650" y="741494"/>
                    <a:pt x="1285701" y="774444"/>
                  </a:cubicBezTo>
                  <a:lnTo>
                    <a:pt x="1275364" y="781413"/>
                  </a:lnTo>
                  <a:lnTo>
                    <a:pt x="1273090" y="784885"/>
                  </a:lnTo>
                  <a:cubicBezTo>
                    <a:pt x="1215329" y="846257"/>
                    <a:pt x="1047438" y="943490"/>
                    <a:pt x="737449" y="948088"/>
                  </a:cubicBezTo>
                  <a:cubicBezTo>
                    <a:pt x="52010" y="958254"/>
                    <a:pt x="-61448" y="692216"/>
                    <a:pt x="25179" y="500513"/>
                  </a:cubicBezTo>
                  <a:cubicBezTo>
                    <a:pt x="46836" y="452587"/>
                    <a:pt x="90551" y="422910"/>
                    <a:pt x="147300" y="405727"/>
                  </a:cubicBezTo>
                  <a:lnTo>
                    <a:pt x="237003" y="389348"/>
                  </a:lnTo>
                  <a:lnTo>
                    <a:pt x="233715" y="378756"/>
                  </a:lnTo>
                  <a:cubicBezTo>
                    <a:pt x="229516" y="358236"/>
                    <a:pt x="227311" y="336989"/>
                    <a:pt x="227311" y="315227"/>
                  </a:cubicBezTo>
                  <a:cubicBezTo>
                    <a:pt x="227311" y="141132"/>
                    <a:pt x="368443" y="0"/>
                    <a:pt x="542538"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53" name="Google Shape;353;p9"/>
            <p:cNvSpPr/>
            <p:nvPr/>
          </p:nvSpPr>
          <p:spPr>
            <a:xfrm>
              <a:off x="8335477" y="1742952"/>
              <a:ext cx="1276600" cy="331571"/>
            </a:xfrm>
            <a:custGeom>
              <a:avLst/>
              <a:gdLst/>
              <a:ahLst/>
              <a:cxnLst/>
              <a:rect l="l" t="t" r="r" b="b"/>
              <a:pathLst>
                <a:path w="1302653" h="331571" extrusionOk="0">
                  <a:moveTo>
                    <a:pt x="0" y="0"/>
                  </a:moveTo>
                  <a:lnTo>
                    <a:pt x="26333" y="37194"/>
                  </a:lnTo>
                  <a:cubicBezTo>
                    <a:pt x="127528" y="157420"/>
                    <a:pt x="358088" y="249466"/>
                    <a:pt x="792610" y="243021"/>
                  </a:cubicBezTo>
                  <a:cubicBezTo>
                    <a:pt x="1010957" y="239783"/>
                    <a:pt x="1166748" y="195763"/>
                    <a:pt x="1268779" y="146318"/>
                  </a:cubicBezTo>
                  <a:lnTo>
                    <a:pt x="1302653" y="127764"/>
                  </a:lnTo>
                  <a:lnTo>
                    <a:pt x="1282507" y="157645"/>
                  </a:lnTo>
                  <a:lnTo>
                    <a:pt x="1272170" y="164614"/>
                  </a:lnTo>
                  <a:lnTo>
                    <a:pt x="1269896" y="168086"/>
                  </a:lnTo>
                  <a:cubicBezTo>
                    <a:pt x="1212135" y="229458"/>
                    <a:pt x="1044244" y="326691"/>
                    <a:pt x="734255" y="331289"/>
                  </a:cubicBezTo>
                  <a:cubicBezTo>
                    <a:pt x="220176" y="338914"/>
                    <a:pt x="27836" y="191173"/>
                    <a:pt x="342" y="35952"/>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sp>
        <p:nvSpPr>
          <p:cNvPr id="354" name="Google Shape;354;p9"/>
          <p:cNvSpPr txBox="1">
            <a:spLocks noGrp="1"/>
          </p:cNvSpPr>
          <p:nvPr>
            <p:ph type="title"/>
          </p:nvPr>
        </p:nvSpPr>
        <p:spPr>
          <a:xfrm>
            <a:off x="3413250" y="1123500"/>
            <a:ext cx="5784900" cy="4736100"/>
          </a:xfrm>
          <a:prstGeom prst="rect">
            <a:avLst/>
          </a:prstGeom>
        </p:spPr>
        <p:txBody>
          <a:bodyPr spcFirstLastPara="1" wrap="square" lIns="121900" tIns="121900" rIns="121900" bIns="121900" anchor="ctr" anchorCtr="0">
            <a:noAutofit/>
          </a:bodyPr>
          <a:lstStyle>
            <a:lvl1pPr lvl="0" algn="ctr" rtl="0">
              <a:spcBef>
                <a:spcPts val="0"/>
              </a:spcBef>
              <a:spcAft>
                <a:spcPts val="0"/>
              </a:spcAft>
              <a:buNone/>
              <a:defRPr sz="12800"/>
            </a:lvl1pPr>
            <a:lvl2pPr lvl="1" algn="ctr" rtl="0">
              <a:spcBef>
                <a:spcPts val="0"/>
              </a:spcBef>
              <a:spcAft>
                <a:spcPts val="0"/>
              </a:spcAft>
              <a:buNone/>
              <a:defRPr sz="12800"/>
            </a:lvl2pPr>
            <a:lvl3pPr lvl="2" algn="ctr" rtl="0">
              <a:spcBef>
                <a:spcPts val="0"/>
              </a:spcBef>
              <a:spcAft>
                <a:spcPts val="0"/>
              </a:spcAft>
              <a:buNone/>
              <a:defRPr sz="12800"/>
            </a:lvl3pPr>
            <a:lvl4pPr lvl="3" algn="ctr" rtl="0">
              <a:spcBef>
                <a:spcPts val="0"/>
              </a:spcBef>
              <a:spcAft>
                <a:spcPts val="0"/>
              </a:spcAft>
              <a:buNone/>
              <a:defRPr sz="12800"/>
            </a:lvl4pPr>
            <a:lvl5pPr lvl="4" algn="ctr" rtl="0">
              <a:spcBef>
                <a:spcPts val="0"/>
              </a:spcBef>
              <a:spcAft>
                <a:spcPts val="0"/>
              </a:spcAft>
              <a:buNone/>
              <a:defRPr sz="12800"/>
            </a:lvl5pPr>
            <a:lvl6pPr lvl="5" algn="ctr" rtl="0">
              <a:spcBef>
                <a:spcPts val="0"/>
              </a:spcBef>
              <a:spcAft>
                <a:spcPts val="0"/>
              </a:spcAft>
              <a:buNone/>
              <a:defRPr sz="12800"/>
            </a:lvl6pPr>
            <a:lvl7pPr lvl="6" algn="ctr" rtl="0">
              <a:spcBef>
                <a:spcPts val="0"/>
              </a:spcBef>
              <a:spcAft>
                <a:spcPts val="0"/>
              </a:spcAft>
              <a:buNone/>
              <a:defRPr sz="12800"/>
            </a:lvl7pPr>
            <a:lvl8pPr lvl="7" algn="ctr" rtl="0">
              <a:spcBef>
                <a:spcPts val="0"/>
              </a:spcBef>
              <a:spcAft>
                <a:spcPts val="0"/>
              </a:spcAft>
              <a:buNone/>
              <a:defRPr sz="12800"/>
            </a:lvl8pPr>
            <a:lvl9pPr lvl="8" algn="ctr" rtl="0">
              <a:spcBef>
                <a:spcPts val="0"/>
              </a:spcBef>
              <a:spcAft>
                <a:spcPts val="0"/>
              </a:spcAft>
              <a:buNone/>
              <a:defRPr sz="12800"/>
            </a:lvl9pPr>
          </a:lstStyle>
          <a:p>
            <a:endParaRPr/>
          </a:p>
        </p:txBody>
      </p:sp>
      <p:sp>
        <p:nvSpPr>
          <p:cNvPr id="355" name="Google Shape;355;p9"/>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Autofit/>
          </a:bodyPr>
          <a:lstStyle>
            <a:lvl1pPr lvl="0" algn="r" rtl="0">
              <a:buNone/>
              <a:defRPr sz="1300">
                <a:solidFill>
                  <a:schemeClr val="dk2"/>
                </a:solidFill>
              </a:defRPr>
            </a:lvl1pPr>
            <a:lvl2pPr lvl="1" algn="r" rtl="0">
              <a:buNone/>
              <a:defRPr sz="1300">
                <a:solidFill>
                  <a:schemeClr val="dk2"/>
                </a:solidFill>
              </a:defRPr>
            </a:lvl2pPr>
            <a:lvl3pPr lvl="2" algn="r" rtl="0">
              <a:buNone/>
              <a:defRPr sz="1300">
                <a:solidFill>
                  <a:schemeClr val="dk2"/>
                </a:solidFill>
              </a:defRPr>
            </a:lvl3pPr>
            <a:lvl4pPr lvl="3" algn="r" rtl="0">
              <a:buNone/>
              <a:defRPr sz="1300">
                <a:solidFill>
                  <a:schemeClr val="dk2"/>
                </a:solidFill>
              </a:defRPr>
            </a:lvl4pPr>
            <a:lvl5pPr lvl="4" algn="r" rtl="0">
              <a:buNone/>
              <a:defRPr sz="1300">
                <a:solidFill>
                  <a:schemeClr val="dk2"/>
                </a:solidFill>
              </a:defRPr>
            </a:lvl5pPr>
            <a:lvl6pPr lvl="5" algn="r" rtl="0">
              <a:buNone/>
              <a:defRPr sz="1300">
                <a:solidFill>
                  <a:schemeClr val="dk2"/>
                </a:solidFill>
              </a:defRPr>
            </a:lvl6pPr>
            <a:lvl7pPr lvl="6" algn="r" rtl="0">
              <a:buNone/>
              <a:defRPr sz="1300">
                <a:solidFill>
                  <a:schemeClr val="dk2"/>
                </a:solidFill>
              </a:defRPr>
            </a:lvl7pPr>
            <a:lvl8pPr lvl="7" algn="r" rtl="0">
              <a:buNone/>
              <a:defRPr sz="1300">
                <a:solidFill>
                  <a:schemeClr val="dk2"/>
                </a:solidFill>
              </a:defRPr>
            </a:lvl8pPr>
            <a:lvl9pPr lvl="8" algn="r" rtl="0">
              <a:buNone/>
              <a:defRPr sz="13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
        <p:nvSpPr>
          <p:cNvPr id="356" name="Google Shape;356;p9"/>
          <p:cNvSpPr/>
          <p:nvPr/>
        </p:nvSpPr>
        <p:spPr>
          <a:xfrm rot="10135448">
            <a:off x="203180" y="5129730"/>
            <a:ext cx="729500" cy="493434"/>
          </a:xfrm>
          <a:custGeom>
            <a:avLst/>
            <a:gdLst/>
            <a:ahLst/>
            <a:cxnLst/>
            <a:rect l="l" t="t" r="r" b="b"/>
            <a:pathLst>
              <a:path w="675389" h="632565" extrusionOk="0">
                <a:moveTo>
                  <a:pt x="659013" y="632191"/>
                </a:moveTo>
                <a:cubicBezTo>
                  <a:pt x="637935" y="639497"/>
                  <a:pt x="625538" y="537724"/>
                  <a:pt x="532550" y="505552"/>
                </a:cubicBezTo>
                <a:cubicBezTo>
                  <a:pt x="439562" y="473380"/>
                  <a:pt x="189140" y="495296"/>
                  <a:pt x="101087" y="439161"/>
                </a:cubicBezTo>
                <a:cubicBezTo>
                  <a:pt x="13034" y="383026"/>
                  <a:pt x="16202" y="241916"/>
                  <a:pt x="4228" y="168740"/>
                </a:cubicBezTo>
                <a:cubicBezTo>
                  <a:pt x="-7746" y="95565"/>
                  <a:pt x="7324" y="4244"/>
                  <a:pt x="29245" y="110"/>
                </a:cubicBezTo>
                <a:cubicBezTo>
                  <a:pt x="51167" y="-4024"/>
                  <a:pt x="53376" y="109215"/>
                  <a:pt x="135755" y="143936"/>
                </a:cubicBezTo>
                <a:cubicBezTo>
                  <a:pt x="218134" y="178657"/>
                  <a:pt x="436308" y="155473"/>
                  <a:pt x="523518" y="208436"/>
                </a:cubicBezTo>
                <a:cubicBezTo>
                  <a:pt x="610728" y="261399"/>
                  <a:pt x="636430" y="391089"/>
                  <a:pt x="659013" y="461715"/>
                </a:cubicBezTo>
                <a:cubicBezTo>
                  <a:pt x="681595" y="532341"/>
                  <a:pt x="680090" y="624885"/>
                  <a:pt x="659013" y="632191"/>
                </a:cubicBezTo>
                <a:close/>
              </a:path>
            </a:pathLst>
          </a:custGeom>
          <a:solidFill>
            <a:schemeClr val="accent1"/>
          </a:solidFill>
          <a:ln w="19050" cap="flat" cmpd="sng">
            <a:solidFill>
              <a:srgbClr val="43434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a:solidFill>
                <a:srgbClr val="FFFFFF"/>
              </a:solidFill>
              <a:latin typeface="Calibri"/>
              <a:ea typeface="Calibri"/>
              <a:cs typeface="Calibri"/>
              <a:sym typeface="Calibri"/>
            </a:endParaRPr>
          </a:p>
        </p:txBody>
      </p:sp>
      <p:sp>
        <p:nvSpPr>
          <p:cNvPr id="357" name="Google Shape;357;p9"/>
          <p:cNvSpPr/>
          <p:nvPr/>
        </p:nvSpPr>
        <p:spPr>
          <a:xfrm rot="8709156">
            <a:off x="228020" y="5315505"/>
            <a:ext cx="602823" cy="453182"/>
          </a:xfrm>
          <a:custGeom>
            <a:avLst/>
            <a:gdLst/>
            <a:ahLst/>
            <a:cxnLst/>
            <a:rect l="l" t="t" r="r" b="b"/>
            <a:pathLst>
              <a:path w="675389" h="632565" extrusionOk="0">
                <a:moveTo>
                  <a:pt x="659013" y="632191"/>
                </a:moveTo>
                <a:cubicBezTo>
                  <a:pt x="637935" y="639497"/>
                  <a:pt x="625538" y="537724"/>
                  <a:pt x="532550" y="505552"/>
                </a:cubicBezTo>
                <a:cubicBezTo>
                  <a:pt x="439562" y="473380"/>
                  <a:pt x="189140" y="495296"/>
                  <a:pt x="101087" y="439161"/>
                </a:cubicBezTo>
                <a:cubicBezTo>
                  <a:pt x="13034" y="383026"/>
                  <a:pt x="16202" y="241916"/>
                  <a:pt x="4228" y="168740"/>
                </a:cubicBezTo>
                <a:cubicBezTo>
                  <a:pt x="-7746" y="95565"/>
                  <a:pt x="7324" y="4244"/>
                  <a:pt x="29245" y="110"/>
                </a:cubicBezTo>
                <a:cubicBezTo>
                  <a:pt x="51167" y="-4024"/>
                  <a:pt x="53376" y="109215"/>
                  <a:pt x="135755" y="143936"/>
                </a:cubicBezTo>
                <a:cubicBezTo>
                  <a:pt x="218134" y="178657"/>
                  <a:pt x="436308" y="155473"/>
                  <a:pt x="523518" y="208436"/>
                </a:cubicBezTo>
                <a:cubicBezTo>
                  <a:pt x="610728" y="261399"/>
                  <a:pt x="636430" y="391089"/>
                  <a:pt x="659013" y="461715"/>
                </a:cubicBezTo>
                <a:cubicBezTo>
                  <a:pt x="681595" y="532341"/>
                  <a:pt x="680090" y="624885"/>
                  <a:pt x="659013" y="632191"/>
                </a:cubicBezTo>
                <a:close/>
              </a:path>
            </a:pathLst>
          </a:custGeom>
          <a:solidFill>
            <a:schemeClr val="accent3"/>
          </a:solidFill>
          <a:ln w="19050" cap="flat" cmpd="sng">
            <a:solidFill>
              <a:srgbClr val="43434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a:solidFill>
                <a:srgbClr val="FFFFFF"/>
              </a:solidFill>
              <a:latin typeface="Calibri"/>
              <a:ea typeface="Calibri"/>
              <a:cs typeface="Calibri"/>
              <a:sym typeface="Calibri"/>
            </a:endParaRPr>
          </a:p>
        </p:txBody>
      </p:sp>
      <p:sp>
        <p:nvSpPr>
          <p:cNvPr id="358" name="Google Shape;358;p9"/>
          <p:cNvSpPr/>
          <p:nvPr/>
        </p:nvSpPr>
        <p:spPr>
          <a:xfrm rot="10212306">
            <a:off x="376077" y="5244069"/>
            <a:ext cx="526029" cy="437811"/>
          </a:xfrm>
          <a:custGeom>
            <a:avLst/>
            <a:gdLst/>
            <a:ahLst/>
            <a:cxnLst/>
            <a:rect l="l" t="t" r="r" b="b"/>
            <a:pathLst>
              <a:path w="675389" h="632565" extrusionOk="0">
                <a:moveTo>
                  <a:pt x="659013" y="632191"/>
                </a:moveTo>
                <a:cubicBezTo>
                  <a:pt x="637935" y="639497"/>
                  <a:pt x="625538" y="537724"/>
                  <a:pt x="532550" y="505552"/>
                </a:cubicBezTo>
                <a:cubicBezTo>
                  <a:pt x="439562" y="473380"/>
                  <a:pt x="189140" y="495296"/>
                  <a:pt x="101087" y="439161"/>
                </a:cubicBezTo>
                <a:cubicBezTo>
                  <a:pt x="13034" y="383026"/>
                  <a:pt x="16202" y="241916"/>
                  <a:pt x="4228" y="168740"/>
                </a:cubicBezTo>
                <a:cubicBezTo>
                  <a:pt x="-7746" y="95565"/>
                  <a:pt x="7324" y="4244"/>
                  <a:pt x="29245" y="110"/>
                </a:cubicBezTo>
                <a:cubicBezTo>
                  <a:pt x="51167" y="-4024"/>
                  <a:pt x="53376" y="109215"/>
                  <a:pt x="135755" y="143936"/>
                </a:cubicBezTo>
                <a:cubicBezTo>
                  <a:pt x="218134" y="178657"/>
                  <a:pt x="436308" y="155473"/>
                  <a:pt x="523518" y="208436"/>
                </a:cubicBezTo>
                <a:cubicBezTo>
                  <a:pt x="610728" y="261399"/>
                  <a:pt x="636430" y="391089"/>
                  <a:pt x="659013" y="461715"/>
                </a:cubicBezTo>
                <a:cubicBezTo>
                  <a:pt x="681595" y="532341"/>
                  <a:pt x="680090" y="624885"/>
                  <a:pt x="659013" y="632191"/>
                </a:cubicBezTo>
                <a:close/>
              </a:path>
            </a:pathLst>
          </a:custGeom>
          <a:solidFill>
            <a:schemeClr val="accent4"/>
          </a:solidFill>
          <a:ln w="19050" cap="flat" cmpd="sng">
            <a:solidFill>
              <a:srgbClr val="43434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a:solidFill>
                <a:srgbClr val="FFFFFF"/>
              </a:solidFill>
              <a:latin typeface="Calibri"/>
              <a:ea typeface="Calibri"/>
              <a:cs typeface="Calibri"/>
              <a:sym typeface="Calibri"/>
            </a:endParaRPr>
          </a:p>
        </p:txBody>
      </p:sp>
      <p:sp>
        <p:nvSpPr>
          <p:cNvPr id="359" name="Google Shape;359;p9"/>
          <p:cNvSpPr/>
          <p:nvPr/>
        </p:nvSpPr>
        <p:spPr>
          <a:xfrm rot="-10275230">
            <a:off x="524027" y="5225151"/>
            <a:ext cx="488585" cy="423822"/>
          </a:xfrm>
          <a:custGeom>
            <a:avLst/>
            <a:gdLst/>
            <a:ahLst/>
            <a:cxnLst/>
            <a:rect l="l" t="t" r="r" b="b"/>
            <a:pathLst>
              <a:path w="675389" h="632565" extrusionOk="0">
                <a:moveTo>
                  <a:pt x="659013" y="632191"/>
                </a:moveTo>
                <a:cubicBezTo>
                  <a:pt x="637935" y="639497"/>
                  <a:pt x="625538" y="537724"/>
                  <a:pt x="532550" y="505552"/>
                </a:cubicBezTo>
                <a:cubicBezTo>
                  <a:pt x="439562" y="473380"/>
                  <a:pt x="189140" y="495296"/>
                  <a:pt x="101087" y="439161"/>
                </a:cubicBezTo>
                <a:cubicBezTo>
                  <a:pt x="13034" y="383026"/>
                  <a:pt x="16202" y="241916"/>
                  <a:pt x="4228" y="168740"/>
                </a:cubicBezTo>
                <a:cubicBezTo>
                  <a:pt x="-7746" y="95565"/>
                  <a:pt x="7324" y="4244"/>
                  <a:pt x="29245" y="110"/>
                </a:cubicBezTo>
                <a:cubicBezTo>
                  <a:pt x="51167" y="-4024"/>
                  <a:pt x="53376" y="109215"/>
                  <a:pt x="135755" y="143936"/>
                </a:cubicBezTo>
                <a:cubicBezTo>
                  <a:pt x="218134" y="178657"/>
                  <a:pt x="436308" y="155473"/>
                  <a:pt x="523518" y="208436"/>
                </a:cubicBezTo>
                <a:cubicBezTo>
                  <a:pt x="610728" y="261399"/>
                  <a:pt x="636430" y="391089"/>
                  <a:pt x="659013" y="461715"/>
                </a:cubicBezTo>
                <a:cubicBezTo>
                  <a:pt x="681595" y="532341"/>
                  <a:pt x="680090" y="624885"/>
                  <a:pt x="659013" y="632191"/>
                </a:cubicBezTo>
                <a:close/>
              </a:path>
            </a:pathLst>
          </a:custGeom>
          <a:solidFill>
            <a:schemeClr val="accent5"/>
          </a:solidFill>
          <a:ln w="19050" cap="flat" cmpd="sng">
            <a:solidFill>
              <a:srgbClr val="43434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a:solidFill>
                <a:srgbClr val="FFFFFF"/>
              </a:solidFill>
              <a:latin typeface="Calibri"/>
              <a:ea typeface="Calibri"/>
              <a:cs typeface="Calibri"/>
              <a:sym typeface="Calibri"/>
            </a:endParaRPr>
          </a:p>
        </p:txBody>
      </p:sp>
      <p:sp>
        <p:nvSpPr>
          <p:cNvPr id="360" name="Google Shape;360;p9"/>
          <p:cNvSpPr/>
          <p:nvPr/>
        </p:nvSpPr>
        <p:spPr>
          <a:xfrm rot="8705611">
            <a:off x="437741" y="5424664"/>
            <a:ext cx="463251" cy="314955"/>
          </a:xfrm>
          <a:custGeom>
            <a:avLst/>
            <a:gdLst/>
            <a:ahLst/>
            <a:cxnLst/>
            <a:rect l="l" t="t" r="r" b="b"/>
            <a:pathLst>
              <a:path w="675389" h="632565" extrusionOk="0">
                <a:moveTo>
                  <a:pt x="659013" y="632191"/>
                </a:moveTo>
                <a:cubicBezTo>
                  <a:pt x="637935" y="639497"/>
                  <a:pt x="625538" y="537724"/>
                  <a:pt x="532550" y="505552"/>
                </a:cubicBezTo>
                <a:cubicBezTo>
                  <a:pt x="439562" y="473380"/>
                  <a:pt x="189140" y="495296"/>
                  <a:pt x="101087" y="439161"/>
                </a:cubicBezTo>
                <a:cubicBezTo>
                  <a:pt x="13034" y="383026"/>
                  <a:pt x="16202" y="241916"/>
                  <a:pt x="4228" y="168740"/>
                </a:cubicBezTo>
                <a:cubicBezTo>
                  <a:pt x="-7746" y="95565"/>
                  <a:pt x="7324" y="4244"/>
                  <a:pt x="29245" y="110"/>
                </a:cubicBezTo>
                <a:cubicBezTo>
                  <a:pt x="51167" y="-4024"/>
                  <a:pt x="53376" y="109215"/>
                  <a:pt x="135755" y="143936"/>
                </a:cubicBezTo>
                <a:cubicBezTo>
                  <a:pt x="218134" y="178657"/>
                  <a:pt x="436308" y="155473"/>
                  <a:pt x="523518" y="208436"/>
                </a:cubicBezTo>
                <a:cubicBezTo>
                  <a:pt x="610728" y="261399"/>
                  <a:pt x="636430" y="391089"/>
                  <a:pt x="659013" y="461715"/>
                </a:cubicBezTo>
                <a:cubicBezTo>
                  <a:pt x="681595" y="532341"/>
                  <a:pt x="680090" y="624885"/>
                  <a:pt x="659013" y="632191"/>
                </a:cubicBezTo>
                <a:close/>
              </a:path>
            </a:pathLst>
          </a:custGeom>
          <a:solidFill>
            <a:schemeClr val="accent2"/>
          </a:solidFill>
          <a:ln w="19050" cap="flat" cmpd="sng">
            <a:solidFill>
              <a:srgbClr val="43434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a:solidFill>
                <a:srgbClr val="FFFFFF"/>
              </a:solidFill>
              <a:latin typeface="Calibri"/>
              <a:ea typeface="Calibri"/>
              <a:cs typeface="Calibri"/>
              <a:sym typeface="Calibri"/>
            </a:endParaRPr>
          </a:p>
        </p:txBody>
      </p:sp>
      <p:sp>
        <p:nvSpPr>
          <p:cNvPr id="361" name="Google Shape;361;p9"/>
          <p:cNvSpPr/>
          <p:nvPr/>
        </p:nvSpPr>
        <p:spPr>
          <a:xfrm rot="-344436">
            <a:off x="798174" y="4942478"/>
            <a:ext cx="1118529" cy="864729"/>
          </a:xfrm>
          <a:custGeom>
            <a:avLst/>
            <a:gdLst/>
            <a:ahLst/>
            <a:cxnLst/>
            <a:rect l="l" t="t" r="r" b="b"/>
            <a:pathLst>
              <a:path w="2355385" h="1820936" extrusionOk="0">
                <a:moveTo>
                  <a:pt x="1807046" y="0"/>
                </a:moveTo>
                <a:cubicBezTo>
                  <a:pt x="1816543" y="83805"/>
                  <a:pt x="1824289" y="154677"/>
                  <a:pt x="1830596" y="214803"/>
                </a:cubicBezTo>
                <a:lnTo>
                  <a:pt x="1832248" y="230975"/>
                </a:lnTo>
                <a:lnTo>
                  <a:pt x="1834676" y="203072"/>
                </a:lnTo>
                <a:lnTo>
                  <a:pt x="1889590" y="889920"/>
                </a:lnTo>
                <a:lnTo>
                  <a:pt x="2120543" y="1115740"/>
                </a:lnTo>
                <a:lnTo>
                  <a:pt x="2330965" y="1331295"/>
                </a:lnTo>
                <a:cubicBezTo>
                  <a:pt x="2317279" y="1473287"/>
                  <a:pt x="2426768" y="1492105"/>
                  <a:pt x="2269377" y="1752139"/>
                </a:cubicBezTo>
                <a:cubicBezTo>
                  <a:pt x="2170582" y="1756631"/>
                  <a:pt x="2154303" y="1780767"/>
                  <a:pt x="2003933" y="1772979"/>
                </a:cubicBezTo>
                <a:lnTo>
                  <a:pt x="2002813" y="1772896"/>
                </a:lnTo>
                <a:lnTo>
                  <a:pt x="1942126" y="1728193"/>
                </a:lnTo>
                <a:lnTo>
                  <a:pt x="1828907" y="1614925"/>
                </a:lnTo>
                <a:lnTo>
                  <a:pt x="1725358" y="1459601"/>
                </a:lnTo>
                <a:lnTo>
                  <a:pt x="1647545" y="1334919"/>
                </a:lnTo>
                <a:cubicBezTo>
                  <a:pt x="939481" y="1130148"/>
                  <a:pt x="948387" y="1275180"/>
                  <a:pt x="634945" y="1306993"/>
                </a:cubicBezTo>
                <a:lnTo>
                  <a:pt x="589764" y="1310159"/>
                </a:lnTo>
                <a:cubicBezTo>
                  <a:pt x="545362" y="1203457"/>
                  <a:pt x="466017" y="1129848"/>
                  <a:pt x="456557" y="990052"/>
                </a:cubicBezTo>
                <a:cubicBezTo>
                  <a:pt x="488411" y="1162567"/>
                  <a:pt x="605885" y="1291113"/>
                  <a:pt x="680549" y="1441643"/>
                </a:cubicBezTo>
                <a:cubicBezTo>
                  <a:pt x="645495" y="1570735"/>
                  <a:pt x="743732" y="1605404"/>
                  <a:pt x="557221" y="1820936"/>
                </a:cubicBezTo>
                <a:cubicBezTo>
                  <a:pt x="465191" y="1809500"/>
                  <a:pt x="446335" y="1829242"/>
                  <a:pt x="308569" y="1798319"/>
                </a:cubicBezTo>
                <a:lnTo>
                  <a:pt x="307546" y="1798065"/>
                </a:lnTo>
                <a:lnTo>
                  <a:pt x="258503" y="1747169"/>
                </a:lnTo>
                <a:lnTo>
                  <a:pt x="171720" y="1624606"/>
                </a:lnTo>
                <a:lnTo>
                  <a:pt x="100510" y="1464694"/>
                </a:lnTo>
                <a:cubicBezTo>
                  <a:pt x="76437" y="1344282"/>
                  <a:pt x="-14753" y="1065398"/>
                  <a:pt x="2054" y="878299"/>
                </a:cubicBezTo>
                <a:cubicBezTo>
                  <a:pt x="7173" y="645264"/>
                  <a:pt x="165920" y="447239"/>
                  <a:pt x="201351" y="342101"/>
                </a:cubicBezTo>
                <a:lnTo>
                  <a:pt x="203998" y="338413"/>
                </a:lnTo>
                <a:lnTo>
                  <a:pt x="202783" y="331571"/>
                </a:lnTo>
                <a:lnTo>
                  <a:pt x="348448" y="107440"/>
                </a:lnTo>
                <a:lnTo>
                  <a:pt x="325071" y="15570"/>
                </a:lnTo>
                <a:lnTo>
                  <a:pt x="1807046" y="0"/>
                </a:lnTo>
                <a:close/>
              </a:path>
            </a:pathLst>
          </a:custGeom>
          <a:solidFill>
            <a:srgbClr val="FFFFFF"/>
          </a:solidFill>
          <a:ln w="19050" cap="flat" cmpd="sng">
            <a:solidFill>
              <a:srgbClr val="43434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62" name="Google Shape;362;p9"/>
          <p:cNvSpPr/>
          <p:nvPr/>
        </p:nvSpPr>
        <p:spPr>
          <a:xfrm rot="-846593" flipH="1">
            <a:off x="692657" y="4421936"/>
            <a:ext cx="410624" cy="924137"/>
          </a:xfrm>
          <a:custGeom>
            <a:avLst/>
            <a:gdLst/>
            <a:ahLst/>
            <a:cxnLst/>
            <a:rect l="l" t="t" r="r" b="b"/>
            <a:pathLst>
              <a:path w="870461" h="1959028" extrusionOk="0">
                <a:moveTo>
                  <a:pt x="0" y="4044"/>
                </a:moveTo>
                <a:cubicBezTo>
                  <a:pt x="58553" y="-49697"/>
                  <a:pt x="440486" y="445721"/>
                  <a:pt x="598501" y="683144"/>
                </a:cubicBezTo>
                <a:cubicBezTo>
                  <a:pt x="740391" y="900726"/>
                  <a:pt x="570497" y="1040644"/>
                  <a:pt x="787539" y="1284870"/>
                </a:cubicBezTo>
                <a:cubicBezTo>
                  <a:pt x="1004581" y="1529096"/>
                  <a:pt x="734348" y="1948255"/>
                  <a:pt x="669663" y="1959028"/>
                </a:cubicBezTo>
                <a:cubicBezTo>
                  <a:pt x="694171" y="1530925"/>
                  <a:pt x="543289" y="1629198"/>
                  <a:pt x="430090" y="1304000"/>
                </a:cubicBezTo>
                <a:lnTo>
                  <a:pt x="0" y="4044"/>
                </a:lnTo>
                <a:close/>
              </a:path>
            </a:pathLst>
          </a:custGeom>
          <a:solidFill>
            <a:schemeClr val="accent1"/>
          </a:solidFill>
          <a:ln w="19050" cap="flat" cmpd="sng">
            <a:solidFill>
              <a:srgbClr val="43434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a:solidFill>
                <a:srgbClr val="FFFFFF"/>
              </a:solidFill>
              <a:latin typeface="Calibri"/>
              <a:ea typeface="Calibri"/>
              <a:cs typeface="Calibri"/>
              <a:sym typeface="Calibri"/>
            </a:endParaRPr>
          </a:p>
        </p:txBody>
      </p:sp>
      <p:sp>
        <p:nvSpPr>
          <p:cNvPr id="363" name="Google Shape;363;p9"/>
          <p:cNvSpPr/>
          <p:nvPr/>
        </p:nvSpPr>
        <p:spPr>
          <a:xfrm rot="-1020297" flipH="1">
            <a:off x="603710" y="4180899"/>
            <a:ext cx="477133" cy="917203"/>
          </a:xfrm>
          <a:custGeom>
            <a:avLst/>
            <a:gdLst/>
            <a:ahLst/>
            <a:cxnLst/>
            <a:rect l="l" t="t" r="r" b="b"/>
            <a:pathLst>
              <a:path w="885966" h="1754609" extrusionOk="0">
                <a:moveTo>
                  <a:pt x="0" y="3337"/>
                </a:moveTo>
                <a:cubicBezTo>
                  <a:pt x="58553" y="-50404"/>
                  <a:pt x="409873" y="559472"/>
                  <a:pt x="567888" y="796895"/>
                </a:cubicBezTo>
                <a:cubicBezTo>
                  <a:pt x="725903" y="1034318"/>
                  <a:pt x="879041" y="1185803"/>
                  <a:pt x="885524" y="1345534"/>
                </a:cubicBezTo>
                <a:cubicBezTo>
                  <a:pt x="894347" y="1562905"/>
                  <a:pt x="770020" y="1699263"/>
                  <a:pt x="620828" y="1754609"/>
                </a:cubicBezTo>
                <a:cubicBezTo>
                  <a:pt x="709060" y="1366389"/>
                  <a:pt x="364154" y="1305431"/>
                  <a:pt x="283944" y="1080841"/>
                </a:cubicBezTo>
                <a:lnTo>
                  <a:pt x="0" y="3337"/>
                </a:lnTo>
                <a:close/>
              </a:path>
            </a:pathLst>
          </a:custGeom>
          <a:solidFill>
            <a:schemeClr val="accent3"/>
          </a:solidFill>
          <a:ln w="19050" cap="flat" cmpd="sng">
            <a:solidFill>
              <a:srgbClr val="43434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a:solidFill>
                <a:srgbClr val="FFFFFF"/>
              </a:solidFill>
              <a:latin typeface="Calibri"/>
              <a:ea typeface="Calibri"/>
              <a:cs typeface="Calibri"/>
              <a:sym typeface="Calibri"/>
            </a:endParaRPr>
          </a:p>
        </p:txBody>
      </p:sp>
      <p:sp>
        <p:nvSpPr>
          <p:cNvPr id="364" name="Google Shape;364;p9"/>
          <p:cNvSpPr/>
          <p:nvPr/>
        </p:nvSpPr>
        <p:spPr>
          <a:xfrm rot="263922">
            <a:off x="1619012" y="4936626"/>
            <a:ext cx="159237" cy="490058"/>
          </a:xfrm>
          <a:custGeom>
            <a:avLst/>
            <a:gdLst/>
            <a:ahLst/>
            <a:cxnLst/>
            <a:rect l="l" t="t" r="r" b="b"/>
            <a:pathLst>
              <a:path w="444107" h="1034716" extrusionOk="0">
                <a:moveTo>
                  <a:pt x="0" y="336884"/>
                </a:moveTo>
                <a:cubicBezTo>
                  <a:pt x="201112" y="742749"/>
                  <a:pt x="47915" y="797293"/>
                  <a:pt x="419647" y="1034716"/>
                </a:cubicBezTo>
                <a:cubicBezTo>
                  <a:pt x="311296" y="719490"/>
                  <a:pt x="435618" y="812532"/>
                  <a:pt x="443815" y="548639"/>
                </a:cubicBezTo>
                <a:cubicBezTo>
                  <a:pt x="452012" y="284746"/>
                  <a:pt x="285549" y="184484"/>
                  <a:pt x="279132" y="0"/>
                </a:cubicBezTo>
                <a:lnTo>
                  <a:pt x="0" y="336884"/>
                </a:lnTo>
                <a:close/>
              </a:path>
            </a:pathLst>
          </a:custGeom>
          <a:solidFill>
            <a:schemeClr val="accent3"/>
          </a:solidFill>
          <a:ln w="19050" cap="flat" cmpd="sng">
            <a:solidFill>
              <a:srgbClr val="43434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a:solidFill>
                <a:srgbClr val="FFFFFF"/>
              </a:solidFill>
              <a:latin typeface="Calibri"/>
              <a:ea typeface="Calibri"/>
              <a:cs typeface="Calibri"/>
              <a:sym typeface="Calibri"/>
            </a:endParaRPr>
          </a:p>
        </p:txBody>
      </p:sp>
      <p:sp>
        <p:nvSpPr>
          <p:cNvPr id="365" name="Google Shape;365;p9"/>
          <p:cNvSpPr/>
          <p:nvPr/>
        </p:nvSpPr>
        <p:spPr>
          <a:xfrm rot="1334941">
            <a:off x="1443418" y="4349028"/>
            <a:ext cx="425798" cy="895891"/>
          </a:xfrm>
          <a:custGeom>
            <a:avLst/>
            <a:gdLst/>
            <a:ahLst/>
            <a:cxnLst/>
            <a:rect l="l" t="t" r="r" b="b"/>
            <a:pathLst>
              <a:path w="895672" h="1884520" extrusionOk="0">
                <a:moveTo>
                  <a:pt x="0" y="2781"/>
                </a:moveTo>
                <a:cubicBezTo>
                  <a:pt x="58553" y="-50960"/>
                  <a:pt x="419499" y="689383"/>
                  <a:pt x="577514" y="926806"/>
                </a:cubicBezTo>
                <a:cubicBezTo>
                  <a:pt x="735529" y="1164229"/>
                  <a:pt x="888667" y="1315714"/>
                  <a:pt x="895150" y="1475445"/>
                </a:cubicBezTo>
                <a:cubicBezTo>
                  <a:pt x="903973" y="1692816"/>
                  <a:pt x="800474" y="1808563"/>
                  <a:pt x="630454" y="1884520"/>
                </a:cubicBezTo>
                <a:cubicBezTo>
                  <a:pt x="718686" y="1496300"/>
                  <a:pt x="459393" y="1356624"/>
                  <a:pt x="379183" y="1132034"/>
                </a:cubicBezTo>
                <a:lnTo>
                  <a:pt x="0" y="2781"/>
                </a:lnTo>
                <a:close/>
              </a:path>
            </a:pathLst>
          </a:custGeom>
          <a:solidFill>
            <a:schemeClr val="accent4"/>
          </a:solidFill>
          <a:ln w="19050" cap="flat" cmpd="sng">
            <a:solidFill>
              <a:srgbClr val="43434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66" name="Google Shape;366;p9"/>
          <p:cNvSpPr/>
          <p:nvPr/>
        </p:nvSpPr>
        <p:spPr>
          <a:xfrm rot="692801">
            <a:off x="1441033" y="4066587"/>
            <a:ext cx="420484" cy="828449"/>
          </a:xfrm>
          <a:custGeom>
            <a:avLst/>
            <a:gdLst/>
            <a:ahLst/>
            <a:cxnLst/>
            <a:rect l="l" t="t" r="r" b="b"/>
            <a:pathLst>
              <a:path w="885966" h="1754609" extrusionOk="0">
                <a:moveTo>
                  <a:pt x="0" y="3337"/>
                </a:moveTo>
                <a:cubicBezTo>
                  <a:pt x="58553" y="-50404"/>
                  <a:pt x="409873" y="559472"/>
                  <a:pt x="567888" y="796895"/>
                </a:cubicBezTo>
                <a:cubicBezTo>
                  <a:pt x="725903" y="1034318"/>
                  <a:pt x="879041" y="1185803"/>
                  <a:pt x="885524" y="1345534"/>
                </a:cubicBezTo>
                <a:cubicBezTo>
                  <a:pt x="894347" y="1562905"/>
                  <a:pt x="770020" y="1699263"/>
                  <a:pt x="620828" y="1754609"/>
                </a:cubicBezTo>
                <a:cubicBezTo>
                  <a:pt x="709060" y="1366389"/>
                  <a:pt x="364154" y="1305431"/>
                  <a:pt x="283944" y="1080841"/>
                </a:cubicBezTo>
                <a:lnTo>
                  <a:pt x="0" y="3337"/>
                </a:lnTo>
                <a:close/>
              </a:path>
            </a:pathLst>
          </a:custGeom>
          <a:solidFill>
            <a:schemeClr val="accent5"/>
          </a:solidFill>
          <a:ln w="19050" cap="flat" cmpd="sng">
            <a:solidFill>
              <a:srgbClr val="43434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a:solidFill>
                <a:srgbClr val="FFFFFF"/>
              </a:solidFill>
              <a:latin typeface="Calibri"/>
              <a:ea typeface="Calibri"/>
              <a:cs typeface="Calibri"/>
              <a:sym typeface="Calibri"/>
            </a:endParaRPr>
          </a:p>
        </p:txBody>
      </p:sp>
      <p:sp>
        <p:nvSpPr>
          <p:cNvPr id="367" name="Google Shape;367;p9"/>
          <p:cNvSpPr/>
          <p:nvPr/>
        </p:nvSpPr>
        <p:spPr>
          <a:xfrm rot="767453" flipH="1">
            <a:off x="838332" y="3951402"/>
            <a:ext cx="174274" cy="289039"/>
          </a:xfrm>
          <a:custGeom>
            <a:avLst/>
            <a:gdLst/>
            <a:ahLst/>
            <a:cxnLst/>
            <a:rect l="l" t="t" r="r" b="b"/>
            <a:pathLst>
              <a:path w="367459" h="609441" extrusionOk="0">
                <a:moveTo>
                  <a:pt x="0" y="272557"/>
                </a:moveTo>
                <a:cubicBezTo>
                  <a:pt x="44116" y="179513"/>
                  <a:pt x="214964" y="-134912"/>
                  <a:pt x="341697" y="65614"/>
                </a:cubicBezTo>
                <a:cubicBezTo>
                  <a:pt x="468430" y="266140"/>
                  <a:pt x="89035" y="572544"/>
                  <a:pt x="38502" y="609441"/>
                </a:cubicBezTo>
                <a:lnTo>
                  <a:pt x="0" y="272557"/>
                </a:lnTo>
                <a:close/>
              </a:path>
            </a:pathLst>
          </a:custGeom>
          <a:solidFill>
            <a:srgbClr val="FFFFFF"/>
          </a:solidFill>
          <a:ln w="19050" cap="flat" cmpd="sng">
            <a:solidFill>
              <a:srgbClr val="43434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68" name="Google Shape;368;p9"/>
          <p:cNvSpPr/>
          <p:nvPr/>
        </p:nvSpPr>
        <p:spPr>
          <a:xfrm rot="236087">
            <a:off x="1571702" y="4042290"/>
            <a:ext cx="174035" cy="288641"/>
          </a:xfrm>
          <a:custGeom>
            <a:avLst/>
            <a:gdLst/>
            <a:ahLst/>
            <a:cxnLst/>
            <a:rect l="l" t="t" r="r" b="b"/>
            <a:pathLst>
              <a:path w="367459" h="609441" extrusionOk="0">
                <a:moveTo>
                  <a:pt x="0" y="272557"/>
                </a:moveTo>
                <a:cubicBezTo>
                  <a:pt x="44116" y="179513"/>
                  <a:pt x="214964" y="-134912"/>
                  <a:pt x="341697" y="65614"/>
                </a:cubicBezTo>
                <a:cubicBezTo>
                  <a:pt x="468430" y="266140"/>
                  <a:pt x="89035" y="572544"/>
                  <a:pt x="38502" y="609441"/>
                </a:cubicBezTo>
                <a:lnTo>
                  <a:pt x="0" y="272557"/>
                </a:lnTo>
                <a:close/>
              </a:path>
            </a:pathLst>
          </a:custGeom>
          <a:solidFill>
            <a:srgbClr val="FFFFFF"/>
          </a:solidFill>
          <a:ln w="19050" cap="flat" cmpd="sng">
            <a:solidFill>
              <a:srgbClr val="43434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69" name="Google Shape;369;p9"/>
          <p:cNvSpPr/>
          <p:nvPr/>
        </p:nvSpPr>
        <p:spPr>
          <a:xfrm rot="236087">
            <a:off x="1038057" y="5302610"/>
            <a:ext cx="298593" cy="494724"/>
          </a:xfrm>
          <a:custGeom>
            <a:avLst/>
            <a:gdLst/>
            <a:ahLst/>
            <a:cxnLst/>
            <a:rect l="l" t="t" r="r" b="b"/>
            <a:pathLst>
              <a:path w="630454" h="1044567" extrusionOk="0">
                <a:moveTo>
                  <a:pt x="0" y="221381"/>
                </a:moveTo>
                <a:lnTo>
                  <a:pt x="134753" y="707457"/>
                </a:lnTo>
                <a:lnTo>
                  <a:pt x="202130" y="991402"/>
                </a:lnTo>
                <a:cubicBezTo>
                  <a:pt x="417094" y="1055571"/>
                  <a:pt x="473241" y="1086050"/>
                  <a:pt x="630454" y="938463"/>
                </a:cubicBezTo>
                <a:lnTo>
                  <a:pt x="553452" y="356135"/>
                </a:lnTo>
                <a:lnTo>
                  <a:pt x="553452" y="0"/>
                </a:lnTo>
              </a:path>
            </a:pathLst>
          </a:custGeom>
          <a:solidFill>
            <a:srgbClr val="FFFFFF"/>
          </a:solidFill>
          <a:ln w="19050" cap="flat" cmpd="sng">
            <a:solidFill>
              <a:srgbClr val="43434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70" name="Google Shape;370;p9"/>
          <p:cNvSpPr/>
          <p:nvPr/>
        </p:nvSpPr>
        <p:spPr>
          <a:xfrm rot="-934353" flipH="1">
            <a:off x="1351676" y="5280610"/>
            <a:ext cx="299424" cy="496101"/>
          </a:xfrm>
          <a:custGeom>
            <a:avLst/>
            <a:gdLst/>
            <a:ahLst/>
            <a:cxnLst/>
            <a:rect l="l" t="t" r="r" b="b"/>
            <a:pathLst>
              <a:path w="630454" h="1044567" extrusionOk="0">
                <a:moveTo>
                  <a:pt x="0" y="221381"/>
                </a:moveTo>
                <a:lnTo>
                  <a:pt x="134753" y="707457"/>
                </a:lnTo>
                <a:lnTo>
                  <a:pt x="202130" y="991402"/>
                </a:lnTo>
                <a:cubicBezTo>
                  <a:pt x="417094" y="1055571"/>
                  <a:pt x="473241" y="1086050"/>
                  <a:pt x="630454" y="938463"/>
                </a:cubicBezTo>
                <a:lnTo>
                  <a:pt x="553452" y="356135"/>
                </a:lnTo>
                <a:lnTo>
                  <a:pt x="553452" y="0"/>
                </a:lnTo>
              </a:path>
            </a:pathLst>
          </a:custGeom>
          <a:solidFill>
            <a:srgbClr val="FFFFFF"/>
          </a:solidFill>
          <a:ln w="19050" cap="flat" cmpd="sng">
            <a:solidFill>
              <a:srgbClr val="43434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71" name="Google Shape;371;p9"/>
          <p:cNvSpPr/>
          <p:nvPr/>
        </p:nvSpPr>
        <p:spPr>
          <a:xfrm rot="225104">
            <a:off x="806675" y="4004044"/>
            <a:ext cx="863468" cy="1088167"/>
          </a:xfrm>
          <a:custGeom>
            <a:avLst/>
            <a:gdLst/>
            <a:ahLst/>
            <a:cxnLst/>
            <a:rect l="l" t="t" r="r" b="b"/>
            <a:pathLst>
              <a:path w="1883317" h="2297570" extrusionOk="0">
                <a:moveTo>
                  <a:pt x="62501" y="1114799"/>
                </a:moveTo>
                <a:cubicBezTo>
                  <a:pt x="344039" y="294090"/>
                  <a:pt x="670314" y="11442"/>
                  <a:pt x="967276" y="213"/>
                </a:cubicBezTo>
                <a:cubicBezTo>
                  <a:pt x="1264238" y="-11016"/>
                  <a:pt x="1791334" y="422731"/>
                  <a:pt x="1844272" y="1047422"/>
                </a:cubicBezTo>
                <a:cubicBezTo>
                  <a:pt x="2051215" y="2066749"/>
                  <a:pt x="1388942" y="2275908"/>
                  <a:pt x="952838" y="2296762"/>
                </a:cubicBezTo>
                <a:cubicBezTo>
                  <a:pt x="516734" y="2317616"/>
                  <a:pt x="-219037" y="1935508"/>
                  <a:pt x="62501" y="1114799"/>
                </a:cubicBezTo>
                <a:close/>
              </a:path>
            </a:pathLst>
          </a:custGeom>
          <a:solidFill>
            <a:srgbClr val="FFFFFF"/>
          </a:solidFill>
          <a:ln w="19050" cap="flat" cmpd="sng">
            <a:solidFill>
              <a:srgbClr val="43434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72" name="Google Shape;372;p9"/>
          <p:cNvSpPr/>
          <p:nvPr/>
        </p:nvSpPr>
        <p:spPr>
          <a:xfrm rot="237339">
            <a:off x="789951" y="4695609"/>
            <a:ext cx="830376" cy="405346"/>
          </a:xfrm>
          <a:custGeom>
            <a:avLst/>
            <a:gdLst/>
            <a:ahLst/>
            <a:cxnLst/>
            <a:rect l="l" t="t" r="r" b="b"/>
            <a:pathLst>
              <a:path w="1762549" h="855852" extrusionOk="0">
                <a:moveTo>
                  <a:pt x="766030" y="0"/>
                </a:moveTo>
                <a:cubicBezTo>
                  <a:pt x="1118955" y="0"/>
                  <a:pt x="1442646" y="91764"/>
                  <a:pt x="1695129" y="244521"/>
                </a:cubicBezTo>
                <a:lnTo>
                  <a:pt x="1762549" y="289443"/>
                </a:lnTo>
                <a:lnTo>
                  <a:pt x="1746067" y="342947"/>
                </a:lnTo>
                <a:cubicBezTo>
                  <a:pt x="1593365" y="737366"/>
                  <a:pt x="1199473" y="840707"/>
                  <a:pt x="909109" y="855044"/>
                </a:cubicBezTo>
                <a:cubicBezTo>
                  <a:pt x="592348" y="870685"/>
                  <a:pt x="112342" y="659659"/>
                  <a:pt x="7164" y="206932"/>
                </a:cubicBezTo>
                <a:lnTo>
                  <a:pt x="0" y="160331"/>
                </a:lnTo>
                <a:lnTo>
                  <a:pt x="69805" y="129241"/>
                </a:lnTo>
                <a:cubicBezTo>
                  <a:pt x="276767" y="46818"/>
                  <a:pt x="513941" y="0"/>
                  <a:pt x="766030" y="0"/>
                </a:cubicBezTo>
                <a:close/>
              </a:path>
            </a:pathLst>
          </a:custGeom>
          <a:solidFill>
            <a:srgbClr val="FFF2CC"/>
          </a:solidFill>
          <a:ln w="19050" cap="flat" cmpd="sng">
            <a:solidFill>
              <a:srgbClr val="43434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73" name="Google Shape;373;p9"/>
          <p:cNvSpPr/>
          <p:nvPr/>
        </p:nvSpPr>
        <p:spPr>
          <a:xfrm rot="3070795">
            <a:off x="916473" y="5515923"/>
            <a:ext cx="133998" cy="251317"/>
          </a:xfrm>
          <a:prstGeom prst="moon">
            <a:avLst>
              <a:gd name="adj" fmla="val 50000"/>
            </a:avLst>
          </a:prstGeom>
          <a:solidFill>
            <a:srgbClr val="FEE599"/>
          </a:solidFill>
          <a:ln w="19050" cap="flat" cmpd="sng">
            <a:solidFill>
              <a:srgbClr val="43434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74" name="Google Shape;374;p9"/>
          <p:cNvSpPr/>
          <p:nvPr/>
        </p:nvSpPr>
        <p:spPr>
          <a:xfrm rot="10417582">
            <a:off x="893583" y="5593437"/>
            <a:ext cx="212862" cy="138836"/>
          </a:xfrm>
          <a:custGeom>
            <a:avLst/>
            <a:gdLst/>
            <a:ahLst/>
            <a:cxnLst/>
            <a:rect l="l" t="t" r="r" b="b"/>
            <a:pathLst>
              <a:path w="450099" h="293570" extrusionOk="0">
                <a:moveTo>
                  <a:pt x="146785" y="0"/>
                </a:moveTo>
                <a:lnTo>
                  <a:pt x="303314" y="0"/>
                </a:lnTo>
                <a:cubicBezTo>
                  <a:pt x="384381" y="0"/>
                  <a:pt x="450099" y="65718"/>
                  <a:pt x="450099" y="146785"/>
                </a:cubicBezTo>
                <a:lnTo>
                  <a:pt x="450099" y="293570"/>
                </a:lnTo>
                <a:lnTo>
                  <a:pt x="450099" y="293570"/>
                </a:lnTo>
                <a:cubicBezTo>
                  <a:pt x="300066" y="293570"/>
                  <a:pt x="197449" y="224172"/>
                  <a:pt x="0" y="293570"/>
                </a:cubicBezTo>
                <a:lnTo>
                  <a:pt x="0" y="293570"/>
                </a:lnTo>
                <a:lnTo>
                  <a:pt x="0" y="146785"/>
                </a:lnTo>
                <a:cubicBezTo>
                  <a:pt x="0" y="65718"/>
                  <a:pt x="65718" y="0"/>
                  <a:pt x="146785" y="0"/>
                </a:cubicBezTo>
                <a:close/>
              </a:path>
            </a:pathLst>
          </a:custGeom>
          <a:solidFill>
            <a:srgbClr val="FEE599"/>
          </a:solidFill>
          <a:ln w="19050" cap="flat" cmpd="sng">
            <a:solidFill>
              <a:srgbClr val="43434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75" name="Google Shape;375;p9"/>
          <p:cNvSpPr/>
          <p:nvPr/>
        </p:nvSpPr>
        <p:spPr>
          <a:xfrm rot="-377214">
            <a:off x="927785" y="5594138"/>
            <a:ext cx="249299" cy="275240"/>
          </a:xfrm>
          <a:prstGeom prst="roundRect">
            <a:avLst>
              <a:gd name="adj" fmla="val 48077"/>
            </a:avLst>
          </a:prstGeom>
          <a:solidFill>
            <a:srgbClr val="FEE599"/>
          </a:solidFill>
          <a:ln w="19050" cap="flat" cmpd="sng">
            <a:solidFill>
              <a:srgbClr val="43434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76" name="Google Shape;376;p9"/>
          <p:cNvSpPr/>
          <p:nvPr/>
        </p:nvSpPr>
        <p:spPr>
          <a:xfrm rot="10417582">
            <a:off x="1399318" y="5649779"/>
            <a:ext cx="223320" cy="138836"/>
          </a:xfrm>
          <a:custGeom>
            <a:avLst/>
            <a:gdLst/>
            <a:ahLst/>
            <a:cxnLst/>
            <a:rect l="l" t="t" r="r" b="b"/>
            <a:pathLst>
              <a:path w="472213" h="293570" extrusionOk="0">
                <a:moveTo>
                  <a:pt x="146785" y="0"/>
                </a:moveTo>
                <a:lnTo>
                  <a:pt x="325428" y="0"/>
                </a:lnTo>
                <a:cubicBezTo>
                  <a:pt x="406495" y="0"/>
                  <a:pt x="472213" y="65718"/>
                  <a:pt x="472213" y="146785"/>
                </a:cubicBezTo>
                <a:lnTo>
                  <a:pt x="472213" y="293570"/>
                </a:lnTo>
                <a:lnTo>
                  <a:pt x="472213" y="293570"/>
                </a:lnTo>
                <a:cubicBezTo>
                  <a:pt x="314809" y="293570"/>
                  <a:pt x="269872" y="216889"/>
                  <a:pt x="0" y="293570"/>
                </a:cubicBezTo>
                <a:lnTo>
                  <a:pt x="0" y="293570"/>
                </a:lnTo>
                <a:lnTo>
                  <a:pt x="0" y="146785"/>
                </a:lnTo>
                <a:cubicBezTo>
                  <a:pt x="0" y="65718"/>
                  <a:pt x="65718" y="0"/>
                  <a:pt x="146785" y="0"/>
                </a:cubicBezTo>
                <a:close/>
              </a:path>
            </a:pathLst>
          </a:custGeom>
          <a:solidFill>
            <a:srgbClr val="FEE599"/>
          </a:solidFill>
          <a:ln w="19050" cap="flat" cmpd="sng">
            <a:solidFill>
              <a:srgbClr val="43434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77" name="Google Shape;377;p9"/>
          <p:cNvSpPr/>
          <p:nvPr/>
        </p:nvSpPr>
        <p:spPr>
          <a:xfrm rot="236087">
            <a:off x="967051" y="3970063"/>
            <a:ext cx="382525" cy="410281"/>
          </a:xfrm>
          <a:custGeom>
            <a:avLst/>
            <a:gdLst/>
            <a:ahLst/>
            <a:cxnLst/>
            <a:rect l="l" t="t" r="r" b="b"/>
            <a:pathLst>
              <a:path w="807668" h="866273" extrusionOk="0">
                <a:moveTo>
                  <a:pt x="789272" y="72190"/>
                </a:moveTo>
                <a:cubicBezTo>
                  <a:pt x="826169" y="145984"/>
                  <a:pt x="819751" y="425917"/>
                  <a:pt x="654518" y="611203"/>
                </a:cubicBezTo>
                <a:cubicBezTo>
                  <a:pt x="489285" y="796489"/>
                  <a:pt x="72189" y="865471"/>
                  <a:pt x="0" y="866273"/>
                </a:cubicBezTo>
                <a:cubicBezTo>
                  <a:pt x="78606" y="758791"/>
                  <a:pt x="182078" y="712269"/>
                  <a:pt x="269508" y="567890"/>
                </a:cubicBezTo>
                <a:cubicBezTo>
                  <a:pt x="356938" y="423511"/>
                  <a:pt x="439555" y="60960"/>
                  <a:pt x="524578" y="0"/>
                </a:cubicBezTo>
                <a:lnTo>
                  <a:pt x="789272" y="72190"/>
                </a:lnTo>
                <a:close/>
              </a:path>
            </a:pathLst>
          </a:custGeom>
          <a:solidFill>
            <a:schemeClr val="accent3"/>
          </a:solidFill>
          <a:ln w="19050" cap="flat" cmpd="sng">
            <a:solidFill>
              <a:srgbClr val="43434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a:solidFill>
                <a:srgbClr val="FFFFFF"/>
              </a:solidFill>
              <a:latin typeface="Calibri"/>
              <a:ea typeface="Calibri"/>
              <a:cs typeface="Calibri"/>
              <a:sym typeface="Calibri"/>
            </a:endParaRPr>
          </a:p>
        </p:txBody>
      </p:sp>
      <p:sp>
        <p:nvSpPr>
          <p:cNvPr id="378" name="Google Shape;378;p9"/>
          <p:cNvSpPr/>
          <p:nvPr/>
        </p:nvSpPr>
        <p:spPr>
          <a:xfrm rot="2579848" flipH="1">
            <a:off x="761266" y="4241307"/>
            <a:ext cx="237287" cy="386815"/>
          </a:xfrm>
          <a:custGeom>
            <a:avLst/>
            <a:gdLst/>
            <a:ahLst/>
            <a:cxnLst/>
            <a:rect l="l" t="t" r="r" b="b"/>
            <a:pathLst>
              <a:path w="938096" h="946818" extrusionOk="0">
                <a:moveTo>
                  <a:pt x="819577" y="0"/>
                </a:moveTo>
                <a:cubicBezTo>
                  <a:pt x="856474" y="73794"/>
                  <a:pt x="1099072" y="430957"/>
                  <a:pt x="760095" y="688725"/>
                </a:cubicBezTo>
                <a:cubicBezTo>
                  <a:pt x="421118" y="946493"/>
                  <a:pt x="72190" y="946016"/>
                  <a:pt x="1" y="946818"/>
                </a:cubicBezTo>
                <a:cubicBezTo>
                  <a:pt x="78607" y="839336"/>
                  <a:pt x="351849" y="721088"/>
                  <a:pt x="435773" y="527623"/>
                </a:cubicBezTo>
                <a:cubicBezTo>
                  <a:pt x="519697" y="334158"/>
                  <a:pt x="622322" y="153912"/>
                  <a:pt x="704327" y="58241"/>
                </a:cubicBezTo>
                <a:lnTo>
                  <a:pt x="819577" y="0"/>
                </a:lnTo>
                <a:close/>
              </a:path>
            </a:pathLst>
          </a:custGeom>
          <a:solidFill>
            <a:schemeClr val="accent5"/>
          </a:solidFill>
          <a:ln w="19050" cap="flat" cmpd="sng">
            <a:solidFill>
              <a:srgbClr val="43434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a:solidFill>
                <a:srgbClr val="FFFFFF"/>
              </a:solidFill>
              <a:latin typeface="Calibri"/>
              <a:ea typeface="Calibri"/>
              <a:cs typeface="Calibri"/>
              <a:sym typeface="Calibri"/>
            </a:endParaRPr>
          </a:p>
        </p:txBody>
      </p:sp>
      <p:sp>
        <p:nvSpPr>
          <p:cNvPr id="379" name="Google Shape;379;p9"/>
          <p:cNvSpPr/>
          <p:nvPr/>
        </p:nvSpPr>
        <p:spPr>
          <a:xfrm rot="253146">
            <a:off x="1020608" y="4843916"/>
            <a:ext cx="36699" cy="59249"/>
          </a:xfrm>
          <a:prstGeom prst="ellipse">
            <a:avLst/>
          </a:prstGeom>
          <a:solidFill>
            <a:srgbClr val="000000"/>
          </a:solidFill>
          <a:ln w="19050" cap="flat" cmpd="sng">
            <a:solidFill>
              <a:srgbClr val="43434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80" name="Google Shape;380;p9"/>
          <p:cNvSpPr/>
          <p:nvPr/>
        </p:nvSpPr>
        <p:spPr>
          <a:xfrm rot="253146">
            <a:off x="1328484" y="4876038"/>
            <a:ext cx="36699" cy="59249"/>
          </a:xfrm>
          <a:prstGeom prst="ellipse">
            <a:avLst/>
          </a:prstGeom>
          <a:solidFill>
            <a:srgbClr val="000000"/>
          </a:solidFill>
          <a:ln w="19050" cap="flat" cmpd="sng">
            <a:solidFill>
              <a:srgbClr val="43434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81" name="Google Shape;381;p9"/>
          <p:cNvSpPr/>
          <p:nvPr/>
        </p:nvSpPr>
        <p:spPr>
          <a:xfrm rot="-647552">
            <a:off x="1379934" y="4476617"/>
            <a:ext cx="97729" cy="163335"/>
          </a:xfrm>
          <a:prstGeom prst="ellipse">
            <a:avLst/>
          </a:prstGeom>
          <a:solidFill>
            <a:srgbClr val="000000"/>
          </a:solidFill>
          <a:ln w="19050"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82" name="Google Shape;382;p9"/>
          <p:cNvSpPr/>
          <p:nvPr/>
        </p:nvSpPr>
        <p:spPr>
          <a:xfrm rot="1119473" flipH="1">
            <a:off x="1010097" y="4436485"/>
            <a:ext cx="97525" cy="163364"/>
          </a:xfrm>
          <a:prstGeom prst="ellipse">
            <a:avLst/>
          </a:prstGeom>
          <a:solidFill>
            <a:srgbClr val="000000"/>
          </a:solidFill>
          <a:ln w="19050"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83" name="Google Shape;383;p9"/>
          <p:cNvSpPr/>
          <p:nvPr/>
        </p:nvSpPr>
        <p:spPr>
          <a:xfrm rot="243691" flipH="1">
            <a:off x="1386273" y="4508844"/>
            <a:ext cx="50828" cy="49930"/>
          </a:xfrm>
          <a:prstGeom prst="ellipse">
            <a:avLst/>
          </a:prstGeom>
          <a:solidFill>
            <a:srgbClr val="FFFFFF"/>
          </a:solidFill>
          <a:ln w="19050" cap="flat" cmpd="sng">
            <a:solidFill>
              <a:srgbClr val="0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rgbClr val="000000"/>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384" name="Google Shape;384;p9"/>
          <p:cNvSpPr/>
          <p:nvPr/>
        </p:nvSpPr>
        <p:spPr>
          <a:xfrm rot="231928" flipH="1">
            <a:off x="1433823" y="4581286"/>
            <a:ext cx="22251" cy="21652"/>
          </a:xfrm>
          <a:prstGeom prst="ellipse">
            <a:avLst/>
          </a:prstGeom>
          <a:solidFill>
            <a:srgbClr val="FFFFFF"/>
          </a:solidFill>
          <a:ln w="19050" cap="flat" cmpd="sng">
            <a:solidFill>
              <a:srgbClr val="0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rgbClr val="000000"/>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385" name="Google Shape;385;p9"/>
          <p:cNvSpPr/>
          <p:nvPr/>
        </p:nvSpPr>
        <p:spPr>
          <a:xfrm rot="243691" flipH="1">
            <a:off x="1058312" y="4480657"/>
            <a:ext cx="50828" cy="49930"/>
          </a:xfrm>
          <a:prstGeom prst="ellipse">
            <a:avLst/>
          </a:prstGeom>
          <a:solidFill>
            <a:srgbClr val="FFFFFF"/>
          </a:solidFill>
          <a:ln w="19050" cap="flat" cmpd="sng">
            <a:solidFill>
              <a:srgbClr val="0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rgbClr val="000000"/>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386" name="Google Shape;386;p9"/>
          <p:cNvSpPr/>
          <p:nvPr/>
        </p:nvSpPr>
        <p:spPr>
          <a:xfrm rot="231928" flipH="1">
            <a:off x="1027725" y="4559082"/>
            <a:ext cx="22251" cy="21652"/>
          </a:xfrm>
          <a:prstGeom prst="ellipse">
            <a:avLst/>
          </a:prstGeom>
          <a:solidFill>
            <a:srgbClr val="FFFFFF"/>
          </a:solidFill>
          <a:ln w="19050" cap="flat" cmpd="sng">
            <a:solidFill>
              <a:srgbClr val="0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rgbClr val="000000"/>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387" name="Google Shape;387;p9"/>
          <p:cNvSpPr/>
          <p:nvPr/>
        </p:nvSpPr>
        <p:spPr>
          <a:xfrm rot="5827501">
            <a:off x="1198679" y="4548350"/>
            <a:ext cx="21768" cy="385354"/>
          </a:xfrm>
          <a:prstGeom prst="moon">
            <a:avLst>
              <a:gd name="adj" fmla="val 26018"/>
            </a:avLst>
          </a:prstGeom>
          <a:solidFill>
            <a:srgbClr val="FFFFFF"/>
          </a:solidFill>
          <a:ln w="19050" cap="flat"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88" name="Google Shape;388;p9"/>
          <p:cNvSpPr/>
          <p:nvPr/>
        </p:nvSpPr>
        <p:spPr>
          <a:xfrm rot="6187657">
            <a:off x="1020236" y="5566595"/>
            <a:ext cx="87178" cy="201069"/>
          </a:xfrm>
          <a:prstGeom prst="moon">
            <a:avLst>
              <a:gd name="adj" fmla="val 22008"/>
            </a:avLst>
          </a:prstGeom>
          <a:solidFill>
            <a:srgbClr val="FFFFFF"/>
          </a:solidFill>
          <a:ln w="19050" cap="flat"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89" name="Google Shape;389;p9"/>
          <p:cNvSpPr/>
          <p:nvPr/>
        </p:nvSpPr>
        <p:spPr>
          <a:xfrm rot="-8078648" flipH="1">
            <a:off x="1600334" y="4082989"/>
            <a:ext cx="34154" cy="172470"/>
          </a:xfrm>
          <a:prstGeom prst="moon">
            <a:avLst>
              <a:gd name="adj" fmla="val 22008"/>
            </a:avLst>
          </a:prstGeom>
          <a:solidFill>
            <a:srgbClr val="000000"/>
          </a:solidFill>
          <a:ln w="19050" cap="flat" cmpd="sng">
            <a:solidFill>
              <a:srgbClr val="43434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90" name="Google Shape;390;p9"/>
          <p:cNvSpPr/>
          <p:nvPr/>
        </p:nvSpPr>
        <p:spPr>
          <a:xfrm rot="-1504048" flipH="1">
            <a:off x="947056" y="4008142"/>
            <a:ext cx="41068" cy="166598"/>
          </a:xfrm>
          <a:prstGeom prst="moon">
            <a:avLst>
              <a:gd name="adj" fmla="val 22008"/>
            </a:avLst>
          </a:prstGeom>
          <a:solidFill>
            <a:srgbClr val="000000"/>
          </a:solidFill>
          <a:ln w="19050" cap="flat" cmpd="sng">
            <a:solidFill>
              <a:srgbClr val="43434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91" name="Google Shape;391;p9"/>
          <p:cNvSpPr/>
          <p:nvPr/>
        </p:nvSpPr>
        <p:spPr>
          <a:xfrm rot="-2101337">
            <a:off x="1299943" y="3931881"/>
            <a:ext cx="302453" cy="442956"/>
          </a:xfrm>
          <a:custGeom>
            <a:avLst/>
            <a:gdLst/>
            <a:ahLst/>
            <a:cxnLst/>
            <a:rect l="l" t="t" r="r" b="b"/>
            <a:pathLst>
              <a:path w="780117" h="1012057" extrusionOk="0">
                <a:moveTo>
                  <a:pt x="530907" y="0"/>
                </a:moveTo>
                <a:cubicBezTo>
                  <a:pt x="567804" y="73794"/>
                  <a:pt x="936483" y="502118"/>
                  <a:pt x="703332" y="761536"/>
                </a:cubicBezTo>
                <a:cubicBezTo>
                  <a:pt x="470181" y="1020954"/>
                  <a:pt x="72189" y="1011255"/>
                  <a:pt x="0" y="1012057"/>
                </a:cubicBezTo>
                <a:cubicBezTo>
                  <a:pt x="78606" y="904575"/>
                  <a:pt x="210818" y="854954"/>
                  <a:pt x="288408" y="713075"/>
                </a:cubicBezTo>
                <a:cubicBezTo>
                  <a:pt x="365998" y="571196"/>
                  <a:pt x="383537" y="256454"/>
                  <a:pt x="465542" y="160783"/>
                </a:cubicBezTo>
                <a:lnTo>
                  <a:pt x="530907" y="0"/>
                </a:lnTo>
                <a:close/>
              </a:path>
            </a:pathLst>
          </a:custGeom>
          <a:solidFill>
            <a:schemeClr val="accent1"/>
          </a:solidFill>
          <a:ln w="19050" cap="flat" cmpd="sng">
            <a:solidFill>
              <a:srgbClr val="43434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a:solidFill>
                <a:srgbClr val="FFFFFF"/>
              </a:solidFill>
              <a:latin typeface="Calibri"/>
              <a:ea typeface="Calibri"/>
              <a:cs typeface="Calibri"/>
              <a:sym typeface="Calibri"/>
            </a:endParaRPr>
          </a:p>
        </p:txBody>
      </p:sp>
      <p:sp>
        <p:nvSpPr>
          <p:cNvPr id="392" name="Google Shape;392;p9"/>
          <p:cNvSpPr/>
          <p:nvPr/>
        </p:nvSpPr>
        <p:spPr>
          <a:xfrm rot="236087">
            <a:off x="826990" y="3928888"/>
            <a:ext cx="399917" cy="415901"/>
          </a:xfrm>
          <a:custGeom>
            <a:avLst/>
            <a:gdLst/>
            <a:ahLst/>
            <a:cxnLst/>
            <a:rect l="l" t="t" r="r" b="b"/>
            <a:pathLst>
              <a:path w="844390" h="878139" extrusionOk="0">
                <a:moveTo>
                  <a:pt x="815514" y="37"/>
                </a:moveTo>
                <a:cubicBezTo>
                  <a:pt x="735304" y="-2369"/>
                  <a:pt x="554828" y="113133"/>
                  <a:pt x="444940" y="211792"/>
                </a:cubicBezTo>
                <a:cubicBezTo>
                  <a:pt x="335052" y="310451"/>
                  <a:pt x="227573" y="546270"/>
                  <a:pt x="156186" y="591990"/>
                </a:cubicBezTo>
                <a:cubicBezTo>
                  <a:pt x="84799" y="637710"/>
                  <a:pt x="66348" y="555094"/>
                  <a:pt x="16617" y="486113"/>
                </a:cubicBezTo>
                <a:cubicBezTo>
                  <a:pt x="-4238" y="507770"/>
                  <a:pt x="-29906" y="754015"/>
                  <a:pt x="108057" y="847060"/>
                </a:cubicBezTo>
                <a:cubicBezTo>
                  <a:pt x="246020" y="940105"/>
                  <a:pt x="464192" y="813372"/>
                  <a:pt x="642259" y="611241"/>
                </a:cubicBezTo>
                <a:cubicBezTo>
                  <a:pt x="820326" y="409110"/>
                  <a:pt x="777013" y="303232"/>
                  <a:pt x="844390" y="149228"/>
                </a:cubicBezTo>
                <a:lnTo>
                  <a:pt x="815514" y="37"/>
                </a:lnTo>
                <a:close/>
              </a:path>
            </a:pathLst>
          </a:custGeom>
          <a:solidFill>
            <a:schemeClr val="accent4"/>
          </a:solidFill>
          <a:ln w="19050" cap="flat" cmpd="sng">
            <a:solidFill>
              <a:srgbClr val="43434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a:solidFill>
                <a:srgbClr val="FFFFFF"/>
              </a:solidFill>
              <a:latin typeface="Calibri"/>
              <a:ea typeface="Calibri"/>
              <a:cs typeface="Calibri"/>
              <a:sym typeface="Calibri"/>
            </a:endParaRPr>
          </a:p>
        </p:txBody>
      </p:sp>
      <p:sp>
        <p:nvSpPr>
          <p:cNvPr id="393" name="Google Shape;393;p9"/>
          <p:cNvSpPr/>
          <p:nvPr/>
        </p:nvSpPr>
        <p:spPr>
          <a:xfrm rot="-44356">
            <a:off x="1145964" y="3954684"/>
            <a:ext cx="312572" cy="434064"/>
          </a:xfrm>
          <a:custGeom>
            <a:avLst/>
            <a:gdLst/>
            <a:ahLst/>
            <a:cxnLst/>
            <a:rect l="l" t="t" r="r" b="b"/>
            <a:pathLst>
              <a:path w="806569" h="986446" extrusionOk="0">
                <a:moveTo>
                  <a:pt x="611374" y="0"/>
                </a:moveTo>
                <a:cubicBezTo>
                  <a:pt x="648271" y="73794"/>
                  <a:pt x="991187" y="599215"/>
                  <a:pt x="671267" y="815471"/>
                </a:cubicBezTo>
                <a:cubicBezTo>
                  <a:pt x="351347" y="1031727"/>
                  <a:pt x="72189" y="981024"/>
                  <a:pt x="0" y="981826"/>
                </a:cubicBezTo>
                <a:cubicBezTo>
                  <a:pt x="78606" y="874344"/>
                  <a:pt x="170089" y="857610"/>
                  <a:pt x="336604" y="662044"/>
                </a:cubicBezTo>
                <a:cubicBezTo>
                  <a:pt x="503119" y="466478"/>
                  <a:pt x="456900" y="278617"/>
                  <a:pt x="538905" y="182946"/>
                </a:cubicBezTo>
                <a:lnTo>
                  <a:pt x="611374" y="0"/>
                </a:lnTo>
                <a:close/>
              </a:path>
            </a:pathLst>
          </a:custGeom>
          <a:solidFill>
            <a:schemeClr val="accent2"/>
          </a:solidFill>
          <a:ln w="19050" cap="flat" cmpd="sng">
            <a:solidFill>
              <a:srgbClr val="43434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94" name="Google Shape;394;p9"/>
          <p:cNvSpPr/>
          <p:nvPr/>
        </p:nvSpPr>
        <p:spPr>
          <a:xfrm rot="-10432592">
            <a:off x="1167586" y="3916668"/>
            <a:ext cx="255458" cy="151036"/>
          </a:xfrm>
          <a:custGeom>
            <a:avLst/>
            <a:gdLst/>
            <a:ahLst/>
            <a:cxnLst/>
            <a:rect l="l" t="t" r="r" b="b"/>
            <a:pathLst>
              <a:path w="10000" h="11737" extrusionOk="0">
                <a:moveTo>
                  <a:pt x="625" y="2928"/>
                </a:moveTo>
                <a:cubicBezTo>
                  <a:pt x="4924" y="-2692"/>
                  <a:pt x="8171" y="1271"/>
                  <a:pt x="9445" y="2573"/>
                </a:cubicBezTo>
                <a:cubicBezTo>
                  <a:pt x="10719" y="3875"/>
                  <a:pt x="9580" y="9377"/>
                  <a:pt x="8266" y="10738"/>
                </a:cubicBezTo>
                <a:cubicBezTo>
                  <a:pt x="6952" y="12100"/>
                  <a:pt x="2834" y="12040"/>
                  <a:pt x="1561" y="10738"/>
                </a:cubicBezTo>
                <a:cubicBezTo>
                  <a:pt x="287" y="9436"/>
                  <a:pt x="-689" y="4289"/>
                  <a:pt x="625" y="2928"/>
                </a:cubicBezTo>
                <a:close/>
              </a:path>
            </a:pathLst>
          </a:custGeom>
          <a:solidFill>
            <a:srgbClr val="FFF2CC"/>
          </a:solidFill>
          <a:ln w="19050" cap="flat" cmpd="sng">
            <a:solidFill>
              <a:srgbClr val="43434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95" name="Google Shape;395;p9"/>
          <p:cNvSpPr/>
          <p:nvPr/>
        </p:nvSpPr>
        <p:spPr>
          <a:xfrm rot="-10432651">
            <a:off x="1209845" y="3818241"/>
            <a:ext cx="191523" cy="126483"/>
          </a:xfrm>
          <a:custGeom>
            <a:avLst/>
            <a:gdLst/>
            <a:ahLst/>
            <a:cxnLst/>
            <a:rect l="l" t="t" r="r" b="b"/>
            <a:pathLst>
              <a:path w="9727" h="10262" extrusionOk="0">
                <a:moveTo>
                  <a:pt x="608" y="1222"/>
                </a:moveTo>
                <a:cubicBezTo>
                  <a:pt x="1886" y="-175"/>
                  <a:pt x="7948" y="-478"/>
                  <a:pt x="9187" y="858"/>
                </a:cubicBezTo>
                <a:cubicBezTo>
                  <a:pt x="10426" y="2194"/>
                  <a:pt x="9318" y="7840"/>
                  <a:pt x="8040" y="9237"/>
                </a:cubicBezTo>
                <a:cubicBezTo>
                  <a:pt x="6762" y="10634"/>
                  <a:pt x="2757" y="10573"/>
                  <a:pt x="1518" y="9237"/>
                </a:cubicBezTo>
                <a:cubicBezTo>
                  <a:pt x="279" y="7901"/>
                  <a:pt x="-670" y="2619"/>
                  <a:pt x="608" y="1222"/>
                </a:cubicBezTo>
                <a:close/>
              </a:path>
            </a:pathLst>
          </a:custGeom>
          <a:solidFill>
            <a:srgbClr val="FFE699"/>
          </a:solidFill>
          <a:ln w="19050" cap="flat" cmpd="sng">
            <a:solidFill>
              <a:srgbClr val="43434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96" name="Google Shape;396;p9"/>
          <p:cNvSpPr/>
          <p:nvPr/>
        </p:nvSpPr>
        <p:spPr>
          <a:xfrm rot="-10432939">
            <a:off x="1240404" y="3729502"/>
            <a:ext cx="159042" cy="107954"/>
          </a:xfrm>
          <a:custGeom>
            <a:avLst/>
            <a:gdLst/>
            <a:ahLst/>
            <a:cxnLst/>
            <a:rect l="l" t="t" r="r" b="b"/>
            <a:pathLst>
              <a:path w="9727" h="10262" extrusionOk="0">
                <a:moveTo>
                  <a:pt x="608" y="1222"/>
                </a:moveTo>
                <a:cubicBezTo>
                  <a:pt x="1886" y="-175"/>
                  <a:pt x="7948" y="-478"/>
                  <a:pt x="9187" y="858"/>
                </a:cubicBezTo>
                <a:cubicBezTo>
                  <a:pt x="10426" y="2194"/>
                  <a:pt x="9318" y="7840"/>
                  <a:pt x="8040" y="9237"/>
                </a:cubicBezTo>
                <a:cubicBezTo>
                  <a:pt x="6762" y="10634"/>
                  <a:pt x="2757" y="10573"/>
                  <a:pt x="1518" y="9237"/>
                </a:cubicBezTo>
                <a:cubicBezTo>
                  <a:pt x="279" y="7901"/>
                  <a:pt x="-670" y="2619"/>
                  <a:pt x="608" y="1222"/>
                </a:cubicBezTo>
                <a:close/>
              </a:path>
            </a:pathLst>
          </a:custGeom>
          <a:solidFill>
            <a:srgbClr val="FFF2CC"/>
          </a:solidFill>
          <a:ln w="19050" cap="flat" cmpd="sng">
            <a:solidFill>
              <a:srgbClr val="43434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97" name="Google Shape;397;p9"/>
          <p:cNvSpPr/>
          <p:nvPr/>
        </p:nvSpPr>
        <p:spPr>
          <a:xfrm rot="-10432793">
            <a:off x="1266177" y="3638128"/>
            <a:ext cx="128643" cy="106433"/>
          </a:xfrm>
          <a:custGeom>
            <a:avLst/>
            <a:gdLst/>
            <a:ahLst/>
            <a:cxnLst/>
            <a:rect l="l" t="t" r="r" b="b"/>
            <a:pathLst>
              <a:path w="9727" h="10262" extrusionOk="0">
                <a:moveTo>
                  <a:pt x="608" y="1222"/>
                </a:moveTo>
                <a:cubicBezTo>
                  <a:pt x="1886" y="-175"/>
                  <a:pt x="7948" y="-478"/>
                  <a:pt x="9187" y="858"/>
                </a:cubicBezTo>
                <a:cubicBezTo>
                  <a:pt x="10426" y="2194"/>
                  <a:pt x="9318" y="7840"/>
                  <a:pt x="8040" y="9237"/>
                </a:cubicBezTo>
                <a:cubicBezTo>
                  <a:pt x="6762" y="10634"/>
                  <a:pt x="2757" y="10573"/>
                  <a:pt x="1518" y="9237"/>
                </a:cubicBezTo>
                <a:cubicBezTo>
                  <a:pt x="279" y="7901"/>
                  <a:pt x="-670" y="2619"/>
                  <a:pt x="608" y="1222"/>
                </a:cubicBezTo>
                <a:close/>
              </a:path>
            </a:pathLst>
          </a:custGeom>
          <a:solidFill>
            <a:srgbClr val="FEE599"/>
          </a:solidFill>
          <a:ln w="19050" cap="flat" cmpd="sng">
            <a:solidFill>
              <a:srgbClr val="43434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98" name="Google Shape;398;p9"/>
          <p:cNvSpPr/>
          <p:nvPr/>
        </p:nvSpPr>
        <p:spPr>
          <a:xfrm rot="-10432112">
            <a:off x="1292366" y="3541799"/>
            <a:ext cx="89930" cy="107158"/>
          </a:xfrm>
          <a:custGeom>
            <a:avLst/>
            <a:gdLst/>
            <a:ahLst/>
            <a:cxnLst/>
            <a:rect l="l" t="t" r="r" b="b"/>
            <a:pathLst>
              <a:path w="9727" h="10262" extrusionOk="0">
                <a:moveTo>
                  <a:pt x="608" y="1222"/>
                </a:moveTo>
                <a:cubicBezTo>
                  <a:pt x="1886" y="-175"/>
                  <a:pt x="7948" y="-478"/>
                  <a:pt x="9187" y="858"/>
                </a:cubicBezTo>
                <a:cubicBezTo>
                  <a:pt x="10426" y="2194"/>
                  <a:pt x="9318" y="7840"/>
                  <a:pt x="8040" y="9237"/>
                </a:cubicBezTo>
                <a:cubicBezTo>
                  <a:pt x="6762" y="10634"/>
                  <a:pt x="2757" y="10573"/>
                  <a:pt x="1518" y="9237"/>
                </a:cubicBezTo>
                <a:cubicBezTo>
                  <a:pt x="279" y="7901"/>
                  <a:pt x="-670" y="2619"/>
                  <a:pt x="608" y="1222"/>
                </a:cubicBezTo>
                <a:close/>
              </a:path>
            </a:pathLst>
          </a:custGeom>
          <a:solidFill>
            <a:srgbClr val="FFF2CC"/>
          </a:solidFill>
          <a:ln w="19050"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99" name="Google Shape;399;p9"/>
          <p:cNvSpPr/>
          <p:nvPr/>
        </p:nvSpPr>
        <p:spPr>
          <a:xfrm rot="3068467">
            <a:off x="1702064" y="5419517"/>
            <a:ext cx="134841" cy="263076"/>
          </a:xfrm>
          <a:prstGeom prst="moon">
            <a:avLst>
              <a:gd name="adj" fmla="val 50000"/>
            </a:avLst>
          </a:prstGeom>
          <a:solidFill>
            <a:srgbClr val="FEE599"/>
          </a:solidFill>
          <a:ln w="19050" cap="flat" cmpd="sng">
            <a:solidFill>
              <a:srgbClr val="43434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400" name="Google Shape;400;p9"/>
          <p:cNvSpPr/>
          <p:nvPr/>
        </p:nvSpPr>
        <p:spPr>
          <a:xfrm rot="-220067">
            <a:off x="1710906" y="5494796"/>
            <a:ext cx="257928" cy="275369"/>
          </a:xfrm>
          <a:prstGeom prst="roundRect">
            <a:avLst>
              <a:gd name="adj" fmla="val 48077"/>
            </a:avLst>
          </a:prstGeom>
          <a:solidFill>
            <a:srgbClr val="FEE599"/>
          </a:solidFill>
          <a:ln w="19050" cap="flat" cmpd="sng">
            <a:solidFill>
              <a:srgbClr val="43434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401" name="Google Shape;401;p9"/>
          <p:cNvSpPr/>
          <p:nvPr/>
        </p:nvSpPr>
        <p:spPr>
          <a:xfrm rot="6187657">
            <a:off x="1816919" y="5472768"/>
            <a:ext cx="87178" cy="201069"/>
          </a:xfrm>
          <a:prstGeom prst="moon">
            <a:avLst>
              <a:gd name="adj" fmla="val 22008"/>
            </a:avLst>
          </a:prstGeom>
          <a:solidFill>
            <a:srgbClr val="FFFFFF"/>
          </a:solidFill>
          <a:ln w="19050" cap="flat"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402" name="Google Shape;402;p9"/>
          <p:cNvSpPr/>
          <p:nvPr/>
        </p:nvSpPr>
        <p:spPr>
          <a:xfrm>
            <a:off x="843983" y="4750056"/>
            <a:ext cx="133500" cy="133500"/>
          </a:xfrm>
          <a:prstGeom prst="ellipse">
            <a:avLst/>
          </a:prstGeom>
          <a:gradFill>
            <a:gsLst>
              <a:gs pos="0">
                <a:srgbClr val="E6B1AF">
                  <a:alpha val="66666"/>
                </a:srgbClr>
              </a:gs>
              <a:gs pos="84000">
                <a:srgbClr val="E6B1AF">
                  <a:alpha val="0"/>
                </a:srgbClr>
              </a:gs>
              <a:gs pos="96380">
                <a:srgbClr val="FFF2CC"/>
              </a:gs>
              <a:gs pos="100000">
                <a:srgbClr val="FFF2CC"/>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403" name="Google Shape;403;p9"/>
          <p:cNvSpPr/>
          <p:nvPr/>
        </p:nvSpPr>
        <p:spPr>
          <a:xfrm>
            <a:off x="1426554" y="4830143"/>
            <a:ext cx="133500" cy="133500"/>
          </a:xfrm>
          <a:prstGeom prst="ellipse">
            <a:avLst/>
          </a:prstGeom>
          <a:gradFill>
            <a:gsLst>
              <a:gs pos="0">
                <a:srgbClr val="E6B1AF">
                  <a:alpha val="66666"/>
                </a:srgbClr>
              </a:gs>
              <a:gs pos="84000">
                <a:srgbClr val="E6B1AF">
                  <a:alpha val="0"/>
                </a:srgbClr>
              </a:gs>
              <a:gs pos="96400">
                <a:srgbClr val="FFF2CC"/>
              </a:gs>
              <a:gs pos="100000">
                <a:srgbClr val="FFF2CC"/>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404" name="Google Shape;404;p9"/>
          <p:cNvSpPr/>
          <p:nvPr/>
        </p:nvSpPr>
        <p:spPr>
          <a:xfrm rot="10800000" flipH="1">
            <a:off x="6" y="-1639"/>
            <a:ext cx="6863414" cy="2206414"/>
          </a:xfrm>
          <a:custGeom>
            <a:avLst/>
            <a:gdLst/>
            <a:ahLst/>
            <a:cxnLst/>
            <a:rect l="l" t="t" r="r" b="b"/>
            <a:pathLst>
              <a:path w="12201625" h="3420797" extrusionOk="0">
                <a:moveTo>
                  <a:pt x="0" y="0"/>
                </a:moveTo>
                <a:cubicBezTo>
                  <a:pt x="1050792" y="529990"/>
                  <a:pt x="1804979" y="1955131"/>
                  <a:pt x="3152376" y="1589971"/>
                </a:cubicBezTo>
                <a:cubicBezTo>
                  <a:pt x="4499773" y="1224811"/>
                  <a:pt x="4983363" y="706400"/>
                  <a:pt x="6394317" y="1794127"/>
                </a:cubicBezTo>
                <a:cubicBezTo>
                  <a:pt x="7805271" y="2881854"/>
                  <a:pt x="8257928" y="1723553"/>
                  <a:pt x="9225813" y="1994665"/>
                </a:cubicBezTo>
                <a:cubicBezTo>
                  <a:pt x="10193698" y="2265777"/>
                  <a:pt x="11022264" y="3129649"/>
                  <a:pt x="12201625" y="3420797"/>
                </a:cubicBezTo>
                <a:lnTo>
                  <a:pt x="0" y="3420797"/>
                </a:lnTo>
                <a:lnTo>
                  <a:pt x="0" y="0"/>
                </a:lnTo>
                <a:close/>
              </a:path>
            </a:pathLst>
          </a:custGeom>
          <a:solidFill>
            <a:srgbClr val="000000">
              <a:alpha val="95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405" name="Google Shape;405;p9"/>
          <p:cNvSpPr/>
          <p:nvPr/>
        </p:nvSpPr>
        <p:spPr>
          <a:xfrm rot="10800000" flipH="1">
            <a:off x="0" y="-1513"/>
            <a:ext cx="6863414" cy="1693295"/>
          </a:xfrm>
          <a:custGeom>
            <a:avLst/>
            <a:gdLst/>
            <a:ahLst/>
            <a:cxnLst/>
            <a:rect l="l" t="t" r="r" b="b"/>
            <a:pathLst>
              <a:path w="12201625" h="3420797" extrusionOk="0">
                <a:moveTo>
                  <a:pt x="0" y="0"/>
                </a:moveTo>
                <a:cubicBezTo>
                  <a:pt x="1050792" y="529990"/>
                  <a:pt x="1804979" y="1955131"/>
                  <a:pt x="3152376" y="1589971"/>
                </a:cubicBezTo>
                <a:cubicBezTo>
                  <a:pt x="4499773" y="1224811"/>
                  <a:pt x="4983363" y="706400"/>
                  <a:pt x="6394317" y="1794127"/>
                </a:cubicBezTo>
                <a:cubicBezTo>
                  <a:pt x="7805271" y="2881854"/>
                  <a:pt x="8257928" y="1723553"/>
                  <a:pt x="9225813" y="1994665"/>
                </a:cubicBezTo>
                <a:cubicBezTo>
                  <a:pt x="10193698" y="2265777"/>
                  <a:pt x="11022264" y="3129649"/>
                  <a:pt x="12201625" y="3420797"/>
                </a:cubicBezTo>
                <a:lnTo>
                  <a:pt x="0" y="3420797"/>
                </a:lnTo>
                <a:lnTo>
                  <a:pt x="0" y="0"/>
                </a:ln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nvGrpSpPr>
          <p:cNvPr id="406" name="Google Shape;406;p9"/>
          <p:cNvGrpSpPr/>
          <p:nvPr/>
        </p:nvGrpSpPr>
        <p:grpSpPr>
          <a:xfrm>
            <a:off x="9691421" y="195611"/>
            <a:ext cx="2336876" cy="1811906"/>
            <a:chOff x="9114068" y="534589"/>
            <a:chExt cx="2884320" cy="2236369"/>
          </a:xfrm>
        </p:grpSpPr>
        <p:sp>
          <p:nvSpPr>
            <p:cNvPr id="407" name="Google Shape;407;p9"/>
            <p:cNvSpPr/>
            <p:nvPr/>
          </p:nvSpPr>
          <p:spPr>
            <a:xfrm rot="-338559">
              <a:off x="9180433" y="613833"/>
              <a:ext cx="1680439" cy="1475829"/>
            </a:xfrm>
            <a:custGeom>
              <a:avLst/>
              <a:gdLst/>
              <a:ahLst/>
              <a:cxnLst/>
              <a:rect l="l" t="t" r="r" b="b"/>
              <a:pathLst>
                <a:path w="2002750" h="2012453" extrusionOk="0">
                  <a:moveTo>
                    <a:pt x="3301" y="762954"/>
                  </a:moveTo>
                  <a:cubicBezTo>
                    <a:pt x="43652" y="642880"/>
                    <a:pt x="528496" y="690923"/>
                    <a:pt x="694932" y="563777"/>
                  </a:cubicBezTo>
                  <a:cubicBezTo>
                    <a:pt x="861368" y="436631"/>
                    <a:pt x="891099" y="-6681"/>
                    <a:pt x="1001920" y="77"/>
                  </a:cubicBezTo>
                  <a:cubicBezTo>
                    <a:pt x="1112741" y="6835"/>
                    <a:pt x="1193423" y="477177"/>
                    <a:pt x="1359859" y="604323"/>
                  </a:cubicBezTo>
                  <a:cubicBezTo>
                    <a:pt x="1573419" y="657200"/>
                    <a:pt x="1965148" y="642461"/>
                    <a:pt x="2000539" y="762954"/>
                  </a:cubicBezTo>
                  <a:cubicBezTo>
                    <a:pt x="2035930" y="883447"/>
                    <a:pt x="1635780" y="1121554"/>
                    <a:pt x="1572207" y="1327281"/>
                  </a:cubicBezTo>
                  <a:cubicBezTo>
                    <a:pt x="1587838" y="1550625"/>
                    <a:pt x="1724533" y="1926816"/>
                    <a:pt x="1619100" y="1997314"/>
                  </a:cubicBezTo>
                  <a:cubicBezTo>
                    <a:pt x="1513667" y="2067812"/>
                    <a:pt x="1145335" y="1750268"/>
                    <a:pt x="939608" y="1750268"/>
                  </a:cubicBezTo>
                  <a:cubicBezTo>
                    <a:pt x="754652" y="1832617"/>
                    <a:pt x="465870" y="2074989"/>
                    <a:pt x="384740" y="1997314"/>
                  </a:cubicBezTo>
                  <a:cubicBezTo>
                    <a:pt x="303610" y="1919639"/>
                    <a:pt x="516401" y="1489947"/>
                    <a:pt x="452828" y="1284220"/>
                  </a:cubicBezTo>
                  <a:cubicBezTo>
                    <a:pt x="302986" y="1110465"/>
                    <a:pt x="-37050" y="883028"/>
                    <a:pt x="3301" y="762954"/>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408" name="Google Shape;408;p9"/>
            <p:cNvSpPr/>
            <p:nvPr/>
          </p:nvSpPr>
          <p:spPr>
            <a:xfrm rot="583655">
              <a:off x="11347885" y="1676804"/>
              <a:ext cx="355594" cy="315962"/>
            </a:xfrm>
            <a:custGeom>
              <a:avLst/>
              <a:gdLst/>
              <a:ahLst/>
              <a:cxnLst/>
              <a:rect l="l" t="t" r="r" b="b"/>
              <a:pathLst>
                <a:path w="2002750" h="2012453" extrusionOk="0">
                  <a:moveTo>
                    <a:pt x="3301" y="762954"/>
                  </a:moveTo>
                  <a:cubicBezTo>
                    <a:pt x="43652" y="642880"/>
                    <a:pt x="528496" y="690923"/>
                    <a:pt x="694932" y="563777"/>
                  </a:cubicBezTo>
                  <a:cubicBezTo>
                    <a:pt x="861368" y="436631"/>
                    <a:pt x="891099" y="-6681"/>
                    <a:pt x="1001920" y="77"/>
                  </a:cubicBezTo>
                  <a:cubicBezTo>
                    <a:pt x="1112741" y="6835"/>
                    <a:pt x="1193423" y="477177"/>
                    <a:pt x="1359859" y="604323"/>
                  </a:cubicBezTo>
                  <a:cubicBezTo>
                    <a:pt x="1573419" y="657200"/>
                    <a:pt x="1965148" y="642461"/>
                    <a:pt x="2000539" y="762954"/>
                  </a:cubicBezTo>
                  <a:cubicBezTo>
                    <a:pt x="2035930" y="883447"/>
                    <a:pt x="1635780" y="1121554"/>
                    <a:pt x="1572207" y="1327281"/>
                  </a:cubicBezTo>
                  <a:cubicBezTo>
                    <a:pt x="1587838" y="1550625"/>
                    <a:pt x="1724533" y="1926816"/>
                    <a:pt x="1619100" y="1997314"/>
                  </a:cubicBezTo>
                  <a:cubicBezTo>
                    <a:pt x="1513667" y="2067812"/>
                    <a:pt x="1145335" y="1750268"/>
                    <a:pt x="939608" y="1750268"/>
                  </a:cubicBezTo>
                  <a:cubicBezTo>
                    <a:pt x="754652" y="1832617"/>
                    <a:pt x="465870" y="2074989"/>
                    <a:pt x="384740" y="1997314"/>
                  </a:cubicBezTo>
                  <a:cubicBezTo>
                    <a:pt x="303610" y="1919639"/>
                    <a:pt x="516401" y="1489947"/>
                    <a:pt x="452828" y="1284220"/>
                  </a:cubicBezTo>
                  <a:cubicBezTo>
                    <a:pt x="302986" y="1110465"/>
                    <a:pt x="-37050" y="883028"/>
                    <a:pt x="3301" y="762954"/>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409" name="Google Shape;409;p9"/>
            <p:cNvSpPr/>
            <p:nvPr/>
          </p:nvSpPr>
          <p:spPr>
            <a:xfrm rot="583655">
              <a:off x="11620195" y="2275721"/>
              <a:ext cx="355594" cy="315962"/>
            </a:xfrm>
            <a:custGeom>
              <a:avLst/>
              <a:gdLst/>
              <a:ahLst/>
              <a:cxnLst/>
              <a:rect l="l" t="t" r="r" b="b"/>
              <a:pathLst>
                <a:path w="2002750" h="2012453" extrusionOk="0">
                  <a:moveTo>
                    <a:pt x="3301" y="762954"/>
                  </a:moveTo>
                  <a:cubicBezTo>
                    <a:pt x="43652" y="642880"/>
                    <a:pt x="528496" y="690923"/>
                    <a:pt x="694932" y="563777"/>
                  </a:cubicBezTo>
                  <a:cubicBezTo>
                    <a:pt x="861368" y="436631"/>
                    <a:pt x="891099" y="-6681"/>
                    <a:pt x="1001920" y="77"/>
                  </a:cubicBezTo>
                  <a:cubicBezTo>
                    <a:pt x="1112741" y="6835"/>
                    <a:pt x="1193423" y="477177"/>
                    <a:pt x="1359859" y="604323"/>
                  </a:cubicBezTo>
                  <a:cubicBezTo>
                    <a:pt x="1573419" y="657200"/>
                    <a:pt x="1965148" y="642461"/>
                    <a:pt x="2000539" y="762954"/>
                  </a:cubicBezTo>
                  <a:cubicBezTo>
                    <a:pt x="2035930" y="883447"/>
                    <a:pt x="1635780" y="1121554"/>
                    <a:pt x="1572207" y="1327281"/>
                  </a:cubicBezTo>
                  <a:cubicBezTo>
                    <a:pt x="1587838" y="1550625"/>
                    <a:pt x="1724533" y="1926816"/>
                    <a:pt x="1619100" y="1997314"/>
                  </a:cubicBezTo>
                  <a:cubicBezTo>
                    <a:pt x="1513667" y="2067812"/>
                    <a:pt x="1145335" y="1750268"/>
                    <a:pt x="939608" y="1750268"/>
                  </a:cubicBezTo>
                  <a:cubicBezTo>
                    <a:pt x="754652" y="1832617"/>
                    <a:pt x="465870" y="2074989"/>
                    <a:pt x="384740" y="1997314"/>
                  </a:cubicBezTo>
                  <a:cubicBezTo>
                    <a:pt x="303610" y="1919639"/>
                    <a:pt x="516401" y="1489947"/>
                    <a:pt x="452828" y="1284220"/>
                  </a:cubicBezTo>
                  <a:cubicBezTo>
                    <a:pt x="302986" y="1110465"/>
                    <a:pt x="-37050" y="883028"/>
                    <a:pt x="3301" y="762954"/>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410" name="Google Shape;410;p9"/>
            <p:cNvSpPr/>
            <p:nvPr/>
          </p:nvSpPr>
          <p:spPr>
            <a:xfrm rot="-848969">
              <a:off x="10772492" y="2163944"/>
              <a:ext cx="614460" cy="540583"/>
            </a:xfrm>
            <a:custGeom>
              <a:avLst/>
              <a:gdLst/>
              <a:ahLst/>
              <a:cxnLst/>
              <a:rect l="l" t="t" r="r" b="b"/>
              <a:pathLst>
                <a:path w="2002750" h="2012453" extrusionOk="0">
                  <a:moveTo>
                    <a:pt x="3301" y="762954"/>
                  </a:moveTo>
                  <a:cubicBezTo>
                    <a:pt x="43652" y="642880"/>
                    <a:pt x="528496" y="690923"/>
                    <a:pt x="694932" y="563777"/>
                  </a:cubicBezTo>
                  <a:cubicBezTo>
                    <a:pt x="861368" y="436631"/>
                    <a:pt x="891099" y="-6681"/>
                    <a:pt x="1001920" y="77"/>
                  </a:cubicBezTo>
                  <a:cubicBezTo>
                    <a:pt x="1112741" y="6835"/>
                    <a:pt x="1193423" y="477177"/>
                    <a:pt x="1359859" y="604323"/>
                  </a:cubicBezTo>
                  <a:cubicBezTo>
                    <a:pt x="1573419" y="657200"/>
                    <a:pt x="1965148" y="642461"/>
                    <a:pt x="2000539" y="762954"/>
                  </a:cubicBezTo>
                  <a:cubicBezTo>
                    <a:pt x="2035930" y="883447"/>
                    <a:pt x="1635780" y="1121554"/>
                    <a:pt x="1572207" y="1327281"/>
                  </a:cubicBezTo>
                  <a:cubicBezTo>
                    <a:pt x="1587838" y="1550625"/>
                    <a:pt x="1724533" y="1926816"/>
                    <a:pt x="1619100" y="1997314"/>
                  </a:cubicBezTo>
                  <a:cubicBezTo>
                    <a:pt x="1513667" y="2067812"/>
                    <a:pt x="1145335" y="1750268"/>
                    <a:pt x="939608" y="1750268"/>
                  </a:cubicBezTo>
                  <a:cubicBezTo>
                    <a:pt x="754652" y="1832617"/>
                    <a:pt x="465870" y="2074989"/>
                    <a:pt x="384740" y="1997314"/>
                  </a:cubicBezTo>
                  <a:cubicBezTo>
                    <a:pt x="303610" y="1919639"/>
                    <a:pt x="516401" y="1489947"/>
                    <a:pt x="452828" y="1284220"/>
                  </a:cubicBezTo>
                  <a:cubicBezTo>
                    <a:pt x="302986" y="1110465"/>
                    <a:pt x="-37050" y="883028"/>
                    <a:pt x="3301" y="762954"/>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spTree>
    <p:extLst>
      <p:ext uri="{BB962C8B-B14F-4D97-AF65-F5344CB8AC3E}">
        <p14:creationId xmlns:p14="http://schemas.microsoft.com/office/powerpoint/2010/main" val="148892824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Timeline or Process" userDrawn="1">
  <p:cSld name="Timeline or Process">
    <p:spTree>
      <p:nvGrpSpPr>
        <p:cNvPr id="1" name="Shape 441"/>
        <p:cNvGrpSpPr/>
        <p:nvPr/>
      </p:nvGrpSpPr>
      <p:grpSpPr>
        <a:xfrm>
          <a:off x="0" y="0"/>
          <a:ext cx="0" cy="0"/>
          <a:chOff x="0" y="0"/>
          <a:chExt cx="0" cy="0"/>
        </a:xfrm>
      </p:grpSpPr>
      <p:grpSp>
        <p:nvGrpSpPr>
          <p:cNvPr id="31" name="Google Shape;287;p8">
            <a:extLst>
              <a:ext uri="{FF2B5EF4-FFF2-40B4-BE49-F238E27FC236}">
                <a16:creationId xmlns:a16="http://schemas.microsoft.com/office/drawing/2014/main" id="{6C6C7933-F04A-49FF-8E76-49C8477D6006}"/>
              </a:ext>
            </a:extLst>
          </p:cNvPr>
          <p:cNvGrpSpPr/>
          <p:nvPr userDrawn="1"/>
        </p:nvGrpSpPr>
        <p:grpSpPr>
          <a:xfrm>
            <a:off x="415547" y="51618"/>
            <a:ext cx="12015759" cy="6112289"/>
            <a:chOff x="4516205" y="1482294"/>
            <a:chExt cx="5373774" cy="2733582"/>
          </a:xfrm>
        </p:grpSpPr>
        <p:grpSp>
          <p:nvGrpSpPr>
            <p:cNvPr id="32" name="Google Shape;288;p8">
              <a:extLst>
                <a:ext uri="{FF2B5EF4-FFF2-40B4-BE49-F238E27FC236}">
                  <a16:creationId xmlns:a16="http://schemas.microsoft.com/office/drawing/2014/main" id="{938A59F6-2D43-421B-B81C-639829E5CB7B}"/>
                </a:ext>
              </a:extLst>
            </p:cNvPr>
            <p:cNvGrpSpPr/>
            <p:nvPr/>
          </p:nvGrpSpPr>
          <p:grpSpPr>
            <a:xfrm>
              <a:off x="5224213" y="1482294"/>
              <a:ext cx="3703218" cy="2358199"/>
              <a:chOff x="5325278" y="1424542"/>
              <a:chExt cx="3703218" cy="2358199"/>
            </a:xfrm>
          </p:grpSpPr>
          <p:sp>
            <p:nvSpPr>
              <p:cNvPr id="39" name="Google Shape;289;p8">
                <a:extLst>
                  <a:ext uri="{FF2B5EF4-FFF2-40B4-BE49-F238E27FC236}">
                    <a16:creationId xmlns:a16="http://schemas.microsoft.com/office/drawing/2014/main" id="{439A2BDB-0D40-467B-8ACB-C980D8C64B7A}"/>
                  </a:ext>
                </a:extLst>
              </p:cNvPr>
              <p:cNvSpPr/>
              <p:nvPr/>
            </p:nvSpPr>
            <p:spPr>
              <a:xfrm rot="5400000">
                <a:off x="6334496" y="462442"/>
                <a:ext cx="1731900" cy="3656100"/>
              </a:xfrm>
              <a:prstGeom prst="moon">
                <a:avLst>
                  <a:gd name="adj" fmla="val 15611"/>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40" name="Google Shape;290;p8">
                <a:extLst>
                  <a:ext uri="{FF2B5EF4-FFF2-40B4-BE49-F238E27FC236}">
                    <a16:creationId xmlns:a16="http://schemas.microsoft.com/office/drawing/2014/main" id="{FCC667D0-5F46-4ABB-8063-601C82145CBC}"/>
                  </a:ext>
                </a:extLst>
              </p:cNvPr>
              <p:cNvSpPr/>
              <p:nvPr/>
            </p:nvSpPr>
            <p:spPr>
              <a:xfrm rot="5400000">
                <a:off x="6440977" y="595197"/>
                <a:ext cx="1501500" cy="3622200"/>
              </a:xfrm>
              <a:prstGeom prst="moon">
                <a:avLst>
                  <a:gd name="adj" fmla="val 17525"/>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41" name="Google Shape;291;p8">
                <a:extLst>
                  <a:ext uri="{FF2B5EF4-FFF2-40B4-BE49-F238E27FC236}">
                    <a16:creationId xmlns:a16="http://schemas.microsoft.com/office/drawing/2014/main" id="{2F9D945B-4728-4471-8233-C3B4DC29DFD3}"/>
                  </a:ext>
                </a:extLst>
              </p:cNvPr>
              <p:cNvSpPr/>
              <p:nvPr/>
            </p:nvSpPr>
            <p:spPr>
              <a:xfrm rot="5400000">
                <a:off x="6452259" y="818129"/>
                <a:ext cx="1466100" cy="3622200"/>
              </a:xfrm>
              <a:prstGeom prst="moon">
                <a:avLst>
                  <a:gd name="adj" fmla="val 13814"/>
                </a:avLst>
              </a:prstGeom>
              <a:solidFill>
                <a:srgbClr val="FFE59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42" name="Google Shape;292;p8">
                <a:extLst>
                  <a:ext uri="{FF2B5EF4-FFF2-40B4-BE49-F238E27FC236}">
                    <a16:creationId xmlns:a16="http://schemas.microsoft.com/office/drawing/2014/main" id="{FBDE83C3-05C3-43B2-89D1-56DDF7962555}"/>
                  </a:ext>
                </a:extLst>
              </p:cNvPr>
              <p:cNvSpPr/>
              <p:nvPr/>
            </p:nvSpPr>
            <p:spPr>
              <a:xfrm rot="5400000">
                <a:off x="6448212" y="996123"/>
                <a:ext cx="1474200" cy="3662400"/>
              </a:xfrm>
              <a:prstGeom prst="moon">
                <a:avLst>
                  <a:gd name="adj" fmla="val 17122"/>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43" name="Google Shape;293;p8">
                <a:extLst>
                  <a:ext uri="{FF2B5EF4-FFF2-40B4-BE49-F238E27FC236}">
                    <a16:creationId xmlns:a16="http://schemas.microsoft.com/office/drawing/2014/main" id="{690774FF-B975-485D-9635-B97EEF622A64}"/>
                  </a:ext>
                </a:extLst>
              </p:cNvPr>
              <p:cNvSpPr/>
              <p:nvPr/>
            </p:nvSpPr>
            <p:spPr>
              <a:xfrm rot="5400000">
                <a:off x="6431378" y="1194341"/>
                <a:ext cx="1482300" cy="3694500"/>
              </a:xfrm>
              <a:prstGeom prst="moon">
                <a:avLst>
                  <a:gd name="adj" fmla="val 15848"/>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33" name="Google Shape;294;p8">
              <a:extLst>
                <a:ext uri="{FF2B5EF4-FFF2-40B4-BE49-F238E27FC236}">
                  <a16:creationId xmlns:a16="http://schemas.microsoft.com/office/drawing/2014/main" id="{83A04142-3AA1-4AB4-B857-76B474090BB7}"/>
                </a:ext>
              </a:extLst>
            </p:cNvPr>
            <p:cNvGrpSpPr/>
            <p:nvPr/>
          </p:nvGrpSpPr>
          <p:grpSpPr>
            <a:xfrm>
              <a:off x="4516205" y="2962970"/>
              <a:ext cx="1817064" cy="1233640"/>
              <a:chOff x="8313506" y="1158236"/>
              <a:chExt cx="1339030" cy="948370"/>
            </a:xfrm>
          </p:grpSpPr>
          <p:sp>
            <p:nvSpPr>
              <p:cNvPr id="37" name="Google Shape;295;p8">
                <a:extLst>
                  <a:ext uri="{FF2B5EF4-FFF2-40B4-BE49-F238E27FC236}">
                    <a16:creationId xmlns:a16="http://schemas.microsoft.com/office/drawing/2014/main" id="{B402D6F7-A892-4605-9B86-AB60E008A21A}"/>
                  </a:ext>
                </a:extLst>
              </p:cNvPr>
              <p:cNvSpPr/>
              <p:nvPr/>
            </p:nvSpPr>
            <p:spPr>
              <a:xfrm>
                <a:off x="8313506" y="1158236"/>
                <a:ext cx="1339030" cy="948370"/>
              </a:xfrm>
              <a:custGeom>
                <a:avLst/>
                <a:gdLst/>
                <a:ahLst/>
                <a:cxnLst/>
                <a:rect l="l" t="t" r="r" b="b"/>
                <a:pathLst>
                  <a:path w="1339030" h="948370" extrusionOk="0">
                    <a:moveTo>
                      <a:pt x="542538" y="0"/>
                    </a:moveTo>
                    <a:cubicBezTo>
                      <a:pt x="651347" y="0"/>
                      <a:pt x="747281" y="55130"/>
                      <a:pt x="803929" y="138981"/>
                    </a:cubicBezTo>
                    <a:lnTo>
                      <a:pt x="831770" y="190273"/>
                    </a:lnTo>
                    <a:lnTo>
                      <a:pt x="839989" y="185811"/>
                    </a:lnTo>
                    <a:cubicBezTo>
                      <a:pt x="868874" y="173594"/>
                      <a:pt x="900631" y="166838"/>
                      <a:pt x="933966" y="166838"/>
                    </a:cubicBezTo>
                    <a:cubicBezTo>
                      <a:pt x="1067306" y="166838"/>
                      <a:pt x="1175400" y="274932"/>
                      <a:pt x="1175400" y="408272"/>
                    </a:cubicBezTo>
                    <a:lnTo>
                      <a:pt x="1164081" y="464336"/>
                    </a:lnTo>
                    <a:lnTo>
                      <a:pt x="1193647" y="467316"/>
                    </a:lnTo>
                    <a:cubicBezTo>
                      <a:pt x="1276617" y="484294"/>
                      <a:pt x="1339030" y="557706"/>
                      <a:pt x="1339030" y="645695"/>
                    </a:cubicBezTo>
                    <a:cubicBezTo>
                      <a:pt x="1339030" y="695975"/>
                      <a:pt x="1318650" y="741494"/>
                      <a:pt x="1285701" y="774444"/>
                    </a:cubicBezTo>
                    <a:lnTo>
                      <a:pt x="1275364" y="781413"/>
                    </a:lnTo>
                    <a:lnTo>
                      <a:pt x="1273090" y="784885"/>
                    </a:lnTo>
                    <a:cubicBezTo>
                      <a:pt x="1215329" y="846257"/>
                      <a:pt x="1047438" y="943490"/>
                      <a:pt x="737449" y="948088"/>
                    </a:cubicBezTo>
                    <a:cubicBezTo>
                      <a:pt x="52010" y="958254"/>
                      <a:pt x="-61448" y="692216"/>
                      <a:pt x="25179" y="500513"/>
                    </a:cubicBezTo>
                    <a:cubicBezTo>
                      <a:pt x="46836" y="452587"/>
                      <a:pt x="90551" y="422910"/>
                      <a:pt x="147300" y="405727"/>
                    </a:cubicBezTo>
                    <a:lnTo>
                      <a:pt x="237003" y="389348"/>
                    </a:lnTo>
                    <a:lnTo>
                      <a:pt x="233715" y="378756"/>
                    </a:lnTo>
                    <a:cubicBezTo>
                      <a:pt x="229516" y="358236"/>
                      <a:pt x="227311" y="336989"/>
                      <a:pt x="227311" y="315227"/>
                    </a:cubicBezTo>
                    <a:cubicBezTo>
                      <a:pt x="227311" y="141132"/>
                      <a:pt x="368443" y="0"/>
                      <a:pt x="542538"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8" name="Google Shape;296;p8">
                <a:extLst>
                  <a:ext uri="{FF2B5EF4-FFF2-40B4-BE49-F238E27FC236}">
                    <a16:creationId xmlns:a16="http://schemas.microsoft.com/office/drawing/2014/main" id="{FB34975A-1C39-4145-A5E5-47711294D8CE}"/>
                  </a:ext>
                </a:extLst>
              </p:cNvPr>
              <p:cNvSpPr/>
              <p:nvPr/>
            </p:nvSpPr>
            <p:spPr>
              <a:xfrm>
                <a:off x="8335477" y="1742952"/>
                <a:ext cx="1276600" cy="331571"/>
              </a:xfrm>
              <a:custGeom>
                <a:avLst/>
                <a:gdLst/>
                <a:ahLst/>
                <a:cxnLst/>
                <a:rect l="l" t="t" r="r" b="b"/>
                <a:pathLst>
                  <a:path w="1302653" h="331571" extrusionOk="0">
                    <a:moveTo>
                      <a:pt x="0" y="0"/>
                    </a:moveTo>
                    <a:lnTo>
                      <a:pt x="26333" y="37194"/>
                    </a:lnTo>
                    <a:cubicBezTo>
                      <a:pt x="127528" y="157420"/>
                      <a:pt x="358088" y="249466"/>
                      <a:pt x="792610" y="243021"/>
                    </a:cubicBezTo>
                    <a:cubicBezTo>
                      <a:pt x="1010957" y="239783"/>
                      <a:pt x="1166748" y="195763"/>
                      <a:pt x="1268779" y="146318"/>
                    </a:cubicBezTo>
                    <a:lnTo>
                      <a:pt x="1302653" y="127764"/>
                    </a:lnTo>
                    <a:lnTo>
                      <a:pt x="1282507" y="157645"/>
                    </a:lnTo>
                    <a:lnTo>
                      <a:pt x="1272170" y="164614"/>
                    </a:lnTo>
                    <a:lnTo>
                      <a:pt x="1269896" y="168086"/>
                    </a:lnTo>
                    <a:cubicBezTo>
                      <a:pt x="1212135" y="229458"/>
                      <a:pt x="1044244" y="326691"/>
                      <a:pt x="734255" y="331289"/>
                    </a:cubicBezTo>
                    <a:cubicBezTo>
                      <a:pt x="220176" y="338914"/>
                      <a:pt x="27836" y="191173"/>
                      <a:pt x="342" y="35952"/>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34" name="Google Shape;297;p8">
              <a:extLst>
                <a:ext uri="{FF2B5EF4-FFF2-40B4-BE49-F238E27FC236}">
                  <a16:creationId xmlns:a16="http://schemas.microsoft.com/office/drawing/2014/main" id="{324D84E4-A1F5-4215-A1FC-7FCCC83B640F}"/>
                </a:ext>
              </a:extLst>
            </p:cNvPr>
            <p:cNvGrpSpPr/>
            <p:nvPr/>
          </p:nvGrpSpPr>
          <p:grpSpPr>
            <a:xfrm>
              <a:off x="7811045" y="2817083"/>
              <a:ext cx="2078934" cy="1398792"/>
              <a:chOff x="7984257" y="2869929"/>
              <a:chExt cx="1657050" cy="1114931"/>
            </a:xfrm>
          </p:grpSpPr>
          <p:sp>
            <p:nvSpPr>
              <p:cNvPr id="35" name="Google Shape;298;p8">
                <a:extLst>
                  <a:ext uri="{FF2B5EF4-FFF2-40B4-BE49-F238E27FC236}">
                    <a16:creationId xmlns:a16="http://schemas.microsoft.com/office/drawing/2014/main" id="{F303F367-0CCB-4AF6-A120-C90F27356653}"/>
                  </a:ext>
                </a:extLst>
              </p:cNvPr>
              <p:cNvSpPr/>
              <p:nvPr/>
            </p:nvSpPr>
            <p:spPr>
              <a:xfrm rot="10800000">
                <a:off x="7984257" y="2869929"/>
                <a:ext cx="1657050" cy="1114931"/>
              </a:xfrm>
              <a:custGeom>
                <a:avLst/>
                <a:gdLst/>
                <a:ahLst/>
                <a:cxnLst/>
                <a:rect l="l" t="t" r="r" b="b"/>
                <a:pathLst>
                  <a:path w="1339030" h="1114931" extrusionOk="0">
                    <a:moveTo>
                      <a:pt x="796492" y="1114931"/>
                    </a:moveTo>
                    <a:cubicBezTo>
                      <a:pt x="687683" y="1114931"/>
                      <a:pt x="591749" y="1059801"/>
                      <a:pt x="535101" y="975950"/>
                    </a:cubicBezTo>
                    <a:lnTo>
                      <a:pt x="507260" y="924658"/>
                    </a:lnTo>
                    <a:lnTo>
                      <a:pt x="499041" y="929120"/>
                    </a:lnTo>
                    <a:cubicBezTo>
                      <a:pt x="470156" y="941337"/>
                      <a:pt x="438399" y="948093"/>
                      <a:pt x="405064" y="948093"/>
                    </a:cubicBezTo>
                    <a:cubicBezTo>
                      <a:pt x="271724" y="948093"/>
                      <a:pt x="163630" y="839999"/>
                      <a:pt x="163630" y="706659"/>
                    </a:cubicBezTo>
                    <a:lnTo>
                      <a:pt x="174949" y="650595"/>
                    </a:lnTo>
                    <a:lnTo>
                      <a:pt x="145383" y="647615"/>
                    </a:lnTo>
                    <a:cubicBezTo>
                      <a:pt x="62413" y="630637"/>
                      <a:pt x="0" y="557225"/>
                      <a:pt x="0" y="469236"/>
                    </a:cubicBezTo>
                    <a:cubicBezTo>
                      <a:pt x="0" y="418956"/>
                      <a:pt x="20380" y="373437"/>
                      <a:pt x="53329" y="340487"/>
                    </a:cubicBezTo>
                    <a:lnTo>
                      <a:pt x="63666" y="333518"/>
                    </a:lnTo>
                    <a:lnTo>
                      <a:pt x="65940" y="330046"/>
                    </a:lnTo>
                    <a:cubicBezTo>
                      <a:pt x="94821" y="299360"/>
                      <a:pt x="151234" y="259709"/>
                      <a:pt x="239175" y="227155"/>
                    </a:cubicBezTo>
                    <a:lnTo>
                      <a:pt x="294182" y="209693"/>
                    </a:lnTo>
                    <a:lnTo>
                      <a:pt x="297816" y="181374"/>
                    </a:lnTo>
                    <a:cubicBezTo>
                      <a:pt x="324780" y="77864"/>
                      <a:pt x="441369" y="0"/>
                      <a:pt x="581109" y="0"/>
                    </a:cubicBezTo>
                    <a:cubicBezTo>
                      <a:pt x="680923" y="0"/>
                      <a:pt x="768927" y="39727"/>
                      <a:pt x="820892" y="100150"/>
                    </a:cubicBezTo>
                    <a:lnTo>
                      <a:pt x="846431" y="137111"/>
                    </a:lnTo>
                    <a:lnTo>
                      <a:pt x="853971" y="133896"/>
                    </a:lnTo>
                    <a:cubicBezTo>
                      <a:pt x="880468" y="125093"/>
                      <a:pt x="909600" y="120224"/>
                      <a:pt x="940179" y="120224"/>
                    </a:cubicBezTo>
                    <a:cubicBezTo>
                      <a:pt x="1031917" y="120224"/>
                      <a:pt x="1110628" y="164039"/>
                      <a:pt x="1144250" y="226482"/>
                    </a:cubicBezTo>
                    <a:lnTo>
                      <a:pt x="1155997" y="256208"/>
                    </a:lnTo>
                    <a:lnTo>
                      <a:pt x="1203920" y="282748"/>
                    </a:lnTo>
                    <a:cubicBezTo>
                      <a:pt x="1347998" y="375232"/>
                      <a:pt x="1362579" y="506585"/>
                      <a:pt x="1313851" y="614418"/>
                    </a:cubicBezTo>
                    <a:cubicBezTo>
                      <a:pt x="1292194" y="662344"/>
                      <a:pt x="1248479" y="692021"/>
                      <a:pt x="1191730" y="709204"/>
                    </a:cubicBezTo>
                    <a:lnTo>
                      <a:pt x="1102027" y="725583"/>
                    </a:lnTo>
                    <a:lnTo>
                      <a:pt x="1105315" y="736175"/>
                    </a:lnTo>
                    <a:cubicBezTo>
                      <a:pt x="1109514" y="756695"/>
                      <a:pt x="1111719" y="777942"/>
                      <a:pt x="1111719" y="799704"/>
                    </a:cubicBezTo>
                    <a:cubicBezTo>
                      <a:pt x="1111719" y="973799"/>
                      <a:pt x="970587" y="1114931"/>
                      <a:pt x="796492" y="1114931"/>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6" name="Google Shape;299;p8">
                <a:extLst>
                  <a:ext uri="{FF2B5EF4-FFF2-40B4-BE49-F238E27FC236}">
                    <a16:creationId xmlns:a16="http://schemas.microsoft.com/office/drawing/2014/main" id="{1FD06497-D761-41A6-92EA-A17330AC6427}"/>
                  </a:ext>
                </a:extLst>
              </p:cNvPr>
              <p:cNvSpPr/>
              <p:nvPr/>
            </p:nvSpPr>
            <p:spPr>
              <a:xfrm rot="10800000">
                <a:off x="8020734" y="3474978"/>
                <a:ext cx="1561214" cy="464964"/>
              </a:xfrm>
              <a:custGeom>
                <a:avLst/>
                <a:gdLst/>
                <a:ahLst/>
                <a:cxnLst/>
                <a:rect l="l" t="t" r="r" b="b"/>
                <a:pathLst>
                  <a:path w="1656460" h="542232" extrusionOk="0">
                    <a:moveTo>
                      <a:pt x="21051" y="542232"/>
                    </a:moveTo>
                    <a:lnTo>
                      <a:pt x="13673" y="531841"/>
                    </a:lnTo>
                    <a:cubicBezTo>
                      <a:pt x="4828" y="512320"/>
                      <a:pt x="0" y="491234"/>
                      <a:pt x="0" y="469236"/>
                    </a:cubicBezTo>
                    <a:cubicBezTo>
                      <a:pt x="0" y="418956"/>
                      <a:pt x="25222" y="373437"/>
                      <a:pt x="65999" y="340487"/>
                    </a:cubicBezTo>
                    <a:lnTo>
                      <a:pt x="78791" y="333518"/>
                    </a:lnTo>
                    <a:lnTo>
                      <a:pt x="81606" y="330046"/>
                    </a:lnTo>
                    <a:cubicBezTo>
                      <a:pt x="117348" y="299360"/>
                      <a:pt x="187164" y="259709"/>
                      <a:pt x="295997" y="227155"/>
                    </a:cubicBezTo>
                    <a:lnTo>
                      <a:pt x="364073" y="209693"/>
                    </a:lnTo>
                    <a:lnTo>
                      <a:pt x="368570" y="181374"/>
                    </a:lnTo>
                    <a:cubicBezTo>
                      <a:pt x="401940" y="77864"/>
                      <a:pt x="546228" y="0"/>
                      <a:pt x="719166" y="0"/>
                    </a:cubicBezTo>
                    <a:cubicBezTo>
                      <a:pt x="842694" y="0"/>
                      <a:pt x="951605" y="39727"/>
                      <a:pt x="1015916" y="100150"/>
                    </a:cubicBezTo>
                    <a:lnTo>
                      <a:pt x="1047522" y="137111"/>
                    </a:lnTo>
                    <a:lnTo>
                      <a:pt x="1056854" y="133896"/>
                    </a:lnTo>
                    <a:cubicBezTo>
                      <a:pt x="1089646" y="125093"/>
                      <a:pt x="1125699" y="120224"/>
                      <a:pt x="1163543" y="120224"/>
                    </a:cubicBezTo>
                    <a:cubicBezTo>
                      <a:pt x="1277075" y="120224"/>
                      <a:pt x="1374486" y="164039"/>
                      <a:pt x="1416096" y="226482"/>
                    </a:cubicBezTo>
                    <a:lnTo>
                      <a:pt x="1430634" y="256208"/>
                    </a:lnTo>
                    <a:lnTo>
                      <a:pt x="1489942" y="282748"/>
                    </a:lnTo>
                    <a:cubicBezTo>
                      <a:pt x="1601384" y="340551"/>
                      <a:pt x="1650224" y="413536"/>
                      <a:pt x="1656460" y="486474"/>
                    </a:cubicBezTo>
                    <a:cubicBezTo>
                      <a:pt x="1656159" y="497321"/>
                      <a:pt x="1655857" y="508168"/>
                      <a:pt x="1655556" y="519015"/>
                    </a:cubicBezTo>
                    <a:lnTo>
                      <a:pt x="1643289" y="492945"/>
                    </a:lnTo>
                    <a:cubicBezTo>
                      <a:pt x="1617178" y="450621"/>
                      <a:pt x="1572849" y="410474"/>
                      <a:pt x="1505984" y="375792"/>
                    </a:cubicBezTo>
                    <a:lnTo>
                      <a:pt x="1446676" y="349252"/>
                    </a:lnTo>
                    <a:lnTo>
                      <a:pt x="1432138" y="319526"/>
                    </a:lnTo>
                    <a:cubicBezTo>
                      <a:pt x="1390528" y="257083"/>
                      <a:pt x="1293117" y="213268"/>
                      <a:pt x="1179585" y="213268"/>
                    </a:cubicBezTo>
                    <a:cubicBezTo>
                      <a:pt x="1141741" y="213268"/>
                      <a:pt x="1105688" y="218137"/>
                      <a:pt x="1072896" y="226940"/>
                    </a:cubicBezTo>
                    <a:lnTo>
                      <a:pt x="1063564" y="230155"/>
                    </a:lnTo>
                    <a:lnTo>
                      <a:pt x="1031958" y="193194"/>
                    </a:lnTo>
                    <a:cubicBezTo>
                      <a:pt x="967647" y="132771"/>
                      <a:pt x="858736" y="93044"/>
                      <a:pt x="735208" y="93044"/>
                    </a:cubicBezTo>
                    <a:cubicBezTo>
                      <a:pt x="562270" y="93044"/>
                      <a:pt x="417982" y="170908"/>
                      <a:pt x="384612" y="274418"/>
                    </a:cubicBezTo>
                    <a:lnTo>
                      <a:pt x="380115" y="302737"/>
                    </a:lnTo>
                    <a:lnTo>
                      <a:pt x="312039" y="320199"/>
                    </a:lnTo>
                    <a:cubicBezTo>
                      <a:pt x="203206" y="352753"/>
                      <a:pt x="133390" y="392404"/>
                      <a:pt x="97648" y="423090"/>
                    </a:cubicBezTo>
                    <a:lnTo>
                      <a:pt x="94833" y="426562"/>
                    </a:lnTo>
                    <a:lnTo>
                      <a:pt x="82041" y="433531"/>
                    </a:lnTo>
                    <a:cubicBezTo>
                      <a:pt x="61652" y="450006"/>
                      <a:pt x="45153" y="469623"/>
                      <a:pt x="33750" y="491407"/>
                    </a:cubicBezTo>
                    <a:lnTo>
                      <a:pt x="21051" y="542232"/>
                    </a:lnTo>
                    <a:close/>
                  </a:path>
                </a:pathLst>
              </a:custGeom>
              <a:solidFill>
                <a:srgbClr val="D8D8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grpSp>
        <p:nvGrpSpPr>
          <p:cNvPr id="442" name="Google Shape;442;p13"/>
          <p:cNvGrpSpPr/>
          <p:nvPr/>
        </p:nvGrpSpPr>
        <p:grpSpPr>
          <a:xfrm>
            <a:off x="2908851" y="2016296"/>
            <a:ext cx="1887477" cy="1129063"/>
            <a:chOff x="5582189" y="-750031"/>
            <a:chExt cx="1442805" cy="1021869"/>
          </a:xfrm>
        </p:grpSpPr>
        <p:sp>
          <p:nvSpPr>
            <p:cNvPr id="443" name="Google Shape;443;p13"/>
            <p:cNvSpPr/>
            <p:nvPr/>
          </p:nvSpPr>
          <p:spPr>
            <a:xfrm>
              <a:off x="5582189" y="-750031"/>
              <a:ext cx="1442805" cy="1021869"/>
            </a:xfrm>
            <a:custGeom>
              <a:avLst/>
              <a:gdLst/>
              <a:ahLst/>
              <a:cxnLst/>
              <a:rect l="l" t="t" r="r" b="b"/>
              <a:pathLst>
                <a:path w="1339030" h="948370" extrusionOk="0">
                  <a:moveTo>
                    <a:pt x="542538" y="0"/>
                  </a:moveTo>
                  <a:cubicBezTo>
                    <a:pt x="651347" y="0"/>
                    <a:pt x="747281" y="55130"/>
                    <a:pt x="803929" y="138981"/>
                  </a:cubicBezTo>
                  <a:lnTo>
                    <a:pt x="831770" y="190273"/>
                  </a:lnTo>
                  <a:lnTo>
                    <a:pt x="839989" y="185811"/>
                  </a:lnTo>
                  <a:cubicBezTo>
                    <a:pt x="868874" y="173594"/>
                    <a:pt x="900631" y="166838"/>
                    <a:pt x="933966" y="166838"/>
                  </a:cubicBezTo>
                  <a:cubicBezTo>
                    <a:pt x="1067306" y="166838"/>
                    <a:pt x="1175400" y="274932"/>
                    <a:pt x="1175400" y="408272"/>
                  </a:cubicBezTo>
                  <a:lnTo>
                    <a:pt x="1164081" y="464336"/>
                  </a:lnTo>
                  <a:lnTo>
                    <a:pt x="1193647" y="467316"/>
                  </a:lnTo>
                  <a:cubicBezTo>
                    <a:pt x="1276617" y="484294"/>
                    <a:pt x="1339030" y="557706"/>
                    <a:pt x="1339030" y="645695"/>
                  </a:cubicBezTo>
                  <a:cubicBezTo>
                    <a:pt x="1339030" y="695975"/>
                    <a:pt x="1318650" y="741494"/>
                    <a:pt x="1285701" y="774444"/>
                  </a:cubicBezTo>
                  <a:lnTo>
                    <a:pt x="1275364" y="781413"/>
                  </a:lnTo>
                  <a:lnTo>
                    <a:pt x="1273090" y="784885"/>
                  </a:lnTo>
                  <a:cubicBezTo>
                    <a:pt x="1215329" y="846257"/>
                    <a:pt x="1047438" y="943490"/>
                    <a:pt x="737449" y="948088"/>
                  </a:cubicBezTo>
                  <a:cubicBezTo>
                    <a:pt x="52010" y="958254"/>
                    <a:pt x="-61448" y="692216"/>
                    <a:pt x="25179" y="500513"/>
                  </a:cubicBezTo>
                  <a:cubicBezTo>
                    <a:pt x="46836" y="452587"/>
                    <a:pt x="90551" y="422910"/>
                    <a:pt x="147300" y="405727"/>
                  </a:cubicBezTo>
                  <a:lnTo>
                    <a:pt x="237003" y="389348"/>
                  </a:lnTo>
                  <a:lnTo>
                    <a:pt x="233715" y="378756"/>
                  </a:lnTo>
                  <a:cubicBezTo>
                    <a:pt x="229516" y="358236"/>
                    <a:pt x="227311" y="336989"/>
                    <a:pt x="227311" y="315227"/>
                  </a:cubicBezTo>
                  <a:cubicBezTo>
                    <a:pt x="227311" y="141132"/>
                    <a:pt x="368443" y="0"/>
                    <a:pt x="542538"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444" name="Google Shape;444;p13"/>
            <p:cNvSpPr/>
            <p:nvPr/>
          </p:nvSpPr>
          <p:spPr>
            <a:xfrm>
              <a:off x="5605882" y="-89615"/>
              <a:ext cx="1377556" cy="327426"/>
            </a:xfrm>
            <a:custGeom>
              <a:avLst/>
              <a:gdLst/>
              <a:ahLst/>
              <a:cxnLst/>
              <a:rect l="l" t="t" r="r" b="b"/>
              <a:pathLst>
                <a:path w="1302653" h="331571" extrusionOk="0">
                  <a:moveTo>
                    <a:pt x="0" y="0"/>
                  </a:moveTo>
                  <a:lnTo>
                    <a:pt x="26333" y="37194"/>
                  </a:lnTo>
                  <a:cubicBezTo>
                    <a:pt x="127528" y="157420"/>
                    <a:pt x="358088" y="249466"/>
                    <a:pt x="792610" y="243021"/>
                  </a:cubicBezTo>
                  <a:cubicBezTo>
                    <a:pt x="1010957" y="239783"/>
                    <a:pt x="1166748" y="195763"/>
                    <a:pt x="1268779" y="146318"/>
                  </a:cubicBezTo>
                  <a:lnTo>
                    <a:pt x="1302653" y="127764"/>
                  </a:lnTo>
                  <a:lnTo>
                    <a:pt x="1282507" y="157645"/>
                  </a:lnTo>
                  <a:lnTo>
                    <a:pt x="1272170" y="164614"/>
                  </a:lnTo>
                  <a:lnTo>
                    <a:pt x="1269896" y="168086"/>
                  </a:lnTo>
                  <a:cubicBezTo>
                    <a:pt x="1212135" y="229458"/>
                    <a:pt x="1044244" y="326691"/>
                    <a:pt x="734255" y="331289"/>
                  </a:cubicBezTo>
                  <a:cubicBezTo>
                    <a:pt x="220176" y="338914"/>
                    <a:pt x="27836" y="191173"/>
                    <a:pt x="342" y="35952"/>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445" name="Google Shape;445;p13"/>
          <p:cNvGrpSpPr/>
          <p:nvPr/>
        </p:nvGrpSpPr>
        <p:grpSpPr>
          <a:xfrm>
            <a:off x="337687" y="1825250"/>
            <a:ext cx="4741352" cy="3027166"/>
            <a:chOff x="5582189" y="-750031"/>
            <a:chExt cx="1442805" cy="1021869"/>
          </a:xfrm>
        </p:grpSpPr>
        <p:sp>
          <p:nvSpPr>
            <p:cNvPr id="446" name="Google Shape;446;p13"/>
            <p:cNvSpPr/>
            <p:nvPr/>
          </p:nvSpPr>
          <p:spPr>
            <a:xfrm>
              <a:off x="5582189" y="-750031"/>
              <a:ext cx="1442805" cy="1021869"/>
            </a:xfrm>
            <a:custGeom>
              <a:avLst/>
              <a:gdLst/>
              <a:ahLst/>
              <a:cxnLst/>
              <a:rect l="l" t="t" r="r" b="b"/>
              <a:pathLst>
                <a:path w="1339030" h="948370" extrusionOk="0">
                  <a:moveTo>
                    <a:pt x="542538" y="0"/>
                  </a:moveTo>
                  <a:cubicBezTo>
                    <a:pt x="651347" y="0"/>
                    <a:pt x="747281" y="55130"/>
                    <a:pt x="803929" y="138981"/>
                  </a:cubicBezTo>
                  <a:lnTo>
                    <a:pt x="831770" y="190273"/>
                  </a:lnTo>
                  <a:lnTo>
                    <a:pt x="839989" y="185811"/>
                  </a:lnTo>
                  <a:cubicBezTo>
                    <a:pt x="868874" y="173594"/>
                    <a:pt x="900631" y="166838"/>
                    <a:pt x="933966" y="166838"/>
                  </a:cubicBezTo>
                  <a:cubicBezTo>
                    <a:pt x="1067306" y="166838"/>
                    <a:pt x="1175400" y="274932"/>
                    <a:pt x="1175400" y="408272"/>
                  </a:cubicBezTo>
                  <a:lnTo>
                    <a:pt x="1164081" y="464336"/>
                  </a:lnTo>
                  <a:lnTo>
                    <a:pt x="1193647" y="467316"/>
                  </a:lnTo>
                  <a:cubicBezTo>
                    <a:pt x="1276617" y="484294"/>
                    <a:pt x="1339030" y="557706"/>
                    <a:pt x="1339030" y="645695"/>
                  </a:cubicBezTo>
                  <a:cubicBezTo>
                    <a:pt x="1339030" y="695975"/>
                    <a:pt x="1318650" y="741494"/>
                    <a:pt x="1285701" y="774444"/>
                  </a:cubicBezTo>
                  <a:lnTo>
                    <a:pt x="1275364" y="781413"/>
                  </a:lnTo>
                  <a:lnTo>
                    <a:pt x="1273090" y="784885"/>
                  </a:lnTo>
                  <a:cubicBezTo>
                    <a:pt x="1215329" y="846257"/>
                    <a:pt x="1047438" y="943490"/>
                    <a:pt x="737449" y="948088"/>
                  </a:cubicBezTo>
                  <a:cubicBezTo>
                    <a:pt x="52010" y="958254"/>
                    <a:pt x="-61448" y="692216"/>
                    <a:pt x="25179" y="500513"/>
                  </a:cubicBezTo>
                  <a:cubicBezTo>
                    <a:pt x="46836" y="452587"/>
                    <a:pt x="90551" y="422910"/>
                    <a:pt x="147300" y="405727"/>
                  </a:cubicBezTo>
                  <a:lnTo>
                    <a:pt x="237003" y="389348"/>
                  </a:lnTo>
                  <a:lnTo>
                    <a:pt x="233715" y="378756"/>
                  </a:lnTo>
                  <a:cubicBezTo>
                    <a:pt x="229516" y="358236"/>
                    <a:pt x="227311" y="336989"/>
                    <a:pt x="227311" y="315227"/>
                  </a:cubicBezTo>
                  <a:cubicBezTo>
                    <a:pt x="227311" y="141132"/>
                    <a:pt x="368443" y="0"/>
                    <a:pt x="542538"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447" name="Google Shape;447;p13"/>
            <p:cNvSpPr/>
            <p:nvPr/>
          </p:nvSpPr>
          <p:spPr>
            <a:xfrm>
              <a:off x="5605882" y="-89615"/>
              <a:ext cx="1377556" cy="327426"/>
            </a:xfrm>
            <a:custGeom>
              <a:avLst/>
              <a:gdLst/>
              <a:ahLst/>
              <a:cxnLst/>
              <a:rect l="l" t="t" r="r" b="b"/>
              <a:pathLst>
                <a:path w="1302653" h="331571" extrusionOk="0">
                  <a:moveTo>
                    <a:pt x="0" y="0"/>
                  </a:moveTo>
                  <a:lnTo>
                    <a:pt x="26333" y="37194"/>
                  </a:lnTo>
                  <a:cubicBezTo>
                    <a:pt x="127528" y="157420"/>
                    <a:pt x="358088" y="249466"/>
                    <a:pt x="792610" y="243021"/>
                  </a:cubicBezTo>
                  <a:cubicBezTo>
                    <a:pt x="1010957" y="239783"/>
                    <a:pt x="1166748" y="195763"/>
                    <a:pt x="1268779" y="146318"/>
                  </a:cubicBezTo>
                  <a:lnTo>
                    <a:pt x="1302653" y="127764"/>
                  </a:lnTo>
                  <a:lnTo>
                    <a:pt x="1282507" y="157645"/>
                  </a:lnTo>
                  <a:lnTo>
                    <a:pt x="1272170" y="164614"/>
                  </a:lnTo>
                  <a:lnTo>
                    <a:pt x="1269896" y="168086"/>
                  </a:lnTo>
                  <a:cubicBezTo>
                    <a:pt x="1212135" y="229458"/>
                    <a:pt x="1044244" y="326691"/>
                    <a:pt x="734255" y="331289"/>
                  </a:cubicBezTo>
                  <a:cubicBezTo>
                    <a:pt x="220176" y="338914"/>
                    <a:pt x="27836" y="191173"/>
                    <a:pt x="342" y="35952"/>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448" name="Google Shape;448;p13"/>
          <p:cNvGrpSpPr/>
          <p:nvPr/>
        </p:nvGrpSpPr>
        <p:grpSpPr>
          <a:xfrm flipH="1">
            <a:off x="6183859" y="1959115"/>
            <a:ext cx="5020587" cy="3226392"/>
            <a:chOff x="5582189" y="-750031"/>
            <a:chExt cx="1442805" cy="1021869"/>
          </a:xfrm>
        </p:grpSpPr>
        <p:sp>
          <p:nvSpPr>
            <p:cNvPr id="449" name="Google Shape;449;p13"/>
            <p:cNvSpPr/>
            <p:nvPr/>
          </p:nvSpPr>
          <p:spPr>
            <a:xfrm>
              <a:off x="5582189" y="-750031"/>
              <a:ext cx="1442805" cy="1021869"/>
            </a:xfrm>
            <a:custGeom>
              <a:avLst/>
              <a:gdLst/>
              <a:ahLst/>
              <a:cxnLst/>
              <a:rect l="l" t="t" r="r" b="b"/>
              <a:pathLst>
                <a:path w="1339030" h="948370" extrusionOk="0">
                  <a:moveTo>
                    <a:pt x="542538" y="0"/>
                  </a:moveTo>
                  <a:cubicBezTo>
                    <a:pt x="651347" y="0"/>
                    <a:pt x="747281" y="55130"/>
                    <a:pt x="803929" y="138981"/>
                  </a:cubicBezTo>
                  <a:lnTo>
                    <a:pt x="831770" y="190273"/>
                  </a:lnTo>
                  <a:lnTo>
                    <a:pt x="839989" y="185811"/>
                  </a:lnTo>
                  <a:cubicBezTo>
                    <a:pt x="868874" y="173594"/>
                    <a:pt x="900631" y="166838"/>
                    <a:pt x="933966" y="166838"/>
                  </a:cubicBezTo>
                  <a:cubicBezTo>
                    <a:pt x="1067306" y="166838"/>
                    <a:pt x="1175400" y="274932"/>
                    <a:pt x="1175400" y="408272"/>
                  </a:cubicBezTo>
                  <a:lnTo>
                    <a:pt x="1164081" y="464336"/>
                  </a:lnTo>
                  <a:lnTo>
                    <a:pt x="1193647" y="467316"/>
                  </a:lnTo>
                  <a:cubicBezTo>
                    <a:pt x="1276617" y="484294"/>
                    <a:pt x="1339030" y="557706"/>
                    <a:pt x="1339030" y="645695"/>
                  </a:cubicBezTo>
                  <a:cubicBezTo>
                    <a:pt x="1339030" y="695975"/>
                    <a:pt x="1318650" y="741494"/>
                    <a:pt x="1285701" y="774444"/>
                  </a:cubicBezTo>
                  <a:lnTo>
                    <a:pt x="1275364" y="781413"/>
                  </a:lnTo>
                  <a:lnTo>
                    <a:pt x="1273090" y="784885"/>
                  </a:lnTo>
                  <a:cubicBezTo>
                    <a:pt x="1215329" y="846257"/>
                    <a:pt x="1047438" y="943490"/>
                    <a:pt x="737449" y="948088"/>
                  </a:cubicBezTo>
                  <a:cubicBezTo>
                    <a:pt x="52010" y="958254"/>
                    <a:pt x="-61448" y="692216"/>
                    <a:pt x="25179" y="500513"/>
                  </a:cubicBezTo>
                  <a:cubicBezTo>
                    <a:pt x="46836" y="452587"/>
                    <a:pt x="90551" y="422910"/>
                    <a:pt x="147300" y="405727"/>
                  </a:cubicBezTo>
                  <a:lnTo>
                    <a:pt x="237003" y="389348"/>
                  </a:lnTo>
                  <a:lnTo>
                    <a:pt x="233715" y="378756"/>
                  </a:lnTo>
                  <a:cubicBezTo>
                    <a:pt x="229516" y="358236"/>
                    <a:pt x="227311" y="336989"/>
                    <a:pt x="227311" y="315227"/>
                  </a:cubicBezTo>
                  <a:cubicBezTo>
                    <a:pt x="227311" y="141132"/>
                    <a:pt x="368443" y="0"/>
                    <a:pt x="542538"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450" name="Google Shape;450;p13"/>
            <p:cNvSpPr/>
            <p:nvPr/>
          </p:nvSpPr>
          <p:spPr>
            <a:xfrm>
              <a:off x="5605882" y="-89615"/>
              <a:ext cx="1377556" cy="327426"/>
            </a:xfrm>
            <a:custGeom>
              <a:avLst/>
              <a:gdLst/>
              <a:ahLst/>
              <a:cxnLst/>
              <a:rect l="l" t="t" r="r" b="b"/>
              <a:pathLst>
                <a:path w="1302653" h="331571" extrusionOk="0">
                  <a:moveTo>
                    <a:pt x="0" y="0"/>
                  </a:moveTo>
                  <a:lnTo>
                    <a:pt x="26333" y="37194"/>
                  </a:lnTo>
                  <a:cubicBezTo>
                    <a:pt x="127528" y="157420"/>
                    <a:pt x="358088" y="249466"/>
                    <a:pt x="792610" y="243021"/>
                  </a:cubicBezTo>
                  <a:cubicBezTo>
                    <a:pt x="1010957" y="239783"/>
                    <a:pt x="1166748" y="195763"/>
                    <a:pt x="1268779" y="146318"/>
                  </a:cubicBezTo>
                  <a:lnTo>
                    <a:pt x="1302653" y="127764"/>
                  </a:lnTo>
                  <a:lnTo>
                    <a:pt x="1282507" y="157645"/>
                  </a:lnTo>
                  <a:lnTo>
                    <a:pt x="1272170" y="164614"/>
                  </a:lnTo>
                  <a:lnTo>
                    <a:pt x="1269896" y="168086"/>
                  </a:lnTo>
                  <a:cubicBezTo>
                    <a:pt x="1212135" y="229458"/>
                    <a:pt x="1044244" y="326691"/>
                    <a:pt x="734255" y="331289"/>
                  </a:cubicBezTo>
                  <a:cubicBezTo>
                    <a:pt x="220176" y="338914"/>
                    <a:pt x="27836" y="191173"/>
                    <a:pt x="342" y="35952"/>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451" name="Google Shape;451;p13"/>
          <p:cNvGrpSpPr/>
          <p:nvPr/>
        </p:nvGrpSpPr>
        <p:grpSpPr>
          <a:xfrm flipH="1">
            <a:off x="6774961" y="1539366"/>
            <a:ext cx="1887477" cy="1129063"/>
            <a:chOff x="5582189" y="-750031"/>
            <a:chExt cx="1442805" cy="1021869"/>
          </a:xfrm>
        </p:grpSpPr>
        <p:sp>
          <p:nvSpPr>
            <p:cNvPr id="452" name="Google Shape;452;p13"/>
            <p:cNvSpPr/>
            <p:nvPr/>
          </p:nvSpPr>
          <p:spPr>
            <a:xfrm>
              <a:off x="5582189" y="-750031"/>
              <a:ext cx="1442805" cy="1021869"/>
            </a:xfrm>
            <a:custGeom>
              <a:avLst/>
              <a:gdLst/>
              <a:ahLst/>
              <a:cxnLst/>
              <a:rect l="l" t="t" r="r" b="b"/>
              <a:pathLst>
                <a:path w="1339030" h="948370" extrusionOk="0">
                  <a:moveTo>
                    <a:pt x="542538" y="0"/>
                  </a:moveTo>
                  <a:cubicBezTo>
                    <a:pt x="651347" y="0"/>
                    <a:pt x="747281" y="55130"/>
                    <a:pt x="803929" y="138981"/>
                  </a:cubicBezTo>
                  <a:lnTo>
                    <a:pt x="831770" y="190273"/>
                  </a:lnTo>
                  <a:lnTo>
                    <a:pt x="839989" y="185811"/>
                  </a:lnTo>
                  <a:cubicBezTo>
                    <a:pt x="868874" y="173594"/>
                    <a:pt x="900631" y="166838"/>
                    <a:pt x="933966" y="166838"/>
                  </a:cubicBezTo>
                  <a:cubicBezTo>
                    <a:pt x="1067306" y="166838"/>
                    <a:pt x="1175400" y="274932"/>
                    <a:pt x="1175400" y="408272"/>
                  </a:cubicBezTo>
                  <a:lnTo>
                    <a:pt x="1164081" y="464336"/>
                  </a:lnTo>
                  <a:lnTo>
                    <a:pt x="1193647" y="467316"/>
                  </a:lnTo>
                  <a:cubicBezTo>
                    <a:pt x="1276617" y="484294"/>
                    <a:pt x="1339030" y="557706"/>
                    <a:pt x="1339030" y="645695"/>
                  </a:cubicBezTo>
                  <a:cubicBezTo>
                    <a:pt x="1339030" y="695975"/>
                    <a:pt x="1318650" y="741494"/>
                    <a:pt x="1285701" y="774444"/>
                  </a:cubicBezTo>
                  <a:lnTo>
                    <a:pt x="1275364" y="781413"/>
                  </a:lnTo>
                  <a:lnTo>
                    <a:pt x="1273090" y="784885"/>
                  </a:lnTo>
                  <a:cubicBezTo>
                    <a:pt x="1215329" y="846257"/>
                    <a:pt x="1047438" y="943490"/>
                    <a:pt x="737449" y="948088"/>
                  </a:cubicBezTo>
                  <a:cubicBezTo>
                    <a:pt x="52010" y="958254"/>
                    <a:pt x="-61448" y="692216"/>
                    <a:pt x="25179" y="500513"/>
                  </a:cubicBezTo>
                  <a:cubicBezTo>
                    <a:pt x="46836" y="452587"/>
                    <a:pt x="90551" y="422910"/>
                    <a:pt x="147300" y="405727"/>
                  </a:cubicBezTo>
                  <a:lnTo>
                    <a:pt x="237003" y="389348"/>
                  </a:lnTo>
                  <a:lnTo>
                    <a:pt x="233715" y="378756"/>
                  </a:lnTo>
                  <a:cubicBezTo>
                    <a:pt x="229516" y="358236"/>
                    <a:pt x="227311" y="336989"/>
                    <a:pt x="227311" y="315227"/>
                  </a:cubicBezTo>
                  <a:cubicBezTo>
                    <a:pt x="227311" y="141132"/>
                    <a:pt x="368443" y="0"/>
                    <a:pt x="542538"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453" name="Google Shape;453;p13"/>
            <p:cNvSpPr/>
            <p:nvPr/>
          </p:nvSpPr>
          <p:spPr>
            <a:xfrm>
              <a:off x="5605882" y="-89615"/>
              <a:ext cx="1377556" cy="327426"/>
            </a:xfrm>
            <a:custGeom>
              <a:avLst/>
              <a:gdLst/>
              <a:ahLst/>
              <a:cxnLst/>
              <a:rect l="l" t="t" r="r" b="b"/>
              <a:pathLst>
                <a:path w="1302653" h="331571" extrusionOk="0">
                  <a:moveTo>
                    <a:pt x="0" y="0"/>
                  </a:moveTo>
                  <a:lnTo>
                    <a:pt x="26333" y="37194"/>
                  </a:lnTo>
                  <a:cubicBezTo>
                    <a:pt x="127528" y="157420"/>
                    <a:pt x="358088" y="249466"/>
                    <a:pt x="792610" y="243021"/>
                  </a:cubicBezTo>
                  <a:cubicBezTo>
                    <a:pt x="1010957" y="239783"/>
                    <a:pt x="1166748" y="195763"/>
                    <a:pt x="1268779" y="146318"/>
                  </a:cubicBezTo>
                  <a:lnTo>
                    <a:pt x="1302653" y="127764"/>
                  </a:lnTo>
                  <a:lnTo>
                    <a:pt x="1282507" y="157645"/>
                  </a:lnTo>
                  <a:lnTo>
                    <a:pt x="1272170" y="164614"/>
                  </a:lnTo>
                  <a:lnTo>
                    <a:pt x="1269896" y="168086"/>
                  </a:lnTo>
                  <a:cubicBezTo>
                    <a:pt x="1212135" y="229458"/>
                    <a:pt x="1044244" y="326691"/>
                    <a:pt x="734255" y="331289"/>
                  </a:cubicBezTo>
                  <a:cubicBezTo>
                    <a:pt x="220176" y="338914"/>
                    <a:pt x="27836" y="191173"/>
                    <a:pt x="342" y="35952"/>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454" name="Google Shape;454;p13"/>
          <p:cNvGrpSpPr/>
          <p:nvPr/>
        </p:nvGrpSpPr>
        <p:grpSpPr>
          <a:xfrm>
            <a:off x="9725890" y="769049"/>
            <a:ext cx="2191765" cy="1378296"/>
            <a:chOff x="5582189" y="-750031"/>
            <a:chExt cx="1442805" cy="1021869"/>
          </a:xfrm>
        </p:grpSpPr>
        <p:sp>
          <p:nvSpPr>
            <p:cNvPr id="455" name="Google Shape;455;p13"/>
            <p:cNvSpPr/>
            <p:nvPr/>
          </p:nvSpPr>
          <p:spPr>
            <a:xfrm>
              <a:off x="5582189" y="-750031"/>
              <a:ext cx="1442805" cy="1021869"/>
            </a:xfrm>
            <a:custGeom>
              <a:avLst/>
              <a:gdLst/>
              <a:ahLst/>
              <a:cxnLst/>
              <a:rect l="l" t="t" r="r" b="b"/>
              <a:pathLst>
                <a:path w="1339030" h="948370" extrusionOk="0">
                  <a:moveTo>
                    <a:pt x="542538" y="0"/>
                  </a:moveTo>
                  <a:cubicBezTo>
                    <a:pt x="651347" y="0"/>
                    <a:pt x="747281" y="55130"/>
                    <a:pt x="803929" y="138981"/>
                  </a:cubicBezTo>
                  <a:lnTo>
                    <a:pt x="831770" y="190273"/>
                  </a:lnTo>
                  <a:lnTo>
                    <a:pt x="839989" y="185811"/>
                  </a:lnTo>
                  <a:cubicBezTo>
                    <a:pt x="868874" y="173594"/>
                    <a:pt x="900631" y="166838"/>
                    <a:pt x="933966" y="166838"/>
                  </a:cubicBezTo>
                  <a:cubicBezTo>
                    <a:pt x="1067306" y="166838"/>
                    <a:pt x="1175400" y="274932"/>
                    <a:pt x="1175400" y="408272"/>
                  </a:cubicBezTo>
                  <a:lnTo>
                    <a:pt x="1164081" y="464336"/>
                  </a:lnTo>
                  <a:lnTo>
                    <a:pt x="1193647" y="467316"/>
                  </a:lnTo>
                  <a:cubicBezTo>
                    <a:pt x="1276617" y="484294"/>
                    <a:pt x="1339030" y="557706"/>
                    <a:pt x="1339030" y="645695"/>
                  </a:cubicBezTo>
                  <a:cubicBezTo>
                    <a:pt x="1339030" y="695975"/>
                    <a:pt x="1318650" y="741494"/>
                    <a:pt x="1285701" y="774444"/>
                  </a:cubicBezTo>
                  <a:lnTo>
                    <a:pt x="1275364" y="781413"/>
                  </a:lnTo>
                  <a:lnTo>
                    <a:pt x="1273090" y="784885"/>
                  </a:lnTo>
                  <a:cubicBezTo>
                    <a:pt x="1215329" y="846257"/>
                    <a:pt x="1047438" y="943490"/>
                    <a:pt x="737449" y="948088"/>
                  </a:cubicBezTo>
                  <a:cubicBezTo>
                    <a:pt x="52010" y="958254"/>
                    <a:pt x="-61448" y="692216"/>
                    <a:pt x="25179" y="500513"/>
                  </a:cubicBezTo>
                  <a:cubicBezTo>
                    <a:pt x="46836" y="452587"/>
                    <a:pt x="90551" y="422910"/>
                    <a:pt x="147300" y="405727"/>
                  </a:cubicBezTo>
                  <a:lnTo>
                    <a:pt x="237003" y="389348"/>
                  </a:lnTo>
                  <a:lnTo>
                    <a:pt x="233715" y="378756"/>
                  </a:lnTo>
                  <a:cubicBezTo>
                    <a:pt x="229516" y="358236"/>
                    <a:pt x="227311" y="336989"/>
                    <a:pt x="227311" y="315227"/>
                  </a:cubicBezTo>
                  <a:cubicBezTo>
                    <a:pt x="227311" y="141132"/>
                    <a:pt x="368443" y="0"/>
                    <a:pt x="542538"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456" name="Google Shape;456;p13"/>
            <p:cNvSpPr/>
            <p:nvPr/>
          </p:nvSpPr>
          <p:spPr>
            <a:xfrm>
              <a:off x="5605882" y="-89615"/>
              <a:ext cx="1377556" cy="327426"/>
            </a:xfrm>
            <a:custGeom>
              <a:avLst/>
              <a:gdLst/>
              <a:ahLst/>
              <a:cxnLst/>
              <a:rect l="l" t="t" r="r" b="b"/>
              <a:pathLst>
                <a:path w="1302653" h="331571" extrusionOk="0">
                  <a:moveTo>
                    <a:pt x="0" y="0"/>
                  </a:moveTo>
                  <a:lnTo>
                    <a:pt x="26333" y="37194"/>
                  </a:lnTo>
                  <a:cubicBezTo>
                    <a:pt x="127528" y="157420"/>
                    <a:pt x="358088" y="249466"/>
                    <a:pt x="792610" y="243021"/>
                  </a:cubicBezTo>
                  <a:cubicBezTo>
                    <a:pt x="1010957" y="239783"/>
                    <a:pt x="1166748" y="195763"/>
                    <a:pt x="1268779" y="146318"/>
                  </a:cubicBezTo>
                  <a:lnTo>
                    <a:pt x="1302653" y="127764"/>
                  </a:lnTo>
                  <a:lnTo>
                    <a:pt x="1282507" y="157645"/>
                  </a:lnTo>
                  <a:lnTo>
                    <a:pt x="1272170" y="164614"/>
                  </a:lnTo>
                  <a:lnTo>
                    <a:pt x="1269896" y="168086"/>
                  </a:lnTo>
                  <a:cubicBezTo>
                    <a:pt x="1212135" y="229458"/>
                    <a:pt x="1044244" y="326691"/>
                    <a:pt x="734255" y="331289"/>
                  </a:cubicBezTo>
                  <a:cubicBezTo>
                    <a:pt x="220176" y="338914"/>
                    <a:pt x="27836" y="191173"/>
                    <a:pt x="342" y="35952"/>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sp>
        <p:nvSpPr>
          <p:cNvPr id="457" name="Google Shape;457;p13"/>
          <p:cNvSpPr txBox="1">
            <a:spLocks noGrp="1"/>
          </p:cNvSpPr>
          <p:nvPr>
            <p:ph type="sldNum" idx="12"/>
          </p:nvPr>
        </p:nvSpPr>
        <p:spPr>
          <a:xfrm>
            <a:off x="10813718" y="6217622"/>
            <a:ext cx="731700" cy="524700"/>
          </a:xfrm>
          <a:prstGeom prst="rect">
            <a:avLst/>
          </a:prstGeom>
        </p:spPr>
        <p:txBody>
          <a:bodyPr spcFirstLastPara="1" wrap="square" lIns="121900" tIns="121900" rIns="121900" bIns="12190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
        <p:nvSpPr>
          <p:cNvPr id="458" name="Google Shape;458;p13"/>
          <p:cNvSpPr txBox="1">
            <a:spLocks noGrp="1"/>
          </p:cNvSpPr>
          <p:nvPr>
            <p:ph type="body" idx="1"/>
          </p:nvPr>
        </p:nvSpPr>
        <p:spPr>
          <a:xfrm>
            <a:off x="408738" y="3107809"/>
            <a:ext cx="2179500" cy="3216000"/>
          </a:xfrm>
          <a:prstGeom prst="rect">
            <a:avLst/>
          </a:prstGeom>
        </p:spPr>
        <p:txBody>
          <a:bodyPr spcFirstLastPara="1" wrap="square" lIns="121900" tIns="121900" rIns="121900" bIns="121900" anchor="t" anchorCtr="0">
            <a:noAutofit/>
          </a:bodyPr>
          <a:lstStyle>
            <a:lvl1pPr marL="457200" lvl="0" indent="-349250" rtl="0">
              <a:spcBef>
                <a:spcPts val="0"/>
              </a:spcBef>
              <a:spcAft>
                <a:spcPts val="0"/>
              </a:spcAft>
              <a:buSzPts val="1900"/>
              <a:buChar char="●"/>
              <a:defRPr sz="1900"/>
            </a:lvl1pPr>
            <a:lvl2pPr marL="914400" lvl="1" indent="-349250" rtl="0">
              <a:spcBef>
                <a:spcPts val="2100"/>
              </a:spcBef>
              <a:spcAft>
                <a:spcPts val="0"/>
              </a:spcAft>
              <a:buSzPts val="1900"/>
              <a:buChar char="○"/>
              <a:defRPr/>
            </a:lvl2pPr>
            <a:lvl3pPr marL="1371600" lvl="2" indent="-349250" rtl="0">
              <a:spcBef>
                <a:spcPts val="2100"/>
              </a:spcBef>
              <a:spcAft>
                <a:spcPts val="0"/>
              </a:spcAft>
              <a:buSzPts val="1900"/>
              <a:buChar char="■"/>
              <a:defRPr/>
            </a:lvl3pPr>
            <a:lvl4pPr marL="1828800" lvl="3" indent="-349250" rtl="0">
              <a:spcBef>
                <a:spcPts val="2100"/>
              </a:spcBef>
              <a:spcAft>
                <a:spcPts val="0"/>
              </a:spcAft>
              <a:buSzPts val="1900"/>
              <a:buChar char="●"/>
              <a:defRPr/>
            </a:lvl4pPr>
            <a:lvl5pPr marL="2286000" lvl="4" indent="-349250" rtl="0">
              <a:spcBef>
                <a:spcPts val="2100"/>
              </a:spcBef>
              <a:spcAft>
                <a:spcPts val="0"/>
              </a:spcAft>
              <a:buSzPts val="1900"/>
              <a:buChar char="○"/>
              <a:defRPr/>
            </a:lvl5pPr>
            <a:lvl6pPr marL="2743200" lvl="5" indent="-349250" rtl="0">
              <a:spcBef>
                <a:spcPts val="2100"/>
              </a:spcBef>
              <a:spcAft>
                <a:spcPts val="0"/>
              </a:spcAft>
              <a:buSzPts val="1900"/>
              <a:buChar char="■"/>
              <a:defRPr/>
            </a:lvl6pPr>
            <a:lvl7pPr marL="3200400" lvl="6" indent="-349250" rtl="0">
              <a:spcBef>
                <a:spcPts val="2100"/>
              </a:spcBef>
              <a:spcAft>
                <a:spcPts val="0"/>
              </a:spcAft>
              <a:buSzPts val="1900"/>
              <a:buChar char="●"/>
              <a:defRPr/>
            </a:lvl7pPr>
            <a:lvl8pPr marL="3657600" lvl="7" indent="-349250" rtl="0">
              <a:spcBef>
                <a:spcPts val="2100"/>
              </a:spcBef>
              <a:spcAft>
                <a:spcPts val="0"/>
              </a:spcAft>
              <a:buSzPts val="1900"/>
              <a:buChar char="○"/>
              <a:defRPr/>
            </a:lvl8pPr>
            <a:lvl9pPr marL="4114800" lvl="8" indent="-349250" rtl="0">
              <a:spcBef>
                <a:spcPts val="2100"/>
              </a:spcBef>
              <a:spcAft>
                <a:spcPts val="2100"/>
              </a:spcAft>
              <a:buSzPts val="1900"/>
              <a:buChar char="■"/>
              <a:defRPr/>
            </a:lvl9pPr>
          </a:lstStyle>
          <a:p>
            <a:endParaRPr/>
          </a:p>
        </p:txBody>
      </p:sp>
      <p:sp>
        <p:nvSpPr>
          <p:cNvPr id="459" name="Google Shape;459;p13"/>
          <p:cNvSpPr txBox="1">
            <a:spLocks noGrp="1"/>
          </p:cNvSpPr>
          <p:nvPr>
            <p:ph type="subTitle" idx="2"/>
          </p:nvPr>
        </p:nvSpPr>
        <p:spPr>
          <a:xfrm>
            <a:off x="408738" y="2613933"/>
            <a:ext cx="2238062" cy="722456"/>
          </a:xfrm>
          <a:prstGeom prst="rect">
            <a:avLst/>
          </a:prstGeom>
        </p:spPr>
        <p:txBody>
          <a:bodyPr spcFirstLastPara="1" wrap="square" lIns="121900" tIns="121900" rIns="121900" bIns="121900" anchor="ctr" anchorCtr="0">
            <a:noAutofit/>
          </a:bodyPr>
          <a:lstStyle>
            <a:lvl1pPr lvl="0" algn="ctr" rtl="0">
              <a:spcBef>
                <a:spcPts val="0"/>
              </a:spcBef>
              <a:spcAft>
                <a:spcPts val="0"/>
              </a:spcAft>
              <a:buNone/>
              <a:defRPr sz="3200" b="1">
                <a:solidFill>
                  <a:schemeClr val="accent1"/>
                </a:solidFill>
              </a:defRPr>
            </a:lvl1pPr>
            <a:lvl2pPr lvl="1" algn="ctr" rtl="0">
              <a:spcBef>
                <a:spcPts val="2100"/>
              </a:spcBef>
              <a:spcAft>
                <a:spcPts val="0"/>
              </a:spcAft>
              <a:buNone/>
              <a:defRPr sz="3200" b="1">
                <a:solidFill>
                  <a:schemeClr val="accent1"/>
                </a:solidFill>
              </a:defRPr>
            </a:lvl2pPr>
            <a:lvl3pPr lvl="2" algn="ctr" rtl="0">
              <a:spcBef>
                <a:spcPts val="2100"/>
              </a:spcBef>
              <a:spcAft>
                <a:spcPts val="0"/>
              </a:spcAft>
              <a:buNone/>
              <a:defRPr sz="3200" b="1">
                <a:solidFill>
                  <a:schemeClr val="accent1"/>
                </a:solidFill>
              </a:defRPr>
            </a:lvl3pPr>
            <a:lvl4pPr lvl="3" algn="ctr" rtl="0">
              <a:spcBef>
                <a:spcPts val="2100"/>
              </a:spcBef>
              <a:spcAft>
                <a:spcPts val="0"/>
              </a:spcAft>
              <a:buNone/>
              <a:defRPr sz="3200" b="1">
                <a:solidFill>
                  <a:schemeClr val="accent1"/>
                </a:solidFill>
              </a:defRPr>
            </a:lvl4pPr>
            <a:lvl5pPr lvl="4" algn="ctr" rtl="0">
              <a:spcBef>
                <a:spcPts val="2100"/>
              </a:spcBef>
              <a:spcAft>
                <a:spcPts val="0"/>
              </a:spcAft>
              <a:buNone/>
              <a:defRPr sz="3200" b="1">
                <a:solidFill>
                  <a:schemeClr val="accent1"/>
                </a:solidFill>
              </a:defRPr>
            </a:lvl5pPr>
            <a:lvl6pPr lvl="5" algn="ctr" rtl="0">
              <a:spcBef>
                <a:spcPts val="2100"/>
              </a:spcBef>
              <a:spcAft>
                <a:spcPts val="0"/>
              </a:spcAft>
              <a:buNone/>
              <a:defRPr sz="3200" b="1">
                <a:solidFill>
                  <a:schemeClr val="accent1"/>
                </a:solidFill>
              </a:defRPr>
            </a:lvl6pPr>
            <a:lvl7pPr lvl="6" algn="ctr" rtl="0">
              <a:spcBef>
                <a:spcPts val="2100"/>
              </a:spcBef>
              <a:spcAft>
                <a:spcPts val="0"/>
              </a:spcAft>
              <a:buNone/>
              <a:defRPr sz="3200" b="1">
                <a:solidFill>
                  <a:schemeClr val="accent1"/>
                </a:solidFill>
              </a:defRPr>
            </a:lvl7pPr>
            <a:lvl8pPr lvl="7" algn="ctr" rtl="0">
              <a:spcBef>
                <a:spcPts val="2100"/>
              </a:spcBef>
              <a:spcAft>
                <a:spcPts val="0"/>
              </a:spcAft>
              <a:buNone/>
              <a:defRPr sz="3200" b="1">
                <a:solidFill>
                  <a:schemeClr val="accent1"/>
                </a:solidFill>
              </a:defRPr>
            </a:lvl8pPr>
            <a:lvl9pPr lvl="8" algn="ctr" rtl="0">
              <a:spcBef>
                <a:spcPts val="2100"/>
              </a:spcBef>
              <a:spcAft>
                <a:spcPts val="2100"/>
              </a:spcAft>
              <a:buNone/>
              <a:defRPr sz="3200" b="1">
                <a:solidFill>
                  <a:schemeClr val="accent1"/>
                </a:solidFill>
              </a:defRPr>
            </a:lvl9pPr>
          </a:lstStyle>
          <a:p>
            <a:endParaRPr/>
          </a:p>
        </p:txBody>
      </p:sp>
      <p:sp>
        <p:nvSpPr>
          <p:cNvPr id="460" name="Google Shape;460;p13"/>
          <p:cNvSpPr txBox="1">
            <a:spLocks noGrp="1"/>
          </p:cNvSpPr>
          <p:nvPr>
            <p:ph type="body" idx="3"/>
          </p:nvPr>
        </p:nvSpPr>
        <p:spPr>
          <a:xfrm>
            <a:off x="2727301" y="3107809"/>
            <a:ext cx="2179500" cy="3216000"/>
          </a:xfrm>
          <a:prstGeom prst="rect">
            <a:avLst/>
          </a:prstGeom>
        </p:spPr>
        <p:txBody>
          <a:bodyPr spcFirstLastPara="1" wrap="square" lIns="121900" tIns="121900" rIns="121900" bIns="121900" anchor="t" anchorCtr="0">
            <a:noAutofit/>
          </a:bodyPr>
          <a:lstStyle>
            <a:lvl1pPr marL="457200" lvl="0" indent="-349250" rtl="0">
              <a:spcBef>
                <a:spcPts val="0"/>
              </a:spcBef>
              <a:spcAft>
                <a:spcPts val="0"/>
              </a:spcAft>
              <a:buSzPts val="1900"/>
              <a:buChar char="●"/>
              <a:defRPr sz="1900"/>
            </a:lvl1pPr>
            <a:lvl2pPr marL="914400" lvl="1" indent="-349250" rtl="0">
              <a:spcBef>
                <a:spcPts val="2100"/>
              </a:spcBef>
              <a:spcAft>
                <a:spcPts val="0"/>
              </a:spcAft>
              <a:buSzPts val="1900"/>
              <a:buChar char="○"/>
              <a:defRPr/>
            </a:lvl2pPr>
            <a:lvl3pPr marL="1371600" lvl="2" indent="-349250" rtl="0">
              <a:spcBef>
                <a:spcPts val="2100"/>
              </a:spcBef>
              <a:spcAft>
                <a:spcPts val="0"/>
              </a:spcAft>
              <a:buSzPts val="1900"/>
              <a:buChar char="■"/>
              <a:defRPr/>
            </a:lvl3pPr>
            <a:lvl4pPr marL="1828800" lvl="3" indent="-349250" rtl="0">
              <a:spcBef>
                <a:spcPts val="2100"/>
              </a:spcBef>
              <a:spcAft>
                <a:spcPts val="0"/>
              </a:spcAft>
              <a:buSzPts val="1900"/>
              <a:buChar char="●"/>
              <a:defRPr/>
            </a:lvl4pPr>
            <a:lvl5pPr marL="2286000" lvl="4" indent="-349250" rtl="0">
              <a:spcBef>
                <a:spcPts val="2100"/>
              </a:spcBef>
              <a:spcAft>
                <a:spcPts val="0"/>
              </a:spcAft>
              <a:buSzPts val="1900"/>
              <a:buChar char="○"/>
              <a:defRPr/>
            </a:lvl5pPr>
            <a:lvl6pPr marL="2743200" lvl="5" indent="-349250" rtl="0">
              <a:spcBef>
                <a:spcPts val="2100"/>
              </a:spcBef>
              <a:spcAft>
                <a:spcPts val="0"/>
              </a:spcAft>
              <a:buSzPts val="1900"/>
              <a:buChar char="■"/>
              <a:defRPr/>
            </a:lvl6pPr>
            <a:lvl7pPr marL="3200400" lvl="6" indent="-349250" rtl="0">
              <a:spcBef>
                <a:spcPts val="2100"/>
              </a:spcBef>
              <a:spcAft>
                <a:spcPts val="0"/>
              </a:spcAft>
              <a:buSzPts val="1900"/>
              <a:buChar char="●"/>
              <a:defRPr/>
            </a:lvl7pPr>
            <a:lvl8pPr marL="3657600" lvl="7" indent="-349250" rtl="0">
              <a:spcBef>
                <a:spcPts val="2100"/>
              </a:spcBef>
              <a:spcAft>
                <a:spcPts val="0"/>
              </a:spcAft>
              <a:buSzPts val="1900"/>
              <a:buChar char="○"/>
              <a:defRPr/>
            </a:lvl8pPr>
            <a:lvl9pPr marL="4114800" lvl="8" indent="-349250" rtl="0">
              <a:spcBef>
                <a:spcPts val="2100"/>
              </a:spcBef>
              <a:spcAft>
                <a:spcPts val="2100"/>
              </a:spcAft>
              <a:buSzPts val="1900"/>
              <a:buChar char="■"/>
              <a:defRPr/>
            </a:lvl9pPr>
          </a:lstStyle>
          <a:p>
            <a:endParaRPr/>
          </a:p>
        </p:txBody>
      </p:sp>
      <p:sp>
        <p:nvSpPr>
          <p:cNvPr id="461" name="Google Shape;461;p13"/>
          <p:cNvSpPr txBox="1">
            <a:spLocks noGrp="1"/>
          </p:cNvSpPr>
          <p:nvPr>
            <p:ph type="subTitle" idx="4"/>
          </p:nvPr>
        </p:nvSpPr>
        <p:spPr>
          <a:xfrm>
            <a:off x="2727301" y="2613933"/>
            <a:ext cx="2179500" cy="622500"/>
          </a:xfrm>
          <a:prstGeom prst="rect">
            <a:avLst/>
          </a:prstGeom>
        </p:spPr>
        <p:txBody>
          <a:bodyPr spcFirstLastPara="1" wrap="square" lIns="121900" tIns="121900" rIns="121900" bIns="121900" anchor="ctr" anchorCtr="0">
            <a:noAutofit/>
          </a:bodyPr>
          <a:lstStyle>
            <a:lvl1pPr lvl="0" algn="ctr" rtl="0">
              <a:spcBef>
                <a:spcPts val="0"/>
              </a:spcBef>
              <a:spcAft>
                <a:spcPts val="0"/>
              </a:spcAft>
              <a:buNone/>
              <a:defRPr sz="3200" b="1">
                <a:solidFill>
                  <a:schemeClr val="accent2"/>
                </a:solidFill>
              </a:defRPr>
            </a:lvl1pPr>
            <a:lvl2pPr lvl="1" algn="ctr" rtl="0">
              <a:spcBef>
                <a:spcPts val="2100"/>
              </a:spcBef>
              <a:spcAft>
                <a:spcPts val="0"/>
              </a:spcAft>
              <a:buNone/>
              <a:defRPr sz="3200" b="1">
                <a:solidFill>
                  <a:schemeClr val="lt2"/>
                </a:solidFill>
              </a:defRPr>
            </a:lvl2pPr>
            <a:lvl3pPr lvl="2" algn="ctr" rtl="0">
              <a:spcBef>
                <a:spcPts val="2100"/>
              </a:spcBef>
              <a:spcAft>
                <a:spcPts val="0"/>
              </a:spcAft>
              <a:buNone/>
              <a:defRPr sz="3200" b="1">
                <a:solidFill>
                  <a:schemeClr val="lt2"/>
                </a:solidFill>
              </a:defRPr>
            </a:lvl3pPr>
            <a:lvl4pPr lvl="3" algn="ctr" rtl="0">
              <a:spcBef>
                <a:spcPts val="2100"/>
              </a:spcBef>
              <a:spcAft>
                <a:spcPts val="0"/>
              </a:spcAft>
              <a:buNone/>
              <a:defRPr sz="3200" b="1">
                <a:solidFill>
                  <a:schemeClr val="lt2"/>
                </a:solidFill>
              </a:defRPr>
            </a:lvl4pPr>
            <a:lvl5pPr lvl="4" algn="ctr" rtl="0">
              <a:spcBef>
                <a:spcPts val="2100"/>
              </a:spcBef>
              <a:spcAft>
                <a:spcPts val="0"/>
              </a:spcAft>
              <a:buNone/>
              <a:defRPr sz="3200" b="1">
                <a:solidFill>
                  <a:schemeClr val="lt2"/>
                </a:solidFill>
              </a:defRPr>
            </a:lvl5pPr>
            <a:lvl6pPr lvl="5" algn="ctr" rtl="0">
              <a:spcBef>
                <a:spcPts val="2100"/>
              </a:spcBef>
              <a:spcAft>
                <a:spcPts val="0"/>
              </a:spcAft>
              <a:buNone/>
              <a:defRPr sz="3200" b="1">
                <a:solidFill>
                  <a:schemeClr val="lt2"/>
                </a:solidFill>
              </a:defRPr>
            </a:lvl6pPr>
            <a:lvl7pPr lvl="6" algn="ctr" rtl="0">
              <a:spcBef>
                <a:spcPts val="2100"/>
              </a:spcBef>
              <a:spcAft>
                <a:spcPts val="0"/>
              </a:spcAft>
              <a:buNone/>
              <a:defRPr sz="3200" b="1">
                <a:solidFill>
                  <a:schemeClr val="lt2"/>
                </a:solidFill>
              </a:defRPr>
            </a:lvl7pPr>
            <a:lvl8pPr lvl="7" algn="ctr" rtl="0">
              <a:spcBef>
                <a:spcPts val="2100"/>
              </a:spcBef>
              <a:spcAft>
                <a:spcPts val="0"/>
              </a:spcAft>
              <a:buNone/>
              <a:defRPr sz="3200" b="1">
                <a:solidFill>
                  <a:schemeClr val="lt2"/>
                </a:solidFill>
              </a:defRPr>
            </a:lvl8pPr>
            <a:lvl9pPr lvl="8" algn="ctr" rtl="0">
              <a:spcBef>
                <a:spcPts val="2100"/>
              </a:spcBef>
              <a:spcAft>
                <a:spcPts val="2100"/>
              </a:spcAft>
              <a:buNone/>
              <a:defRPr sz="3200" b="1">
                <a:solidFill>
                  <a:schemeClr val="lt2"/>
                </a:solidFill>
              </a:defRPr>
            </a:lvl9pPr>
          </a:lstStyle>
          <a:p>
            <a:endParaRPr/>
          </a:p>
        </p:txBody>
      </p:sp>
      <p:sp>
        <p:nvSpPr>
          <p:cNvPr id="462" name="Google Shape;462;p13"/>
          <p:cNvSpPr txBox="1">
            <a:spLocks noGrp="1"/>
          </p:cNvSpPr>
          <p:nvPr>
            <p:ph type="body" idx="5"/>
          </p:nvPr>
        </p:nvSpPr>
        <p:spPr>
          <a:xfrm>
            <a:off x="5045864" y="3107809"/>
            <a:ext cx="2179500" cy="3216000"/>
          </a:xfrm>
          <a:prstGeom prst="rect">
            <a:avLst/>
          </a:prstGeom>
        </p:spPr>
        <p:txBody>
          <a:bodyPr spcFirstLastPara="1" wrap="square" lIns="121900" tIns="121900" rIns="121900" bIns="121900" anchor="t" anchorCtr="0">
            <a:noAutofit/>
          </a:bodyPr>
          <a:lstStyle>
            <a:lvl1pPr marL="457200" lvl="0" indent="-349250" rtl="0">
              <a:spcBef>
                <a:spcPts val="0"/>
              </a:spcBef>
              <a:spcAft>
                <a:spcPts val="0"/>
              </a:spcAft>
              <a:buSzPts val="1900"/>
              <a:buChar char="●"/>
              <a:defRPr sz="1900"/>
            </a:lvl1pPr>
            <a:lvl2pPr marL="914400" lvl="1" indent="-349250" rtl="0">
              <a:spcBef>
                <a:spcPts val="2100"/>
              </a:spcBef>
              <a:spcAft>
                <a:spcPts val="0"/>
              </a:spcAft>
              <a:buSzPts val="1900"/>
              <a:buChar char="○"/>
              <a:defRPr/>
            </a:lvl2pPr>
            <a:lvl3pPr marL="1371600" lvl="2" indent="-349250" rtl="0">
              <a:spcBef>
                <a:spcPts val="2100"/>
              </a:spcBef>
              <a:spcAft>
                <a:spcPts val="0"/>
              </a:spcAft>
              <a:buSzPts val="1900"/>
              <a:buChar char="■"/>
              <a:defRPr/>
            </a:lvl3pPr>
            <a:lvl4pPr marL="1828800" lvl="3" indent="-349250" rtl="0">
              <a:spcBef>
                <a:spcPts val="2100"/>
              </a:spcBef>
              <a:spcAft>
                <a:spcPts val="0"/>
              </a:spcAft>
              <a:buSzPts val="1900"/>
              <a:buChar char="●"/>
              <a:defRPr/>
            </a:lvl4pPr>
            <a:lvl5pPr marL="2286000" lvl="4" indent="-349250" rtl="0">
              <a:spcBef>
                <a:spcPts val="2100"/>
              </a:spcBef>
              <a:spcAft>
                <a:spcPts val="0"/>
              </a:spcAft>
              <a:buSzPts val="1900"/>
              <a:buChar char="○"/>
              <a:defRPr/>
            </a:lvl5pPr>
            <a:lvl6pPr marL="2743200" lvl="5" indent="-349250" rtl="0">
              <a:spcBef>
                <a:spcPts val="2100"/>
              </a:spcBef>
              <a:spcAft>
                <a:spcPts val="0"/>
              </a:spcAft>
              <a:buSzPts val="1900"/>
              <a:buChar char="■"/>
              <a:defRPr/>
            </a:lvl6pPr>
            <a:lvl7pPr marL="3200400" lvl="6" indent="-349250" rtl="0">
              <a:spcBef>
                <a:spcPts val="2100"/>
              </a:spcBef>
              <a:spcAft>
                <a:spcPts val="0"/>
              </a:spcAft>
              <a:buSzPts val="1900"/>
              <a:buChar char="●"/>
              <a:defRPr/>
            </a:lvl7pPr>
            <a:lvl8pPr marL="3657600" lvl="7" indent="-349250" rtl="0">
              <a:spcBef>
                <a:spcPts val="2100"/>
              </a:spcBef>
              <a:spcAft>
                <a:spcPts val="0"/>
              </a:spcAft>
              <a:buSzPts val="1900"/>
              <a:buChar char="○"/>
              <a:defRPr/>
            </a:lvl8pPr>
            <a:lvl9pPr marL="4114800" lvl="8" indent="-349250" rtl="0">
              <a:spcBef>
                <a:spcPts val="2100"/>
              </a:spcBef>
              <a:spcAft>
                <a:spcPts val="2100"/>
              </a:spcAft>
              <a:buSzPts val="1900"/>
              <a:buChar char="■"/>
              <a:defRPr/>
            </a:lvl9pPr>
          </a:lstStyle>
          <a:p>
            <a:endParaRPr/>
          </a:p>
        </p:txBody>
      </p:sp>
      <p:sp>
        <p:nvSpPr>
          <p:cNvPr id="463" name="Google Shape;463;p13"/>
          <p:cNvSpPr txBox="1">
            <a:spLocks noGrp="1"/>
          </p:cNvSpPr>
          <p:nvPr>
            <p:ph type="subTitle" idx="6"/>
          </p:nvPr>
        </p:nvSpPr>
        <p:spPr>
          <a:xfrm>
            <a:off x="5045864" y="2613933"/>
            <a:ext cx="2179500" cy="622500"/>
          </a:xfrm>
          <a:prstGeom prst="rect">
            <a:avLst/>
          </a:prstGeom>
        </p:spPr>
        <p:txBody>
          <a:bodyPr spcFirstLastPara="1" wrap="square" lIns="121900" tIns="121900" rIns="121900" bIns="121900" anchor="ctr" anchorCtr="0">
            <a:noAutofit/>
          </a:bodyPr>
          <a:lstStyle>
            <a:lvl1pPr lvl="0" algn="ctr" rtl="0">
              <a:spcBef>
                <a:spcPts val="0"/>
              </a:spcBef>
              <a:spcAft>
                <a:spcPts val="0"/>
              </a:spcAft>
              <a:buNone/>
              <a:defRPr sz="3200" b="1">
                <a:solidFill>
                  <a:schemeClr val="accent3"/>
                </a:solidFill>
              </a:defRPr>
            </a:lvl1pPr>
            <a:lvl2pPr lvl="1" algn="ctr" rtl="0">
              <a:spcBef>
                <a:spcPts val="2100"/>
              </a:spcBef>
              <a:spcAft>
                <a:spcPts val="0"/>
              </a:spcAft>
              <a:buNone/>
              <a:defRPr sz="3200" b="1">
                <a:solidFill>
                  <a:schemeClr val="lt2"/>
                </a:solidFill>
              </a:defRPr>
            </a:lvl2pPr>
            <a:lvl3pPr lvl="2" algn="ctr" rtl="0">
              <a:spcBef>
                <a:spcPts val="2100"/>
              </a:spcBef>
              <a:spcAft>
                <a:spcPts val="0"/>
              </a:spcAft>
              <a:buNone/>
              <a:defRPr sz="3200" b="1">
                <a:solidFill>
                  <a:schemeClr val="lt2"/>
                </a:solidFill>
              </a:defRPr>
            </a:lvl3pPr>
            <a:lvl4pPr lvl="3" algn="ctr" rtl="0">
              <a:spcBef>
                <a:spcPts val="2100"/>
              </a:spcBef>
              <a:spcAft>
                <a:spcPts val="0"/>
              </a:spcAft>
              <a:buNone/>
              <a:defRPr sz="3200" b="1">
                <a:solidFill>
                  <a:schemeClr val="lt2"/>
                </a:solidFill>
              </a:defRPr>
            </a:lvl4pPr>
            <a:lvl5pPr lvl="4" algn="ctr" rtl="0">
              <a:spcBef>
                <a:spcPts val="2100"/>
              </a:spcBef>
              <a:spcAft>
                <a:spcPts val="0"/>
              </a:spcAft>
              <a:buNone/>
              <a:defRPr sz="3200" b="1">
                <a:solidFill>
                  <a:schemeClr val="lt2"/>
                </a:solidFill>
              </a:defRPr>
            </a:lvl5pPr>
            <a:lvl6pPr lvl="5" algn="ctr" rtl="0">
              <a:spcBef>
                <a:spcPts val="2100"/>
              </a:spcBef>
              <a:spcAft>
                <a:spcPts val="0"/>
              </a:spcAft>
              <a:buNone/>
              <a:defRPr sz="3200" b="1">
                <a:solidFill>
                  <a:schemeClr val="lt2"/>
                </a:solidFill>
              </a:defRPr>
            </a:lvl6pPr>
            <a:lvl7pPr lvl="6" algn="ctr" rtl="0">
              <a:spcBef>
                <a:spcPts val="2100"/>
              </a:spcBef>
              <a:spcAft>
                <a:spcPts val="0"/>
              </a:spcAft>
              <a:buNone/>
              <a:defRPr sz="3200" b="1">
                <a:solidFill>
                  <a:schemeClr val="lt2"/>
                </a:solidFill>
              </a:defRPr>
            </a:lvl7pPr>
            <a:lvl8pPr lvl="7" algn="ctr" rtl="0">
              <a:spcBef>
                <a:spcPts val="2100"/>
              </a:spcBef>
              <a:spcAft>
                <a:spcPts val="0"/>
              </a:spcAft>
              <a:buNone/>
              <a:defRPr sz="3200" b="1">
                <a:solidFill>
                  <a:schemeClr val="lt2"/>
                </a:solidFill>
              </a:defRPr>
            </a:lvl8pPr>
            <a:lvl9pPr lvl="8" algn="ctr" rtl="0">
              <a:spcBef>
                <a:spcPts val="2100"/>
              </a:spcBef>
              <a:spcAft>
                <a:spcPts val="2100"/>
              </a:spcAft>
              <a:buNone/>
              <a:defRPr sz="3200" b="1">
                <a:solidFill>
                  <a:schemeClr val="lt2"/>
                </a:solidFill>
              </a:defRPr>
            </a:lvl9pPr>
          </a:lstStyle>
          <a:p>
            <a:endParaRPr/>
          </a:p>
        </p:txBody>
      </p:sp>
      <p:sp>
        <p:nvSpPr>
          <p:cNvPr id="464" name="Google Shape;464;p13"/>
          <p:cNvSpPr txBox="1">
            <a:spLocks noGrp="1"/>
          </p:cNvSpPr>
          <p:nvPr>
            <p:ph type="body" idx="7"/>
          </p:nvPr>
        </p:nvSpPr>
        <p:spPr>
          <a:xfrm>
            <a:off x="7364428" y="3107809"/>
            <a:ext cx="2179500" cy="3216000"/>
          </a:xfrm>
          <a:prstGeom prst="rect">
            <a:avLst/>
          </a:prstGeom>
        </p:spPr>
        <p:txBody>
          <a:bodyPr spcFirstLastPara="1" wrap="square" lIns="121900" tIns="121900" rIns="121900" bIns="121900" anchor="t" anchorCtr="0">
            <a:noAutofit/>
          </a:bodyPr>
          <a:lstStyle>
            <a:lvl1pPr marL="457200" lvl="0" indent="-349250" rtl="0">
              <a:spcBef>
                <a:spcPts val="0"/>
              </a:spcBef>
              <a:spcAft>
                <a:spcPts val="0"/>
              </a:spcAft>
              <a:buSzPts val="1900"/>
              <a:buChar char="●"/>
              <a:defRPr sz="1900"/>
            </a:lvl1pPr>
            <a:lvl2pPr marL="914400" lvl="1" indent="-349250" rtl="0">
              <a:spcBef>
                <a:spcPts val="2100"/>
              </a:spcBef>
              <a:spcAft>
                <a:spcPts val="0"/>
              </a:spcAft>
              <a:buSzPts val="1900"/>
              <a:buChar char="○"/>
              <a:defRPr/>
            </a:lvl2pPr>
            <a:lvl3pPr marL="1371600" lvl="2" indent="-349250" rtl="0">
              <a:spcBef>
                <a:spcPts val="2100"/>
              </a:spcBef>
              <a:spcAft>
                <a:spcPts val="0"/>
              </a:spcAft>
              <a:buSzPts val="1900"/>
              <a:buChar char="■"/>
              <a:defRPr/>
            </a:lvl3pPr>
            <a:lvl4pPr marL="1828800" lvl="3" indent="-349250" rtl="0">
              <a:spcBef>
                <a:spcPts val="2100"/>
              </a:spcBef>
              <a:spcAft>
                <a:spcPts val="0"/>
              </a:spcAft>
              <a:buSzPts val="1900"/>
              <a:buChar char="●"/>
              <a:defRPr/>
            </a:lvl4pPr>
            <a:lvl5pPr marL="2286000" lvl="4" indent="-349250" rtl="0">
              <a:spcBef>
                <a:spcPts val="2100"/>
              </a:spcBef>
              <a:spcAft>
                <a:spcPts val="0"/>
              </a:spcAft>
              <a:buSzPts val="1900"/>
              <a:buChar char="○"/>
              <a:defRPr/>
            </a:lvl5pPr>
            <a:lvl6pPr marL="2743200" lvl="5" indent="-349250" rtl="0">
              <a:spcBef>
                <a:spcPts val="2100"/>
              </a:spcBef>
              <a:spcAft>
                <a:spcPts val="0"/>
              </a:spcAft>
              <a:buSzPts val="1900"/>
              <a:buChar char="■"/>
              <a:defRPr/>
            </a:lvl6pPr>
            <a:lvl7pPr marL="3200400" lvl="6" indent="-349250" rtl="0">
              <a:spcBef>
                <a:spcPts val="2100"/>
              </a:spcBef>
              <a:spcAft>
                <a:spcPts val="0"/>
              </a:spcAft>
              <a:buSzPts val="1900"/>
              <a:buChar char="●"/>
              <a:defRPr/>
            </a:lvl7pPr>
            <a:lvl8pPr marL="3657600" lvl="7" indent="-349250" rtl="0">
              <a:spcBef>
                <a:spcPts val="2100"/>
              </a:spcBef>
              <a:spcAft>
                <a:spcPts val="0"/>
              </a:spcAft>
              <a:buSzPts val="1900"/>
              <a:buChar char="○"/>
              <a:defRPr/>
            </a:lvl8pPr>
            <a:lvl9pPr marL="4114800" lvl="8" indent="-349250" rtl="0">
              <a:spcBef>
                <a:spcPts val="2100"/>
              </a:spcBef>
              <a:spcAft>
                <a:spcPts val="2100"/>
              </a:spcAft>
              <a:buSzPts val="1900"/>
              <a:buChar char="■"/>
              <a:defRPr/>
            </a:lvl9pPr>
          </a:lstStyle>
          <a:p>
            <a:endParaRPr/>
          </a:p>
        </p:txBody>
      </p:sp>
      <p:sp>
        <p:nvSpPr>
          <p:cNvPr id="466" name="Google Shape;466;p13"/>
          <p:cNvSpPr txBox="1">
            <a:spLocks noGrp="1"/>
          </p:cNvSpPr>
          <p:nvPr>
            <p:ph type="body" idx="9"/>
          </p:nvPr>
        </p:nvSpPr>
        <p:spPr>
          <a:xfrm>
            <a:off x="9682991" y="3107809"/>
            <a:ext cx="2179500" cy="3216000"/>
          </a:xfrm>
          <a:prstGeom prst="rect">
            <a:avLst/>
          </a:prstGeom>
        </p:spPr>
        <p:txBody>
          <a:bodyPr spcFirstLastPara="1" wrap="square" lIns="121900" tIns="121900" rIns="121900" bIns="121900" anchor="t" anchorCtr="0">
            <a:noAutofit/>
          </a:bodyPr>
          <a:lstStyle>
            <a:lvl1pPr marL="457200" lvl="0" indent="-349250" rtl="0">
              <a:spcBef>
                <a:spcPts val="0"/>
              </a:spcBef>
              <a:spcAft>
                <a:spcPts val="0"/>
              </a:spcAft>
              <a:buSzPts val="1900"/>
              <a:buChar char="●"/>
              <a:defRPr sz="1900"/>
            </a:lvl1pPr>
            <a:lvl2pPr marL="914400" lvl="1" indent="-349250" rtl="0">
              <a:spcBef>
                <a:spcPts val="2100"/>
              </a:spcBef>
              <a:spcAft>
                <a:spcPts val="0"/>
              </a:spcAft>
              <a:buSzPts val="1900"/>
              <a:buChar char="○"/>
              <a:defRPr/>
            </a:lvl2pPr>
            <a:lvl3pPr marL="1371600" lvl="2" indent="-349250" rtl="0">
              <a:spcBef>
                <a:spcPts val="2100"/>
              </a:spcBef>
              <a:spcAft>
                <a:spcPts val="0"/>
              </a:spcAft>
              <a:buSzPts val="1900"/>
              <a:buChar char="■"/>
              <a:defRPr/>
            </a:lvl3pPr>
            <a:lvl4pPr marL="1828800" lvl="3" indent="-349250" rtl="0">
              <a:spcBef>
                <a:spcPts val="2100"/>
              </a:spcBef>
              <a:spcAft>
                <a:spcPts val="0"/>
              </a:spcAft>
              <a:buSzPts val="1900"/>
              <a:buChar char="●"/>
              <a:defRPr/>
            </a:lvl4pPr>
            <a:lvl5pPr marL="2286000" lvl="4" indent="-349250" rtl="0">
              <a:spcBef>
                <a:spcPts val="2100"/>
              </a:spcBef>
              <a:spcAft>
                <a:spcPts val="0"/>
              </a:spcAft>
              <a:buSzPts val="1900"/>
              <a:buChar char="○"/>
              <a:defRPr/>
            </a:lvl5pPr>
            <a:lvl6pPr marL="2743200" lvl="5" indent="-349250" rtl="0">
              <a:spcBef>
                <a:spcPts val="2100"/>
              </a:spcBef>
              <a:spcAft>
                <a:spcPts val="0"/>
              </a:spcAft>
              <a:buSzPts val="1900"/>
              <a:buChar char="■"/>
              <a:defRPr/>
            </a:lvl6pPr>
            <a:lvl7pPr marL="3200400" lvl="6" indent="-349250" rtl="0">
              <a:spcBef>
                <a:spcPts val="2100"/>
              </a:spcBef>
              <a:spcAft>
                <a:spcPts val="0"/>
              </a:spcAft>
              <a:buSzPts val="1900"/>
              <a:buChar char="●"/>
              <a:defRPr/>
            </a:lvl7pPr>
            <a:lvl8pPr marL="3657600" lvl="7" indent="-349250" rtl="0">
              <a:spcBef>
                <a:spcPts val="2100"/>
              </a:spcBef>
              <a:spcAft>
                <a:spcPts val="0"/>
              </a:spcAft>
              <a:buSzPts val="1900"/>
              <a:buChar char="○"/>
              <a:defRPr/>
            </a:lvl8pPr>
            <a:lvl9pPr marL="4114800" lvl="8" indent="-349250" rtl="0">
              <a:spcBef>
                <a:spcPts val="2100"/>
              </a:spcBef>
              <a:spcAft>
                <a:spcPts val="2100"/>
              </a:spcAft>
              <a:buSzPts val="1900"/>
              <a:buChar char="■"/>
              <a:defRPr/>
            </a:lvl9pPr>
          </a:lstStyle>
          <a:p>
            <a:endParaRPr/>
          </a:p>
        </p:txBody>
      </p:sp>
      <p:sp>
        <p:nvSpPr>
          <p:cNvPr id="467" name="Google Shape;467;p13"/>
          <p:cNvSpPr txBox="1">
            <a:spLocks noGrp="1"/>
          </p:cNvSpPr>
          <p:nvPr>
            <p:ph type="subTitle" idx="13"/>
          </p:nvPr>
        </p:nvSpPr>
        <p:spPr>
          <a:xfrm>
            <a:off x="9682991" y="2613933"/>
            <a:ext cx="2179500" cy="622500"/>
          </a:xfrm>
          <a:prstGeom prst="rect">
            <a:avLst/>
          </a:prstGeom>
        </p:spPr>
        <p:txBody>
          <a:bodyPr spcFirstLastPara="1" wrap="square" lIns="121900" tIns="121900" rIns="121900" bIns="121900" anchor="ctr" anchorCtr="0">
            <a:noAutofit/>
          </a:bodyPr>
          <a:lstStyle>
            <a:lvl1pPr lvl="0" algn="ctr" rtl="0">
              <a:spcBef>
                <a:spcPts val="0"/>
              </a:spcBef>
              <a:spcAft>
                <a:spcPts val="0"/>
              </a:spcAft>
              <a:buNone/>
              <a:defRPr sz="3200" b="1">
                <a:solidFill>
                  <a:schemeClr val="accent5"/>
                </a:solidFill>
              </a:defRPr>
            </a:lvl1pPr>
            <a:lvl2pPr lvl="1" algn="ctr" rtl="0">
              <a:spcBef>
                <a:spcPts val="2100"/>
              </a:spcBef>
              <a:spcAft>
                <a:spcPts val="0"/>
              </a:spcAft>
              <a:buNone/>
              <a:defRPr sz="3200" b="1">
                <a:solidFill>
                  <a:schemeClr val="lt2"/>
                </a:solidFill>
              </a:defRPr>
            </a:lvl2pPr>
            <a:lvl3pPr lvl="2" algn="ctr" rtl="0">
              <a:spcBef>
                <a:spcPts val="2100"/>
              </a:spcBef>
              <a:spcAft>
                <a:spcPts val="0"/>
              </a:spcAft>
              <a:buNone/>
              <a:defRPr sz="3200" b="1">
                <a:solidFill>
                  <a:schemeClr val="lt2"/>
                </a:solidFill>
              </a:defRPr>
            </a:lvl3pPr>
            <a:lvl4pPr lvl="3" algn="ctr" rtl="0">
              <a:spcBef>
                <a:spcPts val="2100"/>
              </a:spcBef>
              <a:spcAft>
                <a:spcPts val="0"/>
              </a:spcAft>
              <a:buNone/>
              <a:defRPr sz="3200" b="1">
                <a:solidFill>
                  <a:schemeClr val="lt2"/>
                </a:solidFill>
              </a:defRPr>
            </a:lvl4pPr>
            <a:lvl5pPr lvl="4" algn="ctr" rtl="0">
              <a:spcBef>
                <a:spcPts val="2100"/>
              </a:spcBef>
              <a:spcAft>
                <a:spcPts val="0"/>
              </a:spcAft>
              <a:buNone/>
              <a:defRPr sz="3200" b="1">
                <a:solidFill>
                  <a:schemeClr val="lt2"/>
                </a:solidFill>
              </a:defRPr>
            </a:lvl5pPr>
            <a:lvl6pPr lvl="5" algn="ctr" rtl="0">
              <a:spcBef>
                <a:spcPts val="2100"/>
              </a:spcBef>
              <a:spcAft>
                <a:spcPts val="0"/>
              </a:spcAft>
              <a:buNone/>
              <a:defRPr sz="3200" b="1">
                <a:solidFill>
                  <a:schemeClr val="lt2"/>
                </a:solidFill>
              </a:defRPr>
            </a:lvl6pPr>
            <a:lvl7pPr lvl="6" algn="ctr" rtl="0">
              <a:spcBef>
                <a:spcPts val="2100"/>
              </a:spcBef>
              <a:spcAft>
                <a:spcPts val="0"/>
              </a:spcAft>
              <a:buNone/>
              <a:defRPr sz="3200" b="1">
                <a:solidFill>
                  <a:schemeClr val="lt2"/>
                </a:solidFill>
              </a:defRPr>
            </a:lvl7pPr>
            <a:lvl8pPr lvl="7" algn="ctr" rtl="0">
              <a:spcBef>
                <a:spcPts val="2100"/>
              </a:spcBef>
              <a:spcAft>
                <a:spcPts val="0"/>
              </a:spcAft>
              <a:buNone/>
              <a:defRPr sz="3200" b="1">
                <a:solidFill>
                  <a:schemeClr val="lt2"/>
                </a:solidFill>
              </a:defRPr>
            </a:lvl8pPr>
            <a:lvl9pPr lvl="8" algn="ctr" rtl="0">
              <a:spcBef>
                <a:spcPts val="2100"/>
              </a:spcBef>
              <a:spcAft>
                <a:spcPts val="2100"/>
              </a:spcAft>
              <a:buNone/>
              <a:defRPr sz="3200" b="1">
                <a:solidFill>
                  <a:schemeClr val="lt2"/>
                </a:solidFill>
              </a:defRPr>
            </a:lvl9pPr>
          </a:lstStyle>
          <a:p>
            <a:endParaRPr/>
          </a:p>
        </p:txBody>
      </p:sp>
      <p:sp>
        <p:nvSpPr>
          <p:cNvPr id="468" name="Google Shape;468;p13"/>
          <p:cNvSpPr txBox="1">
            <a:spLocks noGrp="1"/>
          </p:cNvSpPr>
          <p:nvPr>
            <p:ph type="title"/>
          </p:nvPr>
        </p:nvSpPr>
        <p:spPr>
          <a:xfrm>
            <a:off x="415600" y="593367"/>
            <a:ext cx="11360700" cy="763500"/>
          </a:xfrm>
          <a:prstGeom prst="rect">
            <a:avLst/>
          </a:prstGeom>
        </p:spPr>
        <p:txBody>
          <a:bodyPr spcFirstLastPara="1" wrap="square" lIns="121900" tIns="121900" rIns="121900" bIns="121900" anchor="t" anchorCtr="0">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469" name="Google Shape;469;p13"/>
          <p:cNvSpPr/>
          <p:nvPr/>
        </p:nvSpPr>
        <p:spPr>
          <a:xfrm rot="10800000" flipH="1">
            <a:off x="0" y="-1922"/>
            <a:ext cx="6863414" cy="2462974"/>
          </a:xfrm>
          <a:custGeom>
            <a:avLst/>
            <a:gdLst/>
            <a:ahLst/>
            <a:cxnLst/>
            <a:rect l="l" t="t" r="r" b="b"/>
            <a:pathLst>
              <a:path w="12201625" h="3420797" extrusionOk="0">
                <a:moveTo>
                  <a:pt x="0" y="0"/>
                </a:moveTo>
                <a:cubicBezTo>
                  <a:pt x="1050792" y="529990"/>
                  <a:pt x="1804979" y="1955131"/>
                  <a:pt x="3152376" y="1589971"/>
                </a:cubicBezTo>
                <a:cubicBezTo>
                  <a:pt x="4499773" y="1224811"/>
                  <a:pt x="4983363" y="706400"/>
                  <a:pt x="6394317" y="1794127"/>
                </a:cubicBezTo>
                <a:cubicBezTo>
                  <a:pt x="7805271" y="2881854"/>
                  <a:pt x="8257928" y="1723553"/>
                  <a:pt x="9225813" y="1994665"/>
                </a:cubicBezTo>
                <a:cubicBezTo>
                  <a:pt x="10193698" y="2265777"/>
                  <a:pt x="11022264" y="3129649"/>
                  <a:pt x="12201625" y="3420797"/>
                </a:cubicBezTo>
                <a:lnTo>
                  <a:pt x="0" y="3420797"/>
                </a:lnTo>
                <a:lnTo>
                  <a:pt x="0" y="0"/>
                </a:lnTo>
                <a:close/>
              </a:path>
            </a:pathLst>
          </a:custGeom>
          <a:solidFill>
            <a:srgbClr val="000000">
              <a:alpha val="95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470" name="Google Shape;470;p13"/>
          <p:cNvSpPr/>
          <p:nvPr/>
        </p:nvSpPr>
        <p:spPr>
          <a:xfrm flipH="1">
            <a:off x="5328575" y="4395028"/>
            <a:ext cx="6863414" cy="2462974"/>
          </a:xfrm>
          <a:custGeom>
            <a:avLst/>
            <a:gdLst/>
            <a:ahLst/>
            <a:cxnLst/>
            <a:rect l="l" t="t" r="r" b="b"/>
            <a:pathLst>
              <a:path w="12201625" h="3420797" extrusionOk="0">
                <a:moveTo>
                  <a:pt x="0" y="0"/>
                </a:moveTo>
                <a:cubicBezTo>
                  <a:pt x="1050792" y="529990"/>
                  <a:pt x="1804979" y="1955131"/>
                  <a:pt x="3152376" y="1589971"/>
                </a:cubicBezTo>
                <a:cubicBezTo>
                  <a:pt x="4499773" y="1224811"/>
                  <a:pt x="4983363" y="706400"/>
                  <a:pt x="6394317" y="1794127"/>
                </a:cubicBezTo>
                <a:cubicBezTo>
                  <a:pt x="7805271" y="2881854"/>
                  <a:pt x="8257928" y="1723553"/>
                  <a:pt x="9225813" y="1994665"/>
                </a:cubicBezTo>
                <a:cubicBezTo>
                  <a:pt x="10193698" y="2265777"/>
                  <a:pt x="11022264" y="3129649"/>
                  <a:pt x="12201625" y="3420797"/>
                </a:cubicBezTo>
                <a:lnTo>
                  <a:pt x="0" y="3420797"/>
                </a:lnTo>
                <a:lnTo>
                  <a:pt x="0" y="0"/>
                </a:lnTo>
                <a:close/>
              </a:path>
            </a:pathLst>
          </a:custGeom>
          <a:solidFill>
            <a:srgbClr val="000000">
              <a:alpha val="95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Tree>
    <p:extLst>
      <p:ext uri="{BB962C8B-B14F-4D97-AF65-F5344CB8AC3E}">
        <p14:creationId xmlns:p14="http://schemas.microsoft.com/office/powerpoint/2010/main" val="32504754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CD3F220E-26B8-466E-BF8A-B857E25FE5BD}" type="datetimeFigureOut">
              <a:rPr lang="en-US" smtClean="0"/>
              <a:t>8/24/2023</a:t>
            </a:fld>
            <a:endParaRPr lang="en-US"/>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F9BC1FAB-FE1B-483E-A689-155B21EB2071}" type="slidenum">
              <a:rPr lang="en-US" smtClean="0"/>
              <a:t>‹#›</a:t>
            </a:fld>
            <a:endParaRPr lang="en-US"/>
          </a:p>
        </p:txBody>
      </p:sp>
    </p:spTree>
    <p:extLst>
      <p:ext uri="{BB962C8B-B14F-4D97-AF65-F5344CB8AC3E}">
        <p14:creationId xmlns:p14="http://schemas.microsoft.com/office/powerpoint/2010/main" val="4087096882"/>
      </p:ext>
    </p:extLst>
  </p:cSld>
  <p:clrMapOvr>
    <a:masterClrMapping/>
  </p:clrMapOvr>
  <p:transition spd="slow">
    <p:wip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CD3F220E-26B8-466E-BF8A-B857E25FE5BD}" type="datetimeFigureOut">
              <a:rPr lang="en-US" smtClean="0"/>
              <a:t>8/24/2023</a:t>
            </a:fld>
            <a:endParaRPr lang="en-US"/>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F9BC1FAB-FE1B-483E-A689-155B21EB2071}" type="slidenum">
              <a:rPr lang="en-US" smtClean="0"/>
              <a:t>‹#›</a:t>
            </a:fld>
            <a:endParaRPr lang="en-US"/>
          </a:p>
        </p:txBody>
      </p:sp>
    </p:spTree>
    <p:extLst>
      <p:ext uri="{BB962C8B-B14F-4D97-AF65-F5344CB8AC3E}">
        <p14:creationId xmlns:p14="http://schemas.microsoft.com/office/powerpoint/2010/main" val="2107329084"/>
      </p:ext>
    </p:extLst>
  </p:cSld>
  <p:clrMapOvr>
    <a:masterClrMapping/>
  </p:clrMapOvr>
  <p:transition spd="slow">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CD3F220E-26B8-466E-BF8A-B857E25FE5BD}" type="datetimeFigureOut">
              <a:rPr lang="en-US" smtClean="0"/>
              <a:t>8/24/2023</a:t>
            </a:fld>
            <a:endParaRPr lang="en-US"/>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F9BC1FAB-FE1B-483E-A689-155B21EB2071}" type="slidenum">
              <a:rPr lang="en-US" smtClean="0"/>
              <a:t>‹#›</a:t>
            </a:fld>
            <a:endParaRPr lang="en-US"/>
          </a:p>
        </p:txBody>
      </p:sp>
      <p:pic>
        <p:nvPicPr>
          <p:cNvPr id="5" name="图片 4">
            <a:extLst>
              <a:ext uri="{FF2B5EF4-FFF2-40B4-BE49-F238E27FC236}">
                <a16:creationId xmlns:a16="http://schemas.microsoft.com/office/drawing/2014/main" id="{61886466-2EBA-4C8E-A249-C34FE2500B25}"/>
              </a:ext>
            </a:extLst>
          </p:cNvPr>
          <p:cNvPicPr>
            <a:picLocks noChangeAspect="1"/>
          </p:cNvPicPr>
          <p:nvPr userDrawn="1"/>
        </p:nvPicPr>
        <p:blipFill>
          <a:blip r:embed="rId2"/>
          <a:stretch>
            <a:fillRect/>
          </a:stretch>
        </p:blipFill>
        <p:spPr>
          <a:xfrm>
            <a:off x="0" y="1"/>
            <a:ext cx="12192000" cy="6857999"/>
          </a:xfrm>
          <a:prstGeom prst="rect">
            <a:avLst/>
          </a:prstGeom>
        </p:spPr>
      </p:pic>
      <p:pic>
        <p:nvPicPr>
          <p:cNvPr id="6" name="Picture 5"/>
          <p:cNvPicPr>
            <a:picLocks noChangeAspect="1"/>
          </p:cNvPicPr>
          <p:nvPr userDrawn="1"/>
        </p:nvPicPr>
        <p:blipFill rotWithShape="1">
          <a:blip r:embed="rId3">
            <a:extLst>
              <a:ext uri="{28A0092B-C50C-407E-A947-70E740481C1C}">
                <a14:useLocalDpi xmlns:a14="http://schemas.microsoft.com/office/drawing/2010/main" val="0"/>
              </a:ext>
            </a:extLst>
          </a:blip>
          <a:srcRect t="59333"/>
          <a:stretch/>
        </p:blipFill>
        <p:spPr>
          <a:xfrm>
            <a:off x="-1587" y="5230854"/>
            <a:ext cx="12192000" cy="2137948"/>
          </a:xfrm>
          <a:prstGeom prst="rect">
            <a:avLst/>
          </a:prstGeom>
        </p:spPr>
      </p:pic>
    </p:spTree>
    <p:extLst>
      <p:ext uri="{BB962C8B-B14F-4D97-AF65-F5344CB8AC3E}">
        <p14:creationId xmlns:p14="http://schemas.microsoft.com/office/powerpoint/2010/main" val="2508097800"/>
      </p:ext>
    </p:extLst>
  </p:cSld>
  <p:clrMapOvr>
    <a:masterClrMapping/>
  </p:clrMapOvr>
  <p:transition spd="slow">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CD3F220E-26B8-466E-BF8A-B857E25FE5BD}" type="datetimeFigureOut">
              <a:rPr lang="en-US" smtClean="0"/>
              <a:t>8/24/2023</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F9BC1FAB-FE1B-483E-A689-155B21EB2071}" type="slidenum">
              <a:rPr lang="en-US" smtClean="0"/>
              <a:t>‹#›</a:t>
            </a:fld>
            <a:endParaRPr lang="en-US"/>
          </a:p>
        </p:txBody>
      </p:sp>
    </p:spTree>
    <p:extLst>
      <p:ext uri="{BB962C8B-B14F-4D97-AF65-F5344CB8AC3E}">
        <p14:creationId xmlns:p14="http://schemas.microsoft.com/office/powerpoint/2010/main" val="817875219"/>
      </p:ext>
    </p:extLst>
  </p:cSld>
  <p:clrMapOvr>
    <a:masterClrMapping/>
  </p:clrMapOvr>
  <p:transition spd="slow">
    <p:wip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theme" Target="../theme/theme3.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theme" Target="../theme/theme4.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_rels/slideMaster5.xml.rels><?xml version="1.0" encoding="UTF-8" standalone="yes"?>
<Relationships xmlns="http://schemas.openxmlformats.org/package/2006/relationships"><Relationship Id="rId8" Type="http://schemas.openxmlformats.org/officeDocument/2006/relationships/tags" Target="../tags/tag1.xml"/><Relationship Id="rId3" Type="http://schemas.openxmlformats.org/officeDocument/2006/relationships/slideLayout" Target="../slideLayouts/slideLayout50.xml"/><Relationship Id="rId7" Type="http://schemas.openxmlformats.org/officeDocument/2006/relationships/theme" Target="../theme/theme5.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image" Target="../media/image1.jpg"/><Relationship Id="rId5" Type="http://schemas.openxmlformats.org/officeDocument/2006/relationships/slideLayout" Target="../slideLayouts/slideLayout52.xml"/><Relationship Id="rId10" Type="http://schemas.openxmlformats.org/officeDocument/2006/relationships/tags" Target="../tags/tag3.xml"/><Relationship Id="rId4" Type="http://schemas.openxmlformats.org/officeDocument/2006/relationships/slideLayout" Target="../slideLayouts/slideLayout51.xml"/><Relationship Id="rId9" Type="http://schemas.openxmlformats.org/officeDocument/2006/relationships/tags" Target="../tags/tag2.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56.xml"/><Relationship Id="rId7" Type="http://schemas.openxmlformats.org/officeDocument/2006/relationships/theme" Target="../theme/theme6.xml"/><Relationship Id="rId2" Type="http://schemas.openxmlformats.org/officeDocument/2006/relationships/slideLayout" Target="../slideLayouts/slideLayout55.xml"/><Relationship Id="rId1" Type="http://schemas.openxmlformats.org/officeDocument/2006/relationships/slideLayout" Target="../slideLayouts/slideLayout54.xml"/><Relationship Id="rId6" Type="http://schemas.openxmlformats.org/officeDocument/2006/relationships/slideLayout" Target="../slideLayouts/slideLayout59.xml"/><Relationship Id="rId5" Type="http://schemas.openxmlformats.org/officeDocument/2006/relationships/slideLayout" Target="../slideLayouts/slideLayout58.xml"/><Relationship Id="rId4" Type="http://schemas.openxmlformats.org/officeDocument/2006/relationships/slideLayout" Target="../slideLayouts/slideLayout5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A pink background with white leaves and black text&#10;&#10;Description automatically generated">
            <a:extLst>
              <a:ext uri="{FF2B5EF4-FFF2-40B4-BE49-F238E27FC236}">
                <a16:creationId xmlns:a16="http://schemas.microsoft.com/office/drawing/2014/main" id="{2A3F9BAE-B3AB-F162-6AF2-4F2B73688F37}"/>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733552" y="171450"/>
            <a:ext cx="1533526" cy="1533526"/>
          </a:xfrm>
          <a:prstGeom prst="rect">
            <a:avLst/>
          </a:prstGeom>
        </p:spPr>
      </p:pic>
    </p:spTree>
    <p:extLst>
      <p:ext uri="{BB962C8B-B14F-4D97-AF65-F5344CB8AC3E}">
        <p14:creationId xmlns:p14="http://schemas.microsoft.com/office/powerpoint/2010/main" val="250751321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ransition spd="slow">
    <p:wip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a:gsLst>
            <a:gs pos="0">
              <a:srgbClr val="9EE0F8"/>
            </a:gs>
            <a:gs pos="17000">
              <a:srgbClr val="BFEBFA"/>
            </a:gs>
            <a:gs pos="92000">
              <a:srgbClr val="FFFFFF"/>
            </a:gs>
            <a:gs pos="51000">
              <a:srgbClr val="DFF5FD"/>
            </a:gs>
          </a:gsLst>
          <a:lin ang="5400000" scaled="0"/>
        </a:gra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40249978"/>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ransition spd="slow">
    <p:wipe/>
  </p:transition>
  <p:txStyles>
    <p:titleStyle>
      <a:lvl1pPr marL="0" indent="0" algn="l" defTabSz="914400" rtl="0" eaLnBrk="1" latinLnBrk="0" hangingPunct="1">
        <a:lnSpc>
          <a:spcPct val="90000"/>
        </a:lnSpc>
        <a:spcBef>
          <a:spcPct val="0"/>
        </a:spcBef>
        <a:buFont typeface="Arial" pitchFamily="34" charset="0"/>
        <a:buNone/>
        <a:defRPr lang="vi-VN" sz="34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1pPr>
    </p:titleStyle>
    <p:bodyStyle>
      <a:lvl1pPr marL="274320" indent="-228600" algn="l" defTabSz="914400" rtl="0" eaLnBrk="1" latinLnBrk="0" hangingPunct="1">
        <a:lnSpc>
          <a:spcPct val="100000"/>
        </a:lnSpc>
        <a:spcBef>
          <a:spcPts val="1800"/>
        </a:spcBef>
        <a:buClr>
          <a:schemeClr val="tx1">
            <a:lumMod val="75000"/>
            <a:lumOff val="25000"/>
          </a:schemeClr>
        </a:buClr>
        <a:buSzPct val="100000"/>
        <a:buFont typeface="Arial" pitchFamily="34" charset="0"/>
        <a:buChar char="•"/>
        <a:defRPr lang="vi-VN" sz="20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1pPr>
      <a:lvl2pPr marL="594360" indent="-228600" algn="l" defTabSz="914400" rtl="0" eaLnBrk="1" latinLnBrk="0" hangingPunct="1">
        <a:lnSpc>
          <a:spcPct val="100000"/>
        </a:lnSpc>
        <a:spcBef>
          <a:spcPts val="1000"/>
        </a:spcBef>
        <a:buClr>
          <a:schemeClr val="tx1">
            <a:lumMod val="75000"/>
            <a:lumOff val="25000"/>
          </a:schemeClr>
        </a:buClr>
        <a:buSzPct val="100000"/>
        <a:buFont typeface="Arial" pitchFamily="34" charset="0"/>
        <a:buChar char="•"/>
        <a:defRPr lang="vi-VN" sz="18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2pPr>
      <a:lvl3pPr marL="914400" indent="-228600" algn="l" defTabSz="914400" rtl="0" eaLnBrk="1" latinLnBrk="0" hangingPunct="1">
        <a:lnSpc>
          <a:spcPct val="100000"/>
        </a:lnSpc>
        <a:spcBef>
          <a:spcPts val="800"/>
        </a:spcBef>
        <a:buClr>
          <a:schemeClr val="tx1">
            <a:lumMod val="75000"/>
            <a:lumOff val="25000"/>
          </a:schemeClr>
        </a:buClr>
        <a:buSzPct val="100000"/>
        <a:buFont typeface="Arial" pitchFamily="34" charset="0"/>
        <a:buChar char="•"/>
        <a:defRPr lang="vi-VN" sz="16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3pPr>
      <a:lvl4pPr marL="1234440" indent="-228600" algn="l" defTabSz="914400" rtl="0" eaLnBrk="1" latinLnBrk="0" hangingPunct="1">
        <a:lnSpc>
          <a:spcPct val="100000"/>
        </a:lnSpc>
        <a:spcBef>
          <a:spcPts val="800"/>
        </a:spcBef>
        <a:buClr>
          <a:schemeClr val="tx1">
            <a:lumMod val="75000"/>
            <a:lumOff val="25000"/>
          </a:schemeClr>
        </a:buClr>
        <a:buSzPct val="100000"/>
        <a:buFont typeface="Arial" pitchFamily="34" charset="0"/>
        <a:buChar char="•"/>
        <a:defRPr lang="vi-VN" sz="14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4pPr>
      <a:lvl5pPr marL="1554480" indent="-228600" algn="l" defTabSz="914400" rtl="0" eaLnBrk="1" latinLnBrk="0" hangingPunct="1">
        <a:lnSpc>
          <a:spcPct val="100000"/>
        </a:lnSpc>
        <a:spcBef>
          <a:spcPts val="800"/>
        </a:spcBef>
        <a:buClr>
          <a:schemeClr val="tx1">
            <a:lumMod val="75000"/>
            <a:lumOff val="25000"/>
          </a:schemeClr>
        </a:buClr>
        <a:buSzPct val="100000"/>
        <a:buFont typeface="Arial" pitchFamily="34" charset="0"/>
        <a:buChar char="•"/>
        <a:defRPr lang="vi-VN" sz="14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5pPr>
      <a:lvl6pPr marL="1874520" indent="-228600" algn="l" defTabSz="914400" rtl="0" eaLnBrk="1" latinLnBrk="0" hangingPunct="1">
        <a:lnSpc>
          <a:spcPct val="90000"/>
        </a:lnSpc>
        <a:spcBef>
          <a:spcPts val="800"/>
        </a:spcBef>
        <a:buSzPct val="80000"/>
        <a:buFont typeface="Arial" pitchFamily="34" charset="0"/>
        <a:buChar char="•"/>
        <a:defRPr lang="vi-VN" sz="1400" kern="1200">
          <a:solidFill>
            <a:schemeClr val="tx1"/>
          </a:solidFill>
          <a:latin typeface="+mn-lt"/>
          <a:ea typeface="+mn-ea"/>
          <a:cs typeface="+mn-cs"/>
        </a:defRPr>
      </a:lvl6pPr>
      <a:lvl7pPr marL="2194560" indent="-228600" algn="l" defTabSz="914400" rtl="0" eaLnBrk="1" latinLnBrk="0" hangingPunct="1">
        <a:lnSpc>
          <a:spcPct val="90000"/>
        </a:lnSpc>
        <a:spcBef>
          <a:spcPts val="800"/>
        </a:spcBef>
        <a:buSzPct val="80000"/>
        <a:buFont typeface="Arial" pitchFamily="34" charset="0"/>
        <a:buChar char="•"/>
        <a:defRPr lang="vi-VN" sz="1400" kern="1200" baseline="0">
          <a:solidFill>
            <a:schemeClr val="tx1"/>
          </a:solidFill>
          <a:latin typeface="+mn-lt"/>
          <a:ea typeface="+mn-ea"/>
          <a:cs typeface="+mn-cs"/>
        </a:defRPr>
      </a:lvl7pPr>
      <a:lvl8pPr marL="2514600" indent="-228600" algn="l" defTabSz="914400" rtl="0" eaLnBrk="1" latinLnBrk="0" hangingPunct="1">
        <a:lnSpc>
          <a:spcPct val="90000"/>
        </a:lnSpc>
        <a:spcBef>
          <a:spcPts val="800"/>
        </a:spcBef>
        <a:buSzPct val="80000"/>
        <a:buFont typeface="Arial" pitchFamily="34" charset="0"/>
        <a:buChar char="•"/>
        <a:defRPr lang="vi-VN" sz="1400" kern="1200" baseline="0">
          <a:solidFill>
            <a:schemeClr val="tx1"/>
          </a:solidFill>
          <a:latin typeface="+mn-lt"/>
          <a:ea typeface="+mn-ea"/>
          <a:cs typeface="+mn-cs"/>
        </a:defRPr>
      </a:lvl8pPr>
      <a:lvl9pPr marL="2834640" indent="-228600" algn="l" defTabSz="914400" rtl="0" eaLnBrk="1" latinLnBrk="0" hangingPunct="1">
        <a:lnSpc>
          <a:spcPct val="90000"/>
        </a:lnSpc>
        <a:spcBef>
          <a:spcPts val="800"/>
        </a:spcBef>
        <a:buSzPct val="80000"/>
        <a:buFont typeface="Arial" pitchFamily="34" charset="0"/>
        <a:buChar char="•"/>
        <a:defRPr lang="vi-VN" sz="1400" kern="1200" baseline="0">
          <a:solidFill>
            <a:schemeClr val="tx1"/>
          </a:solidFill>
          <a:latin typeface="+mn-lt"/>
          <a:ea typeface="+mn-ea"/>
          <a:cs typeface="+mn-cs"/>
        </a:defRPr>
      </a:lvl9pPr>
    </p:bodyStyle>
    <p:otherStyle>
      <a:defPPr>
        <a:defRPr lang="vi-VN"/>
      </a:defPPr>
      <a:lvl1pPr marL="0" algn="l" defTabSz="914400" rtl="0" eaLnBrk="1" latinLnBrk="0" hangingPunct="1">
        <a:defRPr lang="vi-VN" sz="1800" kern="1200">
          <a:solidFill>
            <a:schemeClr val="tx1"/>
          </a:solidFill>
          <a:latin typeface="+mn-lt"/>
          <a:ea typeface="+mn-ea"/>
          <a:cs typeface="+mn-cs"/>
        </a:defRPr>
      </a:lvl1pPr>
      <a:lvl2pPr marL="457200" algn="l" defTabSz="914400" rtl="0" eaLnBrk="1" latinLnBrk="0" hangingPunct="1">
        <a:defRPr lang="vi-VN" sz="1800" kern="1200">
          <a:solidFill>
            <a:schemeClr val="tx1"/>
          </a:solidFill>
          <a:latin typeface="+mn-lt"/>
          <a:ea typeface="+mn-ea"/>
          <a:cs typeface="+mn-cs"/>
        </a:defRPr>
      </a:lvl2pPr>
      <a:lvl3pPr marL="914400" algn="l" defTabSz="914400" rtl="0" eaLnBrk="1" latinLnBrk="0" hangingPunct="1">
        <a:defRPr lang="vi-VN" sz="1800" kern="1200">
          <a:solidFill>
            <a:schemeClr val="tx1"/>
          </a:solidFill>
          <a:latin typeface="+mn-lt"/>
          <a:ea typeface="+mn-ea"/>
          <a:cs typeface="+mn-cs"/>
        </a:defRPr>
      </a:lvl3pPr>
      <a:lvl4pPr marL="1371600" algn="l" defTabSz="914400" rtl="0" eaLnBrk="1" latinLnBrk="0" hangingPunct="1">
        <a:defRPr lang="vi-VN" sz="1800" kern="1200">
          <a:solidFill>
            <a:schemeClr val="tx1"/>
          </a:solidFill>
          <a:latin typeface="+mn-lt"/>
          <a:ea typeface="+mn-ea"/>
          <a:cs typeface="+mn-cs"/>
        </a:defRPr>
      </a:lvl4pPr>
      <a:lvl5pPr marL="1828800" algn="l" defTabSz="914400" rtl="0" eaLnBrk="1" latinLnBrk="0" hangingPunct="1">
        <a:defRPr lang="vi-VN" sz="1800" kern="1200">
          <a:solidFill>
            <a:schemeClr val="tx1"/>
          </a:solidFill>
          <a:latin typeface="+mn-lt"/>
          <a:ea typeface="+mn-ea"/>
          <a:cs typeface="+mn-cs"/>
        </a:defRPr>
      </a:lvl5pPr>
      <a:lvl6pPr marL="2286000" algn="l" defTabSz="914400" rtl="0" eaLnBrk="1" latinLnBrk="0" hangingPunct="1">
        <a:defRPr lang="vi-VN" sz="1800" kern="1200">
          <a:solidFill>
            <a:schemeClr val="tx1"/>
          </a:solidFill>
          <a:latin typeface="+mn-lt"/>
          <a:ea typeface="+mn-ea"/>
          <a:cs typeface="+mn-cs"/>
        </a:defRPr>
      </a:lvl6pPr>
      <a:lvl7pPr marL="2743200" algn="l" defTabSz="914400" rtl="0" eaLnBrk="1" latinLnBrk="0" hangingPunct="1">
        <a:defRPr lang="vi-VN" sz="1800" kern="1200">
          <a:solidFill>
            <a:schemeClr val="tx1"/>
          </a:solidFill>
          <a:latin typeface="+mn-lt"/>
          <a:ea typeface="+mn-ea"/>
          <a:cs typeface="+mn-cs"/>
        </a:defRPr>
      </a:lvl7pPr>
      <a:lvl8pPr marL="3200400" algn="l" defTabSz="914400" rtl="0" eaLnBrk="1" latinLnBrk="0" hangingPunct="1">
        <a:defRPr lang="vi-VN" sz="1800" kern="1200">
          <a:solidFill>
            <a:schemeClr val="tx1"/>
          </a:solidFill>
          <a:latin typeface="+mn-lt"/>
          <a:ea typeface="+mn-ea"/>
          <a:cs typeface="+mn-cs"/>
        </a:defRPr>
      </a:lvl8pPr>
      <a:lvl9pPr marL="3657600" algn="l" defTabSz="914400" rtl="0" eaLnBrk="1" latinLnBrk="0" hangingPunct="1">
        <a:defRPr lang="vi-VN"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3840">
          <p15:clr>
            <a:srgbClr val="F26B43"/>
          </p15:clr>
        </p15:guide>
        <p15:guide id="4" orient="horz" pos="216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70985245"/>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Lst>
  <p:transition spd="slow">
    <p:wip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4" name="9Slide.vn - 2019">
            <a:extLst>
              <a:ext uri="{FF2B5EF4-FFF2-40B4-BE49-F238E27FC236}">
                <a16:creationId xmlns:a16="http://schemas.microsoft.com/office/drawing/2014/main" id="{6E4F555F-DB5F-4BCB-8BD6-15A557D0E09F}"/>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Tree>
    <p:extLst>
      <p:ext uri="{BB962C8B-B14F-4D97-AF65-F5344CB8AC3E}">
        <p14:creationId xmlns:p14="http://schemas.microsoft.com/office/powerpoint/2010/main" val="713655491"/>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Lst>
  <p:transition spd="slow">
    <p:wip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CD0CE00B-B040-4546-AF5D-EEF96AA126B0}"/>
              </a:ext>
            </a:extLst>
          </p:cNvPr>
          <p:cNvGrpSpPr>
            <a:grpSpLocks noGrp="1" noSelect="1" noRot="1" noMove="1" noResize="1"/>
          </p:cNvGrpSpPr>
          <p:nvPr userDrawn="1">
            <p:custDataLst>
              <p:tags r:id="rId8"/>
            </p:custDataLst>
          </p:nvPr>
        </p:nvGrpSpPr>
        <p:grpSpPr>
          <a:xfrm>
            <a:off x="-2202100" y="-2224223"/>
            <a:ext cx="16596200" cy="11284323"/>
            <a:chOff x="-2202100" y="-2224223"/>
            <a:chExt cx="16596200" cy="11284323"/>
          </a:xfrm>
        </p:grpSpPr>
        <p:sp>
          <p:nvSpPr>
            <p:cNvPr id="12" name="Rectangle 11">
              <a:extLst>
                <a:ext uri="{FF2B5EF4-FFF2-40B4-BE49-F238E27FC236}">
                  <a16:creationId xmlns:a16="http://schemas.microsoft.com/office/drawing/2014/main" id="{AA423BDB-6737-4700-9989-01683A4147DA}"/>
                </a:ext>
              </a:extLst>
            </p:cNvPr>
            <p:cNvSpPr/>
            <p:nvPr/>
          </p:nvSpPr>
          <p:spPr>
            <a:xfrm>
              <a:off x="4851540" y="8494776"/>
              <a:ext cx="2488920" cy="565324"/>
            </a:xfrm>
            <a:prstGeom prst="rect">
              <a:avLst/>
            </a:prstGeom>
            <a:noFill/>
            <a:ln w="2159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TextBox 12">
              <a:extLst>
                <a:ext uri="{FF2B5EF4-FFF2-40B4-BE49-F238E27FC236}">
                  <a16:creationId xmlns:a16="http://schemas.microsoft.com/office/drawing/2014/main" id="{391E50D3-44ED-477F-84FB-1E24BC65ED8F}"/>
                </a:ext>
              </a:extLst>
            </p:cNvPr>
            <p:cNvSpPr txBox="1"/>
            <p:nvPr/>
          </p:nvSpPr>
          <p:spPr>
            <a:xfrm>
              <a:off x="5006988" y="8647176"/>
              <a:ext cx="2178025" cy="260524"/>
            </a:xfrm>
            <a:custGeom>
              <a:avLst/>
              <a:gdLst/>
              <a:ahLst/>
              <a:cxnLst/>
              <a:rect l="l" t="t" r="r" b="b"/>
              <a:pathLst>
                <a:path w="2178025" h="260524">
                  <a:moveTo>
                    <a:pt x="1807648" y="222182"/>
                  </a:moveTo>
                  <a:cubicBezTo>
                    <a:pt x="1814010" y="222182"/>
                    <a:pt x="1818838" y="223968"/>
                    <a:pt x="1822130" y="227540"/>
                  </a:cubicBezTo>
                  <a:cubicBezTo>
                    <a:pt x="1825423" y="231111"/>
                    <a:pt x="1827070" y="235576"/>
                    <a:pt x="1827070" y="240934"/>
                  </a:cubicBezTo>
                  <a:cubicBezTo>
                    <a:pt x="1827070" y="246069"/>
                    <a:pt x="1825423" y="250366"/>
                    <a:pt x="1822130" y="253826"/>
                  </a:cubicBezTo>
                  <a:cubicBezTo>
                    <a:pt x="1818838" y="257287"/>
                    <a:pt x="1814010" y="259017"/>
                    <a:pt x="1807648" y="259017"/>
                  </a:cubicBezTo>
                  <a:cubicBezTo>
                    <a:pt x="1801285" y="259017"/>
                    <a:pt x="1796513" y="257287"/>
                    <a:pt x="1793332" y="253826"/>
                  </a:cubicBezTo>
                  <a:cubicBezTo>
                    <a:pt x="1790151" y="250366"/>
                    <a:pt x="1788560" y="246069"/>
                    <a:pt x="1788560" y="240934"/>
                  </a:cubicBezTo>
                  <a:cubicBezTo>
                    <a:pt x="1788560" y="235576"/>
                    <a:pt x="1790151" y="231111"/>
                    <a:pt x="1793332" y="227540"/>
                  </a:cubicBezTo>
                  <a:cubicBezTo>
                    <a:pt x="1796513" y="223968"/>
                    <a:pt x="1801285" y="222182"/>
                    <a:pt x="1807648" y="222182"/>
                  </a:cubicBezTo>
                  <a:close/>
                  <a:moveTo>
                    <a:pt x="807523" y="222182"/>
                  </a:moveTo>
                  <a:cubicBezTo>
                    <a:pt x="813885" y="222182"/>
                    <a:pt x="818713" y="223968"/>
                    <a:pt x="822005" y="227540"/>
                  </a:cubicBezTo>
                  <a:cubicBezTo>
                    <a:pt x="825298" y="231111"/>
                    <a:pt x="826945" y="235576"/>
                    <a:pt x="826945" y="240934"/>
                  </a:cubicBezTo>
                  <a:cubicBezTo>
                    <a:pt x="826945" y="246069"/>
                    <a:pt x="825298" y="250366"/>
                    <a:pt x="822005" y="253826"/>
                  </a:cubicBezTo>
                  <a:cubicBezTo>
                    <a:pt x="818713" y="257287"/>
                    <a:pt x="813885" y="259017"/>
                    <a:pt x="807523" y="259017"/>
                  </a:cubicBezTo>
                  <a:cubicBezTo>
                    <a:pt x="801160" y="259017"/>
                    <a:pt x="796388" y="257287"/>
                    <a:pt x="793207" y="253826"/>
                  </a:cubicBezTo>
                  <a:cubicBezTo>
                    <a:pt x="790026" y="250366"/>
                    <a:pt x="788435" y="246069"/>
                    <a:pt x="788435" y="240934"/>
                  </a:cubicBezTo>
                  <a:cubicBezTo>
                    <a:pt x="788435" y="235576"/>
                    <a:pt x="790026" y="231111"/>
                    <a:pt x="793207" y="227540"/>
                  </a:cubicBezTo>
                  <a:cubicBezTo>
                    <a:pt x="796388" y="223968"/>
                    <a:pt x="801160" y="222182"/>
                    <a:pt x="807523" y="222182"/>
                  </a:cubicBezTo>
                  <a:close/>
                  <a:moveTo>
                    <a:pt x="1488076" y="98952"/>
                  </a:moveTo>
                  <a:cubicBezTo>
                    <a:pt x="1472896" y="98952"/>
                    <a:pt x="1461064" y="104812"/>
                    <a:pt x="1452581" y="116532"/>
                  </a:cubicBezTo>
                  <a:cubicBezTo>
                    <a:pt x="1444098" y="128253"/>
                    <a:pt x="1439856" y="145610"/>
                    <a:pt x="1439856" y="168604"/>
                  </a:cubicBezTo>
                  <a:cubicBezTo>
                    <a:pt x="1439856" y="189142"/>
                    <a:pt x="1444098" y="205215"/>
                    <a:pt x="1452581" y="216824"/>
                  </a:cubicBezTo>
                  <a:cubicBezTo>
                    <a:pt x="1461064" y="228433"/>
                    <a:pt x="1472784" y="234237"/>
                    <a:pt x="1487741" y="234237"/>
                  </a:cubicBezTo>
                  <a:cubicBezTo>
                    <a:pt x="1507387" y="234237"/>
                    <a:pt x="1521730" y="225419"/>
                    <a:pt x="1530771" y="207783"/>
                  </a:cubicBezTo>
                  <a:lnTo>
                    <a:pt x="1530771" y="124569"/>
                  </a:lnTo>
                  <a:cubicBezTo>
                    <a:pt x="1521507" y="107491"/>
                    <a:pt x="1507275" y="98952"/>
                    <a:pt x="1488076" y="98952"/>
                  </a:cubicBezTo>
                  <a:close/>
                  <a:moveTo>
                    <a:pt x="1678241" y="98115"/>
                  </a:moveTo>
                  <a:cubicBezTo>
                    <a:pt x="1665740" y="98115"/>
                    <a:pt x="1655248" y="102663"/>
                    <a:pt x="1646764" y="111761"/>
                  </a:cubicBezTo>
                  <a:cubicBezTo>
                    <a:pt x="1638281" y="120858"/>
                    <a:pt x="1633035" y="133610"/>
                    <a:pt x="1631026" y="150019"/>
                  </a:cubicBezTo>
                  <a:lnTo>
                    <a:pt x="1721774" y="150019"/>
                  </a:lnTo>
                  <a:lnTo>
                    <a:pt x="1721774" y="147675"/>
                  </a:lnTo>
                  <a:cubicBezTo>
                    <a:pt x="1720881" y="131936"/>
                    <a:pt x="1716639" y="119742"/>
                    <a:pt x="1709049" y="111091"/>
                  </a:cubicBezTo>
                  <a:cubicBezTo>
                    <a:pt x="1701459" y="102440"/>
                    <a:pt x="1691190" y="98115"/>
                    <a:pt x="1678241" y="98115"/>
                  </a:cubicBezTo>
                  <a:close/>
                  <a:moveTo>
                    <a:pt x="1855700" y="76014"/>
                  </a:moveTo>
                  <a:lnTo>
                    <a:pt x="1887345" y="76014"/>
                  </a:lnTo>
                  <a:lnTo>
                    <a:pt x="1933389" y="215150"/>
                  </a:lnTo>
                  <a:lnTo>
                    <a:pt x="1978260" y="76014"/>
                  </a:lnTo>
                  <a:lnTo>
                    <a:pt x="2009905" y="76014"/>
                  </a:lnTo>
                  <a:lnTo>
                    <a:pt x="1944941" y="257175"/>
                  </a:lnTo>
                  <a:lnTo>
                    <a:pt x="1921334" y="257175"/>
                  </a:lnTo>
                  <a:close/>
                  <a:moveTo>
                    <a:pt x="1333370" y="76014"/>
                  </a:moveTo>
                  <a:lnTo>
                    <a:pt x="1364344" y="76014"/>
                  </a:lnTo>
                  <a:lnTo>
                    <a:pt x="1364344" y="257175"/>
                  </a:lnTo>
                  <a:lnTo>
                    <a:pt x="1333370" y="257175"/>
                  </a:lnTo>
                  <a:close/>
                  <a:moveTo>
                    <a:pt x="514350" y="76014"/>
                  </a:moveTo>
                  <a:lnTo>
                    <a:pt x="545157" y="76014"/>
                  </a:lnTo>
                  <a:lnTo>
                    <a:pt x="580820" y="211634"/>
                  </a:lnTo>
                  <a:lnTo>
                    <a:pt x="623013" y="76014"/>
                  </a:lnTo>
                  <a:lnTo>
                    <a:pt x="647960" y="76014"/>
                  </a:lnTo>
                  <a:lnTo>
                    <a:pt x="690990" y="214480"/>
                  </a:lnTo>
                  <a:lnTo>
                    <a:pt x="725816" y="76014"/>
                  </a:lnTo>
                  <a:lnTo>
                    <a:pt x="756791" y="76014"/>
                  </a:lnTo>
                  <a:lnTo>
                    <a:pt x="704050" y="257175"/>
                  </a:lnTo>
                  <a:lnTo>
                    <a:pt x="678935" y="257175"/>
                  </a:lnTo>
                  <a:lnTo>
                    <a:pt x="634901" y="119881"/>
                  </a:lnTo>
                  <a:lnTo>
                    <a:pt x="592038" y="257175"/>
                  </a:lnTo>
                  <a:lnTo>
                    <a:pt x="566923" y="257175"/>
                  </a:lnTo>
                  <a:close/>
                  <a:moveTo>
                    <a:pt x="257175" y="76014"/>
                  </a:moveTo>
                  <a:lnTo>
                    <a:pt x="287982" y="76014"/>
                  </a:lnTo>
                  <a:lnTo>
                    <a:pt x="323645" y="211634"/>
                  </a:lnTo>
                  <a:lnTo>
                    <a:pt x="365838" y="76014"/>
                  </a:lnTo>
                  <a:lnTo>
                    <a:pt x="390785" y="76014"/>
                  </a:lnTo>
                  <a:lnTo>
                    <a:pt x="433815" y="214480"/>
                  </a:lnTo>
                  <a:lnTo>
                    <a:pt x="468641" y="76014"/>
                  </a:lnTo>
                  <a:lnTo>
                    <a:pt x="499616" y="76014"/>
                  </a:lnTo>
                  <a:lnTo>
                    <a:pt x="446875" y="257175"/>
                  </a:lnTo>
                  <a:lnTo>
                    <a:pt x="421760" y="257175"/>
                  </a:lnTo>
                  <a:lnTo>
                    <a:pt x="377726" y="119881"/>
                  </a:lnTo>
                  <a:lnTo>
                    <a:pt x="334863" y="257175"/>
                  </a:lnTo>
                  <a:lnTo>
                    <a:pt x="309748" y="257175"/>
                  </a:lnTo>
                  <a:close/>
                  <a:moveTo>
                    <a:pt x="0" y="76014"/>
                  </a:moveTo>
                  <a:lnTo>
                    <a:pt x="30807" y="76014"/>
                  </a:lnTo>
                  <a:lnTo>
                    <a:pt x="66470" y="211634"/>
                  </a:lnTo>
                  <a:lnTo>
                    <a:pt x="108663" y="76014"/>
                  </a:lnTo>
                  <a:lnTo>
                    <a:pt x="133610" y="76014"/>
                  </a:lnTo>
                  <a:lnTo>
                    <a:pt x="176640" y="214480"/>
                  </a:lnTo>
                  <a:lnTo>
                    <a:pt x="211466" y="76014"/>
                  </a:lnTo>
                  <a:lnTo>
                    <a:pt x="242441" y="76014"/>
                  </a:lnTo>
                  <a:lnTo>
                    <a:pt x="189700" y="257175"/>
                  </a:lnTo>
                  <a:lnTo>
                    <a:pt x="164585" y="257175"/>
                  </a:lnTo>
                  <a:lnTo>
                    <a:pt x="120551" y="119881"/>
                  </a:lnTo>
                  <a:lnTo>
                    <a:pt x="77688" y="257175"/>
                  </a:lnTo>
                  <a:lnTo>
                    <a:pt x="52573" y="257175"/>
                  </a:lnTo>
                  <a:close/>
                  <a:moveTo>
                    <a:pt x="2120094" y="72666"/>
                  </a:moveTo>
                  <a:cubicBezTo>
                    <a:pt x="2158380" y="72666"/>
                    <a:pt x="2177690" y="94264"/>
                    <a:pt x="2178025" y="137461"/>
                  </a:cubicBezTo>
                  <a:lnTo>
                    <a:pt x="2178025" y="257175"/>
                  </a:lnTo>
                  <a:lnTo>
                    <a:pt x="2147050" y="257175"/>
                  </a:lnTo>
                  <a:lnTo>
                    <a:pt x="2147050" y="137294"/>
                  </a:lnTo>
                  <a:cubicBezTo>
                    <a:pt x="2146938" y="124234"/>
                    <a:pt x="2143953" y="114579"/>
                    <a:pt x="2138092" y="108328"/>
                  </a:cubicBezTo>
                  <a:cubicBezTo>
                    <a:pt x="2132232" y="102077"/>
                    <a:pt x="2123107" y="98952"/>
                    <a:pt x="2110717" y="98952"/>
                  </a:cubicBezTo>
                  <a:cubicBezTo>
                    <a:pt x="2100671" y="98952"/>
                    <a:pt x="2091853" y="101631"/>
                    <a:pt x="2084263" y="106989"/>
                  </a:cubicBezTo>
                  <a:cubicBezTo>
                    <a:pt x="2076673" y="112347"/>
                    <a:pt x="2070757" y="119379"/>
                    <a:pt x="2066515" y="128085"/>
                  </a:cubicBezTo>
                  <a:lnTo>
                    <a:pt x="2066515" y="257175"/>
                  </a:lnTo>
                  <a:lnTo>
                    <a:pt x="2035541" y="257175"/>
                  </a:lnTo>
                  <a:lnTo>
                    <a:pt x="2035541" y="76014"/>
                  </a:lnTo>
                  <a:lnTo>
                    <a:pt x="2064841" y="76014"/>
                  </a:lnTo>
                  <a:lnTo>
                    <a:pt x="2065846" y="98785"/>
                  </a:lnTo>
                  <a:cubicBezTo>
                    <a:pt x="2079687" y="81372"/>
                    <a:pt x="2097769" y="72666"/>
                    <a:pt x="2120094" y="72666"/>
                  </a:cubicBezTo>
                  <a:close/>
                  <a:moveTo>
                    <a:pt x="1678241" y="72666"/>
                  </a:moveTo>
                  <a:cubicBezTo>
                    <a:pt x="1701794" y="72666"/>
                    <a:pt x="1720099" y="80423"/>
                    <a:pt x="1733159" y="95938"/>
                  </a:cubicBezTo>
                  <a:cubicBezTo>
                    <a:pt x="1746219" y="111454"/>
                    <a:pt x="1752749" y="133666"/>
                    <a:pt x="1752749" y="162576"/>
                  </a:cubicBezTo>
                  <a:lnTo>
                    <a:pt x="1752749" y="175468"/>
                  </a:lnTo>
                  <a:lnTo>
                    <a:pt x="1630021" y="175468"/>
                  </a:lnTo>
                  <a:cubicBezTo>
                    <a:pt x="1630468" y="193328"/>
                    <a:pt x="1635686" y="207755"/>
                    <a:pt x="1645676" y="218749"/>
                  </a:cubicBezTo>
                  <a:cubicBezTo>
                    <a:pt x="1655666" y="229744"/>
                    <a:pt x="1668363" y="235241"/>
                    <a:pt x="1683767" y="235241"/>
                  </a:cubicBezTo>
                  <a:cubicBezTo>
                    <a:pt x="1694706" y="235241"/>
                    <a:pt x="1703970" y="233009"/>
                    <a:pt x="1711560" y="228544"/>
                  </a:cubicBezTo>
                  <a:cubicBezTo>
                    <a:pt x="1719151" y="224079"/>
                    <a:pt x="1725792" y="218163"/>
                    <a:pt x="1731485" y="210796"/>
                  </a:cubicBezTo>
                  <a:lnTo>
                    <a:pt x="1750405" y="225530"/>
                  </a:lnTo>
                  <a:cubicBezTo>
                    <a:pt x="1735224" y="248859"/>
                    <a:pt x="1712453" y="260524"/>
                    <a:pt x="1682092" y="260524"/>
                  </a:cubicBezTo>
                  <a:cubicBezTo>
                    <a:pt x="1657536" y="260524"/>
                    <a:pt x="1637556" y="252459"/>
                    <a:pt x="1622152" y="236330"/>
                  </a:cubicBezTo>
                  <a:cubicBezTo>
                    <a:pt x="1606748" y="220201"/>
                    <a:pt x="1599046" y="198630"/>
                    <a:pt x="1599046" y="171617"/>
                  </a:cubicBezTo>
                  <a:lnTo>
                    <a:pt x="1599046" y="165925"/>
                  </a:lnTo>
                  <a:cubicBezTo>
                    <a:pt x="1599046" y="147954"/>
                    <a:pt x="1602479" y="131908"/>
                    <a:pt x="1609343" y="117788"/>
                  </a:cubicBezTo>
                  <a:cubicBezTo>
                    <a:pt x="1616208" y="103668"/>
                    <a:pt x="1625807" y="92618"/>
                    <a:pt x="1638142" y="84637"/>
                  </a:cubicBezTo>
                  <a:cubicBezTo>
                    <a:pt x="1650476" y="76656"/>
                    <a:pt x="1663842" y="72666"/>
                    <a:pt x="1678241" y="72666"/>
                  </a:cubicBezTo>
                  <a:close/>
                  <a:moveTo>
                    <a:pt x="1129624" y="72666"/>
                  </a:moveTo>
                  <a:cubicBezTo>
                    <a:pt x="1150162" y="72666"/>
                    <a:pt x="1166822" y="77968"/>
                    <a:pt x="1179602" y="88572"/>
                  </a:cubicBezTo>
                  <a:cubicBezTo>
                    <a:pt x="1192383" y="99175"/>
                    <a:pt x="1198773" y="112737"/>
                    <a:pt x="1198773" y="129257"/>
                  </a:cubicBezTo>
                  <a:lnTo>
                    <a:pt x="1167631" y="129257"/>
                  </a:lnTo>
                  <a:cubicBezTo>
                    <a:pt x="1167631" y="120774"/>
                    <a:pt x="1164031" y="113463"/>
                    <a:pt x="1156831" y="107324"/>
                  </a:cubicBezTo>
                  <a:cubicBezTo>
                    <a:pt x="1149632" y="101185"/>
                    <a:pt x="1140563" y="98115"/>
                    <a:pt x="1129624" y="98115"/>
                  </a:cubicBezTo>
                  <a:cubicBezTo>
                    <a:pt x="1118350" y="98115"/>
                    <a:pt x="1109532" y="100571"/>
                    <a:pt x="1103170" y="105482"/>
                  </a:cubicBezTo>
                  <a:cubicBezTo>
                    <a:pt x="1096807" y="110393"/>
                    <a:pt x="1093626" y="116811"/>
                    <a:pt x="1093626" y="124737"/>
                  </a:cubicBezTo>
                  <a:cubicBezTo>
                    <a:pt x="1093626" y="132215"/>
                    <a:pt x="1096584" y="137852"/>
                    <a:pt x="1102500" y="141647"/>
                  </a:cubicBezTo>
                  <a:cubicBezTo>
                    <a:pt x="1108416" y="145442"/>
                    <a:pt x="1119104" y="149070"/>
                    <a:pt x="1134563" y="152530"/>
                  </a:cubicBezTo>
                  <a:cubicBezTo>
                    <a:pt x="1150023" y="155990"/>
                    <a:pt x="1162552" y="160120"/>
                    <a:pt x="1172151" y="164920"/>
                  </a:cubicBezTo>
                  <a:cubicBezTo>
                    <a:pt x="1181751" y="169720"/>
                    <a:pt x="1188867" y="175496"/>
                    <a:pt x="1193499" y="182249"/>
                  </a:cubicBezTo>
                  <a:cubicBezTo>
                    <a:pt x="1198131" y="189002"/>
                    <a:pt x="1200447" y="197234"/>
                    <a:pt x="1200447" y="206945"/>
                  </a:cubicBezTo>
                  <a:cubicBezTo>
                    <a:pt x="1200447" y="223131"/>
                    <a:pt x="1193973" y="236107"/>
                    <a:pt x="1181025" y="245873"/>
                  </a:cubicBezTo>
                  <a:cubicBezTo>
                    <a:pt x="1168077" y="255640"/>
                    <a:pt x="1151278" y="260524"/>
                    <a:pt x="1130628" y="260524"/>
                  </a:cubicBezTo>
                  <a:cubicBezTo>
                    <a:pt x="1116118" y="260524"/>
                    <a:pt x="1103281" y="257956"/>
                    <a:pt x="1092119" y="252822"/>
                  </a:cubicBezTo>
                  <a:cubicBezTo>
                    <a:pt x="1080957" y="247687"/>
                    <a:pt x="1072223" y="240516"/>
                    <a:pt x="1065916" y="231307"/>
                  </a:cubicBezTo>
                  <a:cubicBezTo>
                    <a:pt x="1059610" y="222098"/>
                    <a:pt x="1056456" y="212136"/>
                    <a:pt x="1056456" y="201420"/>
                  </a:cubicBezTo>
                  <a:lnTo>
                    <a:pt x="1087431" y="201420"/>
                  </a:lnTo>
                  <a:cubicBezTo>
                    <a:pt x="1087989" y="211801"/>
                    <a:pt x="1092147" y="220033"/>
                    <a:pt x="1099905" y="226116"/>
                  </a:cubicBezTo>
                  <a:cubicBezTo>
                    <a:pt x="1107662" y="232200"/>
                    <a:pt x="1117904" y="235241"/>
                    <a:pt x="1130628" y="235241"/>
                  </a:cubicBezTo>
                  <a:cubicBezTo>
                    <a:pt x="1142349" y="235241"/>
                    <a:pt x="1151753" y="232869"/>
                    <a:pt x="1158841" y="228126"/>
                  </a:cubicBezTo>
                  <a:cubicBezTo>
                    <a:pt x="1165929" y="223382"/>
                    <a:pt x="1169473" y="217047"/>
                    <a:pt x="1169473" y="209122"/>
                  </a:cubicBezTo>
                  <a:cubicBezTo>
                    <a:pt x="1169473" y="200751"/>
                    <a:pt x="1166319" y="194249"/>
                    <a:pt x="1160013" y="189616"/>
                  </a:cubicBezTo>
                  <a:cubicBezTo>
                    <a:pt x="1153706" y="184984"/>
                    <a:pt x="1142711" y="180994"/>
                    <a:pt x="1127029" y="177645"/>
                  </a:cubicBezTo>
                  <a:cubicBezTo>
                    <a:pt x="1111346" y="174296"/>
                    <a:pt x="1098900" y="170278"/>
                    <a:pt x="1089691" y="165590"/>
                  </a:cubicBezTo>
                  <a:cubicBezTo>
                    <a:pt x="1080483" y="160902"/>
                    <a:pt x="1073674" y="155321"/>
                    <a:pt x="1069265" y="148847"/>
                  </a:cubicBezTo>
                  <a:cubicBezTo>
                    <a:pt x="1064856" y="142373"/>
                    <a:pt x="1062651" y="134671"/>
                    <a:pt x="1062651" y="125741"/>
                  </a:cubicBezTo>
                  <a:cubicBezTo>
                    <a:pt x="1062651" y="110896"/>
                    <a:pt x="1068930" y="98338"/>
                    <a:pt x="1081487" y="88069"/>
                  </a:cubicBezTo>
                  <a:cubicBezTo>
                    <a:pt x="1094045" y="77800"/>
                    <a:pt x="1110090" y="72666"/>
                    <a:pt x="1129624" y="72666"/>
                  </a:cubicBezTo>
                  <a:close/>
                  <a:moveTo>
                    <a:pt x="942472" y="35831"/>
                  </a:moveTo>
                  <a:cubicBezTo>
                    <a:pt x="928855" y="35831"/>
                    <a:pt x="917916" y="41049"/>
                    <a:pt x="909656" y="51485"/>
                  </a:cubicBezTo>
                  <a:cubicBezTo>
                    <a:pt x="901396" y="61922"/>
                    <a:pt x="897266" y="75679"/>
                    <a:pt x="897266" y="92757"/>
                  </a:cubicBezTo>
                  <a:cubicBezTo>
                    <a:pt x="897266" y="109389"/>
                    <a:pt x="901256" y="123090"/>
                    <a:pt x="909237" y="133862"/>
                  </a:cubicBezTo>
                  <a:cubicBezTo>
                    <a:pt x="917218" y="144633"/>
                    <a:pt x="927906" y="150019"/>
                    <a:pt x="941300" y="150019"/>
                  </a:cubicBezTo>
                  <a:cubicBezTo>
                    <a:pt x="951681" y="150019"/>
                    <a:pt x="961253" y="146838"/>
                    <a:pt x="970015" y="140475"/>
                  </a:cubicBezTo>
                  <a:cubicBezTo>
                    <a:pt x="978777" y="134113"/>
                    <a:pt x="985168" y="126243"/>
                    <a:pt x="989186" y="116867"/>
                  </a:cubicBezTo>
                  <a:lnTo>
                    <a:pt x="989186" y="104477"/>
                  </a:lnTo>
                  <a:cubicBezTo>
                    <a:pt x="989186" y="84163"/>
                    <a:pt x="984777" y="67643"/>
                    <a:pt x="975959" y="54918"/>
                  </a:cubicBezTo>
                  <a:cubicBezTo>
                    <a:pt x="967141" y="42193"/>
                    <a:pt x="955979" y="35831"/>
                    <a:pt x="942472" y="35831"/>
                  </a:cubicBezTo>
                  <a:close/>
                  <a:moveTo>
                    <a:pt x="1349108" y="10046"/>
                  </a:moveTo>
                  <a:cubicBezTo>
                    <a:pt x="1355136" y="10046"/>
                    <a:pt x="1359712" y="11776"/>
                    <a:pt x="1362837" y="15237"/>
                  </a:cubicBezTo>
                  <a:cubicBezTo>
                    <a:pt x="1365963" y="18697"/>
                    <a:pt x="1367526" y="22938"/>
                    <a:pt x="1367526" y="27961"/>
                  </a:cubicBezTo>
                  <a:cubicBezTo>
                    <a:pt x="1367526" y="32984"/>
                    <a:pt x="1365963" y="37170"/>
                    <a:pt x="1362837" y="40519"/>
                  </a:cubicBezTo>
                  <a:cubicBezTo>
                    <a:pt x="1359712" y="43867"/>
                    <a:pt x="1355136" y="45542"/>
                    <a:pt x="1349108" y="45542"/>
                  </a:cubicBezTo>
                  <a:cubicBezTo>
                    <a:pt x="1343081" y="45542"/>
                    <a:pt x="1338532" y="43867"/>
                    <a:pt x="1335462" y="40519"/>
                  </a:cubicBezTo>
                  <a:cubicBezTo>
                    <a:pt x="1332393" y="37170"/>
                    <a:pt x="1330858" y="32984"/>
                    <a:pt x="1330858" y="27961"/>
                  </a:cubicBezTo>
                  <a:cubicBezTo>
                    <a:pt x="1330858" y="22938"/>
                    <a:pt x="1332393" y="18697"/>
                    <a:pt x="1335462" y="15237"/>
                  </a:cubicBezTo>
                  <a:cubicBezTo>
                    <a:pt x="1338532" y="11776"/>
                    <a:pt x="1343081" y="10046"/>
                    <a:pt x="1349108" y="10046"/>
                  </a:cubicBezTo>
                  <a:close/>
                  <a:moveTo>
                    <a:pt x="942305" y="10046"/>
                  </a:moveTo>
                  <a:cubicBezTo>
                    <a:pt x="966415" y="10046"/>
                    <a:pt x="985419" y="19060"/>
                    <a:pt x="999316" y="37086"/>
                  </a:cubicBezTo>
                  <a:cubicBezTo>
                    <a:pt x="1013212" y="55113"/>
                    <a:pt x="1020161" y="79698"/>
                    <a:pt x="1020161" y="110840"/>
                  </a:cubicBezTo>
                  <a:lnTo>
                    <a:pt x="1020161" y="119881"/>
                  </a:lnTo>
                  <a:cubicBezTo>
                    <a:pt x="1020161" y="167320"/>
                    <a:pt x="1010785" y="201950"/>
                    <a:pt x="992032" y="223772"/>
                  </a:cubicBezTo>
                  <a:cubicBezTo>
                    <a:pt x="973280" y="245594"/>
                    <a:pt x="944984" y="256784"/>
                    <a:pt x="907144" y="257342"/>
                  </a:cubicBezTo>
                  <a:lnTo>
                    <a:pt x="901117" y="257342"/>
                  </a:lnTo>
                  <a:lnTo>
                    <a:pt x="901117" y="231056"/>
                  </a:lnTo>
                  <a:lnTo>
                    <a:pt x="907647" y="231056"/>
                  </a:lnTo>
                  <a:cubicBezTo>
                    <a:pt x="933208" y="230611"/>
                    <a:pt x="952853" y="223956"/>
                    <a:pt x="966583" y="211089"/>
                  </a:cubicBezTo>
                  <a:cubicBezTo>
                    <a:pt x="980312" y="198223"/>
                    <a:pt x="987791" y="177866"/>
                    <a:pt x="989018" y="150019"/>
                  </a:cubicBezTo>
                  <a:cubicBezTo>
                    <a:pt x="982545" y="157721"/>
                    <a:pt x="974815" y="163916"/>
                    <a:pt x="965829" y="168604"/>
                  </a:cubicBezTo>
                  <a:cubicBezTo>
                    <a:pt x="956844" y="173292"/>
                    <a:pt x="946993" y="175636"/>
                    <a:pt x="936278" y="175636"/>
                  </a:cubicBezTo>
                  <a:cubicBezTo>
                    <a:pt x="922213" y="175636"/>
                    <a:pt x="909963" y="172176"/>
                    <a:pt x="899526" y="165255"/>
                  </a:cubicBezTo>
                  <a:cubicBezTo>
                    <a:pt x="889090" y="158335"/>
                    <a:pt x="881025" y="148596"/>
                    <a:pt x="875332" y="136038"/>
                  </a:cubicBezTo>
                  <a:cubicBezTo>
                    <a:pt x="869640" y="123481"/>
                    <a:pt x="866793" y="109612"/>
                    <a:pt x="866793" y="94431"/>
                  </a:cubicBezTo>
                  <a:cubicBezTo>
                    <a:pt x="866793" y="78135"/>
                    <a:pt x="869891" y="63457"/>
                    <a:pt x="876086" y="50397"/>
                  </a:cubicBezTo>
                  <a:cubicBezTo>
                    <a:pt x="882281" y="37338"/>
                    <a:pt x="891071" y="27347"/>
                    <a:pt x="902456" y="20427"/>
                  </a:cubicBezTo>
                  <a:cubicBezTo>
                    <a:pt x="913842" y="13506"/>
                    <a:pt x="927125" y="10046"/>
                    <a:pt x="942305" y="10046"/>
                  </a:cubicBezTo>
                  <a:close/>
                  <a:moveTo>
                    <a:pt x="1530771" y="0"/>
                  </a:moveTo>
                  <a:lnTo>
                    <a:pt x="1561746" y="0"/>
                  </a:lnTo>
                  <a:lnTo>
                    <a:pt x="1561746" y="257175"/>
                  </a:lnTo>
                  <a:lnTo>
                    <a:pt x="1533283" y="257175"/>
                  </a:lnTo>
                  <a:lnTo>
                    <a:pt x="1531776" y="237753"/>
                  </a:lnTo>
                  <a:cubicBezTo>
                    <a:pt x="1519386" y="252933"/>
                    <a:pt x="1502141" y="260524"/>
                    <a:pt x="1480040" y="260524"/>
                  </a:cubicBezTo>
                  <a:cubicBezTo>
                    <a:pt x="1459055" y="260524"/>
                    <a:pt x="1441949" y="251929"/>
                    <a:pt x="1428722" y="234739"/>
                  </a:cubicBezTo>
                  <a:cubicBezTo>
                    <a:pt x="1415495" y="217549"/>
                    <a:pt x="1408881" y="195114"/>
                    <a:pt x="1408881" y="167432"/>
                  </a:cubicBezTo>
                  <a:lnTo>
                    <a:pt x="1408881" y="165088"/>
                  </a:lnTo>
                  <a:cubicBezTo>
                    <a:pt x="1408881" y="137294"/>
                    <a:pt x="1415467" y="114942"/>
                    <a:pt x="1428638" y="98031"/>
                  </a:cubicBezTo>
                  <a:cubicBezTo>
                    <a:pt x="1441809" y="81121"/>
                    <a:pt x="1459055" y="72666"/>
                    <a:pt x="1480375" y="72666"/>
                  </a:cubicBezTo>
                  <a:cubicBezTo>
                    <a:pt x="1501583" y="72666"/>
                    <a:pt x="1518381" y="79921"/>
                    <a:pt x="1530771" y="94431"/>
                  </a:cubicBezTo>
                  <a:close/>
                  <a:moveTo>
                    <a:pt x="1247645" y="0"/>
                  </a:moveTo>
                  <a:lnTo>
                    <a:pt x="1278619" y="0"/>
                  </a:lnTo>
                  <a:lnTo>
                    <a:pt x="1278619" y="257175"/>
                  </a:lnTo>
                  <a:lnTo>
                    <a:pt x="1247645" y="257175"/>
                  </a:lnTo>
                  <a:close/>
                </a:path>
              </a:pathLst>
            </a:custGeom>
            <a:solidFill>
              <a:schemeClr val="bg1">
                <a:lumMod val="7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en-US" sz="2700">
                <a:solidFill>
                  <a:schemeClr val="bg1">
                    <a:lumMod val="75000"/>
                  </a:schemeClr>
                </a:solidFill>
                <a:latin typeface="#9Slide02 Noi dung dai" panose="02000000000000000000" pitchFamily="2" charset="0"/>
                <a:ea typeface="#9Slide02 Noi dung dai" panose="02000000000000000000" pitchFamily="2" charset="0"/>
              </a:endParaRPr>
            </a:p>
          </p:txBody>
        </p:sp>
        <p:sp>
          <p:nvSpPr>
            <p:cNvPr id="14" name="Rectangle 13">
              <a:extLst>
                <a:ext uri="{FF2B5EF4-FFF2-40B4-BE49-F238E27FC236}">
                  <a16:creationId xmlns:a16="http://schemas.microsoft.com/office/drawing/2014/main" id="{52465F73-4B27-4C0F-9B02-510C8E083EB6}"/>
                </a:ext>
              </a:extLst>
            </p:cNvPr>
            <p:cNvSpPr/>
            <p:nvPr/>
          </p:nvSpPr>
          <p:spPr>
            <a:xfrm>
              <a:off x="-2202100" y="-2224223"/>
              <a:ext cx="16596200" cy="112843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0" name="9Slide.vn">
            <a:extLst>
              <a:ext uri="{FF2B5EF4-FFF2-40B4-BE49-F238E27FC236}">
                <a16:creationId xmlns:a16="http://schemas.microsoft.com/office/drawing/2014/main" id="{0F30810D-0BA7-48B5-9100-E09C5C296021}"/>
              </a:ext>
            </a:extLst>
          </p:cNvPr>
          <p:cNvSpPr>
            <a:spLocks noSelect="1"/>
          </p:cNvSpPr>
          <p:nvPr userDrawn="1">
            <p:custDataLst>
              <p:tags r:id="rId9"/>
            </p:custDataLst>
          </p:nvPr>
        </p:nvSpPr>
        <p:spPr>
          <a:xfrm>
            <a:off x="6091428" y="-8915400"/>
            <a:ext cx="9144" cy="914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9Slide.vn">
            <a:extLst>
              <a:ext uri="{FF2B5EF4-FFF2-40B4-BE49-F238E27FC236}">
                <a16:creationId xmlns:a16="http://schemas.microsoft.com/office/drawing/2014/main" id="{5703AF2A-1D5F-4BD2-8904-9B6C863CB9B3}"/>
              </a:ext>
            </a:extLst>
          </p:cNvPr>
          <p:cNvSpPr>
            <a:spLocks noSelect="1"/>
          </p:cNvSpPr>
          <p:nvPr userDrawn="1">
            <p:custDataLst>
              <p:tags r:id="rId10"/>
            </p:custDataLst>
          </p:nvPr>
        </p:nvSpPr>
        <p:spPr>
          <a:xfrm>
            <a:off x="6091428" y="15764256"/>
            <a:ext cx="9144" cy="914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ink background with white leaves and black text&#10;&#10;Description automatically generated">
            <a:extLst>
              <a:ext uri="{FF2B5EF4-FFF2-40B4-BE49-F238E27FC236}">
                <a16:creationId xmlns:a16="http://schemas.microsoft.com/office/drawing/2014/main" id="{646760A2-134D-7F99-FBBF-F2E3B6DB689F}"/>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12379735" y="391139"/>
            <a:ext cx="1562100" cy="1562100"/>
          </a:xfrm>
          <a:prstGeom prst="rect">
            <a:avLst/>
          </a:prstGeom>
        </p:spPr>
      </p:pic>
    </p:spTree>
    <p:extLst>
      <p:ext uri="{BB962C8B-B14F-4D97-AF65-F5344CB8AC3E}">
        <p14:creationId xmlns:p14="http://schemas.microsoft.com/office/powerpoint/2010/main" val="4060075053"/>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Lst>
  <p:transition spd="slow">
    <p:wipe/>
  </p:transition>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50000"/>
              <a:lumOff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50000"/>
              <a:lumOff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50000"/>
              <a:lumOff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6FA8DC"/>
        </a:solidFill>
        <a:effectLst/>
      </p:bgPr>
    </p:bg>
    <p:spTree>
      <p:nvGrpSpPr>
        <p:cNvPr id="1" name="Shape 5"/>
        <p:cNvGrpSpPr/>
        <p:nvPr/>
      </p:nvGrpSpPr>
      <p:grpSpPr>
        <a:xfrm>
          <a:off x="0" y="0"/>
          <a:ext cx="0" cy="0"/>
          <a:chOff x="0" y="0"/>
          <a:chExt cx="0" cy="0"/>
        </a:xfrm>
      </p:grpSpPr>
    </p:spTree>
    <p:extLst>
      <p:ext uri="{BB962C8B-B14F-4D97-AF65-F5344CB8AC3E}">
        <p14:creationId xmlns:p14="http://schemas.microsoft.com/office/powerpoint/2010/main" val="3823094384"/>
      </p:ext>
    </p:extLst>
  </p:cSld>
  <p:clrMap bg1="lt1" tx1="dk1" bg2="dk2" tx2="lt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5.png"/><Relationship Id="rId13" Type="http://schemas.microsoft.com/office/2007/relationships/hdphoto" Target="../media/hdphoto4.wdp"/><Relationship Id="rId3" Type="http://schemas.openxmlformats.org/officeDocument/2006/relationships/image" Target="../media/image10.png"/><Relationship Id="rId7" Type="http://schemas.openxmlformats.org/officeDocument/2006/relationships/image" Target="../media/image14.png"/><Relationship Id="rId12" Type="http://schemas.openxmlformats.org/officeDocument/2006/relationships/image" Target="../media/image17.png"/><Relationship Id="rId17" Type="http://schemas.openxmlformats.org/officeDocument/2006/relationships/image" Target="../media/image20.png"/><Relationship Id="rId2" Type="http://schemas.openxmlformats.org/officeDocument/2006/relationships/audio" Target="../media/audio1.wav"/><Relationship Id="rId16" Type="http://schemas.openxmlformats.org/officeDocument/2006/relationships/image" Target="../media/image19.png"/><Relationship Id="rId1" Type="http://schemas.openxmlformats.org/officeDocument/2006/relationships/slideLayout" Target="../slideLayouts/slideLayout3.xml"/><Relationship Id="rId6" Type="http://schemas.openxmlformats.org/officeDocument/2006/relationships/image" Target="../media/image13.gif"/><Relationship Id="rId11" Type="http://schemas.microsoft.com/office/2007/relationships/hdphoto" Target="../media/hdphoto3.wdp"/><Relationship Id="rId5" Type="http://schemas.openxmlformats.org/officeDocument/2006/relationships/image" Target="../media/image12.png"/><Relationship Id="rId15" Type="http://schemas.microsoft.com/office/2007/relationships/hdphoto" Target="../media/hdphoto5.wdp"/><Relationship Id="rId10" Type="http://schemas.openxmlformats.org/officeDocument/2006/relationships/image" Target="../media/image16.png"/><Relationship Id="rId4" Type="http://schemas.openxmlformats.org/officeDocument/2006/relationships/image" Target="../media/image11.png"/><Relationship Id="rId9" Type="http://schemas.microsoft.com/office/2007/relationships/hdphoto" Target="../media/hdphoto2.wdp"/><Relationship Id="rId14" Type="http://schemas.openxmlformats.org/officeDocument/2006/relationships/image" Target="../media/image1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5.xml"/><Relationship Id="rId5" Type="http://schemas.openxmlformats.org/officeDocument/2006/relationships/image" Target="../media/image51.png"/><Relationship Id="rId4" Type="http://schemas.openxmlformats.org/officeDocument/2006/relationships/image" Target="../media/image50.png"/></Relationships>
</file>

<file path=ppt/slides/_rels/slide12.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5.xml"/></Relationships>
</file>

<file path=ppt/slides/_rels/slide13.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7.png"/><Relationship Id="rId7" Type="http://schemas.openxmlformats.org/officeDocument/2006/relationships/image" Target="../media/image14.png"/><Relationship Id="rId12" Type="http://schemas.openxmlformats.org/officeDocument/2006/relationships/image" Target="../media/image53.png"/><Relationship Id="rId2" Type="http://schemas.openxmlformats.org/officeDocument/2006/relationships/image" Target="../media/image44.png"/><Relationship Id="rId1" Type="http://schemas.openxmlformats.org/officeDocument/2006/relationships/slideLayout" Target="../slideLayouts/slideLayout20.xml"/><Relationship Id="rId6" Type="http://schemas.microsoft.com/office/2007/relationships/hdphoto" Target="../media/hdphoto3.wdp"/><Relationship Id="rId11" Type="http://schemas.microsoft.com/office/2007/relationships/hdphoto" Target="../media/hdphoto5.wdp"/><Relationship Id="rId5" Type="http://schemas.openxmlformats.org/officeDocument/2006/relationships/image" Target="../media/image16.png"/><Relationship Id="rId10" Type="http://schemas.openxmlformats.org/officeDocument/2006/relationships/image" Target="../media/image18.png"/><Relationship Id="rId4" Type="http://schemas.microsoft.com/office/2007/relationships/hdphoto" Target="../media/hdphoto4.wdp"/><Relationship Id="rId9" Type="http://schemas.microsoft.com/office/2007/relationships/hdphoto" Target="../media/hdphoto2.wdp"/></Relationships>
</file>

<file path=ppt/slides/_rels/slide1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25.xml"/></Relationships>
</file>

<file path=ppt/slides/_rels/slide15.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25.xml"/><Relationship Id="rId5" Type="http://schemas.openxmlformats.org/officeDocument/2006/relationships/image" Target="../media/image59.png"/><Relationship Id="rId4" Type="http://schemas.openxmlformats.org/officeDocument/2006/relationships/image" Target="../media/image58.png"/></Relationships>
</file>

<file path=ppt/slides/_rels/slide16.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25.xml"/><Relationship Id="rId5" Type="http://schemas.openxmlformats.org/officeDocument/2006/relationships/image" Target="../media/image63.png"/><Relationship Id="rId4" Type="http://schemas.openxmlformats.org/officeDocument/2006/relationships/image" Target="../media/image62.png"/></Relationships>
</file>

<file path=ppt/slides/_rels/slide17.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7.png"/><Relationship Id="rId7" Type="http://schemas.openxmlformats.org/officeDocument/2006/relationships/image" Target="../media/image14.png"/><Relationship Id="rId12" Type="http://schemas.openxmlformats.org/officeDocument/2006/relationships/image" Target="../media/image64.png"/><Relationship Id="rId2" Type="http://schemas.openxmlformats.org/officeDocument/2006/relationships/image" Target="../media/image44.png"/><Relationship Id="rId1" Type="http://schemas.openxmlformats.org/officeDocument/2006/relationships/slideLayout" Target="../slideLayouts/slideLayout20.xml"/><Relationship Id="rId6" Type="http://schemas.microsoft.com/office/2007/relationships/hdphoto" Target="../media/hdphoto3.wdp"/><Relationship Id="rId11" Type="http://schemas.microsoft.com/office/2007/relationships/hdphoto" Target="../media/hdphoto5.wdp"/><Relationship Id="rId5" Type="http://schemas.openxmlformats.org/officeDocument/2006/relationships/image" Target="../media/image16.png"/><Relationship Id="rId10" Type="http://schemas.openxmlformats.org/officeDocument/2006/relationships/image" Target="../media/image18.png"/><Relationship Id="rId4" Type="http://schemas.microsoft.com/office/2007/relationships/hdphoto" Target="../media/hdphoto4.wdp"/><Relationship Id="rId9" Type="http://schemas.microsoft.com/office/2007/relationships/hdphoto" Target="../media/hdphoto2.wdp"/></Relationships>
</file>

<file path=ppt/slides/_rels/slide18.xml.rels><?xml version="1.0" encoding="UTF-8" standalone="yes"?>
<Relationships xmlns="http://schemas.openxmlformats.org/package/2006/relationships"><Relationship Id="rId3" Type="http://schemas.openxmlformats.org/officeDocument/2006/relationships/image" Target="../media/image65.gif"/><Relationship Id="rId2" Type="http://schemas.openxmlformats.org/officeDocument/2006/relationships/notesSlide" Target="../notesSlides/notesSlide6.xml"/><Relationship Id="rId1" Type="http://schemas.openxmlformats.org/officeDocument/2006/relationships/slideLayout" Target="../slideLayouts/slideLayout20.xml"/></Relationships>
</file>

<file path=ppt/slides/_rels/slide19.xml.rels><?xml version="1.0" encoding="UTF-8" standalone="yes"?>
<Relationships xmlns="http://schemas.openxmlformats.org/package/2006/relationships"><Relationship Id="rId8" Type="http://schemas.openxmlformats.org/officeDocument/2006/relationships/image" Target="../media/image71.png"/><Relationship Id="rId13" Type="http://schemas.openxmlformats.org/officeDocument/2006/relationships/image" Target="../media/image75.png"/><Relationship Id="rId3" Type="http://schemas.openxmlformats.org/officeDocument/2006/relationships/image" Target="../media/image67.png"/><Relationship Id="rId7" Type="http://schemas.microsoft.com/office/2007/relationships/hdphoto" Target="../media/hdphoto6.wdp"/><Relationship Id="rId12" Type="http://schemas.openxmlformats.org/officeDocument/2006/relationships/image" Target="../media/image74.png"/><Relationship Id="rId2" Type="http://schemas.openxmlformats.org/officeDocument/2006/relationships/image" Target="../media/image66.png"/><Relationship Id="rId1" Type="http://schemas.openxmlformats.org/officeDocument/2006/relationships/slideLayout" Target="../slideLayouts/slideLayout38.xml"/><Relationship Id="rId6" Type="http://schemas.openxmlformats.org/officeDocument/2006/relationships/image" Target="../media/image70.png"/><Relationship Id="rId11" Type="http://schemas.openxmlformats.org/officeDocument/2006/relationships/image" Target="../media/image73.png"/><Relationship Id="rId5" Type="http://schemas.openxmlformats.org/officeDocument/2006/relationships/image" Target="../media/image69.png"/><Relationship Id="rId10" Type="http://schemas.openxmlformats.org/officeDocument/2006/relationships/image" Target="../media/image72.png"/><Relationship Id="rId4" Type="http://schemas.openxmlformats.org/officeDocument/2006/relationships/image" Target="../media/image68.png"/><Relationship Id="rId9" Type="http://schemas.microsoft.com/office/2007/relationships/hdphoto" Target="../media/hdphoto7.wdp"/></Relationships>
</file>

<file path=ppt/slides/_rels/slide2.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image" Target="../media/image31.png"/><Relationship Id="rId3" Type="http://schemas.openxmlformats.org/officeDocument/2006/relationships/image" Target="../media/image21.png"/><Relationship Id="rId7" Type="http://schemas.openxmlformats.org/officeDocument/2006/relationships/image" Target="../media/image25.png"/><Relationship Id="rId12" Type="http://schemas.openxmlformats.org/officeDocument/2006/relationships/image" Target="../media/image30.png"/><Relationship Id="rId2" Type="http://schemas.openxmlformats.org/officeDocument/2006/relationships/notesSlide" Target="../notesSlides/notesSlide1.xml"/><Relationship Id="rId1" Type="http://schemas.openxmlformats.org/officeDocument/2006/relationships/slideLayout" Target="../slideLayouts/slideLayout50.xml"/><Relationship Id="rId6" Type="http://schemas.openxmlformats.org/officeDocument/2006/relationships/image" Target="../media/image24.png"/><Relationship Id="rId11" Type="http://schemas.openxmlformats.org/officeDocument/2006/relationships/image" Target="../media/image29.png"/><Relationship Id="rId5" Type="http://schemas.openxmlformats.org/officeDocument/2006/relationships/image" Target="../media/image23.png"/><Relationship Id="rId10" Type="http://schemas.openxmlformats.org/officeDocument/2006/relationships/image" Target="../media/image28.png"/><Relationship Id="rId4" Type="http://schemas.openxmlformats.org/officeDocument/2006/relationships/image" Target="../media/image22.png"/><Relationship Id="rId9" Type="http://schemas.openxmlformats.org/officeDocument/2006/relationships/image" Target="../media/image27.png"/></Relationships>
</file>

<file path=ppt/slides/_rels/slide3.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audio" Target="../media/audio2.wav"/><Relationship Id="rId7" Type="http://schemas.openxmlformats.org/officeDocument/2006/relationships/image" Target="../media/image35.svg"/><Relationship Id="rId2" Type="http://schemas.openxmlformats.org/officeDocument/2006/relationships/notesSlide" Target="../notesSlides/notesSlide2.xml"/><Relationship Id="rId1" Type="http://schemas.openxmlformats.org/officeDocument/2006/relationships/slideLayout" Target="../slideLayouts/slideLayout50.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 Id="rId9" Type="http://schemas.openxmlformats.org/officeDocument/2006/relationships/image" Target="../media/image37.svg"/></Relationships>
</file>

<file path=ppt/slides/_rels/slide4.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audio" Target="../media/audio2.wav"/><Relationship Id="rId7" Type="http://schemas.openxmlformats.org/officeDocument/2006/relationships/image" Target="../media/image35.svg"/><Relationship Id="rId2" Type="http://schemas.openxmlformats.org/officeDocument/2006/relationships/notesSlide" Target="../notesSlides/notesSlide3.xml"/><Relationship Id="rId1" Type="http://schemas.openxmlformats.org/officeDocument/2006/relationships/slideLayout" Target="../slideLayouts/slideLayout50.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 Id="rId9" Type="http://schemas.openxmlformats.org/officeDocument/2006/relationships/image" Target="../media/image37.svg"/></Relationships>
</file>

<file path=ppt/slides/_rels/slide5.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audio" Target="../media/audio2.wav"/><Relationship Id="rId7" Type="http://schemas.openxmlformats.org/officeDocument/2006/relationships/image" Target="../media/image35.svg"/><Relationship Id="rId2" Type="http://schemas.openxmlformats.org/officeDocument/2006/relationships/notesSlide" Target="../notesSlides/notesSlide4.xml"/><Relationship Id="rId1" Type="http://schemas.openxmlformats.org/officeDocument/2006/relationships/slideLayout" Target="../slideLayouts/slideLayout50.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 Id="rId9" Type="http://schemas.openxmlformats.org/officeDocument/2006/relationships/image" Target="../media/image37.svg"/></Relationships>
</file>

<file path=ppt/slides/_rels/slide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10.png"/><Relationship Id="rId1" Type="http://schemas.openxmlformats.org/officeDocument/2006/relationships/slideLayout" Target="../slideLayouts/slideLayout3.xml"/><Relationship Id="rId4" Type="http://schemas.openxmlformats.org/officeDocument/2006/relationships/image" Target="../media/image39.png"/></Relationships>
</file>

<file path=ppt/slides/_rels/slide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5.xml"/><Relationship Id="rId1" Type="http://schemas.openxmlformats.org/officeDocument/2006/relationships/slideLayout" Target="../slideLayouts/slideLayout54.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8.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7.png"/><Relationship Id="rId7" Type="http://schemas.openxmlformats.org/officeDocument/2006/relationships/image" Target="../media/image14.png"/><Relationship Id="rId12"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0.xml"/><Relationship Id="rId6" Type="http://schemas.microsoft.com/office/2007/relationships/hdphoto" Target="../media/hdphoto3.wdp"/><Relationship Id="rId11" Type="http://schemas.microsoft.com/office/2007/relationships/hdphoto" Target="../media/hdphoto5.wdp"/><Relationship Id="rId5" Type="http://schemas.openxmlformats.org/officeDocument/2006/relationships/image" Target="../media/image16.png"/><Relationship Id="rId10" Type="http://schemas.openxmlformats.org/officeDocument/2006/relationships/image" Target="../media/image18.png"/><Relationship Id="rId4" Type="http://schemas.microsoft.com/office/2007/relationships/hdphoto" Target="../media/hdphoto4.wdp"/><Relationship Id="rId9" Type="http://schemas.microsoft.com/office/2007/relationships/hdphoto" Target="../media/hdphoto2.wdp"/></Relationships>
</file>

<file path=ppt/slides/_rels/slide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group of dolls holding kites&#10;&#10;Description automatically generated with low confidence">
            <a:extLst>
              <a:ext uri="{FF2B5EF4-FFF2-40B4-BE49-F238E27FC236}">
                <a16:creationId xmlns:a16="http://schemas.microsoft.com/office/drawing/2014/main" id="{5811D9C2-463A-41B7-AD2B-6108869232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39697" y="2173936"/>
            <a:ext cx="5546962" cy="3956926"/>
          </a:xfrm>
          <a:prstGeom prst="rect">
            <a:avLst/>
          </a:prstGeom>
        </p:spPr>
      </p:pic>
      <p:sp>
        <p:nvSpPr>
          <p:cNvPr id="5" name="云形 15">
            <a:extLst>
              <a:ext uri="{FF2B5EF4-FFF2-40B4-BE49-F238E27FC236}">
                <a16:creationId xmlns:a16="http://schemas.microsoft.com/office/drawing/2014/main" id="{1E69A9B2-0B94-4805-B4E0-C7B775829627}"/>
              </a:ext>
            </a:extLst>
          </p:cNvPr>
          <p:cNvSpPr/>
          <p:nvPr/>
        </p:nvSpPr>
        <p:spPr>
          <a:xfrm>
            <a:off x="4768476" y="640640"/>
            <a:ext cx="1028244" cy="560255"/>
          </a:xfrm>
          <a:prstGeom prst="cloud">
            <a:avLst/>
          </a:prstGeom>
          <a:solidFill>
            <a:schemeClr val="bg1"/>
          </a:solidFill>
          <a:ln>
            <a:solidFill>
              <a:srgbClr val="FEBC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pic>
        <p:nvPicPr>
          <p:cNvPr id="6" name="Picture 5" descr="Shape&#10;&#10;Description automatically generated">
            <a:extLst>
              <a:ext uri="{FF2B5EF4-FFF2-40B4-BE49-F238E27FC236}">
                <a16:creationId xmlns:a16="http://schemas.microsoft.com/office/drawing/2014/main" id="{0200DAAC-1C9C-42C3-90DA-DEC7BEC9B2F0}"/>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22556"/>
          <a:stretch/>
        </p:blipFill>
        <p:spPr>
          <a:xfrm>
            <a:off x="1789104" y="0"/>
            <a:ext cx="3902999" cy="1120614"/>
          </a:xfrm>
          <a:prstGeom prst="rect">
            <a:avLst/>
          </a:prstGeom>
        </p:spPr>
      </p:pic>
      <p:pic>
        <p:nvPicPr>
          <p:cNvPr id="7" name="图片 4" descr="图片包含 物体&#10;&#10;描述已自动生成">
            <a:extLst>
              <a:ext uri="{FF2B5EF4-FFF2-40B4-BE49-F238E27FC236}">
                <a16:creationId xmlns:a16="http://schemas.microsoft.com/office/drawing/2014/main" id="{19803CFB-12FD-4828-B56A-5B11EB581448}"/>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31161" r="3828" b="1"/>
          <a:stretch/>
        </p:blipFill>
        <p:spPr>
          <a:xfrm>
            <a:off x="9398628" y="-56002"/>
            <a:ext cx="2129847" cy="2002242"/>
          </a:xfrm>
          <a:custGeom>
            <a:avLst/>
            <a:gdLst>
              <a:gd name="connsiteX0" fmla="*/ 2343548 w 7128913"/>
              <a:gd name="connsiteY0" fmla="*/ 0 h 6853457"/>
              <a:gd name="connsiteX1" fmla="*/ 5168877 w 7128913"/>
              <a:gd name="connsiteY1" fmla="*/ 0 h 6853457"/>
              <a:gd name="connsiteX2" fmla="*/ 5218299 w 7128913"/>
              <a:gd name="connsiteY2" fmla="*/ 19487 h 6853457"/>
              <a:gd name="connsiteX3" fmla="*/ 7014769 w 7128913"/>
              <a:gd name="connsiteY3" fmla="*/ 1610837 h 6853457"/>
              <a:gd name="connsiteX4" fmla="*/ 7128913 w 7128913"/>
              <a:gd name="connsiteY4" fmla="*/ 1827198 h 6853457"/>
              <a:gd name="connsiteX5" fmla="*/ 7128913 w 7128913"/>
              <a:gd name="connsiteY5" fmla="*/ 5131581 h 6853457"/>
              <a:gd name="connsiteX6" fmla="*/ 7091067 w 7128913"/>
              <a:gd name="connsiteY6" fmla="*/ 5210750 h 6853457"/>
              <a:gd name="connsiteX7" fmla="*/ 5546646 w 7128913"/>
              <a:gd name="connsiteY7" fmla="*/ 6783375 h 6853457"/>
              <a:gd name="connsiteX8" fmla="*/ 5409811 w 7128913"/>
              <a:gd name="connsiteY8" fmla="*/ 6853457 h 6853457"/>
              <a:gd name="connsiteX9" fmla="*/ 2102613 w 7128913"/>
              <a:gd name="connsiteY9" fmla="*/ 6853457 h 6853457"/>
              <a:gd name="connsiteX10" fmla="*/ 1965779 w 7128913"/>
              <a:gd name="connsiteY10" fmla="*/ 6783375 h 6853457"/>
              <a:gd name="connsiteX11" fmla="*/ 0 w 7128913"/>
              <a:gd name="connsiteY11" fmla="*/ 3480517 h 6853457"/>
              <a:gd name="connsiteX12" fmla="*/ 2294125 w 7128913"/>
              <a:gd name="connsiteY12" fmla="*/ 19487 h 6853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28913" h="6853457">
                <a:moveTo>
                  <a:pt x="2343548" y="0"/>
                </a:moveTo>
                <a:lnTo>
                  <a:pt x="5168877" y="0"/>
                </a:lnTo>
                <a:lnTo>
                  <a:pt x="5218299" y="19487"/>
                </a:lnTo>
                <a:cubicBezTo>
                  <a:pt x="5976640" y="340238"/>
                  <a:pt x="6607722" y="902948"/>
                  <a:pt x="7014769" y="1610837"/>
                </a:cubicBezTo>
                <a:lnTo>
                  <a:pt x="7128913" y="1827198"/>
                </a:lnTo>
                <a:lnTo>
                  <a:pt x="7128913" y="5131581"/>
                </a:lnTo>
                <a:lnTo>
                  <a:pt x="7091067" y="5210750"/>
                </a:lnTo>
                <a:cubicBezTo>
                  <a:pt x="6744936" y="5876527"/>
                  <a:pt x="6205281" y="6425584"/>
                  <a:pt x="5546646" y="6783375"/>
                </a:cubicBezTo>
                <a:lnTo>
                  <a:pt x="5409811" y="6853457"/>
                </a:lnTo>
                <a:lnTo>
                  <a:pt x="2102613" y="6853457"/>
                </a:lnTo>
                <a:lnTo>
                  <a:pt x="1965779" y="6783375"/>
                </a:lnTo>
                <a:cubicBezTo>
                  <a:pt x="794873" y="6147301"/>
                  <a:pt x="0" y="4906735"/>
                  <a:pt x="0" y="3480517"/>
                </a:cubicBezTo>
                <a:cubicBezTo>
                  <a:pt x="0" y="1924643"/>
                  <a:pt x="945964" y="589711"/>
                  <a:pt x="2294125" y="19487"/>
                </a:cubicBezTo>
                <a:close/>
              </a:path>
            </a:pathLst>
          </a:custGeom>
        </p:spPr>
      </p:pic>
      <p:pic>
        <p:nvPicPr>
          <p:cNvPr id="8" name="Picture 7">
            <a:extLst>
              <a:ext uri="{FF2B5EF4-FFF2-40B4-BE49-F238E27FC236}">
                <a16:creationId xmlns:a16="http://schemas.microsoft.com/office/drawing/2014/main" id="{EDD9BDC1-028A-4E9C-867E-37BED8CB9EEA}"/>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111546" y="-118897"/>
            <a:ext cx="1392700" cy="1392700"/>
          </a:xfrm>
          <a:prstGeom prst="rect">
            <a:avLst/>
          </a:prstGeom>
        </p:spPr>
      </p:pic>
      <p:sp>
        <p:nvSpPr>
          <p:cNvPr id="9" name="云形 15">
            <a:extLst>
              <a:ext uri="{FF2B5EF4-FFF2-40B4-BE49-F238E27FC236}">
                <a16:creationId xmlns:a16="http://schemas.microsoft.com/office/drawing/2014/main" id="{9E731438-E420-4706-BD02-55D5201A80DD}"/>
              </a:ext>
            </a:extLst>
          </p:cNvPr>
          <p:cNvSpPr/>
          <p:nvPr/>
        </p:nvSpPr>
        <p:spPr>
          <a:xfrm>
            <a:off x="6996452" y="63312"/>
            <a:ext cx="1028244" cy="560255"/>
          </a:xfrm>
          <a:prstGeom prst="cloud">
            <a:avLst/>
          </a:prstGeom>
          <a:solidFill>
            <a:schemeClr val="bg1"/>
          </a:solidFill>
          <a:ln>
            <a:solidFill>
              <a:srgbClr val="FEBC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12" name="云形 16">
            <a:extLst>
              <a:ext uri="{FF2B5EF4-FFF2-40B4-BE49-F238E27FC236}">
                <a16:creationId xmlns:a16="http://schemas.microsoft.com/office/drawing/2014/main" id="{61AE4E4B-A666-48FE-8D3F-8E3B4E0AFF3D}"/>
              </a:ext>
            </a:extLst>
          </p:cNvPr>
          <p:cNvSpPr/>
          <p:nvPr/>
        </p:nvSpPr>
        <p:spPr>
          <a:xfrm>
            <a:off x="0" y="682853"/>
            <a:ext cx="1395739" cy="760490"/>
          </a:xfrm>
          <a:prstGeom prst="clou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pic>
        <p:nvPicPr>
          <p:cNvPr id="10" name="Picture 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629983" y="3369034"/>
            <a:ext cx="2610422" cy="2409620"/>
          </a:xfrm>
          <a:prstGeom prst="rect">
            <a:avLst/>
          </a:prstGeom>
          <a:effectLst>
            <a:outerShdw blurRad="50800" dist="38100" dir="2700000" algn="tl" rotWithShape="0">
              <a:prstClr val="black">
                <a:alpha val="40000"/>
              </a:prstClr>
            </a:outerShdw>
          </a:effectLst>
        </p:spPr>
      </p:pic>
      <p:pic>
        <p:nvPicPr>
          <p:cNvPr id="20" name="Picture 4" descr="Hình ảnh những chiếc chong chóng vô cùng xinh xắn, hình nền đặc sắc cho  riêng bạn - Mua bán hình ảnh shutterstock giá rẻ chỉ từ 3.000 đ trong 2 phút"/>
          <p:cNvPicPr>
            <a:picLocks noChangeAspect="1" noChangeArrowheads="1"/>
          </p:cNvPicPr>
          <p:nvPr/>
        </p:nvPicPr>
        <p:blipFill rotWithShape="1">
          <a:blip r:embed="rId8">
            <a:extLst>
              <a:ext uri="{BEBA8EAE-BF5A-486C-A8C5-ECC9F3942E4B}">
                <a14:imgProps xmlns:a14="http://schemas.microsoft.com/office/drawing/2010/main">
                  <a14:imgLayer r:embed="rId9">
                    <a14:imgEffect>
                      <a14:backgroundRemoval t="0" b="98214" l="0" r="94271">
                        <a14:foregroundMark x1="48438" y1="88571" x2="48438" y2="72500"/>
                        <a14:backgroundMark x1="19271" y1="20000" x2="67708" y2="50357"/>
                        <a14:backgroundMark x1="41667" y1="36786" x2="52604" y2="25714"/>
                        <a14:backgroundMark x1="54688" y1="20714" x2="51563" y2="9643"/>
                        <a14:backgroundMark x1="61458" y1="28214" x2="81771" y2="19286"/>
                        <a14:backgroundMark x1="54688" y1="19286" x2="48438" y2="9643"/>
                        <a14:backgroundMark x1="59896" y1="37500" x2="69792" y2="34643"/>
                        <a14:backgroundMark x1="49479" y1="47143" x2="81771" y2="38571"/>
                        <a14:backgroundMark x1="32292" y1="41429" x2="46354" y2="41429"/>
                        <a14:backgroundMark x1="39583" y1="48214" x2="39583" y2="54643"/>
                        <a14:backgroundMark x1="39583" y1="58571" x2="39583" y2="60714"/>
                        <a14:backgroundMark x1="47396" y1="21429" x2="47396" y2="21429"/>
                        <a14:backgroundMark x1="40625" y1="47857" x2="38542" y2="54643"/>
                      </a14:backgroundRemoval>
                    </a14:imgEffect>
                  </a14:imgLayer>
                </a14:imgProps>
              </a:ext>
              <a:ext uri="{28A0092B-C50C-407E-A947-70E740481C1C}">
                <a14:useLocalDpi xmlns:a14="http://schemas.microsoft.com/office/drawing/2010/main" val="0"/>
              </a:ext>
            </a:extLst>
          </a:blip>
          <a:srcRect t="44938" b="-1"/>
          <a:stretch/>
        </p:blipFill>
        <p:spPr bwMode="auto">
          <a:xfrm>
            <a:off x="2913509" y="3090441"/>
            <a:ext cx="1150099" cy="923524"/>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6" descr="Hình ảnh Gió PNG, Vector, PSD, và biểu tượng để tải về miễn phí | pngtree"/>
          <p:cNvPicPr>
            <a:picLocks noChangeAspect="1" noChangeArrowheads="1"/>
          </p:cNvPicPr>
          <p:nvPr/>
        </p:nvPicPr>
        <p:blipFill>
          <a:blip r:embed="rId10">
            <a:extLst>
              <a:ext uri="{BEBA8EAE-BF5A-486C-A8C5-ECC9F3942E4B}">
                <a14:imgProps xmlns:a14="http://schemas.microsoft.com/office/drawing/2010/main">
                  <a14:imgLayer r:embed="rId11">
                    <a14:imgEffect>
                      <a14:backgroundRemoval t="10000" b="90000" l="10000" r="90000">
                        <a14:foregroundMark x1="40278" y1="69444" x2="41667" y2="68611"/>
                        <a14:foregroundMark x1="13611" y1="52500" x2="17778" y2="51667"/>
                        <a14:foregroundMark x1="30278" y1="41667" x2="32778" y2="41667"/>
                        <a14:backgroundMark x1="41944" y1="45278" x2="41944" y2="45556"/>
                        <a14:backgroundMark x1="36667" y1="42778" x2="53056" y2="44167"/>
                        <a14:backgroundMark x1="32500" y1="51944" x2="48333" y2="55833"/>
                        <a14:backgroundMark x1="49167" y1="56111" x2="67222" y2="51944"/>
                        <a14:backgroundMark x1="68333" y1="50833" x2="75833" y2="39167"/>
                        <a14:backgroundMark x1="74167" y1="36667" x2="78889" y2="35833"/>
                        <a14:backgroundMark x1="83056" y1="30278" x2="85833" y2="33056"/>
                        <a14:backgroundMark x1="87778" y1="55000" x2="74722" y2="60556"/>
                      </a14:backgroundRemoval>
                    </a14:imgEffect>
                  </a14:imgLayer>
                </a14:imgProps>
              </a:ext>
              <a:ext uri="{28A0092B-C50C-407E-A947-70E740481C1C}">
                <a14:useLocalDpi xmlns:a14="http://schemas.microsoft.com/office/drawing/2010/main" val="0"/>
              </a:ext>
            </a:extLst>
          </a:blip>
          <a:srcRect/>
          <a:stretch>
            <a:fillRect/>
          </a:stretch>
        </p:blipFill>
        <p:spPr bwMode="auto">
          <a:xfrm>
            <a:off x="-139566" y="359881"/>
            <a:ext cx="1782762" cy="1782763"/>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Hình ảnh Gió PNG, Vector, PSD, và biểu tượng để tải về miễn phí | pngtree"/>
          <p:cNvPicPr>
            <a:picLocks noChangeAspect="1" noChangeArrowheads="1"/>
          </p:cNvPicPr>
          <p:nvPr/>
        </p:nvPicPr>
        <p:blipFill>
          <a:blip r:embed="rId10">
            <a:extLst>
              <a:ext uri="{BEBA8EAE-BF5A-486C-A8C5-ECC9F3942E4B}">
                <a14:imgProps xmlns:a14="http://schemas.microsoft.com/office/drawing/2010/main">
                  <a14:imgLayer r:embed="rId11">
                    <a14:imgEffect>
                      <a14:backgroundRemoval t="10000" b="90000" l="10000" r="90000">
                        <a14:foregroundMark x1="40278" y1="69444" x2="41667" y2="68611"/>
                        <a14:foregroundMark x1="13611" y1="52500" x2="17778" y2="51667"/>
                        <a14:foregroundMark x1="30278" y1="41667" x2="32778" y2="41667"/>
                        <a14:backgroundMark x1="41944" y1="45278" x2="41944" y2="45556"/>
                        <a14:backgroundMark x1="36667" y1="42778" x2="53056" y2="44167"/>
                        <a14:backgroundMark x1="32500" y1="51944" x2="48333" y2="55833"/>
                        <a14:backgroundMark x1="49167" y1="56111" x2="67222" y2="51944"/>
                        <a14:backgroundMark x1="68333" y1="50833" x2="75833" y2="39167"/>
                        <a14:backgroundMark x1="74167" y1="36667" x2="78889" y2="35833"/>
                        <a14:backgroundMark x1="83056" y1="30278" x2="85833" y2="33056"/>
                        <a14:backgroundMark x1="87778" y1="55000" x2="74722" y2="60556"/>
                      </a14:backgroundRemoval>
                    </a14:imgEffect>
                  </a14:imgLayer>
                </a14:imgProps>
              </a:ext>
              <a:ext uri="{28A0092B-C50C-407E-A947-70E740481C1C}">
                <a14:useLocalDpi xmlns:a14="http://schemas.microsoft.com/office/drawing/2010/main" val="0"/>
              </a:ext>
            </a:extLst>
          </a:blip>
          <a:srcRect/>
          <a:stretch>
            <a:fillRect/>
          </a:stretch>
        </p:blipFill>
        <p:spPr bwMode="auto">
          <a:xfrm>
            <a:off x="4230252" y="1207266"/>
            <a:ext cx="1782762" cy="1782763"/>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6" descr="Hình ảnh Gió PNG, Vector, PSD, và biểu tượng để tải về miễn phí | pngtree"/>
          <p:cNvPicPr>
            <a:picLocks noChangeAspect="1" noChangeArrowheads="1"/>
          </p:cNvPicPr>
          <p:nvPr/>
        </p:nvPicPr>
        <p:blipFill>
          <a:blip r:embed="rId10">
            <a:extLst>
              <a:ext uri="{BEBA8EAE-BF5A-486C-A8C5-ECC9F3942E4B}">
                <a14:imgProps xmlns:a14="http://schemas.microsoft.com/office/drawing/2010/main">
                  <a14:imgLayer r:embed="rId11">
                    <a14:imgEffect>
                      <a14:backgroundRemoval t="10000" b="90000" l="10000" r="90000">
                        <a14:foregroundMark x1="40278" y1="69444" x2="41667" y2="68611"/>
                        <a14:foregroundMark x1="13611" y1="52500" x2="17778" y2="51667"/>
                        <a14:foregroundMark x1="30278" y1="41667" x2="32778" y2="41667"/>
                        <a14:backgroundMark x1="41944" y1="45278" x2="41944" y2="45556"/>
                        <a14:backgroundMark x1="36667" y1="42778" x2="53056" y2="44167"/>
                        <a14:backgroundMark x1="32500" y1="51944" x2="48333" y2="55833"/>
                        <a14:backgroundMark x1="49167" y1="56111" x2="67222" y2="51944"/>
                        <a14:backgroundMark x1="68333" y1="50833" x2="75833" y2="39167"/>
                        <a14:backgroundMark x1="74167" y1="36667" x2="78889" y2="35833"/>
                        <a14:backgroundMark x1="83056" y1="30278" x2="85833" y2="33056"/>
                        <a14:backgroundMark x1="87778" y1="55000" x2="74722" y2="60556"/>
                      </a14:backgroundRemoval>
                    </a14:imgEffect>
                  </a14:imgLayer>
                </a14:imgProps>
              </a:ext>
              <a:ext uri="{28A0092B-C50C-407E-A947-70E740481C1C}">
                <a14:useLocalDpi xmlns:a14="http://schemas.microsoft.com/office/drawing/2010/main" val="0"/>
              </a:ext>
            </a:extLst>
          </a:blip>
          <a:srcRect/>
          <a:stretch>
            <a:fillRect/>
          </a:stretch>
        </p:blipFill>
        <p:spPr bwMode="auto">
          <a:xfrm>
            <a:off x="8019325" y="244562"/>
            <a:ext cx="1782762" cy="1782763"/>
          </a:xfrm>
          <a:prstGeom prst="rect">
            <a:avLst/>
          </a:prstGeom>
          <a:noFill/>
          <a:extLst>
            <a:ext uri="{909E8E84-426E-40DD-AFC4-6F175D3DCCD1}">
              <a14:hiddenFill xmlns:a14="http://schemas.microsoft.com/office/drawing/2010/main">
                <a:solidFill>
                  <a:srgbClr val="FFFFFF"/>
                </a:solidFill>
              </a14:hiddenFill>
            </a:ext>
          </a:extLst>
        </p:spPr>
      </p:pic>
      <p:grpSp>
        <p:nvGrpSpPr>
          <p:cNvPr id="24" name="Group 23"/>
          <p:cNvGrpSpPr/>
          <p:nvPr/>
        </p:nvGrpSpPr>
        <p:grpSpPr>
          <a:xfrm>
            <a:off x="-111546" y="5324350"/>
            <a:ext cx="12319322" cy="2103536"/>
            <a:chOff x="-127322" y="4997533"/>
            <a:chExt cx="12319322" cy="2103536"/>
          </a:xfrm>
          <a:effectLst>
            <a:outerShdw blurRad="50800" dist="38100" dir="2700000" algn="tl" rotWithShape="0">
              <a:prstClr val="black">
                <a:alpha val="40000"/>
              </a:prstClr>
            </a:outerShdw>
          </a:effectLst>
        </p:grpSpPr>
        <p:pic>
          <p:nvPicPr>
            <p:cNvPr id="25" name="Picture 2" descr="Pinwheel Images, Stock Photos &amp;amp; Vectors | Shutterstock"/>
            <p:cNvPicPr>
              <a:picLocks noChangeAspect="1" noChangeArrowheads="1"/>
            </p:cNvPicPr>
            <p:nvPr/>
          </p:nvPicPr>
          <p:blipFill>
            <a:blip r:embed="rId12">
              <a:extLst>
                <a:ext uri="{BEBA8EAE-BF5A-486C-A8C5-ECC9F3942E4B}">
                  <a14:imgProps xmlns:a14="http://schemas.microsoft.com/office/drawing/2010/main">
                    <a14:imgLayer r:embed="rId13">
                      <a14:imgEffect>
                        <a14:backgroundRemoval t="0" b="100000" l="0" r="100000">
                          <a14:foregroundMark x1="6981" y1="27857" x2="16226" y2="36429"/>
                          <a14:foregroundMark x1="17170" y1="52857" x2="17170" y2="58214"/>
                          <a14:foregroundMark x1="16604" y1="58214" x2="16415" y2="87857"/>
                          <a14:foregroundMark x1="6038" y1="25714" x2="5094" y2="20714"/>
                          <a14:foregroundMark x1="72830" y1="20714" x2="93019" y2="45000"/>
                          <a14:foregroundMark x1="83208" y1="50714" x2="83208" y2="87500"/>
                          <a14:foregroundMark x1="49434" y1="49286" x2="49434" y2="89286"/>
                        </a14:backgroundRemoval>
                      </a14:imgEffect>
                    </a14:imgLayer>
                  </a14:imgProps>
                </a:ext>
                <a:ext uri="{28A0092B-C50C-407E-A947-70E740481C1C}">
                  <a14:useLocalDpi xmlns:a14="http://schemas.microsoft.com/office/drawing/2010/main" val="0"/>
                </a:ext>
              </a:extLst>
            </a:blip>
            <a:srcRect/>
            <a:stretch>
              <a:fillRect/>
            </a:stretch>
          </p:blipFill>
          <p:spPr bwMode="auto">
            <a:xfrm>
              <a:off x="-127322" y="4997534"/>
              <a:ext cx="3981691" cy="2103535"/>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2" descr="Pinwheel Images, Stock Photos &amp;amp; Vectors | Shutterstock"/>
            <p:cNvPicPr>
              <a:picLocks noChangeAspect="1" noChangeArrowheads="1"/>
            </p:cNvPicPr>
            <p:nvPr/>
          </p:nvPicPr>
          <p:blipFill>
            <a:blip r:embed="rId12">
              <a:extLst>
                <a:ext uri="{BEBA8EAE-BF5A-486C-A8C5-ECC9F3942E4B}">
                  <a14:imgProps xmlns:a14="http://schemas.microsoft.com/office/drawing/2010/main">
                    <a14:imgLayer r:embed="rId13">
                      <a14:imgEffect>
                        <a14:backgroundRemoval t="0" b="100000" l="0" r="100000">
                          <a14:foregroundMark x1="6981" y1="27857" x2="16226" y2="36429"/>
                          <a14:foregroundMark x1="17170" y1="52857" x2="17170" y2="58214"/>
                          <a14:foregroundMark x1="16604" y1="58214" x2="16415" y2="87857"/>
                          <a14:foregroundMark x1="6038" y1="25714" x2="5094" y2="20714"/>
                          <a14:foregroundMark x1="72830" y1="20714" x2="93019" y2="45000"/>
                          <a14:foregroundMark x1="83208" y1="50714" x2="83208" y2="87500"/>
                          <a14:foregroundMark x1="49434" y1="49286" x2="49434" y2="89286"/>
                        </a14:backgroundRemoval>
                      </a14:imgEffect>
                    </a14:imgLayer>
                  </a14:imgProps>
                </a:ext>
                <a:ext uri="{28A0092B-C50C-407E-A947-70E740481C1C}">
                  <a14:useLocalDpi xmlns:a14="http://schemas.microsoft.com/office/drawing/2010/main" val="0"/>
                </a:ext>
              </a:extLst>
            </a:blip>
            <a:srcRect/>
            <a:stretch>
              <a:fillRect/>
            </a:stretch>
          </p:blipFill>
          <p:spPr bwMode="auto">
            <a:xfrm>
              <a:off x="4087792" y="4997534"/>
              <a:ext cx="3981691" cy="2103535"/>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2" descr="Pinwheel Images, Stock Photos &amp;amp; Vectors | Shutterstock"/>
            <p:cNvPicPr>
              <a:picLocks noChangeAspect="1" noChangeArrowheads="1"/>
            </p:cNvPicPr>
            <p:nvPr/>
          </p:nvPicPr>
          <p:blipFill>
            <a:blip r:embed="rId12">
              <a:extLst>
                <a:ext uri="{BEBA8EAE-BF5A-486C-A8C5-ECC9F3942E4B}">
                  <a14:imgProps xmlns:a14="http://schemas.microsoft.com/office/drawing/2010/main">
                    <a14:imgLayer r:embed="rId13">
                      <a14:imgEffect>
                        <a14:backgroundRemoval t="0" b="100000" l="0" r="100000">
                          <a14:foregroundMark x1="6981" y1="27857" x2="16226" y2="36429"/>
                          <a14:foregroundMark x1="17170" y1="52857" x2="17170" y2="58214"/>
                          <a14:foregroundMark x1="16604" y1="58214" x2="16415" y2="87857"/>
                          <a14:foregroundMark x1="6038" y1="25714" x2="5094" y2="20714"/>
                          <a14:foregroundMark x1="72830" y1="20714" x2="93019" y2="45000"/>
                          <a14:foregroundMark x1="83208" y1="50714" x2="83208" y2="87500"/>
                          <a14:foregroundMark x1="49434" y1="49286" x2="49434" y2="89286"/>
                        </a14:backgroundRemoval>
                      </a14:imgEffect>
                    </a14:imgLayer>
                  </a14:imgProps>
                </a:ext>
                <a:ext uri="{28A0092B-C50C-407E-A947-70E740481C1C}">
                  <a14:useLocalDpi xmlns:a14="http://schemas.microsoft.com/office/drawing/2010/main" val="0"/>
                </a:ext>
              </a:extLst>
            </a:blip>
            <a:srcRect/>
            <a:stretch>
              <a:fillRect/>
            </a:stretch>
          </p:blipFill>
          <p:spPr bwMode="auto">
            <a:xfrm>
              <a:off x="8210309" y="4997533"/>
              <a:ext cx="3981691" cy="2103535"/>
            </a:xfrm>
            <a:prstGeom prst="rect">
              <a:avLst/>
            </a:prstGeom>
            <a:noFill/>
            <a:extLst>
              <a:ext uri="{909E8E84-426E-40DD-AFC4-6F175D3DCCD1}">
                <a14:hiddenFill xmlns:a14="http://schemas.microsoft.com/office/drawing/2010/main">
                  <a:solidFill>
                    <a:srgbClr val="FFFFFF"/>
                  </a:solidFill>
                </a14:hiddenFill>
              </a:ext>
            </a:extLst>
          </p:spPr>
        </p:pic>
      </p:grpSp>
      <p:pic>
        <p:nvPicPr>
          <p:cNvPr id="6146" name="Picture 2" descr="Color pinwheel Royalty Free Vector Image - VectorStock"/>
          <p:cNvPicPr>
            <a:picLocks noChangeAspect="1" noChangeArrowheads="1"/>
          </p:cNvPicPr>
          <p:nvPr/>
        </p:nvPicPr>
        <p:blipFill rotWithShape="1">
          <a:blip r:embed="rId14" cstate="print">
            <a:extLst>
              <a:ext uri="{BEBA8EAE-BF5A-486C-A8C5-ECC9F3942E4B}">
                <a14:imgProps xmlns:a14="http://schemas.microsoft.com/office/drawing/2010/main">
                  <a14:imgLayer r:embed="rId15">
                    <a14:imgEffect>
                      <a14:backgroundRemoval t="1204" b="90093" l="7429" r="94000">
                        <a14:foregroundMark x1="50143" y1="49722" x2="49571" y2="90093"/>
                        <a14:foregroundMark x1="30286" y1="19537" x2="24286" y2="14352"/>
                        <a14:foregroundMark x1="29143" y1="25741" x2="37143" y2="27870"/>
                        <a14:foregroundMark x1="36571" y1="26759" x2="36571" y2="22593"/>
                        <a14:foregroundMark x1="46857" y1="8796" x2="48429" y2="6111"/>
                        <a14:foregroundMark x1="7429" y1="32222" x2="9286" y2="32870"/>
                        <a14:foregroundMark x1="91286" y1="33796" x2="94000" y2="33796"/>
                        <a14:foregroundMark x1="50714" y1="1204" x2="55857" y2="2500"/>
                        <a14:foregroundMark x1="48286" y1="27315" x2="50857" y2="28889"/>
                        <a14:backgroundMark x1="50143" y1="50926" x2="49429" y2="89630"/>
                      </a14:backgroundRemoval>
                    </a14:imgEffect>
                  </a14:imgLayer>
                </a14:imgProps>
              </a:ext>
              <a:ext uri="{28A0092B-C50C-407E-A947-70E740481C1C}">
                <a14:useLocalDpi xmlns:a14="http://schemas.microsoft.com/office/drawing/2010/main" val="0"/>
              </a:ext>
            </a:extLst>
          </a:blip>
          <a:srcRect b="42634"/>
          <a:stretch/>
        </p:blipFill>
        <p:spPr bwMode="auto">
          <a:xfrm>
            <a:off x="2975761" y="2641791"/>
            <a:ext cx="981020" cy="86828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550DE8C9-0AD9-317A-3BF3-BB5D16A60D28}"/>
              </a:ext>
            </a:extLst>
          </p:cNvPr>
          <p:cNvPicPr>
            <a:picLocks noChangeAspect="1"/>
          </p:cNvPicPr>
          <p:nvPr/>
        </p:nvPicPr>
        <p:blipFill>
          <a:blip r:embed="rId16"/>
          <a:stretch>
            <a:fillRect/>
          </a:stretch>
        </p:blipFill>
        <p:spPr>
          <a:xfrm>
            <a:off x="2685597" y="265133"/>
            <a:ext cx="1658256" cy="993734"/>
          </a:xfrm>
          <a:prstGeom prst="rect">
            <a:avLst/>
          </a:prstGeom>
        </p:spPr>
      </p:pic>
      <p:pic>
        <p:nvPicPr>
          <p:cNvPr id="3" name="Picture 2">
            <a:extLst>
              <a:ext uri="{FF2B5EF4-FFF2-40B4-BE49-F238E27FC236}">
                <a16:creationId xmlns:a16="http://schemas.microsoft.com/office/drawing/2014/main" id="{DC51937B-1742-E59E-EEEB-4FAE5BD0FC9A}"/>
              </a:ext>
            </a:extLst>
          </p:cNvPr>
          <p:cNvPicPr>
            <a:picLocks noChangeAspect="1"/>
          </p:cNvPicPr>
          <p:nvPr/>
        </p:nvPicPr>
        <p:blipFill>
          <a:blip r:embed="rId17"/>
          <a:stretch>
            <a:fillRect/>
          </a:stretch>
        </p:blipFill>
        <p:spPr>
          <a:xfrm>
            <a:off x="2081095" y="1150544"/>
            <a:ext cx="7096359" cy="1737511"/>
          </a:xfrm>
          <a:prstGeom prst="rect">
            <a:avLst/>
          </a:prstGeom>
        </p:spPr>
      </p:pic>
    </p:spTree>
    <p:extLst>
      <p:ext uri="{BB962C8B-B14F-4D97-AF65-F5344CB8AC3E}">
        <p14:creationId xmlns:p14="http://schemas.microsoft.com/office/powerpoint/2010/main" val="209616825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42" presetClass="entr" presetSubtype="0" fill="hold" grpId="0" nodeType="after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1000"/>
                                        <p:tgtEl>
                                          <p:spTgt spid="7"/>
                                        </p:tgtEl>
                                      </p:cBhvr>
                                    </p:animEffect>
                                    <p:anim calcmode="lin" valueType="num">
                                      <p:cBhvr>
                                        <p:cTn id="23" dur="1000" fill="hold"/>
                                        <p:tgtEl>
                                          <p:spTgt spid="7"/>
                                        </p:tgtEl>
                                        <p:attrNameLst>
                                          <p:attrName>ppt_x</p:attrName>
                                        </p:attrNameLst>
                                      </p:cBhvr>
                                      <p:tavLst>
                                        <p:tav tm="0">
                                          <p:val>
                                            <p:strVal val="#ppt_x"/>
                                          </p:val>
                                        </p:tav>
                                        <p:tav tm="100000">
                                          <p:val>
                                            <p:strVal val="#ppt_x"/>
                                          </p:val>
                                        </p:tav>
                                      </p:tavLst>
                                    </p:anim>
                                    <p:anim calcmode="lin" valueType="num">
                                      <p:cBhvr>
                                        <p:cTn id="24" dur="1000" fill="hold"/>
                                        <p:tgtEl>
                                          <p:spTgt spid="7"/>
                                        </p:tgtEl>
                                        <p:attrNameLst>
                                          <p:attrName>ppt_y</p:attrName>
                                        </p:attrNameLst>
                                      </p:cBhvr>
                                      <p:tavLst>
                                        <p:tav tm="0">
                                          <p:val>
                                            <p:strVal val="#ppt_y+.1"/>
                                          </p:val>
                                        </p:tav>
                                        <p:tav tm="100000">
                                          <p:val>
                                            <p:strVal val="#ppt_y"/>
                                          </p:val>
                                        </p:tav>
                                      </p:tavLst>
                                    </p:anim>
                                  </p:childTnLst>
                                </p:cTn>
                              </p:par>
                            </p:childTnLst>
                          </p:cTn>
                        </p:par>
                        <p:par>
                          <p:cTn id="25" fill="hold">
                            <p:stCondLst>
                              <p:cond delay="1500"/>
                            </p:stCondLst>
                            <p:childTnLst>
                              <p:par>
                                <p:cTn id="26" presetID="42" presetClass="entr" presetSubtype="0" fill="hold" nodeType="afterEffect">
                                  <p:stCondLst>
                                    <p:cond delay="0"/>
                                  </p:stCondLst>
                                  <p:childTnLst>
                                    <p:set>
                                      <p:cBhvr>
                                        <p:cTn id="27" dur="1" fill="hold">
                                          <p:stCondLst>
                                            <p:cond delay="0"/>
                                          </p:stCondLst>
                                        </p:cTn>
                                        <p:tgtEl>
                                          <p:spTgt spid="24"/>
                                        </p:tgtEl>
                                        <p:attrNameLst>
                                          <p:attrName>style.visibility</p:attrName>
                                        </p:attrNameLst>
                                      </p:cBhvr>
                                      <p:to>
                                        <p:strVal val="visible"/>
                                      </p:to>
                                    </p:set>
                                    <p:animEffect transition="in" filter="fade">
                                      <p:cBhvr>
                                        <p:cTn id="28" dur="1000"/>
                                        <p:tgtEl>
                                          <p:spTgt spid="24"/>
                                        </p:tgtEl>
                                      </p:cBhvr>
                                    </p:animEffect>
                                    <p:anim calcmode="lin" valueType="num">
                                      <p:cBhvr>
                                        <p:cTn id="29" dur="1000" fill="hold"/>
                                        <p:tgtEl>
                                          <p:spTgt spid="24"/>
                                        </p:tgtEl>
                                        <p:attrNameLst>
                                          <p:attrName>ppt_x</p:attrName>
                                        </p:attrNameLst>
                                      </p:cBhvr>
                                      <p:tavLst>
                                        <p:tav tm="0">
                                          <p:val>
                                            <p:strVal val="#ppt_x"/>
                                          </p:val>
                                        </p:tav>
                                        <p:tav tm="100000">
                                          <p:val>
                                            <p:strVal val="#ppt_x"/>
                                          </p:val>
                                        </p:tav>
                                      </p:tavLst>
                                    </p:anim>
                                    <p:anim calcmode="lin" valueType="num">
                                      <p:cBhvr>
                                        <p:cTn id="30" dur="1000" fill="hold"/>
                                        <p:tgtEl>
                                          <p:spTgt spid="24"/>
                                        </p:tgtEl>
                                        <p:attrNameLst>
                                          <p:attrName>ppt_y</p:attrName>
                                        </p:attrNameLst>
                                      </p:cBhvr>
                                      <p:tavLst>
                                        <p:tav tm="0">
                                          <p:val>
                                            <p:strVal val="#ppt_y+.1"/>
                                          </p:val>
                                        </p:tav>
                                        <p:tav tm="100000">
                                          <p:val>
                                            <p:strVal val="#ppt_y"/>
                                          </p:val>
                                        </p:tav>
                                      </p:tavLst>
                                    </p:anim>
                                  </p:childTnLst>
                                </p:cTn>
                              </p:par>
                            </p:childTnLst>
                          </p:cTn>
                        </p:par>
                        <p:par>
                          <p:cTn id="31" fill="hold">
                            <p:stCondLst>
                              <p:cond delay="2500"/>
                            </p:stCondLst>
                            <p:childTnLst>
                              <p:par>
                                <p:cTn id="32" presetID="2" presetClass="entr" presetSubtype="2" fill="hold" nodeType="afterEffect">
                                  <p:stCondLst>
                                    <p:cond delay="0"/>
                                  </p:stCondLst>
                                  <p:childTnLst>
                                    <p:set>
                                      <p:cBhvr>
                                        <p:cTn id="33" dur="1" fill="hold">
                                          <p:stCondLst>
                                            <p:cond delay="0"/>
                                          </p:stCondLst>
                                        </p:cTn>
                                        <p:tgtEl>
                                          <p:spTgt spid="4"/>
                                        </p:tgtEl>
                                        <p:attrNameLst>
                                          <p:attrName>style.visibility</p:attrName>
                                        </p:attrNameLst>
                                      </p:cBhvr>
                                      <p:to>
                                        <p:strVal val="visible"/>
                                      </p:to>
                                    </p:set>
                                    <p:anim calcmode="lin" valueType="num">
                                      <p:cBhvr additive="base">
                                        <p:cTn id="34" dur="1000" fill="hold"/>
                                        <p:tgtEl>
                                          <p:spTgt spid="4"/>
                                        </p:tgtEl>
                                        <p:attrNameLst>
                                          <p:attrName>ppt_x</p:attrName>
                                        </p:attrNameLst>
                                      </p:cBhvr>
                                      <p:tavLst>
                                        <p:tav tm="0">
                                          <p:val>
                                            <p:strVal val="1+#ppt_w/2"/>
                                          </p:val>
                                        </p:tav>
                                        <p:tav tm="100000">
                                          <p:val>
                                            <p:strVal val="#ppt_x"/>
                                          </p:val>
                                        </p:tav>
                                      </p:tavLst>
                                    </p:anim>
                                    <p:anim calcmode="lin" valueType="num">
                                      <p:cBhvr additive="base">
                                        <p:cTn id="35" dur="1000" fill="hold"/>
                                        <p:tgtEl>
                                          <p:spTgt spid="4"/>
                                        </p:tgtEl>
                                        <p:attrNameLst>
                                          <p:attrName>ppt_y</p:attrName>
                                        </p:attrNameLst>
                                      </p:cBhvr>
                                      <p:tavLst>
                                        <p:tav tm="0">
                                          <p:val>
                                            <p:strVal val="#ppt_y"/>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6146"/>
                                        </p:tgtEl>
                                        <p:attrNameLst>
                                          <p:attrName>style.visibility</p:attrName>
                                        </p:attrNameLst>
                                      </p:cBhvr>
                                      <p:to>
                                        <p:strVal val="visible"/>
                                      </p:to>
                                    </p:set>
                                    <p:animEffect transition="in" filter="fade">
                                      <p:cBhvr>
                                        <p:cTn id="38" dur="1000"/>
                                        <p:tgtEl>
                                          <p:spTgt spid="6146"/>
                                        </p:tgtEl>
                                      </p:cBhvr>
                                    </p:animEffect>
                                    <p:anim calcmode="lin" valueType="num">
                                      <p:cBhvr>
                                        <p:cTn id="39" dur="1000" fill="hold"/>
                                        <p:tgtEl>
                                          <p:spTgt spid="6146"/>
                                        </p:tgtEl>
                                        <p:attrNameLst>
                                          <p:attrName>ppt_x</p:attrName>
                                        </p:attrNameLst>
                                      </p:cBhvr>
                                      <p:tavLst>
                                        <p:tav tm="0">
                                          <p:val>
                                            <p:strVal val="#ppt_x"/>
                                          </p:val>
                                        </p:tav>
                                        <p:tav tm="100000">
                                          <p:val>
                                            <p:strVal val="#ppt_x"/>
                                          </p:val>
                                        </p:tav>
                                      </p:tavLst>
                                    </p:anim>
                                    <p:anim calcmode="lin" valueType="num">
                                      <p:cBhvr>
                                        <p:cTn id="40" dur="1000" fill="hold"/>
                                        <p:tgtEl>
                                          <p:spTgt spid="6146"/>
                                        </p:tgtEl>
                                        <p:attrNameLst>
                                          <p:attrName>ppt_y</p:attrName>
                                        </p:attrNameLst>
                                      </p:cBhvr>
                                      <p:tavLst>
                                        <p:tav tm="0">
                                          <p:val>
                                            <p:strVal val="#ppt_y+.1"/>
                                          </p:val>
                                        </p:tav>
                                        <p:tav tm="100000">
                                          <p:val>
                                            <p:strVal val="#ppt_y"/>
                                          </p:val>
                                        </p:tav>
                                      </p:tavLst>
                                    </p:anim>
                                  </p:childTnLst>
                                </p:cTn>
                              </p:par>
                              <p:par>
                                <p:cTn id="41" presetID="42" presetClass="entr" presetSubtype="0" fill="hold" nodeType="withEffect">
                                  <p:stCondLst>
                                    <p:cond delay="0"/>
                                  </p:stCondLst>
                                  <p:childTnLst>
                                    <p:set>
                                      <p:cBhvr>
                                        <p:cTn id="42" dur="1" fill="hold">
                                          <p:stCondLst>
                                            <p:cond delay="0"/>
                                          </p:stCondLst>
                                        </p:cTn>
                                        <p:tgtEl>
                                          <p:spTgt spid="20"/>
                                        </p:tgtEl>
                                        <p:attrNameLst>
                                          <p:attrName>style.visibility</p:attrName>
                                        </p:attrNameLst>
                                      </p:cBhvr>
                                      <p:to>
                                        <p:strVal val="visible"/>
                                      </p:to>
                                    </p:set>
                                    <p:animEffect transition="in" filter="fade">
                                      <p:cBhvr>
                                        <p:cTn id="43" dur="1000"/>
                                        <p:tgtEl>
                                          <p:spTgt spid="20"/>
                                        </p:tgtEl>
                                      </p:cBhvr>
                                    </p:animEffect>
                                    <p:anim calcmode="lin" valueType="num">
                                      <p:cBhvr>
                                        <p:cTn id="44" dur="1000" fill="hold"/>
                                        <p:tgtEl>
                                          <p:spTgt spid="20"/>
                                        </p:tgtEl>
                                        <p:attrNameLst>
                                          <p:attrName>ppt_x</p:attrName>
                                        </p:attrNameLst>
                                      </p:cBhvr>
                                      <p:tavLst>
                                        <p:tav tm="0">
                                          <p:val>
                                            <p:strVal val="#ppt_x"/>
                                          </p:val>
                                        </p:tav>
                                        <p:tav tm="100000">
                                          <p:val>
                                            <p:strVal val="#ppt_x"/>
                                          </p:val>
                                        </p:tav>
                                      </p:tavLst>
                                    </p:anim>
                                    <p:anim calcmode="lin" valueType="num">
                                      <p:cBhvr>
                                        <p:cTn id="45" dur="1000" fill="hold"/>
                                        <p:tgtEl>
                                          <p:spTgt spid="20"/>
                                        </p:tgtEl>
                                        <p:attrNameLst>
                                          <p:attrName>ppt_y</p:attrName>
                                        </p:attrNameLst>
                                      </p:cBhvr>
                                      <p:tavLst>
                                        <p:tav tm="0">
                                          <p:val>
                                            <p:strVal val="#ppt_y+.1"/>
                                          </p:val>
                                        </p:tav>
                                        <p:tav tm="100000">
                                          <p:val>
                                            <p:strVal val="#ppt_y"/>
                                          </p:val>
                                        </p:tav>
                                      </p:tavLst>
                                    </p:anim>
                                  </p:childTnLst>
                                </p:cTn>
                              </p:par>
                              <p:par>
                                <p:cTn id="46" presetID="42" presetClass="entr" presetSubtype="0" fill="hold" nodeType="withEffect">
                                  <p:stCondLst>
                                    <p:cond delay="0"/>
                                  </p:stCondLst>
                                  <p:childTnLst>
                                    <p:set>
                                      <p:cBhvr>
                                        <p:cTn id="47" dur="1" fill="hold">
                                          <p:stCondLst>
                                            <p:cond delay="0"/>
                                          </p:stCondLst>
                                        </p:cTn>
                                        <p:tgtEl>
                                          <p:spTgt spid="10"/>
                                        </p:tgtEl>
                                        <p:attrNameLst>
                                          <p:attrName>style.visibility</p:attrName>
                                        </p:attrNameLst>
                                      </p:cBhvr>
                                      <p:to>
                                        <p:strVal val="visible"/>
                                      </p:to>
                                    </p:set>
                                    <p:animEffect transition="in" filter="fade">
                                      <p:cBhvr>
                                        <p:cTn id="48" dur="1000"/>
                                        <p:tgtEl>
                                          <p:spTgt spid="10"/>
                                        </p:tgtEl>
                                      </p:cBhvr>
                                    </p:animEffect>
                                    <p:anim calcmode="lin" valueType="num">
                                      <p:cBhvr>
                                        <p:cTn id="49" dur="1000" fill="hold"/>
                                        <p:tgtEl>
                                          <p:spTgt spid="10"/>
                                        </p:tgtEl>
                                        <p:attrNameLst>
                                          <p:attrName>ppt_x</p:attrName>
                                        </p:attrNameLst>
                                      </p:cBhvr>
                                      <p:tavLst>
                                        <p:tav tm="0">
                                          <p:val>
                                            <p:strVal val="#ppt_x"/>
                                          </p:val>
                                        </p:tav>
                                        <p:tav tm="100000">
                                          <p:val>
                                            <p:strVal val="#ppt_x"/>
                                          </p:val>
                                        </p:tav>
                                      </p:tavLst>
                                    </p:anim>
                                    <p:anim calcmode="lin" valueType="num">
                                      <p:cBhvr>
                                        <p:cTn id="50" dur="1000" fill="hold"/>
                                        <p:tgtEl>
                                          <p:spTgt spid="10"/>
                                        </p:tgtEl>
                                        <p:attrNameLst>
                                          <p:attrName>ppt_y</p:attrName>
                                        </p:attrNameLst>
                                      </p:cBhvr>
                                      <p:tavLst>
                                        <p:tav tm="0">
                                          <p:val>
                                            <p:strVal val="#ppt_y+.1"/>
                                          </p:val>
                                        </p:tav>
                                        <p:tav tm="100000">
                                          <p:val>
                                            <p:strVal val="#ppt_y"/>
                                          </p:val>
                                        </p:tav>
                                      </p:tavLst>
                                    </p:anim>
                                  </p:childTnLst>
                                </p:cTn>
                              </p:par>
                            </p:childTnLst>
                          </p:cTn>
                        </p:par>
                        <p:par>
                          <p:cTn id="51" fill="hold">
                            <p:stCondLst>
                              <p:cond delay="3500"/>
                            </p:stCondLst>
                            <p:childTnLst>
                              <p:par>
                                <p:cTn id="52" presetID="8" presetClass="emph" presetSubtype="0" repeatCount="indefinite" fill="hold" nodeType="afterEffect">
                                  <p:stCondLst>
                                    <p:cond delay="0"/>
                                  </p:stCondLst>
                                  <p:childTnLst>
                                    <p:animRot by="21600000">
                                      <p:cBhvr>
                                        <p:cTn id="53" dur="2000" fill="hold"/>
                                        <p:tgtEl>
                                          <p:spTgt spid="6146"/>
                                        </p:tgtEl>
                                        <p:attrNameLst>
                                          <p:attrName>r</p:attrName>
                                        </p:attrNameLst>
                                      </p:cBhvr>
                                    </p:animRot>
                                  </p:childTnLst>
                                </p:cTn>
                              </p:par>
                            </p:childTnLst>
                          </p:cTn>
                        </p:par>
                      </p:childTnLst>
                    </p:cTn>
                  </p:par>
                  <p:par>
                    <p:cTn id="54" fill="hold">
                      <p:stCondLst>
                        <p:cond delay="indefinite"/>
                      </p:stCondLst>
                      <p:childTnLst>
                        <p:par>
                          <p:cTn id="55" fill="hold">
                            <p:stCondLst>
                              <p:cond delay="0"/>
                            </p:stCondLst>
                            <p:childTnLst>
                              <p:par>
                                <p:cTn id="56" presetID="42" presetClass="entr" presetSubtype="0" fill="hold" grpId="0" nodeType="clickEffect">
                                  <p:stCondLst>
                                    <p:cond delay="0"/>
                                  </p:stCondLst>
                                  <p:childTnLst>
                                    <p:set>
                                      <p:cBhvr>
                                        <p:cTn id="57" dur="1" fill="hold">
                                          <p:stCondLst>
                                            <p:cond delay="0"/>
                                          </p:stCondLst>
                                        </p:cTn>
                                        <p:tgtEl>
                                          <p:spTgt spid="12"/>
                                        </p:tgtEl>
                                        <p:attrNameLst>
                                          <p:attrName>style.visibility</p:attrName>
                                        </p:attrNameLst>
                                      </p:cBhvr>
                                      <p:to>
                                        <p:strVal val="visible"/>
                                      </p:to>
                                    </p:set>
                                    <p:animEffect transition="in" filter="fade">
                                      <p:cBhvr>
                                        <p:cTn id="58" dur="1000"/>
                                        <p:tgtEl>
                                          <p:spTgt spid="12"/>
                                        </p:tgtEl>
                                      </p:cBhvr>
                                    </p:animEffect>
                                    <p:anim calcmode="lin" valueType="num">
                                      <p:cBhvr>
                                        <p:cTn id="59" dur="1000" fill="hold"/>
                                        <p:tgtEl>
                                          <p:spTgt spid="12"/>
                                        </p:tgtEl>
                                        <p:attrNameLst>
                                          <p:attrName>ppt_x</p:attrName>
                                        </p:attrNameLst>
                                      </p:cBhvr>
                                      <p:tavLst>
                                        <p:tav tm="0">
                                          <p:val>
                                            <p:strVal val="#ppt_x"/>
                                          </p:val>
                                        </p:tav>
                                        <p:tav tm="100000">
                                          <p:val>
                                            <p:strVal val="#ppt_x"/>
                                          </p:val>
                                        </p:tav>
                                      </p:tavLst>
                                    </p:anim>
                                    <p:anim calcmode="lin" valueType="num">
                                      <p:cBhvr>
                                        <p:cTn id="60" dur="1000" fill="hold"/>
                                        <p:tgtEl>
                                          <p:spTgt spid="12"/>
                                        </p:tgtEl>
                                        <p:attrNameLst>
                                          <p:attrName>ppt_y</p:attrName>
                                        </p:attrNameLst>
                                      </p:cBhvr>
                                      <p:tavLst>
                                        <p:tav tm="0">
                                          <p:val>
                                            <p:strVal val="#ppt_y+.1"/>
                                          </p:val>
                                        </p:tav>
                                        <p:tav tm="100000">
                                          <p:val>
                                            <p:strVal val="#ppt_y"/>
                                          </p:val>
                                        </p:tav>
                                      </p:tavLst>
                                    </p:anim>
                                  </p:childTnLst>
                                </p:cTn>
                              </p:par>
                              <p:par>
                                <p:cTn id="61" presetID="2" presetClass="entr" presetSubtype="8" fill="hold" nodeType="withEffect">
                                  <p:stCondLst>
                                    <p:cond delay="0"/>
                                  </p:stCondLst>
                                  <p:childTnLst>
                                    <p:set>
                                      <p:cBhvr>
                                        <p:cTn id="62" dur="1" fill="hold">
                                          <p:stCondLst>
                                            <p:cond delay="0"/>
                                          </p:stCondLst>
                                        </p:cTn>
                                        <p:tgtEl>
                                          <p:spTgt spid="23"/>
                                        </p:tgtEl>
                                        <p:attrNameLst>
                                          <p:attrName>style.visibility</p:attrName>
                                        </p:attrNameLst>
                                      </p:cBhvr>
                                      <p:to>
                                        <p:strVal val="visible"/>
                                      </p:to>
                                    </p:set>
                                    <p:anim calcmode="lin" valueType="num">
                                      <p:cBhvr additive="base">
                                        <p:cTn id="63" dur="500" fill="hold"/>
                                        <p:tgtEl>
                                          <p:spTgt spid="23"/>
                                        </p:tgtEl>
                                        <p:attrNameLst>
                                          <p:attrName>ppt_x</p:attrName>
                                        </p:attrNameLst>
                                      </p:cBhvr>
                                      <p:tavLst>
                                        <p:tav tm="0">
                                          <p:val>
                                            <p:strVal val="0-#ppt_w/2"/>
                                          </p:val>
                                        </p:tav>
                                        <p:tav tm="100000">
                                          <p:val>
                                            <p:strVal val="#ppt_x"/>
                                          </p:val>
                                        </p:tav>
                                      </p:tavLst>
                                    </p:anim>
                                    <p:anim calcmode="lin" valueType="num">
                                      <p:cBhvr additive="base">
                                        <p:cTn id="64" dur="500" fill="hold"/>
                                        <p:tgtEl>
                                          <p:spTgt spid="23"/>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61"/>
                                            </p:cond>
                                          </p:stCondLst>
                                          <p:endCondLst>
                                            <p:cond evt="onStopAudio" delay="0">
                                              <p:tgtEl>
                                                <p:sldTgt/>
                                              </p:tgtEl>
                                            </p:cond>
                                          </p:endCondLst>
                                        </p:cTn>
                                        <p:tgtEl>
                                          <p:sndTgt r:embed="rId2" name="wind.wav"/>
                                        </p:tgtEl>
                                      </p:cMediaNode>
                                    </p:audio>
                                  </p:subTnLst>
                                </p:cTn>
                              </p:par>
                              <p:par>
                                <p:cTn id="65" presetID="2" presetClass="entr" presetSubtype="8" fill="hold" nodeType="withEffect">
                                  <p:stCondLst>
                                    <p:cond delay="0"/>
                                  </p:stCondLst>
                                  <p:childTnLst>
                                    <p:set>
                                      <p:cBhvr>
                                        <p:cTn id="66" dur="1" fill="hold">
                                          <p:stCondLst>
                                            <p:cond delay="0"/>
                                          </p:stCondLst>
                                        </p:cTn>
                                        <p:tgtEl>
                                          <p:spTgt spid="22"/>
                                        </p:tgtEl>
                                        <p:attrNameLst>
                                          <p:attrName>style.visibility</p:attrName>
                                        </p:attrNameLst>
                                      </p:cBhvr>
                                      <p:to>
                                        <p:strVal val="visible"/>
                                      </p:to>
                                    </p:set>
                                    <p:anim calcmode="lin" valueType="num">
                                      <p:cBhvr additive="base">
                                        <p:cTn id="67" dur="500" fill="hold"/>
                                        <p:tgtEl>
                                          <p:spTgt spid="22"/>
                                        </p:tgtEl>
                                        <p:attrNameLst>
                                          <p:attrName>ppt_x</p:attrName>
                                        </p:attrNameLst>
                                      </p:cBhvr>
                                      <p:tavLst>
                                        <p:tav tm="0">
                                          <p:val>
                                            <p:strVal val="0-#ppt_w/2"/>
                                          </p:val>
                                        </p:tav>
                                        <p:tav tm="100000">
                                          <p:val>
                                            <p:strVal val="#ppt_x"/>
                                          </p:val>
                                        </p:tav>
                                      </p:tavLst>
                                    </p:anim>
                                    <p:anim calcmode="lin" valueType="num">
                                      <p:cBhvr additive="base">
                                        <p:cTn id="68" dur="500" fill="hold"/>
                                        <p:tgtEl>
                                          <p:spTgt spid="22"/>
                                        </p:tgtEl>
                                        <p:attrNameLst>
                                          <p:attrName>ppt_y</p:attrName>
                                        </p:attrNameLst>
                                      </p:cBhvr>
                                      <p:tavLst>
                                        <p:tav tm="0">
                                          <p:val>
                                            <p:strVal val="#ppt_y"/>
                                          </p:val>
                                        </p:tav>
                                        <p:tav tm="100000">
                                          <p:val>
                                            <p:strVal val="#ppt_y"/>
                                          </p:val>
                                        </p:tav>
                                      </p:tavLst>
                                    </p:anim>
                                  </p:childTnLst>
                                </p:cTn>
                              </p:par>
                              <p:par>
                                <p:cTn id="69" presetID="2" presetClass="entr" presetSubtype="8" fill="hold" nodeType="withEffect">
                                  <p:stCondLst>
                                    <p:cond delay="0"/>
                                  </p:stCondLst>
                                  <p:childTnLst>
                                    <p:set>
                                      <p:cBhvr>
                                        <p:cTn id="70" dur="1" fill="hold">
                                          <p:stCondLst>
                                            <p:cond delay="0"/>
                                          </p:stCondLst>
                                        </p:cTn>
                                        <p:tgtEl>
                                          <p:spTgt spid="21"/>
                                        </p:tgtEl>
                                        <p:attrNameLst>
                                          <p:attrName>style.visibility</p:attrName>
                                        </p:attrNameLst>
                                      </p:cBhvr>
                                      <p:to>
                                        <p:strVal val="visible"/>
                                      </p:to>
                                    </p:set>
                                    <p:anim calcmode="lin" valueType="num">
                                      <p:cBhvr additive="base">
                                        <p:cTn id="71" dur="500" fill="hold"/>
                                        <p:tgtEl>
                                          <p:spTgt spid="21"/>
                                        </p:tgtEl>
                                        <p:attrNameLst>
                                          <p:attrName>ppt_x</p:attrName>
                                        </p:attrNameLst>
                                      </p:cBhvr>
                                      <p:tavLst>
                                        <p:tav tm="0">
                                          <p:val>
                                            <p:strVal val="0-#ppt_w/2"/>
                                          </p:val>
                                        </p:tav>
                                        <p:tav tm="100000">
                                          <p:val>
                                            <p:strVal val="#ppt_x"/>
                                          </p:val>
                                        </p:tav>
                                      </p:tavLst>
                                    </p:anim>
                                    <p:anim calcmode="lin" valueType="num">
                                      <p:cBhvr additive="base">
                                        <p:cTn id="72" dur="500" fill="hold"/>
                                        <p:tgtEl>
                                          <p:spTgt spid="21"/>
                                        </p:tgtEl>
                                        <p:attrNameLst>
                                          <p:attrName>ppt_y</p:attrName>
                                        </p:attrNameLst>
                                      </p:cBhvr>
                                      <p:tavLst>
                                        <p:tav tm="0">
                                          <p:val>
                                            <p:strVal val="#ppt_y"/>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16" presetClass="entr" presetSubtype="21" fill="hold" nodeType="clickEffect">
                                  <p:stCondLst>
                                    <p:cond delay="0"/>
                                  </p:stCondLst>
                                  <p:childTnLst>
                                    <p:set>
                                      <p:cBhvr>
                                        <p:cTn id="76" dur="1" fill="hold">
                                          <p:stCondLst>
                                            <p:cond delay="0"/>
                                          </p:stCondLst>
                                        </p:cTn>
                                        <p:tgtEl>
                                          <p:spTgt spid="3"/>
                                        </p:tgtEl>
                                        <p:attrNameLst>
                                          <p:attrName>style.visibility</p:attrName>
                                        </p:attrNameLst>
                                      </p:cBhvr>
                                      <p:to>
                                        <p:strVal val="visible"/>
                                      </p:to>
                                    </p:set>
                                    <p:animEffect transition="in" filter="barn(inVertical)">
                                      <p:cBhvr>
                                        <p:cTn id="7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animBg="1"/>
      <p:bldP spid="12"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B7ADA0C2-5783-95F7-160F-16E4CD16686B}"/>
              </a:ext>
            </a:extLst>
          </p:cNvPr>
          <p:cNvSpPr txBox="1"/>
          <p:nvPr/>
        </p:nvSpPr>
        <p:spPr>
          <a:xfrm>
            <a:off x="962025" y="733425"/>
            <a:ext cx="6257925" cy="584775"/>
          </a:xfrm>
          <a:prstGeom prst="rect">
            <a:avLst/>
          </a:prstGeom>
          <a:noFill/>
        </p:spPr>
        <p:txBody>
          <a:bodyPr wrap="square" rtlCol="0">
            <a:spAutoFit/>
          </a:bodyPr>
          <a:lstStyle/>
          <a:p>
            <a:r>
              <a:rPr lang="de-DE" sz="3200" b="1" dirty="0">
                <a:latin typeface="Cambria" panose="02040503050406030204" pitchFamily="18" charset="0"/>
                <a:ea typeface="Cambria" panose="02040503050406030204" pitchFamily="18" charset="0"/>
              </a:rPr>
              <a:t>1. So sánh 264 115 và 3 366 967</a:t>
            </a:r>
            <a:endParaRPr lang="en-US" sz="3200" b="1" dirty="0">
              <a:latin typeface="Cambria" panose="02040503050406030204" pitchFamily="18" charset="0"/>
              <a:ea typeface="Cambria" panose="02040503050406030204" pitchFamily="18" charset="0"/>
            </a:endParaRPr>
          </a:p>
        </p:txBody>
      </p:sp>
      <p:sp>
        <p:nvSpPr>
          <p:cNvPr id="11" name="TextBox 10">
            <a:extLst>
              <a:ext uri="{FF2B5EF4-FFF2-40B4-BE49-F238E27FC236}">
                <a16:creationId xmlns:a16="http://schemas.microsoft.com/office/drawing/2014/main" id="{19AB596F-F910-1EEF-05F7-B37688CA3AD4}"/>
              </a:ext>
            </a:extLst>
          </p:cNvPr>
          <p:cNvSpPr txBox="1"/>
          <p:nvPr/>
        </p:nvSpPr>
        <p:spPr>
          <a:xfrm>
            <a:off x="714375" y="1495425"/>
            <a:ext cx="10639425" cy="584775"/>
          </a:xfrm>
          <a:prstGeom prst="rect">
            <a:avLst/>
          </a:prstGeom>
          <a:noFill/>
        </p:spPr>
        <p:txBody>
          <a:bodyPr wrap="square" rtlCol="0">
            <a:spAutoFit/>
          </a:bodyPr>
          <a:lstStyle/>
          <a:p>
            <a:r>
              <a:rPr lang="de-DE" sz="3200" dirty="0">
                <a:latin typeface="Cambria" panose="02040503050406030204" pitchFamily="18" charset="0"/>
                <a:ea typeface="Cambria" panose="02040503050406030204" pitchFamily="18" charset="0"/>
              </a:rPr>
              <a:t>Số </a:t>
            </a:r>
            <a:r>
              <a:rPr lang="de-DE" sz="3200" b="1" dirty="0">
                <a:latin typeface="Cambria" panose="02040503050406030204" pitchFamily="18" charset="0"/>
                <a:ea typeface="Cambria" panose="02040503050406030204" pitchFamily="18" charset="0"/>
              </a:rPr>
              <a:t>264 115 </a:t>
            </a:r>
            <a:r>
              <a:rPr lang="de-DE" sz="3200" dirty="0">
                <a:latin typeface="Cambria" panose="02040503050406030204" pitchFamily="18" charset="0"/>
                <a:ea typeface="Cambria" panose="02040503050406030204" pitchFamily="18" charset="0"/>
              </a:rPr>
              <a:t>có sáu chữ số. Số </a:t>
            </a:r>
            <a:r>
              <a:rPr lang="de-DE" sz="3200" b="1" dirty="0">
                <a:latin typeface="Cambria" panose="02040503050406030204" pitchFamily="18" charset="0"/>
                <a:ea typeface="Cambria" panose="02040503050406030204" pitchFamily="18" charset="0"/>
              </a:rPr>
              <a:t>3 366 967 </a:t>
            </a:r>
            <a:r>
              <a:rPr lang="de-DE" sz="3200" dirty="0">
                <a:latin typeface="Cambria" panose="02040503050406030204" pitchFamily="18" charset="0"/>
                <a:ea typeface="Cambria" panose="02040503050406030204" pitchFamily="18" charset="0"/>
              </a:rPr>
              <a:t>có bảy chữ số.</a:t>
            </a:r>
            <a:endParaRPr lang="en-US" sz="3200" dirty="0">
              <a:latin typeface="Cambria" panose="02040503050406030204" pitchFamily="18" charset="0"/>
              <a:ea typeface="Cambria" panose="02040503050406030204" pitchFamily="18" charset="0"/>
            </a:endParaRPr>
          </a:p>
        </p:txBody>
      </p:sp>
      <p:sp>
        <p:nvSpPr>
          <p:cNvPr id="12" name="TextBox 11">
            <a:extLst>
              <a:ext uri="{FF2B5EF4-FFF2-40B4-BE49-F238E27FC236}">
                <a16:creationId xmlns:a16="http://schemas.microsoft.com/office/drawing/2014/main" id="{3D3A889E-872D-FC1B-8D2F-82F5AB0B1A4F}"/>
              </a:ext>
            </a:extLst>
          </p:cNvPr>
          <p:cNvSpPr txBox="1"/>
          <p:nvPr/>
        </p:nvSpPr>
        <p:spPr>
          <a:xfrm>
            <a:off x="704850" y="2409825"/>
            <a:ext cx="10639425" cy="584775"/>
          </a:xfrm>
          <a:prstGeom prst="rect">
            <a:avLst/>
          </a:prstGeom>
          <a:noFill/>
        </p:spPr>
        <p:txBody>
          <a:bodyPr wrap="square" rtlCol="0">
            <a:spAutoFit/>
          </a:bodyPr>
          <a:lstStyle/>
          <a:p>
            <a:r>
              <a:rPr lang="en-US" sz="3200" dirty="0" err="1">
                <a:latin typeface="Cambria" panose="02040503050406030204" pitchFamily="18" charset="0"/>
                <a:ea typeface="Cambria" panose="02040503050406030204" pitchFamily="18" charset="0"/>
              </a:rPr>
              <a:t>Vậy</a:t>
            </a:r>
            <a:r>
              <a:rPr lang="en-US" sz="3200" dirty="0">
                <a:latin typeface="Cambria" panose="02040503050406030204" pitchFamily="18" charset="0"/>
                <a:ea typeface="Cambria" panose="02040503050406030204" pitchFamily="18" charset="0"/>
              </a:rPr>
              <a:t> </a:t>
            </a:r>
            <a:r>
              <a:rPr lang="vi-VN" sz="3200" b="1" dirty="0">
                <a:latin typeface="Cambria" panose="02040503050406030204" pitchFamily="18" charset="0"/>
                <a:ea typeface="Cambria" panose="02040503050406030204" pitchFamily="18" charset="0"/>
              </a:rPr>
              <a:t>264 115 &lt; 3 366 967 </a:t>
            </a:r>
            <a:r>
              <a:rPr lang="en-US" sz="3200" dirty="0">
                <a:latin typeface="Cambria" panose="02040503050406030204" pitchFamily="18" charset="0"/>
                <a:ea typeface="Cambria" panose="02040503050406030204" pitchFamily="18" charset="0"/>
              </a:rPr>
              <a:t>hay </a:t>
            </a:r>
            <a:r>
              <a:rPr lang="vi-VN" sz="3200" b="1" dirty="0">
                <a:latin typeface="Cambria" panose="02040503050406030204" pitchFamily="18" charset="0"/>
                <a:ea typeface="Cambria" panose="02040503050406030204" pitchFamily="18" charset="0"/>
              </a:rPr>
              <a:t>3 366 967 </a:t>
            </a:r>
            <a:r>
              <a:rPr lang="en-US" sz="3200" b="1" dirty="0">
                <a:latin typeface="Cambria" panose="02040503050406030204" pitchFamily="18" charset="0"/>
                <a:ea typeface="Cambria" panose="02040503050406030204" pitchFamily="18" charset="0"/>
              </a:rPr>
              <a:t>&gt; </a:t>
            </a:r>
            <a:r>
              <a:rPr lang="vi-VN" sz="3200" b="1" dirty="0">
                <a:latin typeface="Cambria" panose="02040503050406030204" pitchFamily="18" charset="0"/>
                <a:ea typeface="Cambria" panose="02040503050406030204" pitchFamily="18" charset="0"/>
              </a:rPr>
              <a:t>264 115 </a:t>
            </a:r>
            <a:r>
              <a:rPr lang="en-US" sz="3200" dirty="0">
                <a:latin typeface="Cambria" panose="02040503050406030204" pitchFamily="18" charset="0"/>
                <a:ea typeface="Cambria" panose="02040503050406030204" pitchFamily="18" charset="0"/>
              </a:rPr>
              <a:t>.</a:t>
            </a:r>
          </a:p>
        </p:txBody>
      </p:sp>
      <p:sp>
        <p:nvSpPr>
          <p:cNvPr id="13" name="Rectangle: Rounded Corners 12">
            <a:extLst>
              <a:ext uri="{FF2B5EF4-FFF2-40B4-BE49-F238E27FC236}">
                <a16:creationId xmlns:a16="http://schemas.microsoft.com/office/drawing/2014/main" id="{C5E50485-529F-3288-3B76-F04F0EB4C8A7}"/>
              </a:ext>
            </a:extLst>
          </p:cNvPr>
          <p:cNvSpPr/>
          <p:nvPr/>
        </p:nvSpPr>
        <p:spPr>
          <a:xfrm>
            <a:off x="1304925" y="3476625"/>
            <a:ext cx="9315450" cy="2143125"/>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3600" b="1" dirty="0">
                <a:solidFill>
                  <a:srgbClr val="FF0000"/>
                </a:solidFill>
                <a:latin typeface="Cambria" panose="02040503050406030204" pitchFamily="18" charset="0"/>
                <a:ea typeface="Cambria" panose="02040503050406030204" pitchFamily="18" charset="0"/>
              </a:rPr>
              <a:t>Trong hai số không có cùng số chữ số</a:t>
            </a:r>
            <a:endParaRPr lang="en-US" sz="3600" b="1" dirty="0">
              <a:solidFill>
                <a:srgbClr val="FF0000"/>
              </a:solidFill>
              <a:latin typeface="Cambria" panose="02040503050406030204" pitchFamily="18" charset="0"/>
              <a:ea typeface="Cambria" panose="02040503050406030204" pitchFamily="18" charset="0"/>
            </a:endParaRPr>
          </a:p>
          <a:p>
            <a:pPr algn="just"/>
            <a:r>
              <a:rPr lang="en-US" sz="3600" b="1" dirty="0">
                <a:solidFill>
                  <a:srgbClr val="FF0000"/>
                </a:solidFill>
                <a:latin typeface="Cambria" panose="02040503050406030204" pitchFamily="18" charset="0"/>
                <a:ea typeface="Cambria" panose="02040503050406030204" pitchFamily="18" charset="0"/>
              </a:rPr>
              <a:t>a. S</a:t>
            </a:r>
            <a:r>
              <a:rPr lang="vi-VN" sz="3600" b="1" dirty="0">
                <a:solidFill>
                  <a:srgbClr val="FF0000"/>
                </a:solidFill>
                <a:latin typeface="Cambria" panose="02040503050406030204" pitchFamily="18" charset="0"/>
                <a:ea typeface="Cambria" panose="02040503050406030204" pitchFamily="18" charset="0"/>
              </a:rPr>
              <a:t>ố nào có ít chữ số hơn thì bé hơn</a:t>
            </a:r>
            <a:r>
              <a:rPr lang="en-US" sz="3600" b="1" dirty="0">
                <a:solidFill>
                  <a:srgbClr val="FF0000"/>
                </a:solidFill>
                <a:latin typeface="Cambria" panose="02040503050406030204" pitchFamily="18" charset="0"/>
                <a:ea typeface="Cambria" panose="02040503050406030204" pitchFamily="18" charset="0"/>
              </a:rPr>
              <a:t>.</a:t>
            </a:r>
          </a:p>
          <a:p>
            <a:pPr algn="just"/>
            <a:r>
              <a:rPr lang="en-US" sz="3600" b="1" dirty="0">
                <a:solidFill>
                  <a:srgbClr val="FF0000"/>
                </a:solidFill>
                <a:latin typeface="Cambria" panose="02040503050406030204" pitchFamily="18" charset="0"/>
                <a:ea typeface="Cambria" panose="02040503050406030204" pitchFamily="18" charset="0"/>
              </a:rPr>
              <a:t>b. S</a:t>
            </a:r>
            <a:r>
              <a:rPr lang="vi-VN" sz="3600" b="1" dirty="0">
                <a:solidFill>
                  <a:srgbClr val="FF0000"/>
                </a:solidFill>
                <a:latin typeface="Cambria" panose="02040503050406030204" pitchFamily="18" charset="0"/>
                <a:ea typeface="Cambria" panose="02040503050406030204" pitchFamily="18" charset="0"/>
              </a:rPr>
              <a:t>ố nào có nhiều chữ số hơn thì lớn hơn.</a:t>
            </a:r>
            <a:endParaRPr lang="en-US" sz="3600" b="1" dirty="0">
              <a:solidFill>
                <a:srgbClr val="FF000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44718294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barn(inVertical)">
                                      <p:cBhvr>
                                        <p:cTn id="7" dur="5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down)">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ipe(down)">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3">
                                            <p:bg/>
                                          </p:spTgt>
                                        </p:tgtEl>
                                        <p:attrNameLst>
                                          <p:attrName>style.visibility</p:attrName>
                                        </p:attrNameLst>
                                      </p:cBhvr>
                                      <p:to>
                                        <p:strVal val="visible"/>
                                      </p:to>
                                    </p:set>
                                    <p:animEffect transition="in" filter="wipe(down)">
                                      <p:cBhvr>
                                        <p:cTn id="22" dur="500"/>
                                        <p:tgtEl>
                                          <p:spTgt spid="13">
                                            <p:bg/>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3">
                                            <p:txEl>
                                              <p:pRg st="0" end="0"/>
                                            </p:txEl>
                                          </p:spTgt>
                                        </p:tgtEl>
                                        <p:attrNameLst>
                                          <p:attrName>style.visibility</p:attrName>
                                        </p:attrNameLst>
                                      </p:cBhvr>
                                      <p:to>
                                        <p:strVal val="visible"/>
                                      </p:to>
                                    </p:set>
                                    <p:animEffect transition="in" filter="wipe(down)">
                                      <p:cBhvr>
                                        <p:cTn id="27" dur="500"/>
                                        <p:tgtEl>
                                          <p:spTgt spid="13">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13">
                                            <p:txEl>
                                              <p:pRg st="1" end="1"/>
                                            </p:txEl>
                                          </p:spTgt>
                                        </p:tgtEl>
                                        <p:attrNameLst>
                                          <p:attrName>style.visibility</p:attrName>
                                        </p:attrNameLst>
                                      </p:cBhvr>
                                      <p:to>
                                        <p:strVal val="visible"/>
                                      </p:to>
                                    </p:set>
                                    <p:animEffect transition="in" filter="wipe(down)">
                                      <p:cBhvr>
                                        <p:cTn id="32" dur="500"/>
                                        <p:tgtEl>
                                          <p:spTgt spid="13">
                                            <p:txEl>
                                              <p:pRg st="1" end="1"/>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13">
                                            <p:txEl>
                                              <p:pRg st="2" end="2"/>
                                            </p:txEl>
                                          </p:spTgt>
                                        </p:tgtEl>
                                        <p:attrNameLst>
                                          <p:attrName>style.visibility</p:attrName>
                                        </p:attrNameLst>
                                      </p:cBhvr>
                                      <p:to>
                                        <p:strVal val="visible"/>
                                      </p:to>
                                    </p:set>
                                    <p:animEffect transition="in" filter="wipe(down)">
                                      <p:cBhvr>
                                        <p:cTn id="37" dur="500"/>
                                        <p:tgtEl>
                                          <p:spTgt spid="1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build="p"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B7ADA0C2-5783-95F7-160F-16E4CD16686B}"/>
              </a:ext>
            </a:extLst>
          </p:cNvPr>
          <p:cNvSpPr txBox="1"/>
          <p:nvPr/>
        </p:nvSpPr>
        <p:spPr>
          <a:xfrm>
            <a:off x="952500" y="381000"/>
            <a:ext cx="6257925"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2. So sánh 217 466 và</a:t>
            </a:r>
            <a:r>
              <a:rPr kumimoji="0" lang="de-DE" sz="3200" b="1"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cs typeface="+mn-cs"/>
              </a:rPr>
              <a:t> 213 972</a:t>
            </a:r>
            <a:endParaRPr kumimoji="0" 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pic>
        <p:nvPicPr>
          <p:cNvPr id="10" name="Picture 9">
            <a:extLst>
              <a:ext uri="{FF2B5EF4-FFF2-40B4-BE49-F238E27FC236}">
                <a16:creationId xmlns:a16="http://schemas.microsoft.com/office/drawing/2014/main" id="{21B7F6AA-9549-BFCE-C82D-9F97DEEEFF95}"/>
              </a:ext>
            </a:extLst>
          </p:cNvPr>
          <p:cNvPicPr>
            <a:picLocks noChangeAspect="1"/>
          </p:cNvPicPr>
          <p:nvPr/>
        </p:nvPicPr>
        <p:blipFill>
          <a:blip r:embed="rId2"/>
          <a:stretch>
            <a:fillRect/>
          </a:stretch>
        </p:blipFill>
        <p:spPr>
          <a:xfrm>
            <a:off x="1892450" y="1200411"/>
            <a:ext cx="8254699" cy="2761727"/>
          </a:xfrm>
          <a:prstGeom prst="rect">
            <a:avLst/>
          </a:prstGeom>
        </p:spPr>
      </p:pic>
      <p:sp>
        <p:nvSpPr>
          <p:cNvPr id="14" name="Oval 13">
            <a:extLst>
              <a:ext uri="{FF2B5EF4-FFF2-40B4-BE49-F238E27FC236}">
                <a16:creationId xmlns:a16="http://schemas.microsoft.com/office/drawing/2014/main" id="{17EC37A5-DF8F-8919-5BE2-25DB2B461936}"/>
              </a:ext>
            </a:extLst>
          </p:cNvPr>
          <p:cNvSpPr/>
          <p:nvPr/>
        </p:nvSpPr>
        <p:spPr>
          <a:xfrm>
            <a:off x="4991100" y="2400300"/>
            <a:ext cx="876300" cy="1266825"/>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 name="Straight Arrow Connector 15">
            <a:extLst>
              <a:ext uri="{FF2B5EF4-FFF2-40B4-BE49-F238E27FC236}">
                <a16:creationId xmlns:a16="http://schemas.microsoft.com/office/drawing/2014/main" id="{7B8C6DB5-9CF8-F88C-D3F9-12C64C337102}"/>
              </a:ext>
            </a:extLst>
          </p:cNvPr>
          <p:cNvCxnSpPr/>
          <p:nvPr/>
        </p:nvCxnSpPr>
        <p:spPr>
          <a:xfrm>
            <a:off x="2714625" y="3810000"/>
            <a:ext cx="0" cy="428625"/>
          </a:xfrm>
          <a:prstGeom prst="straightConnector1">
            <a:avLst/>
          </a:prstGeom>
          <a:ln w="38100">
            <a:solidFill>
              <a:srgbClr val="002060"/>
            </a:solidFill>
            <a:tailEnd type="triangle"/>
          </a:ln>
        </p:spPr>
        <p:style>
          <a:lnRef idx="1">
            <a:schemeClr val="accent1"/>
          </a:lnRef>
          <a:fillRef idx="0">
            <a:schemeClr val="accent1"/>
          </a:fillRef>
          <a:effectRef idx="0">
            <a:schemeClr val="accent1"/>
          </a:effectRef>
          <a:fontRef idx="minor">
            <a:schemeClr val="tx1"/>
          </a:fontRef>
        </p:style>
      </p:cxnSp>
      <p:pic>
        <p:nvPicPr>
          <p:cNvPr id="18" name="Picture 17">
            <a:extLst>
              <a:ext uri="{FF2B5EF4-FFF2-40B4-BE49-F238E27FC236}">
                <a16:creationId xmlns:a16="http://schemas.microsoft.com/office/drawing/2014/main" id="{6D6D07F8-4DE3-7976-183D-43656E77D05A}"/>
              </a:ext>
            </a:extLst>
          </p:cNvPr>
          <p:cNvPicPr>
            <a:picLocks noChangeAspect="1"/>
          </p:cNvPicPr>
          <p:nvPr/>
        </p:nvPicPr>
        <p:blipFill>
          <a:blip r:embed="rId3"/>
          <a:stretch>
            <a:fillRect/>
          </a:stretch>
        </p:blipFill>
        <p:spPr>
          <a:xfrm>
            <a:off x="2138362" y="4252912"/>
            <a:ext cx="1209675" cy="638175"/>
          </a:xfrm>
          <a:prstGeom prst="rect">
            <a:avLst/>
          </a:prstGeom>
        </p:spPr>
      </p:pic>
      <p:cxnSp>
        <p:nvCxnSpPr>
          <p:cNvPr id="19" name="Straight Arrow Connector 18">
            <a:extLst>
              <a:ext uri="{FF2B5EF4-FFF2-40B4-BE49-F238E27FC236}">
                <a16:creationId xmlns:a16="http://schemas.microsoft.com/office/drawing/2014/main" id="{8D88FABD-BD55-DD9A-F3C7-9F630B17AA3E}"/>
              </a:ext>
            </a:extLst>
          </p:cNvPr>
          <p:cNvCxnSpPr/>
          <p:nvPr/>
        </p:nvCxnSpPr>
        <p:spPr>
          <a:xfrm>
            <a:off x="4038600" y="3800475"/>
            <a:ext cx="0" cy="428625"/>
          </a:xfrm>
          <a:prstGeom prst="straightConnector1">
            <a:avLst/>
          </a:prstGeom>
          <a:ln w="38100">
            <a:solidFill>
              <a:srgbClr val="002060"/>
            </a:solidFill>
            <a:tailEnd type="triangle"/>
          </a:ln>
        </p:spPr>
        <p:style>
          <a:lnRef idx="1">
            <a:schemeClr val="accent1"/>
          </a:lnRef>
          <a:fillRef idx="0">
            <a:schemeClr val="accent1"/>
          </a:fillRef>
          <a:effectRef idx="0">
            <a:schemeClr val="accent1"/>
          </a:effectRef>
          <a:fontRef idx="minor">
            <a:schemeClr val="tx1"/>
          </a:fontRef>
        </p:style>
      </p:cxnSp>
      <p:pic>
        <p:nvPicPr>
          <p:cNvPr id="21" name="Picture 20">
            <a:extLst>
              <a:ext uri="{FF2B5EF4-FFF2-40B4-BE49-F238E27FC236}">
                <a16:creationId xmlns:a16="http://schemas.microsoft.com/office/drawing/2014/main" id="{68F4AA89-18FB-1FEF-7145-71EEDECACA93}"/>
              </a:ext>
            </a:extLst>
          </p:cNvPr>
          <p:cNvPicPr>
            <a:picLocks noChangeAspect="1"/>
          </p:cNvPicPr>
          <p:nvPr/>
        </p:nvPicPr>
        <p:blipFill>
          <a:blip r:embed="rId4"/>
          <a:stretch>
            <a:fillRect/>
          </a:stretch>
        </p:blipFill>
        <p:spPr>
          <a:xfrm>
            <a:off x="3509962" y="4252912"/>
            <a:ext cx="1247775" cy="638175"/>
          </a:xfrm>
          <a:prstGeom prst="rect">
            <a:avLst/>
          </a:prstGeom>
        </p:spPr>
      </p:pic>
      <p:pic>
        <p:nvPicPr>
          <p:cNvPr id="23" name="Picture 22">
            <a:extLst>
              <a:ext uri="{FF2B5EF4-FFF2-40B4-BE49-F238E27FC236}">
                <a16:creationId xmlns:a16="http://schemas.microsoft.com/office/drawing/2014/main" id="{587A839E-319B-4023-E8FE-C536954DB635}"/>
              </a:ext>
            </a:extLst>
          </p:cNvPr>
          <p:cNvPicPr>
            <a:picLocks noChangeAspect="1"/>
          </p:cNvPicPr>
          <p:nvPr/>
        </p:nvPicPr>
        <p:blipFill>
          <a:blip r:embed="rId5"/>
          <a:stretch>
            <a:fillRect/>
          </a:stretch>
        </p:blipFill>
        <p:spPr>
          <a:xfrm>
            <a:off x="4900612" y="4224337"/>
            <a:ext cx="1266825" cy="657225"/>
          </a:xfrm>
          <a:prstGeom prst="rect">
            <a:avLst/>
          </a:prstGeom>
        </p:spPr>
      </p:pic>
      <p:cxnSp>
        <p:nvCxnSpPr>
          <p:cNvPr id="24" name="Straight Arrow Connector 23">
            <a:extLst>
              <a:ext uri="{FF2B5EF4-FFF2-40B4-BE49-F238E27FC236}">
                <a16:creationId xmlns:a16="http://schemas.microsoft.com/office/drawing/2014/main" id="{98CB88BC-6C23-CAB7-73D9-E2256580EA51}"/>
              </a:ext>
            </a:extLst>
          </p:cNvPr>
          <p:cNvCxnSpPr/>
          <p:nvPr/>
        </p:nvCxnSpPr>
        <p:spPr>
          <a:xfrm>
            <a:off x="5438775" y="3781425"/>
            <a:ext cx="0" cy="428625"/>
          </a:xfrm>
          <a:prstGeom prst="straightConnector1">
            <a:avLst/>
          </a:prstGeom>
          <a:ln w="38100">
            <a:solidFill>
              <a:srgbClr val="002060"/>
            </a:solidFill>
            <a:tailEnd type="triangle"/>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3EFD84C2-FA5B-E9EA-78B2-D4D5454213E5}"/>
              </a:ext>
            </a:extLst>
          </p:cNvPr>
          <p:cNvSpPr txBox="1"/>
          <p:nvPr/>
        </p:nvSpPr>
        <p:spPr>
          <a:xfrm>
            <a:off x="1057275" y="5219700"/>
            <a:ext cx="10639425" cy="584775"/>
          </a:xfrm>
          <a:prstGeom prst="rect">
            <a:avLst/>
          </a:prstGeom>
          <a:noFill/>
        </p:spPr>
        <p:txBody>
          <a:bodyPr wrap="square" rtlCol="0">
            <a:spAutoFit/>
          </a:bodyPr>
          <a:lstStyle/>
          <a:p>
            <a:r>
              <a:rPr lang="en-US" sz="3200" dirty="0" err="1">
                <a:latin typeface="Cambria" panose="02040503050406030204" pitchFamily="18" charset="0"/>
                <a:ea typeface="Cambria" panose="02040503050406030204" pitchFamily="18" charset="0"/>
              </a:rPr>
              <a:t>Vậy</a:t>
            </a:r>
            <a:r>
              <a:rPr lang="en-US" sz="3200" dirty="0">
                <a:latin typeface="Cambria" panose="02040503050406030204" pitchFamily="18" charset="0"/>
                <a:ea typeface="Cambria" panose="02040503050406030204" pitchFamily="18" charset="0"/>
              </a:rPr>
              <a:t> </a:t>
            </a:r>
            <a:r>
              <a:rPr lang="en-US" sz="3200" b="1" dirty="0">
                <a:latin typeface="Cambria" panose="02040503050406030204" pitchFamily="18" charset="0"/>
                <a:ea typeface="Cambria" panose="02040503050406030204" pitchFamily="18" charset="0"/>
              </a:rPr>
              <a:t>217 466 &gt; 213 972 hay 213 972 &lt; 217 466 </a:t>
            </a:r>
            <a:endParaRPr lang="en-US" sz="32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69928033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barn(inVertical)">
                                      <p:cBhvr>
                                        <p:cTn id="7" dur="5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wipe(down)">
                                      <p:cBhvr>
                                        <p:cTn id="19" dur="500"/>
                                        <p:tgtEl>
                                          <p:spTgt spid="16"/>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fade">
                                      <p:cBhvr>
                                        <p:cTn id="24" dur="500"/>
                                        <p:tgtEl>
                                          <p:spTgt spid="18"/>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nodeType="clickEffect">
                                  <p:stCondLst>
                                    <p:cond delay="0"/>
                                  </p:stCondLst>
                                  <p:childTnLst>
                                    <p:set>
                                      <p:cBhvr>
                                        <p:cTn id="28" dur="1" fill="hold">
                                          <p:stCondLst>
                                            <p:cond delay="0"/>
                                          </p:stCondLst>
                                        </p:cTn>
                                        <p:tgtEl>
                                          <p:spTgt spid="19"/>
                                        </p:tgtEl>
                                        <p:attrNameLst>
                                          <p:attrName>style.visibility</p:attrName>
                                        </p:attrNameLst>
                                      </p:cBhvr>
                                      <p:to>
                                        <p:strVal val="visible"/>
                                      </p:to>
                                    </p:set>
                                    <p:animEffect transition="in" filter="wipe(down)">
                                      <p:cBhvr>
                                        <p:cTn id="29" dur="500"/>
                                        <p:tgtEl>
                                          <p:spTgt spid="19"/>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21"/>
                                        </p:tgtEl>
                                        <p:attrNameLst>
                                          <p:attrName>style.visibility</p:attrName>
                                        </p:attrNameLst>
                                      </p:cBhvr>
                                      <p:to>
                                        <p:strVal val="visible"/>
                                      </p:to>
                                    </p:set>
                                    <p:animEffect transition="in" filter="fade">
                                      <p:cBhvr>
                                        <p:cTn id="34" dur="500"/>
                                        <p:tgtEl>
                                          <p:spTgt spid="21"/>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grpId="0" nodeType="click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wipe(down)">
                                      <p:cBhvr>
                                        <p:cTn id="39" dur="500"/>
                                        <p:tgtEl>
                                          <p:spTgt spid="14"/>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4" fill="hold" nodeType="clickEffect">
                                  <p:stCondLst>
                                    <p:cond delay="0"/>
                                  </p:stCondLst>
                                  <p:childTnLst>
                                    <p:set>
                                      <p:cBhvr>
                                        <p:cTn id="43" dur="1" fill="hold">
                                          <p:stCondLst>
                                            <p:cond delay="0"/>
                                          </p:stCondLst>
                                        </p:cTn>
                                        <p:tgtEl>
                                          <p:spTgt spid="24"/>
                                        </p:tgtEl>
                                        <p:attrNameLst>
                                          <p:attrName>style.visibility</p:attrName>
                                        </p:attrNameLst>
                                      </p:cBhvr>
                                      <p:to>
                                        <p:strVal val="visible"/>
                                      </p:to>
                                    </p:set>
                                    <p:animEffect transition="in" filter="wipe(down)">
                                      <p:cBhvr>
                                        <p:cTn id="44" dur="500"/>
                                        <p:tgtEl>
                                          <p:spTgt spid="24"/>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23"/>
                                        </p:tgtEl>
                                        <p:attrNameLst>
                                          <p:attrName>style.visibility</p:attrName>
                                        </p:attrNameLst>
                                      </p:cBhvr>
                                      <p:to>
                                        <p:strVal val="visible"/>
                                      </p:to>
                                    </p:set>
                                    <p:animEffect transition="in" filter="fade">
                                      <p:cBhvr>
                                        <p:cTn id="49" dur="500"/>
                                        <p:tgtEl>
                                          <p:spTgt spid="23"/>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4" fill="hold" grpId="0" nodeType="clickEffect">
                                  <p:stCondLst>
                                    <p:cond delay="0"/>
                                  </p:stCondLst>
                                  <p:childTnLst>
                                    <p:set>
                                      <p:cBhvr>
                                        <p:cTn id="53" dur="1" fill="hold">
                                          <p:stCondLst>
                                            <p:cond delay="0"/>
                                          </p:stCondLst>
                                        </p:cTn>
                                        <p:tgtEl>
                                          <p:spTgt spid="25"/>
                                        </p:tgtEl>
                                        <p:attrNameLst>
                                          <p:attrName>style.visibility</p:attrName>
                                        </p:attrNameLst>
                                      </p:cBhvr>
                                      <p:to>
                                        <p:strVal val="visible"/>
                                      </p:to>
                                    </p:set>
                                    <p:animEffect transition="in" filter="wipe(down)">
                                      <p:cBhvr>
                                        <p:cTn id="54"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2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peech Bubble: Rectangle with Corners Rounded 6">
            <a:extLst>
              <a:ext uri="{FF2B5EF4-FFF2-40B4-BE49-F238E27FC236}">
                <a16:creationId xmlns:a16="http://schemas.microsoft.com/office/drawing/2014/main" id="{330DC5C3-CD23-4C0B-8B70-01CA92567273}"/>
              </a:ext>
            </a:extLst>
          </p:cNvPr>
          <p:cNvSpPr/>
          <p:nvPr/>
        </p:nvSpPr>
        <p:spPr>
          <a:xfrm>
            <a:off x="2214756" y="504825"/>
            <a:ext cx="9348594" cy="2752725"/>
          </a:xfrm>
          <a:custGeom>
            <a:avLst/>
            <a:gdLst>
              <a:gd name="connsiteX0" fmla="*/ 0 w 9348594"/>
              <a:gd name="connsiteY0" fmla="*/ 458797 h 2752725"/>
              <a:gd name="connsiteX1" fmla="*/ 458797 w 9348594"/>
              <a:gd name="connsiteY1" fmla="*/ 0 h 2752725"/>
              <a:gd name="connsiteX2" fmla="*/ 1558099 w 9348594"/>
              <a:gd name="connsiteY2" fmla="*/ 0 h 2752725"/>
              <a:gd name="connsiteX3" fmla="*/ 1558099 w 9348594"/>
              <a:gd name="connsiteY3" fmla="*/ 0 h 2752725"/>
              <a:gd name="connsiteX4" fmla="*/ 3895248 w 9348594"/>
              <a:gd name="connsiteY4" fmla="*/ 0 h 2752725"/>
              <a:gd name="connsiteX5" fmla="*/ 8889797 w 9348594"/>
              <a:gd name="connsiteY5" fmla="*/ 0 h 2752725"/>
              <a:gd name="connsiteX6" fmla="*/ 9348594 w 9348594"/>
              <a:gd name="connsiteY6" fmla="*/ 458797 h 2752725"/>
              <a:gd name="connsiteX7" fmla="*/ 9348594 w 9348594"/>
              <a:gd name="connsiteY7" fmla="*/ 1605756 h 2752725"/>
              <a:gd name="connsiteX8" fmla="*/ 9348594 w 9348594"/>
              <a:gd name="connsiteY8" fmla="*/ 1605756 h 2752725"/>
              <a:gd name="connsiteX9" fmla="*/ 9348594 w 9348594"/>
              <a:gd name="connsiteY9" fmla="*/ 2293938 h 2752725"/>
              <a:gd name="connsiteX10" fmla="*/ 9348594 w 9348594"/>
              <a:gd name="connsiteY10" fmla="*/ 2293928 h 2752725"/>
              <a:gd name="connsiteX11" fmla="*/ 8889797 w 9348594"/>
              <a:gd name="connsiteY11" fmla="*/ 2752725 h 2752725"/>
              <a:gd name="connsiteX12" fmla="*/ 3895248 w 9348594"/>
              <a:gd name="connsiteY12" fmla="*/ 2752725 h 2752725"/>
              <a:gd name="connsiteX13" fmla="*/ 218570 w 9348594"/>
              <a:gd name="connsiteY13" fmla="*/ 3056406 h 2752725"/>
              <a:gd name="connsiteX14" fmla="*/ 1558099 w 9348594"/>
              <a:gd name="connsiteY14" fmla="*/ 2752725 h 2752725"/>
              <a:gd name="connsiteX15" fmla="*/ 458797 w 9348594"/>
              <a:gd name="connsiteY15" fmla="*/ 2752725 h 2752725"/>
              <a:gd name="connsiteX16" fmla="*/ 0 w 9348594"/>
              <a:gd name="connsiteY16" fmla="*/ 2293928 h 2752725"/>
              <a:gd name="connsiteX17" fmla="*/ 0 w 9348594"/>
              <a:gd name="connsiteY17" fmla="*/ 2293938 h 2752725"/>
              <a:gd name="connsiteX18" fmla="*/ 0 w 9348594"/>
              <a:gd name="connsiteY18" fmla="*/ 1605756 h 2752725"/>
              <a:gd name="connsiteX19" fmla="*/ 0 w 9348594"/>
              <a:gd name="connsiteY19" fmla="*/ 1605756 h 2752725"/>
              <a:gd name="connsiteX20" fmla="*/ 0 w 9348594"/>
              <a:gd name="connsiteY20" fmla="*/ 458797 h 2752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348594" h="2752725" fill="none" extrusionOk="0">
                <a:moveTo>
                  <a:pt x="0" y="458797"/>
                </a:moveTo>
                <a:cubicBezTo>
                  <a:pt x="-15207" y="200487"/>
                  <a:pt x="198058" y="-14732"/>
                  <a:pt x="458797" y="0"/>
                </a:cubicBezTo>
                <a:cubicBezTo>
                  <a:pt x="625326" y="15099"/>
                  <a:pt x="1447247" y="13698"/>
                  <a:pt x="1558099" y="0"/>
                </a:cubicBezTo>
                <a:lnTo>
                  <a:pt x="1558099" y="0"/>
                </a:lnTo>
                <a:cubicBezTo>
                  <a:pt x="2076869" y="97045"/>
                  <a:pt x="2869197" y="-28500"/>
                  <a:pt x="3895248" y="0"/>
                </a:cubicBezTo>
                <a:cubicBezTo>
                  <a:pt x="5532680" y="-66245"/>
                  <a:pt x="7821400" y="-106919"/>
                  <a:pt x="8889797" y="0"/>
                </a:cubicBezTo>
                <a:cubicBezTo>
                  <a:pt x="9163478" y="23636"/>
                  <a:pt x="9320648" y="171685"/>
                  <a:pt x="9348594" y="458797"/>
                </a:cubicBezTo>
                <a:cubicBezTo>
                  <a:pt x="9390616" y="678094"/>
                  <a:pt x="9325430" y="1407510"/>
                  <a:pt x="9348594" y="1605756"/>
                </a:cubicBezTo>
                <a:lnTo>
                  <a:pt x="9348594" y="1605756"/>
                </a:lnTo>
                <a:cubicBezTo>
                  <a:pt x="9406039" y="1789185"/>
                  <a:pt x="9371655" y="2134536"/>
                  <a:pt x="9348594" y="2293938"/>
                </a:cubicBezTo>
                <a:cubicBezTo>
                  <a:pt x="9348594" y="2293936"/>
                  <a:pt x="9348595" y="2293932"/>
                  <a:pt x="9348594" y="2293928"/>
                </a:cubicBezTo>
                <a:cubicBezTo>
                  <a:pt x="9393793" y="2564887"/>
                  <a:pt x="9134697" y="2742757"/>
                  <a:pt x="8889797" y="2752725"/>
                </a:cubicBezTo>
                <a:cubicBezTo>
                  <a:pt x="7162463" y="2811184"/>
                  <a:pt x="6156894" y="2590293"/>
                  <a:pt x="3895248" y="2752725"/>
                </a:cubicBezTo>
                <a:cubicBezTo>
                  <a:pt x="3303482" y="2873826"/>
                  <a:pt x="887577" y="2925429"/>
                  <a:pt x="218570" y="3056406"/>
                </a:cubicBezTo>
                <a:cubicBezTo>
                  <a:pt x="385683" y="3043708"/>
                  <a:pt x="1316901" y="2747863"/>
                  <a:pt x="1558099" y="2752725"/>
                </a:cubicBezTo>
                <a:cubicBezTo>
                  <a:pt x="1185840" y="2787271"/>
                  <a:pt x="577984" y="2772832"/>
                  <a:pt x="458797" y="2752725"/>
                </a:cubicBezTo>
                <a:cubicBezTo>
                  <a:pt x="234162" y="2755030"/>
                  <a:pt x="18502" y="2561711"/>
                  <a:pt x="0" y="2293928"/>
                </a:cubicBezTo>
                <a:cubicBezTo>
                  <a:pt x="1" y="2293933"/>
                  <a:pt x="1" y="2293935"/>
                  <a:pt x="0" y="2293938"/>
                </a:cubicBezTo>
                <a:cubicBezTo>
                  <a:pt x="6613" y="1956919"/>
                  <a:pt x="-36001" y="1684726"/>
                  <a:pt x="0" y="1605756"/>
                </a:cubicBezTo>
                <a:lnTo>
                  <a:pt x="0" y="1605756"/>
                </a:lnTo>
                <a:cubicBezTo>
                  <a:pt x="62677" y="1439624"/>
                  <a:pt x="-49363" y="790697"/>
                  <a:pt x="0" y="458797"/>
                </a:cubicBezTo>
                <a:close/>
              </a:path>
              <a:path w="9348594" h="2752725" stroke="0" extrusionOk="0">
                <a:moveTo>
                  <a:pt x="0" y="458797"/>
                </a:moveTo>
                <a:cubicBezTo>
                  <a:pt x="18776" y="197877"/>
                  <a:pt x="191845" y="666"/>
                  <a:pt x="458797" y="0"/>
                </a:cubicBezTo>
                <a:cubicBezTo>
                  <a:pt x="948702" y="-64525"/>
                  <a:pt x="1340194" y="70238"/>
                  <a:pt x="1558099" y="0"/>
                </a:cubicBezTo>
                <a:lnTo>
                  <a:pt x="1558099" y="0"/>
                </a:lnTo>
                <a:cubicBezTo>
                  <a:pt x="2677867" y="-111542"/>
                  <a:pt x="3203605" y="18925"/>
                  <a:pt x="3895248" y="0"/>
                </a:cubicBezTo>
                <a:cubicBezTo>
                  <a:pt x="4668493" y="-154272"/>
                  <a:pt x="7034229" y="-5549"/>
                  <a:pt x="8889797" y="0"/>
                </a:cubicBezTo>
                <a:cubicBezTo>
                  <a:pt x="9131345" y="6598"/>
                  <a:pt x="9353910" y="205094"/>
                  <a:pt x="9348594" y="458797"/>
                </a:cubicBezTo>
                <a:cubicBezTo>
                  <a:pt x="9432617" y="622824"/>
                  <a:pt x="9404603" y="1215975"/>
                  <a:pt x="9348594" y="1605756"/>
                </a:cubicBezTo>
                <a:lnTo>
                  <a:pt x="9348594" y="1605756"/>
                </a:lnTo>
                <a:cubicBezTo>
                  <a:pt x="9389413" y="1941231"/>
                  <a:pt x="9382578" y="2160253"/>
                  <a:pt x="9348594" y="2293938"/>
                </a:cubicBezTo>
                <a:cubicBezTo>
                  <a:pt x="9348594" y="2293935"/>
                  <a:pt x="9348593" y="2293931"/>
                  <a:pt x="9348594" y="2293928"/>
                </a:cubicBezTo>
                <a:cubicBezTo>
                  <a:pt x="9304467" y="2538725"/>
                  <a:pt x="9135070" y="2753159"/>
                  <a:pt x="8889797" y="2752725"/>
                </a:cubicBezTo>
                <a:cubicBezTo>
                  <a:pt x="7333894" y="2707968"/>
                  <a:pt x="4406495" y="2857748"/>
                  <a:pt x="3895248" y="2752725"/>
                </a:cubicBezTo>
                <a:cubicBezTo>
                  <a:pt x="2171453" y="3019529"/>
                  <a:pt x="1524444" y="3016665"/>
                  <a:pt x="218570" y="3056406"/>
                </a:cubicBezTo>
                <a:cubicBezTo>
                  <a:pt x="420939" y="3043433"/>
                  <a:pt x="1058860" y="2830719"/>
                  <a:pt x="1558099" y="2752725"/>
                </a:cubicBezTo>
                <a:cubicBezTo>
                  <a:pt x="1127264" y="2666471"/>
                  <a:pt x="568805" y="2819755"/>
                  <a:pt x="458797" y="2752725"/>
                </a:cubicBezTo>
                <a:cubicBezTo>
                  <a:pt x="244088" y="2744502"/>
                  <a:pt x="30811" y="2559822"/>
                  <a:pt x="0" y="2293928"/>
                </a:cubicBezTo>
                <a:cubicBezTo>
                  <a:pt x="0" y="2293929"/>
                  <a:pt x="0" y="2293935"/>
                  <a:pt x="0" y="2293938"/>
                </a:cubicBezTo>
                <a:cubicBezTo>
                  <a:pt x="5795" y="2101205"/>
                  <a:pt x="-26466" y="1948590"/>
                  <a:pt x="0" y="1605756"/>
                </a:cubicBezTo>
                <a:lnTo>
                  <a:pt x="0" y="1605756"/>
                </a:lnTo>
                <a:cubicBezTo>
                  <a:pt x="13512" y="1161836"/>
                  <a:pt x="-103089" y="848887"/>
                  <a:pt x="0" y="458797"/>
                </a:cubicBezTo>
                <a:close/>
              </a:path>
            </a:pathLst>
          </a:custGeom>
          <a:solidFill>
            <a:schemeClr val="bg1"/>
          </a:solidFill>
          <a:ln w="38100">
            <a:solidFill>
              <a:srgbClr val="002060"/>
            </a:solidFill>
            <a:extLst>
              <a:ext uri="{C807C97D-BFC1-408E-A445-0C87EB9F89A2}">
                <ask:lineSketchStyleProps xmlns:ask="http://schemas.microsoft.com/office/drawing/2018/sketchyshapes" sd="2287542700">
                  <a:prstGeom prst="wedgeRoundRectCallout">
                    <a:avLst>
                      <a:gd name="adj1" fmla="val -47662"/>
                      <a:gd name="adj2" fmla="val 61032"/>
                      <a:gd name="adj3" fmla="val 16667"/>
                    </a:avLst>
                  </a:prstGeom>
                  <ask:type>
                    <ask:lineSketchCurved/>
                  </ask:type>
                </ask:lineSketchStyleProps>
              </a:ext>
            </a:extLst>
          </a:ln>
        </p:spPr>
        <p:style>
          <a:lnRef idx="2">
            <a:schemeClr val="accent2"/>
          </a:lnRef>
          <a:fillRef idx="1">
            <a:schemeClr val="lt1"/>
          </a:fillRef>
          <a:effectRef idx="0">
            <a:schemeClr val="accent2"/>
          </a:effectRef>
          <a:fontRef idx="minor">
            <a:schemeClr val="dk1"/>
          </a:fontRef>
        </p:style>
        <p:txBody>
          <a:bodyPr rtlCol="0" anchor="ctr"/>
          <a:lstStyle/>
          <a:p>
            <a:pPr lvl="0" algn="ctr">
              <a:defRPr/>
            </a:pPr>
            <a:r>
              <a:rPr lang="en-US" sz="3200" b="1" dirty="0" err="1">
                <a:solidFill>
                  <a:srgbClr val="FF0000"/>
                </a:solidFill>
                <a:latin typeface="Calibri" panose="020F0502020204030204" pitchFamily="34" charset="0"/>
                <a:cs typeface="Calibri" panose="020F0502020204030204" pitchFamily="34" charset="0"/>
              </a:rPr>
              <a:t>Nếu</a:t>
            </a:r>
            <a:r>
              <a:rPr lang="en-US" sz="3200" b="1" dirty="0">
                <a:solidFill>
                  <a:srgbClr val="FF0000"/>
                </a:solidFill>
                <a:latin typeface="Calibri" panose="020F0502020204030204" pitchFamily="34" charset="0"/>
                <a:cs typeface="Calibri" panose="020F0502020204030204" pitchFamily="34" charset="0"/>
              </a:rPr>
              <a:t> </a:t>
            </a:r>
            <a:r>
              <a:rPr lang="vi-VN" sz="3200" b="1" dirty="0">
                <a:solidFill>
                  <a:srgbClr val="FF0000"/>
                </a:solidFill>
                <a:latin typeface="Calibri" panose="020F0502020204030204" pitchFamily="34" charset="0"/>
                <a:cs typeface="Calibri" panose="020F0502020204030204" pitchFamily="34" charset="0"/>
              </a:rPr>
              <a:t>hai số có cùng số chữ số, ta lần lượt so sánh từng cặp chữ số trên cùng một hàng (kể từ trái sang phải), cho đến khi xuất hiện cặp chữ số đầu tiên khác nhau. Ở cặp chữ số đầu tiên đó, chữ số nào lớn hơn thì số chứa chữ số đó lớn hơn.</a:t>
            </a:r>
            <a:endParaRPr kumimoji="0" lang="en-US" sz="3200" b="0"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pic>
        <p:nvPicPr>
          <p:cNvPr id="21" name="Picture 20">
            <a:extLst>
              <a:ext uri="{FF2B5EF4-FFF2-40B4-BE49-F238E27FC236}">
                <a16:creationId xmlns:a16="http://schemas.microsoft.com/office/drawing/2014/main" id="{21D67868-0335-4A16-9B94-2CB35151CBC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661630" y="2238286"/>
            <a:ext cx="4747855" cy="4747855"/>
          </a:xfrm>
          <a:prstGeom prst="rect">
            <a:avLst/>
          </a:prstGeom>
        </p:spPr>
      </p:pic>
    </p:spTree>
    <p:extLst>
      <p:ext uri="{BB962C8B-B14F-4D97-AF65-F5344CB8AC3E}">
        <p14:creationId xmlns:p14="http://schemas.microsoft.com/office/powerpoint/2010/main" val="262544789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图片 8"/>
          <p:cNvPicPr>
            <a:picLocks noChangeAspect="1"/>
          </p:cNvPicPr>
          <p:nvPr/>
        </p:nvPicPr>
        <p:blipFill>
          <a:blip r:embed="rId2">
            <a:extLst>
              <a:ext uri="{28A0092B-C50C-407E-A947-70E740481C1C}">
                <a14:useLocalDpi xmlns:a14="http://schemas.microsoft.com/office/drawing/2010/main"/>
              </a:ext>
            </a:extLst>
          </a:blip>
          <a:stretch>
            <a:fillRect/>
          </a:stretch>
        </p:blipFill>
        <p:spPr>
          <a:xfrm rot="161094">
            <a:off x="3017445" y="1864956"/>
            <a:ext cx="5730631" cy="3653592"/>
          </a:xfrm>
          <a:prstGeom prst="rect">
            <a:avLst/>
          </a:prstGeom>
        </p:spPr>
      </p:pic>
      <p:grpSp>
        <p:nvGrpSpPr>
          <p:cNvPr id="15" name="Group 14"/>
          <p:cNvGrpSpPr/>
          <p:nvPr/>
        </p:nvGrpSpPr>
        <p:grpSpPr>
          <a:xfrm>
            <a:off x="-127322" y="5437535"/>
            <a:ext cx="12319322" cy="2103536"/>
            <a:chOff x="-127322" y="4997533"/>
            <a:chExt cx="12319322" cy="2103536"/>
          </a:xfrm>
          <a:effectLst>
            <a:outerShdw blurRad="50800" dist="38100" dir="2700000" algn="tl" rotWithShape="0">
              <a:prstClr val="black">
                <a:alpha val="40000"/>
              </a:prstClr>
            </a:outerShdw>
          </a:effectLst>
        </p:grpSpPr>
        <p:pic>
          <p:nvPicPr>
            <p:cNvPr id="16" name="Picture 2" descr="Pinwheel Images, Stock Photos &amp;amp; Vectors | Shutterstock"/>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0" r="100000">
                          <a14:foregroundMark x1="6981" y1="27857" x2="16226" y2="36429"/>
                          <a14:foregroundMark x1="17170" y1="52857" x2="17170" y2="58214"/>
                          <a14:foregroundMark x1="16604" y1="58214" x2="16415" y2="87857"/>
                          <a14:foregroundMark x1="6038" y1="25714" x2="5094" y2="20714"/>
                          <a14:foregroundMark x1="72830" y1="20714" x2="93019" y2="45000"/>
                          <a14:foregroundMark x1="83208" y1="50714" x2="83208" y2="87500"/>
                          <a14:foregroundMark x1="49434" y1="49286" x2="49434" y2="89286"/>
                        </a14:backgroundRemoval>
                      </a14:imgEffect>
                    </a14:imgLayer>
                  </a14:imgProps>
                </a:ext>
                <a:ext uri="{28A0092B-C50C-407E-A947-70E740481C1C}">
                  <a14:useLocalDpi xmlns:a14="http://schemas.microsoft.com/office/drawing/2010/main" val="0"/>
                </a:ext>
              </a:extLst>
            </a:blip>
            <a:srcRect/>
            <a:stretch>
              <a:fillRect/>
            </a:stretch>
          </p:blipFill>
          <p:spPr bwMode="auto">
            <a:xfrm>
              <a:off x="-127322" y="4997534"/>
              <a:ext cx="3981691" cy="2103535"/>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Pinwheel Images, Stock Photos &amp;amp; Vectors | Shutterstock"/>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0" r="100000">
                          <a14:foregroundMark x1="6981" y1="27857" x2="16226" y2="36429"/>
                          <a14:foregroundMark x1="17170" y1="52857" x2="17170" y2="58214"/>
                          <a14:foregroundMark x1="16604" y1="58214" x2="16415" y2="87857"/>
                          <a14:foregroundMark x1="6038" y1="25714" x2="5094" y2="20714"/>
                          <a14:foregroundMark x1="72830" y1="20714" x2="93019" y2="45000"/>
                          <a14:foregroundMark x1="83208" y1="50714" x2="83208" y2="87500"/>
                          <a14:foregroundMark x1="49434" y1="49286" x2="49434" y2="89286"/>
                        </a14:backgroundRemoval>
                      </a14:imgEffect>
                    </a14:imgLayer>
                  </a14:imgProps>
                </a:ext>
                <a:ext uri="{28A0092B-C50C-407E-A947-70E740481C1C}">
                  <a14:useLocalDpi xmlns:a14="http://schemas.microsoft.com/office/drawing/2010/main" val="0"/>
                </a:ext>
              </a:extLst>
            </a:blip>
            <a:srcRect/>
            <a:stretch>
              <a:fillRect/>
            </a:stretch>
          </p:blipFill>
          <p:spPr bwMode="auto">
            <a:xfrm>
              <a:off x="4087792" y="4997534"/>
              <a:ext cx="3981691" cy="210353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Pinwheel Images, Stock Photos &amp;amp; Vectors | Shutterstock"/>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0" r="100000">
                          <a14:foregroundMark x1="6981" y1="27857" x2="16226" y2="36429"/>
                          <a14:foregroundMark x1="17170" y1="52857" x2="17170" y2="58214"/>
                          <a14:foregroundMark x1="16604" y1="58214" x2="16415" y2="87857"/>
                          <a14:foregroundMark x1="6038" y1="25714" x2="5094" y2="20714"/>
                          <a14:foregroundMark x1="72830" y1="20714" x2="93019" y2="45000"/>
                          <a14:foregroundMark x1="83208" y1="50714" x2="83208" y2="87500"/>
                          <a14:foregroundMark x1="49434" y1="49286" x2="49434" y2="89286"/>
                        </a14:backgroundRemoval>
                      </a14:imgEffect>
                    </a14:imgLayer>
                  </a14:imgProps>
                </a:ext>
                <a:ext uri="{28A0092B-C50C-407E-A947-70E740481C1C}">
                  <a14:useLocalDpi xmlns:a14="http://schemas.microsoft.com/office/drawing/2010/main" val="0"/>
                </a:ext>
              </a:extLst>
            </a:blip>
            <a:srcRect/>
            <a:stretch>
              <a:fillRect/>
            </a:stretch>
          </p:blipFill>
          <p:spPr bwMode="auto">
            <a:xfrm>
              <a:off x="8210309" y="4997533"/>
              <a:ext cx="3981691" cy="2103535"/>
            </a:xfrm>
            <a:prstGeom prst="rect">
              <a:avLst/>
            </a:prstGeom>
            <a:noFill/>
            <a:extLst>
              <a:ext uri="{909E8E84-426E-40DD-AFC4-6F175D3DCCD1}">
                <a14:hiddenFill xmlns:a14="http://schemas.microsoft.com/office/drawing/2010/main">
                  <a:solidFill>
                    <a:srgbClr val="FFFFFF"/>
                  </a:solidFill>
                </a14:hiddenFill>
              </a:ext>
            </a:extLst>
          </p:spPr>
        </p:pic>
      </p:grpSp>
      <p:pic>
        <p:nvPicPr>
          <p:cNvPr id="20" name="Picture 6" descr="Hình ảnh Gió PNG, Vector, PSD, và biểu tượng để tải về miễn phí | pngtree"/>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foregroundMark x1="40278" y1="69444" x2="41667" y2="68611"/>
                        <a14:foregroundMark x1="13611" y1="52500" x2="17778" y2="51667"/>
                        <a14:foregroundMark x1="30278" y1="41667" x2="32778" y2="41667"/>
                        <a14:backgroundMark x1="41944" y1="45278" x2="41944" y2="45556"/>
                        <a14:backgroundMark x1="36667" y1="42778" x2="53056" y2="44167"/>
                        <a14:backgroundMark x1="32500" y1="51944" x2="48333" y2="55833"/>
                        <a14:backgroundMark x1="49167" y1="56111" x2="67222" y2="51944"/>
                        <a14:backgroundMark x1="68333" y1="50833" x2="75833" y2="39167"/>
                        <a14:backgroundMark x1="74167" y1="36667" x2="78889" y2="35833"/>
                        <a14:backgroundMark x1="83056" y1="30278" x2="85833" y2="33056"/>
                        <a14:backgroundMark x1="87778" y1="55000" x2="74722" y2="60556"/>
                      </a14:backgroundRemoval>
                    </a14:imgEffect>
                  </a14:imgLayer>
                </a14:imgProps>
              </a:ext>
              <a:ext uri="{28A0092B-C50C-407E-A947-70E740481C1C}">
                <a14:useLocalDpi xmlns:a14="http://schemas.microsoft.com/office/drawing/2010/main" val="0"/>
              </a:ext>
            </a:extLst>
          </a:blip>
          <a:srcRect/>
          <a:stretch>
            <a:fillRect/>
          </a:stretch>
        </p:blipFill>
        <p:spPr bwMode="auto">
          <a:xfrm>
            <a:off x="1233644" y="526013"/>
            <a:ext cx="1782762" cy="1782763"/>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6" descr="Hình ảnh Gió PNG, Vector, PSD, và biểu tượng để tải về miễn phí | pngtree"/>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foregroundMark x1="40278" y1="69444" x2="41667" y2="68611"/>
                        <a14:foregroundMark x1="13611" y1="52500" x2="17778" y2="51667"/>
                        <a14:foregroundMark x1="30278" y1="41667" x2="32778" y2="41667"/>
                        <a14:backgroundMark x1="41944" y1="45278" x2="41944" y2="45556"/>
                        <a14:backgroundMark x1="36667" y1="42778" x2="53056" y2="44167"/>
                        <a14:backgroundMark x1="32500" y1="51944" x2="48333" y2="55833"/>
                        <a14:backgroundMark x1="49167" y1="56111" x2="67222" y2="51944"/>
                        <a14:backgroundMark x1="68333" y1="50833" x2="75833" y2="39167"/>
                        <a14:backgroundMark x1="74167" y1="36667" x2="78889" y2="35833"/>
                        <a14:backgroundMark x1="83056" y1="30278" x2="85833" y2="33056"/>
                        <a14:backgroundMark x1="87778" y1="55000" x2="74722" y2="60556"/>
                      </a14:backgroundRemoval>
                    </a14:imgEffect>
                  </a14:imgLayer>
                </a14:imgProps>
              </a:ext>
              <a:ext uri="{28A0092B-C50C-407E-A947-70E740481C1C}">
                <a14:useLocalDpi xmlns:a14="http://schemas.microsoft.com/office/drawing/2010/main" val="0"/>
              </a:ext>
            </a:extLst>
          </a:blip>
          <a:srcRect/>
          <a:stretch>
            <a:fillRect/>
          </a:stretch>
        </p:blipFill>
        <p:spPr bwMode="auto">
          <a:xfrm>
            <a:off x="10050108" y="526013"/>
            <a:ext cx="1782762" cy="1782763"/>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64866" y="2889897"/>
            <a:ext cx="2610422" cy="2409620"/>
          </a:xfrm>
          <a:prstGeom prst="rect">
            <a:avLst/>
          </a:prstGeom>
          <a:effectLst>
            <a:outerShdw blurRad="50800" dist="38100" dir="2700000" algn="tl" rotWithShape="0">
              <a:prstClr val="black">
                <a:alpha val="40000"/>
              </a:prstClr>
            </a:outerShdw>
          </a:effectLst>
        </p:spPr>
      </p:pic>
      <p:pic>
        <p:nvPicPr>
          <p:cNvPr id="22" name="Picture 4" descr="Hình ảnh những chiếc chong chóng vô cùng xinh xắn, hình nền đặc sắc cho  riêng bạn - Mua bán hình ảnh shutterstock giá rẻ chỉ từ 3.000 đ trong 2 phút"/>
          <p:cNvPicPr>
            <a:picLocks noChangeAspect="1" noChangeArrowheads="1"/>
          </p:cNvPicPr>
          <p:nvPr/>
        </p:nvPicPr>
        <p:blipFill rotWithShape="1">
          <a:blip r:embed="rId8">
            <a:extLst>
              <a:ext uri="{BEBA8EAE-BF5A-486C-A8C5-ECC9F3942E4B}">
                <a14:imgProps xmlns:a14="http://schemas.microsoft.com/office/drawing/2010/main">
                  <a14:imgLayer r:embed="rId9">
                    <a14:imgEffect>
                      <a14:backgroundRemoval t="0" b="98214" l="0" r="94271">
                        <a14:foregroundMark x1="48438" y1="88571" x2="48438" y2="72500"/>
                        <a14:backgroundMark x1="19271" y1="20000" x2="67708" y2="50357"/>
                        <a14:backgroundMark x1="41667" y1="36786" x2="52604" y2="25714"/>
                        <a14:backgroundMark x1="54688" y1="20714" x2="51563" y2="9643"/>
                        <a14:backgroundMark x1="61458" y1="28214" x2="81771" y2="19286"/>
                        <a14:backgroundMark x1="54688" y1="19286" x2="48438" y2="9643"/>
                        <a14:backgroundMark x1="59896" y1="37500" x2="69792" y2="34643"/>
                        <a14:backgroundMark x1="49479" y1="47143" x2="81771" y2="38571"/>
                        <a14:backgroundMark x1="32292" y1="41429" x2="46354" y2="41429"/>
                        <a14:backgroundMark x1="39583" y1="48214" x2="39583" y2="54643"/>
                        <a14:backgroundMark x1="39583" y1="58571" x2="39583" y2="60714"/>
                        <a14:backgroundMark x1="47396" y1="21429" x2="47396" y2="21429"/>
                        <a14:backgroundMark x1="40625" y1="47857" x2="38542" y2="54643"/>
                      </a14:backgroundRemoval>
                    </a14:imgEffect>
                  </a14:imgLayer>
                </a14:imgProps>
              </a:ext>
              <a:ext uri="{28A0092B-C50C-407E-A947-70E740481C1C}">
                <a14:useLocalDpi xmlns:a14="http://schemas.microsoft.com/office/drawing/2010/main" val="0"/>
              </a:ext>
            </a:extLst>
          </a:blip>
          <a:srcRect t="44938" b="-1"/>
          <a:stretch/>
        </p:blipFill>
        <p:spPr bwMode="auto">
          <a:xfrm>
            <a:off x="2048392" y="2611304"/>
            <a:ext cx="1150099" cy="923524"/>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 descr="Color pinwheel Royalty Free Vector Image - VectorStock"/>
          <p:cNvPicPr>
            <a:picLocks noChangeAspect="1" noChangeArrowheads="1"/>
          </p:cNvPicPr>
          <p:nvPr/>
        </p:nvPicPr>
        <p:blipFill rotWithShape="1">
          <a:blip r:embed="rId10" cstate="print">
            <a:extLst>
              <a:ext uri="{BEBA8EAE-BF5A-486C-A8C5-ECC9F3942E4B}">
                <a14:imgProps xmlns:a14="http://schemas.microsoft.com/office/drawing/2010/main">
                  <a14:imgLayer r:embed="rId11">
                    <a14:imgEffect>
                      <a14:backgroundRemoval t="1204" b="90093" l="7429" r="94000">
                        <a14:foregroundMark x1="50143" y1="49722" x2="49571" y2="90093"/>
                        <a14:foregroundMark x1="30286" y1="19537" x2="24286" y2="14352"/>
                        <a14:foregroundMark x1="29143" y1="25741" x2="37143" y2="27870"/>
                        <a14:foregroundMark x1="36571" y1="26759" x2="36571" y2="22593"/>
                        <a14:foregroundMark x1="46857" y1="8796" x2="48429" y2="6111"/>
                        <a14:foregroundMark x1="7429" y1="32222" x2="9286" y2="32870"/>
                        <a14:foregroundMark x1="91286" y1="33796" x2="94000" y2="33796"/>
                        <a14:foregroundMark x1="50714" y1="1204" x2="55857" y2="2500"/>
                        <a14:foregroundMark x1="48286" y1="27315" x2="50857" y2="28889"/>
                        <a14:backgroundMark x1="50143" y1="50926" x2="49429" y2="89630"/>
                      </a14:backgroundRemoval>
                    </a14:imgEffect>
                  </a14:imgLayer>
                </a14:imgProps>
              </a:ext>
              <a:ext uri="{28A0092B-C50C-407E-A947-70E740481C1C}">
                <a14:useLocalDpi xmlns:a14="http://schemas.microsoft.com/office/drawing/2010/main" val="0"/>
              </a:ext>
            </a:extLst>
          </a:blip>
          <a:srcRect b="42634"/>
          <a:stretch/>
        </p:blipFill>
        <p:spPr bwMode="auto">
          <a:xfrm>
            <a:off x="2110644" y="2162654"/>
            <a:ext cx="981020" cy="86828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AF4E7D58-8A00-E9EC-08E8-226BC43736F1}"/>
              </a:ext>
            </a:extLst>
          </p:cNvPr>
          <p:cNvPicPr>
            <a:picLocks noChangeAspect="1"/>
          </p:cNvPicPr>
          <p:nvPr/>
        </p:nvPicPr>
        <p:blipFill>
          <a:blip r:embed="rId12"/>
          <a:stretch>
            <a:fillRect/>
          </a:stretch>
        </p:blipFill>
        <p:spPr>
          <a:xfrm>
            <a:off x="3693614" y="2407418"/>
            <a:ext cx="4176122" cy="2786113"/>
          </a:xfrm>
          <a:prstGeom prst="rect">
            <a:avLst/>
          </a:prstGeom>
        </p:spPr>
      </p:pic>
    </p:spTree>
    <p:extLst>
      <p:ext uri="{BB962C8B-B14F-4D97-AF65-F5344CB8AC3E}">
        <p14:creationId xmlns:p14="http://schemas.microsoft.com/office/powerpoint/2010/main" val="260080647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1000"/>
                                        <p:tgtEl>
                                          <p:spTgt spid="25"/>
                                        </p:tgtEl>
                                      </p:cBhvr>
                                    </p:animEffect>
                                    <p:anim calcmode="lin" valueType="num">
                                      <p:cBhvr>
                                        <p:cTn id="8" dur="1000" fill="hold"/>
                                        <p:tgtEl>
                                          <p:spTgt spid="25"/>
                                        </p:tgtEl>
                                        <p:attrNameLst>
                                          <p:attrName>ppt_x</p:attrName>
                                        </p:attrNameLst>
                                      </p:cBhvr>
                                      <p:tavLst>
                                        <p:tav tm="0">
                                          <p:val>
                                            <p:strVal val="#ppt_x"/>
                                          </p:val>
                                        </p:tav>
                                        <p:tav tm="100000">
                                          <p:val>
                                            <p:strVal val="#ppt_x"/>
                                          </p:val>
                                        </p:tav>
                                      </p:tavLst>
                                    </p:anim>
                                    <p:anim calcmode="lin" valueType="num">
                                      <p:cBhvr>
                                        <p:cTn id="9" dur="1000" fill="hold"/>
                                        <p:tgtEl>
                                          <p:spTgt spid="2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fade">
                                      <p:cBhvr>
                                        <p:cTn id="12" dur="1000"/>
                                        <p:tgtEl>
                                          <p:spTgt spid="22"/>
                                        </p:tgtEl>
                                      </p:cBhvr>
                                    </p:animEffect>
                                    <p:anim calcmode="lin" valueType="num">
                                      <p:cBhvr>
                                        <p:cTn id="13" dur="1000" fill="hold"/>
                                        <p:tgtEl>
                                          <p:spTgt spid="22"/>
                                        </p:tgtEl>
                                        <p:attrNameLst>
                                          <p:attrName>ppt_x</p:attrName>
                                        </p:attrNameLst>
                                      </p:cBhvr>
                                      <p:tavLst>
                                        <p:tav tm="0">
                                          <p:val>
                                            <p:strVal val="#ppt_x"/>
                                          </p:val>
                                        </p:tav>
                                        <p:tav tm="100000">
                                          <p:val>
                                            <p:strVal val="#ppt_x"/>
                                          </p:val>
                                        </p:tav>
                                      </p:tavLst>
                                    </p:anim>
                                    <p:anim calcmode="lin" valueType="num">
                                      <p:cBhvr>
                                        <p:cTn id="14" dur="1000" fill="hold"/>
                                        <p:tgtEl>
                                          <p:spTgt spid="22"/>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fade">
                                      <p:cBhvr>
                                        <p:cTn id="17" dur="1000"/>
                                        <p:tgtEl>
                                          <p:spTgt spid="19"/>
                                        </p:tgtEl>
                                      </p:cBhvr>
                                    </p:animEffect>
                                    <p:anim calcmode="lin" valueType="num">
                                      <p:cBhvr>
                                        <p:cTn id="18" dur="1000" fill="hold"/>
                                        <p:tgtEl>
                                          <p:spTgt spid="19"/>
                                        </p:tgtEl>
                                        <p:attrNameLst>
                                          <p:attrName>ppt_x</p:attrName>
                                        </p:attrNameLst>
                                      </p:cBhvr>
                                      <p:tavLst>
                                        <p:tav tm="0">
                                          <p:val>
                                            <p:strVal val="#ppt_x"/>
                                          </p:val>
                                        </p:tav>
                                        <p:tav tm="100000">
                                          <p:val>
                                            <p:strVal val="#ppt_x"/>
                                          </p:val>
                                        </p:tav>
                                      </p:tavLst>
                                    </p:anim>
                                    <p:anim calcmode="lin" valueType="num">
                                      <p:cBhvr>
                                        <p:cTn id="19" dur="1000" fill="hold"/>
                                        <p:tgtEl>
                                          <p:spTgt spid="19"/>
                                        </p:tgtEl>
                                        <p:attrNameLst>
                                          <p:attrName>ppt_y</p:attrName>
                                        </p:attrNameLst>
                                      </p:cBhvr>
                                      <p:tavLst>
                                        <p:tav tm="0">
                                          <p:val>
                                            <p:strVal val="#ppt_y+.1"/>
                                          </p:val>
                                        </p:tav>
                                        <p:tav tm="100000">
                                          <p:val>
                                            <p:strVal val="#ppt_y"/>
                                          </p:val>
                                        </p:tav>
                                      </p:tavLst>
                                    </p:anim>
                                  </p:childTnLst>
                                </p:cTn>
                              </p:par>
                              <p:par>
                                <p:cTn id="20" presetID="8" presetClass="emph" presetSubtype="0" repeatCount="indefinite" fill="hold" nodeType="withEffect">
                                  <p:stCondLst>
                                    <p:cond delay="0"/>
                                  </p:stCondLst>
                                  <p:childTnLst>
                                    <p:animRot by="21600000">
                                      <p:cBhvr>
                                        <p:cTn id="21" dur="2000" fill="hold"/>
                                        <p:tgtEl>
                                          <p:spTgt spid="25"/>
                                        </p:tgtEl>
                                        <p:attrNameLst>
                                          <p:attrName>r</p:attrName>
                                        </p:attrNameLst>
                                      </p:cBhvr>
                                    </p:animRot>
                                  </p:childTnLst>
                                </p:cTn>
                              </p:par>
                              <p:par>
                                <p:cTn id="22" presetID="10" presetClass="entr" presetSubtype="0" fill="hold" nodeType="withEffect">
                                  <p:stCondLst>
                                    <p:cond delay="0"/>
                                  </p:stCondLst>
                                  <p:childTnLst>
                                    <p:set>
                                      <p:cBhvr>
                                        <p:cTn id="23" dur="1" fill="hold">
                                          <p:stCondLst>
                                            <p:cond delay="0"/>
                                          </p:stCondLst>
                                        </p:cTn>
                                        <p:tgtEl>
                                          <p:spTgt spid="29"/>
                                        </p:tgtEl>
                                        <p:attrNameLst>
                                          <p:attrName>style.visibility</p:attrName>
                                        </p:attrNameLst>
                                      </p:cBhvr>
                                      <p:to>
                                        <p:strVal val="visible"/>
                                      </p:to>
                                    </p:set>
                                    <p:animEffect transition="in" filter="fade">
                                      <p:cBhvr>
                                        <p:cTn id="24" dur="500"/>
                                        <p:tgtEl>
                                          <p:spTgt spid="29"/>
                                        </p:tgtEl>
                                      </p:cBhvr>
                                    </p:animEffect>
                                  </p:childTnLst>
                                </p:cTn>
                              </p:par>
                              <p:par>
                                <p:cTn id="25" presetID="63" presetClass="path" presetSubtype="0" accel="50000" decel="50000" fill="hold" nodeType="withEffect">
                                  <p:stCondLst>
                                    <p:cond delay="0"/>
                                  </p:stCondLst>
                                  <p:childTnLst>
                                    <p:animMotion origin="layout" path="M 0.07682 0.05347 L 0.00182 0.03704 " pathEditMode="relative" rAng="0" ptsTypes="AA">
                                      <p:cBhvr>
                                        <p:cTn id="26" dur="500" fill="hold"/>
                                        <p:tgtEl>
                                          <p:spTgt spid="29"/>
                                        </p:tgtEl>
                                        <p:attrNameLst>
                                          <p:attrName>ppt_x</p:attrName>
                                          <p:attrName>ppt_y</p:attrName>
                                        </p:attrNameLst>
                                      </p:cBhvr>
                                      <p:rCtr x="-3750" y="-833"/>
                                    </p:animMotion>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4"/>
                                        </p:tgtEl>
                                        <p:attrNameLst>
                                          <p:attrName>style.visibility</p:attrName>
                                        </p:attrNameLst>
                                      </p:cBhvr>
                                      <p:to>
                                        <p:strVal val="visible"/>
                                      </p:to>
                                    </p:set>
                                    <p:animEffect transition="in" filter="barn(inVertical)">
                                      <p:cBhvr>
                                        <p:cTn id="3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Picture 27">
            <a:extLst>
              <a:ext uri="{FF2B5EF4-FFF2-40B4-BE49-F238E27FC236}">
                <a16:creationId xmlns:a16="http://schemas.microsoft.com/office/drawing/2014/main" id="{04587535-F66C-EE52-3ED0-CB0DD67B2A82}"/>
              </a:ext>
            </a:extLst>
          </p:cNvPr>
          <p:cNvPicPr>
            <a:picLocks noChangeAspect="1"/>
          </p:cNvPicPr>
          <p:nvPr/>
        </p:nvPicPr>
        <p:blipFill>
          <a:blip r:embed="rId2"/>
          <a:stretch>
            <a:fillRect/>
          </a:stretch>
        </p:blipFill>
        <p:spPr>
          <a:xfrm>
            <a:off x="852488" y="514350"/>
            <a:ext cx="1663262" cy="1371600"/>
          </a:xfrm>
          <a:prstGeom prst="rect">
            <a:avLst/>
          </a:prstGeom>
        </p:spPr>
      </p:pic>
      <p:pic>
        <p:nvPicPr>
          <p:cNvPr id="37" name="Picture 36">
            <a:extLst>
              <a:ext uri="{FF2B5EF4-FFF2-40B4-BE49-F238E27FC236}">
                <a16:creationId xmlns:a16="http://schemas.microsoft.com/office/drawing/2014/main" id="{10843195-E6FF-220A-F15B-B1D8A8693335}"/>
              </a:ext>
            </a:extLst>
          </p:cNvPr>
          <p:cNvPicPr>
            <a:picLocks noChangeAspect="1"/>
          </p:cNvPicPr>
          <p:nvPr/>
        </p:nvPicPr>
        <p:blipFill>
          <a:blip r:embed="rId3"/>
          <a:stretch>
            <a:fillRect/>
          </a:stretch>
        </p:blipFill>
        <p:spPr>
          <a:xfrm>
            <a:off x="314325" y="2131691"/>
            <a:ext cx="11358562" cy="2659383"/>
          </a:xfrm>
          <a:prstGeom prst="rect">
            <a:avLst/>
          </a:prstGeom>
        </p:spPr>
      </p:pic>
      <p:sp>
        <p:nvSpPr>
          <p:cNvPr id="38" name="Oval 37">
            <a:extLst>
              <a:ext uri="{FF2B5EF4-FFF2-40B4-BE49-F238E27FC236}">
                <a16:creationId xmlns:a16="http://schemas.microsoft.com/office/drawing/2014/main" id="{55B53592-44F6-AA45-C38B-5402527970BE}"/>
              </a:ext>
            </a:extLst>
          </p:cNvPr>
          <p:cNvSpPr/>
          <p:nvPr/>
        </p:nvSpPr>
        <p:spPr>
          <a:xfrm>
            <a:off x="2438400" y="2190750"/>
            <a:ext cx="781050" cy="762000"/>
          </a:xfrm>
          <a:prstGeom prst="ellipse">
            <a:avLst/>
          </a:prstGeom>
          <a:ln w="28575">
            <a:solidFill>
              <a:srgbClr val="0070C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600" b="1" dirty="0">
                <a:solidFill>
                  <a:srgbClr val="FF0000"/>
                </a:solidFill>
              </a:rPr>
              <a:t>&gt;</a:t>
            </a:r>
          </a:p>
        </p:txBody>
      </p:sp>
      <p:sp>
        <p:nvSpPr>
          <p:cNvPr id="39" name="Oval 38">
            <a:extLst>
              <a:ext uri="{FF2B5EF4-FFF2-40B4-BE49-F238E27FC236}">
                <a16:creationId xmlns:a16="http://schemas.microsoft.com/office/drawing/2014/main" id="{A4FCC1C4-991A-B52F-6F9B-26CA82F13F66}"/>
              </a:ext>
            </a:extLst>
          </p:cNvPr>
          <p:cNvSpPr/>
          <p:nvPr/>
        </p:nvSpPr>
        <p:spPr>
          <a:xfrm>
            <a:off x="8524875" y="2190750"/>
            <a:ext cx="781050" cy="762000"/>
          </a:xfrm>
          <a:prstGeom prst="ellipse">
            <a:avLst/>
          </a:prstGeom>
          <a:ln w="28575">
            <a:solidFill>
              <a:srgbClr val="0070C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600" b="1" dirty="0">
                <a:solidFill>
                  <a:srgbClr val="FF0000"/>
                </a:solidFill>
              </a:rPr>
              <a:t>&gt;</a:t>
            </a:r>
          </a:p>
        </p:txBody>
      </p:sp>
      <p:sp>
        <p:nvSpPr>
          <p:cNvPr id="40" name="Oval 39">
            <a:extLst>
              <a:ext uri="{FF2B5EF4-FFF2-40B4-BE49-F238E27FC236}">
                <a16:creationId xmlns:a16="http://schemas.microsoft.com/office/drawing/2014/main" id="{C3A7C8AF-2F8B-FDB7-BF56-4FEFD52F8245}"/>
              </a:ext>
            </a:extLst>
          </p:cNvPr>
          <p:cNvSpPr/>
          <p:nvPr/>
        </p:nvSpPr>
        <p:spPr>
          <a:xfrm>
            <a:off x="2438400" y="3086100"/>
            <a:ext cx="781050" cy="762000"/>
          </a:xfrm>
          <a:prstGeom prst="ellipse">
            <a:avLst/>
          </a:prstGeom>
          <a:ln w="28575">
            <a:solidFill>
              <a:srgbClr val="0070C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600" b="1" dirty="0">
                <a:solidFill>
                  <a:srgbClr val="FF0000"/>
                </a:solidFill>
              </a:rPr>
              <a:t>&lt;</a:t>
            </a:r>
          </a:p>
        </p:txBody>
      </p:sp>
      <p:sp>
        <p:nvSpPr>
          <p:cNvPr id="41" name="Oval 40">
            <a:extLst>
              <a:ext uri="{FF2B5EF4-FFF2-40B4-BE49-F238E27FC236}">
                <a16:creationId xmlns:a16="http://schemas.microsoft.com/office/drawing/2014/main" id="{268A083F-FC32-EDC4-8B29-B1057F160871}"/>
              </a:ext>
            </a:extLst>
          </p:cNvPr>
          <p:cNvSpPr/>
          <p:nvPr/>
        </p:nvSpPr>
        <p:spPr>
          <a:xfrm>
            <a:off x="8505825" y="3105150"/>
            <a:ext cx="781050" cy="762000"/>
          </a:xfrm>
          <a:prstGeom prst="ellipse">
            <a:avLst/>
          </a:prstGeom>
          <a:ln w="28575">
            <a:solidFill>
              <a:srgbClr val="0070C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600" b="1" dirty="0">
                <a:solidFill>
                  <a:srgbClr val="FF0000"/>
                </a:solidFill>
              </a:rPr>
              <a:t>=</a:t>
            </a:r>
          </a:p>
        </p:txBody>
      </p:sp>
      <p:sp>
        <p:nvSpPr>
          <p:cNvPr id="42" name="Oval 41">
            <a:extLst>
              <a:ext uri="{FF2B5EF4-FFF2-40B4-BE49-F238E27FC236}">
                <a16:creationId xmlns:a16="http://schemas.microsoft.com/office/drawing/2014/main" id="{C84F4E49-2B07-057D-1092-3F07527B0055}"/>
              </a:ext>
            </a:extLst>
          </p:cNvPr>
          <p:cNvSpPr/>
          <p:nvPr/>
        </p:nvSpPr>
        <p:spPr>
          <a:xfrm>
            <a:off x="2428875" y="4019550"/>
            <a:ext cx="781050" cy="762000"/>
          </a:xfrm>
          <a:prstGeom prst="ellipse">
            <a:avLst/>
          </a:prstGeom>
          <a:ln w="28575">
            <a:solidFill>
              <a:srgbClr val="0070C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600" b="1" dirty="0">
                <a:solidFill>
                  <a:srgbClr val="FF0000"/>
                </a:solidFill>
              </a:rPr>
              <a:t>&gt;</a:t>
            </a:r>
          </a:p>
        </p:txBody>
      </p:sp>
      <p:sp>
        <p:nvSpPr>
          <p:cNvPr id="43" name="Oval 42">
            <a:extLst>
              <a:ext uri="{FF2B5EF4-FFF2-40B4-BE49-F238E27FC236}">
                <a16:creationId xmlns:a16="http://schemas.microsoft.com/office/drawing/2014/main" id="{2AD48622-54FA-078C-317A-A2CD907567ED}"/>
              </a:ext>
            </a:extLst>
          </p:cNvPr>
          <p:cNvSpPr/>
          <p:nvPr/>
        </p:nvSpPr>
        <p:spPr>
          <a:xfrm>
            <a:off x="8553450" y="4019550"/>
            <a:ext cx="781050" cy="762000"/>
          </a:xfrm>
          <a:prstGeom prst="ellipse">
            <a:avLst/>
          </a:prstGeom>
          <a:ln w="28575">
            <a:solidFill>
              <a:srgbClr val="0070C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600" b="1" dirty="0">
                <a:solidFill>
                  <a:srgbClr val="FF0000"/>
                </a:solidFill>
              </a:rPr>
              <a:t>&lt;</a:t>
            </a:r>
          </a:p>
        </p:txBody>
      </p:sp>
    </p:spTree>
    <p:extLst>
      <p:ext uri="{BB962C8B-B14F-4D97-AF65-F5344CB8AC3E}">
        <p14:creationId xmlns:p14="http://schemas.microsoft.com/office/powerpoint/2010/main" val="17964439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500"/>
                                        <p:tgtEl>
                                          <p:spTgt spid="3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8"/>
                                        </p:tgtEl>
                                        <p:attrNameLst>
                                          <p:attrName>style.visibility</p:attrName>
                                        </p:attrNameLst>
                                      </p:cBhvr>
                                      <p:to>
                                        <p:strVal val="visible"/>
                                      </p:to>
                                    </p:set>
                                    <p:animEffect transition="in" filter="wipe(down)">
                                      <p:cBhvr>
                                        <p:cTn id="12" dur="500"/>
                                        <p:tgtEl>
                                          <p:spTgt spid="3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9"/>
                                        </p:tgtEl>
                                        <p:attrNameLst>
                                          <p:attrName>style.visibility</p:attrName>
                                        </p:attrNameLst>
                                      </p:cBhvr>
                                      <p:to>
                                        <p:strVal val="visible"/>
                                      </p:to>
                                    </p:set>
                                    <p:animEffect transition="in" filter="wipe(down)">
                                      <p:cBhvr>
                                        <p:cTn id="17" dur="500"/>
                                        <p:tgtEl>
                                          <p:spTgt spid="3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40"/>
                                        </p:tgtEl>
                                        <p:attrNameLst>
                                          <p:attrName>style.visibility</p:attrName>
                                        </p:attrNameLst>
                                      </p:cBhvr>
                                      <p:to>
                                        <p:strVal val="visible"/>
                                      </p:to>
                                    </p:set>
                                    <p:animEffect transition="in" filter="wipe(down)">
                                      <p:cBhvr>
                                        <p:cTn id="22" dur="500"/>
                                        <p:tgtEl>
                                          <p:spTgt spid="40"/>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41"/>
                                        </p:tgtEl>
                                        <p:attrNameLst>
                                          <p:attrName>style.visibility</p:attrName>
                                        </p:attrNameLst>
                                      </p:cBhvr>
                                      <p:to>
                                        <p:strVal val="visible"/>
                                      </p:to>
                                    </p:set>
                                    <p:animEffect transition="in" filter="wipe(down)">
                                      <p:cBhvr>
                                        <p:cTn id="27" dur="500"/>
                                        <p:tgtEl>
                                          <p:spTgt spid="41"/>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42"/>
                                        </p:tgtEl>
                                        <p:attrNameLst>
                                          <p:attrName>style.visibility</p:attrName>
                                        </p:attrNameLst>
                                      </p:cBhvr>
                                      <p:to>
                                        <p:strVal val="visible"/>
                                      </p:to>
                                    </p:set>
                                    <p:animEffect transition="in" filter="wipe(down)">
                                      <p:cBhvr>
                                        <p:cTn id="32" dur="500"/>
                                        <p:tgtEl>
                                          <p:spTgt spid="42"/>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43"/>
                                        </p:tgtEl>
                                        <p:attrNameLst>
                                          <p:attrName>style.visibility</p:attrName>
                                        </p:attrNameLst>
                                      </p:cBhvr>
                                      <p:to>
                                        <p:strVal val="visible"/>
                                      </p:to>
                                    </p:set>
                                    <p:animEffect transition="in" filter="wipe(down)">
                                      <p:cBhvr>
                                        <p:cTn id="37"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P spid="39" grpId="0" animBg="1"/>
      <p:bldP spid="40" grpId="0" animBg="1"/>
      <p:bldP spid="41" grpId="0" animBg="1"/>
      <p:bldP spid="42" grpId="0" animBg="1"/>
      <p:bldP spid="4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am giác Cân 4">
            <a:extLst>
              <a:ext uri="{FF2B5EF4-FFF2-40B4-BE49-F238E27FC236}">
                <a16:creationId xmlns:a16="http://schemas.microsoft.com/office/drawing/2014/main" id="{CC41FF56-F6F4-4B83-AC04-292813AA537B}"/>
              </a:ext>
            </a:extLst>
          </p:cNvPr>
          <p:cNvSpPr/>
          <p:nvPr/>
        </p:nvSpPr>
        <p:spPr>
          <a:xfrm>
            <a:off x="702699" y="517474"/>
            <a:ext cx="990600" cy="762000"/>
          </a:xfrm>
          <a:prstGeom prst="triangle">
            <a:avLst/>
          </a:prstGeom>
          <a:solidFill>
            <a:srgbClr val="00B0F0"/>
          </a:solidFill>
        </p:spPr>
        <p:style>
          <a:lnRef idx="3">
            <a:schemeClr val="lt1"/>
          </a:lnRef>
          <a:fillRef idx="1">
            <a:schemeClr val="accent5"/>
          </a:fillRef>
          <a:effectRef idx="1">
            <a:schemeClr val="accent5"/>
          </a:effectRef>
          <a:fontRef idx="minor">
            <a:schemeClr val="lt1"/>
          </a:fontRef>
        </p:style>
        <p:txBody>
          <a:bodyPr bIns="274320" rtlCol="0" anchor="ctr"/>
          <a:lstStyle/>
          <a:p>
            <a:pPr marL="0" marR="0" lvl="0" indent="0" algn="ctr" defTabSz="914173"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Calibri" panose="020F0502020204030204"/>
                <a:ea typeface="+mn-ea"/>
                <a:cs typeface="+mn-cs"/>
              </a:rPr>
              <a:t>2</a:t>
            </a:r>
          </a:p>
        </p:txBody>
      </p:sp>
      <p:sp>
        <p:nvSpPr>
          <p:cNvPr id="21" name="Hộp Văn bản 7">
            <a:extLst>
              <a:ext uri="{FF2B5EF4-FFF2-40B4-BE49-F238E27FC236}">
                <a16:creationId xmlns:a16="http://schemas.microsoft.com/office/drawing/2014/main" id="{8D539C36-FF33-4AEB-A79C-32E995B33CD0}"/>
              </a:ext>
            </a:extLst>
          </p:cNvPr>
          <p:cNvSpPr txBox="1"/>
          <p:nvPr/>
        </p:nvSpPr>
        <p:spPr>
          <a:xfrm>
            <a:off x="1674249" y="554814"/>
            <a:ext cx="9670026" cy="646331"/>
          </a:xfrm>
          <a:prstGeom prst="rect">
            <a:avLst/>
          </a:prstGeom>
          <a:noFill/>
        </p:spPr>
        <p:txBody>
          <a:bodyPr wrap="square" rtlCol="0">
            <a:spAutoFit/>
          </a:bodyPr>
          <a:lstStyle/>
          <a:p>
            <a:pPr lvl="0" algn="just" defTabSz="914173">
              <a:defRPr/>
            </a:pPr>
            <a:r>
              <a:rPr lang="en-US" sz="3600" b="1" dirty="0">
                <a:solidFill>
                  <a:prstClr val="black"/>
                </a:solidFill>
                <a:latin typeface="Calibri" panose="020F0502020204030204" pitchFamily="34" charset="0"/>
                <a:cs typeface="Calibri" panose="020F0502020204030204" pitchFamily="34" charset="0"/>
              </a:rPr>
              <a:t>a) </a:t>
            </a:r>
            <a:r>
              <a:rPr lang="en-US" sz="3600" b="1" dirty="0" err="1">
                <a:solidFill>
                  <a:prstClr val="black"/>
                </a:solidFill>
                <a:latin typeface="Calibri" panose="020F0502020204030204" pitchFamily="34" charset="0"/>
                <a:cs typeface="Calibri" panose="020F0502020204030204" pitchFamily="34" charset="0"/>
              </a:rPr>
              <a:t>Sắp</a:t>
            </a:r>
            <a:r>
              <a:rPr lang="en-US" sz="3600" b="1" dirty="0">
                <a:solidFill>
                  <a:prstClr val="black"/>
                </a:solidFill>
                <a:latin typeface="Calibri" panose="020F0502020204030204" pitchFamily="34" charset="0"/>
                <a:cs typeface="Calibri" panose="020F0502020204030204" pitchFamily="34" charset="0"/>
              </a:rPr>
              <a:t> </a:t>
            </a:r>
            <a:r>
              <a:rPr lang="en-US" sz="3600" b="1" dirty="0" err="1">
                <a:solidFill>
                  <a:prstClr val="black"/>
                </a:solidFill>
                <a:latin typeface="Calibri" panose="020F0502020204030204" pitchFamily="34" charset="0"/>
                <a:cs typeface="Calibri" panose="020F0502020204030204" pitchFamily="34" charset="0"/>
              </a:rPr>
              <a:t>xếp</a:t>
            </a:r>
            <a:r>
              <a:rPr lang="en-US" sz="3600" b="1" dirty="0">
                <a:solidFill>
                  <a:prstClr val="black"/>
                </a:solidFill>
                <a:latin typeface="Calibri" panose="020F0502020204030204" pitchFamily="34" charset="0"/>
                <a:cs typeface="Calibri" panose="020F0502020204030204" pitchFamily="34" charset="0"/>
              </a:rPr>
              <a:t> </a:t>
            </a:r>
            <a:r>
              <a:rPr lang="en-US" sz="3600" b="1" dirty="0" err="1">
                <a:solidFill>
                  <a:prstClr val="black"/>
                </a:solidFill>
                <a:latin typeface="Calibri" panose="020F0502020204030204" pitchFamily="34" charset="0"/>
                <a:cs typeface="Calibri" panose="020F0502020204030204" pitchFamily="34" charset="0"/>
              </a:rPr>
              <a:t>các</a:t>
            </a:r>
            <a:r>
              <a:rPr lang="en-US" sz="3600" b="1" dirty="0">
                <a:solidFill>
                  <a:prstClr val="black"/>
                </a:solidFill>
                <a:latin typeface="Calibri" panose="020F0502020204030204" pitchFamily="34" charset="0"/>
                <a:cs typeface="Calibri" panose="020F0502020204030204" pitchFamily="34" charset="0"/>
              </a:rPr>
              <a:t> </a:t>
            </a:r>
            <a:r>
              <a:rPr lang="en-US" sz="3600" b="1" dirty="0" err="1">
                <a:solidFill>
                  <a:prstClr val="black"/>
                </a:solidFill>
                <a:latin typeface="Calibri" panose="020F0502020204030204" pitchFamily="34" charset="0"/>
                <a:cs typeface="Calibri" panose="020F0502020204030204" pitchFamily="34" charset="0"/>
              </a:rPr>
              <a:t>số</a:t>
            </a:r>
            <a:r>
              <a:rPr lang="en-US" sz="3600" b="1" dirty="0">
                <a:solidFill>
                  <a:prstClr val="black"/>
                </a:solidFill>
                <a:latin typeface="Calibri" panose="020F0502020204030204" pitchFamily="34" charset="0"/>
                <a:cs typeface="Calibri" panose="020F0502020204030204" pitchFamily="34" charset="0"/>
              </a:rPr>
              <a:t> </a:t>
            </a:r>
            <a:r>
              <a:rPr lang="en-US" sz="3600" b="1" dirty="0" err="1">
                <a:solidFill>
                  <a:prstClr val="black"/>
                </a:solidFill>
                <a:latin typeface="Calibri" panose="020F0502020204030204" pitchFamily="34" charset="0"/>
                <a:cs typeface="Calibri" panose="020F0502020204030204" pitchFamily="34" charset="0"/>
              </a:rPr>
              <a:t>sau</a:t>
            </a:r>
            <a:r>
              <a:rPr lang="en-US" sz="3600" b="1" dirty="0">
                <a:solidFill>
                  <a:prstClr val="black"/>
                </a:solidFill>
                <a:latin typeface="Calibri" panose="020F0502020204030204" pitchFamily="34" charset="0"/>
                <a:cs typeface="Calibri" panose="020F0502020204030204" pitchFamily="34" charset="0"/>
              </a:rPr>
              <a:t> </a:t>
            </a:r>
            <a:r>
              <a:rPr lang="en-US" sz="3600" b="1" dirty="0" err="1">
                <a:solidFill>
                  <a:prstClr val="black"/>
                </a:solidFill>
                <a:latin typeface="Calibri" panose="020F0502020204030204" pitchFamily="34" charset="0"/>
                <a:cs typeface="Calibri" panose="020F0502020204030204" pitchFamily="34" charset="0"/>
              </a:rPr>
              <a:t>theo</a:t>
            </a:r>
            <a:r>
              <a:rPr lang="en-US" sz="3600" b="1" dirty="0">
                <a:solidFill>
                  <a:prstClr val="black"/>
                </a:solidFill>
                <a:latin typeface="Calibri" panose="020F0502020204030204" pitchFamily="34" charset="0"/>
                <a:cs typeface="Calibri" panose="020F0502020204030204" pitchFamily="34" charset="0"/>
              </a:rPr>
              <a:t> </a:t>
            </a:r>
            <a:r>
              <a:rPr lang="en-US" sz="3600" b="1" dirty="0" err="1">
                <a:solidFill>
                  <a:prstClr val="black"/>
                </a:solidFill>
                <a:latin typeface="Calibri" panose="020F0502020204030204" pitchFamily="34" charset="0"/>
                <a:cs typeface="Calibri" panose="020F0502020204030204" pitchFamily="34" charset="0"/>
              </a:rPr>
              <a:t>thứ</a:t>
            </a:r>
            <a:r>
              <a:rPr lang="en-US" sz="3600" b="1" dirty="0">
                <a:solidFill>
                  <a:prstClr val="black"/>
                </a:solidFill>
                <a:latin typeface="Calibri" panose="020F0502020204030204" pitchFamily="34" charset="0"/>
                <a:cs typeface="Calibri" panose="020F0502020204030204" pitchFamily="34" charset="0"/>
              </a:rPr>
              <a:t> </a:t>
            </a:r>
            <a:r>
              <a:rPr lang="en-US" sz="3600" b="1" dirty="0" err="1">
                <a:solidFill>
                  <a:prstClr val="black"/>
                </a:solidFill>
                <a:latin typeface="Calibri" panose="020F0502020204030204" pitchFamily="34" charset="0"/>
                <a:cs typeface="Calibri" panose="020F0502020204030204" pitchFamily="34" charset="0"/>
              </a:rPr>
              <a:t>tự</a:t>
            </a:r>
            <a:r>
              <a:rPr lang="en-US" sz="3600" b="1" dirty="0">
                <a:solidFill>
                  <a:prstClr val="black"/>
                </a:solidFill>
                <a:latin typeface="Calibri" panose="020F0502020204030204" pitchFamily="34" charset="0"/>
                <a:cs typeface="Calibri" panose="020F0502020204030204" pitchFamily="34" charset="0"/>
              </a:rPr>
              <a:t> </a:t>
            </a:r>
            <a:r>
              <a:rPr lang="en-US" sz="3600" b="1" dirty="0" err="1">
                <a:solidFill>
                  <a:prstClr val="black"/>
                </a:solidFill>
                <a:latin typeface="Calibri" panose="020F0502020204030204" pitchFamily="34" charset="0"/>
                <a:cs typeface="Calibri" panose="020F0502020204030204" pitchFamily="34" charset="0"/>
              </a:rPr>
              <a:t>từ</a:t>
            </a:r>
            <a:r>
              <a:rPr lang="en-US" sz="3600" b="1" dirty="0">
                <a:solidFill>
                  <a:prstClr val="black"/>
                </a:solidFill>
                <a:latin typeface="Calibri" panose="020F0502020204030204" pitchFamily="34" charset="0"/>
                <a:cs typeface="Calibri" panose="020F0502020204030204" pitchFamily="34" charset="0"/>
              </a:rPr>
              <a:t> </a:t>
            </a:r>
            <a:r>
              <a:rPr lang="en-US" sz="3600" b="1" dirty="0" err="1">
                <a:solidFill>
                  <a:prstClr val="black"/>
                </a:solidFill>
                <a:latin typeface="Calibri" panose="020F0502020204030204" pitchFamily="34" charset="0"/>
                <a:cs typeface="Calibri" panose="020F0502020204030204" pitchFamily="34" charset="0"/>
              </a:rPr>
              <a:t>bé</a:t>
            </a:r>
            <a:r>
              <a:rPr lang="en-US" sz="3600" b="1" dirty="0">
                <a:solidFill>
                  <a:prstClr val="black"/>
                </a:solidFill>
                <a:latin typeface="Calibri" panose="020F0502020204030204" pitchFamily="34" charset="0"/>
                <a:cs typeface="Calibri" panose="020F0502020204030204" pitchFamily="34" charset="0"/>
              </a:rPr>
              <a:t> </a:t>
            </a:r>
            <a:r>
              <a:rPr lang="en-US" sz="3600" b="1" dirty="0" err="1">
                <a:solidFill>
                  <a:prstClr val="black"/>
                </a:solidFill>
                <a:latin typeface="Calibri" panose="020F0502020204030204" pitchFamily="34" charset="0"/>
                <a:cs typeface="Calibri" panose="020F0502020204030204" pitchFamily="34" charset="0"/>
              </a:rPr>
              <a:t>đến</a:t>
            </a:r>
            <a:r>
              <a:rPr lang="en-US" sz="3600" b="1" dirty="0">
                <a:solidFill>
                  <a:prstClr val="black"/>
                </a:solidFill>
                <a:latin typeface="Calibri" panose="020F0502020204030204" pitchFamily="34" charset="0"/>
                <a:cs typeface="Calibri" panose="020F0502020204030204" pitchFamily="34" charset="0"/>
              </a:rPr>
              <a:t> </a:t>
            </a:r>
            <a:r>
              <a:rPr lang="en-US" sz="3600" b="1" dirty="0" err="1">
                <a:solidFill>
                  <a:prstClr val="black"/>
                </a:solidFill>
                <a:latin typeface="Calibri" panose="020F0502020204030204" pitchFamily="34" charset="0"/>
                <a:cs typeface="Calibri" panose="020F0502020204030204" pitchFamily="34" charset="0"/>
              </a:rPr>
              <a:t>lớn</a:t>
            </a:r>
            <a:r>
              <a:rPr lang="en-US" sz="3600" b="1" dirty="0">
                <a:solidFill>
                  <a:prstClr val="black"/>
                </a:solidFill>
                <a:latin typeface="Calibri" panose="020F0502020204030204" pitchFamily="34" charset="0"/>
                <a:cs typeface="Calibri" panose="020F0502020204030204" pitchFamily="34" charset="0"/>
              </a:rPr>
              <a:t>:</a:t>
            </a:r>
            <a:endParaRPr kumimoji="0" lang="en-US" sz="36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2A4B0429-2579-A9B3-3FED-1E802AB9C700}"/>
              </a:ext>
            </a:extLst>
          </p:cNvPr>
          <p:cNvPicPr>
            <a:picLocks noChangeAspect="1"/>
          </p:cNvPicPr>
          <p:nvPr/>
        </p:nvPicPr>
        <p:blipFill>
          <a:blip r:embed="rId2"/>
          <a:stretch>
            <a:fillRect/>
          </a:stretch>
        </p:blipFill>
        <p:spPr>
          <a:xfrm>
            <a:off x="438150" y="1685925"/>
            <a:ext cx="2514600" cy="1066800"/>
          </a:xfrm>
          <a:prstGeom prst="rect">
            <a:avLst/>
          </a:prstGeom>
        </p:spPr>
      </p:pic>
      <p:pic>
        <p:nvPicPr>
          <p:cNvPr id="5" name="Picture 4">
            <a:extLst>
              <a:ext uri="{FF2B5EF4-FFF2-40B4-BE49-F238E27FC236}">
                <a16:creationId xmlns:a16="http://schemas.microsoft.com/office/drawing/2014/main" id="{3EA31B3D-003A-C5D6-826B-02A2F8730991}"/>
              </a:ext>
            </a:extLst>
          </p:cNvPr>
          <p:cNvPicPr>
            <a:picLocks noChangeAspect="1"/>
          </p:cNvPicPr>
          <p:nvPr/>
        </p:nvPicPr>
        <p:blipFill>
          <a:blip r:embed="rId3"/>
          <a:stretch>
            <a:fillRect/>
          </a:stretch>
        </p:blipFill>
        <p:spPr>
          <a:xfrm>
            <a:off x="3500437" y="1719262"/>
            <a:ext cx="2428875" cy="942975"/>
          </a:xfrm>
          <a:prstGeom prst="rect">
            <a:avLst/>
          </a:prstGeom>
        </p:spPr>
      </p:pic>
      <p:pic>
        <p:nvPicPr>
          <p:cNvPr id="7" name="Picture 6">
            <a:extLst>
              <a:ext uri="{FF2B5EF4-FFF2-40B4-BE49-F238E27FC236}">
                <a16:creationId xmlns:a16="http://schemas.microsoft.com/office/drawing/2014/main" id="{D44B728C-3693-5173-C160-DD9957B21B67}"/>
              </a:ext>
            </a:extLst>
          </p:cNvPr>
          <p:cNvPicPr>
            <a:picLocks noChangeAspect="1"/>
          </p:cNvPicPr>
          <p:nvPr/>
        </p:nvPicPr>
        <p:blipFill>
          <a:blip r:embed="rId4"/>
          <a:stretch>
            <a:fillRect/>
          </a:stretch>
        </p:blipFill>
        <p:spPr>
          <a:xfrm>
            <a:off x="6376987" y="1685925"/>
            <a:ext cx="2581275" cy="1028700"/>
          </a:xfrm>
          <a:prstGeom prst="rect">
            <a:avLst/>
          </a:prstGeom>
        </p:spPr>
      </p:pic>
      <p:pic>
        <p:nvPicPr>
          <p:cNvPr id="9" name="Picture 8">
            <a:extLst>
              <a:ext uri="{FF2B5EF4-FFF2-40B4-BE49-F238E27FC236}">
                <a16:creationId xmlns:a16="http://schemas.microsoft.com/office/drawing/2014/main" id="{DB3630EC-D750-F884-7DBD-CE8418B364F8}"/>
              </a:ext>
            </a:extLst>
          </p:cNvPr>
          <p:cNvPicPr>
            <a:picLocks noChangeAspect="1"/>
          </p:cNvPicPr>
          <p:nvPr/>
        </p:nvPicPr>
        <p:blipFill>
          <a:blip r:embed="rId5"/>
          <a:stretch>
            <a:fillRect/>
          </a:stretch>
        </p:blipFill>
        <p:spPr>
          <a:xfrm>
            <a:off x="9339262" y="1695450"/>
            <a:ext cx="2447925" cy="990600"/>
          </a:xfrm>
          <a:prstGeom prst="rect">
            <a:avLst/>
          </a:prstGeom>
        </p:spPr>
      </p:pic>
    </p:spTree>
    <p:extLst>
      <p:ext uri="{BB962C8B-B14F-4D97-AF65-F5344CB8AC3E}">
        <p14:creationId xmlns:p14="http://schemas.microsoft.com/office/powerpoint/2010/main" val="154147978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1"/>
                                        </p:tgtEl>
                                        <p:attrNameLst>
                                          <p:attrName>style.visibility</p:attrName>
                                        </p:attrNameLst>
                                      </p:cBhvr>
                                      <p:to>
                                        <p:strVal val="visible"/>
                                      </p:to>
                                    </p:set>
                                    <p:animEffect transition="in" filter="fade">
                                      <p:cBhvr>
                                        <p:cTn id="10" dur="500"/>
                                        <p:tgtEl>
                                          <p:spTgt spid="21"/>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1000"/>
                                        <p:tgtEl>
                                          <p:spTgt spid="9"/>
                                        </p:tgtEl>
                                      </p:cBhvr>
                                    </p:animEffect>
                                    <p:anim calcmode="lin" valueType="num">
                                      <p:cBhvr>
                                        <p:cTn id="16" dur="1000" fill="hold"/>
                                        <p:tgtEl>
                                          <p:spTgt spid="9"/>
                                        </p:tgtEl>
                                        <p:attrNameLst>
                                          <p:attrName>ppt_x</p:attrName>
                                        </p:attrNameLst>
                                      </p:cBhvr>
                                      <p:tavLst>
                                        <p:tav tm="0">
                                          <p:val>
                                            <p:strVal val="#ppt_x"/>
                                          </p:val>
                                        </p:tav>
                                        <p:tav tm="100000">
                                          <p:val>
                                            <p:strVal val="#ppt_x"/>
                                          </p:val>
                                        </p:tav>
                                      </p:tavLst>
                                    </p:anim>
                                    <p:anim calcmode="lin" valueType="num">
                                      <p:cBhvr>
                                        <p:cTn id="17" dur="1000" fill="hold"/>
                                        <p:tgtEl>
                                          <p:spTgt spid="9"/>
                                        </p:tgtEl>
                                        <p:attrNameLst>
                                          <p:attrName>ppt_y</p:attrName>
                                        </p:attrNameLst>
                                      </p:cBhvr>
                                      <p:tavLst>
                                        <p:tav tm="0">
                                          <p:val>
                                            <p:strVal val="#ppt_y+.1"/>
                                          </p:val>
                                        </p:tav>
                                        <p:tav tm="100000">
                                          <p:val>
                                            <p:strVal val="#ppt_y"/>
                                          </p:val>
                                        </p:tav>
                                      </p:tavLst>
                                    </p:anim>
                                  </p:childTnLst>
                                </p:cTn>
                              </p:par>
                              <p:par>
                                <p:cTn id="18" presetID="42" presetClass="entr" presetSubtype="0" fill="hold" nodeType="with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1000"/>
                                        <p:tgtEl>
                                          <p:spTgt spid="7"/>
                                        </p:tgtEl>
                                      </p:cBhvr>
                                    </p:animEffect>
                                    <p:anim calcmode="lin" valueType="num">
                                      <p:cBhvr>
                                        <p:cTn id="21" dur="1000" fill="hold"/>
                                        <p:tgtEl>
                                          <p:spTgt spid="7"/>
                                        </p:tgtEl>
                                        <p:attrNameLst>
                                          <p:attrName>ppt_x</p:attrName>
                                        </p:attrNameLst>
                                      </p:cBhvr>
                                      <p:tavLst>
                                        <p:tav tm="0">
                                          <p:val>
                                            <p:strVal val="#ppt_x"/>
                                          </p:val>
                                        </p:tav>
                                        <p:tav tm="100000">
                                          <p:val>
                                            <p:strVal val="#ppt_x"/>
                                          </p:val>
                                        </p:tav>
                                      </p:tavLst>
                                    </p:anim>
                                    <p:anim calcmode="lin" valueType="num">
                                      <p:cBhvr>
                                        <p:cTn id="22" dur="1000" fill="hold"/>
                                        <p:tgtEl>
                                          <p:spTgt spid="7"/>
                                        </p:tgtEl>
                                        <p:attrNameLst>
                                          <p:attrName>ppt_y</p:attrName>
                                        </p:attrNameLst>
                                      </p:cBhvr>
                                      <p:tavLst>
                                        <p:tav tm="0">
                                          <p:val>
                                            <p:strVal val="#ppt_y+.1"/>
                                          </p:val>
                                        </p:tav>
                                        <p:tav tm="100000">
                                          <p:val>
                                            <p:strVal val="#ppt_y"/>
                                          </p:val>
                                        </p:tav>
                                      </p:tavLst>
                                    </p:anim>
                                  </p:childTnLst>
                                </p:cTn>
                              </p:par>
                              <p:par>
                                <p:cTn id="23" presetID="42" presetClass="entr" presetSubtype="0" fill="hold" nodeType="with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fade">
                                      <p:cBhvr>
                                        <p:cTn id="25" dur="1000"/>
                                        <p:tgtEl>
                                          <p:spTgt spid="5"/>
                                        </p:tgtEl>
                                      </p:cBhvr>
                                    </p:animEffect>
                                    <p:anim calcmode="lin" valueType="num">
                                      <p:cBhvr>
                                        <p:cTn id="26" dur="1000" fill="hold"/>
                                        <p:tgtEl>
                                          <p:spTgt spid="5"/>
                                        </p:tgtEl>
                                        <p:attrNameLst>
                                          <p:attrName>ppt_x</p:attrName>
                                        </p:attrNameLst>
                                      </p:cBhvr>
                                      <p:tavLst>
                                        <p:tav tm="0">
                                          <p:val>
                                            <p:strVal val="#ppt_x"/>
                                          </p:val>
                                        </p:tav>
                                        <p:tav tm="100000">
                                          <p:val>
                                            <p:strVal val="#ppt_x"/>
                                          </p:val>
                                        </p:tav>
                                      </p:tavLst>
                                    </p:anim>
                                    <p:anim calcmode="lin" valueType="num">
                                      <p:cBhvr>
                                        <p:cTn id="27" dur="1000" fill="hold"/>
                                        <p:tgtEl>
                                          <p:spTgt spid="5"/>
                                        </p:tgtEl>
                                        <p:attrNameLst>
                                          <p:attrName>ppt_y</p:attrName>
                                        </p:attrNameLst>
                                      </p:cBhvr>
                                      <p:tavLst>
                                        <p:tav tm="0">
                                          <p:val>
                                            <p:strVal val="#ppt_y+.1"/>
                                          </p:val>
                                        </p:tav>
                                        <p:tav tm="100000">
                                          <p:val>
                                            <p:strVal val="#ppt_y"/>
                                          </p:val>
                                        </p:tav>
                                      </p:tavLst>
                                    </p:anim>
                                  </p:childTnLst>
                                </p:cTn>
                              </p:par>
                              <p:par>
                                <p:cTn id="28" presetID="42" presetClass="entr" presetSubtype="0" fill="hold" nodeType="withEffect">
                                  <p:stCondLst>
                                    <p:cond delay="0"/>
                                  </p:stCondLst>
                                  <p:childTnLst>
                                    <p:set>
                                      <p:cBhvr>
                                        <p:cTn id="29" dur="1" fill="hold">
                                          <p:stCondLst>
                                            <p:cond delay="0"/>
                                          </p:stCondLst>
                                        </p:cTn>
                                        <p:tgtEl>
                                          <p:spTgt spid="3"/>
                                        </p:tgtEl>
                                        <p:attrNameLst>
                                          <p:attrName>style.visibility</p:attrName>
                                        </p:attrNameLst>
                                      </p:cBhvr>
                                      <p:to>
                                        <p:strVal val="visible"/>
                                      </p:to>
                                    </p:set>
                                    <p:animEffect transition="in" filter="fade">
                                      <p:cBhvr>
                                        <p:cTn id="30" dur="1000"/>
                                        <p:tgtEl>
                                          <p:spTgt spid="3"/>
                                        </p:tgtEl>
                                      </p:cBhvr>
                                    </p:animEffect>
                                    <p:anim calcmode="lin" valueType="num">
                                      <p:cBhvr>
                                        <p:cTn id="31" dur="1000" fill="hold"/>
                                        <p:tgtEl>
                                          <p:spTgt spid="3"/>
                                        </p:tgtEl>
                                        <p:attrNameLst>
                                          <p:attrName>ppt_x</p:attrName>
                                        </p:attrNameLst>
                                      </p:cBhvr>
                                      <p:tavLst>
                                        <p:tav tm="0">
                                          <p:val>
                                            <p:strVal val="#ppt_x"/>
                                          </p:val>
                                        </p:tav>
                                        <p:tav tm="100000">
                                          <p:val>
                                            <p:strVal val="#ppt_x"/>
                                          </p:val>
                                        </p:tav>
                                      </p:tavLst>
                                    </p:anim>
                                    <p:anim calcmode="lin" valueType="num">
                                      <p:cBhvr>
                                        <p:cTn id="32"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2" presetClass="path" presetSubtype="0" accel="50000" decel="50000" fill="hold" nodeType="clickEffect">
                                  <p:stCondLst>
                                    <p:cond delay="0"/>
                                  </p:stCondLst>
                                  <p:childTnLst>
                                    <p:animMotion origin="layout" path="M 3.75E-6 -3.33333E-6 L -0.44922 0.25139 " pathEditMode="relative" rAng="0" ptsTypes="AA">
                                      <p:cBhvr>
                                        <p:cTn id="36" dur="2000" fill="hold"/>
                                        <p:tgtEl>
                                          <p:spTgt spid="7"/>
                                        </p:tgtEl>
                                        <p:attrNameLst>
                                          <p:attrName>ppt_x</p:attrName>
                                          <p:attrName>ppt_y</p:attrName>
                                        </p:attrNameLst>
                                      </p:cBhvr>
                                      <p:rCtr x="-22461" y="12569"/>
                                    </p:animMotion>
                                  </p:childTnLst>
                                </p:cTn>
                              </p:par>
                            </p:childTnLst>
                          </p:cTn>
                        </p:par>
                      </p:childTnLst>
                    </p:cTn>
                  </p:par>
                  <p:par>
                    <p:cTn id="37" fill="hold">
                      <p:stCondLst>
                        <p:cond delay="indefinite"/>
                      </p:stCondLst>
                      <p:childTnLst>
                        <p:par>
                          <p:cTn id="38" fill="hold">
                            <p:stCondLst>
                              <p:cond delay="0"/>
                            </p:stCondLst>
                            <p:childTnLst>
                              <p:par>
                                <p:cTn id="39" presetID="42" presetClass="path" presetSubtype="0" accel="50000" decel="50000" fill="hold" nodeType="clickEffect">
                                  <p:stCondLst>
                                    <p:cond delay="0"/>
                                  </p:stCondLst>
                                  <p:childTnLst>
                                    <p:animMotion origin="layout" path="M 1.25E-6 -4.44444E-6 L -0.00391 0.25 " pathEditMode="relative" rAng="0" ptsTypes="AA">
                                      <p:cBhvr>
                                        <p:cTn id="40" dur="2000" fill="hold"/>
                                        <p:tgtEl>
                                          <p:spTgt spid="5"/>
                                        </p:tgtEl>
                                        <p:attrNameLst>
                                          <p:attrName>ppt_x</p:attrName>
                                          <p:attrName>ppt_y</p:attrName>
                                        </p:attrNameLst>
                                      </p:cBhvr>
                                      <p:rCtr x="-195" y="12500"/>
                                    </p:animMotion>
                                  </p:childTnLst>
                                </p:cTn>
                              </p:par>
                            </p:childTnLst>
                          </p:cTn>
                        </p:par>
                      </p:childTnLst>
                    </p:cTn>
                  </p:par>
                  <p:par>
                    <p:cTn id="41" fill="hold">
                      <p:stCondLst>
                        <p:cond delay="indefinite"/>
                      </p:stCondLst>
                      <p:childTnLst>
                        <p:par>
                          <p:cTn id="42" fill="hold">
                            <p:stCondLst>
                              <p:cond delay="0"/>
                            </p:stCondLst>
                            <p:childTnLst>
                              <p:par>
                                <p:cTn id="43" presetID="42" presetClass="path" presetSubtype="0" accel="50000" decel="50000" fill="hold" nodeType="clickEffect">
                                  <p:stCondLst>
                                    <p:cond delay="0"/>
                                  </p:stCondLst>
                                  <p:childTnLst>
                                    <p:animMotion origin="layout" path="M 3.75E-6 -4.44444E-6 L -0.29141 0.24862 " pathEditMode="relative" rAng="0" ptsTypes="AA">
                                      <p:cBhvr>
                                        <p:cTn id="44" dur="2000" fill="hold"/>
                                        <p:tgtEl>
                                          <p:spTgt spid="9"/>
                                        </p:tgtEl>
                                        <p:attrNameLst>
                                          <p:attrName>ppt_x</p:attrName>
                                          <p:attrName>ppt_y</p:attrName>
                                        </p:attrNameLst>
                                      </p:cBhvr>
                                      <p:rCtr x="-14570" y="12431"/>
                                    </p:animMotion>
                                  </p:childTnLst>
                                </p:cTn>
                              </p:par>
                            </p:childTnLst>
                          </p:cTn>
                        </p:par>
                      </p:childTnLst>
                    </p:cTn>
                  </p:par>
                  <p:par>
                    <p:cTn id="45" fill="hold">
                      <p:stCondLst>
                        <p:cond delay="indefinite"/>
                      </p:stCondLst>
                      <p:childTnLst>
                        <p:par>
                          <p:cTn id="46" fill="hold">
                            <p:stCondLst>
                              <p:cond delay="0"/>
                            </p:stCondLst>
                            <p:childTnLst>
                              <p:par>
                                <p:cTn id="47" presetID="42" presetClass="path" presetSubtype="0" accel="50000" decel="50000" fill="hold" nodeType="clickEffect">
                                  <p:stCondLst>
                                    <p:cond delay="0"/>
                                  </p:stCondLst>
                                  <p:childTnLst>
                                    <p:animMotion origin="layout" path="M -2.5E-6 -1.11111E-6 L 0.64453 0.24167 " pathEditMode="relative" rAng="0" ptsTypes="AA">
                                      <p:cBhvr>
                                        <p:cTn id="48" dur="2000" fill="hold"/>
                                        <p:tgtEl>
                                          <p:spTgt spid="3"/>
                                        </p:tgtEl>
                                        <p:attrNameLst>
                                          <p:attrName>ppt_x</p:attrName>
                                          <p:attrName>ppt_y</p:attrName>
                                        </p:attrNameLst>
                                      </p:cBhvr>
                                      <p:rCtr x="32227" y="1208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am giác Cân 4">
            <a:extLst>
              <a:ext uri="{FF2B5EF4-FFF2-40B4-BE49-F238E27FC236}">
                <a16:creationId xmlns:a16="http://schemas.microsoft.com/office/drawing/2014/main" id="{CC41FF56-F6F4-4B83-AC04-292813AA537B}"/>
              </a:ext>
            </a:extLst>
          </p:cNvPr>
          <p:cNvSpPr/>
          <p:nvPr/>
        </p:nvSpPr>
        <p:spPr>
          <a:xfrm>
            <a:off x="702699" y="517474"/>
            <a:ext cx="990600" cy="762000"/>
          </a:xfrm>
          <a:prstGeom prst="triangle">
            <a:avLst/>
          </a:prstGeom>
          <a:solidFill>
            <a:srgbClr val="00B0F0"/>
          </a:solidFill>
        </p:spPr>
        <p:style>
          <a:lnRef idx="3">
            <a:schemeClr val="lt1"/>
          </a:lnRef>
          <a:fillRef idx="1">
            <a:schemeClr val="accent5"/>
          </a:fillRef>
          <a:effectRef idx="1">
            <a:schemeClr val="accent5"/>
          </a:effectRef>
          <a:fontRef idx="minor">
            <a:schemeClr val="lt1"/>
          </a:fontRef>
        </p:style>
        <p:txBody>
          <a:bodyPr bIns="274320" rtlCol="0" anchor="ctr"/>
          <a:lstStyle/>
          <a:p>
            <a:pPr marL="0" marR="0" lvl="0" indent="0" algn="ctr" defTabSz="914173"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Calibri" panose="020F0502020204030204"/>
                <a:ea typeface="+mn-ea"/>
                <a:cs typeface="+mn-cs"/>
              </a:rPr>
              <a:t>2</a:t>
            </a:r>
          </a:p>
        </p:txBody>
      </p:sp>
      <p:sp>
        <p:nvSpPr>
          <p:cNvPr id="21" name="Hộp Văn bản 7">
            <a:extLst>
              <a:ext uri="{FF2B5EF4-FFF2-40B4-BE49-F238E27FC236}">
                <a16:creationId xmlns:a16="http://schemas.microsoft.com/office/drawing/2014/main" id="{8D539C36-FF33-4AEB-A79C-32E995B33CD0}"/>
              </a:ext>
            </a:extLst>
          </p:cNvPr>
          <p:cNvSpPr txBox="1"/>
          <p:nvPr/>
        </p:nvSpPr>
        <p:spPr>
          <a:xfrm>
            <a:off x="1674249" y="554814"/>
            <a:ext cx="9670026" cy="646331"/>
          </a:xfrm>
          <a:prstGeom prst="rect">
            <a:avLst/>
          </a:prstGeom>
          <a:noFill/>
        </p:spPr>
        <p:txBody>
          <a:bodyPr wrap="square" rtlCol="0">
            <a:spAutoFit/>
          </a:bodyPr>
          <a:lstStyle/>
          <a:p>
            <a:pPr lvl="0" algn="just" defTabSz="914173">
              <a:defRPr/>
            </a:pPr>
            <a:r>
              <a:rPr lang="en-US" sz="3600" b="1" dirty="0">
                <a:solidFill>
                  <a:prstClr val="black"/>
                </a:solidFill>
                <a:latin typeface="Calibri" panose="020F0502020204030204" pitchFamily="34" charset="0"/>
                <a:cs typeface="Calibri" panose="020F0502020204030204" pitchFamily="34" charset="0"/>
              </a:rPr>
              <a:t>b) </a:t>
            </a:r>
            <a:r>
              <a:rPr lang="en-US" sz="3600" b="1" dirty="0" err="1">
                <a:solidFill>
                  <a:prstClr val="black"/>
                </a:solidFill>
                <a:latin typeface="Calibri" panose="020F0502020204030204" pitchFamily="34" charset="0"/>
                <a:cs typeface="Calibri" panose="020F0502020204030204" pitchFamily="34" charset="0"/>
              </a:rPr>
              <a:t>Sắp</a:t>
            </a:r>
            <a:r>
              <a:rPr lang="en-US" sz="3600" b="1" dirty="0">
                <a:solidFill>
                  <a:prstClr val="black"/>
                </a:solidFill>
                <a:latin typeface="Calibri" panose="020F0502020204030204" pitchFamily="34" charset="0"/>
                <a:cs typeface="Calibri" panose="020F0502020204030204" pitchFamily="34" charset="0"/>
              </a:rPr>
              <a:t> </a:t>
            </a:r>
            <a:r>
              <a:rPr lang="en-US" sz="3600" b="1" dirty="0" err="1">
                <a:solidFill>
                  <a:prstClr val="black"/>
                </a:solidFill>
                <a:latin typeface="Calibri" panose="020F0502020204030204" pitchFamily="34" charset="0"/>
                <a:cs typeface="Calibri" panose="020F0502020204030204" pitchFamily="34" charset="0"/>
              </a:rPr>
              <a:t>xếp</a:t>
            </a:r>
            <a:r>
              <a:rPr lang="en-US" sz="3600" b="1" dirty="0">
                <a:solidFill>
                  <a:prstClr val="black"/>
                </a:solidFill>
                <a:latin typeface="Calibri" panose="020F0502020204030204" pitchFamily="34" charset="0"/>
                <a:cs typeface="Calibri" panose="020F0502020204030204" pitchFamily="34" charset="0"/>
              </a:rPr>
              <a:t> </a:t>
            </a:r>
            <a:r>
              <a:rPr lang="en-US" sz="3600" b="1" dirty="0" err="1">
                <a:solidFill>
                  <a:prstClr val="black"/>
                </a:solidFill>
                <a:latin typeface="Calibri" panose="020F0502020204030204" pitchFamily="34" charset="0"/>
                <a:cs typeface="Calibri" panose="020F0502020204030204" pitchFamily="34" charset="0"/>
              </a:rPr>
              <a:t>các</a:t>
            </a:r>
            <a:r>
              <a:rPr lang="en-US" sz="3600" b="1" dirty="0">
                <a:solidFill>
                  <a:prstClr val="black"/>
                </a:solidFill>
                <a:latin typeface="Calibri" panose="020F0502020204030204" pitchFamily="34" charset="0"/>
                <a:cs typeface="Calibri" panose="020F0502020204030204" pitchFamily="34" charset="0"/>
              </a:rPr>
              <a:t> </a:t>
            </a:r>
            <a:r>
              <a:rPr lang="en-US" sz="3600" b="1" dirty="0" err="1">
                <a:solidFill>
                  <a:prstClr val="black"/>
                </a:solidFill>
                <a:latin typeface="Calibri" panose="020F0502020204030204" pitchFamily="34" charset="0"/>
                <a:cs typeface="Calibri" panose="020F0502020204030204" pitchFamily="34" charset="0"/>
              </a:rPr>
              <a:t>số</a:t>
            </a:r>
            <a:r>
              <a:rPr lang="en-US" sz="3600" b="1" dirty="0">
                <a:solidFill>
                  <a:prstClr val="black"/>
                </a:solidFill>
                <a:latin typeface="Calibri" panose="020F0502020204030204" pitchFamily="34" charset="0"/>
                <a:cs typeface="Calibri" panose="020F0502020204030204" pitchFamily="34" charset="0"/>
              </a:rPr>
              <a:t> </a:t>
            </a:r>
            <a:r>
              <a:rPr lang="en-US" sz="3600" b="1" dirty="0" err="1">
                <a:solidFill>
                  <a:prstClr val="black"/>
                </a:solidFill>
                <a:latin typeface="Calibri" panose="020F0502020204030204" pitchFamily="34" charset="0"/>
                <a:cs typeface="Calibri" panose="020F0502020204030204" pitchFamily="34" charset="0"/>
              </a:rPr>
              <a:t>sau</a:t>
            </a:r>
            <a:r>
              <a:rPr lang="en-US" sz="3600" b="1" dirty="0">
                <a:solidFill>
                  <a:prstClr val="black"/>
                </a:solidFill>
                <a:latin typeface="Calibri" panose="020F0502020204030204" pitchFamily="34" charset="0"/>
                <a:cs typeface="Calibri" panose="020F0502020204030204" pitchFamily="34" charset="0"/>
              </a:rPr>
              <a:t> </a:t>
            </a:r>
            <a:r>
              <a:rPr lang="en-US" sz="3600" b="1" dirty="0" err="1">
                <a:solidFill>
                  <a:prstClr val="black"/>
                </a:solidFill>
                <a:latin typeface="Calibri" panose="020F0502020204030204" pitchFamily="34" charset="0"/>
                <a:cs typeface="Calibri" panose="020F0502020204030204" pitchFamily="34" charset="0"/>
              </a:rPr>
              <a:t>theo</a:t>
            </a:r>
            <a:r>
              <a:rPr lang="en-US" sz="3600" b="1" dirty="0">
                <a:solidFill>
                  <a:prstClr val="black"/>
                </a:solidFill>
                <a:latin typeface="Calibri" panose="020F0502020204030204" pitchFamily="34" charset="0"/>
                <a:cs typeface="Calibri" panose="020F0502020204030204" pitchFamily="34" charset="0"/>
              </a:rPr>
              <a:t> </a:t>
            </a:r>
            <a:r>
              <a:rPr lang="en-US" sz="3600" b="1" dirty="0" err="1">
                <a:solidFill>
                  <a:prstClr val="black"/>
                </a:solidFill>
                <a:latin typeface="Calibri" panose="020F0502020204030204" pitchFamily="34" charset="0"/>
                <a:cs typeface="Calibri" panose="020F0502020204030204" pitchFamily="34" charset="0"/>
              </a:rPr>
              <a:t>thứ</a:t>
            </a:r>
            <a:r>
              <a:rPr lang="en-US" sz="3600" b="1" dirty="0">
                <a:solidFill>
                  <a:prstClr val="black"/>
                </a:solidFill>
                <a:latin typeface="Calibri" panose="020F0502020204030204" pitchFamily="34" charset="0"/>
                <a:cs typeface="Calibri" panose="020F0502020204030204" pitchFamily="34" charset="0"/>
              </a:rPr>
              <a:t> </a:t>
            </a:r>
            <a:r>
              <a:rPr lang="en-US" sz="3600" b="1" dirty="0" err="1">
                <a:solidFill>
                  <a:prstClr val="black"/>
                </a:solidFill>
                <a:latin typeface="Calibri" panose="020F0502020204030204" pitchFamily="34" charset="0"/>
                <a:cs typeface="Calibri" panose="020F0502020204030204" pitchFamily="34" charset="0"/>
              </a:rPr>
              <a:t>tự</a:t>
            </a:r>
            <a:r>
              <a:rPr lang="en-US" sz="3600" b="1" dirty="0">
                <a:solidFill>
                  <a:prstClr val="black"/>
                </a:solidFill>
                <a:latin typeface="Calibri" panose="020F0502020204030204" pitchFamily="34" charset="0"/>
                <a:cs typeface="Calibri" panose="020F0502020204030204" pitchFamily="34" charset="0"/>
              </a:rPr>
              <a:t> </a:t>
            </a:r>
            <a:r>
              <a:rPr lang="en-US" sz="3600" b="1" dirty="0" err="1">
                <a:solidFill>
                  <a:prstClr val="black"/>
                </a:solidFill>
                <a:latin typeface="Calibri" panose="020F0502020204030204" pitchFamily="34" charset="0"/>
                <a:cs typeface="Calibri" panose="020F0502020204030204" pitchFamily="34" charset="0"/>
              </a:rPr>
              <a:t>từ</a:t>
            </a:r>
            <a:r>
              <a:rPr lang="en-US" sz="3600" b="1" dirty="0">
                <a:solidFill>
                  <a:prstClr val="black"/>
                </a:solidFill>
                <a:latin typeface="Calibri" panose="020F0502020204030204" pitchFamily="34" charset="0"/>
                <a:cs typeface="Calibri" panose="020F0502020204030204" pitchFamily="34" charset="0"/>
              </a:rPr>
              <a:t> </a:t>
            </a:r>
            <a:r>
              <a:rPr lang="en-US" sz="3600" b="1" dirty="0" err="1">
                <a:solidFill>
                  <a:prstClr val="black"/>
                </a:solidFill>
                <a:latin typeface="Calibri" panose="020F0502020204030204" pitchFamily="34" charset="0"/>
                <a:cs typeface="Calibri" panose="020F0502020204030204" pitchFamily="34" charset="0"/>
              </a:rPr>
              <a:t>lớn</a:t>
            </a:r>
            <a:r>
              <a:rPr lang="en-US" sz="3600" b="1" dirty="0">
                <a:solidFill>
                  <a:prstClr val="black"/>
                </a:solidFill>
                <a:latin typeface="Calibri" panose="020F0502020204030204" pitchFamily="34" charset="0"/>
                <a:cs typeface="Calibri" panose="020F0502020204030204" pitchFamily="34" charset="0"/>
              </a:rPr>
              <a:t> </a:t>
            </a:r>
            <a:r>
              <a:rPr lang="en-US" sz="3600" b="1" dirty="0" err="1">
                <a:solidFill>
                  <a:prstClr val="black"/>
                </a:solidFill>
                <a:latin typeface="Calibri" panose="020F0502020204030204" pitchFamily="34" charset="0"/>
                <a:cs typeface="Calibri" panose="020F0502020204030204" pitchFamily="34" charset="0"/>
              </a:rPr>
              <a:t>đến</a:t>
            </a:r>
            <a:r>
              <a:rPr lang="en-US" sz="3600" b="1" dirty="0">
                <a:solidFill>
                  <a:prstClr val="black"/>
                </a:solidFill>
                <a:latin typeface="Calibri" panose="020F0502020204030204" pitchFamily="34" charset="0"/>
                <a:cs typeface="Calibri" panose="020F0502020204030204" pitchFamily="34" charset="0"/>
              </a:rPr>
              <a:t> </a:t>
            </a:r>
            <a:r>
              <a:rPr lang="en-US" sz="3600" b="1" dirty="0" err="1">
                <a:solidFill>
                  <a:prstClr val="black"/>
                </a:solidFill>
                <a:latin typeface="Calibri" panose="020F0502020204030204" pitchFamily="34" charset="0"/>
                <a:cs typeface="Calibri" panose="020F0502020204030204" pitchFamily="34" charset="0"/>
              </a:rPr>
              <a:t>bé</a:t>
            </a:r>
            <a:r>
              <a:rPr lang="en-US" sz="3600" b="1" dirty="0">
                <a:solidFill>
                  <a:prstClr val="black"/>
                </a:solidFill>
                <a:latin typeface="Calibri" panose="020F0502020204030204" pitchFamily="34" charset="0"/>
                <a:cs typeface="Calibri" panose="020F0502020204030204" pitchFamily="34" charset="0"/>
              </a:rPr>
              <a:t>:</a:t>
            </a:r>
            <a:endParaRPr kumimoji="0" lang="en-US" sz="3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4" name="Picture 3">
            <a:extLst>
              <a:ext uri="{FF2B5EF4-FFF2-40B4-BE49-F238E27FC236}">
                <a16:creationId xmlns:a16="http://schemas.microsoft.com/office/drawing/2014/main" id="{929002C5-F163-8813-830B-9F435E2CCCB5}"/>
              </a:ext>
            </a:extLst>
          </p:cNvPr>
          <p:cNvPicPr>
            <a:picLocks noChangeAspect="1"/>
          </p:cNvPicPr>
          <p:nvPr/>
        </p:nvPicPr>
        <p:blipFill>
          <a:blip r:embed="rId2"/>
          <a:stretch>
            <a:fillRect/>
          </a:stretch>
        </p:blipFill>
        <p:spPr>
          <a:xfrm>
            <a:off x="352425" y="1719262"/>
            <a:ext cx="2667000" cy="1666875"/>
          </a:xfrm>
          <a:prstGeom prst="rect">
            <a:avLst/>
          </a:prstGeom>
        </p:spPr>
      </p:pic>
      <p:pic>
        <p:nvPicPr>
          <p:cNvPr id="8" name="Picture 7">
            <a:extLst>
              <a:ext uri="{FF2B5EF4-FFF2-40B4-BE49-F238E27FC236}">
                <a16:creationId xmlns:a16="http://schemas.microsoft.com/office/drawing/2014/main" id="{C8FCB98F-7562-EBD7-B445-EDFA3979D70B}"/>
              </a:ext>
            </a:extLst>
          </p:cNvPr>
          <p:cNvPicPr>
            <a:picLocks noChangeAspect="1"/>
          </p:cNvPicPr>
          <p:nvPr/>
        </p:nvPicPr>
        <p:blipFill>
          <a:blip r:embed="rId3"/>
          <a:stretch>
            <a:fillRect/>
          </a:stretch>
        </p:blipFill>
        <p:spPr>
          <a:xfrm>
            <a:off x="3486150" y="2466975"/>
            <a:ext cx="2476500" cy="1752600"/>
          </a:xfrm>
          <a:prstGeom prst="rect">
            <a:avLst/>
          </a:prstGeom>
        </p:spPr>
      </p:pic>
      <p:pic>
        <p:nvPicPr>
          <p:cNvPr id="11" name="Picture 10">
            <a:extLst>
              <a:ext uri="{FF2B5EF4-FFF2-40B4-BE49-F238E27FC236}">
                <a16:creationId xmlns:a16="http://schemas.microsoft.com/office/drawing/2014/main" id="{05B431BB-8635-5212-35FB-6778EDC06D4B}"/>
              </a:ext>
            </a:extLst>
          </p:cNvPr>
          <p:cNvPicPr>
            <a:picLocks noChangeAspect="1"/>
          </p:cNvPicPr>
          <p:nvPr/>
        </p:nvPicPr>
        <p:blipFill>
          <a:blip r:embed="rId4"/>
          <a:stretch>
            <a:fillRect/>
          </a:stretch>
        </p:blipFill>
        <p:spPr>
          <a:xfrm>
            <a:off x="6186487" y="1509712"/>
            <a:ext cx="2581275" cy="1685925"/>
          </a:xfrm>
          <a:prstGeom prst="rect">
            <a:avLst/>
          </a:prstGeom>
        </p:spPr>
      </p:pic>
      <p:pic>
        <p:nvPicPr>
          <p:cNvPr id="13" name="Picture 12">
            <a:extLst>
              <a:ext uri="{FF2B5EF4-FFF2-40B4-BE49-F238E27FC236}">
                <a16:creationId xmlns:a16="http://schemas.microsoft.com/office/drawing/2014/main" id="{105385F6-3A7C-8102-BB30-1257942F9470}"/>
              </a:ext>
            </a:extLst>
          </p:cNvPr>
          <p:cNvPicPr>
            <a:picLocks noChangeAspect="1"/>
          </p:cNvPicPr>
          <p:nvPr/>
        </p:nvPicPr>
        <p:blipFill>
          <a:blip r:embed="rId5"/>
          <a:stretch>
            <a:fillRect/>
          </a:stretch>
        </p:blipFill>
        <p:spPr>
          <a:xfrm>
            <a:off x="9029700" y="2347912"/>
            <a:ext cx="2609850" cy="1628775"/>
          </a:xfrm>
          <a:prstGeom prst="rect">
            <a:avLst/>
          </a:prstGeom>
        </p:spPr>
      </p:pic>
    </p:spTree>
    <p:extLst>
      <p:ext uri="{BB962C8B-B14F-4D97-AF65-F5344CB8AC3E}">
        <p14:creationId xmlns:p14="http://schemas.microsoft.com/office/powerpoint/2010/main" val="45175774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1"/>
                                        </p:tgtEl>
                                        <p:attrNameLst>
                                          <p:attrName>style.visibility</p:attrName>
                                        </p:attrNameLst>
                                      </p:cBhvr>
                                      <p:to>
                                        <p:strVal val="visible"/>
                                      </p:to>
                                    </p:set>
                                    <p:animEffect transition="in" filter="fade">
                                      <p:cBhvr>
                                        <p:cTn id="10" dur="500"/>
                                        <p:tgtEl>
                                          <p:spTgt spid="21"/>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anim calcmode="lin" valueType="num">
                                      <p:cBhvr additive="base">
                                        <p:cTn id="15" dur="500" fill="hold"/>
                                        <p:tgtEl>
                                          <p:spTgt spid="13"/>
                                        </p:tgtEl>
                                        <p:attrNameLst>
                                          <p:attrName>ppt_x</p:attrName>
                                        </p:attrNameLst>
                                      </p:cBhvr>
                                      <p:tavLst>
                                        <p:tav tm="0">
                                          <p:val>
                                            <p:strVal val="#ppt_x"/>
                                          </p:val>
                                        </p:tav>
                                        <p:tav tm="100000">
                                          <p:val>
                                            <p:strVal val="#ppt_x"/>
                                          </p:val>
                                        </p:tav>
                                      </p:tavLst>
                                    </p:anim>
                                    <p:anim calcmode="lin" valueType="num">
                                      <p:cBhvr additive="base">
                                        <p:cTn id="16" dur="500" fill="hold"/>
                                        <p:tgtEl>
                                          <p:spTgt spid="13"/>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additive="base">
                                        <p:cTn id="23" dur="500" fill="hold"/>
                                        <p:tgtEl>
                                          <p:spTgt spid="8"/>
                                        </p:tgtEl>
                                        <p:attrNameLst>
                                          <p:attrName>ppt_x</p:attrName>
                                        </p:attrNameLst>
                                      </p:cBhvr>
                                      <p:tavLst>
                                        <p:tav tm="0">
                                          <p:val>
                                            <p:strVal val="#ppt_x"/>
                                          </p:val>
                                        </p:tav>
                                        <p:tav tm="100000">
                                          <p:val>
                                            <p:strVal val="#ppt_x"/>
                                          </p:val>
                                        </p:tav>
                                      </p:tavLst>
                                    </p:anim>
                                    <p:anim calcmode="lin" valueType="num">
                                      <p:cBhvr additive="base">
                                        <p:cTn id="24" dur="500" fill="hold"/>
                                        <p:tgtEl>
                                          <p:spTgt spid="8"/>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4"/>
                                        </p:tgtEl>
                                        <p:attrNameLst>
                                          <p:attrName>style.visibility</p:attrName>
                                        </p:attrNameLst>
                                      </p:cBhvr>
                                      <p:to>
                                        <p:strVal val="visible"/>
                                      </p:to>
                                    </p:set>
                                    <p:anim calcmode="lin" valueType="num">
                                      <p:cBhvr additive="base">
                                        <p:cTn id="27" dur="500" fill="hold"/>
                                        <p:tgtEl>
                                          <p:spTgt spid="4"/>
                                        </p:tgtEl>
                                        <p:attrNameLst>
                                          <p:attrName>ppt_x</p:attrName>
                                        </p:attrNameLst>
                                      </p:cBhvr>
                                      <p:tavLst>
                                        <p:tav tm="0">
                                          <p:val>
                                            <p:strVal val="#ppt_x"/>
                                          </p:val>
                                        </p:tav>
                                        <p:tav tm="100000">
                                          <p:val>
                                            <p:strVal val="#ppt_x"/>
                                          </p:val>
                                        </p:tav>
                                      </p:tavLst>
                                    </p:anim>
                                    <p:anim calcmode="lin" valueType="num">
                                      <p:cBhvr additive="base">
                                        <p:cTn id="2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path" presetSubtype="0" accel="50000" decel="50000" fill="hold" nodeType="clickEffect">
                                  <p:stCondLst>
                                    <p:cond delay="0"/>
                                  </p:stCondLst>
                                  <p:childTnLst>
                                    <p:animMotion origin="layout" path="M 5.55112E-17 0 L -0.24453 0.29583 " pathEditMode="relative" rAng="0" ptsTypes="AA">
                                      <p:cBhvr>
                                        <p:cTn id="32" dur="2000" fill="hold"/>
                                        <p:tgtEl>
                                          <p:spTgt spid="8"/>
                                        </p:tgtEl>
                                        <p:attrNameLst>
                                          <p:attrName>ppt_x</p:attrName>
                                          <p:attrName>ppt_y</p:attrName>
                                        </p:attrNameLst>
                                      </p:cBhvr>
                                      <p:rCtr x="-12227" y="14792"/>
                                    </p:animMotion>
                                  </p:childTnLst>
                                </p:cTn>
                              </p:par>
                            </p:childTnLst>
                          </p:cTn>
                        </p:par>
                      </p:childTnLst>
                    </p:cTn>
                  </p:par>
                  <p:par>
                    <p:cTn id="33" fill="hold">
                      <p:stCondLst>
                        <p:cond delay="indefinite"/>
                      </p:stCondLst>
                      <p:childTnLst>
                        <p:par>
                          <p:cTn id="34" fill="hold">
                            <p:stCondLst>
                              <p:cond delay="0"/>
                            </p:stCondLst>
                            <p:childTnLst>
                              <p:par>
                                <p:cTn id="35" presetID="42" presetClass="path" presetSubtype="0" accel="50000" decel="50000" fill="hold" nodeType="clickEffect">
                                  <p:stCondLst>
                                    <p:cond delay="0"/>
                                  </p:stCondLst>
                                  <p:childTnLst>
                                    <p:animMotion origin="layout" path="M -1.25E-6 -2.22222E-6 L 0.22813 0.42084 " pathEditMode="relative" rAng="0" ptsTypes="AA">
                                      <p:cBhvr>
                                        <p:cTn id="36" dur="2000" fill="hold"/>
                                        <p:tgtEl>
                                          <p:spTgt spid="4"/>
                                        </p:tgtEl>
                                        <p:attrNameLst>
                                          <p:attrName>ppt_x</p:attrName>
                                          <p:attrName>ppt_y</p:attrName>
                                        </p:attrNameLst>
                                      </p:cBhvr>
                                      <p:rCtr x="11406" y="21042"/>
                                    </p:animMotion>
                                  </p:childTnLst>
                                </p:cTn>
                              </p:par>
                            </p:childTnLst>
                          </p:cTn>
                        </p:par>
                      </p:childTnLst>
                    </p:cTn>
                  </p:par>
                  <p:par>
                    <p:cTn id="37" fill="hold">
                      <p:stCondLst>
                        <p:cond delay="indefinite"/>
                      </p:stCondLst>
                      <p:childTnLst>
                        <p:par>
                          <p:cTn id="38" fill="hold">
                            <p:stCondLst>
                              <p:cond delay="0"/>
                            </p:stCondLst>
                            <p:childTnLst>
                              <p:par>
                                <p:cTn id="39" presetID="42" presetClass="path" presetSubtype="0" accel="50000" decel="50000" fill="hold" nodeType="clickEffect">
                                  <p:stCondLst>
                                    <p:cond delay="0"/>
                                  </p:stCondLst>
                                  <p:childTnLst>
                                    <p:animMotion origin="layout" path="M 3.75E-6 -1.11111E-6 L -0.26953 0.32361 " pathEditMode="relative" rAng="0" ptsTypes="AA">
                                      <p:cBhvr>
                                        <p:cTn id="40" dur="2000" fill="hold"/>
                                        <p:tgtEl>
                                          <p:spTgt spid="13"/>
                                        </p:tgtEl>
                                        <p:attrNameLst>
                                          <p:attrName>ppt_x</p:attrName>
                                          <p:attrName>ppt_y</p:attrName>
                                        </p:attrNameLst>
                                      </p:cBhvr>
                                      <p:rCtr x="-13477" y="16181"/>
                                    </p:animMotion>
                                  </p:childTnLst>
                                </p:cTn>
                              </p:par>
                            </p:childTnLst>
                          </p:cTn>
                        </p:par>
                      </p:childTnLst>
                    </p:cTn>
                  </p:par>
                  <p:par>
                    <p:cTn id="41" fill="hold">
                      <p:stCondLst>
                        <p:cond delay="indefinite"/>
                      </p:stCondLst>
                      <p:childTnLst>
                        <p:par>
                          <p:cTn id="42" fill="hold">
                            <p:stCondLst>
                              <p:cond delay="0"/>
                            </p:stCondLst>
                            <p:childTnLst>
                              <p:par>
                                <p:cTn id="43" presetID="42" presetClass="path" presetSubtype="0" accel="50000" decel="50000" fill="hold" nodeType="clickEffect">
                                  <p:stCondLst>
                                    <p:cond delay="0"/>
                                  </p:stCondLst>
                                  <p:childTnLst>
                                    <p:animMotion origin="layout" path="M -1.25E-6 4.44444E-6 L 0.2086 0.43055 " pathEditMode="relative" rAng="0" ptsTypes="AA">
                                      <p:cBhvr>
                                        <p:cTn id="44" dur="2000" fill="hold"/>
                                        <p:tgtEl>
                                          <p:spTgt spid="11"/>
                                        </p:tgtEl>
                                        <p:attrNameLst>
                                          <p:attrName>ppt_x</p:attrName>
                                          <p:attrName>ppt_y</p:attrName>
                                        </p:attrNameLst>
                                      </p:cBhvr>
                                      <p:rCtr x="10430" y="2152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图片 8"/>
          <p:cNvPicPr>
            <a:picLocks noChangeAspect="1"/>
          </p:cNvPicPr>
          <p:nvPr/>
        </p:nvPicPr>
        <p:blipFill>
          <a:blip r:embed="rId2">
            <a:extLst>
              <a:ext uri="{28A0092B-C50C-407E-A947-70E740481C1C}">
                <a14:useLocalDpi xmlns:a14="http://schemas.microsoft.com/office/drawing/2010/main"/>
              </a:ext>
            </a:extLst>
          </a:blip>
          <a:stretch>
            <a:fillRect/>
          </a:stretch>
        </p:blipFill>
        <p:spPr>
          <a:xfrm rot="161094">
            <a:off x="3017445" y="1864956"/>
            <a:ext cx="5730631" cy="3653592"/>
          </a:xfrm>
          <a:prstGeom prst="rect">
            <a:avLst/>
          </a:prstGeom>
        </p:spPr>
      </p:pic>
      <p:grpSp>
        <p:nvGrpSpPr>
          <p:cNvPr id="15" name="Group 14"/>
          <p:cNvGrpSpPr/>
          <p:nvPr/>
        </p:nvGrpSpPr>
        <p:grpSpPr>
          <a:xfrm>
            <a:off x="-127322" y="5437535"/>
            <a:ext cx="12319322" cy="2103536"/>
            <a:chOff x="-127322" y="4997533"/>
            <a:chExt cx="12319322" cy="2103536"/>
          </a:xfrm>
          <a:effectLst>
            <a:outerShdw blurRad="50800" dist="38100" dir="2700000" algn="tl" rotWithShape="0">
              <a:prstClr val="black">
                <a:alpha val="40000"/>
              </a:prstClr>
            </a:outerShdw>
          </a:effectLst>
        </p:grpSpPr>
        <p:pic>
          <p:nvPicPr>
            <p:cNvPr id="16" name="Picture 2" descr="Pinwheel Images, Stock Photos &amp;amp; Vectors | Shutterstock"/>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0" r="100000">
                          <a14:foregroundMark x1="6981" y1="27857" x2="16226" y2="36429"/>
                          <a14:foregroundMark x1="17170" y1="52857" x2="17170" y2="58214"/>
                          <a14:foregroundMark x1="16604" y1="58214" x2="16415" y2="87857"/>
                          <a14:foregroundMark x1="6038" y1="25714" x2="5094" y2="20714"/>
                          <a14:foregroundMark x1="72830" y1="20714" x2="93019" y2="45000"/>
                          <a14:foregroundMark x1="83208" y1="50714" x2="83208" y2="87500"/>
                          <a14:foregroundMark x1="49434" y1="49286" x2="49434" y2="89286"/>
                        </a14:backgroundRemoval>
                      </a14:imgEffect>
                    </a14:imgLayer>
                  </a14:imgProps>
                </a:ext>
                <a:ext uri="{28A0092B-C50C-407E-A947-70E740481C1C}">
                  <a14:useLocalDpi xmlns:a14="http://schemas.microsoft.com/office/drawing/2010/main" val="0"/>
                </a:ext>
              </a:extLst>
            </a:blip>
            <a:srcRect/>
            <a:stretch>
              <a:fillRect/>
            </a:stretch>
          </p:blipFill>
          <p:spPr bwMode="auto">
            <a:xfrm>
              <a:off x="-127322" y="4997534"/>
              <a:ext cx="3981691" cy="2103535"/>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Pinwheel Images, Stock Photos &amp;amp; Vectors | Shutterstock"/>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0" r="100000">
                          <a14:foregroundMark x1="6981" y1="27857" x2="16226" y2="36429"/>
                          <a14:foregroundMark x1="17170" y1="52857" x2="17170" y2="58214"/>
                          <a14:foregroundMark x1="16604" y1="58214" x2="16415" y2="87857"/>
                          <a14:foregroundMark x1="6038" y1="25714" x2="5094" y2="20714"/>
                          <a14:foregroundMark x1="72830" y1="20714" x2="93019" y2="45000"/>
                          <a14:foregroundMark x1="83208" y1="50714" x2="83208" y2="87500"/>
                          <a14:foregroundMark x1="49434" y1="49286" x2="49434" y2="89286"/>
                        </a14:backgroundRemoval>
                      </a14:imgEffect>
                    </a14:imgLayer>
                  </a14:imgProps>
                </a:ext>
                <a:ext uri="{28A0092B-C50C-407E-A947-70E740481C1C}">
                  <a14:useLocalDpi xmlns:a14="http://schemas.microsoft.com/office/drawing/2010/main" val="0"/>
                </a:ext>
              </a:extLst>
            </a:blip>
            <a:srcRect/>
            <a:stretch>
              <a:fillRect/>
            </a:stretch>
          </p:blipFill>
          <p:spPr bwMode="auto">
            <a:xfrm>
              <a:off x="4087792" y="4997534"/>
              <a:ext cx="3981691" cy="210353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Pinwheel Images, Stock Photos &amp;amp; Vectors | Shutterstock"/>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0" r="100000">
                          <a14:foregroundMark x1="6981" y1="27857" x2="16226" y2="36429"/>
                          <a14:foregroundMark x1="17170" y1="52857" x2="17170" y2="58214"/>
                          <a14:foregroundMark x1="16604" y1="58214" x2="16415" y2="87857"/>
                          <a14:foregroundMark x1="6038" y1="25714" x2="5094" y2="20714"/>
                          <a14:foregroundMark x1="72830" y1="20714" x2="93019" y2="45000"/>
                          <a14:foregroundMark x1="83208" y1="50714" x2="83208" y2="87500"/>
                          <a14:foregroundMark x1="49434" y1="49286" x2="49434" y2="89286"/>
                        </a14:backgroundRemoval>
                      </a14:imgEffect>
                    </a14:imgLayer>
                  </a14:imgProps>
                </a:ext>
                <a:ext uri="{28A0092B-C50C-407E-A947-70E740481C1C}">
                  <a14:useLocalDpi xmlns:a14="http://schemas.microsoft.com/office/drawing/2010/main" val="0"/>
                </a:ext>
              </a:extLst>
            </a:blip>
            <a:srcRect/>
            <a:stretch>
              <a:fillRect/>
            </a:stretch>
          </p:blipFill>
          <p:spPr bwMode="auto">
            <a:xfrm>
              <a:off x="8210309" y="4997533"/>
              <a:ext cx="3981691" cy="2103535"/>
            </a:xfrm>
            <a:prstGeom prst="rect">
              <a:avLst/>
            </a:prstGeom>
            <a:noFill/>
            <a:extLst>
              <a:ext uri="{909E8E84-426E-40DD-AFC4-6F175D3DCCD1}">
                <a14:hiddenFill xmlns:a14="http://schemas.microsoft.com/office/drawing/2010/main">
                  <a:solidFill>
                    <a:srgbClr val="FFFFFF"/>
                  </a:solidFill>
                </a14:hiddenFill>
              </a:ext>
            </a:extLst>
          </p:spPr>
        </p:pic>
      </p:grpSp>
      <p:pic>
        <p:nvPicPr>
          <p:cNvPr id="20" name="Picture 6" descr="Hình ảnh Gió PNG, Vector, PSD, và biểu tượng để tải về miễn phí | pngtree"/>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foregroundMark x1="40278" y1="69444" x2="41667" y2="68611"/>
                        <a14:foregroundMark x1="13611" y1="52500" x2="17778" y2="51667"/>
                        <a14:foregroundMark x1="30278" y1="41667" x2="32778" y2="41667"/>
                        <a14:backgroundMark x1="41944" y1="45278" x2="41944" y2="45556"/>
                        <a14:backgroundMark x1="36667" y1="42778" x2="53056" y2="44167"/>
                        <a14:backgroundMark x1="32500" y1="51944" x2="48333" y2="55833"/>
                        <a14:backgroundMark x1="49167" y1="56111" x2="67222" y2="51944"/>
                        <a14:backgroundMark x1="68333" y1="50833" x2="75833" y2="39167"/>
                        <a14:backgroundMark x1="74167" y1="36667" x2="78889" y2="35833"/>
                        <a14:backgroundMark x1="83056" y1="30278" x2="85833" y2="33056"/>
                        <a14:backgroundMark x1="87778" y1="55000" x2="74722" y2="60556"/>
                      </a14:backgroundRemoval>
                    </a14:imgEffect>
                  </a14:imgLayer>
                </a14:imgProps>
              </a:ext>
              <a:ext uri="{28A0092B-C50C-407E-A947-70E740481C1C}">
                <a14:useLocalDpi xmlns:a14="http://schemas.microsoft.com/office/drawing/2010/main" val="0"/>
              </a:ext>
            </a:extLst>
          </a:blip>
          <a:srcRect/>
          <a:stretch>
            <a:fillRect/>
          </a:stretch>
        </p:blipFill>
        <p:spPr bwMode="auto">
          <a:xfrm>
            <a:off x="1233644" y="526013"/>
            <a:ext cx="1782762" cy="1782763"/>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6" descr="Hình ảnh Gió PNG, Vector, PSD, và biểu tượng để tải về miễn phí | pngtree"/>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foregroundMark x1="40278" y1="69444" x2="41667" y2="68611"/>
                        <a14:foregroundMark x1="13611" y1="52500" x2="17778" y2="51667"/>
                        <a14:foregroundMark x1="30278" y1="41667" x2="32778" y2="41667"/>
                        <a14:backgroundMark x1="41944" y1="45278" x2="41944" y2="45556"/>
                        <a14:backgroundMark x1="36667" y1="42778" x2="53056" y2="44167"/>
                        <a14:backgroundMark x1="32500" y1="51944" x2="48333" y2="55833"/>
                        <a14:backgroundMark x1="49167" y1="56111" x2="67222" y2="51944"/>
                        <a14:backgroundMark x1="68333" y1="50833" x2="75833" y2="39167"/>
                        <a14:backgroundMark x1="74167" y1="36667" x2="78889" y2="35833"/>
                        <a14:backgroundMark x1="83056" y1="30278" x2="85833" y2="33056"/>
                        <a14:backgroundMark x1="87778" y1="55000" x2="74722" y2="60556"/>
                      </a14:backgroundRemoval>
                    </a14:imgEffect>
                  </a14:imgLayer>
                </a14:imgProps>
              </a:ext>
              <a:ext uri="{28A0092B-C50C-407E-A947-70E740481C1C}">
                <a14:useLocalDpi xmlns:a14="http://schemas.microsoft.com/office/drawing/2010/main" val="0"/>
              </a:ext>
            </a:extLst>
          </a:blip>
          <a:srcRect/>
          <a:stretch>
            <a:fillRect/>
          </a:stretch>
        </p:blipFill>
        <p:spPr bwMode="auto">
          <a:xfrm>
            <a:off x="10050108" y="526013"/>
            <a:ext cx="1782762" cy="1782763"/>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64866" y="2889897"/>
            <a:ext cx="2610422" cy="2409620"/>
          </a:xfrm>
          <a:prstGeom prst="rect">
            <a:avLst/>
          </a:prstGeom>
          <a:effectLst>
            <a:outerShdw blurRad="50800" dist="38100" dir="2700000" algn="tl" rotWithShape="0">
              <a:prstClr val="black">
                <a:alpha val="40000"/>
              </a:prstClr>
            </a:outerShdw>
          </a:effectLst>
        </p:spPr>
      </p:pic>
      <p:pic>
        <p:nvPicPr>
          <p:cNvPr id="22" name="Picture 4" descr="Hình ảnh những chiếc chong chóng vô cùng xinh xắn, hình nền đặc sắc cho  riêng bạn - Mua bán hình ảnh shutterstock giá rẻ chỉ từ 3.000 đ trong 2 phút"/>
          <p:cNvPicPr>
            <a:picLocks noChangeAspect="1" noChangeArrowheads="1"/>
          </p:cNvPicPr>
          <p:nvPr/>
        </p:nvPicPr>
        <p:blipFill rotWithShape="1">
          <a:blip r:embed="rId8">
            <a:extLst>
              <a:ext uri="{BEBA8EAE-BF5A-486C-A8C5-ECC9F3942E4B}">
                <a14:imgProps xmlns:a14="http://schemas.microsoft.com/office/drawing/2010/main">
                  <a14:imgLayer r:embed="rId9">
                    <a14:imgEffect>
                      <a14:backgroundRemoval t="0" b="98214" l="0" r="94271">
                        <a14:foregroundMark x1="48438" y1="88571" x2="48438" y2="72500"/>
                        <a14:backgroundMark x1="19271" y1="20000" x2="67708" y2="50357"/>
                        <a14:backgroundMark x1="41667" y1="36786" x2="52604" y2="25714"/>
                        <a14:backgroundMark x1="54688" y1="20714" x2="51563" y2="9643"/>
                        <a14:backgroundMark x1="61458" y1="28214" x2="81771" y2="19286"/>
                        <a14:backgroundMark x1="54688" y1="19286" x2="48438" y2="9643"/>
                        <a14:backgroundMark x1="59896" y1="37500" x2="69792" y2="34643"/>
                        <a14:backgroundMark x1="49479" y1="47143" x2="81771" y2="38571"/>
                        <a14:backgroundMark x1="32292" y1="41429" x2="46354" y2="41429"/>
                        <a14:backgroundMark x1="39583" y1="48214" x2="39583" y2="54643"/>
                        <a14:backgroundMark x1="39583" y1="58571" x2="39583" y2="60714"/>
                        <a14:backgroundMark x1="47396" y1="21429" x2="47396" y2="21429"/>
                        <a14:backgroundMark x1="40625" y1="47857" x2="38542" y2="54643"/>
                      </a14:backgroundRemoval>
                    </a14:imgEffect>
                  </a14:imgLayer>
                </a14:imgProps>
              </a:ext>
              <a:ext uri="{28A0092B-C50C-407E-A947-70E740481C1C}">
                <a14:useLocalDpi xmlns:a14="http://schemas.microsoft.com/office/drawing/2010/main" val="0"/>
              </a:ext>
            </a:extLst>
          </a:blip>
          <a:srcRect t="44938" b="-1"/>
          <a:stretch/>
        </p:blipFill>
        <p:spPr bwMode="auto">
          <a:xfrm>
            <a:off x="2048392" y="2611304"/>
            <a:ext cx="1150099" cy="923524"/>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 descr="Color pinwheel Royalty Free Vector Image - VectorStock"/>
          <p:cNvPicPr>
            <a:picLocks noChangeAspect="1" noChangeArrowheads="1"/>
          </p:cNvPicPr>
          <p:nvPr/>
        </p:nvPicPr>
        <p:blipFill rotWithShape="1">
          <a:blip r:embed="rId10" cstate="print">
            <a:extLst>
              <a:ext uri="{BEBA8EAE-BF5A-486C-A8C5-ECC9F3942E4B}">
                <a14:imgProps xmlns:a14="http://schemas.microsoft.com/office/drawing/2010/main">
                  <a14:imgLayer r:embed="rId11">
                    <a14:imgEffect>
                      <a14:backgroundRemoval t="1204" b="90093" l="7429" r="94000">
                        <a14:foregroundMark x1="50143" y1="49722" x2="49571" y2="90093"/>
                        <a14:foregroundMark x1="30286" y1="19537" x2="24286" y2="14352"/>
                        <a14:foregroundMark x1="29143" y1="25741" x2="37143" y2="27870"/>
                        <a14:foregroundMark x1="36571" y1="26759" x2="36571" y2="22593"/>
                        <a14:foregroundMark x1="46857" y1="8796" x2="48429" y2="6111"/>
                        <a14:foregroundMark x1="7429" y1="32222" x2="9286" y2="32870"/>
                        <a14:foregroundMark x1="91286" y1="33796" x2="94000" y2="33796"/>
                        <a14:foregroundMark x1="50714" y1="1204" x2="55857" y2="2500"/>
                        <a14:foregroundMark x1="48286" y1="27315" x2="50857" y2="28889"/>
                        <a14:backgroundMark x1="50143" y1="50926" x2="49429" y2="89630"/>
                      </a14:backgroundRemoval>
                    </a14:imgEffect>
                  </a14:imgLayer>
                </a14:imgProps>
              </a:ext>
              <a:ext uri="{28A0092B-C50C-407E-A947-70E740481C1C}">
                <a14:useLocalDpi xmlns:a14="http://schemas.microsoft.com/office/drawing/2010/main" val="0"/>
              </a:ext>
            </a:extLst>
          </a:blip>
          <a:srcRect b="42634"/>
          <a:stretch/>
        </p:blipFill>
        <p:spPr bwMode="auto">
          <a:xfrm>
            <a:off x="2110644" y="2162654"/>
            <a:ext cx="981020" cy="86828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6B986495-E5EB-A4A6-8BBE-61FF67B36F56}"/>
              </a:ext>
            </a:extLst>
          </p:cNvPr>
          <p:cNvPicPr>
            <a:picLocks noChangeAspect="1"/>
          </p:cNvPicPr>
          <p:nvPr/>
        </p:nvPicPr>
        <p:blipFill>
          <a:blip r:embed="rId12"/>
          <a:stretch>
            <a:fillRect/>
          </a:stretch>
        </p:blipFill>
        <p:spPr>
          <a:xfrm>
            <a:off x="3395631" y="2808281"/>
            <a:ext cx="5114987" cy="1603387"/>
          </a:xfrm>
          <a:prstGeom prst="rect">
            <a:avLst/>
          </a:prstGeom>
        </p:spPr>
      </p:pic>
    </p:spTree>
    <p:extLst>
      <p:ext uri="{BB962C8B-B14F-4D97-AF65-F5344CB8AC3E}">
        <p14:creationId xmlns:p14="http://schemas.microsoft.com/office/powerpoint/2010/main" val="258877100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1000"/>
                                        <p:tgtEl>
                                          <p:spTgt spid="25"/>
                                        </p:tgtEl>
                                      </p:cBhvr>
                                    </p:animEffect>
                                    <p:anim calcmode="lin" valueType="num">
                                      <p:cBhvr>
                                        <p:cTn id="8" dur="1000" fill="hold"/>
                                        <p:tgtEl>
                                          <p:spTgt spid="25"/>
                                        </p:tgtEl>
                                        <p:attrNameLst>
                                          <p:attrName>ppt_x</p:attrName>
                                        </p:attrNameLst>
                                      </p:cBhvr>
                                      <p:tavLst>
                                        <p:tav tm="0">
                                          <p:val>
                                            <p:strVal val="#ppt_x"/>
                                          </p:val>
                                        </p:tav>
                                        <p:tav tm="100000">
                                          <p:val>
                                            <p:strVal val="#ppt_x"/>
                                          </p:val>
                                        </p:tav>
                                      </p:tavLst>
                                    </p:anim>
                                    <p:anim calcmode="lin" valueType="num">
                                      <p:cBhvr>
                                        <p:cTn id="9" dur="1000" fill="hold"/>
                                        <p:tgtEl>
                                          <p:spTgt spid="2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fade">
                                      <p:cBhvr>
                                        <p:cTn id="12" dur="1000"/>
                                        <p:tgtEl>
                                          <p:spTgt spid="22"/>
                                        </p:tgtEl>
                                      </p:cBhvr>
                                    </p:animEffect>
                                    <p:anim calcmode="lin" valueType="num">
                                      <p:cBhvr>
                                        <p:cTn id="13" dur="1000" fill="hold"/>
                                        <p:tgtEl>
                                          <p:spTgt spid="22"/>
                                        </p:tgtEl>
                                        <p:attrNameLst>
                                          <p:attrName>ppt_x</p:attrName>
                                        </p:attrNameLst>
                                      </p:cBhvr>
                                      <p:tavLst>
                                        <p:tav tm="0">
                                          <p:val>
                                            <p:strVal val="#ppt_x"/>
                                          </p:val>
                                        </p:tav>
                                        <p:tav tm="100000">
                                          <p:val>
                                            <p:strVal val="#ppt_x"/>
                                          </p:val>
                                        </p:tav>
                                      </p:tavLst>
                                    </p:anim>
                                    <p:anim calcmode="lin" valueType="num">
                                      <p:cBhvr>
                                        <p:cTn id="14" dur="1000" fill="hold"/>
                                        <p:tgtEl>
                                          <p:spTgt spid="22"/>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fade">
                                      <p:cBhvr>
                                        <p:cTn id="17" dur="1000"/>
                                        <p:tgtEl>
                                          <p:spTgt spid="19"/>
                                        </p:tgtEl>
                                      </p:cBhvr>
                                    </p:animEffect>
                                    <p:anim calcmode="lin" valueType="num">
                                      <p:cBhvr>
                                        <p:cTn id="18" dur="1000" fill="hold"/>
                                        <p:tgtEl>
                                          <p:spTgt spid="19"/>
                                        </p:tgtEl>
                                        <p:attrNameLst>
                                          <p:attrName>ppt_x</p:attrName>
                                        </p:attrNameLst>
                                      </p:cBhvr>
                                      <p:tavLst>
                                        <p:tav tm="0">
                                          <p:val>
                                            <p:strVal val="#ppt_x"/>
                                          </p:val>
                                        </p:tav>
                                        <p:tav tm="100000">
                                          <p:val>
                                            <p:strVal val="#ppt_x"/>
                                          </p:val>
                                        </p:tav>
                                      </p:tavLst>
                                    </p:anim>
                                    <p:anim calcmode="lin" valueType="num">
                                      <p:cBhvr>
                                        <p:cTn id="19" dur="1000" fill="hold"/>
                                        <p:tgtEl>
                                          <p:spTgt spid="19"/>
                                        </p:tgtEl>
                                        <p:attrNameLst>
                                          <p:attrName>ppt_y</p:attrName>
                                        </p:attrNameLst>
                                      </p:cBhvr>
                                      <p:tavLst>
                                        <p:tav tm="0">
                                          <p:val>
                                            <p:strVal val="#ppt_y+.1"/>
                                          </p:val>
                                        </p:tav>
                                        <p:tav tm="100000">
                                          <p:val>
                                            <p:strVal val="#ppt_y"/>
                                          </p:val>
                                        </p:tav>
                                      </p:tavLst>
                                    </p:anim>
                                  </p:childTnLst>
                                </p:cTn>
                              </p:par>
                              <p:par>
                                <p:cTn id="20" presetID="8" presetClass="emph" presetSubtype="0" repeatCount="indefinite" fill="hold" nodeType="withEffect">
                                  <p:stCondLst>
                                    <p:cond delay="0"/>
                                  </p:stCondLst>
                                  <p:childTnLst>
                                    <p:animRot by="21600000">
                                      <p:cBhvr>
                                        <p:cTn id="21" dur="2000" fill="hold"/>
                                        <p:tgtEl>
                                          <p:spTgt spid="25"/>
                                        </p:tgtEl>
                                        <p:attrNameLst>
                                          <p:attrName>r</p:attrName>
                                        </p:attrNameLst>
                                      </p:cBhvr>
                                    </p:animRot>
                                  </p:childTnLst>
                                </p:cTn>
                              </p:par>
                              <p:par>
                                <p:cTn id="22" presetID="10" presetClass="entr" presetSubtype="0" fill="hold" nodeType="withEffect">
                                  <p:stCondLst>
                                    <p:cond delay="0"/>
                                  </p:stCondLst>
                                  <p:childTnLst>
                                    <p:set>
                                      <p:cBhvr>
                                        <p:cTn id="23" dur="1" fill="hold">
                                          <p:stCondLst>
                                            <p:cond delay="0"/>
                                          </p:stCondLst>
                                        </p:cTn>
                                        <p:tgtEl>
                                          <p:spTgt spid="29"/>
                                        </p:tgtEl>
                                        <p:attrNameLst>
                                          <p:attrName>style.visibility</p:attrName>
                                        </p:attrNameLst>
                                      </p:cBhvr>
                                      <p:to>
                                        <p:strVal val="visible"/>
                                      </p:to>
                                    </p:set>
                                    <p:animEffect transition="in" filter="fade">
                                      <p:cBhvr>
                                        <p:cTn id="24" dur="500"/>
                                        <p:tgtEl>
                                          <p:spTgt spid="29"/>
                                        </p:tgtEl>
                                      </p:cBhvr>
                                    </p:animEffect>
                                  </p:childTnLst>
                                </p:cTn>
                              </p:par>
                              <p:par>
                                <p:cTn id="25" presetID="63" presetClass="path" presetSubtype="0" accel="50000" decel="50000" fill="hold" nodeType="withEffect">
                                  <p:stCondLst>
                                    <p:cond delay="0"/>
                                  </p:stCondLst>
                                  <p:childTnLst>
                                    <p:animMotion origin="layout" path="M 0.07682 0.05347 L 0.00182 0.03704 " pathEditMode="relative" rAng="0" ptsTypes="AA">
                                      <p:cBhvr>
                                        <p:cTn id="26" dur="500" fill="hold"/>
                                        <p:tgtEl>
                                          <p:spTgt spid="29"/>
                                        </p:tgtEl>
                                        <p:attrNameLst>
                                          <p:attrName>ppt_x</p:attrName>
                                          <p:attrName>ppt_y</p:attrName>
                                        </p:attrNameLst>
                                      </p:cBhvr>
                                      <p:rCtr x="-3750" y="-833"/>
                                    </p:animMotion>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barn(inVertical)">
                                      <p:cBhvr>
                                        <p:cTn id="3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4870457-9332-EACE-5B01-4BF9BCA431E8}"/>
              </a:ext>
            </a:extLst>
          </p:cNvPr>
          <p:cNvSpPr/>
          <p:nvPr/>
        </p:nvSpPr>
        <p:spPr>
          <a:xfrm>
            <a:off x="2209800" y="106018"/>
            <a:ext cx="7772400" cy="808383"/>
          </a:xfrm>
          <a:prstGeom prst="rect">
            <a:avLst/>
          </a:prstGeom>
          <a:noFill/>
        </p:spPr>
        <p:txBody>
          <a:bodyPr>
            <a:prstTxWarp prst="textWave1">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err="1">
                <a:ln w="1905"/>
                <a:solidFill>
                  <a:srgbClr val="EB7F23">
                    <a:lumMod val="75000"/>
                  </a:srgbClr>
                </a:solidFill>
                <a:effectLst>
                  <a:innerShdw blurRad="69850" dist="43180" dir="5400000">
                    <a:srgbClr val="000000">
                      <a:alpha val="65000"/>
                    </a:srgbClr>
                  </a:innerShdw>
                </a:effectLst>
                <a:uLnTx/>
                <a:uFillTx/>
                <a:latin typeface="Arrial"/>
                <a:ea typeface="+mn-ea"/>
                <a:cs typeface="Arabic Typesetting" pitchFamily="66" charset="-78"/>
              </a:rPr>
              <a:t>Hỏi</a:t>
            </a:r>
            <a:r>
              <a:rPr kumimoji="0" lang="en-US" sz="5400" b="1" i="0" u="none" strike="noStrike" kern="1200" cap="none" spc="0" normalizeH="0" baseline="0" noProof="0" dirty="0">
                <a:ln w="1905"/>
                <a:solidFill>
                  <a:srgbClr val="EB7F23">
                    <a:lumMod val="75000"/>
                  </a:srgbClr>
                </a:solidFill>
                <a:effectLst>
                  <a:innerShdw blurRad="69850" dist="43180" dir="5400000">
                    <a:srgbClr val="000000">
                      <a:alpha val="65000"/>
                    </a:srgbClr>
                  </a:innerShdw>
                </a:effectLst>
                <a:uLnTx/>
                <a:uFillTx/>
                <a:latin typeface="Arrial"/>
                <a:ea typeface="+mn-ea"/>
                <a:cs typeface="Arabic Typesetting" pitchFamily="66" charset="-78"/>
              </a:rPr>
              <a:t> </a:t>
            </a:r>
            <a:r>
              <a:rPr kumimoji="0" lang="en-US" sz="5400" b="1" i="0" u="none" strike="noStrike" kern="1200" cap="none" spc="0" normalizeH="0" baseline="0" noProof="0" dirty="0" err="1">
                <a:ln w="1905"/>
                <a:solidFill>
                  <a:srgbClr val="EB7F23">
                    <a:lumMod val="75000"/>
                  </a:srgbClr>
                </a:solidFill>
                <a:effectLst>
                  <a:innerShdw blurRad="69850" dist="43180" dir="5400000">
                    <a:srgbClr val="000000">
                      <a:alpha val="65000"/>
                    </a:srgbClr>
                  </a:innerShdw>
                </a:effectLst>
                <a:uLnTx/>
                <a:uFillTx/>
                <a:latin typeface="Arrial"/>
                <a:ea typeface="+mn-ea"/>
                <a:cs typeface="Arabic Typesetting" pitchFamily="66" charset="-78"/>
              </a:rPr>
              <a:t>nhanh</a:t>
            </a:r>
            <a:r>
              <a:rPr kumimoji="0" lang="en-US" sz="5400" b="1" i="0" u="none" strike="noStrike" kern="1200" cap="none" spc="0" normalizeH="0" baseline="0" noProof="0" dirty="0">
                <a:ln w="1905"/>
                <a:solidFill>
                  <a:srgbClr val="EB7F23">
                    <a:lumMod val="75000"/>
                  </a:srgbClr>
                </a:solidFill>
                <a:effectLst>
                  <a:innerShdw blurRad="69850" dist="43180" dir="5400000">
                    <a:srgbClr val="000000">
                      <a:alpha val="65000"/>
                    </a:srgbClr>
                  </a:innerShdw>
                </a:effectLst>
                <a:uLnTx/>
                <a:uFillTx/>
                <a:latin typeface="Arrial"/>
                <a:ea typeface="+mn-ea"/>
                <a:cs typeface="Arabic Typesetting" pitchFamily="66" charset="-78"/>
              </a:rPr>
              <a:t> </a:t>
            </a:r>
            <a:r>
              <a:rPr kumimoji="0" lang="en-US" sz="5400" b="1" i="0" u="none" strike="noStrike" kern="1200" cap="none" spc="0" normalizeH="0" baseline="0" noProof="0" dirty="0" err="1">
                <a:ln w="1905"/>
                <a:solidFill>
                  <a:srgbClr val="EB7F23">
                    <a:lumMod val="75000"/>
                  </a:srgbClr>
                </a:solidFill>
                <a:effectLst>
                  <a:innerShdw blurRad="69850" dist="43180" dir="5400000">
                    <a:srgbClr val="000000">
                      <a:alpha val="65000"/>
                    </a:srgbClr>
                  </a:innerShdw>
                </a:effectLst>
                <a:uLnTx/>
                <a:uFillTx/>
                <a:latin typeface="Arrial"/>
                <a:ea typeface="+mn-ea"/>
                <a:cs typeface="Arabic Typesetting" pitchFamily="66" charset="-78"/>
              </a:rPr>
              <a:t>đáp</a:t>
            </a:r>
            <a:r>
              <a:rPr kumimoji="0" lang="en-US" sz="5400" b="1" i="0" u="none" strike="noStrike" kern="1200" cap="none" spc="0" normalizeH="0" baseline="0" noProof="0" dirty="0">
                <a:ln w="1905"/>
                <a:solidFill>
                  <a:srgbClr val="EB7F23">
                    <a:lumMod val="75000"/>
                  </a:srgbClr>
                </a:solidFill>
                <a:effectLst>
                  <a:innerShdw blurRad="69850" dist="43180" dir="5400000">
                    <a:srgbClr val="000000">
                      <a:alpha val="65000"/>
                    </a:srgbClr>
                  </a:innerShdw>
                </a:effectLst>
                <a:uLnTx/>
                <a:uFillTx/>
                <a:latin typeface="Arrial"/>
                <a:ea typeface="+mn-ea"/>
                <a:cs typeface="Arabic Typesetting" pitchFamily="66" charset="-78"/>
              </a:rPr>
              <a:t> </a:t>
            </a:r>
            <a:r>
              <a:rPr kumimoji="0" lang="en-US" sz="5400" b="1" i="0" u="none" strike="noStrike" kern="1200" cap="none" spc="0" normalizeH="0" baseline="0" noProof="0" dirty="0" err="1">
                <a:ln w="1905"/>
                <a:solidFill>
                  <a:srgbClr val="EB7F23">
                    <a:lumMod val="75000"/>
                  </a:srgbClr>
                </a:solidFill>
                <a:effectLst>
                  <a:innerShdw blurRad="69850" dist="43180" dir="5400000">
                    <a:srgbClr val="000000">
                      <a:alpha val="65000"/>
                    </a:srgbClr>
                  </a:innerShdw>
                </a:effectLst>
                <a:uLnTx/>
                <a:uFillTx/>
                <a:latin typeface="Arrial"/>
                <a:ea typeface="+mn-ea"/>
                <a:cs typeface="Arabic Typesetting" pitchFamily="66" charset="-78"/>
              </a:rPr>
              <a:t>đúng</a:t>
            </a:r>
            <a:endParaRPr kumimoji="0" lang="en-US" sz="5400" b="1" i="0" u="none" strike="noStrike" kern="1200" cap="none" spc="0" normalizeH="0" baseline="0" noProof="0" dirty="0">
              <a:ln w="1905"/>
              <a:solidFill>
                <a:srgbClr val="EB7F23">
                  <a:lumMod val="75000"/>
                </a:srgbClr>
              </a:solidFill>
              <a:effectLst>
                <a:innerShdw blurRad="69850" dist="43180" dir="5400000">
                  <a:srgbClr val="000000">
                    <a:alpha val="65000"/>
                  </a:srgbClr>
                </a:innerShdw>
              </a:effectLst>
              <a:uLnTx/>
              <a:uFillTx/>
              <a:latin typeface="Arrial"/>
              <a:ea typeface="+mn-ea"/>
              <a:cs typeface="Arabic Typesetting" pitchFamily="66" charset="-78"/>
            </a:endParaRPr>
          </a:p>
        </p:txBody>
      </p:sp>
      <p:pic>
        <p:nvPicPr>
          <p:cNvPr id="6" name="Picture 10" descr="KITTY">
            <a:extLst>
              <a:ext uri="{FF2B5EF4-FFF2-40B4-BE49-F238E27FC236}">
                <a16:creationId xmlns:a16="http://schemas.microsoft.com/office/drawing/2014/main" id="{ABBACCC8-5E04-2570-2D06-B9FE0D0FAEE6}"/>
              </a:ext>
            </a:extLst>
          </p:cNvPr>
          <p:cNvPicPr>
            <a:picLocks noChangeAspect="1" noChangeArrowheads="1" noCrop="1"/>
          </p:cNvPicPr>
          <p:nvPr/>
        </p:nvPicPr>
        <p:blipFill>
          <a:blip r:embed="rId3">
            <a:grayscl/>
            <a:extLst>
              <a:ext uri="{28A0092B-C50C-407E-A947-70E740481C1C}">
                <a14:useLocalDpi xmlns:a14="http://schemas.microsoft.com/office/drawing/2010/main" val="0"/>
              </a:ext>
            </a:extLst>
          </a:blip>
          <a:srcRect/>
          <a:stretch>
            <a:fillRect/>
          </a:stretch>
        </p:blipFill>
        <p:spPr bwMode="auto">
          <a:xfrm>
            <a:off x="1530339" y="3011300"/>
            <a:ext cx="1595438" cy="163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2" descr="KITTY">
            <a:extLst>
              <a:ext uri="{FF2B5EF4-FFF2-40B4-BE49-F238E27FC236}">
                <a16:creationId xmlns:a16="http://schemas.microsoft.com/office/drawing/2014/main" id="{B39427B3-C545-73DC-6436-0F4A3B48AAB5}"/>
              </a:ext>
            </a:extLst>
          </p:cNvPr>
          <p:cNvPicPr>
            <a:picLocks noChangeAspect="1" noChangeArrowheads="1" noCrop="1"/>
          </p:cNvPicPr>
          <p:nvPr/>
        </p:nvPicPr>
        <p:blipFill>
          <a:blip r:embed="rId3">
            <a:duotone>
              <a:prstClr val="black"/>
              <a:schemeClr val="accent1">
                <a:tint val="45000"/>
                <a:satMod val="400000"/>
              </a:schemeClr>
            </a:duotone>
          </a:blip>
          <a:srcRect/>
          <a:stretch>
            <a:fillRect/>
          </a:stretch>
        </p:blipFill>
        <p:spPr bwMode="auto">
          <a:xfrm>
            <a:off x="1530628" y="1052758"/>
            <a:ext cx="1595149" cy="1639052"/>
          </a:xfrm>
          <a:prstGeom prst="rect">
            <a:avLst/>
          </a:prstGeom>
          <a:noFill/>
          <a:ln>
            <a:noFill/>
          </a:ln>
        </p:spPr>
      </p:pic>
      <p:pic>
        <p:nvPicPr>
          <p:cNvPr id="8" name="Picture 14" descr="KITTY">
            <a:extLst>
              <a:ext uri="{FF2B5EF4-FFF2-40B4-BE49-F238E27FC236}">
                <a16:creationId xmlns:a16="http://schemas.microsoft.com/office/drawing/2014/main" id="{126EC4CA-4F81-C655-4415-10F6E2F634CA}"/>
              </a:ext>
            </a:extLst>
          </p:cNvPr>
          <p:cNvPicPr>
            <a:picLocks noChangeAspect="1" noChangeArrowheads="1" noCrop="1"/>
          </p:cNvPicPr>
          <p:nvPr/>
        </p:nvPicPr>
        <p:blipFill>
          <a:blip r:embed="rId3">
            <a:duotone>
              <a:prstClr val="black"/>
              <a:schemeClr val="accent4">
                <a:tint val="45000"/>
                <a:satMod val="400000"/>
              </a:schemeClr>
            </a:duotone>
          </a:blip>
          <a:srcRect/>
          <a:stretch>
            <a:fillRect/>
          </a:stretch>
        </p:blipFill>
        <p:spPr bwMode="auto">
          <a:xfrm>
            <a:off x="1447461" y="5022190"/>
            <a:ext cx="1595148" cy="1639052"/>
          </a:xfrm>
          <a:prstGeom prst="rect">
            <a:avLst/>
          </a:prstGeom>
          <a:noFill/>
          <a:ln>
            <a:noFill/>
          </a:ln>
        </p:spPr>
      </p:pic>
      <p:sp>
        <p:nvSpPr>
          <p:cNvPr id="9" name="Cloud Callout 7">
            <a:extLst>
              <a:ext uri="{FF2B5EF4-FFF2-40B4-BE49-F238E27FC236}">
                <a16:creationId xmlns:a16="http://schemas.microsoft.com/office/drawing/2014/main" id="{9BBE0F86-45CE-9C97-502B-B2F315FB8028}"/>
              </a:ext>
            </a:extLst>
          </p:cNvPr>
          <p:cNvSpPr/>
          <p:nvPr/>
        </p:nvSpPr>
        <p:spPr>
          <a:xfrm>
            <a:off x="4032250" y="914401"/>
            <a:ext cx="7816313" cy="1915767"/>
          </a:xfrm>
          <a:prstGeom prst="cloudCallout">
            <a:avLst>
              <a:gd name="adj1" fmla="val -68229"/>
              <a:gd name="adj2" fmla="val 34548"/>
            </a:avLst>
          </a:prstGeom>
          <a:solidFill>
            <a:schemeClr val="accent5">
              <a:lumMod val="20000"/>
              <a:lumOff val="80000"/>
            </a:schemeClr>
          </a:solidFill>
        </p:spPr>
        <p:style>
          <a:lnRef idx="2">
            <a:schemeClr val="accent1"/>
          </a:lnRef>
          <a:fillRef idx="1">
            <a:schemeClr val="lt1"/>
          </a:fillRef>
          <a:effectRef idx="0">
            <a:schemeClr val="accent1"/>
          </a:effectRef>
          <a:fontRef idx="minor">
            <a:schemeClr val="dk1"/>
          </a:fontRef>
        </p:style>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Đố bạn số 356 872, 283 576, 638 752 số nào lớn nhất?</a:t>
            </a:r>
          </a:p>
        </p:txBody>
      </p:sp>
      <p:sp>
        <p:nvSpPr>
          <p:cNvPr id="10" name="Text Box 26">
            <a:extLst>
              <a:ext uri="{FF2B5EF4-FFF2-40B4-BE49-F238E27FC236}">
                <a16:creationId xmlns:a16="http://schemas.microsoft.com/office/drawing/2014/main" id="{E8062DEA-0BBD-EA77-B57A-36700BBDBBD1}"/>
              </a:ext>
            </a:extLst>
          </p:cNvPr>
          <p:cNvSpPr txBox="1">
            <a:spLocks noChangeArrowheads="1"/>
          </p:cNvSpPr>
          <p:nvPr/>
        </p:nvSpPr>
        <p:spPr bwMode="auto">
          <a:xfrm>
            <a:off x="6580681" y="2925418"/>
            <a:ext cx="2236755" cy="830997"/>
          </a:xfrm>
          <a:prstGeom prst="rect">
            <a:avLst/>
          </a:prstGeom>
          <a:solidFill>
            <a:schemeClr val="bg1">
              <a:lumMod val="95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a:spAutoFit/>
          </a:bodyPr>
          <a:lstStyle>
            <a:lvl1pPr eaLnBrk="0" hangingPunct="0">
              <a:defRPr>
                <a:solidFill>
                  <a:schemeClr val="tx1"/>
                </a:solidFill>
                <a:latin typeface=".VnArial" pitchFamily="34" charset="0"/>
              </a:defRPr>
            </a:lvl1pPr>
            <a:lvl2pPr marL="742950" indent="-285750" eaLnBrk="0" hangingPunct="0">
              <a:defRPr>
                <a:solidFill>
                  <a:schemeClr val="tx1"/>
                </a:solidFill>
                <a:latin typeface=".VnArial" pitchFamily="34" charset="0"/>
              </a:defRPr>
            </a:lvl2pPr>
            <a:lvl3pPr marL="1143000" indent="-228600" eaLnBrk="0" hangingPunct="0">
              <a:defRPr>
                <a:solidFill>
                  <a:schemeClr val="tx1"/>
                </a:solidFill>
                <a:latin typeface=".VnArial" pitchFamily="34" charset="0"/>
              </a:defRPr>
            </a:lvl3pPr>
            <a:lvl4pPr marL="1600200" indent="-228600" eaLnBrk="0" hangingPunct="0">
              <a:defRPr>
                <a:solidFill>
                  <a:schemeClr val="tx1"/>
                </a:solidFill>
                <a:latin typeface=".VnArial" pitchFamily="34" charset="0"/>
              </a:defRPr>
            </a:lvl4pPr>
            <a:lvl5pPr marL="2057400" indent="-228600" eaLnBrk="0" hangingPunct="0">
              <a:defRPr>
                <a:solidFill>
                  <a:schemeClr val="tx1"/>
                </a:solidFill>
                <a:latin typeface=".VnArial" pitchFamily="34" charset="0"/>
              </a:defRPr>
            </a:lvl5pPr>
            <a:lvl6pPr marL="2514600" indent="-228600" eaLnBrk="0" fontAlgn="base" hangingPunct="0">
              <a:spcBef>
                <a:spcPct val="0"/>
              </a:spcBef>
              <a:spcAft>
                <a:spcPct val="0"/>
              </a:spcAft>
              <a:defRPr>
                <a:solidFill>
                  <a:schemeClr val="tx1"/>
                </a:solidFill>
                <a:latin typeface=".VnArial" pitchFamily="34" charset="0"/>
              </a:defRPr>
            </a:lvl6pPr>
            <a:lvl7pPr marL="2971800" indent="-228600" eaLnBrk="0" fontAlgn="base" hangingPunct="0">
              <a:spcBef>
                <a:spcPct val="0"/>
              </a:spcBef>
              <a:spcAft>
                <a:spcPct val="0"/>
              </a:spcAft>
              <a:defRPr>
                <a:solidFill>
                  <a:schemeClr val="tx1"/>
                </a:solidFill>
                <a:latin typeface=".VnArial" pitchFamily="34" charset="0"/>
              </a:defRPr>
            </a:lvl7pPr>
            <a:lvl8pPr marL="3429000" indent="-228600" eaLnBrk="0" fontAlgn="base" hangingPunct="0">
              <a:spcBef>
                <a:spcPct val="0"/>
              </a:spcBef>
              <a:spcAft>
                <a:spcPct val="0"/>
              </a:spcAft>
              <a:defRPr>
                <a:solidFill>
                  <a:schemeClr val="tx1"/>
                </a:solidFill>
                <a:latin typeface=".VnArial" pitchFamily="34" charset="0"/>
              </a:defRPr>
            </a:lvl8pPr>
            <a:lvl9pPr marL="3886200" indent="-228600" eaLnBrk="0" fontAlgn="base" hangingPunct="0">
              <a:spcBef>
                <a:spcPct val="0"/>
              </a:spcBef>
              <a:spcAft>
                <a:spcPct val="0"/>
              </a:spcAft>
              <a:defRPr>
                <a:solidFill>
                  <a:schemeClr val="tx1"/>
                </a:solidFill>
                <a:latin typeface=".VnArial"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EB7F23">
                    <a:lumMod val="75000"/>
                  </a:srgbClr>
                </a:solidFill>
                <a:effectLst/>
                <a:uLnTx/>
                <a:uFillTx/>
                <a:latin typeface="Times New Roman" panose="02020603050405020304" pitchFamily="18" charset="0"/>
                <a:ea typeface="+mn-ea"/>
                <a:cs typeface="Times New Roman" panose="02020603050405020304" pitchFamily="18" charset="0"/>
              </a:rPr>
              <a:t>638 752</a:t>
            </a:r>
          </a:p>
        </p:txBody>
      </p:sp>
      <p:sp>
        <p:nvSpPr>
          <p:cNvPr id="11" name="Cloud Callout 11">
            <a:extLst>
              <a:ext uri="{FF2B5EF4-FFF2-40B4-BE49-F238E27FC236}">
                <a16:creationId xmlns:a16="http://schemas.microsoft.com/office/drawing/2014/main" id="{94356FAD-E851-34CE-443E-231F52755220}"/>
              </a:ext>
            </a:extLst>
          </p:cNvPr>
          <p:cNvSpPr/>
          <p:nvPr/>
        </p:nvSpPr>
        <p:spPr>
          <a:xfrm>
            <a:off x="4106813" y="2612631"/>
            <a:ext cx="7863229" cy="1788004"/>
          </a:xfrm>
          <a:prstGeom prst="cloudCallout">
            <a:avLst>
              <a:gd name="adj1" fmla="val -71578"/>
              <a:gd name="adj2" fmla="val 40866"/>
            </a:avLst>
          </a:prstGeom>
          <a:solidFill>
            <a:schemeClr val="bg1">
              <a:lumMod val="85000"/>
            </a:schemeClr>
          </a:solidFill>
        </p:spPr>
        <p:style>
          <a:lnRef idx="2">
            <a:schemeClr val="dk1"/>
          </a:lnRef>
          <a:fillRef idx="1">
            <a:schemeClr val="lt1"/>
          </a:fillRef>
          <a:effectRef idx="0">
            <a:schemeClr val="dk1"/>
          </a:effectRef>
          <a:fontRef idx="minor">
            <a:schemeClr val="dk1"/>
          </a:fontRef>
        </p:style>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Đố bạn số 394 765; 563 947; 349 675 số nào bé nhất?</a:t>
            </a:r>
          </a:p>
        </p:txBody>
      </p:sp>
      <p:sp>
        <p:nvSpPr>
          <p:cNvPr id="12" name="Text Box 26">
            <a:extLst>
              <a:ext uri="{FF2B5EF4-FFF2-40B4-BE49-F238E27FC236}">
                <a16:creationId xmlns:a16="http://schemas.microsoft.com/office/drawing/2014/main" id="{1612263B-C2B0-1D34-6E94-D54D8AB800C2}"/>
              </a:ext>
            </a:extLst>
          </p:cNvPr>
          <p:cNvSpPr txBox="1">
            <a:spLocks noChangeArrowheads="1"/>
          </p:cNvSpPr>
          <p:nvPr/>
        </p:nvSpPr>
        <p:spPr bwMode="auto">
          <a:xfrm>
            <a:off x="6822955" y="4406680"/>
            <a:ext cx="2488096" cy="830997"/>
          </a:xfrm>
          <a:prstGeom prst="rect">
            <a:avLst/>
          </a:prstGeom>
          <a:solidFill>
            <a:schemeClr val="bg1">
              <a:lumMod val="85000"/>
            </a:schemeClr>
          </a:solidFill>
          <a:ln>
            <a:solidFill>
              <a:schemeClr val="tx1"/>
            </a:solidFill>
          </a:ln>
        </p:spPr>
        <p:style>
          <a:lnRef idx="1">
            <a:schemeClr val="accent4"/>
          </a:lnRef>
          <a:fillRef idx="2">
            <a:schemeClr val="accent4"/>
          </a:fillRef>
          <a:effectRef idx="1">
            <a:schemeClr val="accent4"/>
          </a:effectRef>
          <a:fontRef idx="minor">
            <a:schemeClr val="dk1"/>
          </a:fontRef>
        </p:style>
        <p:txBody>
          <a:bodyPr>
            <a:spAutoFit/>
          </a:bodyPr>
          <a:lstStyle>
            <a:lvl1pPr eaLnBrk="0" hangingPunct="0">
              <a:defRPr>
                <a:solidFill>
                  <a:schemeClr val="tx1"/>
                </a:solidFill>
                <a:latin typeface=".VnArial" pitchFamily="34" charset="0"/>
              </a:defRPr>
            </a:lvl1pPr>
            <a:lvl2pPr marL="742950" indent="-285750" eaLnBrk="0" hangingPunct="0">
              <a:defRPr>
                <a:solidFill>
                  <a:schemeClr val="tx1"/>
                </a:solidFill>
                <a:latin typeface=".VnArial" pitchFamily="34" charset="0"/>
              </a:defRPr>
            </a:lvl2pPr>
            <a:lvl3pPr marL="1143000" indent="-228600" eaLnBrk="0" hangingPunct="0">
              <a:defRPr>
                <a:solidFill>
                  <a:schemeClr val="tx1"/>
                </a:solidFill>
                <a:latin typeface=".VnArial" pitchFamily="34" charset="0"/>
              </a:defRPr>
            </a:lvl3pPr>
            <a:lvl4pPr marL="1600200" indent="-228600" eaLnBrk="0" hangingPunct="0">
              <a:defRPr>
                <a:solidFill>
                  <a:schemeClr val="tx1"/>
                </a:solidFill>
                <a:latin typeface=".VnArial" pitchFamily="34" charset="0"/>
              </a:defRPr>
            </a:lvl4pPr>
            <a:lvl5pPr marL="2057400" indent="-228600" eaLnBrk="0" hangingPunct="0">
              <a:defRPr>
                <a:solidFill>
                  <a:schemeClr val="tx1"/>
                </a:solidFill>
                <a:latin typeface=".VnArial" pitchFamily="34" charset="0"/>
              </a:defRPr>
            </a:lvl5pPr>
            <a:lvl6pPr marL="2514600" indent="-228600" eaLnBrk="0" fontAlgn="base" hangingPunct="0">
              <a:spcBef>
                <a:spcPct val="0"/>
              </a:spcBef>
              <a:spcAft>
                <a:spcPct val="0"/>
              </a:spcAft>
              <a:defRPr>
                <a:solidFill>
                  <a:schemeClr val="tx1"/>
                </a:solidFill>
                <a:latin typeface=".VnArial" pitchFamily="34" charset="0"/>
              </a:defRPr>
            </a:lvl6pPr>
            <a:lvl7pPr marL="2971800" indent="-228600" eaLnBrk="0" fontAlgn="base" hangingPunct="0">
              <a:spcBef>
                <a:spcPct val="0"/>
              </a:spcBef>
              <a:spcAft>
                <a:spcPct val="0"/>
              </a:spcAft>
              <a:defRPr>
                <a:solidFill>
                  <a:schemeClr val="tx1"/>
                </a:solidFill>
                <a:latin typeface=".VnArial" pitchFamily="34" charset="0"/>
              </a:defRPr>
            </a:lvl7pPr>
            <a:lvl8pPr marL="3429000" indent="-228600" eaLnBrk="0" fontAlgn="base" hangingPunct="0">
              <a:spcBef>
                <a:spcPct val="0"/>
              </a:spcBef>
              <a:spcAft>
                <a:spcPct val="0"/>
              </a:spcAft>
              <a:defRPr>
                <a:solidFill>
                  <a:schemeClr val="tx1"/>
                </a:solidFill>
                <a:latin typeface=".VnArial" pitchFamily="34" charset="0"/>
              </a:defRPr>
            </a:lvl8pPr>
            <a:lvl9pPr marL="3886200" indent="-228600" eaLnBrk="0" fontAlgn="base" hangingPunct="0">
              <a:spcBef>
                <a:spcPct val="0"/>
              </a:spcBef>
              <a:spcAft>
                <a:spcPct val="0"/>
              </a:spcAft>
              <a:defRPr>
                <a:solidFill>
                  <a:schemeClr val="tx1"/>
                </a:solidFill>
                <a:latin typeface=".VnArial"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EB7F23">
                    <a:lumMod val="75000"/>
                  </a:srgbClr>
                </a:solidFill>
                <a:effectLst/>
                <a:uLnTx/>
                <a:uFillTx/>
                <a:latin typeface="Times New Roman" panose="02020603050405020304" pitchFamily="18" charset="0"/>
                <a:ea typeface="+mn-ea"/>
                <a:cs typeface="Times New Roman" panose="02020603050405020304" pitchFamily="18" charset="0"/>
              </a:rPr>
              <a:t>349 675</a:t>
            </a:r>
          </a:p>
        </p:txBody>
      </p:sp>
      <p:sp>
        <p:nvSpPr>
          <p:cNvPr id="13" name="Cloud Callout 13">
            <a:extLst>
              <a:ext uri="{FF2B5EF4-FFF2-40B4-BE49-F238E27FC236}">
                <a16:creationId xmlns:a16="http://schemas.microsoft.com/office/drawing/2014/main" id="{BC8B121B-4E49-274D-B3D4-C5BDD28393F5}"/>
              </a:ext>
            </a:extLst>
          </p:cNvPr>
          <p:cNvSpPr/>
          <p:nvPr/>
        </p:nvSpPr>
        <p:spPr>
          <a:xfrm>
            <a:off x="3800183" y="3340916"/>
            <a:ext cx="6168275" cy="2119438"/>
          </a:xfrm>
          <a:prstGeom prst="cloudCallout">
            <a:avLst>
              <a:gd name="adj1" fmla="val -66261"/>
              <a:gd name="adj2" fmla="val 96317"/>
            </a:avLst>
          </a:prstGeom>
          <a:solidFill>
            <a:srgbClr val="FFFF99"/>
          </a:solidFill>
        </p:spPr>
        <p:style>
          <a:lnRef idx="2">
            <a:schemeClr val="accent4"/>
          </a:lnRef>
          <a:fillRef idx="1">
            <a:schemeClr val="lt1"/>
          </a:fillRef>
          <a:effectRef idx="0">
            <a:schemeClr val="accent4"/>
          </a:effectRef>
          <a:fontRef idx="minor">
            <a:schemeClr val="dk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Đố bạn số nào lớn hơn số 246 864?</a:t>
            </a:r>
          </a:p>
        </p:txBody>
      </p:sp>
      <p:sp>
        <p:nvSpPr>
          <p:cNvPr id="14" name="Text Box 26">
            <a:extLst>
              <a:ext uri="{FF2B5EF4-FFF2-40B4-BE49-F238E27FC236}">
                <a16:creationId xmlns:a16="http://schemas.microsoft.com/office/drawing/2014/main" id="{488ACE98-C862-F3A4-DC15-D258BD3D0961}"/>
              </a:ext>
            </a:extLst>
          </p:cNvPr>
          <p:cNvSpPr txBox="1">
            <a:spLocks noChangeArrowheads="1"/>
          </p:cNvSpPr>
          <p:nvPr/>
        </p:nvSpPr>
        <p:spPr bwMode="auto">
          <a:xfrm>
            <a:off x="5640273" y="6007565"/>
            <a:ext cx="2488096" cy="830997"/>
          </a:xfrm>
          <a:prstGeom prst="rect">
            <a:avLst/>
          </a:prstGeom>
          <a:noFill/>
          <a:ln>
            <a:noFill/>
          </a:ln>
        </p:spPr>
        <p:style>
          <a:lnRef idx="1">
            <a:schemeClr val="accent4"/>
          </a:lnRef>
          <a:fillRef idx="2">
            <a:schemeClr val="accent4"/>
          </a:fillRef>
          <a:effectRef idx="1">
            <a:schemeClr val="accent4"/>
          </a:effectRef>
          <a:fontRef idx="minor">
            <a:schemeClr val="dk1"/>
          </a:fontRef>
        </p:style>
        <p:txBody>
          <a:bodyPr>
            <a:spAutoFit/>
          </a:bodyPr>
          <a:lstStyle>
            <a:lvl1pPr eaLnBrk="0" hangingPunct="0">
              <a:defRPr>
                <a:solidFill>
                  <a:schemeClr val="tx1"/>
                </a:solidFill>
                <a:latin typeface=".VnArial" pitchFamily="34" charset="0"/>
              </a:defRPr>
            </a:lvl1pPr>
            <a:lvl2pPr marL="742950" indent="-285750" eaLnBrk="0" hangingPunct="0">
              <a:defRPr>
                <a:solidFill>
                  <a:schemeClr val="tx1"/>
                </a:solidFill>
                <a:latin typeface=".VnArial" pitchFamily="34" charset="0"/>
              </a:defRPr>
            </a:lvl2pPr>
            <a:lvl3pPr marL="1143000" indent="-228600" eaLnBrk="0" hangingPunct="0">
              <a:defRPr>
                <a:solidFill>
                  <a:schemeClr val="tx1"/>
                </a:solidFill>
                <a:latin typeface=".VnArial" pitchFamily="34" charset="0"/>
              </a:defRPr>
            </a:lvl3pPr>
            <a:lvl4pPr marL="1600200" indent="-228600" eaLnBrk="0" hangingPunct="0">
              <a:defRPr>
                <a:solidFill>
                  <a:schemeClr val="tx1"/>
                </a:solidFill>
                <a:latin typeface=".VnArial" pitchFamily="34" charset="0"/>
              </a:defRPr>
            </a:lvl4pPr>
            <a:lvl5pPr marL="2057400" indent="-228600" eaLnBrk="0" hangingPunct="0">
              <a:defRPr>
                <a:solidFill>
                  <a:schemeClr val="tx1"/>
                </a:solidFill>
                <a:latin typeface=".VnArial" pitchFamily="34" charset="0"/>
              </a:defRPr>
            </a:lvl5pPr>
            <a:lvl6pPr marL="2514600" indent="-228600" eaLnBrk="0" fontAlgn="base" hangingPunct="0">
              <a:spcBef>
                <a:spcPct val="0"/>
              </a:spcBef>
              <a:spcAft>
                <a:spcPct val="0"/>
              </a:spcAft>
              <a:defRPr>
                <a:solidFill>
                  <a:schemeClr val="tx1"/>
                </a:solidFill>
                <a:latin typeface=".VnArial" pitchFamily="34" charset="0"/>
              </a:defRPr>
            </a:lvl6pPr>
            <a:lvl7pPr marL="2971800" indent="-228600" eaLnBrk="0" fontAlgn="base" hangingPunct="0">
              <a:spcBef>
                <a:spcPct val="0"/>
              </a:spcBef>
              <a:spcAft>
                <a:spcPct val="0"/>
              </a:spcAft>
              <a:defRPr>
                <a:solidFill>
                  <a:schemeClr val="tx1"/>
                </a:solidFill>
                <a:latin typeface=".VnArial" pitchFamily="34" charset="0"/>
              </a:defRPr>
            </a:lvl7pPr>
            <a:lvl8pPr marL="3429000" indent="-228600" eaLnBrk="0" fontAlgn="base" hangingPunct="0">
              <a:spcBef>
                <a:spcPct val="0"/>
              </a:spcBef>
              <a:spcAft>
                <a:spcPct val="0"/>
              </a:spcAft>
              <a:defRPr>
                <a:solidFill>
                  <a:schemeClr val="tx1"/>
                </a:solidFill>
                <a:latin typeface=".VnArial" pitchFamily="34" charset="0"/>
              </a:defRPr>
            </a:lvl8pPr>
            <a:lvl9pPr marL="3886200" indent="-228600" eaLnBrk="0" fontAlgn="base" hangingPunct="0">
              <a:spcBef>
                <a:spcPct val="0"/>
              </a:spcBef>
              <a:spcAft>
                <a:spcPct val="0"/>
              </a:spcAft>
              <a:defRPr>
                <a:solidFill>
                  <a:schemeClr val="tx1"/>
                </a:solidFill>
                <a:latin typeface=".VnArial"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0" normalizeH="0" baseline="0" noProof="0" dirty="0">
              <a:ln>
                <a:noFill/>
              </a:ln>
              <a:solidFill>
                <a:srgbClr val="EB7F23">
                  <a:lumMod val="75000"/>
                </a:srgbClr>
              </a:solidFill>
              <a:effectLst/>
              <a:uLnTx/>
              <a:uFillTx/>
              <a:latin typeface=".VnArial" pitchFamily="34" charset="0"/>
              <a:ea typeface="+mn-ea"/>
              <a:cs typeface="+mn-cs"/>
            </a:endParaRPr>
          </a:p>
        </p:txBody>
      </p:sp>
    </p:spTree>
    <p:extLst>
      <p:ext uri="{BB962C8B-B14F-4D97-AF65-F5344CB8AC3E}">
        <p14:creationId xmlns:p14="http://schemas.microsoft.com/office/powerpoint/2010/main" val="91415367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style.rotation</p:attrName>
                                        </p:attrNameLst>
                                      </p:cBhvr>
                                      <p:tavLst>
                                        <p:tav tm="0">
                                          <p:val>
                                            <p:fltVal val="720"/>
                                          </p:val>
                                        </p:tav>
                                        <p:tav tm="100000">
                                          <p:val>
                                            <p:fltVal val="0"/>
                                          </p:val>
                                        </p:tav>
                                      </p:tavLst>
                                    </p:anim>
                                    <p:anim calcmode="lin" valueType="num">
                                      <p:cBhvr>
                                        <p:cTn id="9" dur="1000" fill="hold"/>
                                        <p:tgtEl>
                                          <p:spTgt spid="8"/>
                                        </p:tgtEl>
                                        <p:attrNameLst>
                                          <p:attrName>ppt_h</p:attrName>
                                        </p:attrNameLst>
                                      </p:cBhvr>
                                      <p:tavLst>
                                        <p:tav tm="0">
                                          <p:val>
                                            <p:fltVal val="0"/>
                                          </p:val>
                                        </p:tav>
                                        <p:tav tm="100000">
                                          <p:val>
                                            <p:strVal val="#ppt_h"/>
                                          </p:val>
                                        </p:tav>
                                      </p:tavLst>
                                    </p:anim>
                                    <p:anim calcmode="lin" valueType="num">
                                      <p:cBhvr>
                                        <p:cTn id="10" dur="1000" fill="hold"/>
                                        <p:tgtEl>
                                          <p:spTgt spid="8"/>
                                        </p:tgtEl>
                                        <p:attrNameLst>
                                          <p:attrName>ppt_w</p:attrName>
                                        </p:attrNameLst>
                                      </p:cBhvr>
                                      <p:tavLst>
                                        <p:tav tm="0">
                                          <p:val>
                                            <p:fltVal val="0"/>
                                          </p:val>
                                        </p:tav>
                                        <p:tav tm="100000">
                                          <p:val>
                                            <p:strVal val="#ppt_w"/>
                                          </p:val>
                                        </p:tav>
                                      </p:tavLst>
                                    </p:anim>
                                  </p:childTnLst>
                                </p:cTn>
                              </p:par>
                            </p:childTnLst>
                          </p:cTn>
                        </p:par>
                        <p:par>
                          <p:cTn id="11" fill="hold">
                            <p:stCondLst>
                              <p:cond delay="1000"/>
                            </p:stCondLst>
                            <p:childTnLst>
                              <p:par>
                                <p:cTn id="12" presetID="35" presetClass="entr" presetSubtype="0" fill="hold" nodeType="after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style.rotation</p:attrName>
                                        </p:attrNameLst>
                                      </p:cBhvr>
                                      <p:tavLst>
                                        <p:tav tm="0">
                                          <p:val>
                                            <p:fltVal val="720"/>
                                          </p:val>
                                        </p:tav>
                                        <p:tav tm="100000">
                                          <p:val>
                                            <p:fltVal val="0"/>
                                          </p:val>
                                        </p:tav>
                                      </p:tavLst>
                                    </p:anim>
                                    <p:anim calcmode="lin" valueType="num">
                                      <p:cBhvr>
                                        <p:cTn id="16" dur="1000" fill="hold"/>
                                        <p:tgtEl>
                                          <p:spTgt spid="6"/>
                                        </p:tgtEl>
                                        <p:attrNameLst>
                                          <p:attrName>ppt_h</p:attrName>
                                        </p:attrNameLst>
                                      </p:cBhvr>
                                      <p:tavLst>
                                        <p:tav tm="0">
                                          <p:val>
                                            <p:fltVal val="0"/>
                                          </p:val>
                                        </p:tav>
                                        <p:tav tm="100000">
                                          <p:val>
                                            <p:strVal val="#ppt_h"/>
                                          </p:val>
                                        </p:tav>
                                      </p:tavLst>
                                    </p:anim>
                                    <p:anim calcmode="lin" valueType="num">
                                      <p:cBhvr>
                                        <p:cTn id="17" dur="1000" fill="hold"/>
                                        <p:tgtEl>
                                          <p:spTgt spid="6"/>
                                        </p:tgtEl>
                                        <p:attrNameLst>
                                          <p:attrName>ppt_w</p:attrName>
                                        </p:attrNameLst>
                                      </p:cBhvr>
                                      <p:tavLst>
                                        <p:tav tm="0">
                                          <p:val>
                                            <p:fltVal val="0"/>
                                          </p:val>
                                        </p:tav>
                                        <p:tav tm="100000">
                                          <p:val>
                                            <p:strVal val="#ppt_w"/>
                                          </p:val>
                                        </p:tav>
                                      </p:tavLst>
                                    </p:anim>
                                  </p:childTnLst>
                                </p:cTn>
                              </p:par>
                            </p:childTnLst>
                          </p:cTn>
                        </p:par>
                        <p:par>
                          <p:cTn id="18" fill="hold">
                            <p:stCondLst>
                              <p:cond delay="2000"/>
                            </p:stCondLst>
                            <p:childTnLst>
                              <p:par>
                                <p:cTn id="19" presetID="35" presetClass="entr" presetSubtype="0" fill="hold" nodeType="after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style.rotation</p:attrName>
                                        </p:attrNameLst>
                                      </p:cBhvr>
                                      <p:tavLst>
                                        <p:tav tm="0">
                                          <p:val>
                                            <p:fltVal val="720"/>
                                          </p:val>
                                        </p:tav>
                                        <p:tav tm="100000">
                                          <p:val>
                                            <p:fltVal val="0"/>
                                          </p:val>
                                        </p:tav>
                                      </p:tavLst>
                                    </p:anim>
                                    <p:anim calcmode="lin" valueType="num">
                                      <p:cBhvr>
                                        <p:cTn id="23" dur="1000" fill="hold"/>
                                        <p:tgtEl>
                                          <p:spTgt spid="7"/>
                                        </p:tgtEl>
                                        <p:attrNameLst>
                                          <p:attrName>ppt_h</p:attrName>
                                        </p:attrNameLst>
                                      </p:cBhvr>
                                      <p:tavLst>
                                        <p:tav tm="0">
                                          <p:val>
                                            <p:fltVal val="0"/>
                                          </p:val>
                                        </p:tav>
                                        <p:tav tm="100000">
                                          <p:val>
                                            <p:strVal val="#ppt_h"/>
                                          </p:val>
                                        </p:tav>
                                      </p:tavLst>
                                    </p:anim>
                                    <p:anim calcmode="lin" valueType="num">
                                      <p:cBhvr>
                                        <p:cTn id="24" dur="1000" fill="hold"/>
                                        <p:tgtEl>
                                          <p:spTgt spid="7"/>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7"/>
                    </p:tgtEl>
                  </p:cond>
                </p:stCondLst>
                <p:endSync evt="end" delay="0">
                  <p:rtn val="all"/>
                </p:endSync>
                <p:childTnLst>
                  <p:par>
                    <p:cTn id="26" fill="hold">
                      <p:stCondLst>
                        <p:cond delay="0"/>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fade">
                                      <p:cBhvr>
                                        <p:cTn id="30" dur="500"/>
                                        <p:tgtEl>
                                          <p:spTgt spid="9"/>
                                        </p:tgtEl>
                                      </p:cBhvr>
                                    </p:animEffect>
                                  </p:childTnLst>
                                </p:cTn>
                              </p:par>
                            </p:childTnLst>
                          </p:cTn>
                        </p:par>
                      </p:childTnLst>
                    </p:cTn>
                  </p:par>
                  <p:par>
                    <p:cTn id="31" fill="hold">
                      <p:stCondLst>
                        <p:cond delay="indefinite"/>
                      </p:stCondLst>
                      <p:childTnLst>
                        <p:par>
                          <p:cTn id="32" fill="hold">
                            <p:stCondLst>
                              <p:cond delay="0"/>
                            </p:stCondLst>
                            <p:childTnLst>
                              <p:par>
                                <p:cTn id="33" presetID="15" presetClass="entr" presetSubtype="0" fill="hold" nodeType="clickEffect">
                                  <p:stCondLst>
                                    <p:cond delay="0"/>
                                  </p:stCondLst>
                                  <p:childTnLst>
                                    <p:set>
                                      <p:cBhvr>
                                        <p:cTn id="34" dur="1" fill="hold">
                                          <p:stCondLst>
                                            <p:cond delay="0"/>
                                          </p:stCondLst>
                                        </p:cTn>
                                        <p:tgtEl>
                                          <p:spTgt spid="10"/>
                                        </p:tgtEl>
                                        <p:attrNameLst>
                                          <p:attrName>style.visibility</p:attrName>
                                        </p:attrNameLst>
                                      </p:cBhvr>
                                      <p:to>
                                        <p:strVal val="visible"/>
                                      </p:to>
                                    </p:set>
                                    <p:anim calcmode="lin" valueType="num">
                                      <p:cBhvr>
                                        <p:cTn id="35" dur="1000" fill="hold"/>
                                        <p:tgtEl>
                                          <p:spTgt spid="10"/>
                                        </p:tgtEl>
                                        <p:attrNameLst>
                                          <p:attrName>ppt_w</p:attrName>
                                        </p:attrNameLst>
                                      </p:cBhvr>
                                      <p:tavLst>
                                        <p:tav tm="0">
                                          <p:val>
                                            <p:fltVal val="0"/>
                                          </p:val>
                                        </p:tav>
                                        <p:tav tm="100000">
                                          <p:val>
                                            <p:strVal val="#ppt_w"/>
                                          </p:val>
                                        </p:tav>
                                      </p:tavLst>
                                    </p:anim>
                                    <p:anim calcmode="lin" valueType="num">
                                      <p:cBhvr>
                                        <p:cTn id="36" dur="1000" fill="hold"/>
                                        <p:tgtEl>
                                          <p:spTgt spid="10"/>
                                        </p:tgtEl>
                                        <p:attrNameLst>
                                          <p:attrName>ppt_h</p:attrName>
                                        </p:attrNameLst>
                                      </p:cBhvr>
                                      <p:tavLst>
                                        <p:tav tm="0">
                                          <p:val>
                                            <p:fltVal val="0"/>
                                          </p:val>
                                        </p:tav>
                                        <p:tav tm="100000">
                                          <p:val>
                                            <p:strVal val="#ppt_h"/>
                                          </p:val>
                                        </p:tav>
                                      </p:tavLst>
                                    </p:anim>
                                    <p:anim calcmode="lin" valueType="num">
                                      <p:cBhvr>
                                        <p:cTn id="37" dur="1000" fill="hold"/>
                                        <p:tgtEl>
                                          <p:spTgt spid="10"/>
                                        </p:tgtEl>
                                        <p:attrNameLst>
                                          <p:attrName>ppt_x</p:attrName>
                                        </p:attrNameLst>
                                      </p:cBhvr>
                                      <p:tavLst>
                                        <p:tav tm="0" fmla="#ppt_x+(cos(-2*pi*(1-$))*-#ppt_x-sin(-2*pi*(1-$))*(1-#ppt_y))*(1-$)">
                                          <p:val>
                                            <p:fltVal val="0"/>
                                          </p:val>
                                        </p:tav>
                                        <p:tav tm="100000">
                                          <p:val>
                                            <p:fltVal val="1"/>
                                          </p:val>
                                        </p:tav>
                                      </p:tavLst>
                                    </p:anim>
                                    <p:anim calcmode="lin" valueType="num">
                                      <p:cBhvr>
                                        <p:cTn id="38" dur="1000" fill="hold"/>
                                        <p:tgtEl>
                                          <p:spTgt spid="10"/>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39" fill="hold">
                      <p:stCondLst>
                        <p:cond delay="indefinite"/>
                      </p:stCondLst>
                      <p:childTnLst>
                        <p:par>
                          <p:cTn id="40" fill="hold">
                            <p:stCondLst>
                              <p:cond delay="0"/>
                            </p:stCondLst>
                            <p:childTnLst>
                              <p:par>
                                <p:cTn id="41" presetID="10" presetClass="exit" presetSubtype="0" fill="hold" nodeType="clickEffect">
                                  <p:stCondLst>
                                    <p:cond delay="0"/>
                                  </p:stCondLst>
                                  <p:childTnLst>
                                    <p:animEffect transition="out" filter="fade">
                                      <p:cBhvr>
                                        <p:cTn id="42" dur="500"/>
                                        <p:tgtEl>
                                          <p:spTgt spid="10"/>
                                        </p:tgtEl>
                                      </p:cBhvr>
                                    </p:animEffect>
                                    <p:set>
                                      <p:cBhvr>
                                        <p:cTn id="43" dur="1" fill="hold">
                                          <p:stCondLst>
                                            <p:cond delay="499"/>
                                          </p:stCondLst>
                                        </p:cTn>
                                        <p:tgtEl>
                                          <p:spTgt spid="10"/>
                                        </p:tgtEl>
                                        <p:attrNameLst>
                                          <p:attrName>style.visibility</p:attrName>
                                        </p:attrNameLst>
                                      </p:cBhvr>
                                      <p:to>
                                        <p:strVal val="hidden"/>
                                      </p:to>
                                    </p:set>
                                  </p:childTnLst>
                                </p:cTn>
                              </p:par>
                              <p:par>
                                <p:cTn id="44" presetID="10" presetClass="exit" presetSubtype="0" fill="hold" grpId="1" nodeType="withEffect">
                                  <p:stCondLst>
                                    <p:cond delay="0"/>
                                  </p:stCondLst>
                                  <p:childTnLst>
                                    <p:animEffect transition="out" filter="fade">
                                      <p:cBhvr>
                                        <p:cTn id="45" dur="500"/>
                                        <p:tgtEl>
                                          <p:spTgt spid="9"/>
                                        </p:tgtEl>
                                      </p:cBhvr>
                                    </p:animEffect>
                                    <p:set>
                                      <p:cBhvr>
                                        <p:cTn id="46" dur="1" fill="hold">
                                          <p:stCondLst>
                                            <p:cond delay="499"/>
                                          </p:stCondLst>
                                        </p:cTn>
                                        <p:tgtEl>
                                          <p:spTgt spid="9"/>
                                        </p:tgtEl>
                                        <p:attrNameLst>
                                          <p:attrName>style.visibility</p:attrName>
                                        </p:attrNameLst>
                                      </p:cBhvr>
                                      <p:to>
                                        <p:strVal val="hidden"/>
                                      </p:to>
                                    </p:set>
                                  </p:childTnLst>
                                </p:cTn>
                              </p:par>
                              <p:par>
                                <p:cTn id="47" presetID="10" presetClass="exit" presetSubtype="0" fill="hold" nodeType="withEffect">
                                  <p:stCondLst>
                                    <p:cond delay="0"/>
                                  </p:stCondLst>
                                  <p:childTnLst>
                                    <p:animEffect transition="out" filter="fade">
                                      <p:cBhvr>
                                        <p:cTn id="48" dur="500"/>
                                        <p:tgtEl>
                                          <p:spTgt spid="7"/>
                                        </p:tgtEl>
                                      </p:cBhvr>
                                    </p:animEffect>
                                    <p:set>
                                      <p:cBhvr>
                                        <p:cTn id="49" dur="1" fill="hold">
                                          <p:stCondLst>
                                            <p:cond delay="499"/>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7"/>
                  </p:tgtEl>
                </p:cond>
              </p:nextCondLst>
            </p:seq>
            <p:seq concurrent="1" nextAc="seek">
              <p:cTn id="50" restart="whenNotActive" fill="hold" evtFilter="cancelBubble" nodeType="interactiveSeq">
                <p:stCondLst>
                  <p:cond evt="onClick" delay="0">
                    <p:tgtEl>
                      <p:spTgt spid="6"/>
                    </p:tgtEl>
                  </p:cond>
                </p:stCondLst>
                <p:endSync evt="end" delay="0">
                  <p:rtn val="all"/>
                </p:endSync>
                <p:childTnLst>
                  <p:par>
                    <p:cTn id="51" fill="hold">
                      <p:stCondLst>
                        <p:cond delay="0"/>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11"/>
                                        </p:tgtEl>
                                        <p:attrNameLst>
                                          <p:attrName>style.visibility</p:attrName>
                                        </p:attrNameLst>
                                      </p:cBhvr>
                                      <p:to>
                                        <p:strVal val="visible"/>
                                      </p:to>
                                    </p:set>
                                    <p:animEffect transition="in" filter="fade">
                                      <p:cBhvr>
                                        <p:cTn id="55" dur="500"/>
                                        <p:tgtEl>
                                          <p:spTgt spid="11"/>
                                        </p:tgtEl>
                                      </p:cBhvr>
                                    </p:animEffect>
                                  </p:childTnLst>
                                </p:cTn>
                              </p:par>
                            </p:childTnLst>
                          </p:cTn>
                        </p:par>
                      </p:childTnLst>
                    </p:cTn>
                  </p:par>
                  <p:par>
                    <p:cTn id="56" fill="hold">
                      <p:stCondLst>
                        <p:cond delay="indefinite"/>
                      </p:stCondLst>
                      <p:childTnLst>
                        <p:par>
                          <p:cTn id="57" fill="hold">
                            <p:stCondLst>
                              <p:cond delay="0"/>
                            </p:stCondLst>
                            <p:childTnLst>
                              <p:par>
                                <p:cTn id="58" presetID="15" presetClass="entr" presetSubtype="0" fill="hold" nodeType="clickEffect">
                                  <p:stCondLst>
                                    <p:cond delay="0"/>
                                  </p:stCondLst>
                                  <p:childTnLst>
                                    <p:set>
                                      <p:cBhvr>
                                        <p:cTn id="59" dur="1" fill="hold">
                                          <p:stCondLst>
                                            <p:cond delay="0"/>
                                          </p:stCondLst>
                                        </p:cTn>
                                        <p:tgtEl>
                                          <p:spTgt spid="12"/>
                                        </p:tgtEl>
                                        <p:attrNameLst>
                                          <p:attrName>style.visibility</p:attrName>
                                        </p:attrNameLst>
                                      </p:cBhvr>
                                      <p:to>
                                        <p:strVal val="visible"/>
                                      </p:to>
                                    </p:set>
                                    <p:anim calcmode="lin" valueType="num">
                                      <p:cBhvr>
                                        <p:cTn id="60" dur="1000" fill="hold"/>
                                        <p:tgtEl>
                                          <p:spTgt spid="12"/>
                                        </p:tgtEl>
                                        <p:attrNameLst>
                                          <p:attrName>ppt_w</p:attrName>
                                        </p:attrNameLst>
                                      </p:cBhvr>
                                      <p:tavLst>
                                        <p:tav tm="0">
                                          <p:val>
                                            <p:fltVal val="0"/>
                                          </p:val>
                                        </p:tav>
                                        <p:tav tm="100000">
                                          <p:val>
                                            <p:strVal val="#ppt_w"/>
                                          </p:val>
                                        </p:tav>
                                      </p:tavLst>
                                    </p:anim>
                                    <p:anim calcmode="lin" valueType="num">
                                      <p:cBhvr>
                                        <p:cTn id="61" dur="1000" fill="hold"/>
                                        <p:tgtEl>
                                          <p:spTgt spid="12"/>
                                        </p:tgtEl>
                                        <p:attrNameLst>
                                          <p:attrName>ppt_h</p:attrName>
                                        </p:attrNameLst>
                                      </p:cBhvr>
                                      <p:tavLst>
                                        <p:tav tm="0">
                                          <p:val>
                                            <p:fltVal val="0"/>
                                          </p:val>
                                        </p:tav>
                                        <p:tav tm="100000">
                                          <p:val>
                                            <p:strVal val="#ppt_h"/>
                                          </p:val>
                                        </p:tav>
                                      </p:tavLst>
                                    </p:anim>
                                    <p:anim calcmode="lin" valueType="num">
                                      <p:cBhvr>
                                        <p:cTn id="62" dur="1000" fill="hold"/>
                                        <p:tgtEl>
                                          <p:spTgt spid="12"/>
                                        </p:tgtEl>
                                        <p:attrNameLst>
                                          <p:attrName>ppt_x</p:attrName>
                                        </p:attrNameLst>
                                      </p:cBhvr>
                                      <p:tavLst>
                                        <p:tav tm="0" fmla="#ppt_x+(cos(-2*pi*(1-$))*-#ppt_x-sin(-2*pi*(1-$))*(1-#ppt_y))*(1-$)">
                                          <p:val>
                                            <p:fltVal val="0"/>
                                          </p:val>
                                        </p:tav>
                                        <p:tav tm="100000">
                                          <p:val>
                                            <p:fltVal val="1"/>
                                          </p:val>
                                        </p:tav>
                                      </p:tavLst>
                                    </p:anim>
                                    <p:anim calcmode="lin" valueType="num">
                                      <p:cBhvr>
                                        <p:cTn id="63" dur="1000" fill="hold"/>
                                        <p:tgtEl>
                                          <p:spTgt spid="12"/>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64" fill="hold">
                      <p:stCondLst>
                        <p:cond delay="indefinite"/>
                      </p:stCondLst>
                      <p:childTnLst>
                        <p:par>
                          <p:cTn id="65" fill="hold">
                            <p:stCondLst>
                              <p:cond delay="0"/>
                            </p:stCondLst>
                            <p:childTnLst>
                              <p:par>
                                <p:cTn id="66" presetID="10" presetClass="exit" presetSubtype="0" fill="hold" nodeType="clickEffect">
                                  <p:stCondLst>
                                    <p:cond delay="0"/>
                                  </p:stCondLst>
                                  <p:childTnLst>
                                    <p:animEffect transition="out" filter="fade">
                                      <p:cBhvr>
                                        <p:cTn id="67" dur="500"/>
                                        <p:tgtEl>
                                          <p:spTgt spid="12"/>
                                        </p:tgtEl>
                                      </p:cBhvr>
                                    </p:animEffect>
                                    <p:set>
                                      <p:cBhvr>
                                        <p:cTn id="68" dur="1" fill="hold">
                                          <p:stCondLst>
                                            <p:cond delay="499"/>
                                          </p:stCondLst>
                                        </p:cTn>
                                        <p:tgtEl>
                                          <p:spTgt spid="12"/>
                                        </p:tgtEl>
                                        <p:attrNameLst>
                                          <p:attrName>style.visibility</p:attrName>
                                        </p:attrNameLst>
                                      </p:cBhvr>
                                      <p:to>
                                        <p:strVal val="hidden"/>
                                      </p:to>
                                    </p:set>
                                  </p:childTnLst>
                                </p:cTn>
                              </p:par>
                              <p:par>
                                <p:cTn id="69" presetID="10" presetClass="exit" presetSubtype="0" fill="hold" grpId="1" nodeType="withEffect">
                                  <p:stCondLst>
                                    <p:cond delay="0"/>
                                  </p:stCondLst>
                                  <p:childTnLst>
                                    <p:animEffect transition="out" filter="fade">
                                      <p:cBhvr>
                                        <p:cTn id="70" dur="500"/>
                                        <p:tgtEl>
                                          <p:spTgt spid="11"/>
                                        </p:tgtEl>
                                      </p:cBhvr>
                                    </p:animEffect>
                                    <p:set>
                                      <p:cBhvr>
                                        <p:cTn id="71" dur="1" fill="hold">
                                          <p:stCondLst>
                                            <p:cond delay="499"/>
                                          </p:stCondLst>
                                        </p:cTn>
                                        <p:tgtEl>
                                          <p:spTgt spid="11"/>
                                        </p:tgtEl>
                                        <p:attrNameLst>
                                          <p:attrName>style.visibility</p:attrName>
                                        </p:attrNameLst>
                                      </p:cBhvr>
                                      <p:to>
                                        <p:strVal val="hidden"/>
                                      </p:to>
                                    </p:set>
                                  </p:childTnLst>
                                </p:cTn>
                              </p:par>
                              <p:par>
                                <p:cTn id="72" presetID="10" presetClass="exit" presetSubtype="0" fill="hold" nodeType="withEffect">
                                  <p:stCondLst>
                                    <p:cond delay="0"/>
                                  </p:stCondLst>
                                  <p:childTnLst>
                                    <p:animEffect transition="out" filter="fade">
                                      <p:cBhvr>
                                        <p:cTn id="73" dur="500"/>
                                        <p:tgtEl>
                                          <p:spTgt spid="6"/>
                                        </p:tgtEl>
                                      </p:cBhvr>
                                    </p:animEffect>
                                    <p:set>
                                      <p:cBhvr>
                                        <p:cTn id="74" dur="1" fill="hold">
                                          <p:stCondLst>
                                            <p:cond delay="499"/>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75" restart="whenNotActive" fill="hold" evtFilter="cancelBubble" nodeType="interactiveSeq">
                <p:stCondLst>
                  <p:cond evt="onClick" delay="0">
                    <p:tgtEl>
                      <p:spTgt spid="8"/>
                    </p:tgtEl>
                  </p:cond>
                </p:stCondLst>
                <p:endSync evt="end" delay="0">
                  <p:rtn val="all"/>
                </p:endSync>
                <p:childTnLst>
                  <p:par>
                    <p:cTn id="76" fill="hold">
                      <p:stCondLst>
                        <p:cond delay="0"/>
                      </p:stCondLst>
                      <p:childTnLst>
                        <p:par>
                          <p:cTn id="77" fill="hold">
                            <p:stCondLst>
                              <p:cond delay="0"/>
                            </p:stCondLst>
                            <p:childTnLst>
                              <p:par>
                                <p:cTn id="78" presetID="10" presetClass="entr" presetSubtype="0" fill="hold" grpId="0" nodeType="clickEffect">
                                  <p:stCondLst>
                                    <p:cond delay="0"/>
                                  </p:stCondLst>
                                  <p:childTnLst>
                                    <p:set>
                                      <p:cBhvr>
                                        <p:cTn id="79" dur="1" fill="hold">
                                          <p:stCondLst>
                                            <p:cond delay="0"/>
                                          </p:stCondLst>
                                        </p:cTn>
                                        <p:tgtEl>
                                          <p:spTgt spid="13"/>
                                        </p:tgtEl>
                                        <p:attrNameLst>
                                          <p:attrName>style.visibility</p:attrName>
                                        </p:attrNameLst>
                                      </p:cBhvr>
                                      <p:to>
                                        <p:strVal val="visible"/>
                                      </p:to>
                                    </p:set>
                                    <p:animEffect transition="in" filter="fade">
                                      <p:cBhvr>
                                        <p:cTn id="80" dur="500"/>
                                        <p:tgtEl>
                                          <p:spTgt spid="13"/>
                                        </p:tgtEl>
                                      </p:cBhvr>
                                    </p:animEffect>
                                  </p:childTnLst>
                                </p:cTn>
                              </p:par>
                            </p:childTnLst>
                          </p:cTn>
                        </p:par>
                      </p:childTnLst>
                    </p:cTn>
                  </p:par>
                  <p:par>
                    <p:cTn id="81" fill="hold">
                      <p:stCondLst>
                        <p:cond delay="indefinite"/>
                      </p:stCondLst>
                      <p:childTnLst>
                        <p:par>
                          <p:cTn id="82" fill="hold">
                            <p:stCondLst>
                              <p:cond delay="0"/>
                            </p:stCondLst>
                            <p:childTnLst>
                              <p:par>
                                <p:cTn id="83" presetID="15" presetClass="entr" presetSubtype="0" fill="hold" nodeType="clickEffect">
                                  <p:stCondLst>
                                    <p:cond delay="0"/>
                                  </p:stCondLst>
                                  <p:childTnLst>
                                    <p:set>
                                      <p:cBhvr>
                                        <p:cTn id="84" dur="1" fill="hold">
                                          <p:stCondLst>
                                            <p:cond delay="0"/>
                                          </p:stCondLst>
                                        </p:cTn>
                                        <p:tgtEl>
                                          <p:spTgt spid="14"/>
                                        </p:tgtEl>
                                        <p:attrNameLst>
                                          <p:attrName>style.visibility</p:attrName>
                                        </p:attrNameLst>
                                      </p:cBhvr>
                                      <p:to>
                                        <p:strVal val="visible"/>
                                      </p:to>
                                    </p:set>
                                    <p:anim calcmode="lin" valueType="num">
                                      <p:cBhvr>
                                        <p:cTn id="85" dur="1000" fill="hold"/>
                                        <p:tgtEl>
                                          <p:spTgt spid="14"/>
                                        </p:tgtEl>
                                        <p:attrNameLst>
                                          <p:attrName>ppt_w</p:attrName>
                                        </p:attrNameLst>
                                      </p:cBhvr>
                                      <p:tavLst>
                                        <p:tav tm="0">
                                          <p:val>
                                            <p:fltVal val="0"/>
                                          </p:val>
                                        </p:tav>
                                        <p:tav tm="100000">
                                          <p:val>
                                            <p:strVal val="#ppt_w"/>
                                          </p:val>
                                        </p:tav>
                                      </p:tavLst>
                                    </p:anim>
                                    <p:anim calcmode="lin" valueType="num">
                                      <p:cBhvr>
                                        <p:cTn id="86" dur="1000" fill="hold"/>
                                        <p:tgtEl>
                                          <p:spTgt spid="14"/>
                                        </p:tgtEl>
                                        <p:attrNameLst>
                                          <p:attrName>ppt_h</p:attrName>
                                        </p:attrNameLst>
                                      </p:cBhvr>
                                      <p:tavLst>
                                        <p:tav tm="0">
                                          <p:val>
                                            <p:fltVal val="0"/>
                                          </p:val>
                                        </p:tav>
                                        <p:tav tm="100000">
                                          <p:val>
                                            <p:strVal val="#ppt_h"/>
                                          </p:val>
                                        </p:tav>
                                      </p:tavLst>
                                    </p:anim>
                                    <p:anim calcmode="lin" valueType="num">
                                      <p:cBhvr>
                                        <p:cTn id="87" dur="1000" fill="hold"/>
                                        <p:tgtEl>
                                          <p:spTgt spid="14"/>
                                        </p:tgtEl>
                                        <p:attrNameLst>
                                          <p:attrName>ppt_x</p:attrName>
                                        </p:attrNameLst>
                                      </p:cBhvr>
                                      <p:tavLst>
                                        <p:tav tm="0" fmla="#ppt_x+(cos(-2*pi*(1-$))*-#ppt_x-sin(-2*pi*(1-$))*(1-#ppt_y))*(1-$)">
                                          <p:val>
                                            <p:fltVal val="0"/>
                                          </p:val>
                                        </p:tav>
                                        <p:tav tm="100000">
                                          <p:val>
                                            <p:fltVal val="1"/>
                                          </p:val>
                                        </p:tav>
                                      </p:tavLst>
                                    </p:anim>
                                    <p:anim calcmode="lin" valueType="num">
                                      <p:cBhvr>
                                        <p:cTn id="88" dur="1000" fill="hold"/>
                                        <p:tgtEl>
                                          <p:spTgt spid="14"/>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89" fill="hold">
                      <p:stCondLst>
                        <p:cond delay="indefinite"/>
                      </p:stCondLst>
                      <p:childTnLst>
                        <p:par>
                          <p:cTn id="90" fill="hold">
                            <p:stCondLst>
                              <p:cond delay="0"/>
                            </p:stCondLst>
                            <p:childTnLst>
                              <p:par>
                                <p:cTn id="91" presetID="10" presetClass="exit" presetSubtype="0" fill="hold" nodeType="clickEffect">
                                  <p:stCondLst>
                                    <p:cond delay="0"/>
                                  </p:stCondLst>
                                  <p:childTnLst>
                                    <p:animEffect transition="out" filter="fade">
                                      <p:cBhvr>
                                        <p:cTn id="92" dur="500"/>
                                        <p:tgtEl>
                                          <p:spTgt spid="14"/>
                                        </p:tgtEl>
                                      </p:cBhvr>
                                    </p:animEffect>
                                    <p:set>
                                      <p:cBhvr>
                                        <p:cTn id="93" dur="1" fill="hold">
                                          <p:stCondLst>
                                            <p:cond delay="499"/>
                                          </p:stCondLst>
                                        </p:cTn>
                                        <p:tgtEl>
                                          <p:spTgt spid="14"/>
                                        </p:tgtEl>
                                        <p:attrNameLst>
                                          <p:attrName>style.visibility</p:attrName>
                                        </p:attrNameLst>
                                      </p:cBhvr>
                                      <p:to>
                                        <p:strVal val="hidden"/>
                                      </p:to>
                                    </p:set>
                                  </p:childTnLst>
                                </p:cTn>
                              </p:par>
                              <p:par>
                                <p:cTn id="94" presetID="10" presetClass="exit" presetSubtype="0" fill="hold" grpId="1" nodeType="withEffect">
                                  <p:stCondLst>
                                    <p:cond delay="0"/>
                                  </p:stCondLst>
                                  <p:childTnLst>
                                    <p:animEffect transition="out" filter="fade">
                                      <p:cBhvr>
                                        <p:cTn id="95" dur="500"/>
                                        <p:tgtEl>
                                          <p:spTgt spid="13"/>
                                        </p:tgtEl>
                                      </p:cBhvr>
                                    </p:animEffect>
                                    <p:set>
                                      <p:cBhvr>
                                        <p:cTn id="96" dur="1" fill="hold">
                                          <p:stCondLst>
                                            <p:cond delay="499"/>
                                          </p:stCondLst>
                                        </p:cTn>
                                        <p:tgtEl>
                                          <p:spTgt spid="13"/>
                                        </p:tgtEl>
                                        <p:attrNameLst>
                                          <p:attrName>style.visibility</p:attrName>
                                        </p:attrNameLst>
                                      </p:cBhvr>
                                      <p:to>
                                        <p:strVal val="hidden"/>
                                      </p:to>
                                    </p:set>
                                  </p:childTnLst>
                                </p:cTn>
                              </p:par>
                              <p:par>
                                <p:cTn id="97" presetID="10" presetClass="exit" presetSubtype="0" fill="hold" nodeType="withEffect">
                                  <p:stCondLst>
                                    <p:cond delay="0"/>
                                  </p:stCondLst>
                                  <p:childTnLst>
                                    <p:animEffect transition="out" filter="fade">
                                      <p:cBhvr>
                                        <p:cTn id="98" dur="500"/>
                                        <p:tgtEl>
                                          <p:spTgt spid="8"/>
                                        </p:tgtEl>
                                      </p:cBhvr>
                                    </p:animEffect>
                                    <p:set>
                                      <p:cBhvr>
                                        <p:cTn id="99" dur="1" fill="hold">
                                          <p:stCondLst>
                                            <p:cond delay="499"/>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8"/>
                  </p:tgtEl>
                </p:cond>
              </p:nextCondLst>
            </p:seq>
          </p:childTnLst>
        </p:cTn>
      </p:par>
    </p:tnLst>
    <p:bldLst>
      <p:bldP spid="9" grpId="0" animBg="1"/>
      <p:bldP spid="9" grpId="1" animBg="1"/>
      <p:bldP spid="11" grpId="0" animBg="1"/>
      <p:bldP spid="11" grpId="1" animBg="1"/>
      <p:bldP spid="13" grpId="0" animBg="1"/>
      <p:bldP spid="13"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ounded Rectangle 24"/>
          <p:cNvSpPr/>
          <p:nvPr/>
        </p:nvSpPr>
        <p:spPr>
          <a:xfrm>
            <a:off x="1388336" y="900468"/>
            <a:ext cx="9693583" cy="1865592"/>
          </a:xfrm>
          <a:prstGeom prst="roundRect">
            <a:avLst/>
          </a:prstGeom>
          <a:solidFill>
            <a:schemeClr val="bg1">
              <a:alpha val="67000"/>
            </a:schemeClr>
          </a:solidFill>
          <a:ln>
            <a:no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descr="A picture containing vector graphics&#10;&#10;Description automatically generated">
            <a:extLst>
              <a:ext uri="{FF2B5EF4-FFF2-40B4-BE49-F238E27FC236}">
                <a16:creationId xmlns:a16="http://schemas.microsoft.com/office/drawing/2014/main" id="{30AA4E89-2B23-42C8-BEE2-E04CE7E1043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1162"/>
            <a:ext cx="2261630" cy="2068083"/>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68145" y="3517087"/>
            <a:ext cx="1083834" cy="1080646"/>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32672" y="503794"/>
            <a:ext cx="1458170" cy="580402"/>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11033" y="1163790"/>
            <a:ext cx="2481287" cy="987638"/>
          </a:xfrm>
          <a:prstGeom prst="rect">
            <a:avLst/>
          </a:prstGeom>
        </p:spPr>
      </p:pic>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08166" y="3557117"/>
            <a:ext cx="1083834" cy="1080646"/>
          </a:xfrm>
          <a:prstGeom prst="rect">
            <a:avLst/>
          </a:prstGeom>
        </p:spPr>
      </p:pic>
      <p:pic>
        <p:nvPicPr>
          <p:cNvPr id="9" name="Picture 8"/>
          <p:cNvPicPr>
            <a:picLocks noChangeAspect="1"/>
          </p:cNvPicPr>
          <p:nvPr/>
        </p:nvPicPr>
        <p:blipFill>
          <a:blip r:embed="rId6">
            <a:extLst>
              <a:ext uri="{BEBA8EAE-BF5A-486C-A8C5-ECC9F3942E4B}">
                <a14:imgProps xmlns:a14="http://schemas.microsoft.com/office/drawing/2010/main">
                  <a14:imgLayer r:embed="rId7">
                    <a14:imgEffect>
                      <a14:backgroundRemoval t="395" b="89921" l="1300" r="100000"/>
                    </a14:imgEffect>
                  </a14:imgLayer>
                </a14:imgProps>
              </a:ext>
              <a:ext uri="{28A0092B-C50C-407E-A947-70E740481C1C}">
                <a14:useLocalDpi xmlns:a14="http://schemas.microsoft.com/office/drawing/2010/main" val="0"/>
              </a:ext>
            </a:extLst>
          </a:blip>
          <a:stretch>
            <a:fillRect/>
          </a:stretch>
        </p:blipFill>
        <p:spPr>
          <a:xfrm flipH="1">
            <a:off x="0" y="2363892"/>
            <a:ext cx="3899978" cy="4504471"/>
          </a:xfrm>
          <a:prstGeom prst="rect">
            <a:avLst/>
          </a:prstGeom>
          <a:effectLst>
            <a:outerShdw blurRad="50800" dist="38100" dir="2700000" algn="tl" rotWithShape="0">
              <a:prstClr val="black">
                <a:alpha val="40000"/>
              </a:prstClr>
            </a:outerShdw>
          </a:effectLst>
        </p:spPr>
      </p:pic>
      <p:pic>
        <p:nvPicPr>
          <p:cNvPr id="10" name="Picture 9"/>
          <p:cNvPicPr>
            <a:picLocks noChangeAspect="1"/>
          </p:cNvPicPr>
          <p:nvPr/>
        </p:nvPicPr>
        <p:blipFill rotWithShape="1">
          <a:blip r:embed="rId8">
            <a:extLst>
              <a:ext uri="{BEBA8EAE-BF5A-486C-A8C5-ECC9F3942E4B}">
                <a14:imgProps xmlns:a14="http://schemas.microsoft.com/office/drawing/2010/main">
                  <a14:imgLayer r:embed="rId9">
                    <a14:imgEffect>
                      <a14:backgroundRemoval t="7788" b="95221" l="8307" r="95687">
                        <a14:foregroundMark x1="60703" y1="7788" x2="52236" y2="9381"/>
                        <a14:foregroundMark x1="16454" y1="40177" x2="8466" y2="88319"/>
                        <a14:foregroundMark x1="17891" y1="66372" x2="15974" y2="68496"/>
                        <a14:foregroundMark x1="37380" y1="80885" x2="39776" y2="82478"/>
                        <a14:foregroundMark x1="34505" y1="81239" x2="33067" y2="83009"/>
                        <a14:foregroundMark x1="19968" y1="64956" x2="20927" y2="66195"/>
                        <a14:backgroundMark x1="62620" y1="44248" x2="62620" y2="44248"/>
                        <a14:backgroundMark x1="71086" y1="40354" x2="71086" y2="40354"/>
                        <a14:backgroundMark x1="19329" y1="55044" x2="19329" y2="55044"/>
                      </a14:backgroundRemoval>
                    </a14:imgEffect>
                  </a14:imgLayer>
                </a14:imgProps>
              </a:ext>
              <a:ext uri="{28A0092B-C50C-407E-A947-70E740481C1C}">
                <a14:useLocalDpi xmlns:a14="http://schemas.microsoft.com/office/drawing/2010/main" val="0"/>
              </a:ext>
            </a:extLst>
          </a:blip>
          <a:srcRect l="7321" r="4539" b="5689"/>
          <a:stretch/>
        </p:blipFill>
        <p:spPr>
          <a:xfrm flipH="1">
            <a:off x="8060548" y="2684021"/>
            <a:ext cx="3892136" cy="3827423"/>
          </a:xfrm>
          <a:prstGeom prst="rect">
            <a:avLst/>
          </a:prstGeom>
          <a:effectLst>
            <a:outerShdw blurRad="76200" dir="18900000" sy="23000" kx="-1200000" algn="bl" rotWithShape="0">
              <a:prstClr val="black">
                <a:alpha val="20000"/>
              </a:prstClr>
            </a:outerShdw>
          </a:effectLst>
        </p:spPr>
      </p:pic>
      <p:pic>
        <p:nvPicPr>
          <p:cNvPr id="11" name="Picture 10"/>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51210" y="5923576"/>
            <a:ext cx="6547471" cy="1145438"/>
          </a:xfrm>
          <a:prstGeom prst="rect">
            <a:avLst/>
          </a:prstGeom>
        </p:spPr>
      </p:pic>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96064" y="3566874"/>
            <a:ext cx="1083834" cy="1080646"/>
          </a:xfrm>
          <a:prstGeom prst="rect">
            <a:avLst/>
          </a:prstGeom>
        </p:spPr>
      </p:pic>
      <p:pic>
        <p:nvPicPr>
          <p:cNvPr id="13" name="Picture 12"/>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090975" y="5913528"/>
            <a:ext cx="6547471" cy="1145438"/>
          </a:xfrm>
          <a:prstGeom prst="rect">
            <a:avLst/>
          </a:prstGeom>
        </p:spPr>
      </p:pic>
      <p:pic>
        <p:nvPicPr>
          <p:cNvPr id="14" name="Picture 13"/>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3137981" y="134716"/>
            <a:ext cx="371481" cy="365330"/>
          </a:xfrm>
          <a:prstGeom prst="rect">
            <a:avLst/>
          </a:prstGeom>
        </p:spPr>
      </p:pic>
      <p:pic>
        <p:nvPicPr>
          <p:cNvPr id="15" name="Picture 1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40703" y="27130"/>
            <a:ext cx="2481287" cy="987638"/>
          </a:xfrm>
          <a:prstGeom prst="rect">
            <a:avLst/>
          </a:prstGeom>
        </p:spPr>
      </p:pic>
      <p:pic>
        <p:nvPicPr>
          <p:cNvPr id="16" name="Picture 1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73180" y="898324"/>
            <a:ext cx="1458170" cy="580402"/>
          </a:xfrm>
          <a:prstGeom prst="rect">
            <a:avLst/>
          </a:prstGeom>
        </p:spPr>
      </p:pic>
      <p:pic>
        <p:nvPicPr>
          <p:cNvPr id="18" name="Picture 17"/>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9205069" y="97658"/>
            <a:ext cx="932550" cy="917110"/>
          </a:xfrm>
          <a:prstGeom prst="rect">
            <a:avLst/>
          </a:prstGeom>
        </p:spPr>
      </p:pic>
      <p:pic>
        <p:nvPicPr>
          <p:cNvPr id="2" name="Picture 1">
            <a:extLst>
              <a:ext uri="{FF2B5EF4-FFF2-40B4-BE49-F238E27FC236}">
                <a16:creationId xmlns:a16="http://schemas.microsoft.com/office/drawing/2014/main" id="{EEDF6B89-158A-3285-A663-3D3CBD88D9E4}"/>
              </a:ext>
            </a:extLst>
          </p:cNvPr>
          <p:cNvPicPr>
            <a:picLocks noChangeAspect="1"/>
          </p:cNvPicPr>
          <p:nvPr/>
        </p:nvPicPr>
        <p:blipFill>
          <a:blip r:embed="rId13"/>
          <a:stretch>
            <a:fillRect/>
          </a:stretch>
        </p:blipFill>
        <p:spPr>
          <a:xfrm>
            <a:off x="1265635" y="878082"/>
            <a:ext cx="9870279" cy="2834886"/>
          </a:xfrm>
          <a:prstGeom prst="rect">
            <a:avLst/>
          </a:prstGeom>
        </p:spPr>
      </p:pic>
    </p:spTree>
    <p:extLst>
      <p:ext uri="{BB962C8B-B14F-4D97-AF65-F5344CB8AC3E}">
        <p14:creationId xmlns:p14="http://schemas.microsoft.com/office/powerpoint/2010/main" val="872442938"/>
      </p:ext>
    </p:extLst>
  </p:cSld>
  <p:clrMapOvr>
    <a:masterClrMapping/>
  </p:clrMapOvr>
  <p:transition spd="slow">
    <p:wip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30" y="-7374"/>
            <a:ext cx="12192000" cy="6858000"/>
          </a:xfrm>
          <a:prstGeom prst="rect">
            <a:avLst/>
          </a:prstGeom>
        </p:spPr>
      </p:pic>
      <p:pic>
        <p:nvPicPr>
          <p:cNvPr id="7" name="图片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91459" y="1640382"/>
            <a:ext cx="2794631" cy="1496801"/>
          </a:xfrm>
          <a:prstGeom prst="rect">
            <a:avLst/>
          </a:prstGeom>
        </p:spPr>
      </p:pic>
      <p:pic>
        <p:nvPicPr>
          <p:cNvPr id="11" name="图片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1237334"/>
            <a:ext cx="12192000" cy="5620512"/>
          </a:xfrm>
          <a:prstGeom prst="rect">
            <a:avLst/>
          </a:prstGeom>
        </p:spPr>
      </p:pic>
      <p:pic>
        <p:nvPicPr>
          <p:cNvPr id="8" name="图片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187908" y="3645079"/>
            <a:ext cx="916722" cy="805021"/>
          </a:xfrm>
          <a:prstGeom prst="rect">
            <a:avLst/>
          </a:prstGeom>
        </p:spPr>
      </p:pic>
      <p:pic>
        <p:nvPicPr>
          <p:cNvPr id="9" name="图片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264329" y="2280929"/>
            <a:ext cx="1490622" cy="1197385"/>
          </a:xfrm>
          <a:prstGeom prst="rect">
            <a:avLst/>
          </a:prstGeom>
        </p:spPr>
      </p:pic>
      <p:pic>
        <p:nvPicPr>
          <p:cNvPr id="3" name="图片 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958079" y="2813403"/>
            <a:ext cx="1912160" cy="3692013"/>
          </a:xfrm>
          <a:prstGeom prst="rect">
            <a:avLst/>
          </a:prstGeom>
        </p:spPr>
      </p:pic>
      <p:pic>
        <p:nvPicPr>
          <p:cNvPr id="10" name="图片 9"/>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580465" y="352584"/>
            <a:ext cx="910794" cy="866622"/>
          </a:xfrm>
          <a:prstGeom prst="rect">
            <a:avLst/>
          </a:prstGeom>
        </p:spPr>
      </p:pic>
      <p:pic>
        <p:nvPicPr>
          <p:cNvPr id="2" name="图片 1"/>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674676" y="352584"/>
            <a:ext cx="694074" cy="892946"/>
          </a:xfrm>
          <a:prstGeom prst="rect">
            <a:avLst/>
          </a:prstGeom>
        </p:spPr>
      </p:pic>
      <p:pic>
        <p:nvPicPr>
          <p:cNvPr id="16" name="图片 7">
            <a:extLst>
              <a:ext uri="{FF2B5EF4-FFF2-40B4-BE49-F238E27FC236}">
                <a16:creationId xmlns:a16="http://schemas.microsoft.com/office/drawing/2014/main" id="{2FF24289-6938-415E-9F47-BC8F4A7B8237}"/>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6443" y="2754410"/>
            <a:ext cx="2615497" cy="3751006"/>
          </a:xfrm>
          <a:prstGeom prst="rect">
            <a:avLst/>
          </a:prstGeom>
        </p:spPr>
      </p:pic>
      <p:pic>
        <p:nvPicPr>
          <p:cNvPr id="18" name="图片 9">
            <a:extLst>
              <a:ext uri="{FF2B5EF4-FFF2-40B4-BE49-F238E27FC236}">
                <a16:creationId xmlns:a16="http://schemas.microsoft.com/office/drawing/2014/main" id="{4DB193D0-8EDE-493C-B23D-8BDA482FC9B3}"/>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2995582" y="3298461"/>
            <a:ext cx="2531002" cy="3424146"/>
          </a:xfrm>
          <a:prstGeom prst="rect">
            <a:avLst/>
          </a:prstGeom>
        </p:spPr>
      </p:pic>
      <p:pic>
        <p:nvPicPr>
          <p:cNvPr id="5" name="Picture 4">
            <a:extLst>
              <a:ext uri="{FF2B5EF4-FFF2-40B4-BE49-F238E27FC236}">
                <a16:creationId xmlns:a16="http://schemas.microsoft.com/office/drawing/2014/main" id="{6BCC6AF7-EBF1-6F0E-E796-5B5A7236E073}"/>
              </a:ext>
            </a:extLst>
          </p:cNvPr>
          <p:cNvPicPr>
            <a:picLocks noChangeAspect="1"/>
          </p:cNvPicPr>
          <p:nvPr/>
        </p:nvPicPr>
        <p:blipFill>
          <a:blip r:embed="rId13"/>
          <a:stretch>
            <a:fillRect/>
          </a:stretch>
        </p:blipFill>
        <p:spPr>
          <a:xfrm>
            <a:off x="2644233" y="336481"/>
            <a:ext cx="8553429" cy="2865368"/>
          </a:xfrm>
          <a:prstGeom prst="rect">
            <a:avLst/>
          </a:prstGeom>
        </p:spPr>
      </p:pic>
    </p:spTree>
    <p:extLst>
      <p:ext uri="{BB962C8B-B14F-4D97-AF65-F5344CB8AC3E}">
        <p14:creationId xmlns:p14="http://schemas.microsoft.com/office/powerpoint/2010/main" val="377163887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path" presetSubtype="0" accel="50000" decel="50000" fill="hold" nodeType="withEffect">
                                  <p:stCondLst>
                                    <p:cond delay="0"/>
                                  </p:stCondLst>
                                  <p:childTnLst>
                                    <p:animMotion origin="layout" path="M -8.33333E-7 3.7037E-6 L -0.10013 -0.11436 " pathEditMode="relative" rAng="0" ptsTypes="AA">
                                      <p:cBhvr>
                                        <p:cTn id="6" dur="2000" fill="hold"/>
                                        <p:tgtEl>
                                          <p:spTgt spid="8"/>
                                        </p:tgtEl>
                                        <p:attrNameLst>
                                          <p:attrName>ppt_x</p:attrName>
                                          <p:attrName>ppt_y</p:attrName>
                                        </p:attrNameLst>
                                      </p:cBhvr>
                                      <p:rCtr x="-5013" y="-5718"/>
                                    </p:animMotion>
                                  </p:childTnLst>
                                </p:cTn>
                              </p:par>
                              <p:par>
                                <p:cTn id="7" presetID="37"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animEffect transition="in" filter="fade">
                                      <p:cBhvr>
                                        <p:cTn id="9" dur="1000"/>
                                        <p:tgtEl>
                                          <p:spTgt spid="7"/>
                                        </p:tgtEl>
                                      </p:cBhvr>
                                    </p:animEffect>
                                    <p:anim calcmode="lin" valueType="num">
                                      <p:cBhvr>
                                        <p:cTn id="10" dur="1000" fill="hold"/>
                                        <p:tgtEl>
                                          <p:spTgt spid="7"/>
                                        </p:tgtEl>
                                        <p:attrNameLst>
                                          <p:attrName>ppt_x</p:attrName>
                                        </p:attrNameLst>
                                      </p:cBhvr>
                                      <p:tavLst>
                                        <p:tav tm="0">
                                          <p:val>
                                            <p:strVal val="#ppt_x"/>
                                          </p:val>
                                        </p:tav>
                                        <p:tav tm="100000">
                                          <p:val>
                                            <p:strVal val="#ppt_x"/>
                                          </p:val>
                                        </p:tav>
                                      </p:tavLst>
                                    </p:anim>
                                    <p:anim calcmode="lin" valueType="num">
                                      <p:cBhvr>
                                        <p:cTn id="11" dur="900" decel="100000" fill="hold"/>
                                        <p:tgtEl>
                                          <p:spTgt spid="7"/>
                                        </p:tgtEl>
                                        <p:attrNameLst>
                                          <p:attrName>ppt_y</p:attrName>
                                        </p:attrNameLst>
                                      </p:cBhvr>
                                      <p:tavLst>
                                        <p:tav tm="0">
                                          <p:val>
                                            <p:strVal val="#ppt_y+1"/>
                                          </p:val>
                                        </p:tav>
                                        <p:tav tm="100000">
                                          <p:val>
                                            <p:strVal val="#ppt_y-.03"/>
                                          </p:val>
                                        </p:tav>
                                      </p:tavLst>
                                    </p:anim>
                                    <p:anim calcmode="lin" valueType="num">
                                      <p:cBhvr>
                                        <p:cTn id="12" dur="100" accel="100000" fill="hold">
                                          <p:stCondLst>
                                            <p:cond delay="900"/>
                                          </p:stCondLst>
                                        </p:cTn>
                                        <p:tgtEl>
                                          <p:spTgt spid="7"/>
                                        </p:tgtEl>
                                        <p:attrNameLst>
                                          <p:attrName>ppt_y</p:attrName>
                                        </p:attrNameLst>
                                      </p:cBhvr>
                                      <p:tavLst>
                                        <p:tav tm="0">
                                          <p:val>
                                            <p:strVal val="#ppt_y-.03"/>
                                          </p:val>
                                        </p:tav>
                                        <p:tav tm="100000">
                                          <p:val>
                                            <p:strVal val="#ppt_y"/>
                                          </p:val>
                                        </p:tav>
                                      </p:tavLst>
                                    </p:anim>
                                  </p:childTnLst>
                                </p:cTn>
                              </p:par>
                              <p:par>
                                <p:cTn id="13" presetID="6" presetClass="entr" presetSubtype="16" fill="hold" nodeType="withEffect">
                                  <p:stCondLst>
                                    <p:cond delay="1100"/>
                                  </p:stCondLst>
                                  <p:childTnLst>
                                    <p:set>
                                      <p:cBhvr>
                                        <p:cTn id="14" dur="1" fill="hold">
                                          <p:stCondLst>
                                            <p:cond delay="0"/>
                                          </p:stCondLst>
                                        </p:cTn>
                                        <p:tgtEl>
                                          <p:spTgt spid="9"/>
                                        </p:tgtEl>
                                        <p:attrNameLst>
                                          <p:attrName>style.visibility</p:attrName>
                                        </p:attrNameLst>
                                      </p:cBhvr>
                                      <p:to>
                                        <p:strVal val="visible"/>
                                      </p:to>
                                    </p:set>
                                    <p:animEffect transition="in" filter="circle(in)">
                                      <p:cBhvr>
                                        <p:cTn id="15" dur="1000"/>
                                        <p:tgtEl>
                                          <p:spTgt spid="9"/>
                                        </p:tgtEl>
                                      </p:cBhvr>
                                    </p:animEffect>
                                  </p:childTnLst>
                                </p:cTn>
                              </p:par>
                            </p:childTnLst>
                          </p:cTn>
                        </p:par>
                        <p:par>
                          <p:cTn id="16" fill="hold">
                            <p:stCondLst>
                              <p:cond delay="2100"/>
                            </p:stCondLst>
                            <p:childTnLst>
                              <p:par>
                                <p:cTn id="17" presetID="1" presetClass="entr" presetSubtype="0" fill="hold" nodeType="afterEffect">
                                  <p:stCondLst>
                                    <p:cond delay="0"/>
                                  </p:stCondLst>
                                  <p:childTnLst>
                                    <p:set>
                                      <p:cBhvr>
                                        <p:cTn id="18" dur="1" fill="hold">
                                          <p:stCondLst>
                                            <p:cond delay="0"/>
                                          </p:stCondLst>
                                        </p:cTn>
                                        <p:tgtEl>
                                          <p:spTgt spid="2"/>
                                        </p:tgtEl>
                                        <p:attrNameLst>
                                          <p:attrName>style.visibility</p:attrName>
                                        </p:attrNameLst>
                                      </p:cBhvr>
                                      <p:to>
                                        <p:strVal val="visible"/>
                                      </p:to>
                                    </p:set>
                                  </p:childTnLst>
                                </p:cTn>
                              </p:par>
                              <p:par>
                                <p:cTn id="19" presetID="60" presetClass="path" presetSubtype="0" accel="50000" decel="50000" fill="hold" nodeType="withEffect">
                                  <p:stCondLst>
                                    <p:cond delay="0"/>
                                  </p:stCondLst>
                                  <p:childTnLst>
                                    <p:animMotion origin="layout" path="M 2.29167E-6 0.03842 C 0.00143 0.09305 0.03138 0.10023 0.05091 0.10648 C 0.07018 0.11273 0.09661 0.07476 0.11653 0.07638 C 0.13672 0.07847 0.14961 0.11712 0.17044 0.11689 C 0.1914 0.11666 0.22357 0.07916 0.24258 0.07453 C 0.27161 0.06041 0.32122 0.11296 0.34258 0.10995 " pathEditMode="relative" rAng="120000" ptsTypes="AAAAAA">
                                      <p:cBhvr>
                                        <p:cTn id="20" dur="2000" fill="hold"/>
                                        <p:tgtEl>
                                          <p:spTgt spid="2"/>
                                        </p:tgtEl>
                                        <p:attrNameLst>
                                          <p:attrName>ppt_x</p:attrName>
                                          <p:attrName>ppt_y</p:attrName>
                                        </p:attrNameLst>
                                      </p:cBhvr>
                                      <p:rCtr x="17109" y="4444"/>
                                    </p:animMotion>
                                  </p:childTnLst>
                                </p:cTn>
                              </p:par>
                            </p:childTnLst>
                          </p:cTn>
                        </p:par>
                        <p:par>
                          <p:cTn id="21" fill="hold">
                            <p:stCondLst>
                              <p:cond delay="4100"/>
                            </p:stCondLst>
                            <p:childTnLst>
                              <p:par>
                                <p:cTn id="22" presetID="42" presetClass="entr" presetSubtype="0" fill="hold" nodeType="after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fade">
                                      <p:cBhvr>
                                        <p:cTn id="24" dur="1000"/>
                                        <p:tgtEl>
                                          <p:spTgt spid="10"/>
                                        </p:tgtEl>
                                      </p:cBhvr>
                                    </p:animEffect>
                                    <p:anim calcmode="lin" valueType="num">
                                      <p:cBhvr>
                                        <p:cTn id="25" dur="1000" fill="hold"/>
                                        <p:tgtEl>
                                          <p:spTgt spid="10"/>
                                        </p:tgtEl>
                                        <p:attrNameLst>
                                          <p:attrName>ppt_x</p:attrName>
                                        </p:attrNameLst>
                                      </p:cBhvr>
                                      <p:tavLst>
                                        <p:tav tm="0">
                                          <p:val>
                                            <p:strVal val="#ppt_x"/>
                                          </p:val>
                                        </p:tav>
                                        <p:tav tm="100000">
                                          <p:val>
                                            <p:strVal val="#ppt_x"/>
                                          </p:val>
                                        </p:tav>
                                      </p:tavLst>
                                    </p:anim>
                                    <p:anim calcmode="lin" valueType="num">
                                      <p:cBhvr>
                                        <p:cTn id="26" dur="1000" fill="hold"/>
                                        <p:tgtEl>
                                          <p:spTgt spid="10"/>
                                        </p:tgtEl>
                                        <p:attrNameLst>
                                          <p:attrName>ppt_y</p:attrName>
                                        </p:attrNameLst>
                                      </p:cBhvr>
                                      <p:tavLst>
                                        <p:tav tm="0">
                                          <p:val>
                                            <p:strVal val="#ppt_y+.1"/>
                                          </p:val>
                                        </p:tav>
                                        <p:tav tm="100000">
                                          <p:val>
                                            <p:strVal val="#ppt_y"/>
                                          </p:val>
                                        </p:tav>
                                      </p:tavLst>
                                    </p:anim>
                                  </p:childTnLst>
                                </p:cTn>
                              </p:par>
                              <p:par>
                                <p:cTn id="27" presetID="53" presetClass="entr" presetSubtype="16" fill="hold" nodeType="withEffect">
                                  <p:stCondLst>
                                    <p:cond delay="0"/>
                                  </p:stCondLst>
                                  <p:childTnLst>
                                    <p:set>
                                      <p:cBhvr>
                                        <p:cTn id="28" dur="1" fill="hold">
                                          <p:stCondLst>
                                            <p:cond delay="0"/>
                                          </p:stCondLst>
                                        </p:cTn>
                                        <p:tgtEl>
                                          <p:spTgt spid="16"/>
                                        </p:tgtEl>
                                        <p:attrNameLst>
                                          <p:attrName>style.visibility</p:attrName>
                                        </p:attrNameLst>
                                      </p:cBhvr>
                                      <p:to>
                                        <p:strVal val="visible"/>
                                      </p:to>
                                    </p:set>
                                    <p:anim calcmode="lin" valueType="num">
                                      <p:cBhvr>
                                        <p:cTn id="29" dur="500" fill="hold"/>
                                        <p:tgtEl>
                                          <p:spTgt spid="16"/>
                                        </p:tgtEl>
                                        <p:attrNameLst>
                                          <p:attrName>ppt_w</p:attrName>
                                        </p:attrNameLst>
                                      </p:cBhvr>
                                      <p:tavLst>
                                        <p:tav tm="0">
                                          <p:val>
                                            <p:fltVal val="0"/>
                                          </p:val>
                                        </p:tav>
                                        <p:tav tm="100000">
                                          <p:val>
                                            <p:strVal val="#ppt_w"/>
                                          </p:val>
                                        </p:tav>
                                      </p:tavLst>
                                    </p:anim>
                                    <p:anim calcmode="lin" valueType="num">
                                      <p:cBhvr>
                                        <p:cTn id="30" dur="500" fill="hold"/>
                                        <p:tgtEl>
                                          <p:spTgt spid="16"/>
                                        </p:tgtEl>
                                        <p:attrNameLst>
                                          <p:attrName>ppt_h</p:attrName>
                                        </p:attrNameLst>
                                      </p:cBhvr>
                                      <p:tavLst>
                                        <p:tav tm="0">
                                          <p:val>
                                            <p:fltVal val="0"/>
                                          </p:val>
                                        </p:tav>
                                        <p:tav tm="100000">
                                          <p:val>
                                            <p:strVal val="#ppt_h"/>
                                          </p:val>
                                        </p:tav>
                                      </p:tavLst>
                                    </p:anim>
                                    <p:animEffect transition="in" filter="fade">
                                      <p:cBhvr>
                                        <p:cTn id="31" dur="500"/>
                                        <p:tgtEl>
                                          <p:spTgt spid="16"/>
                                        </p:tgtEl>
                                      </p:cBhvr>
                                    </p:animEffect>
                                  </p:childTnLst>
                                </p:cTn>
                              </p:par>
                            </p:childTnLst>
                          </p:cTn>
                        </p:par>
                        <p:par>
                          <p:cTn id="32" fill="hold">
                            <p:stCondLst>
                              <p:cond delay="5100"/>
                            </p:stCondLst>
                            <p:childTnLst>
                              <p:par>
                                <p:cTn id="33" presetID="55" presetClass="entr" presetSubtype="0" fill="hold" nodeType="afterEffect">
                                  <p:stCondLst>
                                    <p:cond delay="0"/>
                                  </p:stCondLst>
                                  <p:childTnLst>
                                    <p:set>
                                      <p:cBhvr>
                                        <p:cTn id="34" dur="1" fill="hold">
                                          <p:stCondLst>
                                            <p:cond delay="0"/>
                                          </p:stCondLst>
                                        </p:cTn>
                                        <p:tgtEl>
                                          <p:spTgt spid="18"/>
                                        </p:tgtEl>
                                        <p:attrNameLst>
                                          <p:attrName>style.visibility</p:attrName>
                                        </p:attrNameLst>
                                      </p:cBhvr>
                                      <p:to>
                                        <p:strVal val="visible"/>
                                      </p:to>
                                    </p:set>
                                    <p:anim calcmode="lin" valueType="num">
                                      <p:cBhvr>
                                        <p:cTn id="35" dur="1000" fill="hold"/>
                                        <p:tgtEl>
                                          <p:spTgt spid="18"/>
                                        </p:tgtEl>
                                        <p:attrNameLst>
                                          <p:attrName>ppt_w</p:attrName>
                                        </p:attrNameLst>
                                      </p:cBhvr>
                                      <p:tavLst>
                                        <p:tav tm="0">
                                          <p:val>
                                            <p:strVal val="#ppt_w*0.70"/>
                                          </p:val>
                                        </p:tav>
                                        <p:tav tm="100000">
                                          <p:val>
                                            <p:strVal val="#ppt_w"/>
                                          </p:val>
                                        </p:tav>
                                      </p:tavLst>
                                    </p:anim>
                                    <p:anim calcmode="lin" valueType="num">
                                      <p:cBhvr>
                                        <p:cTn id="36" dur="1000" fill="hold"/>
                                        <p:tgtEl>
                                          <p:spTgt spid="18"/>
                                        </p:tgtEl>
                                        <p:attrNameLst>
                                          <p:attrName>ppt_h</p:attrName>
                                        </p:attrNameLst>
                                      </p:cBhvr>
                                      <p:tavLst>
                                        <p:tav tm="0">
                                          <p:val>
                                            <p:strVal val="#ppt_h"/>
                                          </p:val>
                                        </p:tav>
                                        <p:tav tm="100000">
                                          <p:val>
                                            <p:strVal val="#ppt_h"/>
                                          </p:val>
                                        </p:tav>
                                      </p:tavLst>
                                    </p:anim>
                                    <p:animEffect transition="in" filter="fade">
                                      <p:cBhvr>
                                        <p:cTn id="37" dur="1000"/>
                                        <p:tgtEl>
                                          <p:spTgt spid="18"/>
                                        </p:tgtEl>
                                      </p:cBhvr>
                                    </p:animEffect>
                                  </p:childTnLst>
                                </p:cTn>
                              </p:par>
                              <p:par>
                                <p:cTn id="38" presetID="42" presetClass="entr" presetSubtype="0" fill="hold" nodeType="withEffect">
                                  <p:stCondLst>
                                    <p:cond delay="0"/>
                                  </p:stCondLst>
                                  <p:childTnLst>
                                    <p:set>
                                      <p:cBhvr>
                                        <p:cTn id="39" dur="1" fill="hold">
                                          <p:stCondLst>
                                            <p:cond delay="0"/>
                                          </p:stCondLst>
                                        </p:cTn>
                                        <p:tgtEl>
                                          <p:spTgt spid="3"/>
                                        </p:tgtEl>
                                        <p:attrNameLst>
                                          <p:attrName>style.visibility</p:attrName>
                                        </p:attrNameLst>
                                      </p:cBhvr>
                                      <p:to>
                                        <p:strVal val="visible"/>
                                      </p:to>
                                    </p:set>
                                    <p:animEffect transition="in" filter="fade">
                                      <p:cBhvr>
                                        <p:cTn id="40" dur="1000"/>
                                        <p:tgtEl>
                                          <p:spTgt spid="3"/>
                                        </p:tgtEl>
                                      </p:cBhvr>
                                    </p:animEffect>
                                    <p:anim calcmode="lin" valueType="num">
                                      <p:cBhvr>
                                        <p:cTn id="41" dur="1000" fill="hold"/>
                                        <p:tgtEl>
                                          <p:spTgt spid="3"/>
                                        </p:tgtEl>
                                        <p:attrNameLst>
                                          <p:attrName>ppt_x</p:attrName>
                                        </p:attrNameLst>
                                      </p:cBhvr>
                                      <p:tavLst>
                                        <p:tav tm="0">
                                          <p:val>
                                            <p:strVal val="#ppt_x"/>
                                          </p:val>
                                        </p:tav>
                                        <p:tav tm="100000">
                                          <p:val>
                                            <p:strVal val="#ppt_x"/>
                                          </p:val>
                                        </p:tav>
                                      </p:tavLst>
                                    </p:anim>
                                    <p:anim calcmode="lin" valueType="num">
                                      <p:cBhvr>
                                        <p:cTn id="42"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5"/>
                                        </p:tgtEl>
                                        <p:attrNameLst>
                                          <p:attrName>style.visibility</p:attrName>
                                        </p:attrNameLst>
                                      </p:cBhvr>
                                      <p:to>
                                        <p:strVal val="visible"/>
                                      </p:to>
                                    </p:set>
                                    <p:animEffect transition="in" filter="barn(inVertical)">
                                      <p:cBhvr>
                                        <p:cTn id="4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E180D4A7-C9FB-4DFB-919C-405C955672EB}">
      <p14:showEvtLst xmlns:p14="http://schemas.microsoft.com/office/powerpoint/2010/main">
        <p14:playEvt time="197" objId="15"/>
      </p14:showEvtLst>
    </p:ext>
  </p:extLs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12192000" cy="7162800"/>
          </a:xfrm>
          <a:prstGeom prst="rect">
            <a:avLst/>
          </a:prstGeom>
        </p:spPr>
      </p:pic>
      <p:pic>
        <p:nvPicPr>
          <p:cNvPr id="25" name="Picture 2">
            <a:extLst>
              <a:ext uri="{FF2B5EF4-FFF2-40B4-BE49-F238E27FC236}">
                <a16:creationId xmlns:a16="http://schemas.microsoft.com/office/drawing/2014/main" id="{11E343D3-0BE6-4FF2-8CB8-572C34B42D76}"/>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36205" t="-190" r="39426" b="190"/>
          <a:stretch/>
        </p:blipFill>
        <p:spPr bwMode="auto">
          <a:xfrm>
            <a:off x="10151667" y="2943437"/>
            <a:ext cx="1544778" cy="3624708"/>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2">
            <a:extLst>
              <a:ext uri="{FF2B5EF4-FFF2-40B4-BE49-F238E27FC236}">
                <a16:creationId xmlns:a16="http://schemas.microsoft.com/office/drawing/2014/main" id="{418BB577-3892-4B2B-84B2-D6C6965B662F}"/>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60574"/>
          <a:stretch/>
        </p:blipFill>
        <p:spPr bwMode="auto">
          <a:xfrm flipH="1">
            <a:off x="2141849" y="2679349"/>
            <a:ext cx="2664663" cy="3864645"/>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2">
            <a:extLst>
              <a:ext uri="{FF2B5EF4-FFF2-40B4-BE49-F238E27FC236}">
                <a16:creationId xmlns:a16="http://schemas.microsoft.com/office/drawing/2014/main" id="{37165D7D-B8B6-4A70-BFBC-CC39633723F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4880113" y="766398"/>
            <a:ext cx="6142383" cy="2334610"/>
          </a:xfrm>
          <a:prstGeom prst="rect">
            <a:avLst/>
          </a:prstGeom>
        </p:spPr>
      </p:pic>
      <p:pic>
        <p:nvPicPr>
          <p:cNvPr id="31" name="Picture 6">
            <a:extLst>
              <a:ext uri="{FF2B5EF4-FFF2-40B4-BE49-F238E27FC236}">
                <a16:creationId xmlns:a16="http://schemas.microsoft.com/office/drawing/2014/main" id="{10ABE63C-DA29-4231-A772-1F54378D4B40}"/>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636104" y="198783"/>
            <a:ext cx="4174435" cy="3052285"/>
          </a:xfrm>
          <a:prstGeom prst="rect">
            <a:avLst/>
          </a:prstGeom>
        </p:spPr>
      </p:pic>
      <p:sp>
        <p:nvSpPr>
          <p:cNvPr id="12" name="TextBox 11">
            <a:extLst>
              <a:ext uri="{FF2B5EF4-FFF2-40B4-BE49-F238E27FC236}">
                <a16:creationId xmlns:a16="http://schemas.microsoft.com/office/drawing/2014/main" id="{9AB6C72F-2C23-4117-BE58-26BD063594E4}"/>
              </a:ext>
            </a:extLst>
          </p:cNvPr>
          <p:cNvSpPr txBox="1"/>
          <p:nvPr/>
        </p:nvSpPr>
        <p:spPr>
          <a:xfrm>
            <a:off x="5158407" y="1132467"/>
            <a:ext cx="5774636" cy="1661993"/>
          </a:xfrm>
          <a:prstGeom prst="rect">
            <a:avLst/>
          </a:prstGeom>
          <a:noFill/>
        </p:spPr>
        <p:txBody>
          <a:bodyPr wrap="square" lIns="0" tIns="0" rIns="0" bIns="0" rtlCol="0">
            <a:spAutoFit/>
          </a:bodyPr>
          <a:lstStyle/>
          <a:p>
            <a:pPr lvl="0" algn="ctr">
              <a:defRPr/>
            </a:pPr>
            <a:r>
              <a:rPr lang="en-US" altLang="zh-CN" sz="3600" b="1" i="1" dirty="0">
                <a:ln w="12700">
                  <a:noFill/>
                </a:ln>
                <a:solidFill>
                  <a:prstClr val="black"/>
                </a:solidFill>
                <a:effectLst>
                  <a:outerShdw blurRad="50800" dist="38100" dir="2700000" algn="tl" rotWithShape="0">
                    <a:prstClr val="black">
                      <a:alpha val="40000"/>
                    </a:prstClr>
                  </a:outerShdw>
                </a:effectLst>
                <a:latin typeface="Calibri" panose="020F0502020204030204" pitchFamily="34" charset="0"/>
                <a:ea typeface="华康海报体W12" panose="040B0C09000000000000" pitchFamily="81" charset="-122"/>
                <a:cs typeface="Calibri" panose="020F0502020204030204" pitchFamily="34" charset="0"/>
              </a:rPr>
              <a:t>23 917 002 = 20 000 000 + </a:t>
            </a:r>
          </a:p>
          <a:p>
            <a:pPr lvl="0" algn="ctr">
              <a:defRPr/>
            </a:pPr>
            <a:r>
              <a:rPr lang="en-US" altLang="zh-CN" sz="3600" b="1" i="1" dirty="0">
                <a:ln w="12700">
                  <a:noFill/>
                </a:ln>
                <a:solidFill>
                  <a:prstClr val="black"/>
                </a:solidFill>
                <a:effectLst>
                  <a:outerShdw blurRad="50800" dist="38100" dir="2700000" algn="tl" rotWithShape="0">
                    <a:prstClr val="black">
                      <a:alpha val="40000"/>
                    </a:prstClr>
                  </a:outerShdw>
                </a:effectLst>
                <a:latin typeface="Calibri" panose="020F0502020204030204" pitchFamily="34" charset="0"/>
                <a:ea typeface="华康海报体W12" panose="040B0C09000000000000" pitchFamily="81" charset="-122"/>
                <a:cs typeface="Calibri" panose="020F0502020204030204" pitchFamily="34" charset="0"/>
              </a:rPr>
              <a:t>3 000 000 + 900 000 + 10 000 + 7 000 + 2</a:t>
            </a:r>
            <a:endParaRPr kumimoji="0" lang="en-US" sz="3600" b="1"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33" name="TextBox 32">
            <a:extLst>
              <a:ext uri="{FF2B5EF4-FFF2-40B4-BE49-F238E27FC236}">
                <a16:creationId xmlns:a16="http://schemas.microsoft.com/office/drawing/2014/main" id="{94AEC777-1302-401B-82D1-34515AAC3421}"/>
              </a:ext>
            </a:extLst>
          </p:cNvPr>
          <p:cNvSpPr txBox="1"/>
          <p:nvPr/>
        </p:nvSpPr>
        <p:spPr>
          <a:xfrm>
            <a:off x="1003852" y="799009"/>
            <a:ext cx="3925957" cy="954107"/>
          </a:xfrm>
          <a:prstGeom prst="rect">
            <a:avLst/>
          </a:prstGeom>
          <a:noFill/>
        </p:spPr>
        <p:txBody>
          <a:bodyPr wrap="square">
            <a:spAutoFit/>
          </a:bodyPr>
          <a:lstStyle/>
          <a:p>
            <a:pPr lvl="0" algn="ctr"/>
            <a:r>
              <a:rPr lang="en-US" sz="2800" b="1" dirty="0" err="1">
                <a:solidFill>
                  <a:srgbClr val="0070C0"/>
                </a:solidFill>
                <a:latin typeface="Calibri" panose="020F0502020204030204" pitchFamily="34" charset="0"/>
                <a:cs typeface="Calibri" panose="020F0502020204030204" pitchFamily="34" charset="0"/>
              </a:rPr>
              <a:t>Viết</a:t>
            </a:r>
            <a:r>
              <a:rPr lang="en-US" sz="2800" b="1" dirty="0">
                <a:solidFill>
                  <a:srgbClr val="0070C0"/>
                </a:solidFill>
                <a:latin typeface="Calibri" panose="020F0502020204030204" pitchFamily="34" charset="0"/>
                <a:cs typeface="Calibri" panose="020F0502020204030204" pitchFamily="34" charset="0"/>
              </a:rPr>
              <a:t> </a:t>
            </a:r>
            <a:r>
              <a:rPr lang="en-US" sz="2800" b="1" dirty="0" err="1">
                <a:solidFill>
                  <a:srgbClr val="0070C0"/>
                </a:solidFill>
                <a:latin typeface="Calibri" panose="020F0502020204030204" pitchFamily="34" charset="0"/>
                <a:cs typeface="Calibri" panose="020F0502020204030204" pitchFamily="34" charset="0"/>
              </a:rPr>
              <a:t>số</a:t>
            </a:r>
            <a:r>
              <a:rPr lang="en-US" sz="2800" b="1" dirty="0">
                <a:solidFill>
                  <a:srgbClr val="0070C0"/>
                </a:solidFill>
                <a:latin typeface="Calibri" panose="020F0502020204030204" pitchFamily="34" charset="0"/>
                <a:cs typeface="Calibri" panose="020F0502020204030204" pitchFamily="34" charset="0"/>
              </a:rPr>
              <a:t> </a:t>
            </a:r>
            <a:r>
              <a:rPr lang="en-US" sz="2800" b="1" dirty="0" err="1">
                <a:solidFill>
                  <a:srgbClr val="0070C0"/>
                </a:solidFill>
                <a:latin typeface="Calibri" panose="020F0502020204030204" pitchFamily="34" charset="0"/>
                <a:cs typeface="Calibri" panose="020F0502020204030204" pitchFamily="34" charset="0"/>
              </a:rPr>
              <a:t>sau</a:t>
            </a:r>
            <a:r>
              <a:rPr lang="en-US" sz="2800" b="1" dirty="0">
                <a:solidFill>
                  <a:srgbClr val="0070C0"/>
                </a:solidFill>
                <a:latin typeface="Calibri" panose="020F0502020204030204" pitchFamily="34" charset="0"/>
                <a:cs typeface="Calibri" panose="020F0502020204030204" pitchFamily="34" charset="0"/>
              </a:rPr>
              <a:t> </a:t>
            </a:r>
            <a:r>
              <a:rPr lang="en-US" sz="2800" b="1" dirty="0" err="1">
                <a:solidFill>
                  <a:srgbClr val="0070C0"/>
                </a:solidFill>
                <a:latin typeface="Calibri" panose="020F0502020204030204" pitchFamily="34" charset="0"/>
                <a:cs typeface="Calibri" panose="020F0502020204030204" pitchFamily="34" charset="0"/>
              </a:rPr>
              <a:t>thành</a:t>
            </a:r>
            <a:r>
              <a:rPr lang="en-US" sz="2800" b="1" dirty="0">
                <a:solidFill>
                  <a:srgbClr val="0070C0"/>
                </a:solidFill>
                <a:latin typeface="Calibri" panose="020F0502020204030204" pitchFamily="34" charset="0"/>
                <a:cs typeface="Calibri" panose="020F0502020204030204" pitchFamily="34" charset="0"/>
              </a:rPr>
              <a:t> </a:t>
            </a:r>
            <a:r>
              <a:rPr lang="en-US" sz="2800" b="1" dirty="0" err="1">
                <a:solidFill>
                  <a:srgbClr val="0070C0"/>
                </a:solidFill>
                <a:latin typeface="Calibri" panose="020F0502020204030204" pitchFamily="34" charset="0"/>
                <a:cs typeface="Calibri" panose="020F0502020204030204" pitchFamily="34" charset="0"/>
              </a:rPr>
              <a:t>tổng</a:t>
            </a:r>
            <a:r>
              <a:rPr lang="en-US" sz="2800" b="1" dirty="0">
                <a:solidFill>
                  <a:srgbClr val="0070C0"/>
                </a:solidFill>
                <a:latin typeface="Calibri" panose="020F0502020204030204" pitchFamily="34" charset="0"/>
                <a:cs typeface="Calibri" panose="020F0502020204030204" pitchFamily="34" charset="0"/>
              </a:rPr>
              <a:t>: 23 917 002</a:t>
            </a:r>
            <a:endParaRPr kumimoji="0" lang="en-US" sz="2000" b="1" i="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271143973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down)">
                                      <p:cBhvr>
                                        <p:cTn id="7" dur="500"/>
                                        <p:tgtEl>
                                          <p:spTgt spid="26"/>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33"/>
                                        </p:tgtEl>
                                        <p:attrNameLst>
                                          <p:attrName>style.visibility</p:attrName>
                                        </p:attrNameLst>
                                      </p:cBhvr>
                                      <p:to>
                                        <p:strVal val="visible"/>
                                      </p:to>
                                    </p:set>
                                    <p:animEffect transition="in" filter="wipe(down)">
                                      <p:cBhvr>
                                        <p:cTn id="10" dur="500"/>
                                        <p:tgtEl>
                                          <p:spTgt spid="33"/>
                                        </p:tgtEl>
                                      </p:cBhvr>
                                    </p:animEffect>
                                  </p:childTnLst>
                                </p:cTn>
                              </p:par>
                              <p:par>
                                <p:cTn id="11" presetID="22" presetClass="entr" presetSubtype="4" fill="hold" nodeType="withEffect">
                                  <p:stCondLst>
                                    <p:cond delay="0"/>
                                  </p:stCondLst>
                                  <p:childTnLst>
                                    <p:set>
                                      <p:cBhvr>
                                        <p:cTn id="12" dur="1" fill="hold">
                                          <p:stCondLst>
                                            <p:cond delay="0"/>
                                          </p:stCondLst>
                                        </p:cTn>
                                        <p:tgtEl>
                                          <p:spTgt spid="31"/>
                                        </p:tgtEl>
                                        <p:attrNameLst>
                                          <p:attrName>style.visibility</p:attrName>
                                        </p:attrNameLst>
                                      </p:cBhvr>
                                      <p:to>
                                        <p:strVal val="visible"/>
                                      </p:to>
                                    </p:set>
                                    <p:animEffect transition="in" filter="wipe(down)">
                                      <p:cBhvr>
                                        <p:cTn id="13" dur="500"/>
                                        <p:tgtEl>
                                          <p:spTgt spid="31"/>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wipe(down)">
                                      <p:cBhvr>
                                        <p:cTn id="18" dur="500"/>
                                        <p:tgtEl>
                                          <p:spTgt spid="12"/>
                                        </p:tgtEl>
                                      </p:cBhvr>
                                    </p:animEffect>
                                  </p:childTnLst>
                                  <p:subTnLst>
                                    <p:audio>
                                      <p:cMediaNode>
                                        <p:cTn display="0" masterRel="sameClick">
                                          <p:stCondLst>
                                            <p:cond evt="begin" delay="0">
                                              <p:tn val="16"/>
                                            </p:cond>
                                          </p:stCondLst>
                                          <p:endCondLst>
                                            <p:cond evt="onStopAudio" delay="0">
                                              <p:tgtEl>
                                                <p:sldTgt/>
                                              </p:tgtEl>
                                            </p:cond>
                                          </p:endCondLst>
                                        </p:cTn>
                                        <p:tgtEl>
                                          <p:sndTgt r:embed="rId3" name="chimes.wav"/>
                                        </p:tgtEl>
                                      </p:cMediaNode>
                                    </p:audio>
                                  </p:subTnLst>
                                </p:cTn>
                              </p:par>
                              <p:par>
                                <p:cTn id="19" presetID="22" presetClass="entr" presetSubtype="4" fill="hold" nodeType="withEffect">
                                  <p:stCondLst>
                                    <p:cond delay="0"/>
                                  </p:stCondLst>
                                  <p:childTnLst>
                                    <p:set>
                                      <p:cBhvr>
                                        <p:cTn id="20" dur="1" fill="hold">
                                          <p:stCondLst>
                                            <p:cond delay="0"/>
                                          </p:stCondLst>
                                        </p:cTn>
                                        <p:tgtEl>
                                          <p:spTgt spid="30"/>
                                        </p:tgtEl>
                                        <p:attrNameLst>
                                          <p:attrName>style.visibility</p:attrName>
                                        </p:attrNameLst>
                                      </p:cBhvr>
                                      <p:to>
                                        <p:strVal val="visible"/>
                                      </p:to>
                                    </p:set>
                                    <p:animEffect transition="in" filter="wipe(down)">
                                      <p:cBhvr>
                                        <p:cTn id="21" dur="500"/>
                                        <p:tgtEl>
                                          <p:spTgt spid="30"/>
                                        </p:tgtEl>
                                      </p:cBhvr>
                                    </p:animEffect>
                                  </p:childTnLst>
                                  <p:subTnLst>
                                    <p:audio>
                                      <p:cMediaNode>
                                        <p:cTn display="0" masterRel="sameClick">
                                          <p:stCondLst>
                                            <p:cond evt="begin" delay="0">
                                              <p:tn val="19"/>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3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12192000" cy="7162800"/>
          </a:xfrm>
          <a:prstGeom prst="rect">
            <a:avLst/>
          </a:prstGeom>
        </p:spPr>
      </p:pic>
      <p:pic>
        <p:nvPicPr>
          <p:cNvPr id="25" name="Picture 2">
            <a:extLst>
              <a:ext uri="{FF2B5EF4-FFF2-40B4-BE49-F238E27FC236}">
                <a16:creationId xmlns:a16="http://schemas.microsoft.com/office/drawing/2014/main" id="{11E343D3-0BE6-4FF2-8CB8-572C34B42D76}"/>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36205" t="-190" r="39426" b="190"/>
          <a:stretch/>
        </p:blipFill>
        <p:spPr bwMode="auto">
          <a:xfrm>
            <a:off x="9048424" y="2784410"/>
            <a:ext cx="1544778" cy="3624708"/>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2">
            <a:extLst>
              <a:ext uri="{FF2B5EF4-FFF2-40B4-BE49-F238E27FC236}">
                <a16:creationId xmlns:a16="http://schemas.microsoft.com/office/drawing/2014/main" id="{418BB577-3892-4B2B-84B2-D6C6965B662F}"/>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60574"/>
          <a:stretch/>
        </p:blipFill>
        <p:spPr bwMode="auto">
          <a:xfrm flipH="1">
            <a:off x="2141849" y="2679349"/>
            <a:ext cx="2664663" cy="3864645"/>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2">
            <a:extLst>
              <a:ext uri="{FF2B5EF4-FFF2-40B4-BE49-F238E27FC236}">
                <a16:creationId xmlns:a16="http://schemas.microsoft.com/office/drawing/2014/main" id="{37165D7D-B8B6-4A70-BFBC-CC39633723F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5885987" y="975120"/>
            <a:ext cx="4182352" cy="1832390"/>
          </a:xfrm>
          <a:prstGeom prst="rect">
            <a:avLst/>
          </a:prstGeom>
        </p:spPr>
      </p:pic>
      <p:pic>
        <p:nvPicPr>
          <p:cNvPr id="31" name="Picture 6">
            <a:extLst>
              <a:ext uri="{FF2B5EF4-FFF2-40B4-BE49-F238E27FC236}">
                <a16:creationId xmlns:a16="http://schemas.microsoft.com/office/drawing/2014/main" id="{10ABE63C-DA29-4231-A772-1F54378D4B40}"/>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636104" y="198783"/>
            <a:ext cx="4765410" cy="3052285"/>
          </a:xfrm>
          <a:prstGeom prst="rect">
            <a:avLst/>
          </a:prstGeom>
        </p:spPr>
      </p:pic>
      <p:sp>
        <p:nvSpPr>
          <p:cNvPr id="12" name="TextBox 11">
            <a:extLst>
              <a:ext uri="{FF2B5EF4-FFF2-40B4-BE49-F238E27FC236}">
                <a16:creationId xmlns:a16="http://schemas.microsoft.com/office/drawing/2014/main" id="{9AB6C72F-2C23-4117-BE58-26BD063594E4}"/>
              </a:ext>
            </a:extLst>
          </p:cNvPr>
          <p:cNvSpPr txBox="1"/>
          <p:nvPr/>
        </p:nvSpPr>
        <p:spPr>
          <a:xfrm>
            <a:off x="6102625" y="1619485"/>
            <a:ext cx="3588026" cy="677108"/>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400" b="1" i="1" u="none" strike="noStrike" kern="1200" cap="none" spc="0" normalizeH="0" baseline="0" noProof="0" dirty="0">
                <a:ln w="12700">
                  <a:noFill/>
                </a:ln>
                <a:solidFill>
                  <a:prstClr val="black"/>
                </a:solidFill>
                <a:effectLst>
                  <a:outerShdw blurRad="50800" dist="38100" dir="2700000" algn="tl" rotWithShape="0">
                    <a:prstClr val="black">
                      <a:alpha val="40000"/>
                    </a:prstClr>
                  </a:outerShdw>
                </a:effectLst>
                <a:uLnTx/>
                <a:uFillTx/>
                <a:latin typeface="Calibri" panose="020F0502020204030204" pitchFamily="34" charset="0"/>
                <a:ea typeface="华康海报体W12" panose="040B0C09000000000000" pitchFamily="81" charset="-122"/>
                <a:cs typeface="Calibri" panose="020F0502020204030204" pitchFamily="34" charset="0"/>
              </a:rPr>
              <a:t>80 503 024</a:t>
            </a:r>
            <a:endParaRPr kumimoji="0" lang="en-US" sz="4400" b="1"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33" name="TextBox 32">
            <a:extLst>
              <a:ext uri="{FF2B5EF4-FFF2-40B4-BE49-F238E27FC236}">
                <a16:creationId xmlns:a16="http://schemas.microsoft.com/office/drawing/2014/main" id="{94AEC777-1302-401B-82D1-34515AAC3421}"/>
              </a:ext>
            </a:extLst>
          </p:cNvPr>
          <p:cNvSpPr txBox="1"/>
          <p:nvPr/>
        </p:nvSpPr>
        <p:spPr>
          <a:xfrm>
            <a:off x="1003852" y="799009"/>
            <a:ext cx="4283765" cy="138499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Viết số gồm: 8 chục triệu, 5 trăm nghìn, 3 nghìn, 2 chục, 4 đơn vị:</a:t>
            </a:r>
            <a:endParaRPr kumimoji="0" lang="en-US" sz="2800" b="1" i="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68140241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down)">
                                      <p:cBhvr>
                                        <p:cTn id="7" dur="500"/>
                                        <p:tgtEl>
                                          <p:spTgt spid="26"/>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33"/>
                                        </p:tgtEl>
                                        <p:attrNameLst>
                                          <p:attrName>style.visibility</p:attrName>
                                        </p:attrNameLst>
                                      </p:cBhvr>
                                      <p:to>
                                        <p:strVal val="visible"/>
                                      </p:to>
                                    </p:set>
                                    <p:animEffect transition="in" filter="wipe(down)">
                                      <p:cBhvr>
                                        <p:cTn id="10" dur="500"/>
                                        <p:tgtEl>
                                          <p:spTgt spid="33"/>
                                        </p:tgtEl>
                                      </p:cBhvr>
                                    </p:animEffect>
                                  </p:childTnLst>
                                </p:cTn>
                              </p:par>
                              <p:par>
                                <p:cTn id="11" presetID="22" presetClass="entr" presetSubtype="4" fill="hold" nodeType="withEffect">
                                  <p:stCondLst>
                                    <p:cond delay="0"/>
                                  </p:stCondLst>
                                  <p:childTnLst>
                                    <p:set>
                                      <p:cBhvr>
                                        <p:cTn id="12" dur="1" fill="hold">
                                          <p:stCondLst>
                                            <p:cond delay="0"/>
                                          </p:stCondLst>
                                        </p:cTn>
                                        <p:tgtEl>
                                          <p:spTgt spid="31"/>
                                        </p:tgtEl>
                                        <p:attrNameLst>
                                          <p:attrName>style.visibility</p:attrName>
                                        </p:attrNameLst>
                                      </p:cBhvr>
                                      <p:to>
                                        <p:strVal val="visible"/>
                                      </p:to>
                                    </p:set>
                                    <p:animEffect transition="in" filter="wipe(down)">
                                      <p:cBhvr>
                                        <p:cTn id="13" dur="500"/>
                                        <p:tgtEl>
                                          <p:spTgt spid="31"/>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wipe(down)">
                                      <p:cBhvr>
                                        <p:cTn id="18" dur="500"/>
                                        <p:tgtEl>
                                          <p:spTgt spid="12"/>
                                        </p:tgtEl>
                                      </p:cBhvr>
                                    </p:animEffect>
                                  </p:childTnLst>
                                  <p:subTnLst>
                                    <p:audio>
                                      <p:cMediaNode>
                                        <p:cTn display="0" masterRel="sameClick">
                                          <p:stCondLst>
                                            <p:cond evt="begin" delay="0">
                                              <p:tn val="16"/>
                                            </p:cond>
                                          </p:stCondLst>
                                          <p:endCondLst>
                                            <p:cond evt="onStopAudio" delay="0">
                                              <p:tgtEl>
                                                <p:sldTgt/>
                                              </p:tgtEl>
                                            </p:cond>
                                          </p:endCondLst>
                                        </p:cTn>
                                        <p:tgtEl>
                                          <p:sndTgt r:embed="rId3" name="chimes.wav"/>
                                        </p:tgtEl>
                                      </p:cMediaNode>
                                    </p:audio>
                                  </p:subTnLst>
                                </p:cTn>
                              </p:par>
                              <p:par>
                                <p:cTn id="19" presetID="22" presetClass="entr" presetSubtype="4" fill="hold" nodeType="withEffect">
                                  <p:stCondLst>
                                    <p:cond delay="0"/>
                                  </p:stCondLst>
                                  <p:childTnLst>
                                    <p:set>
                                      <p:cBhvr>
                                        <p:cTn id="20" dur="1" fill="hold">
                                          <p:stCondLst>
                                            <p:cond delay="0"/>
                                          </p:stCondLst>
                                        </p:cTn>
                                        <p:tgtEl>
                                          <p:spTgt spid="30"/>
                                        </p:tgtEl>
                                        <p:attrNameLst>
                                          <p:attrName>style.visibility</p:attrName>
                                        </p:attrNameLst>
                                      </p:cBhvr>
                                      <p:to>
                                        <p:strVal val="visible"/>
                                      </p:to>
                                    </p:set>
                                    <p:animEffect transition="in" filter="wipe(down)">
                                      <p:cBhvr>
                                        <p:cTn id="21" dur="500"/>
                                        <p:tgtEl>
                                          <p:spTgt spid="30"/>
                                        </p:tgtEl>
                                      </p:cBhvr>
                                    </p:animEffect>
                                  </p:childTnLst>
                                  <p:subTnLst>
                                    <p:audio>
                                      <p:cMediaNode>
                                        <p:cTn display="0" masterRel="sameClick">
                                          <p:stCondLst>
                                            <p:cond evt="begin" delay="0">
                                              <p:tn val="19"/>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3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12192000" cy="7162800"/>
          </a:xfrm>
          <a:prstGeom prst="rect">
            <a:avLst/>
          </a:prstGeom>
        </p:spPr>
      </p:pic>
      <p:pic>
        <p:nvPicPr>
          <p:cNvPr id="25" name="Picture 2">
            <a:extLst>
              <a:ext uri="{FF2B5EF4-FFF2-40B4-BE49-F238E27FC236}">
                <a16:creationId xmlns:a16="http://schemas.microsoft.com/office/drawing/2014/main" id="{11E343D3-0BE6-4FF2-8CB8-572C34B42D76}"/>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36205" t="-190" r="39426" b="190"/>
          <a:stretch/>
        </p:blipFill>
        <p:spPr bwMode="auto">
          <a:xfrm>
            <a:off x="9048424" y="2784410"/>
            <a:ext cx="1544778" cy="3624708"/>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2">
            <a:extLst>
              <a:ext uri="{FF2B5EF4-FFF2-40B4-BE49-F238E27FC236}">
                <a16:creationId xmlns:a16="http://schemas.microsoft.com/office/drawing/2014/main" id="{418BB577-3892-4B2B-84B2-D6C6965B662F}"/>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60574"/>
          <a:stretch/>
        </p:blipFill>
        <p:spPr bwMode="auto">
          <a:xfrm flipH="1">
            <a:off x="2141849" y="2679349"/>
            <a:ext cx="2664663" cy="3864645"/>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2">
            <a:extLst>
              <a:ext uri="{FF2B5EF4-FFF2-40B4-BE49-F238E27FC236}">
                <a16:creationId xmlns:a16="http://schemas.microsoft.com/office/drawing/2014/main" id="{37165D7D-B8B6-4A70-BFBC-CC39633723F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5885987" y="975120"/>
            <a:ext cx="4182352" cy="1832390"/>
          </a:xfrm>
          <a:prstGeom prst="rect">
            <a:avLst/>
          </a:prstGeom>
        </p:spPr>
      </p:pic>
      <p:pic>
        <p:nvPicPr>
          <p:cNvPr id="31" name="Picture 6">
            <a:extLst>
              <a:ext uri="{FF2B5EF4-FFF2-40B4-BE49-F238E27FC236}">
                <a16:creationId xmlns:a16="http://schemas.microsoft.com/office/drawing/2014/main" id="{10ABE63C-DA29-4231-A772-1F54378D4B40}"/>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636104" y="198783"/>
            <a:ext cx="4765410" cy="3052285"/>
          </a:xfrm>
          <a:prstGeom prst="rect">
            <a:avLst/>
          </a:prstGeom>
        </p:spPr>
      </p:pic>
      <p:sp>
        <p:nvSpPr>
          <p:cNvPr id="12" name="TextBox 11">
            <a:extLst>
              <a:ext uri="{FF2B5EF4-FFF2-40B4-BE49-F238E27FC236}">
                <a16:creationId xmlns:a16="http://schemas.microsoft.com/office/drawing/2014/main" id="{9AB6C72F-2C23-4117-BE58-26BD063594E4}"/>
              </a:ext>
            </a:extLst>
          </p:cNvPr>
          <p:cNvSpPr txBox="1"/>
          <p:nvPr/>
        </p:nvSpPr>
        <p:spPr>
          <a:xfrm>
            <a:off x="6102625" y="1619485"/>
            <a:ext cx="3588026" cy="677108"/>
          </a:xfrm>
          <a:prstGeom prst="rect">
            <a:avLst/>
          </a:prstGeom>
          <a:noFill/>
        </p:spPr>
        <p:txBody>
          <a:bodyPr wrap="square" lIns="0" tIns="0" rIns="0" bIns="0" rtlCol="0">
            <a:spAutoFit/>
          </a:bodyPr>
          <a:lstStyle/>
          <a:p>
            <a:pPr lvl="0" algn="ctr">
              <a:defRPr/>
            </a:pPr>
            <a:r>
              <a:rPr lang="en-US" altLang="zh-CN" sz="4400" b="1" i="1" dirty="0">
                <a:ln w="12700">
                  <a:noFill/>
                </a:ln>
                <a:solidFill>
                  <a:prstClr val="black"/>
                </a:solidFill>
                <a:effectLst>
                  <a:outerShdw blurRad="50800" dist="38100" dir="2700000" algn="tl" rotWithShape="0">
                    <a:prstClr val="black">
                      <a:alpha val="40000"/>
                    </a:prstClr>
                  </a:outerShdw>
                </a:effectLst>
                <a:latin typeface="Calibri" panose="020F0502020204030204" pitchFamily="34" charset="0"/>
                <a:ea typeface="华康海报体W12" panose="040B0C09000000000000" pitchFamily="81" charset="-122"/>
                <a:cs typeface="Calibri" panose="020F0502020204030204" pitchFamily="34" charset="0"/>
              </a:rPr>
              <a:t>1 000 000 000</a:t>
            </a:r>
            <a:endParaRPr kumimoji="0" lang="en-US" sz="4400" b="1"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33" name="TextBox 32">
            <a:extLst>
              <a:ext uri="{FF2B5EF4-FFF2-40B4-BE49-F238E27FC236}">
                <a16:creationId xmlns:a16="http://schemas.microsoft.com/office/drawing/2014/main" id="{94AEC777-1302-401B-82D1-34515AAC3421}"/>
              </a:ext>
            </a:extLst>
          </p:cNvPr>
          <p:cNvSpPr txBox="1"/>
          <p:nvPr/>
        </p:nvSpPr>
        <p:spPr>
          <a:xfrm>
            <a:off x="1431235" y="1027609"/>
            <a:ext cx="4283765" cy="769441"/>
          </a:xfrm>
          <a:prstGeom prst="rect">
            <a:avLst/>
          </a:prstGeom>
          <a:noFill/>
        </p:spPr>
        <p:txBody>
          <a:bodyPr wrap="square">
            <a:spAutoFit/>
          </a:bodyPr>
          <a:lstStyle/>
          <a:p>
            <a:pPr lvl="0" algn="just">
              <a:defRPr/>
            </a:pPr>
            <a:r>
              <a:rPr lang="vi-VN" sz="4400" b="1" dirty="0">
                <a:solidFill>
                  <a:srgbClr val="0070C0"/>
                </a:solidFill>
                <a:latin typeface="Calibri" panose="020F0502020204030204" pitchFamily="34" charset="0"/>
                <a:cs typeface="Calibri" panose="020F0502020204030204" pitchFamily="34" charset="0"/>
              </a:rPr>
              <a:t>Viết số : 1 tỉ </a:t>
            </a:r>
            <a:endParaRPr kumimoji="0" lang="en-US" sz="4400" b="1" i="0" u="none" strike="noStrike" kern="1200" cap="none" spc="0" normalizeH="0" baseline="0" noProof="0" dirty="0">
              <a:ln>
                <a:noFill/>
              </a:ln>
              <a:solidFill>
                <a:srgbClr val="0070C0"/>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4412569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down)">
                                      <p:cBhvr>
                                        <p:cTn id="7" dur="500"/>
                                        <p:tgtEl>
                                          <p:spTgt spid="26"/>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33"/>
                                        </p:tgtEl>
                                        <p:attrNameLst>
                                          <p:attrName>style.visibility</p:attrName>
                                        </p:attrNameLst>
                                      </p:cBhvr>
                                      <p:to>
                                        <p:strVal val="visible"/>
                                      </p:to>
                                    </p:set>
                                    <p:animEffect transition="in" filter="wipe(down)">
                                      <p:cBhvr>
                                        <p:cTn id="10" dur="500"/>
                                        <p:tgtEl>
                                          <p:spTgt spid="33"/>
                                        </p:tgtEl>
                                      </p:cBhvr>
                                    </p:animEffect>
                                  </p:childTnLst>
                                </p:cTn>
                              </p:par>
                              <p:par>
                                <p:cTn id="11" presetID="22" presetClass="entr" presetSubtype="4" fill="hold" nodeType="withEffect">
                                  <p:stCondLst>
                                    <p:cond delay="0"/>
                                  </p:stCondLst>
                                  <p:childTnLst>
                                    <p:set>
                                      <p:cBhvr>
                                        <p:cTn id="12" dur="1" fill="hold">
                                          <p:stCondLst>
                                            <p:cond delay="0"/>
                                          </p:stCondLst>
                                        </p:cTn>
                                        <p:tgtEl>
                                          <p:spTgt spid="31"/>
                                        </p:tgtEl>
                                        <p:attrNameLst>
                                          <p:attrName>style.visibility</p:attrName>
                                        </p:attrNameLst>
                                      </p:cBhvr>
                                      <p:to>
                                        <p:strVal val="visible"/>
                                      </p:to>
                                    </p:set>
                                    <p:animEffect transition="in" filter="wipe(down)">
                                      <p:cBhvr>
                                        <p:cTn id="13" dur="500"/>
                                        <p:tgtEl>
                                          <p:spTgt spid="31"/>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wipe(down)">
                                      <p:cBhvr>
                                        <p:cTn id="18" dur="500"/>
                                        <p:tgtEl>
                                          <p:spTgt spid="12"/>
                                        </p:tgtEl>
                                      </p:cBhvr>
                                    </p:animEffect>
                                  </p:childTnLst>
                                  <p:subTnLst>
                                    <p:audio>
                                      <p:cMediaNode>
                                        <p:cTn display="0" masterRel="sameClick">
                                          <p:stCondLst>
                                            <p:cond evt="begin" delay="0">
                                              <p:tn val="16"/>
                                            </p:cond>
                                          </p:stCondLst>
                                          <p:endCondLst>
                                            <p:cond evt="onStopAudio" delay="0">
                                              <p:tgtEl>
                                                <p:sldTgt/>
                                              </p:tgtEl>
                                            </p:cond>
                                          </p:endCondLst>
                                        </p:cTn>
                                        <p:tgtEl>
                                          <p:sndTgt r:embed="rId3" name="chimes.wav"/>
                                        </p:tgtEl>
                                      </p:cMediaNode>
                                    </p:audio>
                                  </p:subTnLst>
                                </p:cTn>
                              </p:par>
                              <p:par>
                                <p:cTn id="19" presetID="22" presetClass="entr" presetSubtype="4" fill="hold" nodeType="withEffect">
                                  <p:stCondLst>
                                    <p:cond delay="0"/>
                                  </p:stCondLst>
                                  <p:childTnLst>
                                    <p:set>
                                      <p:cBhvr>
                                        <p:cTn id="20" dur="1" fill="hold">
                                          <p:stCondLst>
                                            <p:cond delay="0"/>
                                          </p:stCondLst>
                                        </p:cTn>
                                        <p:tgtEl>
                                          <p:spTgt spid="30"/>
                                        </p:tgtEl>
                                        <p:attrNameLst>
                                          <p:attrName>style.visibility</p:attrName>
                                        </p:attrNameLst>
                                      </p:cBhvr>
                                      <p:to>
                                        <p:strVal val="visible"/>
                                      </p:to>
                                    </p:set>
                                    <p:animEffect transition="in" filter="wipe(down)">
                                      <p:cBhvr>
                                        <p:cTn id="21" dur="500"/>
                                        <p:tgtEl>
                                          <p:spTgt spid="30"/>
                                        </p:tgtEl>
                                      </p:cBhvr>
                                    </p:animEffect>
                                  </p:childTnLst>
                                  <p:subTnLst>
                                    <p:audio>
                                      <p:cMediaNode>
                                        <p:cTn display="0" masterRel="sameClick">
                                          <p:stCondLst>
                                            <p:cond evt="begin" delay="0">
                                              <p:tn val="19"/>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3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p:cNvGrpSpPr/>
          <p:nvPr/>
        </p:nvGrpSpPr>
        <p:grpSpPr>
          <a:xfrm>
            <a:off x="1727814" y="339890"/>
            <a:ext cx="9502816" cy="1541240"/>
            <a:chOff x="1196931" y="996158"/>
            <a:chExt cx="8898106" cy="1747535"/>
          </a:xfrm>
        </p:grpSpPr>
        <p:sp>
          <p:nvSpPr>
            <p:cNvPr id="12" name="Rectangle: Diagonal Corners Rounded 6">
              <a:extLst>
                <a:ext uri="{FF2B5EF4-FFF2-40B4-BE49-F238E27FC236}">
                  <a16:creationId xmlns:a16="http://schemas.microsoft.com/office/drawing/2014/main" id="{FE0DF77D-D28F-4A32-9BA1-BB88CF994A81}"/>
                </a:ext>
              </a:extLst>
            </p:cNvPr>
            <p:cNvSpPr/>
            <p:nvPr/>
          </p:nvSpPr>
          <p:spPr>
            <a:xfrm>
              <a:off x="1338788" y="1113091"/>
              <a:ext cx="8756249" cy="1630602"/>
            </a:xfrm>
            <a:prstGeom prst="round2DiagRect">
              <a:avLst/>
            </a:prstGeom>
            <a:solidFill>
              <a:srgbClr val="92D050"/>
            </a:solidFill>
            <a:ln w="38100">
              <a:solidFill>
                <a:schemeClr val="accent6">
                  <a:lumMod val="50000"/>
                </a:schemeClr>
              </a:solidFill>
              <a:prstDash val="solid"/>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Rectangle: Diagonal Corners Rounded 7">
              <a:extLst>
                <a:ext uri="{FF2B5EF4-FFF2-40B4-BE49-F238E27FC236}">
                  <a16:creationId xmlns:a16="http://schemas.microsoft.com/office/drawing/2014/main" id="{EE464D4B-4E53-446A-BF0B-8D2FE942C606}"/>
                </a:ext>
              </a:extLst>
            </p:cNvPr>
            <p:cNvSpPr/>
            <p:nvPr/>
          </p:nvSpPr>
          <p:spPr>
            <a:xfrm>
              <a:off x="1196931" y="996158"/>
              <a:ext cx="8756249" cy="1630601"/>
            </a:xfrm>
            <a:prstGeom prst="round2DiagRect">
              <a:avLst/>
            </a:prstGeom>
            <a:ln w="38100">
              <a:solidFill>
                <a:schemeClr val="accent6">
                  <a:lumMod val="50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pic>
        <p:nvPicPr>
          <p:cNvPr id="4" name="Picture 3" descr="A group of dolls holding kites&#10;&#10;Description automatically generated with low confidence">
            <a:extLst>
              <a:ext uri="{FF2B5EF4-FFF2-40B4-BE49-F238E27FC236}">
                <a16:creationId xmlns:a16="http://schemas.microsoft.com/office/drawing/2014/main" id="{5811D9C2-463A-41B7-AD2B-61088692325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18131" y="1964074"/>
            <a:ext cx="5546962" cy="3956926"/>
          </a:xfrm>
          <a:prstGeom prst="rect">
            <a:avLst/>
          </a:prstGeom>
        </p:spPr>
      </p:pic>
      <p:pic>
        <p:nvPicPr>
          <p:cNvPr id="14" name="Picture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312754" y="1135978"/>
            <a:ext cx="3067285" cy="2556648"/>
          </a:xfrm>
          <a:prstGeom prst="rect">
            <a:avLst/>
          </a:prstGeom>
        </p:spPr>
      </p:pic>
      <p:pic>
        <p:nvPicPr>
          <p:cNvPr id="9" name="Picture 8">
            <a:extLst>
              <a:ext uri="{FF2B5EF4-FFF2-40B4-BE49-F238E27FC236}">
                <a16:creationId xmlns:a16="http://schemas.microsoft.com/office/drawing/2014/main" id="{9EB06E15-E1A3-5E75-9BA8-023DC3C52123}"/>
              </a:ext>
            </a:extLst>
          </p:cNvPr>
          <p:cNvPicPr>
            <a:picLocks noChangeAspect="1"/>
          </p:cNvPicPr>
          <p:nvPr/>
        </p:nvPicPr>
        <p:blipFill>
          <a:blip r:embed="rId4"/>
          <a:stretch>
            <a:fillRect/>
          </a:stretch>
        </p:blipFill>
        <p:spPr>
          <a:xfrm>
            <a:off x="2021191" y="604224"/>
            <a:ext cx="9102117" cy="963251"/>
          </a:xfrm>
          <a:prstGeom prst="rect">
            <a:avLst/>
          </a:prstGeom>
        </p:spPr>
      </p:pic>
    </p:spTree>
    <p:extLst>
      <p:ext uri="{BB962C8B-B14F-4D97-AF65-F5344CB8AC3E}">
        <p14:creationId xmlns:p14="http://schemas.microsoft.com/office/powerpoint/2010/main" val="189176517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1+#ppt_w/2"/>
                                          </p:val>
                                        </p:tav>
                                        <p:tav tm="100000">
                                          <p:val>
                                            <p:strVal val="#ppt_x"/>
                                          </p:val>
                                        </p:tav>
                                      </p:tavLst>
                                    </p:anim>
                                    <p:anim calcmode="lin" valueType="num">
                                      <p:cBhvr additive="base">
                                        <p:cTn id="8" dur="1000" fill="hold"/>
                                        <p:tgtEl>
                                          <p:spTgt spid="4"/>
                                        </p:tgtEl>
                                        <p:attrNameLst>
                                          <p:attrName>ppt_y</p:attrName>
                                        </p:attrNameLst>
                                      </p:cBhvr>
                                      <p:tavLst>
                                        <p:tav tm="0">
                                          <p:val>
                                            <p:strVal val="#ppt_y"/>
                                          </p:val>
                                        </p:tav>
                                        <p:tav tm="100000">
                                          <p:val>
                                            <p:strVal val="#ppt_y"/>
                                          </p:val>
                                        </p:tav>
                                      </p:tavLst>
                                    </p:anim>
                                  </p:childTnLst>
                                </p:cTn>
                              </p:par>
                              <p:par>
                                <p:cTn id="9" presetID="32" presetClass="emph" presetSubtype="0" repeatCount="indefinite" fill="hold" nodeType="withEffect">
                                  <p:stCondLst>
                                    <p:cond delay="0"/>
                                  </p:stCondLst>
                                  <p:childTnLst>
                                    <p:animRot by="120000">
                                      <p:cBhvr>
                                        <p:cTn id="10" dur="100" fill="hold">
                                          <p:stCondLst>
                                            <p:cond delay="0"/>
                                          </p:stCondLst>
                                        </p:cTn>
                                        <p:tgtEl>
                                          <p:spTgt spid="14"/>
                                        </p:tgtEl>
                                        <p:attrNameLst>
                                          <p:attrName>r</p:attrName>
                                        </p:attrNameLst>
                                      </p:cBhvr>
                                    </p:animRot>
                                    <p:animRot by="-240000">
                                      <p:cBhvr>
                                        <p:cTn id="11" dur="200" fill="hold">
                                          <p:stCondLst>
                                            <p:cond delay="200"/>
                                          </p:stCondLst>
                                        </p:cTn>
                                        <p:tgtEl>
                                          <p:spTgt spid="14"/>
                                        </p:tgtEl>
                                        <p:attrNameLst>
                                          <p:attrName>r</p:attrName>
                                        </p:attrNameLst>
                                      </p:cBhvr>
                                    </p:animRot>
                                    <p:animRot by="240000">
                                      <p:cBhvr>
                                        <p:cTn id="12" dur="200" fill="hold">
                                          <p:stCondLst>
                                            <p:cond delay="400"/>
                                          </p:stCondLst>
                                        </p:cTn>
                                        <p:tgtEl>
                                          <p:spTgt spid="14"/>
                                        </p:tgtEl>
                                        <p:attrNameLst>
                                          <p:attrName>r</p:attrName>
                                        </p:attrNameLst>
                                      </p:cBhvr>
                                    </p:animRot>
                                    <p:animRot by="-240000">
                                      <p:cBhvr>
                                        <p:cTn id="13" dur="200" fill="hold">
                                          <p:stCondLst>
                                            <p:cond delay="600"/>
                                          </p:stCondLst>
                                        </p:cTn>
                                        <p:tgtEl>
                                          <p:spTgt spid="14"/>
                                        </p:tgtEl>
                                        <p:attrNameLst>
                                          <p:attrName>r</p:attrName>
                                        </p:attrNameLst>
                                      </p:cBhvr>
                                    </p:animRot>
                                    <p:animRot by="120000">
                                      <p:cBhvr>
                                        <p:cTn id="14" dur="200" fill="hold">
                                          <p:stCondLst>
                                            <p:cond delay="800"/>
                                          </p:stCondLst>
                                        </p:cTn>
                                        <p:tgtEl>
                                          <p:spTgt spid="14"/>
                                        </p:tgtEl>
                                        <p:attrNameLst>
                                          <p:attrName>r</p:attrName>
                                        </p:attrNameLst>
                                      </p:cBhvr>
                                    </p:animRot>
                                  </p:childTnLst>
                                </p:cTn>
                              </p:par>
                              <p:par>
                                <p:cTn id="15" presetID="42" presetClass="entr" presetSubtype="0"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1000"/>
                                        <p:tgtEl>
                                          <p:spTgt spid="11"/>
                                        </p:tgtEl>
                                      </p:cBhvr>
                                    </p:animEffect>
                                    <p:anim calcmode="lin" valueType="num">
                                      <p:cBhvr>
                                        <p:cTn id="18" dur="1000" fill="hold"/>
                                        <p:tgtEl>
                                          <p:spTgt spid="11"/>
                                        </p:tgtEl>
                                        <p:attrNameLst>
                                          <p:attrName>ppt_x</p:attrName>
                                        </p:attrNameLst>
                                      </p:cBhvr>
                                      <p:tavLst>
                                        <p:tav tm="0">
                                          <p:val>
                                            <p:strVal val="#ppt_x"/>
                                          </p:val>
                                        </p:tav>
                                        <p:tav tm="100000">
                                          <p:val>
                                            <p:strVal val="#ppt_x"/>
                                          </p:val>
                                        </p:tav>
                                      </p:tavLst>
                                    </p:anim>
                                    <p:anim calcmode="lin" valueType="num">
                                      <p:cBhvr>
                                        <p:cTn id="1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barn(inVertical)">
                                      <p:cBhvr>
                                        <p:cTn id="2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602"/>
        <p:cNvGrpSpPr/>
        <p:nvPr/>
      </p:nvGrpSpPr>
      <p:grpSpPr>
        <a:xfrm>
          <a:off x="0" y="0"/>
          <a:ext cx="0" cy="0"/>
          <a:chOff x="0" y="0"/>
          <a:chExt cx="0" cy="0"/>
        </a:xfrm>
      </p:grpSpPr>
      <p:sp>
        <p:nvSpPr>
          <p:cNvPr id="2" name="Rounded Rectangle 60">
            <a:extLst>
              <a:ext uri="{FF2B5EF4-FFF2-40B4-BE49-F238E27FC236}">
                <a16:creationId xmlns:a16="http://schemas.microsoft.com/office/drawing/2014/main" id="{1C2DB900-C6ED-6662-F38F-C3C163EDD395}"/>
              </a:ext>
            </a:extLst>
          </p:cNvPr>
          <p:cNvSpPr/>
          <p:nvPr/>
        </p:nvSpPr>
        <p:spPr>
          <a:xfrm>
            <a:off x="154112" y="236306"/>
            <a:ext cx="11794733" cy="6390525"/>
          </a:xfrm>
          <a:prstGeom prst="roundRect">
            <a:avLst/>
          </a:prstGeom>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3200" b="1" i="0" u="none" strike="noStrike" kern="0" cap="none" spc="0" normalizeH="0" baseline="0" noProof="0">
              <a:ln>
                <a:noFill/>
              </a:ln>
              <a:solidFill>
                <a:srgbClr val="A4C2F4">
                  <a:lumMod val="10000"/>
                </a:srgbClr>
              </a:solidFill>
              <a:effectLst>
                <a:outerShdw blurRad="38100" dist="38100" dir="2700000" algn="tl">
                  <a:srgbClr val="000000">
                    <a:alpha val="43137"/>
                  </a:srgbClr>
                </a:outerShdw>
              </a:effectLst>
              <a:uLnTx/>
              <a:uFillTx/>
              <a:latin typeface="UVF TypoSlabserif" panose="02000403050000020004" pitchFamily="2" charset="0"/>
              <a:ea typeface="+mn-ea"/>
              <a:cs typeface="+mn-cs"/>
              <a:sym typeface="Arial"/>
            </a:endParaRPr>
          </a:p>
        </p:txBody>
      </p:sp>
      <p:sp>
        <p:nvSpPr>
          <p:cNvPr id="3" name="TextBox 2">
            <a:extLst>
              <a:ext uri="{FF2B5EF4-FFF2-40B4-BE49-F238E27FC236}">
                <a16:creationId xmlns:a16="http://schemas.microsoft.com/office/drawing/2014/main" id="{17529CE6-C983-AD4B-1AEE-C7B4ADD3F6AD}"/>
              </a:ext>
            </a:extLst>
          </p:cNvPr>
          <p:cNvSpPr txBox="1"/>
          <p:nvPr/>
        </p:nvSpPr>
        <p:spPr>
          <a:xfrm>
            <a:off x="367934" y="1820198"/>
            <a:ext cx="10900141" cy="2462213"/>
          </a:xfrm>
          <a:prstGeom prst="rect">
            <a:avLst/>
          </a:prstGeom>
          <a:noFill/>
        </p:spPr>
        <p:txBody>
          <a:bodyPr wrap="square" rtlCol="0">
            <a:spAutoFit/>
          </a:bodyPr>
          <a:lstStyle/>
          <a:p>
            <a:pPr marL="914400" lvl="0" indent="-457200" algn="just">
              <a:spcBef>
                <a:spcPts val="1200"/>
              </a:spcBef>
              <a:buFont typeface="Arial" panose="020B0604020202020204" pitchFamily="34" charset="0"/>
              <a:buChar char="•"/>
            </a:pPr>
            <a:r>
              <a:rPr lang="vi-VN" sz="3600" b="1" dirty="0">
                <a:solidFill>
                  <a:srgbClr val="003399"/>
                </a:solidFill>
                <a:latin typeface="Calibri" panose="020F0502020204030204" pitchFamily="34" charset="0"/>
                <a:cs typeface="Calibri" panose="020F0502020204030204" pitchFamily="34" charset="0"/>
              </a:rPr>
              <a:t>So sánh được các số có nhiều chữ số </a:t>
            </a:r>
          </a:p>
          <a:p>
            <a:pPr marL="914400" lvl="0" indent="-457200" algn="just">
              <a:spcBef>
                <a:spcPts val="1200"/>
              </a:spcBef>
              <a:buFont typeface="Arial" panose="020B0604020202020204" pitchFamily="34" charset="0"/>
              <a:buChar char="•"/>
            </a:pPr>
            <a:r>
              <a:rPr lang="vi-VN" sz="3600" b="1" dirty="0">
                <a:solidFill>
                  <a:srgbClr val="003399"/>
                </a:solidFill>
                <a:latin typeface="Calibri" panose="020F0502020204030204" pitchFamily="34" charset="0"/>
                <a:cs typeface="Calibri" panose="020F0502020204030204" pitchFamily="34" charset="0"/>
              </a:rPr>
              <a:t>Biết cách so sánh các số có nhiều chữ số trong 2 trường hợp hai số không cùng số chữ số và hai số có cùng số chữ số.</a:t>
            </a:r>
          </a:p>
        </p:txBody>
      </p:sp>
      <p:pic>
        <p:nvPicPr>
          <p:cNvPr id="5" name="Picture 4" descr="Shape, rectangle&#10;&#10;Description automatically generated">
            <a:extLst>
              <a:ext uri="{FF2B5EF4-FFF2-40B4-BE49-F238E27FC236}">
                <a16:creationId xmlns:a16="http://schemas.microsoft.com/office/drawing/2014/main" id="{C529B7BB-A202-C3E6-5204-63BFFD29E2A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83625" y="95579"/>
            <a:ext cx="5969482" cy="1052587"/>
          </a:xfrm>
          <a:prstGeom prst="rect">
            <a:avLst/>
          </a:prstGeom>
        </p:spPr>
      </p:pic>
      <p:pic>
        <p:nvPicPr>
          <p:cNvPr id="6" name="Picture 5" descr="A cartoon of a child&#10;&#10;Description automatically generated with low confidence">
            <a:extLst>
              <a:ext uri="{FF2B5EF4-FFF2-40B4-BE49-F238E27FC236}">
                <a16:creationId xmlns:a16="http://schemas.microsoft.com/office/drawing/2014/main" id="{6CDA8428-8CB0-468D-9960-959E246BD326}"/>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2986878" y="0"/>
            <a:ext cx="1093341" cy="1279830"/>
          </a:xfrm>
          <a:prstGeom prst="rect">
            <a:avLst/>
          </a:prstGeom>
        </p:spPr>
      </p:pic>
      <p:pic>
        <p:nvPicPr>
          <p:cNvPr id="7" name="Picture 6">
            <a:extLst>
              <a:ext uri="{FF2B5EF4-FFF2-40B4-BE49-F238E27FC236}">
                <a16:creationId xmlns:a16="http://schemas.microsoft.com/office/drawing/2014/main" id="{BE145495-E32C-9987-0621-23C7555635A2}"/>
              </a:ext>
            </a:extLst>
          </p:cNvPr>
          <p:cNvPicPr>
            <a:picLocks noChangeAspect="1"/>
          </p:cNvPicPr>
          <p:nvPr/>
        </p:nvPicPr>
        <p:blipFill>
          <a:blip r:embed="rId5"/>
          <a:stretch>
            <a:fillRect/>
          </a:stretch>
        </p:blipFill>
        <p:spPr>
          <a:xfrm>
            <a:off x="8941121" y="90681"/>
            <a:ext cx="1205005" cy="1205005"/>
          </a:xfrm>
          <a:prstGeom prst="rect">
            <a:avLst/>
          </a:prstGeom>
        </p:spPr>
      </p:pic>
      <p:pic>
        <p:nvPicPr>
          <p:cNvPr id="8" name="Picture 7">
            <a:extLst>
              <a:ext uri="{FF2B5EF4-FFF2-40B4-BE49-F238E27FC236}">
                <a16:creationId xmlns:a16="http://schemas.microsoft.com/office/drawing/2014/main" id="{B712A82F-3424-4E8E-1C22-3481D26C2B53}"/>
              </a:ext>
            </a:extLst>
          </p:cNvPr>
          <p:cNvPicPr>
            <a:picLocks noChangeAspect="1"/>
          </p:cNvPicPr>
          <p:nvPr/>
        </p:nvPicPr>
        <p:blipFill>
          <a:blip r:embed="rId6"/>
          <a:stretch>
            <a:fillRect/>
          </a:stretch>
        </p:blipFill>
        <p:spPr>
          <a:xfrm>
            <a:off x="4133195" y="247508"/>
            <a:ext cx="4877223" cy="707197"/>
          </a:xfrm>
          <a:prstGeom prst="rect">
            <a:avLst/>
          </a:prstGeom>
        </p:spPr>
      </p:pic>
    </p:spTree>
    <p:extLst>
      <p:ext uri="{BB962C8B-B14F-4D97-AF65-F5344CB8AC3E}">
        <p14:creationId xmlns:p14="http://schemas.microsoft.com/office/powerpoint/2010/main" val="1919752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par>
                                <p:cTn id="10" presetID="53" presetClass="entr" presetSubtype="16"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par>
                                <p:cTn id="15" presetID="53" presetClass="entr" presetSubtype="16" fill="hold" nodeType="with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p:cTn id="17" dur="500" fill="hold"/>
                                        <p:tgtEl>
                                          <p:spTgt spid="7"/>
                                        </p:tgtEl>
                                        <p:attrNameLst>
                                          <p:attrName>ppt_w</p:attrName>
                                        </p:attrNameLst>
                                      </p:cBhvr>
                                      <p:tavLst>
                                        <p:tav tm="0">
                                          <p:val>
                                            <p:fltVal val="0"/>
                                          </p:val>
                                        </p:tav>
                                        <p:tav tm="100000">
                                          <p:val>
                                            <p:strVal val="#ppt_w"/>
                                          </p:val>
                                        </p:tav>
                                      </p:tavLst>
                                    </p:anim>
                                    <p:anim calcmode="lin" valueType="num">
                                      <p:cBhvr>
                                        <p:cTn id="18" dur="500" fill="hold"/>
                                        <p:tgtEl>
                                          <p:spTgt spid="7"/>
                                        </p:tgtEl>
                                        <p:attrNameLst>
                                          <p:attrName>ppt_h</p:attrName>
                                        </p:attrNameLst>
                                      </p:cBhvr>
                                      <p:tavLst>
                                        <p:tav tm="0">
                                          <p:val>
                                            <p:fltVal val="0"/>
                                          </p:val>
                                        </p:tav>
                                        <p:tav tm="100000">
                                          <p:val>
                                            <p:strVal val="#ppt_h"/>
                                          </p:val>
                                        </p:tav>
                                      </p:tavLst>
                                    </p:anim>
                                    <p:animEffect transition="in" filter="fade">
                                      <p:cBhvr>
                                        <p:cTn id="19" dur="500"/>
                                        <p:tgtEl>
                                          <p:spTgt spid="7"/>
                                        </p:tgtEl>
                                      </p:cBhvr>
                                    </p:animEffect>
                                  </p:childTnLst>
                                </p:cTn>
                              </p:par>
                              <p:par>
                                <p:cTn id="20" presetID="53" presetClass="entr" presetSubtype="16" fill="hold" nodeType="withEffect">
                                  <p:stCondLst>
                                    <p:cond delay="0"/>
                                  </p:stCondLst>
                                  <p:childTnLst>
                                    <p:set>
                                      <p:cBhvr>
                                        <p:cTn id="21" dur="1" fill="hold">
                                          <p:stCondLst>
                                            <p:cond delay="0"/>
                                          </p:stCondLst>
                                        </p:cTn>
                                        <p:tgtEl>
                                          <p:spTgt spid="5"/>
                                        </p:tgtEl>
                                        <p:attrNameLst>
                                          <p:attrName>style.visibility</p:attrName>
                                        </p:attrNameLst>
                                      </p:cBhvr>
                                      <p:to>
                                        <p:strVal val="visible"/>
                                      </p:to>
                                    </p:set>
                                    <p:anim calcmode="lin" valueType="num">
                                      <p:cBhvr>
                                        <p:cTn id="22" dur="500" fill="hold"/>
                                        <p:tgtEl>
                                          <p:spTgt spid="5"/>
                                        </p:tgtEl>
                                        <p:attrNameLst>
                                          <p:attrName>ppt_w</p:attrName>
                                        </p:attrNameLst>
                                      </p:cBhvr>
                                      <p:tavLst>
                                        <p:tav tm="0">
                                          <p:val>
                                            <p:fltVal val="0"/>
                                          </p:val>
                                        </p:tav>
                                        <p:tav tm="100000">
                                          <p:val>
                                            <p:strVal val="#ppt_w"/>
                                          </p:val>
                                        </p:tav>
                                      </p:tavLst>
                                    </p:anim>
                                    <p:anim calcmode="lin" valueType="num">
                                      <p:cBhvr>
                                        <p:cTn id="23" dur="500" fill="hold"/>
                                        <p:tgtEl>
                                          <p:spTgt spid="5"/>
                                        </p:tgtEl>
                                        <p:attrNameLst>
                                          <p:attrName>ppt_h</p:attrName>
                                        </p:attrNameLst>
                                      </p:cBhvr>
                                      <p:tavLst>
                                        <p:tav tm="0">
                                          <p:val>
                                            <p:fltVal val="0"/>
                                          </p:val>
                                        </p:tav>
                                        <p:tav tm="100000">
                                          <p:val>
                                            <p:strVal val="#ppt_h"/>
                                          </p:val>
                                        </p:tav>
                                      </p:tavLst>
                                    </p:anim>
                                    <p:animEffect transition="in" filter="fade">
                                      <p:cBhvr>
                                        <p:cTn id="24" dur="500"/>
                                        <p:tgtEl>
                                          <p:spTgt spid="5"/>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3">
                                            <p:txEl>
                                              <p:pRg st="0" end="0"/>
                                            </p:txEl>
                                          </p:spTgt>
                                        </p:tgtEl>
                                        <p:attrNameLst>
                                          <p:attrName>style.visibility</p:attrName>
                                        </p:attrNameLst>
                                      </p:cBhvr>
                                      <p:to>
                                        <p:strVal val="visible"/>
                                      </p:to>
                                    </p:set>
                                    <p:animEffect transition="in" filter="fade">
                                      <p:cBhvr>
                                        <p:cTn id="29" dur="500"/>
                                        <p:tgtEl>
                                          <p:spTgt spid="3">
                                            <p:txEl>
                                              <p:pRg st="0" end="0"/>
                                            </p:txEl>
                                          </p:spTgt>
                                        </p:tgtEl>
                                      </p:cBhvr>
                                    </p:animEffect>
                                    <p:anim calcmode="lin" valueType="num">
                                      <p:cBhvr>
                                        <p:cTn id="30"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31" dur="5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3">
                                            <p:txEl>
                                              <p:pRg st="1" end="1"/>
                                            </p:txEl>
                                          </p:spTgt>
                                        </p:tgtEl>
                                        <p:attrNameLst>
                                          <p:attrName>style.visibility</p:attrName>
                                        </p:attrNameLst>
                                      </p:cBhvr>
                                      <p:to>
                                        <p:strVal val="visible"/>
                                      </p:to>
                                    </p:set>
                                    <p:animEffect transition="in" filter="fade">
                                      <p:cBhvr>
                                        <p:cTn id="36" dur="500"/>
                                        <p:tgtEl>
                                          <p:spTgt spid="3">
                                            <p:txEl>
                                              <p:pRg st="1" end="1"/>
                                            </p:txEl>
                                          </p:spTgt>
                                        </p:tgtEl>
                                      </p:cBhvr>
                                    </p:animEffect>
                                    <p:anim calcmode="lin" valueType="num">
                                      <p:cBhvr>
                                        <p:cTn id="3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38" dur="5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图片 8"/>
          <p:cNvPicPr>
            <a:picLocks noChangeAspect="1"/>
          </p:cNvPicPr>
          <p:nvPr/>
        </p:nvPicPr>
        <p:blipFill>
          <a:blip r:embed="rId2">
            <a:extLst>
              <a:ext uri="{28A0092B-C50C-407E-A947-70E740481C1C}">
                <a14:useLocalDpi xmlns:a14="http://schemas.microsoft.com/office/drawing/2010/main"/>
              </a:ext>
            </a:extLst>
          </a:blip>
          <a:stretch>
            <a:fillRect/>
          </a:stretch>
        </p:blipFill>
        <p:spPr>
          <a:xfrm rot="161094">
            <a:off x="3017445" y="1864956"/>
            <a:ext cx="5730631" cy="3653592"/>
          </a:xfrm>
          <a:prstGeom prst="rect">
            <a:avLst/>
          </a:prstGeom>
        </p:spPr>
      </p:pic>
      <p:grpSp>
        <p:nvGrpSpPr>
          <p:cNvPr id="15" name="Group 14"/>
          <p:cNvGrpSpPr/>
          <p:nvPr/>
        </p:nvGrpSpPr>
        <p:grpSpPr>
          <a:xfrm>
            <a:off x="-127322" y="5437535"/>
            <a:ext cx="12319322" cy="2103536"/>
            <a:chOff x="-127322" y="4997533"/>
            <a:chExt cx="12319322" cy="2103536"/>
          </a:xfrm>
          <a:effectLst>
            <a:outerShdw blurRad="50800" dist="38100" dir="2700000" algn="tl" rotWithShape="0">
              <a:prstClr val="black">
                <a:alpha val="40000"/>
              </a:prstClr>
            </a:outerShdw>
          </a:effectLst>
        </p:grpSpPr>
        <p:pic>
          <p:nvPicPr>
            <p:cNvPr id="16" name="Picture 2" descr="Pinwheel Images, Stock Photos &amp;amp; Vectors | Shutterstock"/>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0" r="100000">
                          <a14:foregroundMark x1="6981" y1="27857" x2="16226" y2="36429"/>
                          <a14:foregroundMark x1="17170" y1="52857" x2="17170" y2="58214"/>
                          <a14:foregroundMark x1="16604" y1="58214" x2="16415" y2="87857"/>
                          <a14:foregroundMark x1="6038" y1="25714" x2="5094" y2="20714"/>
                          <a14:foregroundMark x1="72830" y1="20714" x2="93019" y2="45000"/>
                          <a14:foregroundMark x1="83208" y1="50714" x2="83208" y2="87500"/>
                          <a14:foregroundMark x1="49434" y1="49286" x2="49434" y2="89286"/>
                        </a14:backgroundRemoval>
                      </a14:imgEffect>
                    </a14:imgLayer>
                  </a14:imgProps>
                </a:ext>
                <a:ext uri="{28A0092B-C50C-407E-A947-70E740481C1C}">
                  <a14:useLocalDpi xmlns:a14="http://schemas.microsoft.com/office/drawing/2010/main" val="0"/>
                </a:ext>
              </a:extLst>
            </a:blip>
            <a:srcRect/>
            <a:stretch>
              <a:fillRect/>
            </a:stretch>
          </p:blipFill>
          <p:spPr bwMode="auto">
            <a:xfrm>
              <a:off x="-127322" y="4997534"/>
              <a:ext cx="3981691" cy="2103535"/>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Pinwheel Images, Stock Photos &amp;amp; Vectors | Shutterstock"/>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0" r="100000">
                          <a14:foregroundMark x1="6981" y1="27857" x2="16226" y2="36429"/>
                          <a14:foregroundMark x1="17170" y1="52857" x2="17170" y2="58214"/>
                          <a14:foregroundMark x1="16604" y1="58214" x2="16415" y2="87857"/>
                          <a14:foregroundMark x1="6038" y1="25714" x2="5094" y2="20714"/>
                          <a14:foregroundMark x1="72830" y1="20714" x2="93019" y2="45000"/>
                          <a14:foregroundMark x1="83208" y1="50714" x2="83208" y2="87500"/>
                          <a14:foregroundMark x1="49434" y1="49286" x2="49434" y2="89286"/>
                        </a14:backgroundRemoval>
                      </a14:imgEffect>
                    </a14:imgLayer>
                  </a14:imgProps>
                </a:ext>
                <a:ext uri="{28A0092B-C50C-407E-A947-70E740481C1C}">
                  <a14:useLocalDpi xmlns:a14="http://schemas.microsoft.com/office/drawing/2010/main" val="0"/>
                </a:ext>
              </a:extLst>
            </a:blip>
            <a:srcRect/>
            <a:stretch>
              <a:fillRect/>
            </a:stretch>
          </p:blipFill>
          <p:spPr bwMode="auto">
            <a:xfrm>
              <a:off x="4087792" y="4997534"/>
              <a:ext cx="3981691" cy="210353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Pinwheel Images, Stock Photos &amp;amp; Vectors | Shutterstock"/>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0" r="100000">
                          <a14:foregroundMark x1="6981" y1="27857" x2="16226" y2="36429"/>
                          <a14:foregroundMark x1="17170" y1="52857" x2="17170" y2="58214"/>
                          <a14:foregroundMark x1="16604" y1="58214" x2="16415" y2="87857"/>
                          <a14:foregroundMark x1="6038" y1="25714" x2="5094" y2="20714"/>
                          <a14:foregroundMark x1="72830" y1="20714" x2="93019" y2="45000"/>
                          <a14:foregroundMark x1="83208" y1="50714" x2="83208" y2="87500"/>
                          <a14:foregroundMark x1="49434" y1="49286" x2="49434" y2="89286"/>
                        </a14:backgroundRemoval>
                      </a14:imgEffect>
                    </a14:imgLayer>
                  </a14:imgProps>
                </a:ext>
                <a:ext uri="{28A0092B-C50C-407E-A947-70E740481C1C}">
                  <a14:useLocalDpi xmlns:a14="http://schemas.microsoft.com/office/drawing/2010/main" val="0"/>
                </a:ext>
              </a:extLst>
            </a:blip>
            <a:srcRect/>
            <a:stretch>
              <a:fillRect/>
            </a:stretch>
          </p:blipFill>
          <p:spPr bwMode="auto">
            <a:xfrm>
              <a:off x="8210309" y="4997533"/>
              <a:ext cx="3981691" cy="2103535"/>
            </a:xfrm>
            <a:prstGeom prst="rect">
              <a:avLst/>
            </a:prstGeom>
            <a:noFill/>
            <a:extLst>
              <a:ext uri="{909E8E84-426E-40DD-AFC4-6F175D3DCCD1}">
                <a14:hiddenFill xmlns:a14="http://schemas.microsoft.com/office/drawing/2010/main">
                  <a:solidFill>
                    <a:srgbClr val="FFFFFF"/>
                  </a:solidFill>
                </a14:hiddenFill>
              </a:ext>
            </a:extLst>
          </p:spPr>
        </p:pic>
      </p:grpSp>
      <p:pic>
        <p:nvPicPr>
          <p:cNvPr id="20" name="Picture 6" descr="Hình ảnh Gió PNG, Vector, PSD, và biểu tượng để tải về miễn phí | pngtree"/>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foregroundMark x1="40278" y1="69444" x2="41667" y2="68611"/>
                        <a14:foregroundMark x1="13611" y1="52500" x2="17778" y2="51667"/>
                        <a14:foregroundMark x1="30278" y1="41667" x2="32778" y2="41667"/>
                        <a14:backgroundMark x1="41944" y1="45278" x2="41944" y2="45556"/>
                        <a14:backgroundMark x1="36667" y1="42778" x2="53056" y2="44167"/>
                        <a14:backgroundMark x1="32500" y1="51944" x2="48333" y2="55833"/>
                        <a14:backgroundMark x1="49167" y1="56111" x2="67222" y2="51944"/>
                        <a14:backgroundMark x1="68333" y1="50833" x2="75833" y2="39167"/>
                        <a14:backgroundMark x1="74167" y1="36667" x2="78889" y2="35833"/>
                        <a14:backgroundMark x1="83056" y1="30278" x2="85833" y2="33056"/>
                        <a14:backgroundMark x1="87778" y1="55000" x2="74722" y2="60556"/>
                      </a14:backgroundRemoval>
                    </a14:imgEffect>
                  </a14:imgLayer>
                </a14:imgProps>
              </a:ext>
              <a:ext uri="{28A0092B-C50C-407E-A947-70E740481C1C}">
                <a14:useLocalDpi xmlns:a14="http://schemas.microsoft.com/office/drawing/2010/main" val="0"/>
              </a:ext>
            </a:extLst>
          </a:blip>
          <a:srcRect/>
          <a:stretch>
            <a:fillRect/>
          </a:stretch>
        </p:blipFill>
        <p:spPr bwMode="auto">
          <a:xfrm>
            <a:off x="1233644" y="526013"/>
            <a:ext cx="1782762" cy="1782763"/>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6" descr="Hình ảnh Gió PNG, Vector, PSD, và biểu tượng để tải về miễn phí | pngtree"/>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foregroundMark x1="40278" y1="69444" x2="41667" y2="68611"/>
                        <a14:foregroundMark x1="13611" y1="52500" x2="17778" y2="51667"/>
                        <a14:foregroundMark x1="30278" y1="41667" x2="32778" y2="41667"/>
                        <a14:backgroundMark x1="41944" y1="45278" x2="41944" y2="45556"/>
                        <a14:backgroundMark x1="36667" y1="42778" x2="53056" y2="44167"/>
                        <a14:backgroundMark x1="32500" y1="51944" x2="48333" y2="55833"/>
                        <a14:backgroundMark x1="49167" y1="56111" x2="67222" y2="51944"/>
                        <a14:backgroundMark x1="68333" y1="50833" x2="75833" y2="39167"/>
                        <a14:backgroundMark x1="74167" y1="36667" x2="78889" y2="35833"/>
                        <a14:backgroundMark x1="83056" y1="30278" x2="85833" y2="33056"/>
                        <a14:backgroundMark x1="87778" y1="55000" x2="74722" y2="60556"/>
                      </a14:backgroundRemoval>
                    </a14:imgEffect>
                  </a14:imgLayer>
                </a14:imgProps>
              </a:ext>
              <a:ext uri="{28A0092B-C50C-407E-A947-70E740481C1C}">
                <a14:useLocalDpi xmlns:a14="http://schemas.microsoft.com/office/drawing/2010/main" val="0"/>
              </a:ext>
            </a:extLst>
          </a:blip>
          <a:srcRect/>
          <a:stretch>
            <a:fillRect/>
          </a:stretch>
        </p:blipFill>
        <p:spPr bwMode="auto">
          <a:xfrm>
            <a:off x="10050108" y="526013"/>
            <a:ext cx="1782762" cy="1782763"/>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64866" y="2889897"/>
            <a:ext cx="2610422" cy="2409620"/>
          </a:xfrm>
          <a:prstGeom prst="rect">
            <a:avLst/>
          </a:prstGeom>
          <a:effectLst>
            <a:outerShdw blurRad="50800" dist="38100" dir="2700000" algn="tl" rotWithShape="0">
              <a:prstClr val="black">
                <a:alpha val="40000"/>
              </a:prstClr>
            </a:outerShdw>
          </a:effectLst>
        </p:spPr>
      </p:pic>
      <p:pic>
        <p:nvPicPr>
          <p:cNvPr id="22" name="Picture 4" descr="Hình ảnh những chiếc chong chóng vô cùng xinh xắn, hình nền đặc sắc cho  riêng bạn - Mua bán hình ảnh shutterstock giá rẻ chỉ từ 3.000 đ trong 2 phút"/>
          <p:cNvPicPr>
            <a:picLocks noChangeAspect="1" noChangeArrowheads="1"/>
          </p:cNvPicPr>
          <p:nvPr/>
        </p:nvPicPr>
        <p:blipFill rotWithShape="1">
          <a:blip r:embed="rId8">
            <a:extLst>
              <a:ext uri="{BEBA8EAE-BF5A-486C-A8C5-ECC9F3942E4B}">
                <a14:imgProps xmlns:a14="http://schemas.microsoft.com/office/drawing/2010/main">
                  <a14:imgLayer r:embed="rId9">
                    <a14:imgEffect>
                      <a14:backgroundRemoval t="0" b="98214" l="0" r="94271">
                        <a14:foregroundMark x1="48438" y1="88571" x2="48438" y2="72500"/>
                        <a14:backgroundMark x1="19271" y1="20000" x2="67708" y2="50357"/>
                        <a14:backgroundMark x1="41667" y1="36786" x2="52604" y2="25714"/>
                        <a14:backgroundMark x1="54688" y1="20714" x2="51563" y2="9643"/>
                        <a14:backgroundMark x1="61458" y1="28214" x2="81771" y2="19286"/>
                        <a14:backgroundMark x1="54688" y1="19286" x2="48438" y2="9643"/>
                        <a14:backgroundMark x1="59896" y1="37500" x2="69792" y2="34643"/>
                        <a14:backgroundMark x1="49479" y1="47143" x2="81771" y2="38571"/>
                        <a14:backgroundMark x1="32292" y1="41429" x2="46354" y2="41429"/>
                        <a14:backgroundMark x1="39583" y1="48214" x2="39583" y2="54643"/>
                        <a14:backgroundMark x1="39583" y1="58571" x2="39583" y2="60714"/>
                        <a14:backgroundMark x1="47396" y1="21429" x2="47396" y2="21429"/>
                        <a14:backgroundMark x1="40625" y1="47857" x2="38542" y2="54643"/>
                      </a14:backgroundRemoval>
                    </a14:imgEffect>
                  </a14:imgLayer>
                </a14:imgProps>
              </a:ext>
              <a:ext uri="{28A0092B-C50C-407E-A947-70E740481C1C}">
                <a14:useLocalDpi xmlns:a14="http://schemas.microsoft.com/office/drawing/2010/main" val="0"/>
              </a:ext>
            </a:extLst>
          </a:blip>
          <a:srcRect t="44938" b="-1"/>
          <a:stretch/>
        </p:blipFill>
        <p:spPr bwMode="auto">
          <a:xfrm>
            <a:off x="2048392" y="2611304"/>
            <a:ext cx="1150099" cy="923524"/>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 descr="Color pinwheel Royalty Free Vector Image - VectorStock"/>
          <p:cNvPicPr>
            <a:picLocks noChangeAspect="1" noChangeArrowheads="1"/>
          </p:cNvPicPr>
          <p:nvPr/>
        </p:nvPicPr>
        <p:blipFill rotWithShape="1">
          <a:blip r:embed="rId10" cstate="print">
            <a:extLst>
              <a:ext uri="{BEBA8EAE-BF5A-486C-A8C5-ECC9F3942E4B}">
                <a14:imgProps xmlns:a14="http://schemas.microsoft.com/office/drawing/2010/main">
                  <a14:imgLayer r:embed="rId11">
                    <a14:imgEffect>
                      <a14:backgroundRemoval t="1204" b="90093" l="7429" r="94000">
                        <a14:foregroundMark x1="50143" y1="49722" x2="49571" y2="90093"/>
                        <a14:foregroundMark x1="30286" y1="19537" x2="24286" y2="14352"/>
                        <a14:foregroundMark x1="29143" y1="25741" x2="37143" y2="27870"/>
                        <a14:foregroundMark x1="36571" y1="26759" x2="36571" y2="22593"/>
                        <a14:foregroundMark x1="46857" y1="8796" x2="48429" y2="6111"/>
                        <a14:foregroundMark x1="7429" y1="32222" x2="9286" y2="32870"/>
                        <a14:foregroundMark x1="91286" y1="33796" x2="94000" y2="33796"/>
                        <a14:foregroundMark x1="50714" y1="1204" x2="55857" y2="2500"/>
                        <a14:foregroundMark x1="48286" y1="27315" x2="50857" y2="28889"/>
                        <a14:backgroundMark x1="50143" y1="50926" x2="49429" y2="89630"/>
                      </a14:backgroundRemoval>
                    </a14:imgEffect>
                  </a14:imgLayer>
                </a14:imgProps>
              </a:ext>
              <a:ext uri="{28A0092B-C50C-407E-A947-70E740481C1C}">
                <a14:useLocalDpi xmlns:a14="http://schemas.microsoft.com/office/drawing/2010/main" val="0"/>
              </a:ext>
            </a:extLst>
          </a:blip>
          <a:srcRect b="42634"/>
          <a:stretch/>
        </p:blipFill>
        <p:spPr bwMode="auto">
          <a:xfrm>
            <a:off x="2110644" y="2162654"/>
            <a:ext cx="981020" cy="86828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B4D55744-7279-A48E-60CA-C1A4E6CE789C}"/>
              </a:ext>
            </a:extLst>
          </p:cNvPr>
          <p:cNvPicPr>
            <a:picLocks noChangeAspect="1"/>
          </p:cNvPicPr>
          <p:nvPr/>
        </p:nvPicPr>
        <p:blipFill>
          <a:blip r:embed="rId12"/>
          <a:stretch>
            <a:fillRect/>
          </a:stretch>
        </p:blipFill>
        <p:spPr>
          <a:xfrm>
            <a:off x="3828485" y="1744804"/>
            <a:ext cx="4249280" cy="4054191"/>
          </a:xfrm>
          <a:prstGeom prst="rect">
            <a:avLst/>
          </a:prstGeom>
        </p:spPr>
      </p:pic>
    </p:spTree>
    <p:extLst>
      <p:ext uri="{BB962C8B-B14F-4D97-AF65-F5344CB8AC3E}">
        <p14:creationId xmlns:p14="http://schemas.microsoft.com/office/powerpoint/2010/main" val="302290854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1000"/>
                                        <p:tgtEl>
                                          <p:spTgt spid="25"/>
                                        </p:tgtEl>
                                      </p:cBhvr>
                                    </p:animEffect>
                                    <p:anim calcmode="lin" valueType="num">
                                      <p:cBhvr>
                                        <p:cTn id="8" dur="1000" fill="hold"/>
                                        <p:tgtEl>
                                          <p:spTgt spid="25"/>
                                        </p:tgtEl>
                                        <p:attrNameLst>
                                          <p:attrName>ppt_x</p:attrName>
                                        </p:attrNameLst>
                                      </p:cBhvr>
                                      <p:tavLst>
                                        <p:tav tm="0">
                                          <p:val>
                                            <p:strVal val="#ppt_x"/>
                                          </p:val>
                                        </p:tav>
                                        <p:tav tm="100000">
                                          <p:val>
                                            <p:strVal val="#ppt_x"/>
                                          </p:val>
                                        </p:tav>
                                      </p:tavLst>
                                    </p:anim>
                                    <p:anim calcmode="lin" valueType="num">
                                      <p:cBhvr>
                                        <p:cTn id="9" dur="1000" fill="hold"/>
                                        <p:tgtEl>
                                          <p:spTgt spid="2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fade">
                                      <p:cBhvr>
                                        <p:cTn id="12" dur="1000"/>
                                        <p:tgtEl>
                                          <p:spTgt spid="22"/>
                                        </p:tgtEl>
                                      </p:cBhvr>
                                    </p:animEffect>
                                    <p:anim calcmode="lin" valueType="num">
                                      <p:cBhvr>
                                        <p:cTn id="13" dur="1000" fill="hold"/>
                                        <p:tgtEl>
                                          <p:spTgt spid="22"/>
                                        </p:tgtEl>
                                        <p:attrNameLst>
                                          <p:attrName>ppt_x</p:attrName>
                                        </p:attrNameLst>
                                      </p:cBhvr>
                                      <p:tavLst>
                                        <p:tav tm="0">
                                          <p:val>
                                            <p:strVal val="#ppt_x"/>
                                          </p:val>
                                        </p:tav>
                                        <p:tav tm="100000">
                                          <p:val>
                                            <p:strVal val="#ppt_x"/>
                                          </p:val>
                                        </p:tav>
                                      </p:tavLst>
                                    </p:anim>
                                    <p:anim calcmode="lin" valueType="num">
                                      <p:cBhvr>
                                        <p:cTn id="14" dur="1000" fill="hold"/>
                                        <p:tgtEl>
                                          <p:spTgt spid="22"/>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fade">
                                      <p:cBhvr>
                                        <p:cTn id="17" dur="1000"/>
                                        <p:tgtEl>
                                          <p:spTgt spid="19"/>
                                        </p:tgtEl>
                                      </p:cBhvr>
                                    </p:animEffect>
                                    <p:anim calcmode="lin" valueType="num">
                                      <p:cBhvr>
                                        <p:cTn id="18" dur="1000" fill="hold"/>
                                        <p:tgtEl>
                                          <p:spTgt spid="19"/>
                                        </p:tgtEl>
                                        <p:attrNameLst>
                                          <p:attrName>ppt_x</p:attrName>
                                        </p:attrNameLst>
                                      </p:cBhvr>
                                      <p:tavLst>
                                        <p:tav tm="0">
                                          <p:val>
                                            <p:strVal val="#ppt_x"/>
                                          </p:val>
                                        </p:tav>
                                        <p:tav tm="100000">
                                          <p:val>
                                            <p:strVal val="#ppt_x"/>
                                          </p:val>
                                        </p:tav>
                                      </p:tavLst>
                                    </p:anim>
                                    <p:anim calcmode="lin" valueType="num">
                                      <p:cBhvr>
                                        <p:cTn id="19" dur="1000" fill="hold"/>
                                        <p:tgtEl>
                                          <p:spTgt spid="19"/>
                                        </p:tgtEl>
                                        <p:attrNameLst>
                                          <p:attrName>ppt_y</p:attrName>
                                        </p:attrNameLst>
                                      </p:cBhvr>
                                      <p:tavLst>
                                        <p:tav tm="0">
                                          <p:val>
                                            <p:strVal val="#ppt_y+.1"/>
                                          </p:val>
                                        </p:tav>
                                        <p:tav tm="100000">
                                          <p:val>
                                            <p:strVal val="#ppt_y"/>
                                          </p:val>
                                        </p:tav>
                                      </p:tavLst>
                                    </p:anim>
                                  </p:childTnLst>
                                </p:cTn>
                              </p:par>
                              <p:par>
                                <p:cTn id="20" presetID="8" presetClass="emph" presetSubtype="0" repeatCount="indefinite" fill="hold" nodeType="withEffect">
                                  <p:stCondLst>
                                    <p:cond delay="0"/>
                                  </p:stCondLst>
                                  <p:childTnLst>
                                    <p:animRot by="21600000">
                                      <p:cBhvr>
                                        <p:cTn id="21" dur="2000" fill="hold"/>
                                        <p:tgtEl>
                                          <p:spTgt spid="25"/>
                                        </p:tgtEl>
                                        <p:attrNameLst>
                                          <p:attrName>r</p:attrName>
                                        </p:attrNameLst>
                                      </p:cBhvr>
                                    </p:animRot>
                                  </p:childTnLst>
                                </p:cTn>
                              </p:par>
                              <p:par>
                                <p:cTn id="22" presetID="10" presetClass="entr" presetSubtype="0" fill="hold" nodeType="withEffect">
                                  <p:stCondLst>
                                    <p:cond delay="0"/>
                                  </p:stCondLst>
                                  <p:childTnLst>
                                    <p:set>
                                      <p:cBhvr>
                                        <p:cTn id="23" dur="1" fill="hold">
                                          <p:stCondLst>
                                            <p:cond delay="0"/>
                                          </p:stCondLst>
                                        </p:cTn>
                                        <p:tgtEl>
                                          <p:spTgt spid="29"/>
                                        </p:tgtEl>
                                        <p:attrNameLst>
                                          <p:attrName>style.visibility</p:attrName>
                                        </p:attrNameLst>
                                      </p:cBhvr>
                                      <p:to>
                                        <p:strVal val="visible"/>
                                      </p:to>
                                    </p:set>
                                    <p:animEffect transition="in" filter="fade">
                                      <p:cBhvr>
                                        <p:cTn id="24" dur="500"/>
                                        <p:tgtEl>
                                          <p:spTgt spid="29"/>
                                        </p:tgtEl>
                                      </p:cBhvr>
                                    </p:animEffect>
                                  </p:childTnLst>
                                </p:cTn>
                              </p:par>
                              <p:par>
                                <p:cTn id="25" presetID="63" presetClass="path" presetSubtype="0" accel="50000" decel="50000" fill="hold" nodeType="withEffect">
                                  <p:stCondLst>
                                    <p:cond delay="0"/>
                                  </p:stCondLst>
                                  <p:childTnLst>
                                    <p:animMotion origin="layout" path="M 0.07682 0.05347 L 0.00182 0.03704 " pathEditMode="relative" rAng="0" ptsTypes="AA">
                                      <p:cBhvr>
                                        <p:cTn id="26" dur="500" fill="hold"/>
                                        <p:tgtEl>
                                          <p:spTgt spid="29"/>
                                        </p:tgtEl>
                                        <p:attrNameLst>
                                          <p:attrName>ppt_x</p:attrName>
                                          <p:attrName>ppt_y</p:attrName>
                                        </p:attrNameLst>
                                      </p:cBhvr>
                                      <p:rCtr x="-3750" y="-833"/>
                                    </p:animMotion>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2"/>
                                        </p:tgtEl>
                                        <p:attrNameLst>
                                          <p:attrName>style.visibility</p:attrName>
                                        </p:attrNameLst>
                                      </p:cBhvr>
                                      <p:to>
                                        <p:strVal val="visible"/>
                                      </p:to>
                                    </p:set>
                                    <p:animEffect transition="in" filter="barn(inVertical)">
                                      <p:cBhvr>
                                        <p:cTn id="3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7A0DD5DE-41E8-5C92-5C0A-9A1A285E78D2}"/>
              </a:ext>
            </a:extLst>
          </p:cNvPr>
          <p:cNvPicPr>
            <a:picLocks noChangeAspect="1"/>
          </p:cNvPicPr>
          <p:nvPr/>
        </p:nvPicPr>
        <p:blipFill>
          <a:blip r:embed="rId2"/>
          <a:stretch>
            <a:fillRect/>
          </a:stretch>
        </p:blipFill>
        <p:spPr>
          <a:xfrm>
            <a:off x="390525" y="1176337"/>
            <a:ext cx="6256051" cy="4000183"/>
          </a:xfrm>
          <a:prstGeom prst="rect">
            <a:avLst/>
          </a:prstGeom>
        </p:spPr>
      </p:pic>
      <p:pic>
        <p:nvPicPr>
          <p:cNvPr id="12" name="Picture 11">
            <a:extLst>
              <a:ext uri="{FF2B5EF4-FFF2-40B4-BE49-F238E27FC236}">
                <a16:creationId xmlns:a16="http://schemas.microsoft.com/office/drawing/2014/main" id="{7F8E9D0B-179D-53D4-CDE8-84FAD74AF704}"/>
              </a:ext>
            </a:extLst>
          </p:cNvPr>
          <p:cNvPicPr>
            <a:picLocks noChangeAspect="1"/>
          </p:cNvPicPr>
          <p:nvPr/>
        </p:nvPicPr>
        <p:blipFill>
          <a:blip r:embed="rId3"/>
          <a:stretch>
            <a:fillRect/>
          </a:stretch>
        </p:blipFill>
        <p:spPr>
          <a:xfrm>
            <a:off x="7510462" y="2309812"/>
            <a:ext cx="3076575" cy="3190875"/>
          </a:xfrm>
          <a:prstGeom prst="rect">
            <a:avLst/>
          </a:prstGeom>
        </p:spPr>
      </p:pic>
      <p:sp>
        <p:nvSpPr>
          <p:cNvPr id="13" name="TextBox 12">
            <a:extLst>
              <a:ext uri="{FF2B5EF4-FFF2-40B4-BE49-F238E27FC236}">
                <a16:creationId xmlns:a16="http://schemas.microsoft.com/office/drawing/2014/main" id="{A830F9D6-B71A-1931-320E-5F4D9A131741}"/>
              </a:ext>
            </a:extLst>
          </p:cNvPr>
          <p:cNvSpPr txBox="1"/>
          <p:nvPr/>
        </p:nvSpPr>
        <p:spPr>
          <a:xfrm>
            <a:off x="6648451" y="666750"/>
            <a:ext cx="5067300" cy="1384995"/>
          </a:xfrm>
          <a:prstGeom prst="rect">
            <a:avLst/>
          </a:prstGeom>
          <a:noFill/>
        </p:spPr>
        <p:txBody>
          <a:bodyPr wrap="square" rtlCol="0">
            <a:spAutoFit/>
          </a:bodyPr>
          <a:lstStyle/>
          <a:p>
            <a:pPr algn="just"/>
            <a:r>
              <a:rPr lang="en-US" sz="2800" b="1" dirty="0" err="1">
                <a:latin typeface="Cambria" panose="02040503050406030204" pitchFamily="18" charset="0"/>
                <a:ea typeface="Cambria" panose="02040503050406030204" pitchFamily="18" charset="0"/>
              </a:rPr>
              <a:t>Năm</a:t>
            </a:r>
            <a:r>
              <a:rPr lang="en-US" sz="2800" b="1" dirty="0">
                <a:latin typeface="Cambria" panose="02040503050406030204" pitchFamily="18" charset="0"/>
                <a:ea typeface="Cambria" panose="02040503050406030204" pitchFamily="18" charset="0"/>
              </a:rPr>
              <a:t> 2019, </a:t>
            </a:r>
            <a:r>
              <a:rPr lang="en-US" sz="2800" b="1" dirty="0" err="1">
                <a:latin typeface="Cambria" panose="02040503050406030204" pitchFamily="18" charset="0"/>
                <a:ea typeface="Cambria" panose="02040503050406030204" pitchFamily="18" charset="0"/>
              </a:rPr>
              <a:t>số</a:t>
            </a:r>
            <a:r>
              <a:rPr lang="en-US" sz="2800" b="1" dirty="0">
                <a:latin typeface="Cambria" panose="02040503050406030204" pitchFamily="18" charset="0"/>
                <a:ea typeface="Cambria" panose="02040503050406030204" pitchFamily="18" charset="0"/>
              </a:rPr>
              <a:t> </a:t>
            </a:r>
            <a:r>
              <a:rPr lang="en-US" sz="2800" b="1" dirty="0" err="1">
                <a:latin typeface="Cambria" panose="02040503050406030204" pitchFamily="18" charset="0"/>
                <a:ea typeface="Cambria" panose="02040503050406030204" pitchFamily="18" charset="0"/>
              </a:rPr>
              <a:t>khách</a:t>
            </a:r>
            <a:r>
              <a:rPr lang="en-US" sz="2800" b="1" dirty="0">
                <a:latin typeface="Cambria" panose="02040503050406030204" pitchFamily="18" charset="0"/>
                <a:ea typeface="Cambria" panose="02040503050406030204" pitchFamily="18" charset="0"/>
              </a:rPr>
              <a:t> du </a:t>
            </a:r>
            <a:r>
              <a:rPr lang="en-US" sz="2800" b="1" dirty="0" err="1">
                <a:latin typeface="Cambria" panose="02040503050406030204" pitchFamily="18" charset="0"/>
                <a:ea typeface="Cambria" panose="02040503050406030204" pitchFamily="18" charset="0"/>
              </a:rPr>
              <a:t>lịch</a:t>
            </a:r>
            <a:r>
              <a:rPr lang="en-US" sz="2800" b="1" dirty="0">
                <a:latin typeface="Cambria" panose="02040503050406030204" pitchFamily="18" charset="0"/>
                <a:ea typeface="Cambria" panose="02040503050406030204" pitchFamily="18" charset="0"/>
              </a:rPr>
              <a:t> </a:t>
            </a:r>
            <a:r>
              <a:rPr lang="en-US" sz="2800" b="1" dirty="0" err="1">
                <a:latin typeface="Cambria" panose="02040503050406030204" pitchFamily="18" charset="0"/>
                <a:ea typeface="Cambria" panose="02040503050406030204" pitchFamily="18" charset="0"/>
              </a:rPr>
              <a:t>quốc</a:t>
            </a:r>
            <a:r>
              <a:rPr lang="en-US" sz="2800" b="1" dirty="0">
                <a:latin typeface="Cambria" panose="02040503050406030204" pitchFamily="18" charset="0"/>
                <a:ea typeface="Cambria" panose="02040503050406030204" pitchFamily="18" charset="0"/>
              </a:rPr>
              <a:t> </a:t>
            </a:r>
            <a:r>
              <a:rPr lang="en-US" sz="2800" b="1" dirty="0" err="1">
                <a:latin typeface="Cambria" panose="02040503050406030204" pitchFamily="18" charset="0"/>
                <a:ea typeface="Cambria" panose="02040503050406030204" pitchFamily="18" charset="0"/>
              </a:rPr>
              <a:t>tế</a:t>
            </a:r>
            <a:r>
              <a:rPr lang="en-US" sz="2800" b="1" dirty="0">
                <a:latin typeface="Cambria" panose="02040503050406030204" pitchFamily="18" charset="0"/>
                <a:ea typeface="Cambria" panose="02040503050406030204" pitchFamily="18" charset="0"/>
              </a:rPr>
              <a:t> </a:t>
            </a:r>
            <a:r>
              <a:rPr lang="en-US" sz="2800" b="1" dirty="0" err="1">
                <a:latin typeface="Cambria" panose="02040503050406030204" pitchFamily="18" charset="0"/>
                <a:ea typeface="Cambria" panose="02040503050406030204" pitchFamily="18" charset="0"/>
              </a:rPr>
              <a:t>đến</a:t>
            </a:r>
            <a:r>
              <a:rPr lang="en-US" sz="2800" b="1" dirty="0">
                <a:latin typeface="Cambria" panose="02040503050406030204" pitchFamily="18" charset="0"/>
                <a:ea typeface="Cambria" panose="02040503050406030204" pitchFamily="18" charset="0"/>
              </a:rPr>
              <a:t> </a:t>
            </a:r>
            <a:r>
              <a:rPr lang="en-US" sz="2800" b="1" dirty="0" err="1">
                <a:latin typeface="Cambria" panose="02040503050406030204" pitchFamily="18" charset="0"/>
                <a:ea typeface="Cambria" panose="02040503050406030204" pitchFamily="18" charset="0"/>
              </a:rPr>
              <a:t>Việt</a:t>
            </a:r>
            <a:r>
              <a:rPr lang="en-US" sz="2800" b="1" dirty="0">
                <a:latin typeface="Cambria" panose="02040503050406030204" pitchFamily="18" charset="0"/>
                <a:ea typeface="Cambria" panose="02040503050406030204" pitchFamily="18" charset="0"/>
              </a:rPr>
              <a:t> Nam </a:t>
            </a:r>
            <a:r>
              <a:rPr lang="en-US" sz="2800" b="1" dirty="0" err="1">
                <a:latin typeface="Cambria" panose="02040503050406030204" pitchFamily="18" charset="0"/>
                <a:ea typeface="Cambria" panose="02040503050406030204" pitchFamily="18" charset="0"/>
              </a:rPr>
              <a:t>bằng</a:t>
            </a:r>
            <a:r>
              <a:rPr lang="en-US" sz="2800" b="1" dirty="0">
                <a:latin typeface="Cambria" panose="02040503050406030204" pitchFamily="18" charset="0"/>
                <a:ea typeface="Cambria" panose="02040503050406030204" pitchFamily="18" charset="0"/>
              </a:rPr>
              <a:t> </a:t>
            </a:r>
            <a:r>
              <a:rPr lang="en-US" sz="2800" b="1" dirty="0" err="1">
                <a:latin typeface="Cambria" panose="02040503050406030204" pitchFamily="18" charset="0"/>
                <a:ea typeface="Cambria" panose="02040503050406030204" pitchFamily="18" charset="0"/>
              </a:rPr>
              <a:t>phương</a:t>
            </a:r>
            <a:r>
              <a:rPr lang="en-US" sz="2800" b="1" dirty="0">
                <a:latin typeface="Cambria" panose="02040503050406030204" pitchFamily="18" charset="0"/>
                <a:ea typeface="Cambria" panose="02040503050406030204" pitchFamily="18" charset="0"/>
              </a:rPr>
              <a:t> </a:t>
            </a:r>
            <a:r>
              <a:rPr lang="en-US" sz="2800" b="1" dirty="0" err="1">
                <a:latin typeface="Cambria" panose="02040503050406030204" pitchFamily="18" charset="0"/>
                <a:ea typeface="Cambria" panose="02040503050406030204" pitchFamily="18" charset="0"/>
              </a:rPr>
              <a:t>tiện</a:t>
            </a:r>
            <a:r>
              <a:rPr lang="en-US" sz="2800" b="1" dirty="0">
                <a:latin typeface="Cambria" panose="02040503050406030204" pitchFamily="18" charset="0"/>
                <a:ea typeface="Cambria" panose="02040503050406030204" pitchFamily="18" charset="0"/>
              </a:rPr>
              <a:t> </a:t>
            </a:r>
            <a:r>
              <a:rPr lang="en-US" sz="2800" b="1" dirty="0" err="1">
                <a:latin typeface="Cambria" panose="02040503050406030204" pitchFamily="18" charset="0"/>
                <a:ea typeface="Cambria" panose="02040503050406030204" pitchFamily="18" charset="0"/>
              </a:rPr>
              <a:t>nào</a:t>
            </a:r>
            <a:r>
              <a:rPr lang="en-US" sz="2800" b="1" dirty="0">
                <a:latin typeface="Cambria" panose="02040503050406030204" pitchFamily="18" charset="0"/>
                <a:ea typeface="Cambria" panose="02040503050406030204" pitchFamily="18" charset="0"/>
              </a:rPr>
              <a:t> </a:t>
            </a:r>
            <a:r>
              <a:rPr lang="en-US" sz="2800" b="1" dirty="0" err="1">
                <a:latin typeface="Cambria" panose="02040503050406030204" pitchFamily="18" charset="0"/>
                <a:ea typeface="Cambria" panose="02040503050406030204" pitchFamily="18" charset="0"/>
              </a:rPr>
              <a:t>nhiều</a:t>
            </a:r>
            <a:r>
              <a:rPr lang="en-US" sz="2800" b="1" dirty="0">
                <a:latin typeface="Cambria" panose="02040503050406030204" pitchFamily="18" charset="0"/>
                <a:ea typeface="Cambria" panose="02040503050406030204" pitchFamily="18" charset="0"/>
              </a:rPr>
              <a:t> </a:t>
            </a:r>
            <a:r>
              <a:rPr lang="en-US" sz="2800" b="1" dirty="0" err="1">
                <a:latin typeface="Cambria" panose="02040503050406030204" pitchFamily="18" charset="0"/>
                <a:ea typeface="Cambria" panose="02040503050406030204" pitchFamily="18" charset="0"/>
              </a:rPr>
              <a:t>nhất</a:t>
            </a:r>
            <a:r>
              <a:rPr lang="en-US" sz="2800" b="1" dirty="0">
                <a:latin typeface="Cambria" panose="02040503050406030204" pitchFamily="18" charset="0"/>
                <a:ea typeface="Cambria" panose="02040503050406030204" pitchFamily="18" charset="0"/>
              </a:rPr>
              <a:t>?</a:t>
            </a:r>
          </a:p>
        </p:txBody>
      </p:sp>
    </p:spTree>
    <p:extLst>
      <p:ext uri="{BB962C8B-B14F-4D97-AF65-F5344CB8AC3E}">
        <p14:creationId xmlns:p14="http://schemas.microsoft.com/office/powerpoint/2010/main" val="273624774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down)">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barn(inVertical)">
                                      <p:cBhvr>
                                        <p:cTn id="1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tags/tag1.xml><?xml version="1.0" encoding="utf-8"?>
<p:tagLst xmlns:a="http://schemas.openxmlformats.org/drawingml/2006/main" xmlns:r="http://schemas.openxmlformats.org/officeDocument/2006/relationships" xmlns:p="http://schemas.openxmlformats.org/presentationml/2006/main">
  <p:tag name="SHAPE_LOCKS" val="959"/>
</p:tagLst>
</file>

<file path=ppt/tags/tag2.xml><?xml version="1.0" encoding="utf-8"?>
<p:tagLst xmlns:a="http://schemas.openxmlformats.org/drawingml/2006/main" xmlns:r="http://schemas.openxmlformats.org/officeDocument/2006/relationships" xmlns:p="http://schemas.openxmlformats.org/presentationml/2006/main">
  <p:tag name="SHAPE_LOCKS" val="16"/>
</p:tagLst>
</file>

<file path=ppt/tags/tag3.xml><?xml version="1.0" encoding="utf-8"?>
<p:tagLst xmlns:a="http://schemas.openxmlformats.org/drawingml/2006/main" xmlns:r="http://schemas.openxmlformats.org/officeDocument/2006/relationships" xmlns:p="http://schemas.openxmlformats.org/presentationml/2006/main">
  <p:tag name="SHAPE_LOCKS" val="16"/>
</p:tagLst>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rở lại Trường học 16x9">
  <a:themeElements>
    <a:clrScheme name="Back_To_School">
      <a:dk1>
        <a:sysClr val="windowText" lastClr="000000"/>
      </a:dk1>
      <a:lt1>
        <a:sysClr val="window" lastClr="FFFFFF"/>
      </a:lt1>
      <a:dk2>
        <a:srgbClr val="404040"/>
      </a:dk2>
      <a:lt2>
        <a:srgbClr val="FFF7D3"/>
      </a:lt2>
      <a:accent1>
        <a:srgbClr val="EB7F23"/>
      </a:accent1>
      <a:accent2>
        <a:srgbClr val="AFAF51"/>
      </a:accent2>
      <a:accent3>
        <a:srgbClr val="84491F"/>
      </a:accent3>
      <a:accent4>
        <a:srgbClr val="FEBE2F"/>
      </a:accent4>
      <a:accent5>
        <a:srgbClr val="6E1C1C"/>
      </a:accent5>
      <a:accent6>
        <a:srgbClr val="9EE0F8"/>
      </a:accent6>
      <a:hlink>
        <a:srgbClr val="EB7F23"/>
      </a:hlink>
      <a:folHlink>
        <a:srgbClr val="404040"/>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9Slide - 2021">
      <a:dk1>
        <a:sysClr val="windowText" lastClr="000000"/>
      </a:dk1>
      <a:lt1>
        <a:sysClr val="window" lastClr="FFFFFF"/>
      </a:lt1>
      <a:dk2>
        <a:srgbClr val="092D6C"/>
      </a:dk2>
      <a:lt2>
        <a:srgbClr val="FCECD0"/>
      </a:lt2>
      <a:accent1>
        <a:srgbClr val="4FC1E9"/>
      </a:accent1>
      <a:accent2>
        <a:srgbClr val="48CFAD"/>
      </a:accent2>
      <a:accent3>
        <a:srgbClr val="A0D468"/>
      </a:accent3>
      <a:accent4>
        <a:srgbClr val="FFBD45"/>
      </a:accent4>
      <a:accent5>
        <a:srgbClr val="FC6E51"/>
      </a:accent5>
      <a:accent6>
        <a:srgbClr val="ED5565"/>
      </a:accent6>
      <a:hlink>
        <a:srgbClr val="5D9CEC"/>
      </a:hlink>
      <a:folHlink>
        <a:srgbClr val="AC92EC"/>
      </a:folHlink>
    </a:clrScheme>
    <a:fontScheme name="9Slide Fonts">
      <a:majorFont>
        <a:latin typeface="#9Slide02 Tieu de dai"/>
        <a:ea typeface=""/>
        <a:cs typeface=""/>
      </a:majorFont>
      <a:minorFont>
        <a:latin typeface="#9Slide02 Noi dung da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algn="l">
          <a:defRPr smtClean="0">
            <a:solidFill>
              <a:schemeClr val="tx1">
                <a:lumMod val="50000"/>
                <a:lumOff val="50000"/>
              </a:schemeClr>
            </a:solidFill>
          </a:defRPr>
        </a:defPPr>
      </a:lstStyle>
    </a:txDef>
  </a:objectDefaults>
  <a:extraClrSchemeLst/>
  <a:extLst>
    <a:ext uri="{05A4C25C-085E-4340-85A3-A5531E510DB2}">
      <thm15:themeFamily xmlns:thm15="http://schemas.microsoft.com/office/thememl/2012/main" name="Blank.potx" id="{4C410E64-73D4-4894-A16A-B0A564A2C1B3}" vid="{BD11DD77-7AB8-40E7-98B4-F754939C4E0E}"/>
    </a:ext>
  </a:extLst>
</a:theme>
</file>

<file path=ppt/theme/theme6.xml><?xml version="1.0" encoding="utf-8"?>
<a:theme xmlns:a="http://schemas.openxmlformats.org/drawingml/2006/main" name="0178 Mateo · SlidesMania">
  <a:themeElements>
    <a:clrScheme name="Simple Light">
      <a:dk1>
        <a:srgbClr val="000000"/>
      </a:dk1>
      <a:lt1>
        <a:srgbClr val="FFFFFF"/>
      </a:lt1>
      <a:dk2>
        <a:srgbClr val="595959"/>
      </a:dk2>
      <a:lt2>
        <a:srgbClr val="434343"/>
      </a:lt2>
      <a:accent1>
        <a:srgbClr val="D5A6BD"/>
      </a:accent1>
      <a:accent2>
        <a:srgbClr val="B4A7D6"/>
      </a:accent2>
      <a:accent3>
        <a:srgbClr val="A4C2F4"/>
      </a:accent3>
      <a:accent4>
        <a:srgbClr val="EA9999"/>
      </a:accent4>
      <a:accent5>
        <a:srgbClr val="B6D7A8"/>
      </a:accent5>
      <a:accent6>
        <a:srgbClr val="3D85C6"/>
      </a:accent6>
      <a:hlink>
        <a:srgbClr val="A64D79"/>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TotalTime>
  <Words>389</Words>
  <Application>Microsoft Office PowerPoint</Application>
  <PresentationFormat>Widescreen</PresentationFormat>
  <Paragraphs>41</Paragraphs>
  <Slides>19</Slides>
  <Notes>6</Notes>
  <HiddenSlides>0</HiddenSlides>
  <MMClips>0</MMClips>
  <ScaleCrop>false</ScaleCrop>
  <HeadingPairs>
    <vt:vector size="6" baseType="variant">
      <vt:variant>
        <vt:lpstr>Fonts Used</vt:lpstr>
      </vt:variant>
      <vt:variant>
        <vt:i4>12</vt:i4>
      </vt:variant>
      <vt:variant>
        <vt:lpstr>Theme</vt:lpstr>
      </vt:variant>
      <vt:variant>
        <vt:i4>6</vt:i4>
      </vt:variant>
      <vt:variant>
        <vt:lpstr>Slide Titles</vt:lpstr>
      </vt:variant>
      <vt:variant>
        <vt:i4>19</vt:i4>
      </vt:variant>
    </vt:vector>
  </HeadingPairs>
  <TitlesOfParts>
    <vt:vector size="37" baseType="lpstr">
      <vt:lpstr>#9Slide02 Noi dung dai</vt:lpstr>
      <vt:lpstr>#9Slide02 Tieu de dai</vt:lpstr>
      <vt:lpstr>Arrial</vt:lpstr>
      <vt:lpstr>UVF TypoSlabserif</vt:lpstr>
      <vt:lpstr>.VnArial</vt:lpstr>
      <vt:lpstr>Arial</vt:lpstr>
      <vt:lpstr>Calibri</vt:lpstr>
      <vt:lpstr>Calibri Light</vt:lpstr>
      <vt:lpstr>Cambria</vt:lpstr>
      <vt:lpstr>Segoe UI</vt:lpstr>
      <vt:lpstr>Times New Roman</vt:lpstr>
      <vt:lpstr>Verdana</vt:lpstr>
      <vt:lpstr>Custom Design</vt:lpstr>
      <vt:lpstr>Trở lại Trường học 16x9</vt:lpstr>
      <vt:lpstr>1_Custom Design</vt:lpstr>
      <vt:lpstr>2_Custom Design</vt:lpstr>
      <vt:lpstr>Office Theme</vt:lpstr>
      <vt:lpstr>0178 Mateo · SlidesMania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27</cp:revision>
  <dcterms:created xsi:type="dcterms:W3CDTF">2023-08-24T03:38:34Z</dcterms:created>
  <dcterms:modified xsi:type="dcterms:W3CDTF">2023-08-24T09:46:15Z</dcterms:modified>
</cp:coreProperties>
</file>