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8" r:id="rId3"/>
    <p:sldMasterId id="2147483711" r:id="rId4"/>
  </p:sldMasterIdLst>
  <p:notesMasterIdLst>
    <p:notesMasterId r:id="rId23"/>
  </p:notesMasterIdLst>
  <p:sldIdLst>
    <p:sldId id="508" r:id="rId5"/>
    <p:sldId id="257" r:id="rId6"/>
    <p:sldId id="558" r:id="rId7"/>
    <p:sldId id="261" r:id="rId8"/>
    <p:sldId id="294" r:id="rId9"/>
    <p:sldId id="270" r:id="rId10"/>
    <p:sldId id="289" r:id="rId11"/>
    <p:sldId id="268" r:id="rId12"/>
    <p:sldId id="559" r:id="rId13"/>
    <p:sldId id="278" r:id="rId14"/>
    <p:sldId id="276" r:id="rId15"/>
    <p:sldId id="560" r:id="rId16"/>
    <p:sldId id="299" r:id="rId17"/>
    <p:sldId id="300" r:id="rId18"/>
    <p:sldId id="290" r:id="rId19"/>
    <p:sldId id="291" r:id="rId20"/>
    <p:sldId id="561" r:id="rId21"/>
    <p:sldId id="29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C0447-AD2B-4E69-97D8-16437E69D37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FFA88-C947-41CC-8203-9915628A4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50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F60432-858A-4F24-8214-B61DB53ED1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226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D8754-9246-453D-A2ED-D74C150CF5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264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D8754-9246-453D-A2ED-D74C150CF5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22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01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6949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9670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146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349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963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1456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604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6733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2165237"/>
      </p:ext>
    </p:extLst>
  </p:cSld>
  <p:clrMapOvr>
    <a:masterClrMapping/>
  </p:clrMapOvr>
  <p:transition spd="slow" advClick="0" advTm="2000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68469"/>
      </p:ext>
    </p:extLst>
  </p:cSld>
  <p:clrMapOvr>
    <a:masterClrMapping/>
  </p:clrMapOvr>
  <p:transition spd="slow" advClick="0" advTm="2000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111299"/>
      </p:ext>
    </p:extLst>
  </p:cSld>
  <p:clrMapOvr>
    <a:masterClrMapping/>
  </p:clrMapOvr>
  <p:transition spd="slow" advClick="0" advTm="2000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800922"/>
      </p:ext>
    </p:extLst>
  </p:cSld>
  <p:clrMapOvr>
    <a:masterClrMapping/>
  </p:clrMapOvr>
  <p:transition spd="slow" advClick="0" advTm="2000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5213160"/>
      </p:ext>
    </p:extLst>
  </p:cSld>
  <p:clrMapOvr>
    <a:masterClrMapping/>
  </p:clrMapOvr>
  <p:transition spd="slow" advClick="0" advTm="2000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329342"/>
      </p:ext>
    </p:extLst>
  </p:cSld>
  <p:clrMapOvr>
    <a:masterClrMapping/>
  </p:clrMapOvr>
  <p:transition spd="slow" advClick="0" advTm="2000"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079563"/>
      </p:ext>
    </p:extLst>
  </p:cSld>
  <p:clrMapOvr>
    <a:masterClrMapping/>
  </p:clrMapOvr>
  <p:transition spd="slow" advClick="0" advTm="2000">
    <p:comb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714254"/>
      </p:ext>
    </p:extLst>
  </p:cSld>
  <p:clrMapOvr>
    <a:masterClrMapping/>
  </p:clrMapOvr>
  <p:transition spd="slow" advClick="0" advTm="2000">
    <p:comb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7848589"/>
      </p:ext>
    </p:extLst>
  </p:cSld>
  <p:clrMapOvr>
    <a:masterClrMapping/>
  </p:clrMapOvr>
  <p:transition spd="slow" advClick="0" advTm="2000"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227123"/>
      </p:ext>
    </p:extLst>
  </p:cSld>
  <p:clrMapOvr>
    <a:masterClrMapping/>
  </p:clrMapOvr>
  <p:transition spd="slow" advClick="0" advTm="2000">
    <p:comb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3109810"/>
      </p:ext>
    </p:extLst>
  </p:cSld>
  <p:clrMapOvr>
    <a:masterClrMapping/>
  </p:clrMapOvr>
  <p:transition spd="slow" advClick="0" advTm="2000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717358"/>
      </p:ext>
    </p:extLst>
  </p:cSld>
  <p:clrMapOvr>
    <a:masterClrMapping/>
  </p:clrMapOvr>
  <p:transition spd="slow" advClick="0" advTm="2000">
    <p:comb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0485"/>
      </p:ext>
    </p:extLst>
  </p:cSld>
  <p:clrMapOvr>
    <a:masterClrMapping/>
  </p:clrMapOvr>
  <p:transition spd="slow" advClick="0" advTm="2000">
    <p:comb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446265"/>
      </p:ext>
    </p:extLst>
  </p:cSld>
  <p:clrMapOvr>
    <a:masterClrMapping/>
  </p:clrMapOvr>
  <p:transition spd="slow" advClick="0" advTm="2000">
    <p:comb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1897620"/>
      </p:ext>
    </p:extLst>
  </p:cSld>
  <p:clrMapOvr>
    <a:masterClrMapping/>
  </p:clrMapOvr>
  <p:transition spd="slow" advClick="0" advTm="2000">
    <p:comb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276398"/>
      </p:ext>
    </p:extLst>
  </p:cSld>
  <p:clrMapOvr>
    <a:masterClrMapping/>
  </p:clrMapOvr>
  <p:transition spd="slow" advClick="0" advTm="2000">
    <p:comb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063011"/>
      </p:ext>
    </p:extLst>
  </p:cSld>
  <p:clrMapOvr>
    <a:masterClrMapping/>
  </p:clrMapOvr>
  <p:transition spd="slow" advClick="0" advTm="2000">
    <p:comb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573716"/>
      </p:ext>
    </p:extLst>
  </p:cSld>
  <p:clrMapOvr>
    <a:masterClrMapping/>
  </p:clrMapOvr>
  <p:transition spd="slow" advClick="0" advTm="2000">
    <p:comb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58374"/>
      </p:ext>
    </p:extLst>
  </p:cSld>
  <p:clrMapOvr>
    <a:masterClrMapping/>
  </p:clrMapOvr>
  <p:transition spd="slow" advClick="0" advTm="2000">
    <p:comb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802968"/>
      </p:ext>
    </p:extLst>
  </p:cSld>
  <p:clrMapOvr>
    <a:masterClrMapping/>
  </p:clrMapOvr>
  <p:transition spd="slow" advClick="0" advTm="2000">
    <p:comb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0299442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3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3115419"/>
      </p:ext>
    </p:extLst>
  </p:cSld>
  <p:clrMapOvr>
    <a:masterClrMapping/>
  </p:clrMapOvr>
  <p:transition spd="slow">
    <p:comb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359627"/>
      </p:ext>
    </p:extLst>
  </p:cSld>
  <p:clrMapOvr>
    <a:masterClrMapping/>
  </p:clrMapOvr>
  <p:transition spd="slow">
    <p:comb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941363"/>
      </p:ext>
    </p:extLst>
  </p:cSld>
  <p:clrMapOvr>
    <a:masterClrMapping/>
  </p:clrMapOvr>
  <p:transition spd="slow">
    <p:comb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198584"/>
      </p:ext>
    </p:extLst>
  </p:cSld>
  <p:clrMapOvr>
    <a:masterClrMapping/>
  </p:clrMapOvr>
  <p:transition spd="slow">
    <p:comb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3482553"/>
      </p:ext>
    </p:extLst>
  </p:cSld>
  <p:clrMapOvr>
    <a:masterClrMapping/>
  </p:clrMapOvr>
  <p:transition spd="slow">
    <p:comb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57835"/>
      </p:ext>
    </p:extLst>
  </p:cSld>
  <p:clrMapOvr>
    <a:masterClrMapping/>
  </p:clrMapOvr>
  <p:transition spd="slow">
    <p:comb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523756"/>
      </p:ext>
    </p:extLst>
  </p:cSld>
  <p:clrMapOvr>
    <a:masterClrMapping/>
  </p:clrMapOvr>
  <p:transition spd="slow">
    <p:comb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7912211"/>
      </p:ext>
    </p:extLst>
  </p:cSld>
  <p:clrMapOvr>
    <a:masterClrMapping/>
  </p:clrMapOvr>
  <p:transition spd="slow">
    <p:comb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6074854"/>
      </p:ext>
    </p:extLst>
  </p:cSld>
  <p:clrMapOvr>
    <a:masterClrMapping/>
  </p:clrMapOvr>
  <p:transition spd="slow">
    <p:comb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41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25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839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547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5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6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17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429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716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36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42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76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0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95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818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79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041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41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096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3.xml"/><Relationship Id="rId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5.xml"/><Relationship Id="rId3" Type="http://schemas.openxmlformats.org/officeDocument/2006/relationships/slideLayout" Target="../slideLayouts/slideLayout4.xml"/><Relationship Id="rId7" Type="http://schemas.openxmlformats.org/officeDocument/2006/relationships/tags" Target="../tags/tag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3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35.xml"/><Relationship Id="rId41" Type="http://schemas.openxmlformats.org/officeDocument/2006/relationships/slideLayout" Target="../slideLayouts/slideLayout47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37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3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4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5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6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312D18B-5035-FA75-DF40-F8A3D43170E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683" y="0"/>
            <a:ext cx="1300273" cy="1300273"/>
          </a:xfrm>
          <a:prstGeom prst="rect">
            <a:avLst/>
          </a:prstGeom>
        </p:spPr>
      </p:pic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7B27439-A89C-53E4-48FA-8D6DC15A0B6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748" y="7400261"/>
            <a:ext cx="1300273" cy="130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0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057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698" r:id="rId30"/>
    <p:sldLayoutId id="2147483699" r:id="rId31"/>
    <p:sldLayoutId id="2147483700" r:id="rId32"/>
    <p:sldLayoutId id="2147483701" r:id="rId33"/>
    <p:sldLayoutId id="2147483702" r:id="rId34"/>
    <p:sldLayoutId id="2147483703" r:id="rId35"/>
    <p:sldLayoutId id="2147483704" r:id="rId36"/>
    <p:sldLayoutId id="2147483705" r:id="rId37"/>
    <p:sldLayoutId id="2147483706" r:id="rId38"/>
    <p:sldLayoutId id="2147483707" r:id="rId39"/>
    <p:sldLayoutId id="2147483708" r:id="rId40"/>
    <p:sldLayoutId id="2147483709" r:id="rId41"/>
    <p:sldLayoutId id="2147483710" r:id="rId42"/>
  </p:sldLayoutIdLst>
  <p:transition spd="slow">
    <p:comb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06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0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19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Facebook ạ,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5FE1D51-03F6-483A-B84E-BC67744BB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4264480"/>
            <a:ext cx="1888132" cy="2303850"/>
          </a:xfrm>
          <a:prstGeom prst="rect">
            <a:avLst/>
          </a:prstGeom>
        </p:spPr>
      </p:pic>
      <p:pic>
        <p:nvPicPr>
          <p:cNvPr id="346" name="Picture 345">
            <a:extLst>
              <a:ext uri="{FF2B5EF4-FFF2-40B4-BE49-F238E27FC236}">
                <a16:creationId xmlns:a16="http://schemas.microsoft.com/office/drawing/2014/main" id="{1CF4858A-2841-4673-8AEA-21FBE8C0E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952" y="1158243"/>
            <a:ext cx="3183890" cy="5456316"/>
          </a:xfrm>
          <a:prstGeom prst="rect">
            <a:avLst/>
          </a:prstGeom>
        </p:spPr>
      </p:pic>
      <p:pic>
        <p:nvPicPr>
          <p:cNvPr id="348" name="Graphic 347">
            <a:extLst>
              <a:ext uri="{FF2B5EF4-FFF2-40B4-BE49-F238E27FC236}">
                <a16:creationId xmlns:a16="http://schemas.microsoft.com/office/drawing/2014/main" id="{0B2E7FB3-FD79-44A0-A441-D94E6C4D32F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93064" y="4284700"/>
            <a:ext cx="2589498" cy="230385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EB83F89-2707-4F88-A65B-F468C244E8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93064" y="4293575"/>
            <a:ext cx="2589498" cy="236248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126802-2946-4674-B2D5-7A3CBED283D6}"/>
              </a:ext>
            </a:extLst>
          </p:cNvPr>
          <p:cNvSpPr/>
          <p:nvPr/>
        </p:nvSpPr>
        <p:spPr>
          <a:xfrm>
            <a:off x="4942656" y="667199"/>
            <a:ext cx="6539906" cy="236248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Tuyệt vời!!! Bây giờ chúng ta sẽ cho gà ăn. Các bạn hãy thực hiện các phép tính tiếp theo nhé!</a:t>
            </a:r>
          </a:p>
        </p:txBody>
      </p:sp>
    </p:spTree>
    <p:extLst>
      <p:ext uri="{BB962C8B-B14F-4D97-AF65-F5344CB8AC3E}">
        <p14:creationId xmlns:p14="http://schemas.microsoft.com/office/powerpoint/2010/main" val="244214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8AE10C5-0152-4E44-AB77-6F90097043B2}"/>
              </a:ext>
            </a:extLst>
          </p:cNvPr>
          <p:cNvSpPr/>
          <p:nvPr/>
        </p:nvSpPr>
        <p:spPr>
          <a:xfrm>
            <a:off x="367748" y="148857"/>
            <a:ext cx="11529391" cy="6420908"/>
          </a:xfrm>
          <a:prstGeom prst="roundRect">
            <a:avLst>
              <a:gd name="adj" fmla="val 12362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C4BBB70B-AD65-4EBF-B1B4-2CCBB6ECD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800600"/>
            <a:ext cx="1919260" cy="1874278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3A52A76A-3B9B-4492-9432-9227C09A2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49400">
            <a:off x="1273936" y="5776833"/>
            <a:ext cx="223972" cy="24666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42BDE9D5-7745-4C74-AF5B-D70199845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49400" flipH="1">
            <a:off x="1312161" y="5803903"/>
            <a:ext cx="153344" cy="192742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AD17503E-0208-486D-AD6D-A6EB39522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2400" y="4912242"/>
            <a:ext cx="2600961" cy="1844144"/>
          </a:xfrm>
          <a:prstGeom prst="rect">
            <a:avLst/>
          </a:prstGeom>
        </p:spPr>
      </p:pic>
      <p:grpSp>
        <p:nvGrpSpPr>
          <p:cNvPr id="49" name="Graphic 14">
            <a:extLst>
              <a:ext uri="{FF2B5EF4-FFF2-40B4-BE49-F238E27FC236}">
                <a16:creationId xmlns:a16="http://schemas.microsoft.com/office/drawing/2014/main" id="{0953C081-804B-44FE-A5BE-5796BC659D23}"/>
              </a:ext>
            </a:extLst>
          </p:cNvPr>
          <p:cNvGrpSpPr/>
          <p:nvPr/>
        </p:nvGrpSpPr>
        <p:grpSpPr>
          <a:xfrm>
            <a:off x="10453112" y="5507490"/>
            <a:ext cx="422796" cy="388106"/>
            <a:chOff x="3885973" y="3755456"/>
            <a:chExt cx="4055980" cy="3723191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grpSp>
          <p:nvGrpSpPr>
            <p:cNvPr id="50" name="Graphic 14">
              <a:extLst>
                <a:ext uri="{FF2B5EF4-FFF2-40B4-BE49-F238E27FC236}">
                  <a16:creationId xmlns:a16="http://schemas.microsoft.com/office/drawing/2014/main" id="{2CCF1166-CE80-43D7-B353-FE8DF76EBE2B}"/>
                </a:ext>
              </a:extLst>
            </p:cNvPr>
            <p:cNvGrpSpPr/>
            <p:nvPr/>
          </p:nvGrpSpPr>
          <p:grpSpPr>
            <a:xfrm>
              <a:off x="5190168" y="5630752"/>
              <a:ext cx="574885" cy="1375573"/>
              <a:chOff x="5190168" y="5630752"/>
              <a:chExt cx="574885" cy="1375573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44348BC5-EE38-44E9-B9DE-11C442B4B950}"/>
                  </a:ext>
                </a:extLst>
              </p:cNvPr>
              <p:cNvSpPr/>
              <p:nvPr/>
            </p:nvSpPr>
            <p:spPr>
              <a:xfrm>
                <a:off x="5190168" y="5630752"/>
                <a:ext cx="574885" cy="1375573"/>
              </a:xfrm>
              <a:custGeom>
                <a:avLst/>
                <a:gdLst>
                  <a:gd name="connsiteX0" fmla="*/ 496179 w 574885"/>
                  <a:gd name="connsiteY0" fmla="*/ 2278 h 1375573"/>
                  <a:gd name="connsiteX1" fmla="*/ 497413 w 574885"/>
                  <a:gd name="connsiteY1" fmla="*/ 3607 h 1375573"/>
                  <a:gd name="connsiteX2" fmla="*/ 570588 w 574885"/>
                  <a:gd name="connsiteY2" fmla="*/ 226736 h 1375573"/>
                  <a:gd name="connsiteX3" fmla="*/ 574764 w 574885"/>
                  <a:gd name="connsiteY3" fmla="*/ 379159 h 1375573"/>
                  <a:gd name="connsiteX4" fmla="*/ 535566 w 574885"/>
                  <a:gd name="connsiteY4" fmla="*/ 761830 h 1375573"/>
                  <a:gd name="connsiteX5" fmla="*/ 352203 w 574885"/>
                  <a:gd name="connsiteY5" fmla="*/ 1262378 h 1375573"/>
                  <a:gd name="connsiteX6" fmla="*/ 144828 w 574885"/>
                  <a:gd name="connsiteY6" fmla="*/ 1372377 h 1375573"/>
                  <a:gd name="connsiteX7" fmla="*/ 9868 w 574885"/>
                  <a:gd name="connsiteY7" fmla="*/ 1199548 h 1375573"/>
                  <a:gd name="connsiteX8" fmla="*/ 38436 w 574885"/>
                  <a:gd name="connsiteY8" fmla="*/ 847912 h 1375573"/>
                  <a:gd name="connsiteX9" fmla="*/ 164189 w 574885"/>
                  <a:gd name="connsiteY9" fmla="*/ 493809 h 1375573"/>
                  <a:gd name="connsiteX10" fmla="*/ 327622 w 574885"/>
                  <a:gd name="connsiteY10" fmla="*/ 192854 h 1375573"/>
                  <a:gd name="connsiteX11" fmla="*/ 493902 w 574885"/>
                  <a:gd name="connsiteY11" fmla="*/ 0 h 1375573"/>
                  <a:gd name="connsiteX12" fmla="*/ 496179 w 574885"/>
                  <a:gd name="connsiteY12" fmla="*/ 2278 h 137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4885" h="1375573">
                    <a:moveTo>
                      <a:pt x="496179" y="2278"/>
                    </a:moveTo>
                    <a:lnTo>
                      <a:pt x="497413" y="3607"/>
                    </a:lnTo>
                    <a:cubicBezTo>
                      <a:pt x="552460" y="61026"/>
                      <a:pt x="565368" y="147013"/>
                      <a:pt x="570588" y="226736"/>
                    </a:cubicBezTo>
                    <a:cubicBezTo>
                      <a:pt x="573909" y="277512"/>
                      <a:pt x="575333" y="328288"/>
                      <a:pt x="574764" y="379159"/>
                    </a:cubicBezTo>
                    <a:cubicBezTo>
                      <a:pt x="573625" y="507476"/>
                      <a:pt x="560432" y="635792"/>
                      <a:pt x="535566" y="761830"/>
                    </a:cubicBezTo>
                    <a:cubicBezTo>
                      <a:pt x="501494" y="933899"/>
                      <a:pt x="459545" y="1120110"/>
                      <a:pt x="352203" y="1262378"/>
                    </a:cubicBezTo>
                    <a:cubicBezTo>
                      <a:pt x="302281" y="1328529"/>
                      <a:pt x="225690" y="1390504"/>
                      <a:pt x="144828" y="1372377"/>
                    </a:cubicBezTo>
                    <a:cubicBezTo>
                      <a:pt x="69281" y="1355483"/>
                      <a:pt x="25149" y="1275380"/>
                      <a:pt x="9868" y="1199548"/>
                    </a:cubicBezTo>
                    <a:cubicBezTo>
                      <a:pt x="-13479" y="1083190"/>
                      <a:pt x="8065" y="962657"/>
                      <a:pt x="38436" y="847912"/>
                    </a:cubicBezTo>
                    <a:cubicBezTo>
                      <a:pt x="70515" y="726714"/>
                      <a:pt x="112749" y="608174"/>
                      <a:pt x="164189" y="493809"/>
                    </a:cubicBezTo>
                    <a:cubicBezTo>
                      <a:pt x="211169" y="389694"/>
                      <a:pt x="265742" y="288901"/>
                      <a:pt x="327622" y="192854"/>
                    </a:cubicBezTo>
                    <a:cubicBezTo>
                      <a:pt x="373842" y="121008"/>
                      <a:pt x="425283" y="50586"/>
                      <a:pt x="493902" y="0"/>
                    </a:cubicBezTo>
                    <a:cubicBezTo>
                      <a:pt x="494756" y="854"/>
                      <a:pt x="495420" y="1613"/>
                      <a:pt x="496179" y="2278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C26C8299-978F-4E8F-A4FA-F79476412161}"/>
                  </a:ext>
                </a:extLst>
              </p:cNvPr>
              <p:cNvSpPr/>
              <p:nvPr/>
            </p:nvSpPr>
            <p:spPr>
              <a:xfrm>
                <a:off x="5330670" y="5633030"/>
                <a:ext cx="356911" cy="1227473"/>
              </a:xfrm>
              <a:custGeom>
                <a:avLst/>
                <a:gdLst>
                  <a:gd name="connsiteX0" fmla="*/ 355678 w 356911"/>
                  <a:gd name="connsiteY0" fmla="*/ 0 h 1227473"/>
                  <a:gd name="connsiteX1" fmla="*/ 356911 w 356911"/>
                  <a:gd name="connsiteY1" fmla="*/ 1329 h 1227473"/>
                  <a:gd name="connsiteX2" fmla="*/ 197180 w 356911"/>
                  <a:gd name="connsiteY2" fmla="*/ 618234 h 1227473"/>
                  <a:gd name="connsiteX3" fmla="*/ 118881 w 356911"/>
                  <a:gd name="connsiteY3" fmla="*/ 981543 h 1227473"/>
                  <a:gd name="connsiteX4" fmla="*/ 21790 w 356911"/>
                  <a:gd name="connsiteY4" fmla="*/ 1219858 h 1227473"/>
                  <a:gd name="connsiteX5" fmla="*/ 69149 w 356911"/>
                  <a:gd name="connsiteY5" fmla="*/ 865660 h 1227473"/>
                  <a:gd name="connsiteX6" fmla="*/ 355678 w 356911"/>
                  <a:gd name="connsiteY6" fmla="*/ 0 h 1227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6911" h="1227473">
                    <a:moveTo>
                      <a:pt x="355678" y="0"/>
                    </a:moveTo>
                    <a:lnTo>
                      <a:pt x="356911" y="1329"/>
                    </a:lnTo>
                    <a:cubicBezTo>
                      <a:pt x="279941" y="194847"/>
                      <a:pt x="242357" y="420255"/>
                      <a:pt x="197180" y="618234"/>
                    </a:cubicBezTo>
                    <a:cubicBezTo>
                      <a:pt x="169657" y="739052"/>
                      <a:pt x="144127" y="860250"/>
                      <a:pt x="118881" y="981543"/>
                    </a:cubicBezTo>
                    <a:cubicBezTo>
                      <a:pt x="109960" y="1024442"/>
                      <a:pt x="85283" y="1273861"/>
                      <a:pt x="21790" y="1219858"/>
                    </a:cubicBezTo>
                    <a:cubicBezTo>
                      <a:pt x="-41419" y="1166141"/>
                      <a:pt x="51211" y="930388"/>
                      <a:pt x="69149" y="865660"/>
                    </a:cubicBezTo>
                    <a:cubicBezTo>
                      <a:pt x="150201" y="572488"/>
                      <a:pt x="232012" y="277702"/>
                      <a:pt x="355678" y="0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DAAA7FB7-77D6-445E-B1CB-76C58DF6EAE8}"/>
                  </a:ext>
                </a:extLst>
              </p:cNvPr>
              <p:cNvSpPr/>
              <p:nvPr/>
            </p:nvSpPr>
            <p:spPr>
              <a:xfrm>
                <a:off x="5190263" y="6009911"/>
                <a:ext cx="574763" cy="996413"/>
              </a:xfrm>
              <a:custGeom>
                <a:avLst/>
                <a:gdLst>
                  <a:gd name="connsiteX0" fmla="*/ 574764 w 574763"/>
                  <a:gd name="connsiteY0" fmla="*/ 0 h 996413"/>
                  <a:gd name="connsiteX1" fmla="*/ 535566 w 574763"/>
                  <a:gd name="connsiteY1" fmla="*/ 382671 h 996413"/>
                  <a:gd name="connsiteX2" fmla="*/ 352203 w 574763"/>
                  <a:gd name="connsiteY2" fmla="*/ 883218 h 996413"/>
                  <a:gd name="connsiteX3" fmla="*/ 144828 w 574763"/>
                  <a:gd name="connsiteY3" fmla="*/ 993217 h 996413"/>
                  <a:gd name="connsiteX4" fmla="*/ 9868 w 574763"/>
                  <a:gd name="connsiteY4" fmla="*/ 820389 h 996413"/>
                  <a:gd name="connsiteX5" fmla="*/ 38436 w 574763"/>
                  <a:gd name="connsiteY5" fmla="*/ 468753 h 996413"/>
                  <a:gd name="connsiteX6" fmla="*/ 164189 w 574763"/>
                  <a:gd name="connsiteY6" fmla="*/ 114649 h 996413"/>
                  <a:gd name="connsiteX7" fmla="*/ 139324 w 574763"/>
                  <a:gd name="connsiteY7" fmla="*/ 229584 h 996413"/>
                  <a:gd name="connsiteX8" fmla="*/ 81240 w 574763"/>
                  <a:gd name="connsiteY8" fmla="*/ 593842 h 996413"/>
                  <a:gd name="connsiteX9" fmla="*/ 105346 w 574763"/>
                  <a:gd name="connsiteY9" fmla="*/ 809569 h 996413"/>
                  <a:gd name="connsiteX10" fmla="*/ 150048 w 574763"/>
                  <a:gd name="connsiteY10" fmla="*/ 567173 h 996413"/>
                  <a:gd name="connsiteX11" fmla="*/ 152136 w 574763"/>
                  <a:gd name="connsiteY11" fmla="*/ 816782 h 996413"/>
                  <a:gd name="connsiteX12" fmla="*/ 298580 w 574763"/>
                  <a:gd name="connsiteY12" fmla="*/ 180706 h 996413"/>
                  <a:gd name="connsiteX13" fmla="*/ 231575 w 574763"/>
                  <a:gd name="connsiteY13" fmla="*/ 784229 h 996413"/>
                  <a:gd name="connsiteX14" fmla="*/ 392255 w 574763"/>
                  <a:gd name="connsiteY14" fmla="*/ 367296 h 996413"/>
                  <a:gd name="connsiteX15" fmla="*/ 312531 w 574763"/>
                  <a:gd name="connsiteY15" fmla="*/ 750441 h 996413"/>
                  <a:gd name="connsiteX16" fmla="*/ 574764 w 574763"/>
                  <a:gd name="connsiteY16" fmla="*/ 0 h 99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4763" h="996413">
                    <a:moveTo>
                      <a:pt x="574764" y="0"/>
                    </a:moveTo>
                    <a:cubicBezTo>
                      <a:pt x="573625" y="128316"/>
                      <a:pt x="560432" y="256632"/>
                      <a:pt x="535566" y="382671"/>
                    </a:cubicBezTo>
                    <a:cubicBezTo>
                      <a:pt x="501494" y="554740"/>
                      <a:pt x="459545" y="740950"/>
                      <a:pt x="352203" y="883218"/>
                    </a:cubicBezTo>
                    <a:cubicBezTo>
                      <a:pt x="302281" y="949370"/>
                      <a:pt x="225690" y="1011345"/>
                      <a:pt x="144828" y="993217"/>
                    </a:cubicBezTo>
                    <a:cubicBezTo>
                      <a:pt x="69281" y="976324"/>
                      <a:pt x="25149" y="896221"/>
                      <a:pt x="9868" y="820389"/>
                    </a:cubicBezTo>
                    <a:cubicBezTo>
                      <a:pt x="-13479" y="704031"/>
                      <a:pt x="8065" y="583497"/>
                      <a:pt x="38436" y="468753"/>
                    </a:cubicBezTo>
                    <a:cubicBezTo>
                      <a:pt x="70515" y="347555"/>
                      <a:pt x="112749" y="229014"/>
                      <a:pt x="164189" y="114649"/>
                    </a:cubicBezTo>
                    <a:cubicBezTo>
                      <a:pt x="155078" y="152803"/>
                      <a:pt x="146916" y="191146"/>
                      <a:pt x="139324" y="229584"/>
                    </a:cubicBezTo>
                    <a:cubicBezTo>
                      <a:pt x="115596" y="350212"/>
                      <a:pt x="98418" y="472075"/>
                      <a:pt x="81240" y="593842"/>
                    </a:cubicBezTo>
                    <a:cubicBezTo>
                      <a:pt x="70894" y="667302"/>
                      <a:pt x="62353" y="749018"/>
                      <a:pt x="105346" y="809569"/>
                    </a:cubicBezTo>
                    <a:cubicBezTo>
                      <a:pt x="108004" y="727189"/>
                      <a:pt x="123094" y="645093"/>
                      <a:pt x="150048" y="567173"/>
                    </a:cubicBezTo>
                    <a:cubicBezTo>
                      <a:pt x="140273" y="650028"/>
                      <a:pt x="141032" y="734117"/>
                      <a:pt x="152136" y="816782"/>
                    </a:cubicBezTo>
                    <a:cubicBezTo>
                      <a:pt x="219711" y="609692"/>
                      <a:pt x="268684" y="396528"/>
                      <a:pt x="298580" y="180706"/>
                    </a:cubicBezTo>
                    <a:cubicBezTo>
                      <a:pt x="284534" y="382671"/>
                      <a:pt x="262135" y="584067"/>
                      <a:pt x="231575" y="784229"/>
                    </a:cubicBezTo>
                    <a:cubicBezTo>
                      <a:pt x="285103" y="645283"/>
                      <a:pt x="338631" y="506337"/>
                      <a:pt x="392255" y="367296"/>
                    </a:cubicBezTo>
                    <a:cubicBezTo>
                      <a:pt x="363118" y="494473"/>
                      <a:pt x="336543" y="622220"/>
                      <a:pt x="312531" y="750441"/>
                    </a:cubicBezTo>
                    <a:cubicBezTo>
                      <a:pt x="442556" y="518390"/>
                      <a:pt x="514307" y="260049"/>
                      <a:pt x="574764" y="0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4EEF1EBA-594A-4A86-A0C0-6A8E1D4F3026}"/>
                  </a:ext>
                </a:extLst>
              </p:cNvPr>
              <p:cNvSpPr/>
              <p:nvPr/>
            </p:nvSpPr>
            <p:spPr>
              <a:xfrm>
                <a:off x="5375124" y="5764193"/>
                <a:ext cx="250006" cy="767818"/>
              </a:xfrm>
              <a:custGeom>
                <a:avLst/>
                <a:gdLst>
                  <a:gd name="connsiteX0" fmla="*/ 250007 w 250006"/>
                  <a:gd name="connsiteY0" fmla="*/ 0 h 767818"/>
                  <a:gd name="connsiteX1" fmla="*/ 1632 w 250006"/>
                  <a:gd name="connsiteY1" fmla="*/ 763254 h 767818"/>
                  <a:gd name="connsiteX2" fmla="*/ 63986 w 250006"/>
                  <a:gd name="connsiteY2" fmla="*/ 415225 h 767818"/>
                  <a:gd name="connsiteX3" fmla="*/ 250007 w 250006"/>
                  <a:gd name="connsiteY3" fmla="*/ 0 h 767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0006" h="767818">
                    <a:moveTo>
                      <a:pt x="250007" y="0"/>
                    </a:moveTo>
                    <a:cubicBezTo>
                      <a:pt x="170284" y="190197"/>
                      <a:pt x="50794" y="562997"/>
                      <a:pt x="1632" y="763254"/>
                    </a:cubicBezTo>
                    <a:cubicBezTo>
                      <a:pt x="-9568" y="808810"/>
                      <a:pt x="39690" y="500357"/>
                      <a:pt x="63986" y="415225"/>
                    </a:cubicBezTo>
                    <a:cubicBezTo>
                      <a:pt x="92269" y="316140"/>
                      <a:pt x="193916" y="35306"/>
                      <a:pt x="250007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82ACA1C4-A3D6-4584-AEF5-60AA63DD804D}"/>
                  </a:ext>
                </a:extLst>
              </p:cNvPr>
              <p:cNvSpPr/>
              <p:nvPr/>
            </p:nvSpPr>
            <p:spPr>
              <a:xfrm>
                <a:off x="5531172" y="5752330"/>
                <a:ext cx="128316" cy="585965"/>
              </a:xfrm>
              <a:custGeom>
                <a:avLst/>
                <a:gdLst>
                  <a:gd name="connsiteX0" fmla="*/ 128316 w 128316"/>
                  <a:gd name="connsiteY0" fmla="*/ 0 h 585965"/>
                  <a:gd name="connsiteX1" fmla="*/ 104020 w 128316"/>
                  <a:gd name="connsiteY1" fmla="*/ 306554 h 585965"/>
                  <a:gd name="connsiteX2" fmla="*/ 0 w 128316"/>
                  <a:gd name="connsiteY2" fmla="*/ 585965 h 585965"/>
                  <a:gd name="connsiteX3" fmla="*/ 46031 w 128316"/>
                  <a:gd name="connsiteY3" fmla="*/ 312154 h 585965"/>
                  <a:gd name="connsiteX4" fmla="*/ 128316 w 128316"/>
                  <a:gd name="connsiteY4" fmla="*/ 0 h 585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316" h="585965">
                    <a:moveTo>
                      <a:pt x="128316" y="0"/>
                    </a:moveTo>
                    <a:cubicBezTo>
                      <a:pt x="119395" y="150240"/>
                      <a:pt x="119205" y="223794"/>
                      <a:pt x="104020" y="306554"/>
                    </a:cubicBezTo>
                    <a:cubicBezTo>
                      <a:pt x="89214" y="387701"/>
                      <a:pt x="0" y="585965"/>
                      <a:pt x="0" y="585965"/>
                    </a:cubicBezTo>
                    <a:cubicBezTo>
                      <a:pt x="8447" y="497415"/>
                      <a:pt x="34452" y="403076"/>
                      <a:pt x="46031" y="312154"/>
                    </a:cubicBezTo>
                    <a:cubicBezTo>
                      <a:pt x="58369" y="214968"/>
                      <a:pt x="96047" y="92820"/>
                      <a:pt x="128316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1" name="Graphic 14">
              <a:extLst>
                <a:ext uri="{FF2B5EF4-FFF2-40B4-BE49-F238E27FC236}">
                  <a16:creationId xmlns:a16="http://schemas.microsoft.com/office/drawing/2014/main" id="{8367F45E-0F0B-4404-962C-A1459233EA12}"/>
                </a:ext>
              </a:extLst>
            </p:cNvPr>
            <p:cNvGrpSpPr/>
            <p:nvPr/>
          </p:nvGrpSpPr>
          <p:grpSpPr>
            <a:xfrm>
              <a:off x="4129153" y="6859731"/>
              <a:ext cx="1355893" cy="618916"/>
              <a:chOff x="4129153" y="6859731"/>
              <a:chExt cx="1355893" cy="618916"/>
            </a:xfrm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7536469E-1A19-411C-9CB8-674504CFA56A}"/>
                  </a:ext>
                </a:extLst>
              </p:cNvPr>
              <p:cNvSpPr/>
              <p:nvPr/>
            </p:nvSpPr>
            <p:spPr>
              <a:xfrm>
                <a:off x="4129153" y="6859731"/>
                <a:ext cx="1355893" cy="618916"/>
              </a:xfrm>
              <a:custGeom>
                <a:avLst/>
                <a:gdLst>
                  <a:gd name="connsiteX0" fmla="*/ 1353616 w 1355893"/>
                  <a:gd name="connsiteY0" fmla="*/ 556819 h 618916"/>
                  <a:gd name="connsiteX1" fmla="*/ 1352192 w 1355893"/>
                  <a:gd name="connsiteY1" fmla="*/ 558053 h 618916"/>
                  <a:gd name="connsiteX2" fmla="*/ 1125361 w 1355893"/>
                  <a:gd name="connsiteY2" fmla="*/ 618794 h 618916"/>
                  <a:gd name="connsiteX3" fmla="*/ 972938 w 1355893"/>
                  <a:gd name="connsiteY3" fmla="*/ 614523 h 618916"/>
                  <a:gd name="connsiteX4" fmla="*/ 593019 w 1355893"/>
                  <a:gd name="connsiteY4" fmla="*/ 554161 h 618916"/>
                  <a:gd name="connsiteX5" fmla="*/ 103386 w 1355893"/>
                  <a:gd name="connsiteY5" fmla="*/ 343370 h 618916"/>
                  <a:gd name="connsiteX6" fmla="*/ 4966 w 1355893"/>
                  <a:gd name="connsiteY6" fmla="*/ 130205 h 618916"/>
                  <a:gd name="connsiteX7" fmla="*/ 185008 w 1355893"/>
                  <a:gd name="connsiteY7" fmla="*/ 5021 h 618916"/>
                  <a:gd name="connsiteX8" fmla="*/ 534461 w 1355893"/>
                  <a:gd name="connsiteY8" fmla="*/ 53045 h 618916"/>
                  <a:gd name="connsiteX9" fmla="*/ 881067 w 1355893"/>
                  <a:gd name="connsiteY9" fmla="*/ 198160 h 618916"/>
                  <a:gd name="connsiteX10" fmla="*/ 1172531 w 1355893"/>
                  <a:gd name="connsiteY10" fmla="*/ 378011 h 618916"/>
                  <a:gd name="connsiteX11" fmla="*/ 1355894 w 1355893"/>
                  <a:gd name="connsiteY11" fmla="*/ 554731 h 618916"/>
                  <a:gd name="connsiteX12" fmla="*/ 1353616 w 1355893"/>
                  <a:gd name="connsiteY12" fmla="*/ 556819 h 618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55893" h="618916">
                    <a:moveTo>
                      <a:pt x="1353616" y="556819"/>
                    </a:moveTo>
                    <a:lnTo>
                      <a:pt x="1352192" y="558053"/>
                    </a:lnTo>
                    <a:cubicBezTo>
                      <a:pt x="1291831" y="609873"/>
                      <a:pt x="1205274" y="617940"/>
                      <a:pt x="1125361" y="618794"/>
                    </a:cubicBezTo>
                    <a:cubicBezTo>
                      <a:pt x="1074490" y="619363"/>
                      <a:pt x="1023714" y="617940"/>
                      <a:pt x="972938" y="614523"/>
                    </a:cubicBezTo>
                    <a:cubicBezTo>
                      <a:pt x="844812" y="606361"/>
                      <a:pt x="717444" y="586051"/>
                      <a:pt x="593019" y="554161"/>
                    </a:cubicBezTo>
                    <a:cubicBezTo>
                      <a:pt x="423133" y="510598"/>
                      <a:pt x="239485" y="458399"/>
                      <a:pt x="103386" y="343370"/>
                    </a:cubicBezTo>
                    <a:cubicBezTo>
                      <a:pt x="40083" y="289841"/>
                      <a:pt x="-17527" y="209928"/>
                      <a:pt x="4966" y="130205"/>
                    </a:cubicBezTo>
                    <a:cubicBezTo>
                      <a:pt x="26036" y="55702"/>
                      <a:pt x="108417" y="16030"/>
                      <a:pt x="185008" y="5021"/>
                    </a:cubicBezTo>
                    <a:cubicBezTo>
                      <a:pt x="302504" y="-11873"/>
                      <a:pt x="421615" y="16315"/>
                      <a:pt x="534461" y="53045"/>
                    </a:cubicBezTo>
                    <a:cubicBezTo>
                      <a:pt x="653666" y="91862"/>
                      <a:pt x="769739" y="140455"/>
                      <a:pt x="881067" y="198160"/>
                    </a:cubicBezTo>
                    <a:cubicBezTo>
                      <a:pt x="982429" y="250834"/>
                      <a:pt x="1079995" y="310911"/>
                      <a:pt x="1172531" y="378011"/>
                    </a:cubicBezTo>
                    <a:cubicBezTo>
                      <a:pt x="1241719" y="428123"/>
                      <a:pt x="1309104" y="483360"/>
                      <a:pt x="1355894" y="554731"/>
                    </a:cubicBezTo>
                    <a:cubicBezTo>
                      <a:pt x="1355134" y="555490"/>
                      <a:pt x="1354375" y="556154"/>
                      <a:pt x="1353616" y="556819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AE119B90-7DC0-4584-B7DE-E2596D140525}"/>
                  </a:ext>
                </a:extLst>
              </p:cNvPr>
              <p:cNvSpPr/>
              <p:nvPr/>
            </p:nvSpPr>
            <p:spPr>
              <a:xfrm>
                <a:off x="4274534" y="6997342"/>
                <a:ext cx="1208235" cy="420441"/>
              </a:xfrm>
              <a:custGeom>
                <a:avLst/>
                <a:gdLst>
                  <a:gd name="connsiteX0" fmla="*/ 1208235 w 1208235"/>
                  <a:gd name="connsiteY0" fmla="*/ 419207 h 420441"/>
                  <a:gd name="connsiteX1" fmla="*/ 1206811 w 1208235"/>
                  <a:gd name="connsiteY1" fmla="*/ 420441 h 420441"/>
                  <a:gd name="connsiteX2" fmla="*/ 599682 w 1208235"/>
                  <a:gd name="connsiteY2" fmla="*/ 226828 h 420441"/>
                  <a:gd name="connsiteX3" fmla="*/ 241213 w 1208235"/>
                  <a:gd name="connsiteY3" fmla="*/ 128503 h 420441"/>
                  <a:gd name="connsiteX4" fmla="*/ 8592 w 1208235"/>
                  <a:gd name="connsiteY4" fmla="*/ 18314 h 420441"/>
                  <a:gd name="connsiteX5" fmla="*/ 359563 w 1208235"/>
                  <a:gd name="connsiteY5" fmla="*/ 85224 h 420441"/>
                  <a:gd name="connsiteX6" fmla="*/ 1208235 w 1208235"/>
                  <a:gd name="connsiteY6" fmla="*/ 419207 h 420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08235" h="420441">
                    <a:moveTo>
                      <a:pt x="1208235" y="419207"/>
                    </a:moveTo>
                    <a:lnTo>
                      <a:pt x="1206811" y="420441"/>
                    </a:lnTo>
                    <a:cubicBezTo>
                      <a:pt x="1017849" y="332936"/>
                      <a:pt x="794814" y="282824"/>
                      <a:pt x="599682" y="226828"/>
                    </a:cubicBezTo>
                    <a:cubicBezTo>
                      <a:pt x="480572" y="192661"/>
                      <a:pt x="360987" y="160392"/>
                      <a:pt x="241213" y="128503"/>
                    </a:cubicBezTo>
                    <a:cubicBezTo>
                      <a:pt x="198788" y="117209"/>
                      <a:pt x="-48828" y="78771"/>
                      <a:pt x="8592" y="18314"/>
                    </a:cubicBezTo>
                    <a:cubicBezTo>
                      <a:pt x="65727" y="-41858"/>
                      <a:pt x="295975" y="63680"/>
                      <a:pt x="359563" y="85224"/>
                    </a:cubicBezTo>
                    <a:cubicBezTo>
                      <a:pt x="647990" y="182411"/>
                      <a:pt x="937841" y="280356"/>
                      <a:pt x="1208235" y="419207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A7C5A6D-DE09-4145-ABE2-0EC59F79AB7E}"/>
                  </a:ext>
                </a:extLst>
              </p:cNvPr>
              <p:cNvSpPr/>
              <p:nvPr/>
            </p:nvSpPr>
            <p:spPr>
              <a:xfrm>
                <a:off x="4129248" y="6859731"/>
                <a:ext cx="972937" cy="614523"/>
              </a:xfrm>
              <a:custGeom>
                <a:avLst/>
                <a:gdLst>
                  <a:gd name="connsiteX0" fmla="*/ 972938 w 972937"/>
                  <a:gd name="connsiteY0" fmla="*/ 614523 h 614523"/>
                  <a:gd name="connsiteX1" fmla="*/ 593019 w 972937"/>
                  <a:gd name="connsiteY1" fmla="*/ 554161 h 614523"/>
                  <a:gd name="connsiteX2" fmla="*/ 103386 w 972937"/>
                  <a:gd name="connsiteY2" fmla="*/ 343370 h 614523"/>
                  <a:gd name="connsiteX3" fmla="*/ 4966 w 972937"/>
                  <a:gd name="connsiteY3" fmla="*/ 130205 h 614523"/>
                  <a:gd name="connsiteX4" fmla="*/ 185008 w 972937"/>
                  <a:gd name="connsiteY4" fmla="*/ 5021 h 614523"/>
                  <a:gd name="connsiteX5" fmla="*/ 534461 w 972937"/>
                  <a:gd name="connsiteY5" fmla="*/ 53045 h 614523"/>
                  <a:gd name="connsiteX6" fmla="*/ 881067 w 972937"/>
                  <a:gd name="connsiteY6" fmla="*/ 198160 h 614523"/>
                  <a:gd name="connsiteX7" fmla="*/ 767651 w 972937"/>
                  <a:gd name="connsiteY7" fmla="*/ 166935 h 614523"/>
                  <a:gd name="connsiteX8" fmla="*/ 407189 w 972937"/>
                  <a:gd name="connsiteY8" fmla="*/ 88825 h 614523"/>
                  <a:gd name="connsiteX9" fmla="*/ 190512 w 972937"/>
                  <a:gd name="connsiteY9" fmla="*/ 100973 h 614523"/>
                  <a:gd name="connsiteX10" fmla="*/ 430061 w 972937"/>
                  <a:gd name="connsiteY10" fmla="*/ 159057 h 614523"/>
                  <a:gd name="connsiteX11" fmla="*/ 180737 w 972937"/>
                  <a:gd name="connsiteY11" fmla="*/ 147384 h 614523"/>
                  <a:gd name="connsiteX12" fmla="*/ 807797 w 972937"/>
                  <a:gd name="connsiteY12" fmla="*/ 328754 h 614523"/>
                  <a:gd name="connsiteX13" fmla="*/ 208925 w 972937"/>
                  <a:gd name="connsiteY13" fmla="*/ 228435 h 614523"/>
                  <a:gd name="connsiteX14" fmla="*/ 616272 w 972937"/>
                  <a:gd name="connsiteY14" fmla="*/ 411988 h 614523"/>
                  <a:gd name="connsiteX15" fmla="*/ 238157 w 972937"/>
                  <a:gd name="connsiteY15" fmla="*/ 311196 h 614523"/>
                  <a:gd name="connsiteX16" fmla="*/ 972938 w 972937"/>
                  <a:gd name="connsiteY16" fmla="*/ 614523 h 614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72937" h="614523">
                    <a:moveTo>
                      <a:pt x="972938" y="614523"/>
                    </a:moveTo>
                    <a:cubicBezTo>
                      <a:pt x="844812" y="606361"/>
                      <a:pt x="717444" y="586051"/>
                      <a:pt x="593019" y="554161"/>
                    </a:cubicBezTo>
                    <a:cubicBezTo>
                      <a:pt x="423133" y="510598"/>
                      <a:pt x="239485" y="458399"/>
                      <a:pt x="103386" y="343370"/>
                    </a:cubicBezTo>
                    <a:cubicBezTo>
                      <a:pt x="40083" y="289841"/>
                      <a:pt x="-17527" y="209928"/>
                      <a:pt x="4966" y="130205"/>
                    </a:cubicBezTo>
                    <a:cubicBezTo>
                      <a:pt x="26036" y="55702"/>
                      <a:pt x="108417" y="16030"/>
                      <a:pt x="185008" y="5021"/>
                    </a:cubicBezTo>
                    <a:cubicBezTo>
                      <a:pt x="302504" y="-11873"/>
                      <a:pt x="421615" y="16315"/>
                      <a:pt x="534461" y="53045"/>
                    </a:cubicBezTo>
                    <a:cubicBezTo>
                      <a:pt x="653666" y="91862"/>
                      <a:pt x="769739" y="140455"/>
                      <a:pt x="881067" y="198160"/>
                    </a:cubicBezTo>
                    <a:cubicBezTo>
                      <a:pt x="843483" y="186960"/>
                      <a:pt x="805614" y="176711"/>
                      <a:pt x="767651" y="166935"/>
                    </a:cubicBezTo>
                    <a:cubicBezTo>
                      <a:pt x="648541" y="136564"/>
                      <a:pt x="527817" y="112647"/>
                      <a:pt x="407189" y="88825"/>
                    </a:cubicBezTo>
                    <a:cubicBezTo>
                      <a:pt x="334394" y="74399"/>
                      <a:pt x="253247" y="61396"/>
                      <a:pt x="190512" y="100973"/>
                    </a:cubicBezTo>
                    <a:cubicBezTo>
                      <a:pt x="272608" y="108187"/>
                      <a:pt x="353660" y="127832"/>
                      <a:pt x="430061" y="159057"/>
                    </a:cubicBezTo>
                    <a:cubicBezTo>
                      <a:pt x="347871" y="144726"/>
                      <a:pt x="263877" y="140740"/>
                      <a:pt x="180737" y="147384"/>
                    </a:cubicBezTo>
                    <a:cubicBezTo>
                      <a:pt x="383841" y="226253"/>
                      <a:pt x="593968" y="286994"/>
                      <a:pt x="807797" y="328754"/>
                    </a:cubicBezTo>
                    <a:cubicBezTo>
                      <a:pt x="606876" y="303603"/>
                      <a:pt x="407094" y="270005"/>
                      <a:pt x="208925" y="228435"/>
                    </a:cubicBezTo>
                    <a:cubicBezTo>
                      <a:pt x="344739" y="289557"/>
                      <a:pt x="480458" y="350773"/>
                      <a:pt x="616272" y="411988"/>
                    </a:cubicBezTo>
                    <a:cubicBezTo>
                      <a:pt x="490898" y="375828"/>
                      <a:pt x="364859" y="342231"/>
                      <a:pt x="238157" y="311196"/>
                    </a:cubicBezTo>
                    <a:cubicBezTo>
                      <a:pt x="462615" y="453938"/>
                      <a:pt x="716590" y="539830"/>
                      <a:pt x="972938" y="614523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6B164A82-E176-4946-9F6E-A9796BEA9CAC}"/>
                  </a:ext>
                </a:extLst>
              </p:cNvPr>
              <p:cNvSpPr/>
              <p:nvPr/>
            </p:nvSpPr>
            <p:spPr>
              <a:xfrm>
                <a:off x="4602394" y="7056056"/>
                <a:ext cx="752817" cy="292064"/>
              </a:xfrm>
              <a:custGeom>
                <a:avLst/>
                <a:gdLst>
                  <a:gd name="connsiteX0" fmla="*/ 752817 w 752817"/>
                  <a:gd name="connsiteY0" fmla="*/ 292064 h 292064"/>
                  <a:gd name="connsiteX1" fmla="*/ 4464 w 752817"/>
                  <a:gd name="connsiteY1" fmla="*/ 1834 h 292064"/>
                  <a:gd name="connsiteX2" fmla="*/ 348507 w 752817"/>
                  <a:gd name="connsiteY2" fmla="*/ 83361 h 292064"/>
                  <a:gd name="connsiteX3" fmla="*/ 752817 w 752817"/>
                  <a:gd name="connsiteY3" fmla="*/ 292064 h 29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2817" h="292064">
                    <a:moveTo>
                      <a:pt x="752817" y="292064"/>
                    </a:moveTo>
                    <a:cubicBezTo>
                      <a:pt x="567366" y="201996"/>
                      <a:pt x="201684" y="62006"/>
                      <a:pt x="4464" y="1834"/>
                    </a:cubicBezTo>
                    <a:cubicBezTo>
                      <a:pt x="-40333" y="-11833"/>
                      <a:pt x="264798" y="54414"/>
                      <a:pt x="348507" y="83361"/>
                    </a:cubicBezTo>
                    <a:cubicBezTo>
                      <a:pt x="445883" y="117148"/>
                      <a:pt x="720643" y="234170"/>
                      <a:pt x="752817" y="292064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DADFB1C3-83F7-4468-B46B-5BCA840E0B65}"/>
                  </a:ext>
                </a:extLst>
              </p:cNvPr>
              <p:cNvSpPr/>
              <p:nvPr/>
            </p:nvSpPr>
            <p:spPr>
              <a:xfrm>
                <a:off x="4787184" y="7222652"/>
                <a:ext cx="577992" cy="160490"/>
              </a:xfrm>
              <a:custGeom>
                <a:avLst/>
                <a:gdLst>
                  <a:gd name="connsiteX0" fmla="*/ 577993 w 577992"/>
                  <a:gd name="connsiteY0" fmla="*/ 160490 h 160490"/>
                  <a:gd name="connsiteX1" fmla="*/ 273242 w 577992"/>
                  <a:gd name="connsiteY1" fmla="*/ 119300 h 160490"/>
                  <a:gd name="connsiteX2" fmla="*/ 0 w 577992"/>
                  <a:gd name="connsiteY2" fmla="*/ 0 h 160490"/>
                  <a:gd name="connsiteX3" fmla="*/ 270869 w 577992"/>
                  <a:gd name="connsiteY3" fmla="*/ 61121 h 160490"/>
                  <a:gd name="connsiteX4" fmla="*/ 577993 w 577992"/>
                  <a:gd name="connsiteY4" fmla="*/ 160490 h 160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7992" h="160490">
                    <a:moveTo>
                      <a:pt x="577993" y="160490"/>
                    </a:moveTo>
                    <a:cubicBezTo>
                      <a:pt x="428417" y="143217"/>
                      <a:pt x="355053" y="138946"/>
                      <a:pt x="273242" y="119300"/>
                    </a:cubicBezTo>
                    <a:cubicBezTo>
                      <a:pt x="193044" y="99939"/>
                      <a:pt x="0" y="0"/>
                      <a:pt x="0" y="0"/>
                    </a:cubicBezTo>
                    <a:cubicBezTo>
                      <a:pt x="87885" y="13287"/>
                      <a:pt x="180706" y="44512"/>
                      <a:pt x="270869" y="61121"/>
                    </a:cubicBezTo>
                    <a:cubicBezTo>
                      <a:pt x="367201" y="78774"/>
                      <a:pt x="487070" y="123096"/>
                      <a:pt x="577993" y="16049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2" name="Graphic 14">
              <a:extLst>
                <a:ext uri="{FF2B5EF4-FFF2-40B4-BE49-F238E27FC236}">
                  <a16:creationId xmlns:a16="http://schemas.microsoft.com/office/drawing/2014/main" id="{53E067F9-D299-42FA-BB1D-01970BA31A90}"/>
                </a:ext>
              </a:extLst>
            </p:cNvPr>
            <p:cNvGrpSpPr/>
            <p:nvPr/>
          </p:nvGrpSpPr>
          <p:grpSpPr>
            <a:xfrm>
              <a:off x="4542489" y="3755456"/>
              <a:ext cx="529362" cy="1678366"/>
              <a:chOff x="4542489" y="3755456"/>
              <a:chExt cx="529362" cy="1678366"/>
            </a:xfrm>
          </p:grpSpPr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4AD85FA4-B2FB-4927-ADD8-D004F8C102E2}"/>
                  </a:ext>
                </a:extLst>
              </p:cNvPr>
              <p:cNvSpPr/>
              <p:nvPr/>
            </p:nvSpPr>
            <p:spPr>
              <a:xfrm>
                <a:off x="4542489" y="3755456"/>
                <a:ext cx="529362" cy="1678366"/>
              </a:xfrm>
              <a:custGeom>
                <a:avLst/>
                <a:gdLst>
                  <a:gd name="connsiteX0" fmla="*/ 144757 w 529362"/>
                  <a:gd name="connsiteY0" fmla="*/ 44892 h 1678366"/>
                  <a:gd name="connsiteX1" fmla="*/ 422459 w 529362"/>
                  <a:gd name="connsiteY1" fmla="*/ 609692 h 1678366"/>
                  <a:gd name="connsiteX2" fmla="*/ 459663 w 529362"/>
                  <a:gd name="connsiteY2" fmla="*/ 753668 h 1678366"/>
                  <a:gd name="connsiteX3" fmla="*/ 527143 w 529362"/>
                  <a:gd name="connsiteY3" fmla="*/ 1427518 h 1678366"/>
                  <a:gd name="connsiteX4" fmla="*/ 445996 w 529362"/>
                  <a:gd name="connsiteY4" fmla="*/ 1676179 h 1678366"/>
                  <a:gd name="connsiteX5" fmla="*/ 274212 w 529362"/>
                  <a:gd name="connsiteY5" fmla="*/ 1510658 h 1678366"/>
                  <a:gd name="connsiteX6" fmla="*/ 95879 w 529362"/>
                  <a:gd name="connsiteY6" fmla="*/ 1131024 h 1678366"/>
                  <a:gd name="connsiteX7" fmla="*/ 47476 w 529362"/>
                  <a:gd name="connsiteY7" fmla="*/ 954969 h 1678366"/>
                  <a:gd name="connsiteX8" fmla="*/ 2204 w 529362"/>
                  <a:gd name="connsiteY8" fmla="*/ 617190 h 1678366"/>
                  <a:gd name="connsiteX9" fmla="*/ 47855 w 529362"/>
                  <a:gd name="connsiteY9" fmla="*/ 185356 h 1678366"/>
                  <a:gd name="connsiteX10" fmla="*/ 80694 w 529362"/>
                  <a:gd name="connsiteY10" fmla="*/ 100223 h 1678366"/>
                  <a:gd name="connsiteX11" fmla="*/ 105370 w 529362"/>
                  <a:gd name="connsiteY11" fmla="*/ 220188 h 1678366"/>
                  <a:gd name="connsiteX12" fmla="*/ 122453 w 529362"/>
                  <a:gd name="connsiteY12" fmla="*/ 178997 h 1678366"/>
                  <a:gd name="connsiteX13" fmla="*/ 152539 w 529362"/>
                  <a:gd name="connsiteY13" fmla="*/ 233380 h 1678366"/>
                  <a:gd name="connsiteX14" fmla="*/ 102523 w 529362"/>
                  <a:gd name="connsiteY14" fmla="*/ 0 h 1678366"/>
                  <a:gd name="connsiteX15" fmla="*/ 144757 w 529362"/>
                  <a:gd name="connsiteY15" fmla="*/ 44892 h 1678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62" h="1678366">
                    <a:moveTo>
                      <a:pt x="144757" y="44892"/>
                    </a:moveTo>
                    <a:cubicBezTo>
                      <a:pt x="283608" y="202914"/>
                      <a:pt x="364660" y="406208"/>
                      <a:pt x="422459" y="609692"/>
                    </a:cubicBezTo>
                    <a:cubicBezTo>
                      <a:pt x="436031" y="657336"/>
                      <a:pt x="448464" y="705360"/>
                      <a:pt x="459663" y="753668"/>
                    </a:cubicBezTo>
                    <a:cubicBezTo>
                      <a:pt x="511103" y="974425"/>
                      <a:pt x="537488" y="1201257"/>
                      <a:pt x="527143" y="1427518"/>
                    </a:cubicBezTo>
                    <a:cubicBezTo>
                      <a:pt x="524486" y="1487026"/>
                      <a:pt x="520025" y="1654255"/>
                      <a:pt x="445996" y="1676179"/>
                    </a:cubicBezTo>
                    <a:cubicBezTo>
                      <a:pt x="374151" y="1697533"/>
                      <a:pt x="303634" y="1556689"/>
                      <a:pt x="274212" y="1510658"/>
                    </a:cubicBezTo>
                    <a:cubicBezTo>
                      <a:pt x="198760" y="1392402"/>
                      <a:pt x="139632" y="1264276"/>
                      <a:pt x="95879" y="1131024"/>
                    </a:cubicBezTo>
                    <a:cubicBezTo>
                      <a:pt x="76897" y="1073130"/>
                      <a:pt x="60763" y="1014382"/>
                      <a:pt x="47476" y="954969"/>
                    </a:cubicBezTo>
                    <a:cubicBezTo>
                      <a:pt x="22704" y="843926"/>
                      <a:pt x="7804" y="730795"/>
                      <a:pt x="2204" y="617190"/>
                    </a:cubicBezTo>
                    <a:cubicBezTo>
                      <a:pt x="-4819" y="471885"/>
                      <a:pt x="3533" y="323068"/>
                      <a:pt x="47855" y="185356"/>
                    </a:cubicBezTo>
                    <a:cubicBezTo>
                      <a:pt x="57156" y="156409"/>
                      <a:pt x="67976" y="128032"/>
                      <a:pt x="80694" y="100223"/>
                    </a:cubicBezTo>
                    <a:cubicBezTo>
                      <a:pt x="88951" y="140180"/>
                      <a:pt x="97208" y="180231"/>
                      <a:pt x="105370" y="220188"/>
                    </a:cubicBezTo>
                    <a:cubicBezTo>
                      <a:pt x="111064" y="206426"/>
                      <a:pt x="116759" y="192664"/>
                      <a:pt x="122453" y="178997"/>
                    </a:cubicBezTo>
                    <a:cubicBezTo>
                      <a:pt x="132514" y="197125"/>
                      <a:pt x="142574" y="215158"/>
                      <a:pt x="152539" y="233380"/>
                    </a:cubicBezTo>
                    <a:cubicBezTo>
                      <a:pt x="157285" y="152992"/>
                      <a:pt x="139822" y="71466"/>
                      <a:pt x="102523" y="0"/>
                    </a:cubicBezTo>
                    <a:cubicBezTo>
                      <a:pt x="117138" y="14521"/>
                      <a:pt x="131185" y="29517"/>
                      <a:pt x="144757" y="44892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7B7A572C-1A78-457A-83BD-1040BC8C2F63}"/>
                  </a:ext>
                </a:extLst>
              </p:cNvPr>
              <p:cNvSpPr/>
              <p:nvPr/>
            </p:nvSpPr>
            <p:spPr>
              <a:xfrm>
                <a:off x="4590154" y="3755456"/>
                <a:ext cx="277322" cy="1487025"/>
              </a:xfrm>
              <a:custGeom>
                <a:avLst/>
                <a:gdLst>
                  <a:gd name="connsiteX0" fmla="*/ 97091 w 277322"/>
                  <a:gd name="connsiteY0" fmla="*/ 44892 h 1487025"/>
                  <a:gd name="connsiteX1" fmla="*/ 175296 w 277322"/>
                  <a:gd name="connsiteY1" fmla="*/ 214588 h 1487025"/>
                  <a:gd name="connsiteX2" fmla="*/ 133252 w 277322"/>
                  <a:gd name="connsiteY2" fmla="*/ 173493 h 1487025"/>
                  <a:gd name="connsiteX3" fmla="*/ 177194 w 277322"/>
                  <a:gd name="connsiteY3" fmla="*/ 327624 h 1487025"/>
                  <a:gd name="connsiteX4" fmla="*/ 141888 w 277322"/>
                  <a:gd name="connsiteY4" fmla="*/ 270394 h 1487025"/>
                  <a:gd name="connsiteX5" fmla="*/ 277323 w 277322"/>
                  <a:gd name="connsiteY5" fmla="*/ 1487026 h 1487025"/>
                  <a:gd name="connsiteX6" fmla="*/ 92251 w 277322"/>
                  <a:gd name="connsiteY6" fmla="*/ 278651 h 1487025"/>
                  <a:gd name="connsiteX7" fmla="*/ 73269 w 277322"/>
                  <a:gd name="connsiteY7" fmla="*/ 415794 h 1487025"/>
                  <a:gd name="connsiteX8" fmla="*/ 41760 w 277322"/>
                  <a:gd name="connsiteY8" fmla="*/ 225313 h 1487025"/>
                  <a:gd name="connsiteX9" fmla="*/ 24866 w 277322"/>
                  <a:gd name="connsiteY9" fmla="*/ 383335 h 1487025"/>
                  <a:gd name="connsiteX10" fmla="*/ 0 w 277322"/>
                  <a:gd name="connsiteY10" fmla="*/ 185451 h 1487025"/>
                  <a:gd name="connsiteX11" fmla="*/ 32838 w 277322"/>
                  <a:gd name="connsiteY11" fmla="*/ 100318 h 1487025"/>
                  <a:gd name="connsiteX12" fmla="*/ 57515 w 277322"/>
                  <a:gd name="connsiteY12" fmla="*/ 220283 h 1487025"/>
                  <a:gd name="connsiteX13" fmla="*/ 74598 w 277322"/>
                  <a:gd name="connsiteY13" fmla="*/ 179092 h 1487025"/>
                  <a:gd name="connsiteX14" fmla="*/ 104684 w 277322"/>
                  <a:gd name="connsiteY14" fmla="*/ 233475 h 1487025"/>
                  <a:gd name="connsiteX15" fmla="*/ 54857 w 277322"/>
                  <a:gd name="connsiteY15" fmla="*/ 0 h 1487025"/>
                  <a:gd name="connsiteX16" fmla="*/ 97091 w 277322"/>
                  <a:gd name="connsiteY16" fmla="*/ 44892 h 1487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7322" h="1487025">
                    <a:moveTo>
                      <a:pt x="97091" y="44892"/>
                    </a:moveTo>
                    <a:cubicBezTo>
                      <a:pt x="128791" y="98610"/>
                      <a:pt x="155080" y="155555"/>
                      <a:pt x="175296" y="214588"/>
                    </a:cubicBezTo>
                    <a:cubicBezTo>
                      <a:pt x="161250" y="200921"/>
                      <a:pt x="147298" y="187160"/>
                      <a:pt x="133252" y="173493"/>
                    </a:cubicBezTo>
                    <a:cubicBezTo>
                      <a:pt x="156030" y="221991"/>
                      <a:pt x="171025" y="274285"/>
                      <a:pt x="177194" y="327624"/>
                    </a:cubicBezTo>
                    <a:cubicBezTo>
                      <a:pt x="159162" y="313578"/>
                      <a:pt x="146444" y="292888"/>
                      <a:pt x="141888" y="270394"/>
                    </a:cubicBezTo>
                    <a:cubicBezTo>
                      <a:pt x="212215" y="672616"/>
                      <a:pt x="257392" y="1079204"/>
                      <a:pt x="277323" y="1487026"/>
                    </a:cubicBezTo>
                    <a:cubicBezTo>
                      <a:pt x="192854" y="1088221"/>
                      <a:pt x="142553" y="683151"/>
                      <a:pt x="92251" y="278651"/>
                    </a:cubicBezTo>
                    <a:cubicBezTo>
                      <a:pt x="85987" y="324397"/>
                      <a:pt x="79628" y="370048"/>
                      <a:pt x="73269" y="415794"/>
                    </a:cubicBezTo>
                    <a:cubicBezTo>
                      <a:pt x="62735" y="352300"/>
                      <a:pt x="52295" y="288806"/>
                      <a:pt x="41760" y="225313"/>
                    </a:cubicBezTo>
                    <a:cubicBezTo>
                      <a:pt x="22304" y="275235"/>
                      <a:pt x="16419" y="330376"/>
                      <a:pt x="24866" y="383335"/>
                    </a:cubicBezTo>
                    <a:cubicBezTo>
                      <a:pt x="9396" y="318228"/>
                      <a:pt x="2942" y="251982"/>
                      <a:pt x="0" y="185451"/>
                    </a:cubicBezTo>
                    <a:cubicBezTo>
                      <a:pt x="9301" y="156504"/>
                      <a:pt x="20121" y="128126"/>
                      <a:pt x="32838" y="100318"/>
                    </a:cubicBezTo>
                    <a:cubicBezTo>
                      <a:pt x="41095" y="140275"/>
                      <a:pt x="49352" y="180326"/>
                      <a:pt x="57515" y="220283"/>
                    </a:cubicBezTo>
                    <a:cubicBezTo>
                      <a:pt x="63209" y="206521"/>
                      <a:pt x="68904" y="192759"/>
                      <a:pt x="74598" y="179092"/>
                    </a:cubicBezTo>
                    <a:cubicBezTo>
                      <a:pt x="84658" y="197220"/>
                      <a:pt x="94719" y="215252"/>
                      <a:pt x="104684" y="233475"/>
                    </a:cubicBezTo>
                    <a:cubicBezTo>
                      <a:pt x="109619" y="152992"/>
                      <a:pt x="92156" y="71466"/>
                      <a:pt x="54857" y="0"/>
                    </a:cubicBezTo>
                    <a:cubicBezTo>
                      <a:pt x="69473" y="14521"/>
                      <a:pt x="83519" y="29517"/>
                      <a:pt x="97091" y="44892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67B590B2-6527-47E5-97F8-EC776DF7EDFE}"/>
                  </a:ext>
                </a:extLst>
              </p:cNvPr>
              <p:cNvSpPr/>
              <p:nvPr/>
            </p:nvSpPr>
            <p:spPr>
              <a:xfrm>
                <a:off x="4670447" y="4200671"/>
                <a:ext cx="145538" cy="909507"/>
              </a:xfrm>
              <a:custGeom>
                <a:avLst/>
                <a:gdLst>
                  <a:gd name="connsiteX0" fmla="*/ 43943 w 145538"/>
                  <a:gd name="connsiteY0" fmla="*/ 174537 h 909507"/>
                  <a:gd name="connsiteX1" fmla="*/ 0 w 145538"/>
                  <a:gd name="connsiteY1" fmla="*/ 0 h 909507"/>
                  <a:gd name="connsiteX2" fmla="*/ 19266 w 145538"/>
                  <a:gd name="connsiteY2" fmla="*/ 282922 h 909507"/>
                  <a:gd name="connsiteX3" fmla="*/ 41000 w 145538"/>
                  <a:gd name="connsiteY3" fmla="*/ 512316 h 909507"/>
                  <a:gd name="connsiteX4" fmla="*/ 141983 w 145538"/>
                  <a:gd name="connsiteY4" fmla="*/ 909508 h 909507"/>
                  <a:gd name="connsiteX5" fmla="*/ 122812 w 145538"/>
                  <a:gd name="connsiteY5" fmla="*/ 737534 h 909507"/>
                  <a:gd name="connsiteX6" fmla="*/ 96142 w 145538"/>
                  <a:gd name="connsiteY6" fmla="*/ 546958 h 909507"/>
                  <a:gd name="connsiteX7" fmla="*/ 43943 w 145538"/>
                  <a:gd name="connsiteY7" fmla="*/ 174537 h 909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5538" h="909507">
                    <a:moveTo>
                      <a:pt x="43943" y="174537"/>
                    </a:moveTo>
                    <a:cubicBezTo>
                      <a:pt x="35591" y="114839"/>
                      <a:pt x="26859" y="54003"/>
                      <a:pt x="0" y="0"/>
                    </a:cubicBezTo>
                    <a:cubicBezTo>
                      <a:pt x="6454" y="94339"/>
                      <a:pt x="12813" y="188583"/>
                      <a:pt x="19266" y="282922"/>
                    </a:cubicBezTo>
                    <a:cubicBezTo>
                      <a:pt x="24486" y="359608"/>
                      <a:pt x="29706" y="436294"/>
                      <a:pt x="41000" y="512316"/>
                    </a:cubicBezTo>
                    <a:cubicBezTo>
                      <a:pt x="60741" y="645093"/>
                      <a:pt x="93675" y="784229"/>
                      <a:pt x="141983" y="909508"/>
                    </a:cubicBezTo>
                    <a:cubicBezTo>
                      <a:pt x="154701" y="861674"/>
                      <a:pt x="129740" y="787076"/>
                      <a:pt x="122812" y="737534"/>
                    </a:cubicBezTo>
                    <a:cubicBezTo>
                      <a:pt x="113890" y="674040"/>
                      <a:pt x="105064" y="610546"/>
                      <a:pt x="96142" y="546958"/>
                    </a:cubicBezTo>
                    <a:cubicBezTo>
                      <a:pt x="78679" y="422817"/>
                      <a:pt x="61311" y="298677"/>
                      <a:pt x="43943" y="17453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A29AE33E-5B0B-4E67-BDCE-7A6F1DFB7B50}"/>
                  </a:ext>
                </a:extLst>
              </p:cNvPr>
              <p:cNvSpPr/>
              <p:nvPr/>
            </p:nvSpPr>
            <p:spPr>
              <a:xfrm>
                <a:off x="4790032" y="4170111"/>
                <a:ext cx="133058" cy="870595"/>
              </a:xfrm>
              <a:custGeom>
                <a:avLst/>
                <a:gdLst>
                  <a:gd name="connsiteX0" fmla="*/ 0 w 133058"/>
                  <a:gd name="connsiteY0" fmla="*/ 0 h 870595"/>
                  <a:gd name="connsiteX1" fmla="*/ 110379 w 133058"/>
                  <a:gd name="connsiteY1" fmla="*/ 427942 h 870595"/>
                  <a:gd name="connsiteX2" fmla="*/ 113700 w 133058"/>
                  <a:gd name="connsiteY2" fmla="*/ 870595 h 870595"/>
                  <a:gd name="connsiteX3" fmla="*/ 76211 w 133058"/>
                  <a:gd name="connsiteY3" fmla="*/ 434681 h 870595"/>
                  <a:gd name="connsiteX4" fmla="*/ 0 w 133058"/>
                  <a:gd name="connsiteY4" fmla="*/ 0 h 870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058" h="870595">
                    <a:moveTo>
                      <a:pt x="0" y="0"/>
                    </a:moveTo>
                    <a:cubicBezTo>
                      <a:pt x="36824" y="144641"/>
                      <a:pt x="90448" y="277987"/>
                      <a:pt x="110379" y="427942"/>
                    </a:cubicBezTo>
                    <a:cubicBezTo>
                      <a:pt x="128411" y="564041"/>
                      <a:pt x="149196" y="736585"/>
                      <a:pt x="113700" y="870595"/>
                    </a:cubicBezTo>
                    <a:cubicBezTo>
                      <a:pt x="85702" y="730511"/>
                      <a:pt x="92346" y="577233"/>
                      <a:pt x="76211" y="434681"/>
                    </a:cubicBezTo>
                    <a:cubicBezTo>
                      <a:pt x="59603" y="288522"/>
                      <a:pt x="36350" y="142742"/>
                      <a:pt x="0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004A26D-FD0F-4766-8924-3DF20EA712EE}"/>
                  </a:ext>
                </a:extLst>
              </p:cNvPr>
              <p:cNvSpPr/>
              <p:nvPr/>
            </p:nvSpPr>
            <p:spPr>
              <a:xfrm>
                <a:off x="4945659" y="4540159"/>
                <a:ext cx="8943" cy="81431"/>
              </a:xfrm>
              <a:custGeom>
                <a:avLst/>
                <a:gdLst>
                  <a:gd name="connsiteX0" fmla="*/ 2585 w 8943"/>
                  <a:gd name="connsiteY0" fmla="*/ 0 h 81431"/>
                  <a:gd name="connsiteX1" fmla="*/ 8944 w 8943"/>
                  <a:gd name="connsiteY1" fmla="*/ 59128 h 81431"/>
                  <a:gd name="connsiteX2" fmla="*/ 4198 w 8943"/>
                  <a:gd name="connsiteY2" fmla="*/ 81431 h 81431"/>
                  <a:gd name="connsiteX3" fmla="*/ 2585 w 8943"/>
                  <a:gd name="connsiteY3" fmla="*/ 0 h 8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43" h="81431">
                    <a:moveTo>
                      <a:pt x="2585" y="0"/>
                    </a:moveTo>
                    <a:cubicBezTo>
                      <a:pt x="4862" y="19646"/>
                      <a:pt x="7045" y="39387"/>
                      <a:pt x="8944" y="59128"/>
                    </a:cubicBezTo>
                    <a:cubicBezTo>
                      <a:pt x="7425" y="66531"/>
                      <a:pt x="5812" y="74029"/>
                      <a:pt x="4198" y="81431"/>
                    </a:cubicBezTo>
                    <a:cubicBezTo>
                      <a:pt x="-832" y="54572"/>
                      <a:pt x="-1307" y="26954"/>
                      <a:pt x="2585" y="0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887409A5-1ABD-4A4B-BC6A-487E718A5BDA}"/>
                  </a:ext>
                </a:extLst>
              </p:cNvPr>
              <p:cNvSpPr/>
              <p:nvPr/>
            </p:nvSpPr>
            <p:spPr>
              <a:xfrm>
                <a:off x="4624132" y="4503619"/>
                <a:ext cx="447719" cy="930203"/>
              </a:xfrm>
              <a:custGeom>
                <a:avLst/>
                <a:gdLst>
                  <a:gd name="connsiteX0" fmla="*/ 376217 w 447719"/>
                  <a:gd name="connsiteY0" fmla="*/ 0 h 930203"/>
                  <a:gd name="connsiteX1" fmla="*/ 378020 w 447719"/>
                  <a:gd name="connsiteY1" fmla="*/ 5505 h 930203"/>
                  <a:gd name="connsiteX2" fmla="*/ 445500 w 447719"/>
                  <a:gd name="connsiteY2" fmla="*/ 679355 h 930203"/>
                  <a:gd name="connsiteX3" fmla="*/ 364354 w 447719"/>
                  <a:gd name="connsiteY3" fmla="*/ 928015 h 930203"/>
                  <a:gd name="connsiteX4" fmla="*/ 192569 w 447719"/>
                  <a:gd name="connsiteY4" fmla="*/ 762495 h 930203"/>
                  <a:gd name="connsiteX5" fmla="*/ 14236 w 447719"/>
                  <a:gd name="connsiteY5" fmla="*/ 382861 h 930203"/>
                  <a:gd name="connsiteX6" fmla="*/ 0 w 447719"/>
                  <a:gd name="connsiteY6" fmla="*/ 322689 h 930203"/>
                  <a:gd name="connsiteX7" fmla="*/ 98325 w 447719"/>
                  <a:gd name="connsiteY7" fmla="*/ 552177 h 930203"/>
                  <a:gd name="connsiteX8" fmla="*/ 28567 w 447719"/>
                  <a:gd name="connsiteY8" fmla="*/ 117781 h 930203"/>
                  <a:gd name="connsiteX9" fmla="*/ 218195 w 447719"/>
                  <a:gd name="connsiteY9" fmla="*/ 639778 h 930203"/>
                  <a:gd name="connsiteX10" fmla="*/ 141793 w 447719"/>
                  <a:gd name="connsiteY10" fmla="*/ 315096 h 930203"/>
                  <a:gd name="connsiteX11" fmla="*/ 246572 w 447719"/>
                  <a:gd name="connsiteY11" fmla="*/ 636456 h 930203"/>
                  <a:gd name="connsiteX12" fmla="*/ 270774 w 447719"/>
                  <a:gd name="connsiteY12" fmla="*/ 661037 h 930203"/>
                  <a:gd name="connsiteX13" fmla="*/ 281499 w 447719"/>
                  <a:gd name="connsiteY13" fmla="*/ 364733 h 930203"/>
                  <a:gd name="connsiteX14" fmla="*/ 330092 w 447719"/>
                  <a:gd name="connsiteY14" fmla="*/ 642435 h 930203"/>
                  <a:gd name="connsiteX15" fmla="*/ 330282 w 447719"/>
                  <a:gd name="connsiteY15" fmla="*/ 95478 h 930203"/>
                  <a:gd name="connsiteX16" fmla="*/ 334647 w 447719"/>
                  <a:gd name="connsiteY16" fmla="*/ 75073 h 930203"/>
                  <a:gd name="connsiteX17" fmla="*/ 392731 w 447719"/>
                  <a:gd name="connsiteY17" fmla="*/ 353629 h 930203"/>
                  <a:gd name="connsiteX18" fmla="*/ 376217 w 447719"/>
                  <a:gd name="connsiteY18" fmla="*/ 0 h 930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47719" h="930203">
                    <a:moveTo>
                      <a:pt x="376217" y="0"/>
                    </a:moveTo>
                    <a:cubicBezTo>
                      <a:pt x="376882" y="1803"/>
                      <a:pt x="377451" y="3606"/>
                      <a:pt x="378020" y="5505"/>
                    </a:cubicBezTo>
                    <a:cubicBezTo>
                      <a:pt x="429461" y="226262"/>
                      <a:pt x="455845" y="453093"/>
                      <a:pt x="445500" y="679355"/>
                    </a:cubicBezTo>
                    <a:cubicBezTo>
                      <a:pt x="442843" y="738862"/>
                      <a:pt x="438382" y="906091"/>
                      <a:pt x="364354" y="928015"/>
                    </a:cubicBezTo>
                    <a:cubicBezTo>
                      <a:pt x="292508" y="949369"/>
                      <a:pt x="221991" y="808525"/>
                      <a:pt x="192569" y="762495"/>
                    </a:cubicBezTo>
                    <a:cubicBezTo>
                      <a:pt x="117117" y="644239"/>
                      <a:pt x="57989" y="516112"/>
                      <a:pt x="14236" y="382861"/>
                    </a:cubicBezTo>
                    <a:cubicBezTo>
                      <a:pt x="10914" y="361886"/>
                      <a:pt x="6644" y="341481"/>
                      <a:pt x="0" y="322689"/>
                    </a:cubicBezTo>
                    <a:cubicBezTo>
                      <a:pt x="27618" y="401273"/>
                      <a:pt x="60552" y="477959"/>
                      <a:pt x="98325" y="552177"/>
                    </a:cubicBezTo>
                    <a:cubicBezTo>
                      <a:pt x="64348" y="409150"/>
                      <a:pt x="30181" y="264795"/>
                      <a:pt x="28567" y="117781"/>
                    </a:cubicBezTo>
                    <a:cubicBezTo>
                      <a:pt x="87221" y="293362"/>
                      <a:pt x="150525" y="467519"/>
                      <a:pt x="218195" y="639778"/>
                    </a:cubicBezTo>
                    <a:cubicBezTo>
                      <a:pt x="192759" y="531582"/>
                      <a:pt x="167229" y="423387"/>
                      <a:pt x="141793" y="315096"/>
                    </a:cubicBezTo>
                    <a:cubicBezTo>
                      <a:pt x="173967" y="423102"/>
                      <a:pt x="208894" y="530349"/>
                      <a:pt x="246572" y="636456"/>
                    </a:cubicBezTo>
                    <a:cubicBezTo>
                      <a:pt x="250653" y="648225"/>
                      <a:pt x="258341" y="662271"/>
                      <a:pt x="270774" y="661037"/>
                    </a:cubicBezTo>
                    <a:cubicBezTo>
                      <a:pt x="258246" y="561953"/>
                      <a:pt x="246288" y="458218"/>
                      <a:pt x="281499" y="364733"/>
                    </a:cubicBezTo>
                    <a:cubicBezTo>
                      <a:pt x="283207" y="459072"/>
                      <a:pt x="299626" y="553032"/>
                      <a:pt x="330092" y="642435"/>
                    </a:cubicBezTo>
                    <a:cubicBezTo>
                      <a:pt x="348029" y="460686"/>
                      <a:pt x="348029" y="277228"/>
                      <a:pt x="330282" y="95478"/>
                    </a:cubicBezTo>
                    <a:cubicBezTo>
                      <a:pt x="331800" y="88739"/>
                      <a:pt x="333129" y="81906"/>
                      <a:pt x="334647" y="75073"/>
                    </a:cubicBezTo>
                    <a:cubicBezTo>
                      <a:pt x="354009" y="167893"/>
                      <a:pt x="373370" y="260714"/>
                      <a:pt x="392731" y="353629"/>
                    </a:cubicBezTo>
                    <a:cubicBezTo>
                      <a:pt x="382956" y="236037"/>
                      <a:pt x="377546" y="118066"/>
                      <a:pt x="376217" y="0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3" name="Graphic 14">
              <a:extLst>
                <a:ext uri="{FF2B5EF4-FFF2-40B4-BE49-F238E27FC236}">
                  <a16:creationId xmlns:a16="http://schemas.microsoft.com/office/drawing/2014/main" id="{47DA0CD6-8986-41C6-939D-6C302D9FBD11}"/>
                </a:ext>
              </a:extLst>
            </p:cNvPr>
            <p:cNvGrpSpPr/>
            <p:nvPr/>
          </p:nvGrpSpPr>
          <p:grpSpPr>
            <a:xfrm>
              <a:off x="5375034" y="4789223"/>
              <a:ext cx="1226432" cy="1002057"/>
              <a:chOff x="5375034" y="4789223"/>
              <a:chExt cx="1226432" cy="1002057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04B8262-5033-4F22-B19B-6E6FDA326C52}"/>
                  </a:ext>
                </a:extLst>
              </p:cNvPr>
              <p:cNvSpPr/>
              <p:nvPr/>
            </p:nvSpPr>
            <p:spPr>
              <a:xfrm>
                <a:off x="5375034" y="4789223"/>
                <a:ext cx="1226432" cy="1002057"/>
              </a:xfrm>
              <a:custGeom>
                <a:avLst/>
                <a:gdLst>
                  <a:gd name="connsiteX0" fmla="*/ 1202125 w 1226432"/>
                  <a:gd name="connsiteY0" fmla="*/ 831563 h 1002057"/>
                  <a:gd name="connsiteX1" fmla="*/ 1200511 w 1226432"/>
                  <a:gd name="connsiteY1" fmla="*/ 980285 h 1002057"/>
                  <a:gd name="connsiteX2" fmla="*/ 1139770 w 1226432"/>
                  <a:gd name="connsiteY2" fmla="*/ 1000311 h 1002057"/>
                  <a:gd name="connsiteX3" fmla="*/ 826097 w 1226432"/>
                  <a:gd name="connsiteY3" fmla="*/ 922106 h 1002057"/>
                  <a:gd name="connsiteX4" fmla="*/ 477309 w 1226432"/>
                  <a:gd name="connsiteY4" fmla="*/ 650573 h 1002057"/>
                  <a:gd name="connsiteX5" fmla="*/ 287017 w 1226432"/>
                  <a:gd name="connsiteY5" fmla="*/ 446425 h 1002057"/>
                  <a:gd name="connsiteX6" fmla="*/ 35225 w 1226432"/>
                  <a:gd name="connsiteY6" fmla="*/ 149077 h 1002057"/>
                  <a:gd name="connsiteX7" fmla="*/ 2861 w 1226432"/>
                  <a:gd name="connsiteY7" fmla="*/ 33573 h 1002057"/>
                  <a:gd name="connsiteX8" fmla="*/ 41489 w 1226432"/>
                  <a:gd name="connsiteY8" fmla="*/ 1589 h 1002057"/>
                  <a:gd name="connsiteX9" fmla="*/ 65501 w 1226432"/>
                  <a:gd name="connsiteY9" fmla="*/ 165 h 1002057"/>
                  <a:gd name="connsiteX10" fmla="*/ 352124 w 1226432"/>
                  <a:gd name="connsiteY10" fmla="*/ 123072 h 1002057"/>
                  <a:gd name="connsiteX11" fmla="*/ 658679 w 1226432"/>
                  <a:gd name="connsiteY11" fmla="*/ 300456 h 1002057"/>
                  <a:gd name="connsiteX12" fmla="*/ 879246 w 1226432"/>
                  <a:gd name="connsiteY12" fmla="*/ 463129 h 1002057"/>
                  <a:gd name="connsiteX13" fmla="*/ 1202125 w 1226432"/>
                  <a:gd name="connsiteY13" fmla="*/ 831563 h 100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6432" h="1002057">
                    <a:moveTo>
                      <a:pt x="1202125" y="831563"/>
                    </a:moveTo>
                    <a:cubicBezTo>
                      <a:pt x="1226611" y="879492"/>
                      <a:pt x="1242271" y="946403"/>
                      <a:pt x="1200511" y="980285"/>
                    </a:cubicBezTo>
                    <a:cubicBezTo>
                      <a:pt x="1183712" y="993952"/>
                      <a:pt x="1161314" y="998223"/>
                      <a:pt x="1139770" y="1000311"/>
                    </a:cubicBezTo>
                    <a:cubicBezTo>
                      <a:pt x="1030910" y="1010656"/>
                      <a:pt x="922524" y="973831"/>
                      <a:pt x="826097" y="922106"/>
                    </a:cubicBezTo>
                    <a:cubicBezTo>
                      <a:pt x="695408" y="852064"/>
                      <a:pt x="582372" y="755922"/>
                      <a:pt x="477309" y="650573"/>
                    </a:cubicBezTo>
                    <a:cubicBezTo>
                      <a:pt x="411632" y="584801"/>
                      <a:pt x="348992" y="515328"/>
                      <a:pt x="287017" y="446425"/>
                    </a:cubicBezTo>
                    <a:cubicBezTo>
                      <a:pt x="200461" y="350093"/>
                      <a:pt x="111626" y="253950"/>
                      <a:pt x="35225" y="149077"/>
                    </a:cubicBezTo>
                    <a:cubicBezTo>
                      <a:pt x="12637" y="117947"/>
                      <a:pt x="-7674" y="67076"/>
                      <a:pt x="2861" y="33573"/>
                    </a:cubicBezTo>
                    <a:cubicBezTo>
                      <a:pt x="7796" y="17723"/>
                      <a:pt x="19660" y="5670"/>
                      <a:pt x="41489" y="1589"/>
                    </a:cubicBezTo>
                    <a:cubicBezTo>
                      <a:pt x="48417" y="260"/>
                      <a:pt x="56389" y="-309"/>
                      <a:pt x="65501" y="165"/>
                    </a:cubicBezTo>
                    <a:cubicBezTo>
                      <a:pt x="153006" y="4151"/>
                      <a:pt x="274679" y="84444"/>
                      <a:pt x="352124" y="123072"/>
                    </a:cubicBezTo>
                    <a:cubicBezTo>
                      <a:pt x="457852" y="175746"/>
                      <a:pt x="560353" y="235064"/>
                      <a:pt x="658679" y="300456"/>
                    </a:cubicBezTo>
                    <a:cubicBezTo>
                      <a:pt x="734795" y="351042"/>
                      <a:pt x="808349" y="405330"/>
                      <a:pt x="879246" y="463129"/>
                    </a:cubicBezTo>
                    <a:cubicBezTo>
                      <a:pt x="1006898" y="567054"/>
                      <a:pt x="1127432" y="685120"/>
                      <a:pt x="1202125" y="831563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8E88EDD-11C4-4D4A-8954-4F25329D2AE7}"/>
                  </a:ext>
                </a:extLst>
              </p:cNvPr>
              <p:cNvSpPr/>
              <p:nvPr/>
            </p:nvSpPr>
            <p:spPr>
              <a:xfrm>
                <a:off x="6025076" y="5490477"/>
                <a:ext cx="20120" cy="16324"/>
              </a:xfrm>
              <a:custGeom>
                <a:avLst/>
                <a:gdLst>
                  <a:gd name="connsiteX0" fmla="*/ 20121 w 20120"/>
                  <a:gd name="connsiteY0" fmla="*/ 16324 h 16324"/>
                  <a:gd name="connsiteX1" fmla="*/ 0 w 20120"/>
                  <a:gd name="connsiteY1" fmla="*/ 0 h 16324"/>
                  <a:gd name="connsiteX2" fmla="*/ 20121 w 20120"/>
                  <a:gd name="connsiteY2" fmla="*/ 16324 h 16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120" h="16324">
                    <a:moveTo>
                      <a:pt x="20121" y="16324"/>
                    </a:moveTo>
                    <a:cubicBezTo>
                      <a:pt x="13287" y="11009"/>
                      <a:pt x="6644" y="5600"/>
                      <a:pt x="0" y="0"/>
                    </a:cubicBezTo>
                    <a:cubicBezTo>
                      <a:pt x="6739" y="5505"/>
                      <a:pt x="13382" y="10915"/>
                      <a:pt x="20121" y="1632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A76315D-B69D-4E6C-9C0A-C7469C48CCAA}"/>
                  </a:ext>
                </a:extLst>
              </p:cNvPr>
              <p:cNvSpPr/>
              <p:nvPr/>
            </p:nvSpPr>
            <p:spPr>
              <a:xfrm>
                <a:off x="5821592" y="5089869"/>
                <a:ext cx="779874" cy="701411"/>
              </a:xfrm>
              <a:custGeom>
                <a:avLst/>
                <a:gdLst>
                  <a:gd name="connsiteX0" fmla="*/ 755566 w 779874"/>
                  <a:gd name="connsiteY0" fmla="*/ 530918 h 701411"/>
                  <a:gd name="connsiteX1" fmla="*/ 753953 w 779874"/>
                  <a:gd name="connsiteY1" fmla="*/ 679640 h 701411"/>
                  <a:gd name="connsiteX2" fmla="*/ 693211 w 779874"/>
                  <a:gd name="connsiteY2" fmla="*/ 699665 h 701411"/>
                  <a:gd name="connsiteX3" fmla="*/ 379539 w 779874"/>
                  <a:gd name="connsiteY3" fmla="*/ 621461 h 701411"/>
                  <a:gd name="connsiteX4" fmla="*/ 30750 w 779874"/>
                  <a:gd name="connsiteY4" fmla="*/ 349927 h 701411"/>
                  <a:gd name="connsiteX5" fmla="*/ 421489 w 779874"/>
                  <a:gd name="connsiteY5" fmla="*/ 547052 h 701411"/>
                  <a:gd name="connsiteX6" fmla="*/ 226357 w 779874"/>
                  <a:gd name="connsiteY6" fmla="*/ 419211 h 701411"/>
                  <a:gd name="connsiteX7" fmla="*/ 408201 w 779874"/>
                  <a:gd name="connsiteY7" fmla="*/ 513360 h 701411"/>
                  <a:gd name="connsiteX8" fmla="*/ 253785 w 779874"/>
                  <a:gd name="connsiteY8" fmla="*/ 377831 h 701411"/>
                  <a:gd name="connsiteX9" fmla="*/ 474732 w 779874"/>
                  <a:gd name="connsiteY9" fmla="*/ 520288 h 701411"/>
                  <a:gd name="connsiteX10" fmla="*/ 0 w 779874"/>
                  <a:gd name="connsiteY10" fmla="*/ 119964 h 701411"/>
                  <a:gd name="connsiteX11" fmla="*/ 563092 w 779874"/>
                  <a:gd name="connsiteY11" fmla="*/ 507191 h 701411"/>
                  <a:gd name="connsiteX12" fmla="*/ 328004 w 779874"/>
                  <a:gd name="connsiteY12" fmla="*/ 230343 h 701411"/>
                  <a:gd name="connsiteX13" fmla="*/ 600581 w 779874"/>
                  <a:gd name="connsiteY13" fmla="*/ 433637 h 701411"/>
                  <a:gd name="connsiteX14" fmla="*/ 347175 w 779874"/>
                  <a:gd name="connsiteY14" fmla="*/ 151379 h 701411"/>
                  <a:gd name="connsiteX15" fmla="*/ 545724 w 779874"/>
                  <a:gd name="connsiteY15" fmla="*/ 323353 h 701411"/>
                  <a:gd name="connsiteX16" fmla="*/ 212026 w 779874"/>
                  <a:gd name="connsiteY16" fmla="*/ 0 h 701411"/>
                  <a:gd name="connsiteX17" fmla="*/ 432593 w 779874"/>
                  <a:gd name="connsiteY17" fmla="*/ 162673 h 701411"/>
                  <a:gd name="connsiteX18" fmla="*/ 755566 w 779874"/>
                  <a:gd name="connsiteY18" fmla="*/ 530918 h 701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9874" h="701411">
                    <a:moveTo>
                      <a:pt x="755566" y="530918"/>
                    </a:moveTo>
                    <a:cubicBezTo>
                      <a:pt x="780053" y="578847"/>
                      <a:pt x="795713" y="645757"/>
                      <a:pt x="753953" y="679640"/>
                    </a:cubicBezTo>
                    <a:cubicBezTo>
                      <a:pt x="737154" y="693306"/>
                      <a:pt x="714756" y="697577"/>
                      <a:pt x="693211" y="699665"/>
                    </a:cubicBezTo>
                    <a:cubicBezTo>
                      <a:pt x="584351" y="710010"/>
                      <a:pt x="475966" y="673186"/>
                      <a:pt x="379539" y="621461"/>
                    </a:cubicBezTo>
                    <a:cubicBezTo>
                      <a:pt x="248850" y="551418"/>
                      <a:pt x="135814" y="455276"/>
                      <a:pt x="30750" y="349927"/>
                    </a:cubicBezTo>
                    <a:cubicBezTo>
                      <a:pt x="149576" y="433257"/>
                      <a:pt x="277512" y="501022"/>
                      <a:pt x="421489" y="547052"/>
                    </a:cubicBezTo>
                    <a:cubicBezTo>
                      <a:pt x="351826" y="512031"/>
                      <a:pt x="287193" y="467899"/>
                      <a:pt x="226357" y="419211"/>
                    </a:cubicBezTo>
                    <a:cubicBezTo>
                      <a:pt x="280834" y="460970"/>
                      <a:pt x="342620" y="493049"/>
                      <a:pt x="408201" y="513360"/>
                    </a:cubicBezTo>
                    <a:cubicBezTo>
                      <a:pt x="354578" y="470651"/>
                      <a:pt x="303043" y="425475"/>
                      <a:pt x="253785" y="377831"/>
                    </a:cubicBezTo>
                    <a:cubicBezTo>
                      <a:pt x="319367" y="436579"/>
                      <a:pt x="394155" y="484792"/>
                      <a:pt x="474732" y="520288"/>
                    </a:cubicBezTo>
                    <a:cubicBezTo>
                      <a:pt x="331610" y="370238"/>
                      <a:pt x="172164" y="235753"/>
                      <a:pt x="0" y="119964"/>
                    </a:cubicBezTo>
                    <a:cubicBezTo>
                      <a:pt x="200542" y="228919"/>
                      <a:pt x="389599" y="358944"/>
                      <a:pt x="563092" y="507191"/>
                    </a:cubicBezTo>
                    <a:cubicBezTo>
                      <a:pt x="484698" y="414940"/>
                      <a:pt x="406398" y="322594"/>
                      <a:pt x="328004" y="230343"/>
                    </a:cubicBezTo>
                    <a:cubicBezTo>
                      <a:pt x="416648" y="301050"/>
                      <a:pt x="505388" y="371946"/>
                      <a:pt x="600581" y="433637"/>
                    </a:cubicBezTo>
                    <a:cubicBezTo>
                      <a:pt x="509374" y="345846"/>
                      <a:pt x="424621" y="251412"/>
                      <a:pt x="347175" y="151379"/>
                    </a:cubicBezTo>
                    <a:cubicBezTo>
                      <a:pt x="403741" y="218764"/>
                      <a:pt x="470936" y="277038"/>
                      <a:pt x="545724" y="323353"/>
                    </a:cubicBezTo>
                    <a:cubicBezTo>
                      <a:pt x="443223" y="206995"/>
                      <a:pt x="331515" y="98800"/>
                      <a:pt x="212026" y="0"/>
                    </a:cubicBezTo>
                    <a:cubicBezTo>
                      <a:pt x="288142" y="50586"/>
                      <a:pt x="361696" y="104874"/>
                      <a:pt x="432593" y="162673"/>
                    </a:cubicBezTo>
                    <a:cubicBezTo>
                      <a:pt x="560340" y="266408"/>
                      <a:pt x="680874" y="384474"/>
                      <a:pt x="755566" y="530918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1EEBB3D1-5203-4049-8C3D-20ADE5D71C4D}"/>
                  </a:ext>
                </a:extLst>
              </p:cNvPr>
              <p:cNvSpPr/>
              <p:nvPr/>
            </p:nvSpPr>
            <p:spPr>
              <a:xfrm>
                <a:off x="5377990" y="4790717"/>
                <a:ext cx="1032129" cy="800363"/>
              </a:xfrm>
              <a:custGeom>
                <a:avLst/>
                <a:gdLst>
                  <a:gd name="connsiteX0" fmla="*/ 1032130 w 1032129"/>
                  <a:gd name="connsiteY0" fmla="*/ 800363 h 800363"/>
                  <a:gd name="connsiteX1" fmla="*/ 351636 w 1032129"/>
                  <a:gd name="connsiteY1" fmla="*/ 301429 h 800363"/>
                  <a:gd name="connsiteX2" fmla="*/ 179662 w 1032129"/>
                  <a:gd name="connsiteY2" fmla="*/ 174537 h 800363"/>
                  <a:gd name="connsiteX3" fmla="*/ 11389 w 1032129"/>
                  <a:gd name="connsiteY3" fmla="*/ 41285 h 800363"/>
                  <a:gd name="connsiteX4" fmla="*/ 0 w 1032129"/>
                  <a:gd name="connsiteY4" fmla="*/ 31984 h 800363"/>
                  <a:gd name="connsiteX5" fmla="*/ 38628 w 1032129"/>
                  <a:gd name="connsiteY5" fmla="*/ 0 h 800363"/>
                  <a:gd name="connsiteX6" fmla="*/ 111707 w 1032129"/>
                  <a:gd name="connsiteY6" fmla="*/ 69568 h 800363"/>
                  <a:gd name="connsiteX7" fmla="*/ 262232 w 1032129"/>
                  <a:gd name="connsiteY7" fmla="*/ 184217 h 800363"/>
                  <a:gd name="connsiteX8" fmla="*/ 865945 w 1032129"/>
                  <a:gd name="connsiteY8" fmla="*/ 670149 h 800363"/>
                  <a:gd name="connsiteX9" fmla="*/ 1032130 w 1032129"/>
                  <a:gd name="connsiteY9" fmla="*/ 800363 h 80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32129" h="800363">
                    <a:moveTo>
                      <a:pt x="1032130" y="800363"/>
                    </a:moveTo>
                    <a:cubicBezTo>
                      <a:pt x="774074" y="686378"/>
                      <a:pt x="575715" y="472929"/>
                      <a:pt x="351636" y="301429"/>
                    </a:cubicBezTo>
                    <a:cubicBezTo>
                      <a:pt x="295070" y="258151"/>
                      <a:pt x="236607" y="217340"/>
                      <a:pt x="179662" y="174537"/>
                    </a:cubicBezTo>
                    <a:cubicBezTo>
                      <a:pt x="122622" y="131638"/>
                      <a:pt x="66056" y="87316"/>
                      <a:pt x="11389" y="41285"/>
                    </a:cubicBezTo>
                    <a:cubicBezTo>
                      <a:pt x="7498" y="38058"/>
                      <a:pt x="3796" y="34926"/>
                      <a:pt x="0" y="31984"/>
                    </a:cubicBezTo>
                    <a:cubicBezTo>
                      <a:pt x="4935" y="16134"/>
                      <a:pt x="16799" y="4081"/>
                      <a:pt x="38628" y="0"/>
                    </a:cubicBezTo>
                    <a:cubicBezTo>
                      <a:pt x="63684" y="22303"/>
                      <a:pt x="86841" y="46980"/>
                      <a:pt x="111707" y="69568"/>
                    </a:cubicBezTo>
                    <a:cubicBezTo>
                      <a:pt x="158402" y="111992"/>
                      <a:pt x="211076" y="147203"/>
                      <a:pt x="262232" y="184217"/>
                    </a:cubicBezTo>
                    <a:cubicBezTo>
                      <a:pt x="471505" y="335786"/>
                      <a:pt x="655913" y="519624"/>
                      <a:pt x="865945" y="670149"/>
                    </a:cubicBezTo>
                    <a:cubicBezTo>
                      <a:pt x="923175" y="711339"/>
                      <a:pt x="982682" y="750157"/>
                      <a:pt x="1032130" y="800363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EC5C2AFF-8576-43CE-A272-64D25F6C9539}"/>
                  </a:ext>
                </a:extLst>
              </p:cNvPr>
              <p:cNvSpPr/>
              <p:nvPr/>
            </p:nvSpPr>
            <p:spPr>
              <a:xfrm>
                <a:off x="5480396" y="4938964"/>
                <a:ext cx="391877" cy="320695"/>
              </a:xfrm>
              <a:custGeom>
                <a:avLst/>
                <a:gdLst>
                  <a:gd name="connsiteX0" fmla="*/ 391877 w 391877"/>
                  <a:gd name="connsiteY0" fmla="*/ 320696 h 320695"/>
                  <a:gd name="connsiteX1" fmla="*/ 355432 w 391877"/>
                  <a:gd name="connsiteY1" fmla="*/ 300575 h 320695"/>
                  <a:gd name="connsiteX2" fmla="*/ 0 w 391877"/>
                  <a:gd name="connsiteY2" fmla="*/ 0 h 320695"/>
                  <a:gd name="connsiteX3" fmla="*/ 206995 w 391877"/>
                  <a:gd name="connsiteY3" fmla="*/ 148152 h 320695"/>
                  <a:gd name="connsiteX4" fmla="*/ 302189 w 391877"/>
                  <a:gd name="connsiteY4" fmla="*/ 231482 h 320695"/>
                  <a:gd name="connsiteX5" fmla="*/ 391877 w 391877"/>
                  <a:gd name="connsiteY5" fmla="*/ 320696 h 32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1877" h="320695">
                    <a:moveTo>
                      <a:pt x="391877" y="320696"/>
                    </a:moveTo>
                    <a:cubicBezTo>
                      <a:pt x="377831" y="319082"/>
                      <a:pt x="366252" y="309592"/>
                      <a:pt x="355432" y="300575"/>
                    </a:cubicBezTo>
                    <a:cubicBezTo>
                      <a:pt x="237556" y="201111"/>
                      <a:pt x="111328" y="106582"/>
                      <a:pt x="0" y="0"/>
                    </a:cubicBezTo>
                    <a:cubicBezTo>
                      <a:pt x="72700" y="43278"/>
                      <a:pt x="141603" y="94529"/>
                      <a:pt x="206995" y="148152"/>
                    </a:cubicBezTo>
                    <a:cubicBezTo>
                      <a:pt x="239644" y="174916"/>
                      <a:pt x="271343" y="202725"/>
                      <a:pt x="302189" y="231482"/>
                    </a:cubicBezTo>
                    <a:cubicBezTo>
                      <a:pt x="317089" y="245243"/>
                      <a:pt x="374604" y="320316"/>
                      <a:pt x="391877" y="320696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DD069DE0-90FB-4645-B5FB-308609E65F0F}"/>
                  </a:ext>
                </a:extLst>
              </p:cNvPr>
              <p:cNvSpPr/>
              <p:nvPr/>
            </p:nvSpPr>
            <p:spPr>
              <a:xfrm>
                <a:off x="5601659" y="4914098"/>
                <a:ext cx="515003" cy="389602"/>
              </a:xfrm>
              <a:custGeom>
                <a:avLst/>
                <a:gdLst>
                  <a:gd name="connsiteX0" fmla="*/ 417438 w 515003"/>
                  <a:gd name="connsiteY0" fmla="*/ 334458 h 389602"/>
                  <a:gd name="connsiteX1" fmla="*/ 515004 w 515003"/>
                  <a:gd name="connsiteY1" fmla="*/ 389599 h 389602"/>
                  <a:gd name="connsiteX2" fmla="*/ 278207 w 515003"/>
                  <a:gd name="connsiteY2" fmla="*/ 169981 h 389602"/>
                  <a:gd name="connsiteX3" fmla="*/ 80038 w 515003"/>
                  <a:gd name="connsiteY3" fmla="*/ 28473 h 389602"/>
                  <a:gd name="connsiteX4" fmla="*/ 30 w 515003"/>
                  <a:gd name="connsiteY4" fmla="*/ 0 h 389602"/>
                  <a:gd name="connsiteX5" fmla="*/ 97122 w 515003"/>
                  <a:gd name="connsiteY5" fmla="*/ 73364 h 389602"/>
                  <a:gd name="connsiteX6" fmla="*/ 210063 w 515003"/>
                  <a:gd name="connsiteY6" fmla="*/ 156030 h 389602"/>
                  <a:gd name="connsiteX7" fmla="*/ 417438 w 515003"/>
                  <a:gd name="connsiteY7" fmla="*/ 334458 h 38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5003" h="389602">
                    <a:moveTo>
                      <a:pt x="417438" y="334458"/>
                    </a:moveTo>
                    <a:cubicBezTo>
                      <a:pt x="445151" y="360937"/>
                      <a:pt x="476661" y="389979"/>
                      <a:pt x="515004" y="389599"/>
                    </a:cubicBezTo>
                    <a:cubicBezTo>
                      <a:pt x="436040" y="316425"/>
                      <a:pt x="357171" y="243250"/>
                      <a:pt x="278207" y="169981"/>
                    </a:cubicBezTo>
                    <a:cubicBezTo>
                      <a:pt x="218320" y="114460"/>
                      <a:pt x="156439" y="57609"/>
                      <a:pt x="80038" y="28473"/>
                    </a:cubicBezTo>
                    <a:cubicBezTo>
                      <a:pt x="53748" y="18412"/>
                      <a:pt x="26415" y="9111"/>
                      <a:pt x="30" y="0"/>
                    </a:cubicBezTo>
                    <a:cubicBezTo>
                      <a:pt x="-1773" y="21165"/>
                      <a:pt x="77760" y="59982"/>
                      <a:pt x="97122" y="73364"/>
                    </a:cubicBezTo>
                    <a:cubicBezTo>
                      <a:pt x="135465" y="99939"/>
                      <a:pt x="173143" y="127462"/>
                      <a:pt x="210063" y="156030"/>
                    </a:cubicBezTo>
                    <a:cubicBezTo>
                      <a:pt x="282288" y="211836"/>
                      <a:pt x="351476" y="271438"/>
                      <a:pt x="417438" y="334458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4" name="Graphic 14">
              <a:extLst>
                <a:ext uri="{FF2B5EF4-FFF2-40B4-BE49-F238E27FC236}">
                  <a16:creationId xmlns:a16="http://schemas.microsoft.com/office/drawing/2014/main" id="{6EC1DF96-923B-4B68-908B-79D392A0EAF2}"/>
                </a:ext>
              </a:extLst>
            </p:cNvPr>
            <p:cNvGrpSpPr/>
            <p:nvPr/>
          </p:nvGrpSpPr>
          <p:grpSpPr>
            <a:xfrm>
              <a:off x="6715521" y="4223758"/>
              <a:ext cx="1226432" cy="1002057"/>
              <a:chOff x="6715521" y="4223758"/>
              <a:chExt cx="1226432" cy="1002057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C54141EE-E8C7-4AEC-8676-645EA3A90484}"/>
                  </a:ext>
                </a:extLst>
              </p:cNvPr>
              <p:cNvSpPr/>
              <p:nvPr/>
            </p:nvSpPr>
            <p:spPr>
              <a:xfrm>
                <a:off x="6715521" y="4223758"/>
                <a:ext cx="1226432" cy="1002057"/>
              </a:xfrm>
              <a:custGeom>
                <a:avLst/>
                <a:gdLst>
                  <a:gd name="connsiteX0" fmla="*/ 1202124 w 1226432"/>
                  <a:gd name="connsiteY0" fmla="*/ 831564 h 1002057"/>
                  <a:gd name="connsiteX1" fmla="*/ 1200511 w 1226432"/>
                  <a:gd name="connsiteY1" fmla="*/ 980285 h 1002057"/>
                  <a:gd name="connsiteX2" fmla="*/ 1139770 w 1226432"/>
                  <a:gd name="connsiteY2" fmla="*/ 1000311 h 1002057"/>
                  <a:gd name="connsiteX3" fmla="*/ 826097 w 1226432"/>
                  <a:gd name="connsiteY3" fmla="*/ 922106 h 1002057"/>
                  <a:gd name="connsiteX4" fmla="*/ 477308 w 1226432"/>
                  <a:gd name="connsiteY4" fmla="*/ 650573 h 1002057"/>
                  <a:gd name="connsiteX5" fmla="*/ 287017 w 1226432"/>
                  <a:gd name="connsiteY5" fmla="*/ 446425 h 1002057"/>
                  <a:gd name="connsiteX6" fmla="*/ 35225 w 1226432"/>
                  <a:gd name="connsiteY6" fmla="*/ 149077 h 1002057"/>
                  <a:gd name="connsiteX7" fmla="*/ 2861 w 1226432"/>
                  <a:gd name="connsiteY7" fmla="*/ 33573 h 1002057"/>
                  <a:gd name="connsiteX8" fmla="*/ 41489 w 1226432"/>
                  <a:gd name="connsiteY8" fmla="*/ 1589 h 1002057"/>
                  <a:gd name="connsiteX9" fmla="*/ 65501 w 1226432"/>
                  <a:gd name="connsiteY9" fmla="*/ 165 h 1002057"/>
                  <a:gd name="connsiteX10" fmla="*/ 352124 w 1226432"/>
                  <a:gd name="connsiteY10" fmla="*/ 123072 h 1002057"/>
                  <a:gd name="connsiteX11" fmla="*/ 658679 w 1226432"/>
                  <a:gd name="connsiteY11" fmla="*/ 300456 h 1002057"/>
                  <a:gd name="connsiteX12" fmla="*/ 879246 w 1226432"/>
                  <a:gd name="connsiteY12" fmla="*/ 463129 h 1002057"/>
                  <a:gd name="connsiteX13" fmla="*/ 1202124 w 1226432"/>
                  <a:gd name="connsiteY13" fmla="*/ 831564 h 100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6432" h="1002057">
                    <a:moveTo>
                      <a:pt x="1202124" y="831564"/>
                    </a:moveTo>
                    <a:cubicBezTo>
                      <a:pt x="1226611" y="879492"/>
                      <a:pt x="1242271" y="946403"/>
                      <a:pt x="1200511" y="980285"/>
                    </a:cubicBezTo>
                    <a:cubicBezTo>
                      <a:pt x="1183712" y="993952"/>
                      <a:pt x="1161314" y="998223"/>
                      <a:pt x="1139770" y="1000311"/>
                    </a:cubicBezTo>
                    <a:cubicBezTo>
                      <a:pt x="1030910" y="1010656"/>
                      <a:pt x="922524" y="973831"/>
                      <a:pt x="826097" y="922106"/>
                    </a:cubicBezTo>
                    <a:cubicBezTo>
                      <a:pt x="695408" y="852064"/>
                      <a:pt x="582372" y="755922"/>
                      <a:pt x="477308" y="650573"/>
                    </a:cubicBezTo>
                    <a:cubicBezTo>
                      <a:pt x="411632" y="584801"/>
                      <a:pt x="348992" y="515328"/>
                      <a:pt x="287017" y="446425"/>
                    </a:cubicBezTo>
                    <a:cubicBezTo>
                      <a:pt x="200461" y="350093"/>
                      <a:pt x="111626" y="253951"/>
                      <a:pt x="35225" y="149077"/>
                    </a:cubicBezTo>
                    <a:cubicBezTo>
                      <a:pt x="12637" y="117947"/>
                      <a:pt x="-7674" y="67076"/>
                      <a:pt x="2861" y="33573"/>
                    </a:cubicBezTo>
                    <a:cubicBezTo>
                      <a:pt x="7796" y="17723"/>
                      <a:pt x="19660" y="5670"/>
                      <a:pt x="41489" y="1589"/>
                    </a:cubicBezTo>
                    <a:cubicBezTo>
                      <a:pt x="48417" y="260"/>
                      <a:pt x="56389" y="-309"/>
                      <a:pt x="65501" y="165"/>
                    </a:cubicBezTo>
                    <a:cubicBezTo>
                      <a:pt x="153006" y="4151"/>
                      <a:pt x="274679" y="84444"/>
                      <a:pt x="352124" y="123072"/>
                    </a:cubicBezTo>
                    <a:cubicBezTo>
                      <a:pt x="457852" y="175746"/>
                      <a:pt x="560353" y="235064"/>
                      <a:pt x="658679" y="300456"/>
                    </a:cubicBezTo>
                    <a:cubicBezTo>
                      <a:pt x="734795" y="351042"/>
                      <a:pt x="808349" y="405330"/>
                      <a:pt x="879246" y="463129"/>
                    </a:cubicBezTo>
                    <a:cubicBezTo>
                      <a:pt x="1006898" y="567054"/>
                      <a:pt x="1127432" y="685120"/>
                      <a:pt x="1202124" y="831564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AF2438CA-11A5-47A2-9ED2-2C0401509AEB}"/>
                  </a:ext>
                </a:extLst>
              </p:cNvPr>
              <p:cNvSpPr/>
              <p:nvPr/>
            </p:nvSpPr>
            <p:spPr>
              <a:xfrm>
                <a:off x="7365563" y="4925013"/>
                <a:ext cx="20120" cy="16324"/>
              </a:xfrm>
              <a:custGeom>
                <a:avLst/>
                <a:gdLst>
                  <a:gd name="connsiteX0" fmla="*/ 20121 w 20120"/>
                  <a:gd name="connsiteY0" fmla="*/ 16324 h 16324"/>
                  <a:gd name="connsiteX1" fmla="*/ 0 w 20120"/>
                  <a:gd name="connsiteY1" fmla="*/ 0 h 16324"/>
                  <a:gd name="connsiteX2" fmla="*/ 20121 w 20120"/>
                  <a:gd name="connsiteY2" fmla="*/ 16324 h 16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120" h="16324">
                    <a:moveTo>
                      <a:pt x="20121" y="16324"/>
                    </a:moveTo>
                    <a:cubicBezTo>
                      <a:pt x="13287" y="11009"/>
                      <a:pt x="6643" y="5600"/>
                      <a:pt x="0" y="0"/>
                    </a:cubicBezTo>
                    <a:cubicBezTo>
                      <a:pt x="6643" y="5505"/>
                      <a:pt x="13382" y="10914"/>
                      <a:pt x="20121" y="1632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0D4DBADD-AEA1-4B9C-AB89-070E2B7F1EB8}"/>
                  </a:ext>
                </a:extLst>
              </p:cNvPr>
              <p:cNvSpPr/>
              <p:nvPr/>
            </p:nvSpPr>
            <p:spPr>
              <a:xfrm>
                <a:off x="7162079" y="4524404"/>
                <a:ext cx="779874" cy="701412"/>
              </a:xfrm>
              <a:custGeom>
                <a:avLst/>
                <a:gdLst>
                  <a:gd name="connsiteX0" fmla="*/ 755566 w 779874"/>
                  <a:gd name="connsiteY0" fmla="*/ 530918 h 701412"/>
                  <a:gd name="connsiteX1" fmla="*/ 753953 w 779874"/>
                  <a:gd name="connsiteY1" fmla="*/ 679640 h 701412"/>
                  <a:gd name="connsiteX2" fmla="*/ 693212 w 779874"/>
                  <a:gd name="connsiteY2" fmla="*/ 699665 h 701412"/>
                  <a:gd name="connsiteX3" fmla="*/ 379539 w 779874"/>
                  <a:gd name="connsiteY3" fmla="*/ 621461 h 701412"/>
                  <a:gd name="connsiteX4" fmla="*/ 30750 w 779874"/>
                  <a:gd name="connsiteY4" fmla="*/ 349928 h 701412"/>
                  <a:gd name="connsiteX5" fmla="*/ 421489 w 779874"/>
                  <a:gd name="connsiteY5" fmla="*/ 547053 h 701412"/>
                  <a:gd name="connsiteX6" fmla="*/ 226357 w 779874"/>
                  <a:gd name="connsiteY6" fmla="*/ 419211 h 701412"/>
                  <a:gd name="connsiteX7" fmla="*/ 408201 w 779874"/>
                  <a:gd name="connsiteY7" fmla="*/ 513360 h 701412"/>
                  <a:gd name="connsiteX8" fmla="*/ 253785 w 779874"/>
                  <a:gd name="connsiteY8" fmla="*/ 377831 h 701412"/>
                  <a:gd name="connsiteX9" fmla="*/ 474732 w 779874"/>
                  <a:gd name="connsiteY9" fmla="*/ 520288 h 701412"/>
                  <a:gd name="connsiteX10" fmla="*/ 0 w 779874"/>
                  <a:gd name="connsiteY10" fmla="*/ 119964 h 701412"/>
                  <a:gd name="connsiteX11" fmla="*/ 563092 w 779874"/>
                  <a:gd name="connsiteY11" fmla="*/ 507191 h 701412"/>
                  <a:gd name="connsiteX12" fmla="*/ 328004 w 779874"/>
                  <a:gd name="connsiteY12" fmla="*/ 230343 h 701412"/>
                  <a:gd name="connsiteX13" fmla="*/ 600581 w 779874"/>
                  <a:gd name="connsiteY13" fmla="*/ 433637 h 701412"/>
                  <a:gd name="connsiteX14" fmla="*/ 347175 w 779874"/>
                  <a:gd name="connsiteY14" fmla="*/ 151379 h 701412"/>
                  <a:gd name="connsiteX15" fmla="*/ 545724 w 779874"/>
                  <a:gd name="connsiteY15" fmla="*/ 323353 h 701412"/>
                  <a:gd name="connsiteX16" fmla="*/ 212026 w 779874"/>
                  <a:gd name="connsiteY16" fmla="*/ 0 h 701412"/>
                  <a:gd name="connsiteX17" fmla="*/ 432593 w 779874"/>
                  <a:gd name="connsiteY17" fmla="*/ 162673 h 701412"/>
                  <a:gd name="connsiteX18" fmla="*/ 755566 w 779874"/>
                  <a:gd name="connsiteY18" fmla="*/ 530918 h 70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9874" h="701412">
                    <a:moveTo>
                      <a:pt x="755566" y="530918"/>
                    </a:moveTo>
                    <a:cubicBezTo>
                      <a:pt x="780053" y="578847"/>
                      <a:pt x="795713" y="645757"/>
                      <a:pt x="753953" y="679640"/>
                    </a:cubicBezTo>
                    <a:cubicBezTo>
                      <a:pt x="737154" y="693307"/>
                      <a:pt x="714756" y="697577"/>
                      <a:pt x="693212" y="699665"/>
                    </a:cubicBezTo>
                    <a:cubicBezTo>
                      <a:pt x="584352" y="710010"/>
                      <a:pt x="475966" y="673186"/>
                      <a:pt x="379539" y="621461"/>
                    </a:cubicBezTo>
                    <a:cubicBezTo>
                      <a:pt x="248850" y="551418"/>
                      <a:pt x="135814" y="455276"/>
                      <a:pt x="30750" y="349928"/>
                    </a:cubicBezTo>
                    <a:cubicBezTo>
                      <a:pt x="149576" y="433257"/>
                      <a:pt x="277512" y="501022"/>
                      <a:pt x="421489" y="547053"/>
                    </a:cubicBezTo>
                    <a:cubicBezTo>
                      <a:pt x="351826" y="512031"/>
                      <a:pt x="287193" y="467899"/>
                      <a:pt x="226357" y="419211"/>
                    </a:cubicBezTo>
                    <a:cubicBezTo>
                      <a:pt x="280834" y="460970"/>
                      <a:pt x="342620" y="493050"/>
                      <a:pt x="408201" y="513360"/>
                    </a:cubicBezTo>
                    <a:cubicBezTo>
                      <a:pt x="354578" y="470651"/>
                      <a:pt x="303043" y="425475"/>
                      <a:pt x="253785" y="377831"/>
                    </a:cubicBezTo>
                    <a:cubicBezTo>
                      <a:pt x="319367" y="436579"/>
                      <a:pt x="394155" y="484793"/>
                      <a:pt x="474732" y="520288"/>
                    </a:cubicBezTo>
                    <a:cubicBezTo>
                      <a:pt x="331610" y="370238"/>
                      <a:pt x="172164" y="235753"/>
                      <a:pt x="0" y="119964"/>
                    </a:cubicBezTo>
                    <a:cubicBezTo>
                      <a:pt x="200542" y="228919"/>
                      <a:pt x="389599" y="358944"/>
                      <a:pt x="563092" y="507191"/>
                    </a:cubicBezTo>
                    <a:cubicBezTo>
                      <a:pt x="484698" y="414940"/>
                      <a:pt x="406398" y="322594"/>
                      <a:pt x="328004" y="230343"/>
                    </a:cubicBezTo>
                    <a:cubicBezTo>
                      <a:pt x="416648" y="301050"/>
                      <a:pt x="505388" y="371946"/>
                      <a:pt x="600581" y="433637"/>
                    </a:cubicBezTo>
                    <a:cubicBezTo>
                      <a:pt x="509374" y="345847"/>
                      <a:pt x="424620" y="251413"/>
                      <a:pt x="347175" y="151379"/>
                    </a:cubicBezTo>
                    <a:cubicBezTo>
                      <a:pt x="403741" y="218764"/>
                      <a:pt x="470936" y="277038"/>
                      <a:pt x="545724" y="323353"/>
                    </a:cubicBezTo>
                    <a:cubicBezTo>
                      <a:pt x="443223" y="206995"/>
                      <a:pt x="331515" y="98800"/>
                      <a:pt x="212026" y="0"/>
                    </a:cubicBezTo>
                    <a:cubicBezTo>
                      <a:pt x="288142" y="50586"/>
                      <a:pt x="361696" y="104874"/>
                      <a:pt x="432593" y="162673"/>
                    </a:cubicBezTo>
                    <a:cubicBezTo>
                      <a:pt x="560340" y="266408"/>
                      <a:pt x="680873" y="384474"/>
                      <a:pt x="755566" y="530918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295E0DC2-4D70-4723-8A3D-4F014395304F}"/>
                  </a:ext>
                </a:extLst>
              </p:cNvPr>
              <p:cNvSpPr/>
              <p:nvPr/>
            </p:nvSpPr>
            <p:spPr>
              <a:xfrm>
                <a:off x="6718477" y="4225252"/>
                <a:ext cx="1032129" cy="800363"/>
              </a:xfrm>
              <a:custGeom>
                <a:avLst/>
                <a:gdLst>
                  <a:gd name="connsiteX0" fmla="*/ 1032130 w 1032129"/>
                  <a:gd name="connsiteY0" fmla="*/ 800363 h 800363"/>
                  <a:gd name="connsiteX1" fmla="*/ 351636 w 1032129"/>
                  <a:gd name="connsiteY1" fmla="*/ 301429 h 800363"/>
                  <a:gd name="connsiteX2" fmla="*/ 179662 w 1032129"/>
                  <a:gd name="connsiteY2" fmla="*/ 174537 h 800363"/>
                  <a:gd name="connsiteX3" fmla="*/ 11389 w 1032129"/>
                  <a:gd name="connsiteY3" fmla="*/ 41285 h 800363"/>
                  <a:gd name="connsiteX4" fmla="*/ 0 w 1032129"/>
                  <a:gd name="connsiteY4" fmla="*/ 31984 h 800363"/>
                  <a:gd name="connsiteX5" fmla="*/ 38628 w 1032129"/>
                  <a:gd name="connsiteY5" fmla="*/ 0 h 800363"/>
                  <a:gd name="connsiteX6" fmla="*/ 111707 w 1032129"/>
                  <a:gd name="connsiteY6" fmla="*/ 69663 h 800363"/>
                  <a:gd name="connsiteX7" fmla="*/ 262232 w 1032129"/>
                  <a:gd name="connsiteY7" fmla="*/ 184312 h 800363"/>
                  <a:gd name="connsiteX8" fmla="*/ 865945 w 1032129"/>
                  <a:gd name="connsiteY8" fmla="*/ 670244 h 800363"/>
                  <a:gd name="connsiteX9" fmla="*/ 1032130 w 1032129"/>
                  <a:gd name="connsiteY9" fmla="*/ 800363 h 80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32129" h="800363">
                    <a:moveTo>
                      <a:pt x="1032130" y="800363"/>
                    </a:moveTo>
                    <a:cubicBezTo>
                      <a:pt x="774074" y="686378"/>
                      <a:pt x="575715" y="472929"/>
                      <a:pt x="351636" y="301429"/>
                    </a:cubicBezTo>
                    <a:cubicBezTo>
                      <a:pt x="295070" y="258151"/>
                      <a:pt x="236607" y="217340"/>
                      <a:pt x="179662" y="174537"/>
                    </a:cubicBezTo>
                    <a:cubicBezTo>
                      <a:pt x="122622" y="131638"/>
                      <a:pt x="66056" y="87316"/>
                      <a:pt x="11389" y="41285"/>
                    </a:cubicBezTo>
                    <a:cubicBezTo>
                      <a:pt x="7498" y="38058"/>
                      <a:pt x="3796" y="34926"/>
                      <a:pt x="0" y="31984"/>
                    </a:cubicBezTo>
                    <a:cubicBezTo>
                      <a:pt x="4935" y="16134"/>
                      <a:pt x="16799" y="4081"/>
                      <a:pt x="38628" y="0"/>
                    </a:cubicBezTo>
                    <a:cubicBezTo>
                      <a:pt x="63684" y="22303"/>
                      <a:pt x="86841" y="46980"/>
                      <a:pt x="111707" y="69663"/>
                    </a:cubicBezTo>
                    <a:cubicBezTo>
                      <a:pt x="158402" y="112087"/>
                      <a:pt x="211076" y="147298"/>
                      <a:pt x="262232" y="184312"/>
                    </a:cubicBezTo>
                    <a:cubicBezTo>
                      <a:pt x="471505" y="335881"/>
                      <a:pt x="655912" y="519719"/>
                      <a:pt x="865945" y="670244"/>
                    </a:cubicBezTo>
                    <a:cubicBezTo>
                      <a:pt x="923175" y="711339"/>
                      <a:pt x="982682" y="750157"/>
                      <a:pt x="1032130" y="800363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C480E9F-5642-4081-9A73-F00C0DBE737D}"/>
                  </a:ext>
                </a:extLst>
              </p:cNvPr>
              <p:cNvSpPr/>
              <p:nvPr/>
            </p:nvSpPr>
            <p:spPr>
              <a:xfrm>
                <a:off x="6820788" y="4373499"/>
                <a:ext cx="391876" cy="320695"/>
              </a:xfrm>
              <a:custGeom>
                <a:avLst/>
                <a:gdLst>
                  <a:gd name="connsiteX0" fmla="*/ 391877 w 391876"/>
                  <a:gd name="connsiteY0" fmla="*/ 320696 h 320695"/>
                  <a:gd name="connsiteX1" fmla="*/ 355432 w 391876"/>
                  <a:gd name="connsiteY1" fmla="*/ 300575 h 320695"/>
                  <a:gd name="connsiteX2" fmla="*/ 0 w 391876"/>
                  <a:gd name="connsiteY2" fmla="*/ 0 h 320695"/>
                  <a:gd name="connsiteX3" fmla="*/ 206995 w 391876"/>
                  <a:gd name="connsiteY3" fmla="*/ 148152 h 320695"/>
                  <a:gd name="connsiteX4" fmla="*/ 302189 w 391876"/>
                  <a:gd name="connsiteY4" fmla="*/ 231482 h 320695"/>
                  <a:gd name="connsiteX5" fmla="*/ 391877 w 391876"/>
                  <a:gd name="connsiteY5" fmla="*/ 320696 h 32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1876" h="320695">
                    <a:moveTo>
                      <a:pt x="391877" y="320696"/>
                    </a:moveTo>
                    <a:cubicBezTo>
                      <a:pt x="377831" y="319082"/>
                      <a:pt x="366252" y="309591"/>
                      <a:pt x="355432" y="300575"/>
                    </a:cubicBezTo>
                    <a:cubicBezTo>
                      <a:pt x="237556" y="201111"/>
                      <a:pt x="111327" y="106582"/>
                      <a:pt x="0" y="0"/>
                    </a:cubicBezTo>
                    <a:cubicBezTo>
                      <a:pt x="72700" y="43278"/>
                      <a:pt x="141603" y="94529"/>
                      <a:pt x="206995" y="148152"/>
                    </a:cubicBezTo>
                    <a:cubicBezTo>
                      <a:pt x="239644" y="174916"/>
                      <a:pt x="271343" y="202725"/>
                      <a:pt x="302189" y="231482"/>
                    </a:cubicBezTo>
                    <a:cubicBezTo>
                      <a:pt x="317184" y="245243"/>
                      <a:pt x="374604" y="320411"/>
                      <a:pt x="391877" y="320696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93B4F165-254B-4020-85AA-E9E52A061BCD}"/>
                  </a:ext>
                </a:extLst>
              </p:cNvPr>
              <p:cNvSpPr/>
              <p:nvPr/>
            </p:nvSpPr>
            <p:spPr>
              <a:xfrm>
                <a:off x="6942146" y="4348633"/>
                <a:ext cx="515003" cy="389602"/>
              </a:xfrm>
              <a:custGeom>
                <a:avLst/>
                <a:gdLst>
                  <a:gd name="connsiteX0" fmla="*/ 417438 w 515003"/>
                  <a:gd name="connsiteY0" fmla="*/ 334457 h 389602"/>
                  <a:gd name="connsiteX1" fmla="*/ 515004 w 515003"/>
                  <a:gd name="connsiteY1" fmla="*/ 389599 h 389602"/>
                  <a:gd name="connsiteX2" fmla="*/ 278207 w 515003"/>
                  <a:gd name="connsiteY2" fmla="*/ 169981 h 389602"/>
                  <a:gd name="connsiteX3" fmla="*/ 80038 w 515003"/>
                  <a:gd name="connsiteY3" fmla="*/ 28473 h 389602"/>
                  <a:gd name="connsiteX4" fmla="*/ 30 w 515003"/>
                  <a:gd name="connsiteY4" fmla="*/ 0 h 389602"/>
                  <a:gd name="connsiteX5" fmla="*/ 97122 w 515003"/>
                  <a:gd name="connsiteY5" fmla="*/ 73364 h 389602"/>
                  <a:gd name="connsiteX6" fmla="*/ 210063 w 515003"/>
                  <a:gd name="connsiteY6" fmla="*/ 156030 h 389602"/>
                  <a:gd name="connsiteX7" fmla="*/ 417438 w 515003"/>
                  <a:gd name="connsiteY7" fmla="*/ 334457 h 38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5003" h="389602">
                    <a:moveTo>
                      <a:pt x="417438" y="334457"/>
                    </a:moveTo>
                    <a:cubicBezTo>
                      <a:pt x="445151" y="360937"/>
                      <a:pt x="476661" y="389979"/>
                      <a:pt x="515004" y="389599"/>
                    </a:cubicBezTo>
                    <a:cubicBezTo>
                      <a:pt x="436040" y="316425"/>
                      <a:pt x="357171" y="243250"/>
                      <a:pt x="278207" y="169981"/>
                    </a:cubicBezTo>
                    <a:cubicBezTo>
                      <a:pt x="218320" y="114460"/>
                      <a:pt x="156439" y="57609"/>
                      <a:pt x="80038" y="28473"/>
                    </a:cubicBezTo>
                    <a:cubicBezTo>
                      <a:pt x="53748" y="18412"/>
                      <a:pt x="26415" y="9111"/>
                      <a:pt x="30" y="0"/>
                    </a:cubicBezTo>
                    <a:cubicBezTo>
                      <a:pt x="-1773" y="21165"/>
                      <a:pt x="77760" y="59982"/>
                      <a:pt x="97122" y="73364"/>
                    </a:cubicBezTo>
                    <a:cubicBezTo>
                      <a:pt x="135465" y="99939"/>
                      <a:pt x="173143" y="127462"/>
                      <a:pt x="210063" y="156030"/>
                    </a:cubicBezTo>
                    <a:cubicBezTo>
                      <a:pt x="282288" y="211836"/>
                      <a:pt x="351476" y="271438"/>
                      <a:pt x="417438" y="33445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5" name="Graphic 14">
              <a:extLst>
                <a:ext uri="{FF2B5EF4-FFF2-40B4-BE49-F238E27FC236}">
                  <a16:creationId xmlns:a16="http://schemas.microsoft.com/office/drawing/2014/main" id="{DB5E70B9-5586-465A-AD27-555C1CE78D3F}"/>
                </a:ext>
              </a:extLst>
            </p:cNvPr>
            <p:cNvGrpSpPr/>
            <p:nvPr/>
          </p:nvGrpSpPr>
          <p:grpSpPr>
            <a:xfrm>
              <a:off x="3885973" y="5618238"/>
              <a:ext cx="1226178" cy="819689"/>
              <a:chOff x="3885973" y="5618238"/>
              <a:chExt cx="1226178" cy="819689"/>
            </a:xfrm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86DBE1C4-9481-42CD-892A-BF518830D0B6}"/>
                  </a:ext>
                </a:extLst>
              </p:cNvPr>
              <p:cNvSpPr/>
              <p:nvPr/>
            </p:nvSpPr>
            <p:spPr>
              <a:xfrm>
                <a:off x="3885973" y="5618238"/>
                <a:ext cx="1226178" cy="819689"/>
              </a:xfrm>
              <a:custGeom>
                <a:avLst/>
                <a:gdLst>
                  <a:gd name="connsiteX0" fmla="*/ 1226178 w 1226178"/>
                  <a:gd name="connsiteY0" fmla="*/ 7105 h 819689"/>
                  <a:gd name="connsiteX1" fmla="*/ 1226178 w 1226178"/>
                  <a:gd name="connsiteY1" fmla="*/ 8908 h 819689"/>
                  <a:gd name="connsiteX2" fmla="*/ 1124057 w 1226178"/>
                  <a:gd name="connsiteY2" fmla="*/ 220364 h 819689"/>
                  <a:gd name="connsiteX3" fmla="*/ 1021366 w 1226178"/>
                  <a:gd name="connsiteY3" fmla="*/ 333020 h 819689"/>
                  <a:gd name="connsiteX4" fmla="*/ 727624 w 1226178"/>
                  <a:gd name="connsiteY4" fmla="*/ 581396 h 819689"/>
                  <a:gd name="connsiteX5" fmla="*/ 248241 w 1226178"/>
                  <a:gd name="connsiteY5" fmla="*/ 814586 h 819689"/>
                  <a:gd name="connsiteX6" fmla="*/ 22549 w 1226178"/>
                  <a:gd name="connsiteY6" fmla="*/ 749953 h 819689"/>
                  <a:gd name="connsiteX7" fmla="*/ 45327 w 1226178"/>
                  <a:gd name="connsiteY7" fmla="*/ 531854 h 819689"/>
                  <a:gd name="connsiteX8" fmla="*/ 309837 w 1226178"/>
                  <a:gd name="connsiteY8" fmla="*/ 298474 h 819689"/>
                  <a:gd name="connsiteX9" fmla="*/ 646098 w 1226178"/>
                  <a:gd name="connsiteY9" fmla="*/ 130675 h 819689"/>
                  <a:gd name="connsiteX10" fmla="*/ 972583 w 1226178"/>
                  <a:gd name="connsiteY10" fmla="*/ 27320 h 819689"/>
                  <a:gd name="connsiteX11" fmla="*/ 1226178 w 1226178"/>
                  <a:gd name="connsiteY11" fmla="*/ 3783 h 819689"/>
                  <a:gd name="connsiteX12" fmla="*/ 1226178 w 1226178"/>
                  <a:gd name="connsiteY12" fmla="*/ 7105 h 819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26178" h="819689">
                    <a:moveTo>
                      <a:pt x="1226178" y="7105"/>
                    </a:moveTo>
                    <a:lnTo>
                      <a:pt x="1226178" y="8908"/>
                    </a:lnTo>
                    <a:cubicBezTo>
                      <a:pt x="1225989" y="88441"/>
                      <a:pt x="1175592" y="159338"/>
                      <a:pt x="1124057" y="220364"/>
                    </a:cubicBezTo>
                    <a:cubicBezTo>
                      <a:pt x="1091219" y="259182"/>
                      <a:pt x="1057052" y="296765"/>
                      <a:pt x="1021366" y="333020"/>
                    </a:cubicBezTo>
                    <a:cubicBezTo>
                      <a:pt x="931488" y="424702"/>
                      <a:pt x="832973" y="507937"/>
                      <a:pt x="727624" y="581396"/>
                    </a:cubicBezTo>
                    <a:cubicBezTo>
                      <a:pt x="583648" y="681714"/>
                      <a:pt x="424297" y="786588"/>
                      <a:pt x="248241" y="814586"/>
                    </a:cubicBezTo>
                    <a:cubicBezTo>
                      <a:pt x="166430" y="827588"/>
                      <a:pt x="68200" y="819047"/>
                      <a:pt x="22549" y="749953"/>
                    </a:cubicBezTo>
                    <a:cubicBezTo>
                      <a:pt x="-20160" y="685321"/>
                      <a:pt x="3662" y="597056"/>
                      <a:pt x="45327" y="531854"/>
                    </a:cubicBezTo>
                    <a:cubicBezTo>
                      <a:pt x="109201" y="431820"/>
                      <a:pt x="208380" y="359974"/>
                      <a:pt x="309837" y="298474"/>
                    </a:cubicBezTo>
                    <a:cubicBezTo>
                      <a:pt x="417084" y="233461"/>
                      <a:pt x="529645" y="177370"/>
                      <a:pt x="646098" y="130675"/>
                    </a:cubicBezTo>
                    <a:cubicBezTo>
                      <a:pt x="752206" y="88251"/>
                      <a:pt x="861445" y="53610"/>
                      <a:pt x="972583" y="27320"/>
                    </a:cubicBezTo>
                    <a:cubicBezTo>
                      <a:pt x="1055723" y="7674"/>
                      <a:pt x="1141520" y="-7321"/>
                      <a:pt x="1226178" y="3783"/>
                    </a:cubicBezTo>
                    <a:cubicBezTo>
                      <a:pt x="1226178" y="5017"/>
                      <a:pt x="1226178" y="6061"/>
                      <a:pt x="1226178" y="7105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9A820FB-84B2-4775-9720-EB33518673A9}"/>
                  </a:ext>
                </a:extLst>
              </p:cNvPr>
              <p:cNvSpPr/>
              <p:nvPr/>
            </p:nvSpPr>
            <p:spPr>
              <a:xfrm>
                <a:off x="4025138" y="5625342"/>
                <a:ext cx="1087013" cy="670175"/>
              </a:xfrm>
              <a:custGeom>
                <a:avLst/>
                <a:gdLst>
                  <a:gd name="connsiteX0" fmla="*/ 1087014 w 1087013"/>
                  <a:gd name="connsiteY0" fmla="*/ 0 h 670175"/>
                  <a:gd name="connsiteX1" fmla="*/ 1087014 w 1087013"/>
                  <a:gd name="connsiteY1" fmla="*/ 1803 h 670175"/>
                  <a:gd name="connsiteX2" fmla="*/ 543947 w 1087013"/>
                  <a:gd name="connsiteY2" fmla="*/ 335217 h 670175"/>
                  <a:gd name="connsiteX3" fmla="*/ 235495 w 1087013"/>
                  <a:gd name="connsiteY3" fmla="*/ 542497 h 670175"/>
                  <a:gd name="connsiteX4" fmla="*/ 216 w 1087013"/>
                  <a:gd name="connsiteY4" fmla="*/ 646801 h 670175"/>
                  <a:gd name="connsiteX5" fmla="*/ 280102 w 1087013"/>
                  <a:gd name="connsiteY5" fmla="*/ 424620 h 670175"/>
                  <a:gd name="connsiteX6" fmla="*/ 1087014 w 1087013"/>
                  <a:gd name="connsiteY6" fmla="*/ 0 h 670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7013" h="670175">
                    <a:moveTo>
                      <a:pt x="1087014" y="0"/>
                    </a:moveTo>
                    <a:lnTo>
                      <a:pt x="1087014" y="1803"/>
                    </a:lnTo>
                    <a:cubicBezTo>
                      <a:pt x="897386" y="87790"/>
                      <a:pt x="713833" y="223984"/>
                      <a:pt x="543947" y="335217"/>
                    </a:cubicBezTo>
                    <a:cubicBezTo>
                      <a:pt x="440307" y="403076"/>
                      <a:pt x="337806" y="472644"/>
                      <a:pt x="235495" y="542497"/>
                    </a:cubicBezTo>
                    <a:cubicBezTo>
                      <a:pt x="199240" y="567173"/>
                      <a:pt x="8474" y="729751"/>
                      <a:pt x="216" y="646801"/>
                    </a:cubicBezTo>
                    <a:cubicBezTo>
                      <a:pt x="-8041" y="564231"/>
                      <a:pt x="222302" y="458788"/>
                      <a:pt x="280102" y="424620"/>
                    </a:cubicBezTo>
                    <a:cubicBezTo>
                      <a:pt x="541954" y="269730"/>
                      <a:pt x="805325" y="114080"/>
                      <a:pt x="1087014" y="0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F0D0F47-9597-4FE0-9624-9B77F4298D07}"/>
                  </a:ext>
                </a:extLst>
              </p:cNvPr>
              <p:cNvSpPr/>
              <p:nvPr/>
            </p:nvSpPr>
            <p:spPr>
              <a:xfrm>
                <a:off x="3885973" y="5748913"/>
                <a:ext cx="1021365" cy="689014"/>
              </a:xfrm>
              <a:custGeom>
                <a:avLst/>
                <a:gdLst>
                  <a:gd name="connsiteX0" fmla="*/ 1021366 w 1021365"/>
                  <a:gd name="connsiteY0" fmla="*/ 202345 h 689014"/>
                  <a:gd name="connsiteX1" fmla="*/ 727624 w 1021365"/>
                  <a:gd name="connsiteY1" fmla="*/ 450720 h 689014"/>
                  <a:gd name="connsiteX2" fmla="*/ 248241 w 1021365"/>
                  <a:gd name="connsiteY2" fmla="*/ 683911 h 689014"/>
                  <a:gd name="connsiteX3" fmla="*/ 22549 w 1021365"/>
                  <a:gd name="connsiteY3" fmla="*/ 619278 h 689014"/>
                  <a:gd name="connsiteX4" fmla="*/ 45327 w 1021365"/>
                  <a:gd name="connsiteY4" fmla="*/ 401178 h 689014"/>
                  <a:gd name="connsiteX5" fmla="*/ 309837 w 1021365"/>
                  <a:gd name="connsiteY5" fmla="*/ 167798 h 689014"/>
                  <a:gd name="connsiteX6" fmla="*/ 646098 w 1021365"/>
                  <a:gd name="connsiteY6" fmla="*/ 0 h 689014"/>
                  <a:gd name="connsiteX7" fmla="*/ 548437 w 1021365"/>
                  <a:gd name="connsiteY7" fmla="*/ 65487 h 689014"/>
                  <a:gd name="connsiteX8" fmla="*/ 253936 w 1021365"/>
                  <a:gd name="connsiteY8" fmla="*/ 287478 h 689014"/>
                  <a:gd name="connsiteX9" fmla="*/ 121634 w 1021365"/>
                  <a:gd name="connsiteY9" fmla="*/ 459547 h 689014"/>
                  <a:gd name="connsiteX10" fmla="*/ 321985 w 1021365"/>
                  <a:gd name="connsiteY10" fmla="*/ 316045 h 689014"/>
                  <a:gd name="connsiteX11" fmla="*/ 150296 w 1021365"/>
                  <a:gd name="connsiteY11" fmla="*/ 497320 h 689014"/>
                  <a:gd name="connsiteX12" fmla="*/ 697159 w 1021365"/>
                  <a:gd name="connsiteY12" fmla="*/ 140844 h 689014"/>
                  <a:gd name="connsiteX13" fmla="*/ 230114 w 1021365"/>
                  <a:gd name="connsiteY13" fmla="*/ 528925 h 689014"/>
                  <a:gd name="connsiteX14" fmla="*/ 635088 w 1021365"/>
                  <a:gd name="connsiteY14" fmla="*/ 340247 h 689014"/>
                  <a:gd name="connsiteX15" fmla="*/ 311830 w 1021365"/>
                  <a:gd name="connsiteY15" fmla="*/ 560814 h 689014"/>
                  <a:gd name="connsiteX16" fmla="*/ 1021366 w 1021365"/>
                  <a:gd name="connsiteY16" fmla="*/ 202345 h 689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21365" h="689014">
                    <a:moveTo>
                      <a:pt x="1021366" y="202345"/>
                    </a:moveTo>
                    <a:cubicBezTo>
                      <a:pt x="931488" y="294027"/>
                      <a:pt x="832973" y="377261"/>
                      <a:pt x="727624" y="450720"/>
                    </a:cubicBezTo>
                    <a:cubicBezTo>
                      <a:pt x="583648" y="551039"/>
                      <a:pt x="424297" y="655912"/>
                      <a:pt x="248241" y="683911"/>
                    </a:cubicBezTo>
                    <a:cubicBezTo>
                      <a:pt x="166430" y="696913"/>
                      <a:pt x="68200" y="688371"/>
                      <a:pt x="22549" y="619278"/>
                    </a:cubicBezTo>
                    <a:cubicBezTo>
                      <a:pt x="-20160" y="554645"/>
                      <a:pt x="3662" y="466380"/>
                      <a:pt x="45327" y="401178"/>
                    </a:cubicBezTo>
                    <a:cubicBezTo>
                      <a:pt x="109201" y="301145"/>
                      <a:pt x="208380" y="229299"/>
                      <a:pt x="309837" y="167798"/>
                    </a:cubicBezTo>
                    <a:cubicBezTo>
                      <a:pt x="417084" y="102786"/>
                      <a:pt x="529645" y="46695"/>
                      <a:pt x="646098" y="0"/>
                    </a:cubicBezTo>
                    <a:cubicBezTo>
                      <a:pt x="613070" y="21165"/>
                      <a:pt x="580611" y="43089"/>
                      <a:pt x="548437" y="65487"/>
                    </a:cubicBezTo>
                    <a:cubicBezTo>
                      <a:pt x="447644" y="135909"/>
                      <a:pt x="350648" y="211741"/>
                      <a:pt x="253936" y="287478"/>
                    </a:cubicBezTo>
                    <a:cubicBezTo>
                      <a:pt x="195472" y="333224"/>
                      <a:pt x="132643" y="386183"/>
                      <a:pt x="121634" y="459547"/>
                    </a:cubicBezTo>
                    <a:cubicBezTo>
                      <a:pt x="180667" y="402032"/>
                      <a:pt x="248526" y="353439"/>
                      <a:pt x="321985" y="316045"/>
                    </a:cubicBezTo>
                    <a:cubicBezTo>
                      <a:pt x="257448" y="368909"/>
                      <a:pt x="199648" y="430030"/>
                      <a:pt x="150296" y="497320"/>
                    </a:cubicBezTo>
                    <a:cubicBezTo>
                      <a:pt x="342675" y="395009"/>
                      <a:pt x="525849" y="275519"/>
                      <a:pt x="697159" y="140844"/>
                    </a:cubicBezTo>
                    <a:cubicBezTo>
                      <a:pt x="546918" y="276563"/>
                      <a:pt x="391079" y="406019"/>
                      <a:pt x="230114" y="528925"/>
                    </a:cubicBezTo>
                    <a:cubicBezTo>
                      <a:pt x="365074" y="466001"/>
                      <a:pt x="500034" y="403076"/>
                      <a:pt x="635088" y="340247"/>
                    </a:cubicBezTo>
                    <a:cubicBezTo>
                      <a:pt x="525849" y="411618"/>
                      <a:pt x="418128" y="485077"/>
                      <a:pt x="311830" y="560814"/>
                    </a:cubicBezTo>
                    <a:cubicBezTo>
                      <a:pt x="566565" y="483938"/>
                      <a:pt x="797477" y="347745"/>
                      <a:pt x="1021366" y="202345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831FBB61-DCA8-4E64-9721-EB5FC0BA9A20}"/>
                  </a:ext>
                </a:extLst>
              </p:cNvPr>
              <p:cNvSpPr/>
              <p:nvPr/>
            </p:nvSpPr>
            <p:spPr>
              <a:xfrm>
                <a:off x="4264455" y="5676295"/>
                <a:ext cx="712641" cy="380512"/>
              </a:xfrm>
              <a:custGeom>
                <a:avLst/>
                <a:gdLst>
                  <a:gd name="connsiteX0" fmla="*/ 712642 w 712641"/>
                  <a:gd name="connsiteY0" fmla="*/ 962 h 380512"/>
                  <a:gd name="connsiteX1" fmla="*/ 4245 w 712641"/>
                  <a:gd name="connsiteY1" fmla="*/ 378223 h 380512"/>
                  <a:gd name="connsiteX2" fmla="*/ 290678 w 712641"/>
                  <a:gd name="connsiteY2" fmla="*/ 170943 h 380512"/>
                  <a:gd name="connsiteX3" fmla="*/ 712642 w 712641"/>
                  <a:gd name="connsiteY3" fmla="*/ 962 h 380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2641" h="380512">
                    <a:moveTo>
                      <a:pt x="712642" y="962"/>
                    </a:moveTo>
                    <a:cubicBezTo>
                      <a:pt x="523299" y="82583"/>
                      <a:pt x="178592" y="268129"/>
                      <a:pt x="4245" y="378223"/>
                    </a:cubicBezTo>
                    <a:cubicBezTo>
                      <a:pt x="-35427" y="403279"/>
                      <a:pt x="214087" y="215360"/>
                      <a:pt x="290678" y="170943"/>
                    </a:cubicBezTo>
                    <a:cubicBezTo>
                      <a:pt x="379703" y="119218"/>
                      <a:pt x="647724" y="-12515"/>
                      <a:pt x="712642" y="962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C8D82EFE-C930-48ED-BCB4-A7BFF80098D3}"/>
                  </a:ext>
                </a:extLst>
              </p:cNvPr>
              <p:cNvSpPr/>
              <p:nvPr/>
            </p:nvSpPr>
            <p:spPr>
              <a:xfrm>
                <a:off x="4511191" y="5692537"/>
                <a:ext cx="498933" cy="332843"/>
              </a:xfrm>
              <a:custGeom>
                <a:avLst/>
                <a:gdLst>
                  <a:gd name="connsiteX0" fmla="*/ 498934 w 498933"/>
                  <a:gd name="connsiteY0" fmla="*/ 0 h 332843"/>
                  <a:gd name="connsiteX1" fmla="*/ 268781 w 498933"/>
                  <a:gd name="connsiteY1" fmla="*/ 203863 h 332843"/>
                  <a:gd name="connsiteX2" fmla="*/ 0 w 498933"/>
                  <a:gd name="connsiteY2" fmla="*/ 332844 h 332843"/>
                  <a:gd name="connsiteX3" fmla="*/ 223130 w 498933"/>
                  <a:gd name="connsiteY3" fmla="*/ 167608 h 332843"/>
                  <a:gd name="connsiteX4" fmla="*/ 498934 w 498933"/>
                  <a:gd name="connsiteY4" fmla="*/ 0 h 332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8933" h="332843">
                    <a:moveTo>
                      <a:pt x="498934" y="0"/>
                    </a:moveTo>
                    <a:cubicBezTo>
                      <a:pt x="388271" y="102027"/>
                      <a:pt x="337115" y="154796"/>
                      <a:pt x="268781" y="203863"/>
                    </a:cubicBezTo>
                    <a:cubicBezTo>
                      <a:pt x="201775" y="251982"/>
                      <a:pt x="0" y="332844"/>
                      <a:pt x="0" y="332844"/>
                    </a:cubicBezTo>
                    <a:cubicBezTo>
                      <a:pt x="67480" y="274950"/>
                      <a:pt x="151759" y="225028"/>
                      <a:pt x="223130" y="167608"/>
                    </a:cubicBezTo>
                    <a:cubicBezTo>
                      <a:pt x="299341" y="106297"/>
                      <a:pt x="411238" y="44512"/>
                      <a:pt x="498934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6" name="Graphic 14">
              <a:extLst>
                <a:ext uri="{FF2B5EF4-FFF2-40B4-BE49-F238E27FC236}">
                  <a16:creationId xmlns:a16="http://schemas.microsoft.com/office/drawing/2014/main" id="{00D8781B-CFD9-471D-A0D4-A460AD466ECA}"/>
                </a:ext>
              </a:extLst>
            </p:cNvPr>
            <p:cNvGrpSpPr/>
            <p:nvPr/>
          </p:nvGrpSpPr>
          <p:grpSpPr>
            <a:xfrm>
              <a:off x="5196809" y="4271682"/>
              <a:ext cx="1183743" cy="426820"/>
              <a:chOff x="5196809" y="4271682"/>
              <a:chExt cx="1183743" cy="426820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1518E2E-F8AF-4DB3-99C4-DC930D7EDC77}"/>
                  </a:ext>
                </a:extLst>
              </p:cNvPr>
              <p:cNvSpPr/>
              <p:nvPr/>
            </p:nvSpPr>
            <p:spPr>
              <a:xfrm>
                <a:off x="5196809" y="4271682"/>
                <a:ext cx="1183743" cy="426820"/>
              </a:xfrm>
              <a:custGeom>
                <a:avLst/>
                <a:gdLst>
                  <a:gd name="connsiteX0" fmla="*/ 43848 w 1183743"/>
                  <a:gd name="connsiteY0" fmla="*/ 410081 h 426820"/>
                  <a:gd name="connsiteX1" fmla="*/ 501876 w 1183743"/>
                  <a:gd name="connsiteY1" fmla="*/ 391573 h 426820"/>
                  <a:gd name="connsiteX2" fmla="*/ 606275 w 1183743"/>
                  <a:gd name="connsiteY2" fmla="*/ 366423 h 426820"/>
                  <a:gd name="connsiteX3" fmla="*/ 1055667 w 1183743"/>
                  <a:gd name="connsiteY3" fmla="*/ 183914 h 426820"/>
                  <a:gd name="connsiteX4" fmla="*/ 1182560 w 1183743"/>
                  <a:gd name="connsiteY4" fmla="*/ 52086 h 426820"/>
                  <a:gd name="connsiteX5" fmla="*/ 1015046 w 1183743"/>
                  <a:gd name="connsiteY5" fmla="*/ 2544 h 426820"/>
                  <a:gd name="connsiteX6" fmla="*/ 710295 w 1183743"/>
                  <a:gd name="connsiteY6" fmla="*/ 20102 h 426820"/>
                  <a:gd name="connsiteX7" fmla="*/ 581599 w 1183743"/>
                  <a:gd name="connsiteY7" fmla="*/ 49049 h 426820"/>
                  <a:gd name="connsiteX8" fmla="*/ 352111 w 1183743"/>
                  <a:gd name="connsiteY8" fmla="*/ 133612 h 426820"/>
                  <a:gd name="connsiteX9" fmla="*/ 96807 w 1183743"/>
                  <a:gd name="connsiteY9" fmla="*/ 304542 h 426820"/>
                  <a:gd name="connsiteX10" fmla="*/ 55237 w 1183743"/>
                  <a:gd name="connsiteY10" fmla="*/ 352756 h 426820"/>
                  <a:gd name="connsiteX11" fmla="*/ 139895 w 1183743"/>
                  <a:gd name="connsiteY11" fmla="*/ 327985 h 426820"/>
                  <a:gd name="connsiteX12" fmla="*/ 120154 w 1183743"/>
                  <a:gd name="connsiteY12" fmla="*/ 351997 h 426820"/>
                  <a:gd name="connsiteX13" fmla="*/ 165426 w 1183743"/>
                  <a:gd name="connsiteY13" fmla="*/ 352281 h 426820"/>
                  <a:gd name="connsiteX14" fmla="*/ 0 w 1183743"/>
                  <a:gd name="connsiteY14" fmla="*/ 399356 h 426820"/>
                  <a:gd name="connsiteX15" fmla="*/ 43848 w 1183743"/>
                  <a:gd name="connsiteY15" fmla="*/ 410081 h 42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83743" h="426820">
                    <a:moveTo>
                      <a:pt x="43848" y="410081"/>
                    </a:moveTo>
                    <a:cubicBezTo>
                      <a:pt x="194468" y="442065"/>
                      <a:pt x="352395" y="423937"/>
                      <a:pt x="501876" y="391573"/>
                    </a:cubicBezTo>
                    <a:cubicBezTo>
                      <a:pt x="536897" y="383981"/>
                      <a:pt x="571729" y="375629"/>
                      <a:pt x="606275" y="366423"/>
                    </a:cubicBezTo>
                    <a:cubicBezTo>
                      <a:pt x="764298" y="324473"/>
                      <a:pt x="916911" y="265250"/>
                      <a:pt x="1055667" y="183914"/>
                    </a:cubicBezTo>
                    <a:cubicBezTo>
                      <a:pt x="1092207" y="162559"/>
                      <a:pt x="1195942" y="104380"/>
                      <a:pt x="1182560" y="52086"/>
                    </a:cubicBezTo>
                    <a:cubicBezTo>
                      <a:pt x="1169652" y="1310"/>
                      <a:pt x="1054908" y="5106"/>
                      <a:pt x="1015046" y="2544"/>
                    </a:cubicBezTo>
                    <a:cubicBezTo>
                      <a:pt x="912735" y="-4100"/>
                      <a:pt x="810329" y="2449"/>
                      <a:pt x="710295" y="20102"/>
                    </a:cubicBezTo>
                    <a:cubicBezTo>
                      <a:pt x="666827" y="27694"/>
                      <a:pt x="623834" y="37470"/>
                      <a:pt x="581599" y="49049"/>
                    </a:cubicBezTo>
                    <a:cubicBezTo>
                      <a:pt x="502541" y="70783"/>
                      <a:pt x="425759" y="99255"/>
                      <a:pt x="352111" y="133612"/>
                    </a:cubicBezTo>
                    <a:cubicBezTo>
                      <a:pt x="257961" y="177555"/>
                      <a:pt x="167324" y="231937"/>
                      <a:pt x="96807" y="304542"/>
                    </a:cubicBezTo>
                    <a:cubicBezTo>
                      <a:pt x="82001" y="319728"/>
                      <a:pt x="68144" y="335767"/>
                      <a:pt x="55237" y="352756"/>
                    </a:cubicBezTo>
                    <a:cubicBezTo>
                      <a:pt x="83425" y="344499"/>
                      <a:pt x="111707" y="336242"/>
                      <a:pt x="139895" y="327985"/>
                    </a:cubicBezTo>
                    <a:cubicBezTo>
                      <a:pt x="133346" y="336052"/>
                      <a:pt x="126703" y="344024"/>
                      <a:pt x="120154" y="351997"/>
                    </a:cubicBezTo>
                    <a:cubicBezTo>
                      <a:pt x="135245" y="352092"/>
                      <a:pt x="150335" y="352186"/>
                      <a:pt x="165426" y="352281"/>
                    </a:cubicBezTo>
                    <a:cubicBezTo>
                      <a:pt x="116548" y="381893"/>
                      <a:pt x="58748" y="398312"/>
                      <a:pt x="0" y="399356"/>
                    </a:cubicBezTo>
                    <a:cubicBezTo>
                      <a:pt x="14616" y="403437"/>
                      <a:pt x="29137" y="407044"/>
                      <a:pt x="43848" y="410081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DA8C500F-0064-45B0-9828-F8452E3C885A}"/>
                  </a:ext>
                </a:extLst>
              </p:cNvPr>
              <p:cNvSpPr/>
              <p:nvPr/>
            </p:nvSpPr>
            <p:spPr>
              <a:xfrm>
                <a:off x="5196809" y="4312948"/>
                <a:ext cx="1018937" cy="369169"/>
              </a:xfrm>
              <a:custGeom>
                <a:avLst/>
                <a:gdLst>
                  <a:gd name="connsiteX0" fmla="*/ 43848 w 1018937"/>
                  <a:gd name="connsiteY0" fmla="*/ 368814 h 369169"/>
                  <a:gd name="connsiteX1" fmla="*/ 179567 w 1018937"/>
                  <a:gd name="connsiteY1" fmla="*/ 360083 h 369169"/>
                  <a:gd name="connsiteX2" fmla="*/ 138282 w 1018937"/>
                  <a:gd name="connsiteY2" fmla="*/ 348124 h 369169"/>
                  <a:gd name="connsiteX3" fmla="*/ 251507 w 1018937"/>
                  <a:gd name="connsiteY3" fmla="*/ 323733 h 369169"/>
                  <a:gd name="connsiteX4" fmla="*/ 202535 w 1018937"/>
                  <a:gd name="connsiteY4" fmla="*/ 321265 h 369169"/>
                  <a:gd name="connsiteX5" fmla="*/ 1018937 w 1018937"/>
                  <a:gd name="connsiteY5" fmla="*/ 0 h 369169"/>
                  <a:gd name="connsiteX6" fmla="*/ 189437 w 1018937"/>
                  <a:gd name="connsiteY6" fmla="*/ 288332 h 369169"/>
                  <a:gd name="connsiteX7" fmla="*/ 268876 w 1018937"/>
                  <a:gd name="connsiteY7" fmla="*/ 231292 h 369169"/>
                  <a:gd name="connsiteX8" fmla="*/ 137238 w 1018937"/>
                  <a:gd name="connsiteY8" fmla="*/ 275329 h 369169"/>
                  <a:gd name="connsiteX9" fmla="*/ 230628 w 1018937"/>
                  <a:gd name="connsiteY9" fmla="*/ 212595 h 369169"/>
                  <a:gd name="connsiteX10" fmla="*/ 96807 w 1018937"/>
                  <a:gd name="connsiteY10" fmla="*/ 263181 h 369169"/>
                  <a:gd name="connsiteX11" fmla="*/ 55237 w 1018937"/>
                  <a:gd name="connsiteY11" fmla="*/ 311395 h 369169"/>
                  <a:gd name="connsiteX12" fmla="*/ 139895 w 1018937"/>
                  <a:gd name="connsiteY12" fmla="*/ 286624 h 369169"/>
                  <a:gd name="connsiteX13" fmla="*/ 120154 w 1018937"/>
                  <a:gd name="connsiteY13" fmla="*/ 310635 h 369169"/>
                  <a:gd name="connsiteX14" fmla="*/ 165426 w 1018937"/>
                  <a:gd name="connsiteY14" fmla="*/ 310920 h 369169"/>
                  <a:gd name="connsiteX15" fmla="*/ 0 w 1018937"/>
                  <a:gd name="connsiteY15" fmla="*/ 357995 h 369169"/>
                  <a:gd name="connsiteX16" fmla="*/ 43848 w 1018937"/>
                  <a:gd name="connsiteY16" fmla="*/ 368814 h 369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8937" h="369169">
                    <a:moveTo>
                      <a:pt x="43848" y="368814"/>
                    </a:moveTo>
                    <a:cubicBezTo>
                      <a:pt x="89404" y="370238"/>
                      <a:pt x="134960" y="367391"/>
                      <a:pt x="179567" y="360083"/>
                    </a:cubicBezTo>
                    <a:cubicBezTo>
                      <a:pt x="165805" y="356097"/>
                      <a:pt x="151949" y="352110"/>
                      <a:pt x="138282" y="348124"/>
                    </a:cubicBezTo>
                    <a:cubicBezTo>
                      <a:pt x="177289" y="345941"/>
                      <a:pt x="215727" y="337589"/>
                      <a:pt x="251507" y="323733"/>
                    </a:cubicBezTo>
                    <a:cubicBezTo>
                      <a:pt x="236037" y="317374"/>
                      <a:pt x="218290" y="316520"/>
                      <a:pt x="202535" y="321265"/>
                    </a:cubicBezTo>
                    <a:cubicBezTo>
                      <a:pt x="481850" y="230533"/>
                      <a:pt x="754617" y="123096"/>
                      <a:pt x="1018937" y="0"/>
                    </a:cubicBezTo>
                    <a:cubicBezTo>
                      <a:pt x="736585" y="80957"/>
                      <a:pt x="462869" y="184692"/>
                      <a:pt x="189437" y="288332"/>
                    </a:cubicBezTo>
                    <a:cubicBezTo>
                      <a:pt x="215917" y="269350"/>
                      <a:pt x="242396" y="250274"/>
                      <a:pt x="268876" y="231292"/>
                    </a:cubicBezTo>
                    <a:cubicBezTo>
                      <a:pt x="225028" y="246003"/>
                      <a:pt x="181180" y="260714"/>
                      <a:pt x="137238" y="275329"/>
                    </a:cubicBezTo>
                    <a:cubicBezTo>
                      <a:pt x="161534" y="246952"/>
                      <a:pt x="194183" y="225123"/>
                      <a:pt x="230628" y="212595"/>
                    </a:cubicBezTo>
                    <a:cubicBezTo>
                      <a:pt x="183933" y="224743"/>
                      <a:pt x="139800" y="242871"/>
                      <a:pt x="96807" y="263181"/>
                    </a:cubicBezTo>
                    <a:cubicBezTo>
                      <a:pt x="82001" y="278367"/>
                      <a:pt x="68144" y="294406"/>
                      <a:pt x="55237" y="311395"/>
                    </a:cubicBezTo>
                    <a:cubicBezTo>
                      <a:pt x="83425" y="303138"/>
                      <a:pt x="111707" y="294881"/>
                      <a:pt x="139895" y="286624"/>
                    </a:cubicBezTo>
                    <a:cubicBezTo>
                      <a:pt x="133346" y="294691"/>
                      <a:pt x="126703" y="302663"/>
                      <a:pt x="120154" y="310635"/>
                    </a:cubicBezTo>
                    <a:cubicBezTo>
                      <a:pt x="135245" y="310730"/>
                      <a:pt x="150335" y="310825"/>
                      <a:pt x="165426" y="310920"/>
                    </a:cubicBezTo>
                    <a:cubicBezTo>
                      <a:pt x="116548" y="340532"/>
                      <a:pt x="58748" y="356951"/>
                      <a:pt x="0" y="357995"/>
                    </a:cubicBezTo>
                    <a:cubicBezTo>
                      <a:pt x="14616" y="362171"/>
                      <a:pt x="29137" y="365777"/>
                      <a:pt x="43848" y="36881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0B2CA379-73EF-4E26-BB85-77E826C08E89}"/>
                  </a:ext>
                </a:extLst>
              </p:cNvPr>
              <p:cNvSpPr/>
              <p:nvPr/>
            </p:nvSpPr>
            <p:spPr>
              <a:xfrm>
                <a:off x="5486755" y="4323388"/>
                <a:ext cx="625257" cy="215442"/>
              </a:xfrm>
              <a:custGeom>
                <a:avLst/>
                <a:gdLst>
                  <a:gd name="connsiteX0" fmla="*/ 126133 w 625257"/>
                  <a:gd name="connsiteY0" fmla="*/ 184217 h 215442"/>
                  <a:gd name="connsiteX1" fmla="*/ 0 w 625257"/>
                  <a:gd name="connsiteY1" fmla="*/ 215442 h 215442"/>
                  <a:gd name="connsiteX2" fmla="*/ 185356 w 625257"/>
                  <a:gd name="connsiteY2" fmla="*/ 133251 h 215442"/>
                  <a:gd name="connsiteX3" fmla="*/ 337874 w 625257"/>
                  <a:gd name="connsiteY3" fmla="*/ 70422 h 215442"/>
                  <a:gd name="connsiteX4" fmla="*/ 625257 w 625257"/>
                  <a:gd name="connsiteY4" fmla="*/ 0 h 215442"/>
                  <a:gd name="connsiteX5" fmla="*/ 509848 w 625257"/>
                  <a:gd name="connsiteY5" fmla="*/ 45461 h 215442"/>
                  <a:gd name="connsiteX6" fmla="*/ 380014 w 625257"/>
                  <a:gd name="connsiteY6" fmla="*/ 92441 h 215442"/>
                  <a:gd name="connsiteX7" fmla="*/ 126133 w 625257"/>
                  <a:gd name="connsiteY7" fmla="*/ 184217 h 21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5257" h="215442">
                    <a:moveTo>
                      <a:pt x="126133" y="184217"/>
                    </a:moveTo>
                    <a:cubicBezTo>
                      <a:pt x="85418" y="198928"/>
                      <a:pt x="43848" y="213829"/>
                      <a:pt x="0" y="215442"/>
                    </a:cubicBezTo>
                    <a:cubicBezTo>
                      <a:pt x="61785" y="188014"/>
                      <a:pt x="123571" y="160680"/>
                      <a:pt x="185356" y="133251"/>
                    </a:cubicBezTo>
                    <a:cubicBezTo>
                      <a:pt x="235563" y="110948"/>
                      <a:pt x="285864" y="88739"/>
                      <a:pt x="337874" y="70422"/>
                    </a:cubicBezTo>
                    <a:cubicBezTo>
                      <a:pt x="428797" y="38438"/>
                      <a:pt x="528545" y="12243"/>
                      <a:pt x="625257" y="0"/>
                    </a:cubicBezTo>
                    <a:cubicBezTo>
                      <a:pt x="599822" y="23632"/>
                      <a:pt x="543636" y="33218"/>
                      <a:pt x="509848" y="45461"/>
                    </a:cubicBezTo>
                    <a:cubicBezTo>
                      <a:pt x="466570" y="61121"/>
                      <a:pt x="423292" y="76781"/>
                      <a:pt x="380014" y="92441"/>
                    </a:cubicBezTo>
                    <a:cubicBezTo>
                      <a:pt x="295355" y="123001"/>
                      <a:pt x="210792" y="153562"/>
                      <a:pt x="126133" y="18421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6AECC5B9-3C87-4AD1-A5F8-BB857F320B1E}"/>
                  </a:ext>
                </a:extLst>
              </p:cNvPr>
              <p:cNvSpPr/>
              <p:nvPr/>
            </p:nvSpPr>
            <p:spPr>
              <a:xfrm>
                <a:off x="5511526" y="4401877"/>
                <a:ext cx="590425" cy="219713"/>
              </a:xfrm>
              <a:custGeom>
                <a:avLst/>
                <a:gdLst>
                  <a:gd name="connsiteX0" fmla="*/ 0 w 590425"/>
                  <a:gd name="connsiteY0" fmla="*/ 219713 h 219713"/>
                  <a:gd name="connsiteX1" fmla="*/ 310256 w 590425"/>
                  <a:gd name="connsiteY1" fmla="*/ 144830 h 219713"/>
                  <a:gd name="connsiteX2" fmla="*/ 590426 w 590425"/>
                  <a:gd name="connsiteY2" fmla="*/ 0 h 219713"/>
                  <a:gd name="connsiteX3" fmla="*/ 301904 w 590425"/>
                  <a:gd name="connsiteY3" fmla="*/ 121768 h 219713"/>
                  <a:gd name="connsiteX4" fmla="*/ 0 w 590425"/>
                  <a:gd name="connsiteY4" fmla="*/ 219713 h 219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0425" h="219713">
                    <a:moveTo>
                      <a:pt x="0" y="219713"/>
                    </a:moveTo>
                    <a:cubicBezTo>
                      <a:pt x="104684" y="194088"/>
                      <a:pt x="208419" y="182509"/>
                      <a:pt x="310256" y="144830"/>
                    </a:cubicBezTo>
                    <a:cubicBezTo>
                      <a:pt x="402697" y="110663"/>
                      <a:pt x="519055" y="66056"/>
                      <a:pt x="590426" y="0"/>
                    </a:cubicBezTo>
                    <a:cubicBezTo>
                      <a:pt x="491911" y="29422"/>
                      <a:pt x="397761" y="84374"/>
                      <a:pt x="301904" y="121768"/>
                    </a:cubicBezTo>
                    <a:cubicBezTo>
                      <a:pt x="203674" y="160300"/>
                      <a:pt x="103260" y="194467"/>
                      <a:pt x="0" y="219713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22829A7-7B8A-4FD7-BBCE-2EAC309E9B02}"/>
                  </a:ext>
                </a:extLst>
              </p:cNvPr>
              <p:cNvSpPr/>
              <p:nvPr/>
            </p:nvSpPr>
            <p:spPr>
              <a:xfrm>
                <a:off x="5802800" y="4569011"/>
                <a:ext cx="51914" cy="26004"/>
              </a:xfrm>
              <a:custGeom>
                <a:avLst/>
                <a:gdLst>
                  <a:gd name="connsiteX0" fmla="*/ 0 w 51914"/>
                  <a:gd name="connsiteY0" fmla="*/ 26005 h 26004"/>
                  <a:gd name="connsiteX1" fmla="*/ 39577 w 51914"/>
                  <a:gd name="connsiteY1" fmla="*/ 10250 h 26004"/>
                  <a:gd name="connsiteX2" fmla="*/ 51915 w 51914"/>
                  <a:gd name="connsiteY2" fmla="*/ 0 h 26004"/>
                  <a:gd name="connsiteX3" fmla="*/ 0 w 51914"/>
                  <a:gd name="connsiteY3" fmla="*/ 26005 h 2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14" h="26004">
                    <a:moveTo>
                      <a:pt x="0" y="26005"/>
                    </a:moveTo>
                    <a:cubicBezTo>
                      <a:pt x="13192" y="20880"/>
                      <a:pt x="26479" y="15660"/>
                      <a:pt x="39577" y="10250"/>
                    </a:cubicBezTo>
                    <a:cubicBezTo>
                      <a:pt x="43753" y="6833"/>
                      <a:pt x="47834" y="3417"/>
                      <a:pt x="51915" y="0"/>
                    </a:cubicBezTo>
                    <a:cubicBezTo>
                      <a:pt x="33123" y="5884"/>
                      <a:pt x="15565" y="14711"/>
                      <a:pt x="0" y="26005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54905EEA-33C4-4D9E-9704-4376674A6F42}"/>
                  </a:ext>
                </a:extLst>
              </p:cNvPr>
              <p:cNvSpPr/>
              <p:nvPr/>
            </p:nvSpPr>
            <p:spPr>
              <a:xfrm>
                <a:off x="5745380" y="4271682"/>
                <a:ext cx="635172" cy="367182"/>
              </a:xfrm>
              <a:custGeom>
                <a:avLst/>
                <a:gdLst>
                  <a:gd name="connsiteX0" fmla="*/ 53623 w 635172"/>
                  <a:gd name="connsiteY0" fmla="*/ 367182 h 367182"/>
                  <a:gd name="connsiteX1" fmla="*/ 57704 w 635172"/>
                  <a:gd name="connsiteY1" fmla="*/ 366423 h 367182"/>
                  <a:gd name="connsiteX2" fmla="*/ 507096 w 635172"/>
                  <a:gd name="connsiteY2" fmla="*/ 183914 h 367182"/>
                  <a:gd name="connsiteX3" fmla="*/ 633989 w 635172"/>
                  <a:gd name="connsiteY3" fmla="*/ 52086 h 367182"/>
                  <a:gd name="connsiteX4" fmla="*/ 466475 w 635172"/>
                  <a:gd name="connsiteY4" fmla="*/ 2544 h 367182"/>
                  <a:gd name="connsiteX5" fmla="*/ 161724 w 635172"/>
                  <a:gd name="connsiteY5" fmla="*/ 20102 h 367182"/>
                  <a:gd name="connsiteX6" fmla="*/ 118541 w 635172"/>
                  <a:gd name="connsiteY6" fmla="*/ 31396 h 367182"/>
                  <a:gd name="connsiteX7" fmla="*/ 299341 w 635172"/>
                  <a:gd name="connsiteY7" fmla="*/ 15072 h 367182"/>
                  <a:gd name="connsiteX8" fmla="*/ 0 w 635172"/>
                  <a:gd name="connsiteY8" fmla="*/ 116719 h 367182"/>
                  <a:gd name="connsiteX9" fmla="*/ 398616 w 635172"/>
                  <a:gd name="connsiteY9" fmla="*/ 58824 h 367182"/>
                  <a:gd name="connsiteX10" fmla="*/ 165995 w 635172"/>
                  <a:gd name="connsiteY10" fmla="*/ 120135 h 367182"/>
                  <a:gd name="connsiteX11" fmla="*/ 407062 w 635172"/>
                  <a:gd name="connsiteY11" fmla="*/ 77237 h 367182"/>
                  <a:gd name="connsiteX12" fmla="*/ 431454 w 635172"/>
                  <a:gd name="connsiteY12" fmla="*/ 83785 h 367182"/>
                  <a:gd name="connsiteX13" fmla="*/ 248755 w 635172"/>
                  <a:gd name="connsiteY13" fmla="*/ 188564 h 367182"/>
                  <a:gd name="connsiteX14" fmla="*/ 441609 w 635172"/>
                  <a:gd name="connsiteY14" fmla="*/ 126020 h 367182"/>
                  <a:gd name="connsiteX15" fmla="*/ 97091 w 635172"/>
                  <a:gd name="connsiteY15" fmla="*/ 307580 h 367182"/>
                  <a:gd name="connsiteX16" fmla="*/ 85797 w 635172"/>
                  <a:gd name="connsiteY16" fmla="*/ 316975 h 367182"/>
                  <a:gd name="connsiteX17" fmla="*/ 282637 w 635172"/>
                  <a:gd name="connsiteY17" fmla="*/ 259935 h 367182"/>
                  <a:gd name="connsiteX18" fmla="*/ 53623 w 635172"/>
                  <a:gd name="connsiteY18" fmla="*/ 367182 h 36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35172" h="367182">
                    <a:moveTo>
                      <a:pt x="53623" y="367182"/>
                    </a:moveTo>
                    <a:cubicBezTo>
                      <a:pt x="55047" y="366992"/>
                      <a:pt x="56376" y="366707"/>
                      <a:pt x="57704" y="366423"/>
                    </a:cubicBezTo>
                    <a:cubicBezTo>
                      <a:pt x="215727" y="324473"/>
                      <a:pt x="368340" y="265250"/>
                      <a:pt x="507096" y="183914"/>
                    </a:cubicBezTo>
                    <a:cubicBezTo>
                      <a:pt x="543636" y="162559"/>
                      <a:pt x="647371" y="104380"/>
                      <a:pt x="633989" y="52086"/>
                    </a:cubicBezTo>
                    <a:cubicBezTo>
                      <a:pt x="621081" y="1310"/>
                      <a:pt x="506337" y="5106"/>
                      <a:pt x="466475" y="2544"/>
                    </a:cubicBezTo>
                    <a:cubicBezTo>
                      <a:pt x="364164" y="-4100"/>
                      <a:pt x="261758" y="2449"/>
                      <a:pt x="161724" y="20102"/>
                    </a:cubicBezTo>
                    <a:cubicBezTo>
                      <a:pt x="147298" y="25037"/>
                      <a:pt x="132872" y="29213"/>
                      <a:pt x="118541" y="31396"/>
                    </a:cubicBezTo>
                    <a:cubicBezTo>
                      <a:pt x="178238" y="22095"/>
                      <a:pt x="238695" y="16685"/>
                      <a:pt x="299341" y="15072"/>
                    </a:cubicBezTo>
                    <a:cubicBezTo>
                      <a:pt x="196745" y="41836"/>
                      <a:pt x="93200" y="68980"/>
                      <a:pt x="0" y="116719"/>
                    </a:cubicBezTo>
                    <a:cubicBezTo>
                      <a:pt x="132208" y="94130"/>
                      <a:pt x="265174" y="74864"/>
                      <a:pt x="398616" y="58824"/>
                    </a:cubicBezTo>
                    <a:cubicBezTo>
                      <a:pt x="321075" y="79230"/>
                      <a:pt x="243535" y="99635"/>
                      <a:pt x="165995" y="120135"/>
                    </a:cubicBezTo>
                    <a:cubicBezTo>
                      <a:pt x="245908" y="103811"/>
                      <a:pt x="326295" y="89480"/>
                      <a:pt x="407062" y="77237"/>
                    </a:cubicBezTo>
                    <a:cubicBezTo>
                      <a:pt x="415984" y="75813"/>
                      <a:pt x="427658" y="75813"/>
                      <a:pt x="431454" y="83785"/>
                    </a:cubicBezTo>
                    <a:cubicBezTo>
                      <a:pt x="364449" y="109031"/>
                      <a:pt x="294596" y="136175"/>
                      <a:pt x="248755" y="188564"/>
                    </a:cubicBezTo>
                    <a:cubicBezTo>
                      <a:pt x="308832" y="158288"/>
                      <a:pt x="374129" y="137124"/>
                      <a:pt x="441609" y="126020"/>
                    </a:cubicBezTo>
                    <a:cubicBezTo>
                      <a:pt x="333698" y="197201"/>
                      <a:pt x="218100" y="258132"/>
                      <a:pt x="97091" y="307580"/>
                    </a:cubicBezTo>
                    <a:cubicBezTo>
                      <a:pt x="93390" y="310711"/>
                      <a:pt x="89594" y="313843"/>
                      <a:pt x="85797" y="316975"/>
                    </a:cubicBezTo>
                    <a:cubicBezTo>
                      <a:pt x="151379" y="297994"/>
                      <a:pt x="217056" y="278917"/>
                      <a:pt x="282637" y="259935"/>
                    </a:cubicBezTo>
                    <a:cubicBezTo>
                      <a:pt x="204813" y="293058"/>
                      <a:pt x="128411" y="328839"/>
                      <a:pt x="53623" y="367182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7" name="Graphic 14">
              <a:extLst>
                <a:ext uri="{FF2B5EF4-FFF2-40B4-BE49-F238E27FC236}">
                  <a16:creationId xmlns:a16="http://schemas.microsoft.com/office/drawing/2014/main" id="{A5B9E862-22A6-4B4F-92A7-4CCD51DCE56E}"/>
                </a:ext>
              </a:extLst>
            </p:cNvPr>
            <p:cNvGrpSpPr/>
            <p:nvPr/>
          </p:nvGrpSpPr>
          <p:grpSpPr>
            <a:xfrm>
              <a:off x="5950866" y="5927215"/>
              <a:ext cx="399307" cy="1527298"/>
              <a:chOff x="5950866" y="5927215"/>
              <a:chExt cx="399307" cy="1527298"/>
            </a:xfrm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4B62235-31F1-4D73-B639-C229768EE83E}"/>
                  </a:ext>
                </a:extLst>
              </p:cNvPr>
              <p:cNvSpPr/>
              <p:nvPr/>
            </p:nvSpPr>
            <p:spPr>
              <a:xfrm>
                <a:off x="5950866" y="5927215"/>
                <a:ext cx="399307" cy="1527203"/>
              </a:xfrm>
              <a:custGeom>
                <a:avLst/>
                <a:gdLst>
                  <a:gd name="connsiteX0" fmla="*/ 208885 w 399307"/>
                  <a:gd name="connsiteY0" fmla="*/ 1481173 h 1527203"/>
                  <a:gd name="connsiteX1" fmla="*/ 377537 w 399307"/>
                  <a:gd name="connsiteY1" fmla="*/ 941523 h 1527203"/>
                  <a:gd name="connsiteX2" fmla="*/ 391204 w 399307"/>
                  <a:gd name="connsiteY2" fmla="*/ 809221 h 1527203"/>
                  <a:gd name="connsiteX3" fmla="*/ 361687 w 399307"/>
                  <a:gd name="connsiteY3" fmla="*/ 206362 h 1527203"/>
                  <a:gd name="connsiteX4" fmla="*/ 258047 w 399307"/>
                  <a:gd name="connsiteY4" fmla="*/ 316 h 1527203"/>
                  <a:gd name="connsiteX5" fmla="*/ 129541 w 399307"/>
                  <a:gd name="connsiteY5" fmla="*/ 172480 h 1527203"/>
                  <a:gd name="connsiteX6" fmla="*/ 23433 w 399307"/>
                  <a:gd name="connsiteY6" fmla="*/ 533891 h 1527203"/>
                  <a:gd name="connsiteX7" fmla="*/ 4262 w 399307"/>
                  <a:gd name="connsiteY7" fmla="*/ 696185 h 1527203"/>
                  <a:gd name="connsiteX8" fmla="*/ 9007 w 399307"/>
                  <a:gd name="connsiteY8" fmla="*/ 1000177 h 1527203"/>
                  <a:gd name="connsiteX9" fmla="*/ 105529 w 399307"/>
                  <a:gd name="connsiteY9" fmla="*/ 1372692 h 1527203"/>
                  <a:gd name="connsiteX10" fmla="*/ 145391 w 399307"/>
                  <a:gd name="connsiteY10" fmla="*/ 1442450 h 1527203"/>
                  <a:gd name="connsiteX11" fmla="*/ 151180 w 399307"/>
                  <a:gd name="connsiteY11" fmla="*/ 1333116 h 1527203"/>
                  <a:gd name="connsiteX12" fmla="*/ 171491 w 399307"/>
                  <a:gd name="connsiteY12" fmla="*/ 1366713 h 1527203"/>
                  <a:gd name="connsiteX13" fmla="*/ 190662 w 399307"/>
                  <a:gd name="connsiteY13" fmla="*/ 1314229 h 1527203"/>
                  <a:gd name="connsiteX14" fmla="*/ 177660 w 399307"/>
                  <a:gd name="connsiteY14" fmla="*/ 1527203 h 1527203"/>
                  <a:gd name="connsiteX15" fmla="*/ 208885 w 399307"/>
                  <a:gd name="connsiteY15" fmla="*/ 1481173 h 1527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07" h="1527203">
                    <a:moveTo>
                      <a:pt x="208885" y="1481173"/>
                    </a:moveTo>
                    <a:cubicBezTo>
                      <a:pt x="309487" y="1320683"/>
                      <a:pt x="353715" y="1129347"/>
                      <a:pt x="377537" y="941523"/>
                    </a:cubicBezTo>
                    <a:cubicBezTo>
                      <a:pt x="383137" y="897580"/>
                      <a:pt x="387787" y="853353"/>
                      <a:pt x="391204" y="809221"/>
                    </a:cubicBezTo>
                    <a:cubicBezTo>
                      <a:pt x="407243" y="607161"/>
                      <a:pt x="400505" y="403677"/>
                      <a:pt x="361687" y="206362"/>
                    </a:cubicBezTo>
                    <a:cubicBezTo>
                      <a:pt x="351532" y="154447"/>
                      <a:pt x="325717" y="8098"/>
                      <a:pt x="258047" y="316"/>
                    </a:cubicBezTo>
                    <a:cubicBezTo>
                      <a:pt x="192465" y="-7372"/>
                      <a:pt x="149282" y="127398"/>
                      <a:pt x="129541" y="172480"/>
                    </a:cubicBezTo>
                    <a:cubicBezTo>
                      <a:pt x="79050" y="288173"/>
                      <a:pt x="44218" y="409941"/>
                      <a:pt x="23433" y="533891"/>
                    </a:cubicBezTo>
                    <a:cubicBezTo>
                      <a:pt x="14417" y="587704"/>
                      <a:pt x="8058" y="641897"/>
                      <a:pt x="4262" y="696185"/>
                    </a:cubicBezTo>
                    <a:cubicBezTo>
                      <a:pt x="-2761" y="797642"/>
                      <a:pt x="-1053" y="899384"/>
                      <a:pt x="9007" y="1000177"/>
                    </a:cubicBezTo>
                    <a:cubicBezTo>
                      <a:pt x="21915" y="1128967"/>
                      <a:pt x="48774" y="1258517"/>
                      <a:pt x="105529" y="1372692"/>
                    </a:cubicBezTo>
                    <a:cubicBezTo>
                      <a:pt x="117393" y="1396704"/>
                      <a:pt x="130680" y="1419957"/>
                      <a:pt x="145391" y="1442450"/>
                    </a:cubicBezTo>
                    <a:cubicBezTo>
                      <a:pt x="147289" y="1406005"/>
                      <a:pt x="149282" y="1369560"/>
                      <a:pt x="151180" y="1333116"/>
                    </a:cubicBezTo>
                    <a:cubicBezTo>
                      <a:pt x="158014" y="1344315"/>
                      <a:pt x="164752" y="1355514"/>
                      <a:pt x="171491" y="1366713"/>
                    </a:cubicBezTo>
                    <a:cubicBezTo>
                      <a:pt x="177944" y="1349250"/>
                      <a:pt x="184303" y="1331787"/>
                      <a:pt x="190662" y="1314229"/>
                    </a:cubicBezTo>
                    <a:cubicBezTo>
                      <a:pt x="205468" y="1384176"/>
                      <a:pt x="200912" y="1458585"/>
                      <a:pt x="177660" y="1527203"/>
                    </a:cubicBezTo>
                    <a:cubicBezTo>
                      <a:pt x="188764" y="1512208"/>
                      <a:pt x="199014" y="1496833"/>
                      <a:pt x="208885" y="1481173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770169FD-B763-42EF-9F93-AC9B232746EA}"/>
                  </a:ext>
                </a:extLst>
              </p:cNvPr>
              <p:cNvSpPr/>
              <p:nvPr/>
            </p:nvSpPr>
            <p:spPr>
              <a:xfrm>
                <a:off x="6049812" y="6112602"/>
                <a:ext cx="156064" cy="1341910"/>
              </a:xfrm>
              <a:custGeom>
                <a:avLst/>
                <a:gdLst>
                  <a:gd name="connsiteX0" fmla="*/ 109939 w 156064"/>
                  <a:gd name="connsiteY0" fmla="*/ 1295786 h 1341910"/>
                  <a:gd name="connsiteX1" fmla="*/ 156064 w 156064"/>
                  <a:gd name="connsiteY1" fmla="*/ 1134441 h 1341910"/>
                  <a:gd name="connsiteX2" fmla="*/ 124744 w 156064"/>
                  <a:gd name="connsiteY2" fmla="*/ 1177055 h 1341910"/>
                  <a:gd name="connsiteX3" fmla="*/ 142872 w 156064"/>
                  <a:gd name="connsiteY3" fmla="*/ 1034787 h 1341910"/>
                  <a:gd name="connsiteX4" fmla="*/ 119524 w 156064"/>
                  <a:gd name="connsiteY4" fmla="*/ 1090593 h 1341910"/>
                  <a:gd name="connsiteX5" fmla="*/ 78239 w 156064"/>
                  <a:gd name="connsiteY5" fmla="*/ 0 h 1341910"/>
                  <a:gd name="connsiteX6" fmla="*/ 75012 w 156064"/>
                  <a:gd name="connsiteY6" fmla="*/ 1091068 h 1341910"/>
                  <a:gd name="connsiteX7" fmla="*/ 40466 w 156064"/>
                  <a:gd name="connsiteY7" fmla="*/ 973476 h 1341910"/>
                  <a:gd name="connsiteX8" fmla="*/ 37998 w 156064"/>
                  <a:gd name="connsiteY8" fmla="*/ 1145830 h 1341910"/>
                  <a:gd name="connsiteX9" fmla="*/ 2502 w 156064"/>
                  <a:gd name="connsiteY9" fmla="*/ 1009542 h 1341910"/>
                  <a:gd name="connsiteX10" fmla="*/ 6773 w 156064"/>
                  <a:gd name="connsiteY10" fmla="*/ 1187400 h 1341910"/>
                  <a:gd name="connsiteX11" fmla="*/ 46635 w 156064"/>
                  <a:gd name="connsiteY11" fmla="*/ 1257158 h 1341910"/>
                  <a:gd name="connsiteX12" fmla="*/ 52424 w 156064"/>
                  <a:gd name="connsiteY12" fmla="*/ 1147823 h 1341910"/>
                  <a:gd name="connsiteX13" fmla="*/ 72735 w 156064"/>
                  <a:gd name="connsiteY13" fmla="*/ 1181421 h 1341910"/>
                  <a:gd name="connsiteX14" fmla="*/ 91906 w 156064"/>
                  <a:gd name="connsiteY14" fmla="*/ 1128936 h 1341910"/>
                  <a:gd name="connsiteX15" fmla="*/ 78904 w 156064"/>
                  <a:gd name="connsiteY15" fmla="*/ 1341911 h 1341910"/>
                  <a:gd name="connsiteX16" fmla="*/ 109939 w 156064"/>
                  <a:gd name="connsiteY16" fmla="*/ 1295786 h 1341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6064" h="1341910">
                    <a:moveTo>
                      <a:pt x="109939" y="1295786"/>
                    </a:moveTo>
                    <a:cubicBezTo>
                      <a:pt x="130534" y="1243586"/>
                      <a:pt x="146099" y="1189488"/>
                      <a:pt x="156064" y="1134441"/>
                    </a:cubicBezTo>
                    <a:cubicBezTo>
                      <a:pt x="145624" y="1148677"/>
                      <a:pt x="135184" y="1162914"/>
                      <a:pt x="124744" y="1177055"/>
                    </a:cubicBezTo>
                    <a:cubicBezTo>
                      <a:pt x="138316" y="1130835"/>
                      <a:pt x="144485" y="1082526"/>
                      <a:pt x="142872" y="1034787"/>
                    </a:cubicBezTo>
                    <a:cubicBezTo>
                      <a:pt x="128920" y="1049878"/>
                      <a:pt x="120473" y="1070093"/>
                      <a:pt x="119524" y="1090593"/>
                    </a:cubicBezTo>
                    <a:cubicBezTo>
                      <a:pt x="128161" y="726050"/>
                      <a:pt x="114304" y="361601"/>
                      <a:pt x="78239" y="0"/>
                    </a:cubicBezTo>
                    <a:cubicBezTo>
                      <a:pt x="56790" y="363689"/>
                      <a:pt x="65901" y="727663"/>
                      <a:pt x="75012" y="1091068"/>
                    </a:cubicBezTo>
                    <a:cubicBezTo>
                      <a:pt x="63528" y="1051871"/>
                      <a:pt x="51950" y="1012673"/>
                      <a:pt x="40466" y="973476"/>
                    </a:cubicBezTo>
                    <a:cubicBezTo>
                      <a:pt x="39611" y="1030896"/>
                      <a:pt x="38757" y="1088410"/>
                      <a:pt x="37998" y="1145830"/>
                    </a:cubicBezTo>
                    <a:cubicBezTo>
                      <a:pt x="14461" y="1104924"/>
                      <a:pt x="2123" y="1057375"/>
                      <a:pt x="2502" y="1009542"/>
                    </a:cubicBezTo>
                    <a:cubicBezTo>
                      <a:pt x="-2528" y="1069239"/>
                      <a:pt x="604" y="1128367"/>
                      <a:pt x="6773" y="1187400"/>
                    </a:cubicBezTo>
                    <a:cubicBezTo>
                      <a:pt x="18637" y="1211412"/>
                      <a:pt x="31924" y="1234664"/>
                      <a:pt x="46635" y="1257158"/>
                    </a:cubicBezTo>
                    <a:cubicBezTo>
                      <a:pt x="48533" y="1220713"/>
                      <a:pt x="50526" y="1184268"/>
                      <a:pt x="52424" y="1147823"/>
                    </a:cubicBezTo>
                    <a:cubicBezTo>
                      <a:pt x="59258" y="1159022"/>
                      <a:pt x="65996" y="1170222"/>
                      <a:pt x="72735" y="1181421"/>
                    </a:cubicBezTo>
                    <a:cubicBezTo>
                      <a:pt x="79188" y="1163958"/>
                      <a:pt x="85547" y="1146494"/>
                      <a:pt x="91906" y="1128936"/>
                    </a:cubicBezTo>
                    <a:cubicBezTo>
                      <a:pt x="106712" y="1198884"/>
                      <a:pt x="102156" y="1273292"/>
                      <a:pt x="78904" y="1341911"/>
                    </a:cubicBezTo>
                    <a:cubicBezTo>
                      <a:pt x="89818" y="1326820"/>
                      <a:pt x="100068" y="1311445"/>
                      <a:pt x="109939" y="1295786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A09FB1FA-B7AE-4C2D-AC3A-428A9D026FF1}"/>
                  </a:ext>
                </a:extLst>
              </p:cNvPr>
              <p:cNvSpPr/>
              <p:nvPr/>
            </p:nvSpPr>
            <p:spPr>
              <a:xfrm>
                <a:off x="6061140" y="6237502"/>
                <a:ext cx="47070" cy="821527"/>
              </a:xfrm>
              <a:custGeom>
                <a:avLst/>
                <a:gdLst>
                  <a:gd name="connsiteX0" fmla="*/ 46885 w 47070"/>
                  <a:gd name="connsiteY0" fmla="*/ 661322 h 821527"/>
                  <a:gd name="connsiteX1" fmla="*/ 31415 w 47070"/>
                  <a:gd name="connsiteY1" fmla="*/ 821528 h 821527"/>
                  <a:gd name="connsiteX2" fmla="*/ 11105 w 47070"/>
                  <a:gd name="connsiteY2" fmla="*/ 569831 h 821527"/>
                  <a:gd name="connsiteX3" fmla="*/ 1 w 47070"/>
                  <a:gd name="connsiteY3" fmla="*/ 364828 h 821527"/>
                  <a:gd name="connsiteX4" fmla="*/ 36161 w 47070"/>
                  <a:gd name="connsiteY4" fmla="*/ 0 h 821527"/>
                  <a:gd name="connsiteX5" fmla="*/ 42045 w 47070"/>
                  <a:gd name="connsiteY5" fmla="*/ 154226 h 821527"/>
                  <a:gd name="connsiteX6" fmla="*/ 43753 w 47070"/>
                  <a:gd name="connsiteY6" fmla="*/ 325916 h 821527"/>
                  <a:gd name="connsiteX7" fmla="*/ 46885 w 47070"/>
                  <a:gd name="connsiteY7" fmla="*/ 661322 h 82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070" h="821527">
                    <a:moveTo>
                      <a:pt x="46885" y="661322"/>
                    </a:moveTo>
                    <a:cubicBezTo>
                      <a:pt x="47455" y="715040"/>
                      <a:pt x="47740" y="769992"/>
                      <a:pt x="31415" y="821528"/>
                    </a:cubicBezTo>
                    <a:cubicBezTo>
                      <a:pt x="24677" y="737629"/>
                      <a:pt x="17843" y="653730"/>
                      <a:pt x="11105" y="569831"/>
                    </a:cubicBezTo>
                    <a:cubicBezTo>
                      <a:pt x="5600" y="501591"/>
                      <a:pt x="95" y="433352"/>
                      <a:pt x="1" y="364828"/>
                    </a:cubicBezTo>
                    <a:cubicBezTo>
                      <a:pt x="-94" y="245054"/>
                      <a:pt x="10440" y="117592"/>
                      <a:pt x="36161" y="0"/>
                    </a:cubicBezTo>
                    <a:cubicBezTo>
                      <a:pt x="53529" y="40146"/>
                      <a:pt x="41571" y="109524"/>
                      <a:pt x="42045" y="154226"/>
                    </a:cubicBezTo>
                    <a:cubicBezTo>
                      <a:pt x="42614" y="211456"/>
                      <a:pt x="43184" y="268686"/>
                      <a:pt x="43753" y="325916"/>
                    </a:cubicBezTo>
                    <a:cubicBezTo>
                      <a:pt x="44702" y="437623"/>
                      <a:pt x="45746" y="549425"/>
                      <a:pt x="46885" y="661322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2A0F24E-6488-417F-94DA-42A2CCFD9E34}"/>
                  </a:ext>
                </a:extLst>
              </p:cNvPr>
              <p:cNvSpPr/>
              <p:nvPr/>
            </p:nvSpPr>
            <p:spPr>
              <a:xfrm>
                <a:off x="6185313" y="6284292"/>
                <a:ext cx="56184" cy="783089"/>
              </a:xfrm>
              <a:custGeom>
                <a:avLst/>
                <a:gdLst>
                  <a:gd name="connsiteX0" fmla="*/ 15723 w 56184"/>
                  <a:gd name="connsiteY0" fmla="*/ 783090 h 783089"/>
                  <a:gd name="connsiteX1" fmla="*/ 56059 w 56184"/>
                  <a:gd name="connsiteY1" fmla="*/ 389694 h 783089"/>
                  <a:gd name="connsiteX2" fmla="*/ 917 w 56184"/>
                  <a:gd name="connsiteY2" fmla="*/ 0 h 783089"/>
                  <a:gd name="connsiteX3" fmla="*/ 25309 w 56184"/>
                  <a:gd name="connsiteY3" fmla="*/ 389030 h 783089"/>
                  <a:gd name="connsiteX4" fmla="*/ 15723 w 56184"/>
                  <a:gd name="connsiteY4" fmla="*/ 783090 h 783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184" h="783089">
                    <a:moveTo>
                      <a:pt x="15723" y="783090"/>
                    </a:moveTo>
                    <a:cubicBezTo>
                      <a:pt x="28915" y="650218"/>
                      <a:pt x="58337" y="524654"/>
                      <a:pt x="56059" y="389694"/>
                    </a:cubicBezTo>
                    <a:cubicBezTo>
                      <a:pt x="53971" y="267262"/>
                      <a:pt x="49416" y="112277"/>
                      <a:pt x="917" y="0"/>
                    </a:cubicBezTo>
                    <a:cubicBezTo>
                      <a:pt x="-5157" y="127462"/>
                      <a:pt x="20753" y="261188"/>
                      <a:pt x="25309" y="389030"/>
                    </a:cubicBezTo>
                    <a:cubicBezTo>
                      <a:pt x="29959" y="520193"/>
                      <a:pt x="28820" y="651926"/>
                      <a:pt x="15723" y="78309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5E50A44-F71B-451F-9AC2-98F4BE272631}"/>
                  </a:ext>
                </a:extLst>
              </p:cNvPr>
              <p:cNvSpPr/>
              <p:nvPr/>
            </p:nvSpPr>
            <p:spPr>
              <a:xfrm>
                <a:off x="6281451" y="6645703"/>
                <a:ext cx="9368" cy="71845"/>
              </a:xfrm>
              <a:custGeom>
                <a:avLst/>
                <a:gdLst>
                  <a:gd name="connsiteX0" fmla="*/ 9369 w 9368"/>
                  <a:gd name="connsiteY0" fmla="*/ 71846 h 71845"/>
                  <a:gd name="connsiteX1" fmla="*/ 7186 w 9368"/>
                  <a:gd name="connsiteY1" fmla="*/ 18887 h 71845"/>
                  <a:gd name="connsiteX2" fmla="*/ 162 w 9368"/>
                  <a:gd name="connsiteY2" fmla="*/ 0 h 71845"/>
                  <a:gd name="connsiteX3" fmla="*/ 9369 w 9368"/>
                  <a:gd name="connsiteY3" fmla="*/ 71846 h 71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68" h="71845">
                    <a:moveTo>
                      <a:pt x="9369" y="71846"/>
                    </a:moveTo>
                    <a:cubicBezTo>
                      <a:pt x="8799" y="54193"/>
                      <a:pt x="8135" y="36540"/>
                      <a:pt x="7186" y="18887"/>
                    </a:cubicBezTo>
                    <a:cubicBezTo>
                      <a:pt x="4908" y="12528"/>
                      <a:pt x="2535" y="6264"/>
                      <a:pt x="162" y="0"/>
                    </a:cubicBezTo>
                    <a:cubicBezTo>
                      <a:pt x="-787" y="24392"/>
                      <a:pt x="2440" y="48783"/>
                      <a:pt x="9369" y="71846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2A83A72D-C8F7-4CD4-ABC9-4039030BA47B}"/>
                  </a:ext>
                </a:extLst>
              </p:cNvPr>
              <p:cNvSpPr/>
              <p:nvPr/>
            </p:nvSpPr>
            <p:spPr>
              <a:xfrm>
                <a:off x="5969744" y="5927215"/>
                <a:ext cx="380429" cy="814345"/>
              </a:xfrm>
              <a:custGeom>
                <a:avLst/>
                <a:gdLst>
                  <a:gd name="connsiteX0" fmla="*/ 371472 w 380429"/>
                  <a:gd name="connsiteY0" fmla="*/ 814346 h 814345"/>
                  <a:gd name="connsiteX1" fmla="*/ 372326 w 380429"/>
                  <a:gd name="connsiteY1" fmla="*/ 809221 h 814345"/>
                  <a:gd name="connsiteX2" fmla="*/ 342809 w 380429"/>
                  <a:gd name="connsiteY2" fmla="*/ 206362 h 814345"/>
                  <a:gd name="connsiteX3" fmla="*/ 239169 w 380429"/>
                  <a:gd name="connsiteY3" fmla="*/ 316 h 814345"/>
                  <a:gd name="connsiteX4" fmla="*/ 110663 w 380429"/>
                  <a:gd name="connsiteY4" fmla="*/ 172480 h 814345"/>
                  <a:gd name="connsiteX5" fmla="*/ 4556 w 380429"/>
                  <a:gd name="connsiteY5" fmla="*/ 533891 h 814345"/>
                  <a:gd name="connsiteX6" fmla="*/ 0 w 380429"/>
                  <a:gd name="connsiteY6" fmla="*/ 589033 h 814345"/>
                  <a:gd name="connsiteX7" fmla="*/ 55806 w 380429"/>
                  <a:gd name="connsiteY7" fmla="*/ 371977 h 814345"/>
                  <a:gd name="connsiteX8" fmla="*/ 51820 w 380429"/>
                  <a:gd name="connsiteY8" fmla="*/ 764709 h 814345"/>
                  <a:gd name="connsiteX9" fmla="*/ 149101 w 380429"/>
                  <a:gd name="connsiteY9" fmla="*/ 276405 h 814345"/>
                  <a:gd name="connsiteX10" fmla="*/ 124994 w 380429"/>
                  <a:gd name="connsiteY10" fmla="*/ 573658 h 814345"/>
                  <a:gd name="connsiteX11" fmla="*/ 174442 w 380429"/>
                  <a:gd name="connsiteY11" fmla="*/ 274886 h 814345"/>
                  <a:gd name="connsiteX12" fmla="*/ 192380 w 380429"/>
                  <a:gd name="connsiteY12" fmla="*/ 249545 h 814345"/>
                  <a:gd name="connsiteX13" fmla="*/ 240688 w 380429"/>
                  <a:gd name="connsiteY13" fmla="*/ 508361 h 814345"/>
                  <a:gd name="connsiteX14" fmla="*/ 246762 w 380429"/>
                  <a:gd name="connsiteY14" fmla="*/ 256664 h 814345"/>
                  <a:gd name="connsiteX15" fmla="*/ 318703 w 380429"/>
                  <a:gd name="connsiteY15" fmla="*/ 737470 h 814345"/>
                  <a:gd name="connsiteX16" fmla="*/ 325157 w 380429"/>
                  <a:gd name="connsiteY16" fmla="*/ 754743 h 814345"/>
                  <a:gd name="connsiteX17" fmla="*/ 339393 w 380429"/>
                  <a:gd name="connsiteY17" fmla="*/ 500863 h 814345"/>
                  <a:gd name="connsiteX18" fmla="*/ 371472 w 380429"/>
                  <a:gd name="connsiteY18" fmla="*/ 814346 h 814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0429" h="814345">
                    <a:moveTo>
                      <a:pt x="371472" y="814346"/>
                    </a:moveTo>
                    <a:cubicBezTo>
                      <a:pt x="371757" y="812638"/>
                      <a:pt x="372041" y="811024"/>
                      <a:pt x="372326" y="809221"/>
                    </a:cubicBezTo>
                    <a:cubicBezTo>
                      <a:pt x="388366" y="607161"/>
                      <a:pt x="381627" y="403677"/>
                      <a:pt x="342809" y="206362"/>
                    </a:cubicBezTo>
                    <a:cubicBezTo>
                      <a:pt x="332654" y="154447"/>
                      <a:pt x="306839" y="8098"/>
                      <a:pt x="239169" y="316"/>
                    </a:cubicBezTo>
                    <a:cubicBezTo>
                      <a:pt x="173588" y="-7372"/>
                      <a:pt x="130404" y="127398"/>
                      <a:pt x="110663" y="172480"/>
                    </a:cubicBezTo>
                    <a:cubicBezTo>
                      <a:pt x="60172" y="288173"/>
                      <a:pt x="25341" y="409941"/>
                      <a:pt x="4556" y="533891"/>
                    </a:cubicBezTo>
                    <a:cubicBezTo>
                      <a:pt x="4366" y="552873"/>
                      <a:pt x="3322" y="571380"/>
                      <a:pt x="0" y="589033"/>
                    </a:cubicBezTo>
                    <a:cubicBezTo>
                      <a:pt x="13857" y="515669"/>
                      <a:pt x="32554" y="443064"/>
                      <a:pt x="55806" y="371977"/>
                    </a:cubicBezTo>
                    <a:cubicBezTo>
                      <a:pt x="44892" y="502951"/>
                      <a:pt x="33977" y="635254"/>
                      <a:pt x="51820" y="764709"/>
                    </a:cubicBezTo>
                    <a:cubicBezTo>
                      <a:pt x="80008" y="601182"/>
                      <a:pt x="112467" y="438319"/>
                      <a:pt x="149101" y="276405"/>
                    </a:cubicBezTo>
                    <a:cubicBezTo>
                      <a:pt x="141034" y="375489"/>
                      <a:pt x="132967" y="474573"/>
                      <a:pt x="124994" y="573658"/>
                    </a:cubicBezTo>
                    <a:cubicBezTo>
                      <a:pt x="138946" y="473719"/>
                      <a:pt x="155365" y="374065"/>
                      <a:pt x="174442" y="274886"/>
                    </a:cubicBezTo>
                    <a:cubicBezTo>
                      <a:pt x="176530" y="263877"/>
                      <a:pt x="181370" y="250305"/>
                      <a:pt x="192380" y="249545"/>
                    </a:cubicBezTo>
                    <a:cubicBezTo>
                      <a:pt x="194468" y="338570"/>
                      <a:pt x="197600" y="431675"/>
                      <a:pt x="240688" y="508361"/>
                    </a:cubicBezTo>
                    <a:cubicBezTo>
                      <a:pt x="229773" y="425221"/>
                      <a:pt x="231861" y="339993"/>
                      <a:pt x="246762" y="256664"/>
                    </a:cubicBezTo>
                    <a:cubicBezTo>
                      <a:pt x="286244" y="413642"/>
                      <a:pt x="310446" y="574987"/>
                      <a:pt x="318703" y="737470"/>
                    </a:cubicBezTo>
                    <a:cubicBezTo>
                      <a:pt x="320886" y="743165"/>
                      <a:pt x="322974" y="748954"/>
                      <a:pt x="325157" y="754743"/>
                    </a:cubicBezTo>
                    <a:cubicBezTo>
                      <a:pt x="329902" y="670180"/>
                      <a:pt x="334647" y="585521"/>
                      <a:pt x="339393" y="500863"/>
                    </a:cubicBezTo>
                    <a:cubicBezTo>
                      <a:pt x="346416" y="605832"/>
                      <a:pt x="357046" y="710326"/>
                      <a:pt x="371472" y="814346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8" name="Graphic 14">
              <a:extLst>
                <a:ext uri="{FF2B5EF4-FFF2-40B4-BE49-F238E27FC236}">
                  <a16:creationId xmlns:a16="http://schemas.microsoft.com/office/drawing/2014/main" id="{6041E084-9AAD-45F3-AB5A-11E766614EF3}"/>
                </a:ext>
              </a:extLst>
            </p:cNvPr>
            <p:cNvGrpSpPr/>
            <p:nvPr/>
          </p:nvGrpSpPr>
          <p:grpSpPr>
            <a:xfrm>
              <a:off x="6773507" y="5379349"/>
              <a:ext cx="371483" cy="1408277"/>
              <a:chOff x="6773507" y="5379349"/>
              <a:chExt cx="371483" cy="1408277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9DBA429-DD78-4714-AEA6-F04D94FA29A1}"/>
                  </a:ext>
                </a:extLst>
              </p:cNvPr>
              <p:cNvSpPr/>
              <p:nvPr/>
            </p:nvSpPr>
            <p:spPr>
              <a:xfrm>
                <a:off x="6773507" y="5379444"/>
                <a:ext cx="371448" cy="1408182"/>
              </a:xfrm>
              <a:custGeom>
                <a:avLst/>
                <a:gdLst>
                  <a:gd name="connsiteX0" fmla="*/ 339505 w 371448"/>
                  <a:gd name="connsiteY0" fmla="*/ 1309632 h 1408182"/>
                  <a:gd name="connsiteX1" fmla="*/ 250291 w 371448"/>
                  <a:gd name="connsiteY1" fmla="*/ 1407957 h 1408182"/>
                  <a:gd name="connsiteX2" fmla="*/ 200939 w 371448"/>
                  <a:gd name="connsiteY2" fmla="*/ 1382237 h 1408182"/>
                  <a:gd name="connsiteX3" fmla="*/ 54115 w 371448"/>
                  <a:gd name="connsiteY3" fmla="*/ 1128262 h 1408182"/>
                  <a:gd name="connsiteX4" fmla="*/ 397 w 371448"/>
                  <a:gd name="connsiteY4" fmla="*/ 722528 h 1408182"/>
                  <a:gd name="connsiteX5" fmla="*/ 4383 w 371448"/>
                  <a:gd name="connsiteY5" fmla="*/ 463808 h 1408182"/>
                  <a:gd name="connsiteX6" fmla="*/ 25737 w 371448"/>
                  <a:gd name="connsiteY6" fmla="*/ 103251 h 1408182"/>
                  <a:gd name="connsiteX7" fmla="*/ 74330 w 371448"/>
                  <a:gd name="connsiteY7" fmla="*/ 5305 h 1408182"/>
                  <a:gd name="connsiteX8" fmla="*/ 117039 w 371448"/>
                  <a:gd name="connsiteY8" fmla="*/ 8817 h 1408182"/>
                  <a:gd name="connsiteX9" fmla="*/ 132699 w 371448"/>
                  <a:gd name="connsiteY9" fmla="*/ 23338 h 1408182"/>
                  <a:gd name="connsiteX10" fmla="*/ 236339 w 371448"/>
                  <a:gd name="connsiteY10" fmla="*/ 289841 h 1408182"/>
                  <a:gd name="connsiteX11" fmla="*/ 319954 w 371448"/>
                  <a:gd name="connsiteY11" fmla="*/ 605506 h 1408182"/>
                  <a:gd name="connsiteX12" fmla="*/ 359246 w 371448"/>
                  <a:gd name="connsiteY12" fmla="*/ 856065 h 1408182"/>
                  <a:gd name="connsiteX13" fmla="*/ 339505 w 371448"/>
                  <a:gd name="connsiteY13" fmla="*/ 1309632 h 1408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1448" h="1408182">
                    <a:moveTo>
                      <a:pt x="339505" y="1309632"/>
                    </a:moveTo>
                    <a:cubicBezTo>
                      <a:pt x="326123" y="1357371"/>
                      <a:pt x="296037" y="1412133"/>
                      <a:pt x="250291" y="1407957"/>
                    </a:cubicBezTo>
                    <a:cubicBezTo>
                      <a:pt x="231879" y="1406249"/>
                      <a:pt x="215460" y="1394670"/>
                      <a:pt x="200939" y="1382237"/>
                    </a:cubicBezTo>
                    <a:cubicBezTo>
                      <a:pt x="127764" y="1319123"/>
                      <a:pt x="82777" y="1224689"/>
                      <a:pt x="54115" y="1128262"/>
                    </a:cubicBezTo>
                    <a:cubicBezTo>
                      <a:pt x="15203" y="997383"/>
                      <a:pt x="2580" y="860525"/>
                      <a:pt x="397" y="722528"/>
                    </a:cubicBezTo>
                    <a:cubicBezTo>
                      <a:pt x="-1027" y="636352"/>
                      <a:pt x="1631" y="549700"/>
                      <a:pt x="4383" y="463808"/>
                    </a:cubicBezTo>
                    <a:cubicBezTo>
                      <a:pt x="8274" y="343749"/>
                      <a:pt x="10552" y="222456"/>
                      <a:pt x="25737" y="103251"/>
                    </a:cubicBezTo>
                    <a:cubicBezTo>
                      <a:pt x="30293" y="67945"/>
                      <a:pt x="47946" y="20870"/>
                      <a:pt x="74330" y="5305"/>
                    </a:cubicBezTo>
                    <a:cubicBezTo>
                      <a:pt x="86764" y="-2098"/>
                      <a:pt x="101285" y="-2477"/>
                      <a:pt x="117039" y="8817"/>
                    </a:cubicBezTo>
                    <a:cubicBezTo>
                      <a:pt x="122069" y="12423"/>
                      <a:pt x="127384" y="17169"/>
                      <a:pt x="132699" y="23338"/>
                    </a:cubicBezTo>
                    <a:cubicBezTo>
                      <a:pt x="184235" y="82276"/>
                      <a:pt x="211568" y="214199"/>
                      <a:pt x="236339" y="289841"/>
                    </a:cubicBezTo>
                    <a:cubicBezTo>
                      <a:pt x="270222" y="393101"/>
                      <a:pt x="298125" y="498544"/>
                      <a:pt x="319954" y="605506"/>
                    </a:cubicBezTo>
                    <a:cubicBezTo>
                      <a:pt x="336753" y="688267"/>
                      <a:pt x="349945" y="771881"/>
                      <a:pt x="359246" y="856065"/>
                    </a:cubicBezTo>
                    <a:cubicBezTo>
                      <a:pt x="376140" y="1007349"/>
                      <a:pt x="380410" y="1163758"/>
                      <a:pt x="339505" y="1309632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80D23A1-9AF7-4B2D-B05C-D1EA16AA2E6B}"/>
                  </a:ext>
                </a:extLst>
              </p:cNvPr>
              <p:cNvSpPr/>
              <p:nvPr/>
            </p:nvSpPr>
            <p:spPr>
              <a:xfrm>
                <a:off x="6850210" y="6246898"/>
                <a:ext cx="2752" cy="23821"/>
              </a:xfrm>
              <a:custGeom>
                <a:avLst/>
                <a:gdLst>
                  <a:gd name="connsiteX0" fmla="*/ 2752 w 2752"/>
                  <a:gd name="connsiteY0" fmla="*/ 23822 h 23821"/>
                  <a:gd name="connsiteX1" fmla="*/ 0 w 2752"/>
                  <a:gd name="connsiteY1" fmla="*/ 0 h 23821"/>
                  <a:gd name="connsiteX2" fmla="*/ 2752 w 2752"/>
                  <a:gd name="connsiteY2" fmla="*/ 23822 h 2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52" h="23821">
                    <a:moveTo>
                      <a:pt x="2752" y="23822"/>
                    </a:moveTo>
                    <a:cubicBezTo>
                      <a:pt x="1614" y="15850"/>
                      <a:pt x="759" y="7972"/>
                      <a:pt x="0" y="0"/>
                    </a:cubicBezTo>
                    <a:cubicBezTo>
                      <a:pt x="854" y="7877"/>
                      <a:pt x="1709" y="15850"/>
                      <a:pt x="2752" y="23822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69458B2-E46E-4876-A2E0-0E2608584596}"/>
                  </a:ext>
                </a:extLst>
              </p:cNvPr>
              <p:cNvSpPr/>
              <p:nvPr/>
            </p:nvSpPr>
            <p:spPr>
              <a:xfrm>
                <a:off x="6773904" y="5928670"/>
                <a:ext cx="371086" cy="858956"/>
              </a:xfrm>
              <a:custGeom>
                <a:avLst/>
                <a:gdLst>
                  <a:gd name="connsiteX0" fmla="*/ 339108 w 371086"/>
                  <a:gd name="connsiteY0" fmla="*/ 760407 h 858956"/>
                  <a:gd name="connsiteX1" fmla="*/ 249894 w 371086"/>
                  <a:gd name="connsiteY1" fmla="*/ 858732 h 858956"/>
                  <a:gd name="connsiteX2" fmla="*/ 200542 w 371086"/>
                  <a:gd name="connsiteY2" fmla="*/ 833012 h 858956"/>
                  <a:gd name="connsiteX3" fmla="*/ 53718 w 371086"/>
                  <a:gd name="connsiteY3" fmla="*/ 579037 h 858956"/>
                  <a:gd name="connsiteX4" fmla="*/ 0 w 371086"/>
                  <a:gd name="connsiteY4" fmla="*/ 173303 h 858956"/>
                  <a:gd name="connsiteX5" fmla="*/ 123760 w 371086"/>
                  <a:gd name="connsiteY5" fmla="*/ 556354 h 858956"/>
                  <a:gd name="connsiteX6" fmla="*/ 79438 w 371086"/>
                  <a:gd name="connsiteY6" fmla="*/ 345467 h 858956"/>
                  <a:gd name="connsiteX7" fmla="*/ 135624 w 371086"/>
                  <a:gd name="connsiteY7" fmla="*/ 525318 h 858956"/>
                  <a:gd name="connsiteX8" fmla="*/ 121008 w 371086"/>
                  <a:gd name="connsiteY8" fmla="*/ 335501 h 858956"/>
                  <a:gd name="connsiteX9" fmla="*/ 172544 w 371086"/>
                  <a:gd name="connsiteY9" fmla="*/ 572773 h 858956"/>
                  <a:gd name="connsiteX10" fmla="*/ 117686 w 371086"/>
                  <a:gd name="connsiteY10" fmla="*/ 0 h 858956"/>
                  <a:gd name="connsiteX11" fmla="*/ 234803 w 371086"/>
                  <a:gd name="connsiteY11" fmla="*/ 620797 h 858956"/>
                  <a:gd name="connsiteX12" fmla="*/ 254355 w 371086"/>
                  <a:gd name="connsiteY12" fmla="*/ 284726 h 858956"/>
                  <a:gd name="connsiteX13" fmla="*/ 301619 w 371086"/>
                  <a:gd name="connsiteY13" fmla="*/ 595836 h 858956"/>
                  <a:gd name="connsiteX14" fmla="*/ 313008 w 371086"/>
                  <a:gd name="connsiteY14" fmla="*/ 244294 h 858956"/>
                  <a:gd name="connsiteX15" fmla="*/ 333319 w 371086"/>
                  <a:gd name="connsiteY15" fmla="*/ 486880 h 858956"/>
                  <a:gd name="connsiteX16" fmla="*/ 319747 w 371086"/>
                  <a:gd name="connsiteY16" fmla="*/ 56281 h 858956"/>
                  <a:gd name="connsiteX17" fmla="*/ 359039 w 371086"/>
                  <a:gd name="connsiteY17" fmla="*/ 306839 h 858956"/>
                  <a:gd name="connsiteX18" fmla="*/ 339108 w 371086"/>
                  <a:gd name="connsiteY18" fmla="*/ 760407 h 858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71086" h="858956">
                    <a:moveTo>
                      <a:pt x="339108" y="760407"/>
                    </a:moveTo>
                    <a:cubicBezTo>
                      <a:pt x="325726" y="808146"/>
                      <a:pt x="295640" y="862908"/>
                      <a:pt x="249894" y="858732"/>
                    </a:cubicBezTo>
                    <a:cubicBezTo>
                      <a:pt x="231482" y="857024"/>
                      <a:pt x="215063" y="845445"/>
                      <a:pt x="200542" y="833012"/>
                    </a:cubicBezTo>
                    <a:cubicBezTo>
                      <a:pt x="127367" y="769898"/>
                      <a:pt x="82380" y="675464"/>
                      <a:pt x="53718" y="579037"/>
                    </a:cubicBezTo>
                    <a:cubicBezTo>
                      <a:pt x="14806" y="448158"/>
                      <a:pt x="2183" y="311300"/>
                      <a:pt x="0" y="173303"/>
                    </a:cubicBezTo>
                    <a:cubicBezTo>
                      <a:pt x="23727" y="305416"/>
                      <a:pt x="62355" y="432878"/>
                      <a:pt x="123760" y="556354"/>
                    </a:cubicBezTo>
                    <a:cubicBezTo>
                      <a:pt x="101647" y="488114"/>
                      <a:pt x="88075" y="417123"/>
                      <a:pt x="79438" y="345467"/>
                    </a:cubicBezTo>
                    <a:cubicBezTo>
                      <a:pt x="88170" y="408391"/>
                      <a:pt x="107246" y="469512"/>
                      <a:pt x="135624" y="525318"/>
                    </a:cubicBezTo>
                    <a:cubicBezTo>
                      <a:pt x="127936" y="462299"/>
                      <a:pt x="123001" y="398900"/>
                      <a:pt x="121008" y="335501"/>
                    </a:cubicBezTo>
                    <a:cubicBezTo>
                      <a:pt x="126513" y="416838"/>
                      <a:pt x="143976" y="497225"/>
                      <a:pt x="172544" y="572773"/>
                    </a:cubicBezTo>
                    <a:cubicBezTo>
                      <a:pt x="173493" y="380488"/>
                      <a:pt x="154985" y="188109"/>
                      <a:pt x="117686" y="0"/>
                    </a:cubicBezTo>
                    <a:cubicBezTo>
                      <a:pt x="176530" y="201776"/>
                      <a:pt x="215822" y="410195"/>
                      <a:pt x="234803" y="620797"/>
                    </a:cubicBezTo>
                    <a:cubicBezTo>
                      <a:pt x="241352" y="508804"/>
                      <a:pt x="247806" y="396717"/>
                      <a:pt x="254355" y="284726"/>
                    </a:cubicBezTo>
                    <a:cubicBezTo>
                      <a:pt x="266978" y="388935"/>
                      <a:pt x="279600" y="493429"/>
                      <a:pt x="301619" y="595836"/>
                    </a:cubicBezTo>
                    <a:cubicBezTo>
                      <a:pt x="297538" y="478529"/>
                      <a:pt x="301334" y="360937"/>
                      <a:pt x="313008" y="244294"/>
                    </a:cubicBezTo>
                    <a:cubicBezTo>
                      <a:pt x="307788" y="325631"/>
                      <a:pt x="314717" y="407822"/>
                      <a:pt x="333319" y="486880"/>
                    </a:cubicBezTo>
                    <a:cubicBezTo>
                      <a:pt x="339203" y="343284"/>
                      <a:pt x="334647" y="199213"/>
                      <a:pt x="319747" y="56281"/>
                    </a:cubicBezTo>
                    <a:cubicBezTo>
                      <a:pt x="336545" y="139041"/>
                      <a:pt x="349738" y="222655"/>
                      <a:pt x="359039" y="306839"/>
                    </a:cubicBezTo>
                    <a:cubicBezTo>
                      <a:pt x="375743" y="458123"/>
                      <a:pt x="380013" y="614533"/>
                      <a:pt x="339108" y="760407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35D4AC84-BC04-4360-9400-FA987E0CFFA6}"/>
                  </a:ext>
                </a:extLst>
              </p:cNvPr>
              <p:cNvSpPr/>
              <p:nvPr/>
            </p:nvSpPr>
            <p:spPr>
              <a:xfrm>
                <a:off x="6847837" y="5379349"/>
                <a:ext cx="179851" cy="1182359"/>
              </a:xfrm>
              <a:custGeom>
                <a:avLst/>
                <a:gdLst>
                  <a:gd name="connsiteX0" fmla="*/ 179852 w 179851"/>
                  <a:gd name="connsiteY0" fmla="*/ 1182360 h 1182359"/>
                  <a:gd name="connsiteX1" fmla="*/ 56755 w 179851"/>
                  <a:gd name="connsiteY1" fmla="*/ 411418 h 1182359"/>
                  <a:gd name="connsiteX2" fmla="*/ 26100 w 179851"/>
                  <a:gd name="connsiteY2" fmla="*/ 216097 h 1182359"/>
                  <a:gd name="connsiteX3" fmla="*/ 1519 w 179851"/>
                  <a:gd name="connsiteY3" fmla="*/ 18877 h 1182359"/>
                  <a:gd name="connsiteX4" fmla="*/ 0 w 179851"/>
                  <a:gd name="connsiteY4" fmla="*/ 5305 h 1182359"/>
                  <a:gd name="connsiteX5" fmla="*/ 42709 w 179851"/>
                  <a:gd name="connsiteY5" fmla="*/ 8817 h 1182359"/>
                  <a:gd name="connsiteX6" fmla="*/ 46410 w 179851"/>
                  <a:gd name="connsiteY6" fmla="*/ 102302 h 1182359"/>
                  <a:gd name="connsiteX7" fmla="*/ 71087 w 179851"/>
                  <a:gd name="connsiteY7" fmla="*/ 275699 h 1182359"/>
                  <a:gd name="connsiteX8" fmla="*/ 154606 w 179851"/>
                  <a:gd name="connsiteY8" fmla="*/ 988652 h 1182359"/>
                  <a:gd name="connsiteX9" fmla="*/ 179852 w 179851"/>
                  <a:gd name="connsiteY9" fmla="*/ 1182360 h 1182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851" h="1182359">
                    <a:moveTo>
                      <a:pt x="179852" y="1182360"/>
                    </a:moveTo>
                    <a:cubicBezTo>
                      <a:pt x="88550" y="940154"/>
                      <a:pt x="93010" y="670044"/>
                      <a:pt x="56755" y="411418"/>
                    </a:cubicBezTo>
                    <a:cubicBezTo>
                      <a:pt x="47549" y="346121"/>
                      <a:pt x="35781" y="281299"/>
                      <a:pt x="26100" y="216097"/>
                    </a:cubicBezTo>
                    <a:cubicBezTo>
                      <a:pt x="16419" y="150705"/>
                      <a:pt x="7878" y="84743"/>
                      <a:pt x="1519" y="18877"/>
                    </a:cubicBezTo>
                    <a:cubicBezTo>
                      <a:pt x="1044" y="14227"/>
                      <a:pt x="570" y="9766"/>
                      <a:pt x="0" y="5305"/>
                    </a:cubicBezTo>
                    <a:cubicBezTo>
                      <a:pt x="12433" y="-2098"/>
                      <a:pt x="26954" y="-2477"/>
                      <a:pt x="42709" y="8817"/>
                    </a:cubicBezTo>
                    <a:cubicBezTo>
                      <a:pt x="44892" y="39852"/>
                      <a:pt x="44512" y="71172"/>
                      <a:pt x="46410" y="102302"/>
                    </a:cubicBezTo>
                    <a:cubicBezTo>
                      <a:pt x="50017" y="160670"/>
                      <a:pt x="61596" y="218090"/>
                      <a:pt x="71087" y="275699"/>
                    </a:cubicBezTo>
                    <a:cubicBezTo>
                      <a:pt x="109999" y="511547"/>
                      <a:pt x="114555" y="752994"/>
                      <a:pt x="154606" y="988652"/>
                    </a:cubicBezTo>
                    <a:cubicBezTo>
                      <a:pt x="165615" y="1052810"/>
                      <a:pt x="179187" y="1117063"/>
                      <a:pt x="179852" y="1182360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EBAF706-F740-40CC-91F9-38FF18B05F41}"/>
                  </a:ext>
                </a:extLst>
              </p:cNvPr>
              <p:cNvSpPr/>
              <p:nvPr/>
            </p:nvSpPr>
            <p:spPr>
              <a:xfrm>
                <a:off x="6842048" y="5528061"/>
                <a:ext cx="50965" cy="466285"/>
              </a:xfrm>
              <a:custGeom>
                <a:avLst/>
                <a:gdLst>
                  <a:gd name="connsiteX0" fmla="*/ 50966 w 50965"/>
                  <a:gd name="connsiteY0" fmla="*/ 466285 h 466285"/>
                  <a:gd name="connsiteX1" fmla="*/ 40526 w 50965"/>
                  <a:gd name="connsiteY1" fmla="*/ 429366 h 466285"/>
                  <a:gd name="connsiteX2" fmla="*/ 0 w 50965"/>
                  <a:gd name="connsiteY2" fmla="*/ 0 h 466285"/>
                  <a:gd name="connsiteX3" fmla="*/ 39577 w 50965"/>
                  <a:gd name="connsiteY3" fmla="*/ 232051 h 466285"/>
                  <a:gd name="connsiteX4" fmla="*/ 48783 w 50965"/>
                  <a:gd name="connsiteY4" fmla="*/ 348978 h 466285"/>
                  <a:gd name="connsiteX5" fmla="*/ 50966 w 50965"/>
                  <a:gd name="connsiteY5" fmla="*/ 466285 h 4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965" h="466285">
                    <a:moveTo>
                      <a:pt x="50966" y="466285"/>
                    </a:moveTo>
                    <a:cubicBezTo>
                      <a:pt x="43278" y="456225"/>
                      <a:pt x="41760" y="442368"/>
                      <a:pt x="40526" y="429366"/>
                    </a:cubicBezTo>
                    <a:cubicBezTo>
                      <a:pt x="26954" y="287098"/>
                      <a:pt x="5315" y="142837"/>
                      <a:pt x="0" y="0"/>
                    </a:cubicBezTo>
                    <a:cubicBezTo>
                      <a:pt x="19077" y="75642"/>
                      <a:pt x="31130" y="154226"/>
                      <a:pt x="39577" y="232051"/>
                    </a:cubicBezTo>
                    <a:cubicBezTo>
                      <a:pt x="43848" y="270869"/>
                      <a:pt x="46885" y="309876"/>
                      <a:pt x="48783" y="348978"/>
                    </a:cubicBezTo>
                    <a:cubicBezTo>
                      <a:pt x="49732" y="367865"/>
                      <a:pt x="40526" y="454991"/>
                      <a:pt x="50966" y="466285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31A58C93-9C4E-468A-847E-5ABAD96F72A3}"/>
                  </a:ext>
                </a:extLst>
              </p:cNvPr>
              <p:cNvSpPr/>
              <p:nvPr/>
            </p:nvSpPr>
            <p:spPr>
              <a:xfrm>
                <a:off x="6927611" y="5589657"/>
                <a:ext cx="89922" cy="591279"/>
              </a:xfrm>
              <a:custGeom>
                <a:avLst/>
                <a:gdLst>
                  <a:gd name="connsiteX0" fmla="*/ 62494 w 89922"/>
                  <a:gd name="connsiteY0" fmla="*/ 491721 h 591279"/>
                  <a:gd name="connsiteX1" fmla="*/ 89923 w 89922"/>
                  <a:gd name="connsiteY1" fmla="*/ 591280 h 591279"/>
                  <a:gd name="connsiteX2" fmla="*/ 74358 w 89922"/>
                  <a:gd name="connsiteY2" fmla="*/ 292318 h 591279"/>
                  <a:gd name="connsiteX3" fmla="*/ 36300 w 89922"/>
                  <a:gd name="connsiteY3" fmla="*/ 70422 h 591279"/>
                  <a:gd name="connsiteX4" fmla="*/ 3936 w 89922"/>
                  <a:gd name="connsiteY4" fmla="*/ 0 h 591279"/>
                  <a:gd name="connsiteX5" fmla="*/ 20165 w 89922"/>
                  <a:gd name="connsiteY5" fmla="*/ 111423 h 591279"/>
                  <a:gd name="connsiteX6" fmla="*/ 40665 w 89922"/>
                  <a:gd name="connsiteY6" fmla="*/ 239264 h 591279"/>
                  <a:gd name="connsiteX7" fmla="*/ 62494 w 89922"/>
                  <a:gd name="connsiteY7" fmla="*/ 491721 h 59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922" h="591279">
                    <a:moveTo>
                      <a:pt x="62494" y="491721"/>
                    </a:moveTo>
                    <a:cubicBezTo>
                      <a:pt x="63823" y="527312"/>
                      <a:pt x="66006" y="566888"/>
                      <a:pt x="89923" y="591280"/>
                    </a:cubicBezTo>
                    <a:cubicBezTo>
                      <a:pt x="84798" y="491626"/>
                      <a:pt x="79578" y="391972"/>
                      <a:pt x="74358" y="292318"/>
                    </a:cubicBezTo>
                    <a:cubicBezTo>
                      <a:pt x="70467" y="216676"/>
                      <a:pt x="66006" y="138946"/>
                      <a:pt x="36300" y="70422"/>
                    </a:cubicBezTo>
                    <a:cubicBezTo>
                      <a:pt x="26050" y="46790"/>
                      <a:pt x="14850" y="22968"/>
                      <a:pt x="3936" y="0"/>
                    </a:cubicBezTo>
                    <a:cubicBezTo>
                      <a:pt x="-9731" y="13003"/>
                      <a:pt x="16274" y="90068"/>
                      <a:pt x="20165" y="111423"/>
                    </a:cubicBezTo>
                    <a:cubicBezTo>
                      <a:pt x="28043" y="153847"/>
                      <a:pt x="34876" y="196461"/>
                      <a:pt x="40665" y="239264"/>
                    </a:cubicBezTo>
                    <a:cubicBezTo>
                      <a:pt x="52054" y="322974"/>
                      <a:pt x="59268" y="407252"/>
                      <a:pt x="62494" y="491721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97" name="Graphic 14">
            <a:extLst>
              <a:ext uri="{FF2B5EF4-FFF2-40B4-BE49-F238E27FC236}">
                <a16:creationId xmlns:a16="http://schemas.microsoft.com/office/drawing/2014/main" id="{CA46D6FB-FB30-4473-887F-C049191C81A3}"/>
              </a:ext>
            </a:extLst>
          </p:cNvPr>
          <p:cNvGrpSpPr/>
          <p:nvPr/>
        </p:nvGrpSpPr>
        <p:grpSpPr>
          <a:xfrm>
            <a:off x="10963351" y="5194349"/>
            <a:ext cx="314272" cy="306886"/>
            <a:chOff x="4129153" y="3755456"/>
            <a:chExt cx="3812800" cy="3723191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grpSp>
          <p:nvGrpSpPr>
            <p:cNvPr id="198" name="Graphic 14">
              <a:extLst>
                <a:ext uri="{FF2B5EF4-FFF2-40B4-BE49-F238E27FC236}">
                  <a16:creationId xmlns:a16="http://schemas.microsoft.com/office/drawing/2014/main" id="{2333DA08-3646-43FA-9746-4C6EB06D3C04}"/>
                </a:ext>
              </a:extLst>
            </p:cNvPr>
            <p:cNvGrpSpPr/>
            <p:nvPr/>
          </p:nvGrpSpPr>
          <p:grpSpPr>
            <a:xfrm>
              <a:off x="5190168" y="5630752"/>
              <a:ext cx="574885" cy="1375573"/>
              <a:chOff x="5190168" y="5630752"/>
              <a:chExt cx="574885" cy="1375573"/>
            </a:xfrm>
          </p:grpSpPr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A5524E96-63A4-42B8-AD84-CB2A0DA5BF9A}"/>
                  </a:ext>
                </a:extLst>
              </p:cNvPr>
              <p:cNvSpPr/>
              <p:nvPr/>
            </p:nvSpPr>
            <p:spPr>
              <a:xfrm>
                <a:off x="5190168" y="5630752"/>
                <a:ext cx="574885" cy="1375573"/>
              </a:xfrm>
              <a:custGeom>
                <a:avLst/>
                <a:gdLst>
                  <a:gd name="connsiteX0" fmla="*/ 496179 w 574885"/>
                  <a:gd name="connsiteY0" fmla="*/ 2278 h 1375573"/>
                  <a:gd name="connsiteX1" fmla="*/ 497413 w 574885"/>
                  <a:gd name="connsiteY1" fmla="*/ 3607 h 1375573"/>
                  <a:gd name="connsiteX2" fmla="*/ 570588 w 574885"/>
                  <a:gd name="connsiteY2" fmla="*/ 226736 h 1375573"/>
                  <a:gd name="connsiteX3" fmla="*/ 574764 w 574885"/>
                  <a:gd name="connsiteY3" fmla="*/ 379159 h 1375573"/>
                  <a:gd name="connsiteX4" fmla="*/ 535566 w 574885"/>
                  <a:gd name="connsiteY4" fmla="*/ 761830 h 1375573"/>
                  <a:gd name="connsiteX5" fmla="*/ 352203 w 574885"/>
                  <a:gd name="connsiteY5" fmla="*/ 1262378 h 1375573"/>
                  <a:gd name="connsiteX6" fmla="*/ 144828 w 574885"/>
                  <a:gd name="connsiteY6" fmla="*/ 1372377 h 1375573"/>
                  <a:gd name="connsiteX7" fmla="*/ 9868 w 574885"/>
                  <a:gd name="connsiteY7" fmla="*/ 1199548 h 1375573"/>
                  <a:gd name="connsiteX8" fmla="*/ 38436 w 574885"/>
                  <a:gd name="connsiteY8" fmla="*/ 847912 h 1375573"/>
                  <a:gd name="connsiteX9" fmla="*/ 164189 w 574885"/>
                  <a:gd name="connsiteY9" fmla="*/ 493809 h 1375573"/>
                  <a:gd name="connsiteX10" fmla="*/ 327622 w 574885"/>
                  <a:gd name="connsiteY10" fmla="*/ 192854 h 1375573"/>
                  <a:gd name="connsiteX11" fmla="*/ 493902 w 574885"/>
                  <a:gd name="connsiteY11" fmla="*/ 0 h 1375573"/>
                  <a:gd name="connsiteX12" fmla="*/ 496179 w 574885"/>
                  <a:gd name="connsiteY12" fmla="*/ 2278 h 137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4885" h="1375573">
                    <a:moveTo>
                      <a:pt x="496179" y="2278"/>
                    </a:moveTo>
                    <a:lnTo>
                      <a:pt x="497413" y="3607"/>
                    </a:lnTo>
                    <a:cubicBezTo>
                      <a:pt x="552460" y="61026"/>
                      <a:pt x="565368" y="147013"/>
                      <a:pt x="570588" y="226736"/>
                    </a:cubicBezTo>
                    <a:cubicBezTo>
                      <a:pt x="573909" y="277512"/>
                      <a:pt x="575333" y="328288"/>
                      <a:pt x="574764" y="379159"/>
                    </a:cubicBezTo>
                    <a:cubicBezTo>
                      <a:pt x="573625" y="507476"/>
                      <a:pt x="560432" y="635792"/>
                      <a:pt x="535566" y="761830"/>
                    </a:cubicBezTo>
                    <a:cubicBezTo>
                      <a:pt x="501494" y="933899"/>
                      <a:pt x="459545" y="1120110"/>
                      <a:pt x="352203" y="1262378"/>
                    </a:cubicBezTo>
                    <a:cubicBezTo>
                      <a:pt x="302281" y="1328529"/>
                      <a:pt x="225690" y="1390504"/>
                      <a:pt x="144828" y="1372377"/>
                    </a:cubicBezTo>
                    <a:cubicBezTo>
                      <a:pt x="69281" y="1355483"/>
                      <a:pt x="25149" y="1275380"/>
                      <a:pt x="9868" y="1199548"/>
                    </a:cubicBezTo>
                    <a:cubicBezTo>
                      <a:pt x="-13479" y="1083190"/>
                      <a:pt x="8065" y="962657"/>
                      <a:pt x="38436" y="847912"/>
                    </a:cubicBezTo>
                    <a:cubicBezTo>
                      <a:pt x="70515" y="726714"/>
                      <a:pt x="112749" y="608174"/>
                      <a:pt x="164189" y="493809"/>
                    </a:cubicBezTo>
                    <a:cubicBezTo>
                      <a:pt x="211169" y="389694"/>
                      <a:pt x="265742" y="288901"/>
                      <a:pt x="327622" y="192854"/>
                    </a:cubicBezTo>
                    <a:cubicBezTo>
                      <a:pt x="373842" y="121008"/>
                      <a:pt x="425283" y="50586"/>
                      <a:pt x="493902" y="0"/>
                    </a:cubicBezTo>
                    <a:cubicBezTo>
                      <a:pt x="494756" y="854"/>
                      <a:pt x="495420" y="1613"/>
                      <a:pt x="496179" y="2278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5BA60983-F2D9-46AB-ABF9-C843DB4D2FC6}"/>
                  </a:ext>
                </a:extLst>
              </p:cNvPr>
              <p:cNvSpPr/>
              <p:nvPr/>
            </p:nvSpPr>
            <p:spPr>
              <a:xfrm>
                <a:off x="5190263" y="6009911"/>
                <a:ext cx="574763" cy="996413"/>
              </a:xfrm>
              <a:custGeom>
                <a:avLst/>
                <a:gdLst>
                  <a:gd name="connsiteX0" fmla="*/ 574764 w 574763"/>
                  <a:gd name="connsiteY0" fmla="*/ 0 h 996413"/>
                  <a:gd name="connsiteX1" fmla="*/ 535566 w 574763"/>
                  <a:gd name="connsiteY1" fmla="*/ 382671 h 996413"/>
                  <a:gd name="connsiteX2" fmla="*/ 352203 w 574763"/>
                  <a:gd name="connsiteY2" fmla="*/ 883218 h 996413"/>
                  <a:gd name="connsiteX3" fmla="*/ 144828 w 574763"/>
                  <a:gd name="connsiteY3" fmla="*/ 993217 h 996413"/>
                  <a:gd name="connsiteX4" fmla="*/ 9868 w 574763"/>
                  <a:gd name="connsiteY4" fmla="*/ 820389 h 996413"/>
                  <a:gd name="connsiteX5" fmla="*/ 38436 w 574763"/>
                  <a:gd name="connsiteY5" fmla="*/ 468753 h 996413"/>
                  <a:gd name="connsiteX6" fmla="*/ 164189 w 574763"/>
                  <a:gd name="connsiteY6" fmla="*/ 114649 h 996413"/>
                  <a:gd name="connsiteX7" fmla="*/ 139324 w 574763"/>
                  <a:gd name="connsiteY7" fmla="*/ 229584 h 996413"/>
                  <a:gd name="connsiteX8" fmla="*/ 81240 w 574763"/>
                  <a:gd name="connsiteY8" fmla="*/ 593842 h 996413"/>
                  <a:gd name="connsiteX9" fmla="*/ 105346 w 574763"/>
                  <a:gd name="connsiteY9" fmla="*/ 809569 h 996413"/>
                  <a:gd name="connsiteX10" fmla="*/ 150048 w 574763"/>
                  <a:gd name="connsiteY10" fmla="*/ 567173 h 996413"/>
                  <a:gd name="connsiteX11" fmla="*/ 152136 w 574763"/>
                  <a:gd name="connsiteY11" fmla="*/ 816782 h 996413"/>
                  <a:gd name="connsiteX12" fmla="*/ 298580 w 574763"/>
                  <a:gd name="connsiteY12" fmla="*/ 180706 h 996413"/>
                  <a:gd name="connsiteX13" fmla="*/ 231575 w 574763"/>
                  <a:gd name="connsiteY13" fmla="*/ 784229 h 996413"/>
                  <a:gd name="connsiteX14" fmla="*/ 392255 w 574763"/>
                  <a:gd name="connsiteY14" fmla="*/ 367296 h 996413"/>
                  <a:gd name="connsiteX15" fmla="*/ 312531 w 574763"/>
                  <a:gd name="connsiteY15" fmla="*/ 750441 h 996413"/>
                  <a:gd name="connsiteX16" fmla="*/ 574764 w 574763"/>
                  <a:gd name="connsiteY16" fmla="*/ 0 h 99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4763" h="996413">
                    <a:moveTo>
                      <a:pt x="574764" y="0"/>
                    </a:moveTo>
                    <a:cubicBezTo>
                      <a:pt x="573625" y="128316"/>
                      <a:pt x="560432" y="256632"/>
                      <a:pt x="535566" y="382671"/>
                    </a:cubicBezTo>
                    <a:cubicBezTo>
                      <a:pt x="501494" y="554740"/>
                      <a:pt x="459545" y="740950"/>
                      <a:pt x="352203" y="883218"/>
                    </a:cubicBezTo>
                    <a:cubicBezTo>
                      <a:pt x="302281" y="949370"/>
                      <a:pt x="225690" y="1011345"/>
                      <a:pt x="144828" y="993217"/>
                    </a:cubicBezTo>
                    <a:cubicBezTo>
                      <a:pt x="69281" y="976324"/>
                      <a:pt x="25149" y="896221"/>
                      <a:pt x="9868" y="820389"/>
                    </a:cubicBezTo>
                    <a:cubicBezTo>
                      <a:pt x="-13479" y="704031"/>
                      <a:pt x="8065" y="583497"/>
                      <a:pt x="38436" y="468753"/>
                    </a:cubicBezTo>
                    <a:cubicBezTo>
                      <a:pt x="70515" y="347555"/>
                      <a:pt x="112749" y="229014"/>
                      <a:pt x="164189" y="114649"/>
                    </a:cubicBezTo>
                    <a:cubicBezTo>
                      <a:pt x="155078" y="152803"/>
                      <a:pt x="146916" y="191146"/>
                      <a:pt x="139324" y="229584"/>
                    </a:cubicBezTo>
                    <a:cubicBezTo>
                      <a:pt x="115596" y="350212"/>
                      <a:pt x="98418" y="472075"/>
                      <a:pt x="81240" y="593842"/>
                    </a:cubicBezTo>
                    <a:cubicBezTo>
                      <a:pt x="70894" y="667302"/>
                      <a:pt x="62353" y="749018"/>
                      <a:pt x="105346" y="809569"/>
                    </a:cubicBezTo>
                    <a:cubicBezTo>
                      <a:pt x="108004" y="727189"/>
                      <a:pt x="123094" y="645093"/>
                      <a:pt x="150048" y="567173"/>
                    </a:cubicBezTo>
                    <a:cubicBezTo>
                      <a:pt x="140273" y="650028"/>
                      <a:pt x="141032" y="734117"/>
                      <a:pt x="152136" y="816782"/>
                    </a:cubicBezTo>
                    <a:cubicBezTo>
                      <a:pt x="219711" y="609692"/>
                      <a:pt x="268684" y="396528"/>
                      <a:pt x="298580" y="180706"/>
                    </a:cubicBezTo>
                    <a:cubicBezTo>
                      <a:pt x="284534" y="382671"/>
                      <a:pt x="262135" y="584067"/>
                      <a:pt x="231575" y="784229"/>
                    </a:cubicBezTo>
                    <a:cubicBezTo>
                      <a:pt x="285103" y="645283"/>
                      <a:pt x="338631" y="506337"/>
                      <a:pt x="392255" y="367296"/>
                    </a:cubicBezTo>
                    <a:cubicBezTo>
                      <a:pt x="363118" y="494473"/>
                      <a:pt x="336543" y="622220"/>
                      <a:pt x="312531" y="750441"/>
                    </a:cubicBezTo>
                    <a:cubicBezTo>
                      <a:pt x="442556" y="518390"/>
                      <a:pt x="514307" y="260049"/>
                      <a:pt x="574764" y="0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D02B723C-CCC1-49EE-B909-3B4950551B65}"/>
                  </a:ext>
                </a:extLst>
              </p:cNvPr>
              <p:cNvSpPr/>
              <p:nvPr/>
            </p:nvSpPr>
            <p:spPr>
              <a:xfrm>
                <a:off x="5375124" y="5764193"/>
                <a:ext cx="250006" cy="767818"/>
              </a:xfrm>
              <a:custGeom>
                <a:avLst/>
                <a:gdLst>
                  <a:gd name="connsiteX0" fmla="*/ 250007 w 250006"/>
                  <a:gd name="connsiteY0" fmla="*/ 0 h 767818"/>
                  <a:gd name="connsiteX1" fmla="*/ 1632 w 250006"/>
                  <a:gd name="connsiteY1" fmla="*/ 763254 h 767818"/>
                  <a:gd name="connsiteX2" fmla="*/ 63986 w 250006"/>
                  <a:gd name="connsiteY2" fmla="*/ 415225 h 767818"/>
                  <a:gd name="connsiteX3" fmla="*/ 250007 w 250006"/>
                  <a:gd name="connsiteY3" fmla="*/ 0 h 767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0006" h="767818">
                    <a:moveTo>
                      <a:pt x="250007" y="0"/>
                    </a:moveTo>
                    <a:cubicBezTo>
                      <a:pt x="170284" y="190197"/>
                      <a:pt x="50794" y="562997"/>
                      <a:pt x="1632" y="763254"/>
                    </a:cubicBezTo>
                    <a:cubicBezTo>
                      <a:pt x="-9568" y="808810"/>
                      <a:pt x="39690" y="500357"/>
                      <a:pt x="63986" y="415225"/>
                    </a:cubicBezTo>
                    <a:cubicBezTo>
                      <a:pt x="92269" y="316140"/>
                      <a:pt x="193916" y="35306"/>
                      <a:pt x="250007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10DAE816-8E69-408F-8A95-7549D19F8B8C}"/>
                  </a:ext>
                </a:extLst>
              </p:cNvPr>
              <p:cNvSpPr/>
              <p:nvPr/>
            </p:nvSpPr>
            <p:spPr>
              <a:xfrm>
                <a:off x="5531172" y="5752330"/>
                <a:ext cx="128316" cy="585965"/>
              </a:xfrm>
              <a:custGeom>
                <a:avLst/>
                <a:gdLst>
                  <a:gd name="connsiteX0" fmla="*/ 128316 w 128316"/>
                  <a:gd name="connsiteY0" fmla="*/ 0 h 585965"/>
                  <a:gd name="connsiteX1" fmla="*/ 104020 w 128316"/>
                  <a:gd name="connsiteY1" fmla="*/ 306554 h 585965"/>
                  <a:gd name="connsiteX2" fmla="*/ 0 w 128316"/>
                  <a:gd name="connsiteY2" fmla="*/ 585965 h 585965"/>
                  <a:gd name="connsiteX3" fmla="*/ 46031 w 128316"/>
                  <a:gd name="connsiteY3" fmla="*/ 312154 h 585965"/>
                  <a:gd name="connsiteX4" fmla="*/ 128316 w 128316"/>
                  <a:gd name="connsiteY4" fmla="*/ 0 h 585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316" h="585965">
                    <a:moveTo>
                      <a:pt x="128316" y="0"/>
                    </a:moveTo>
                    <a:cubicBezTo>
                      <a:pt x="119395" y="150240"/>
                      <a:pt x="119205" y="223794"/>
                      <a:pt x="104020" y="306554"/>
                    </a:cubicBezTo>
                    <a:cubicBezTo>
                      <a:pt x="89214" y="387701"/>
                      <a:pt x="0" y="585965"/>
                      <a:pt x="0" y="585965"/>
                    </a:cubicBezTo>
                    <a:cubicBezTo>
                      <a:pt x="8447" y="497415"/>
                      <a:pt x="34452" y="403076"/>
                      <a:pt x="46031" y="312154"/>
                    </a:cubicBezTo>
                    <a:cubicBezTo>
                      <a:pt x="58369" y="214968"/>
                      <a:pt x="96047" y="92820"/>
                      <a:pt x="128316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199" name="Graphic 14">
              <a:extLst>
                <a:ext uri="{FF2B5EF4-FFF2-40B4-BE49-F238E27FC236}">
                  <a16:creationId xmlns:a16="http://schemas.microsoft.com/office/drawing/2014/main" id="{16A47F7F-F9B4-4ADC-99CD-416827BB3BB6}"/>
                </a:ext>
              </a:extLst>
            </p:cNvPr>
            <p:cNvGrpSpPr/>
            <p:nvPr/>
          </p:nvGrpSpPr>
          <p:grpSpPr>
            <a:xfrm>
              <a:off x="4129153" y="6859731"/>
              <a:ext cx="1355893" cy="618916"/>
              <a:chOff x="4129153" y="6859731"/>
              <a:chExt cx="1355893" cy="618916"/>
            </a:xfrm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56E3AC83-69AE-406C-A7AD-820B6CC05BC4}"/>
                  </a:ext>
                </a:extLst>
              </p:cNvPr>
              <p:cNvSpPr/>
              <p:nvPr/>
            </p:nvSpPr>
            <p:spPr>
              <a:xfrm>
                <a:off x="4129153" y="6859731"/>
                <a:ext cx="1355893" cy="618916"/>
              </a:xfrm>
              <a:custGeom>
                <a:avLst/>
                <a:gdLst>
                  <a:gd name="connsiteX0" fmla="*/ 1353616 w 1355893"/>
                  <a:gd name="connsiteY0" fmla="*/ 556819 h 618916"/>
                  <a:gd name="connsiteX1" fmla="*/ 1352192 w 1355893"/>
                  <a:gd name="connsiteY1" fmla="*/ 558053 h 618916"/>
                  <a:gd name="connsiteX2" fmla="*/ 1125361 w 1355893"/>
                  <a:gd name="connsiteY2" fmla="*/ 618794 h 618916"/>
                  <a:gd name="connsiteX3" fmla="*/ 972938 w 1355893"/>
                  <a:gd name="connsiteY3" fmla="*/ 614523 h 618916"/>
                  <a:gd name="connsiteX4" fmla="*/ 593019 w 1355893"/>
                  <a:gd name="connsiteY4" fmla="*/ 554161 h 618916"/>
                  <a:gd name="connsiteX5" fmla="*/ 103386 w 1355893"/>
                  <a:gd name="connsiteY5" fmla="*/ 343370 h 618916"/>
                  <a:gd name="connsiteX6" fmla="*/ 4966 w 1355893"/>
                  <a:gd name="connsiteY6" fmla="*/ 130205 h 618916"/>
                  <a:gd name="connsiteX7" fmla="*/ 185008 w 1355893"/>
                  <a:gd name="connsiteY7" fmla="*/ 5021 h 618916"/>
                  <a:gd name="connsiteX8" fmla="*/ 534461 w 1355893"/>
                  <a:gd name="connsiteY8" fmla="*/ 53045 h 618916"/>
                  <a:gd name="connsiteX9" fmla="*/ 881067 w 1355893"/>
                  <a:gd name="connsiteY9" fmla="*/ 198160 h 618916"/>
                  <a:gd name="connsiteX10" fmla="*/ 1172531 w 1355893"/>
                  <a:gd name="connsiteY10" fmla="*/ 378011 h 618916"/>
                  <a:gd name="connsiteX11" fmla="*/ 1355894 w 1355893"/>
                  <a:gd name="connsiteY11" fmla="*/ 554731 h 618916"/>
                  <a:gd name="connsiteX12" fmla="*/ 1353616 w 1355893"/>
                  <a:gd name="connsiteY12" fmla="*/ 556819 h 618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55893" h="618916">
                    <a:moveTo>
                      <a:pt x="1353616" y="556819"/>
                    </a:moveTo>
                    <a:lnTo>
                      <a:pt x="1352192" y="558053"/>
                    </a:lnTo>
                    <a:cubicBezTo>
                      <a:pt x="1291831" y="609873"/>
                      <a:pt x="1205274" y="617940"/>
                      <a:pt x="1125361" y="618794"/>
                    </a:cubicBezTo>
                    <a:cubicBezTo>
                      <a:pt x="1074490" y="619363"/>
                      <a:pt x="1023714" y="617940"/>
                      <a:pt x="972938" y="614523"/>
                    </a:cubicBezTo>
                    <a:cubicBezTo>
                      <a:pt x="844812" y="606361"/>
                      <a:pt x="717444" y="586051"/>
                      <a:pt x="593019" y="554161"/>
                    </a:cubicBezTo>
                    <a:cubicBezTo>
                      <a:pt x="423133" y="510598"/>
                      <a:pt x="239485" y="458399"/>
                      <a:pt x="103386" y="343370"/>
                    </a:cubicBezTo>
                    <a:cubicBezTo>
                      <a:pt x="40083" y="289841"/>
                      <a:pt x="-17527" y="209928"/>
                      <a:pt x="4966" y="130205"/>
                    </a:cubicBezTo>
                    <a:cubicBezTo>
                      <a:pt x="26036" y="55702"/>
                      <a:pt x="108417" y="16030"/>
                      <a:pt x="185008" y="5021"/>
                    </a:cubicBezTo>
                    <a:cubicBezTo>
                      <a:pt x="302504" y="-11873"/>
                      <a:pt x="421615" y="16315"/>
                      <a:pt x="534461" y="53045"/>
                    </a:cubicBezTo>
                    <a:cubicBezTo>
                      <a:pt x="653666" y="91862"/>
                      <a:pt x="769739" y="140455"/>
                      <a:pt x="881067" y="198160"/>
                    </a:cubicBezTo>
                    <a:cubicBezTo>
                      <a:pt x="982429" y="250834"/>
                      <a:pt x="1079995" y="310911"/>
                      <a:pt x="1172531" y="378011"/>
                    </a:cubicBezTo>
                    <a:cubicBezTo>
                      <a:pt x="1241719" y="428123"/>
                      <a:pt x="1309104" y="483360"/>
                      <a:pt x="1355894" y="554731"/>
                    </a:cubicBezTo>
                    <a:cubicBezTo>
                      <a:pt x="1355134" y="555490"/>
                      <a:pt x="1354375" y="556154"/>
                      <a:pt x="1353616" y="556819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8378B1C8-2ED1-438D-A48A-FD9813FF0FD6}"/>
                  </a:ext>
                </a:extLst>
              </p:cNvPr>
              <p:cNvSpPr/>
              <p:nvPr/>
            </p:nvSpPr>
            <p:spPr>
              <a:xfrm>
                <a:off x="4274534" y="6997342"/>
                <a:ext cx="1208235" cy="420441"/>
              </a:xfrm>
              <a:custGeom>
                <a:avLst/>
                <a:gdLst>
                  <a:gd name="connsiteX0" fmla="*/ 1208235 w 1208235"/>
                  <a:gd name="connsiteY0" fmla="*/ 419207 h 420441"/>
                  <a:gd name="connsiteX1" fmla="*/ 1206811 w 1208235"/>
                  <a:gd name="connsiteY1" fmla="*/ 420441 h 420441"/>
                  <a:gd name="connsiteX2" fmla="*/ 599682 w 1208235"/>
                  <a:gd name="connsiteY2" fmla="*/ 226828 h 420441"/>
                  <a:gd name="connsiteX3" fmla="*/ 241213 w 1208235"/>
                  <a:gd name="connsiteY3" fmla="*/ 128503 h 420441"/>
                  <a:gd name="connsiteX4" fmla="*/ 8592 w 1208235"/>
                  <a:gd name="connsiteY4" fmla="*/ 18314 h 420441"/>
                  <a:gd name="connsiteX5" fmla="*/ 359563 w 1208235"/>
                  <a:gd name="connsiteY5" fmla="*/ 85224 h 420441"/>
                  <a:gd name="connsiteX6" fmla="*/ 1208235 w 1208235"/>
                  <a:gd name="connsiteY6" fmla="*/ 419207 h 420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08235" h="420441">
                    <a:moveTo>
                      <a:pt x="1208235" y="419207"/>
                    </a:moveTo>
                    <a:lnTo>
                      <a:pt x="1206811" y="420441"/>
                    </a:lnTo>
                    <a:cubicBezTo>
                      <a:pt x="1017849" y="332936"/>
                      <a:pt x="794814" y="282824"/>
                      <a:pt x="599682" y="226828"/>
                    </a:cubicBezTo>
                    <a:cubicBezTo>
                      <a:pt x="480572" y="192661"/>
                      <a:pt x="360987" y="160392"/>
                      <a:pt x="241213" y="128503"/>
                    </a:cubicBezTo>
                    <a:cubicBezTo>
                      <a:pt x="198788" y="117209"/>
                      <a:pt x="-48828" y="78771"/>
                      <a:pt x="8592" y="18314"/>
                    </a:cubicBezTo>
                    <a:cubicBezTo>
                      <a:pt x="65727" y="-41858"/>
                      <a:pt x="295975" y="63680"/>
                      <a:pt x="359563" y="85224"/>
                    </a:cubicBezTo>
                    <a:cubicBezTo>
                      <a:pt x="647990" y="182411"/>
                      <a:pt x="937841" y="280356"/>
                      <a:pt x="1208235" y="419207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96FB94BB-7B70-4FBD-A355-9C8FACF6A96C}"/>
                  </a:ext>
                </a:extLst>
              </p:cNvPr>
              <p:cNvSpPr/>
              <p:nvPr/>
            </p:nvSpPr>
            <p:spPr>
              <a:xfrm>
                <a:off x="4129248" y="6859731"/>
                <a:ext cx="972937" cy="614523"/>
              </a:xfrm>
              <a:custGeom>
                <a:avLst/>
                <a:gdLst>
                  <a:gd name="connsiteX0" fmla="*/ 972938 w 972937"/>
                  <a:gd name="connsiteY0" fmla="*/ 614523 h 614523"/>
                  <a:gd name="connsiteX1" fmla="*/ 593019 w 972937"/>
                  <a:gd name="connsiteY1" fmla="*/ 554161 h 614523"/>
                  <a:gd name="connsiteX2" fmla="*/ 103386 w 972937"/>
                  <a:gd name="connsiteY2" fmla="*/ 343370 h 614523"/>
                  <a:gd name="connsiteX3" fmla="*/ 4966 w 972937"/>
                  <a:gd name="connsiteY3" fmla="*/ 130205 h 614523"/>
                  <a:gd name="connsiteX4" fmla="*/ 185008 w 972937"/>
                  <a:gd name="connsiteY4" fmla="*/ 5021 h 614523"/>
                  <a:gd name="connsiteX5" fmla="*/ 534461 w 972937"/>
                  <a:gd name="connsiteY5" fmla="*/ 53045 h 614523"/>
                  <a:gd name="connsiteX6" fmla="*/ 881067 w 972937"/>
                  <a:gd name="connsiteY6" fmla="*/ 198160 h 614523"/>
                  <a:gd name="connsiteX7" fmla="*/ 767651 w 972937"/>
                  <a:gd name="connsiteY7" fmla="*/ 166935 h 614523"/>
                  <a:gd name="connsiteX8" fmla="*/ 407189 w 972937"/>
                  <a:gd name="connsiteY8" fmla="*/ 88825 h 614523"/>
                  <a:gd name="connsiteX9" fmla="*/ 190512 w 972937"/>
                  <a:gd name="connsiteY9" fmla="*/ 100973 h 614523"/>
                  <a:gd name="connsiteX10" fmla="*/ 430061 w 972937"/>
                  <a:gd name="connsiteY10" fmla="*/ 159057 h 614523"/>
                  <a:gd name="connsiteX11" fmla="*/ 180737 w 972937"/>
                  <a:gd name="connsiteY11" fmla="*/ 147384 h 614523"/>
                  <a:gd name="connsiteX12" fmla="*/ 807797 w 972937"/>
                  <a:gd name="connsiteY12" fmla="*/ 328754 h 614523"/>
                  <a:gd name="connsiteX13" fmla="*/ 208925 w 972937"/>
                  <a:gd name="connsiteY13" fmla="*/ 228435 h 614523"/>
                  <a:gd name="connsiteX14" fmla="*/ 616272 w 972937"/>
                  <a:gd name="connsiteY14" fmla="*/ 411988 h 614523"/>
                  <a:gd name="connsiteX15" fmla="*/ 238157 w 972937"/>
                  <a:gd name="connsiteY15" fmla="*/ 311196 h 614523"/>
                  <a:gd name="connsiteX16" fmla="*/ 972938 w 972937"/>
                  <a:gd name="connsiteY16" fmla="*/ 614523 h 614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72937" h="614523">
                    <a:moveTo>
                      <a:pt x="972938" y="614523"/>
                    </a:moveTo>
                    <a:cubicBezTo>
                      <a:pt x="844812" y="606361"/>
                      <a:pt x="717444" y="586051"/>
                      <a:pt x="593019" y="554161"/>
                    </a:cubicBezTo>
                    <a:cubicBezTo>
                      <a:pt x="423133" y="510598"/>
                      <a:pt x="239485" y="458399"/>
                      <a:pt x="103386" y="343370"/>
                    </a:cubicBezTo>
                    <a:cubicBezTo>
                      <a:pt x="40083" y="289841"/>
                      <a:pt x="-17527" y="209928"/>
                      <a:pt x="4966" y="130205"/>
                    </a:cubicBezTo>
                    <a:cubicBezTo>
                      <a:pt x="26036" y="55702"/>
                      <a:pt x="108417" y="16030"/>
                      <a:pt x="185008" y="5021"/>
                    </a:cubicBezTo>
                    <a:cubicBezTo>
                      <a:pt x="302504" y="-11873"/>
                      <a:pt x="421615" y="16315"/>
                      <a:pt x="534461" y="53045"/>
                    </a:cubicBezTo>
                    <a:cubicBezTo>
                      <a:pt x="653666" y="91862"/>
                      <a:pt x="769739" y="140455"/>
                      <a:pt x="881067" y="198160"/>
                    </a:cubicBezTo>
                    <a:cubicBezTo>
                      <a:pt x="843483" y="186960"/>
                      <a:pt x="805614" y="176711"/>
                      <a:pt x="767651" y="166935"/>
                    </a:cubicBezTo>
                    <a:cubicBezTo>
                      <a:pt x="648541" y="136564"/>
                      <a:pt x="527817" y="112647"/>
                      <a:pt x="407189" y="88825"/>
                    </a:cubicBezTo>
                    <a:cubicBezTo>
                      <a:pt x="334394" y="74399"/>
                      <a:pt x="253247" y="61396"/>
                      <a:pt x="190512" y="100973"/>
                    </a:cubicBezTo>
                    <a:cubicBezTo>
                      <a:pt x="272608" y="108187"/>
                      <a:pt x="353660" y="127832"/>
                      <a:pt x="430061" y="159057"/>
                    </a:cubicBezTo>
                    <a:cubicBezTo>
                      <a:pt x="347871" y="144726"/>
                      <a:pt x="263877" y="140740"/>
                      <a:pt x="180737" y="147384"/>
                    </a:cubicBezTo>
                    <a:cubicBezTo>
                      <a:pt x="383841" y="226253"/>
                      <a:pt x="593968" y="286994"/>
                      <a:pt x="807797" y="328754"/>
                    </a:cubicBezTo>
                    <a:cubicBezTo>
                      <a:pt x="606876" y="303603"/>
                      <a:pt x="407094" y="270005"/>
                      <a:pt x="208925" y="228435"/>
                    </a:cubicBezTo>
                    <a:cubicBezTo>
                      <a:pt x="344739" y="289557"/>
                      <a:pt x="480458" y="350773"/>
                      <a:pt x="616272" y="411988"/>
                    </a:cubicBezTo>
                    <a:cubicBezTo>
                      <a:pt x="490898" y="375828"/>
                      <a:pt x="364859" y="342231"/>
                      <a:pt x="238157" y="311196"/>
                    </a:cubicBezTo>
                    <a:cubicBezTo>
                      <a:pt x="462615" y="453938"/>
                      <a:pt x="716590" y="539830"/>
                      <a:pt x="972938" y="614523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0BF1B138-254F-4C1C-8FDD-5661FA2CCFB8}"/>
                  </a:ext>
                </a:extLst>
              </p:cNvPr>
              <p:cNvSpPr/>
              <p:nvPr/>
            </p:nvSpPr>
            <p:spPr>
              <a:xfrm>
                <a:off x="4602394" y="7056056"/>
                <a:ext cx="752817" cy="292064"/>
              </a:xfrm>
              <a:custGeom>
                <a:avLst/>
                <a:gdLst>
                  <a:gd name="connsiteX0" fmla="*/ 752817 w 752817"/>
                  <a:gd name="connsiteY0" fmla="*/ 292064 h 292064"/>
                  <a:gd name="connsiteX1" fmla="*/ 4464 w 752817"/>
                  <a:gd name="connsiteY1" fmla="*/ 1834 h 292064"/>
                  <a:gd name="connsiteX2" fmla="*/ 348507 w 752817"/>
                  <a:gd name="connsiteY2" fmla="*/ 83361 h 292064"/>
                  <a:gd name="connsiteX3" fmla="*/ 752817 w 752817"/>
                  <a:gd name="connsiteY3" fmla="*/ 292064 h 29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2817" h="292064">
                    <a:moveTo>
                      <a:pt x="752817" y="292064"/>
                    </a:moveTo>
                    <a:cubicBezTo>
                      <a:pt x="567366" y="201996"/>
                      <a:pt x="201684" y="62006"/>
                      <a:pt x="4464" y="1834"/>
                    </a:cubicBezTo>
                    <a:cubicBezTo>
                      <a:pt x="-40333" y="-11833"/>
                      <a:pt x="264798" y="54414"/>
                      <a:pt x="348507" y="83361"/>
                    </a:cubicBezTo>
                    <a:cubicBezTo>
                      <a:pt x="445883" y="117148"/>
                      <a:pt x="720643" y="234170"/>
                      <a:pt x="752817" y="292064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1BF3B332-81E8-41E9-9961-CFBC6EE59113}"/>
                  </a:ext>
                </a:extLst>
              </p:cNvPr>
              <p:cNvSpPr/>
              <p:nvPr/>
            </p:nvSpPr>
            <p:spPr>
              <a:xfrm>
                <a:off x="4787184" y="7222652"/>
                <a:ext cx="577992" cy="160490"/>
              </a:xfrm>
              <a:custGeom>
                <a:avLst/>
                <a:gdLst>
                  <a:gd name="connsiteX0" fmla="*/ 577993 w 577992"/>
                  <a:gd name="connsiteY0" fmla="*/ 160490 h 160490"/>
                  <a:gd name="connsiteX1" fmla="*/ 273242 w 577992"/>
                  <a:gd name="connsiteY1" fmla="*/ 119300 h 160490"/>
                  <a:gd name="connsiteX2" fmla="*/ 0 w 577992"/>
                  <a:gd name="connsiteY2" fmla="*/ 0 h 160490"/>
                  <a:gd name="connsiteX3" fmla="*/ 270869 w 577992"/>
                  <a:gd name="connsiteY3" fmla="*/ 61121 h 160490"/>
                  <a:gd name="connsiteX4" fmla="*/ 577993 w 577992"/>
                  <a:gd name="connsiteY4" fmla="*/ 160490 h 160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7992" h="160490">
                    <a:moveTo>
                      <a:pt x="577993" y="160490"/>
                    </a:moveTo>
                    <a:cubicBezTo>
                      <a:pt x="428417" y="143217"/>
                      <a:pt x="355053" y="138946"/>
                      <a:pt x="273242" y="119300"/>
                    </a:cubicBezTo>
                    <a:cubicBezTo>
                      <a:pt x="193044" y="99939"/>
                      <a:pt x="0" y="0"/>
                      <a:pt x="0" y="0"/>
                    </a:cubicBezTo>
                    <a:cubicBezTo>
                      <a:pt x="87885" y="13287"/>
                      <a:pt x="180706" y="44512"/>
                      <a:pt x="270869" y="61121"/>
                    </a:cubicBezTo>
                    <a:cubicBezTo>
                      <a:pt x="367201" y="78774"/>
                      <a:pt x="487070" y="123096"/>
                      <a:pt x="577993" y="16049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0" name="Graphic 14">
              <a:extLst>
                <a:ext uri="{FF2B5EF4-FFF2-40B4-BE49-F238E27FC236}">
                  <a16:creationId xmlns:a16="http://schemas.microsoft.com/office/drawing/2014/main" id="{BC64EFD2-168C-4AF2-8EE3-57A36A8B74C0}"/>
                </a:ext>
              </a:extLst>
            </p:cNvPr>
            <p:cNvGrpSpPr/>
            <p:nvPr/>
          </p:nvGrpSpPr>
          <p:grpSpPr>
            <a:xfrm>
              <a:off x="4542489" y="3755456"/>
              <a:ext cx="529362" cy="1678366"/>
              <a:chOff x="4542489" y="3755456"/>
              <a:chExt cx="529362" cy="1678366"/>
            </a:xfrm>
          </p:grpSpPr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D6E72C36-136B-46C6-8549-9DB6D03908BE}"/>
                  </a:ext>
                </a:extLst>
              </p:cNvPr>
              <p:cNvSpPr/>
              <p:nvPr/>
            </p:nvSpPr>
            <p:spPr>
              <a:xfrm>
                <a:off x="4542489" y="3755456"/>
                <a:ext cx="529362" cy="1678366"/>
              </a:xfrm>
              <a:custGeom>
                <a:avLst/>
                <a:gdLst>
                  <a:gd name="connsiteX0" fmla="*/ 144757 w 529362"/>
                  <a:gd name="connsiteY0" fmla="*/ 44892 h 1678366"/>
                  <a:gd name="connsiteX1" fmla="*/ 422459 w 529362"/>
                  <a:gd name="connsiteY1" fmla="*/ 609692 h 1678366"/>
                  <a:gd name="connsiteX2" fmla="*/ 459663 w 529362"/>
                  <a:gd name="connsiteY2" fmla="*/ 753668 h 1678366"/>
                  <a:gd name="connsiteX3" fmla="*/ 527143 w 529362"/>
                  <a:gd name="connsiteY3" fmla="*/ 1427518 h 1678366"/>
                  <a:gd name="connsiteX4" fmla="*/ 445996 w 529362"/>
                  <a:gd name="connsiteY4" fmla="*/ 1676179 h 1678366"/>
                  <a:gd name="connsiteX5" fmla="*/ 274212 w 529362"/>
                  <a:gd name="connsiteY5" fmla="*/ 1510658 h 1678366"/>
                  <a:gd name="connsiteX6" fmla="*/ 95879 w 529362"/>
                  <a:gd name="connsiteY6" fmla="*/ 1131024 h 1678366"/>
                  <a:gd name="connsiteX7" fmla="*/ 47476 w 529362"/>
                  <a:gd name="connsiteY7" fmla="*/ 954969 h 1678366"/>
                  <a:gd name="connsiteX8" fmla="*/ 2204 w 529362"/>
                  <a:gd name="connsiteY8" fmla="*/ 617190 h 1678366"/>
                  <a:gd name="connsiteX9" fmla="*/ 47855 w 529362"/>
                  <a:gd name="connsiteY9" fmla="*/ 185356 h 1678366"/>
                  <a:gd name="connsiteX10" fmla="*/ 80694 w 529362"/>
                  <a:gd name="connsiteY10" fmla="*/ 100223 h 1678366"/>
                  <a:gd name="connsiteX11" fmla="*/ 105370 w 529362"/>
                  <a:gd name="connsiteY11" fmla="*/ 220188 h 1678366"/>
                  <a:gd name="connsiteX12" fmla="*/ 122453 w 529362"/>
                  <a:gd name="connsiteY12" fmla="*/ 178997 h 1678366"/>
                  <a:gd name="connsiteX13" fmla="*/ 152539 w 529362"/>
                  <a:gd name="connsiteY13" fmla="*/ 233380 h 1678366"/>
                  <a:gd name="connsiteX14" fmla="*/ 102523 w 529362"/>
                  <a:gd name="connsiteY14" fmla="*/ 0 h 1678366"/>
                  <a:gd name="connsiteX15" fmla="*/ 144757 w 529362"/>
                  <a:gd name="connsiteY15" fmla="*/ 44892 h 1678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62" h="1678366">
                    <a:moveTo>
                      <a:pt x="144757" y="44892"/>
                    </a:moveTo>
                    <a:cubicBezTo>
                      <a:pt x="283608" y="202914"/>
                      <a:pt x="364660" y="406208"/>
                      <a:pt x="422459" y="609692"/>
                    </a:cubicBezTo>
                    <a:cubicBezTo>
                      <a:pt x="436031" y="657336"/>
                      <a:pt x="448464" y="705360"/>
                      <a:pt x="459663" y="753668"/>
                    </a:cubicBezTo>
                    <a:cubicBezTo>
                      <a:pt x="511103" y="974425"/>
                      <a:pt x="537488" y="1201257"/>
                      <a:pt x="527143" y="1427518"/>
                    </a:cubicBezTo>
                    <a:cubicBezTo>
                      <a:pt x="524486" y="1487026"/>
                      <a:pt x="520025" y="1654255"/>
                      <a:pt x="445996" y="1676179"/>
                    </a:cubicBezTo>
                    <a:cubicBezTo>
                      <a:pt x="374151" y="1697533"/>
                      <a:pt x="303634" y="1556689"/>
                      <a:pt x="274212" y="1510658"/>
                    </a:cubicBezTo>
                    <a:cubicBezTo>
                      <a:pt x="198760" y="1392402"/>
                      <a:pt x="139632" y="1264276"/>
                      <a:pt x="95879" y="1131024"/>
                    </a:cubicBezTo>
                    <a:cubicBezTo>
                      <a:pt x="76897" y="1073130"/>
                      <a:pt x="60763" y="1014382"/>
                      <a:pt x="47476" y="954969"/>
                    </a:cubicBezTo>
                    <a:cubicBezTo>
                      <a:pt x="22704" y="843926"/>
                      <a:pt x="7804" y="730795"/>
                      <a:pt x="2204" y="617190"/>
                    </a:cubicBezTo>
                    <a:cubicBezTo>
                      <a:pt x="-4819" y="471885"/>
                      <a:pt x="3533" y="323068"/>
                      <a:pt x="47855" y="185356"/>
                    </a:cubicBezTo>
                    <a:cubicBezTo>
                      <a:pt x="57156" y="156409"/>
                      <a:pt x="67976" y="128032"/>
                      <a:pt x="80694" y="100223"/>
                    </a:cubicBezTo>
                    <a:cubicBezTo>
                      <a:pt x="88951" y="140180"/>
                      <a:pt x="97208" y="180231"/>
                      <a:pt x="105370" y="220188"/>
                    </a:cubicBezTo>
                    <a:cubicBezTo>
                      <a:pt x="111064" y="206426"/>
                      <a:pt x="116759" y="192664"/>
                      <a:pt x="122453" y="178997"/>
                    </a:cubicBezTo>
                    <a:cubicBezTo>
                      <a:pt x="132514" y="197125"/>
                      <a:pt x="142574" y="215158"/>
                      <a:pt x="152539" y="233380"/>
                    </a:cubicBezTo>
                    <a:cubicBezTo>
                      <a:pt x="157285" y="152992"/>
                      <a:pt x="139822" y="71466"/>
                      <a:pt x="102523" y="0"/>
                    </a:cubicBezTo>
                    <a:cubicBezTo>
                      <a:pt x="117138" y="14521"/>
                      <a:pt x="131185" y="29517"/>
                      <a:pt x="144757" y="44892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B1F5A9EB-8BD9-45B1-8499-46E849F34D56}"/>
                  </a:ext>
                </a:extLst>
              </p:cNvPr>
              <p:cNvSpPr/>
              <p:nvPr/>
            </p:nvSpPr>
            <p:spPr>
              <a:xfrm>
                <a:off x="4590154" y="3755456"/>
                <a:ext cx="277322" cy="1487025"/>
              </a:xfrm>
              <a:custGeom>
                <a:avLst/>
                <a:gdLst>
                  <a:gd name="connsiteX0" fmla="*/ 97091 w 277322"/>
                  <a:gd name="connsiteY0" fmla="*/ 44892 h 1487025"/>
                  <a:gd name="connsiteX1" fmla="*/ 175296 w 277322"/>
                  <a:gd name="connsiteY1" fmla="*/ 214588 h 1487025"/>
                  <a:gd name="connsiteX2" fmla="*/ 133252 w 277322"/>
                  <a:gd name="connsiteY2" fmla="*/ 173493 h 1487025"/>
                  <a:gd name="connsiteX3" fmla="*/ 177194 w 277322"/>
                  <a:gd name="connsiteY3" fmla="*/ 327624 h 1487025"/>
                  <a:gd name="connsiteX4" fmla="*/ 141888 w 277322"/>
                  <a:gd name="connsiteY4" fmla="*/ 270394 h 1487025"/>
                  <a:gd name="connsiteX5" fmla="*/ 277323 w 277322"/>
                  <a:gd name="connsiteY5" fmla="*/ 1487026 h 1487025"/>
                  <a:gd name="connsiteX6" fmla="*/ 92251 w 277322"/>
                  <a:gd name="connsiteY6" fmla="*/ 278651 h 1487025"/>
                  <a:gd name="connsiteX7" fmla="*/ 73269 w 277322"/>
                  <a:gd name="connsiteY7" fmla="*/ 415794 h 1487025"/>
                  <a:gd name="connsiteX8" fmla="*/ 41760 w 277322"/>
                  <a:gd name="connsiteY8" fmla="*/ 225313 h 1487025"/>
                  <a:gd name="connsiteX9" fmla="*/ 24866 w 277322"/>
                  <a:gd name="connsiteY9" fmla="*/ 383335 h 1487025"/>
                  <a:gd name="connsiteX10" fmla="*/ 0 w 277322"/>
                  <a:gd name="connsiteY10" fmla="*/ 185451 h 1487025"/>
                  <a:gd name="connsiteX11" fmla="*/ 32838 w 277322"/>
                  <a:gd name="connsiteY11" fmla="*/ 100318 h 1487025"/>
                  <a:gd name="connsiteX12" fmla="*/ 57515 w 277322"/>
                  <a:gd name="connsiteY12" fmla="*/ 220283 h 1487025"/>
                  <a:gd name="connsiteX13" fmla="*/ 74598 w 277322"/>
                  <a:gd name="connsiteY13" fmla="*/ 179092 h 1487025"/>
                  <a:gd name="connsiteX14" fmla="*/ 104684 w 277322"/>
                  <a:gd name="connsiteY14" fmla="*/ 233475 h 1487025"/>
                  <a:gd name="connsiteX15" fmla="*/ 54857 w 277322"/>
                  <a:gd name="connsiteY15" fmla="*/ 0 h 1487025"/>
                  <a:gd name="connsiteX16" fmla="*/ 97091 w 277322"/>
                  <a:gd name="connsiteY16" fmla="*/ 44892 h 1487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7322" h="1487025">
                    <a:moveTo>
                      <a:pt x="97091" y="44892"/>
                    </a:moveTo>
                    <a:cubicBezTo>
                      <a:pt x="128791" y="98610"/>
                      <a:pt x="155080" y="155555"/>
                      <a:pt x="175296" y="214588"/>
                    </a:cubicBezTo>
                    <a:cubicBezTo>
                      <a:pt x="161250" y="200921"/>
                      <a:pt x="147298" y="187160"/>
                      <a:pt x="133252" y="173493"/>
                    </a:cubicBezTo>
                    <a:cubicBezTo>
                      <a:pt x="156030" y="221991"/>
                      <a:pt x="171025" y="274285"/>
                      <a:pt x="177194" y="327624"/>
                    </a:cubicBezTo>
                    <a:cubicBezTo>
                      <a:pt x="159162" y="313578"/>
                      <a:pt x="146444" y="292888"/>
                      <a:pt x="141888" y="270394"/>
                    </a:cubicBezTo>
                    <a:cubicBezTo>
                      <a:pt x="212215" y="672616"/>
                      <a:pt x="257392" y="1079204"/>
                      <a:pt x="277323" y="1487026"/>
                    </a:cubicBezTo>
                    <a:cubicBezTo>
                      <a:pt x="192854" y="1088221"/>
                      <a:pt x="142553" y="683151"/>
                      <a:pt x="92251" y="278651"/>
                    </a:cubicBezTo>
                    <a:cubicBezTo>
                      <a:pt x="85987" y="324397"/>
                      <a:pt x="79628" y="370048"/>
                      <a:pt x="73269" y="415794"/>
                    </a:cubicBezTo>
                    <a:cubicBezTo>
                      <a:pt x="62735" y="352300"/>
                      <a:pt x="52295" y="288806"/>
                      <a:pt x="41760" y="225313"/>
                    </a:cubicBezTo>
                    <a:cubicBezTo>
                      <a:pt x="22304" y="275235"/>
                      <a:pt x="16419" y="330376"/>
                      <a:pt x="24866" y="383335"/>
                    </a:cubicBezTo>
                    <a:cubicBezTo>
                      <a:pt x="9396" y="318228"/>
                      <a:pt x="2942" y="251982"/>
                      <a:pt x="0" y="185451"/>
                    </a:cubicBezTo>
                    <a:cubicBezTo>
                      <a:pt x="9301" y="156504"/>
                      <a:pt x="20121" y="128126"/>
                      <a:pt x="32838" y="100318"/>
                    </a:cubicBezTo>
                    <a:cubicBezTo>
                      <a:pt x="41095" y="140275"/>
                      <a:pt x="49352" y="180326"/>
                      <a:pt x="57515" y="220283"/>
                    </a:cubicBezTo>
                    <a:cubicBezTo>
                      <a:pt x="63209" y="206521"/>
                      <a:pt x="68904" y="192759"/>
                      <a:pt x="74598" y="179092"/>
                    </a:cubicBezTo>
                    <a:cubicBezTo>
                      <a:pt x="84658" y="197220"/>
                      <a:pt x="94719" y="215252"/>
                      <a:pt x="104684" y="233475"/>
                    </a:cubicBezTo>
                    <a:cubicBezTo>
                      <a:pt x="109619" y="152992"/>
                      <a:pt x="92156" y="71466"/>
                      <a:pt x="54857" y="0"/>
                    </a:cubicBezTo>
                    <a:cubicBezTo>
                      <a:pt x="69473" y="14521"/>
                      <a:pt x="83519" y="29517"/>
                      <a:pt x="97091" y="44892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ADA44667-2523-4A18-97ED-BFD6DC40758A}"/>
                  </a:ext>
                </a:extLst>
              </p:cNvPr>
              <p:cNvSpPr/>
              <p:nvPr/>
            </p:nvSpPr>
            <p:spPr>
              <a:xfrm>
                <a:off x="4670447" y="4200671"/>
                <a:ext cx="145538" cy="909507"/>
              </a:xfrm>
              <a:custGeom>
                <a:avLst/>
                <a:gdLst>
                  <a:gd name="connsiteX0" fmla="*/ 43943 w 145538"/>
                  <a:gd name="connsiteY0" fmla="*/ 174537 h 909507"/>
                  <a:gd name="connsiteX1" fmla="*/ 0 w 145538"/>
                  <a:gd name="connsiteY1" fmla="*/ 0 h 909507"/>
                  <a:gd name="connsiteX2" fmla="*/ 19266 w 145538"/>
                  <a:gd name="connsiteY2" fmla="*/ 282922 h 909507"/>
                  <a:gd name="connsiteX3" fmla="*/ 41000 w 145538"/>
                  <a:gd name="connsiteY3" fmla="*/ 512316 h 909507"/>
                  <a:gd name="connsiteX4" fmla="*/ 141983 w 145538"/>
                  <a:gd name="connsiteY4" fmla="*/ 909508 h 909507"/>
                  <a:gd name="connsiteX5" fmla="*/ 122812 w 145538"/>
                  <a:gd name="connsiteY5" fmla="*/ 737534 h 909507"/>
                  <a:gd name="connsiteX6" fmla="*/ 96142 w 145538"/>
                  <a:gd name="connsiteY6" fmla="*/ 546958 h 909507"/>
                  <a:gd name="connsiteX7" fmla="*/ 43943 w 145538"/>
                  <a:gd name="connsiteY7" fmla="*/ 174537 h 909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5538" h="909507">
                    <a:moveTo>
                      <a:pt x="43943" y="174537"/>
                    </a:moveTo>
                    <a:cubicBezTo>
                      <a:pt x="35591" y="114839"/>
                      <a:pt x="26859" y="54003"/>
                      <a:pt x="0" y="0"/>
                    </a:cubicBezTo>
                    <a:cubicBezTo>
                      <a:pt x="6454" y="94339"/>
                      <a:pt x="12813" y="188583"/>
                      <a:pt x="19266" y="282922"/>
                    </a:cubicBezTo>
                    <a:cubicBezTo>
                      <a:pt x="24486" y="359608"/>
                      <a:pt x="29706" y="436294"/>
                      <a:pt x="41000" y="512316"/>
                    </a:cubicBezTo>
                    <a:cubicBezTo>
                      <a:pt x="60741" y="645093"/>
                      <a:pt x="93675" y="784229"/>
                      <a:pt x="141983" y="909508"/>
                    </a:cubicBezTo>
                    <a:cubicBezTo>
                      <a:pt x="154701" y="861674"/>
                      <a:pt x="129740" y="787076"/>
                      <a:pt x="122812" y="737534"/>
                    </a:cubicBezTo>
                    <a:cubicBezTo>
                      <a:pt x="113890" y="674040"/>
                      <a:pt x="105064" y="610546"/>
                      <a:pt x="96142" y="546958"/>
                    </a:cubicBezTo>
                    <a:cubicBezTo>
                      <a:pt x="78679" y="422817"/>
                      <a:pt x="61311" y="298677"/>
                      <a:pt x="43943" y="17453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F673DC12-796A-485A-B603-98C5E5A1FA3B}"/>
                  </a:ext>
                </a:extLst>
              </p:cNvPr>
              <p:cNvSpPr/>
              <p:nvPr/>
            </p:nvSpPr>
            <p:spPr>
              <a:xfrm>
                <a:off x="4790032" y="4170111"/>
                <a:ext cx="133058" cy="870595"/>
              </a:xfrm>
              <a:custGeom>
                <a:avLst/>
                <a:gdLst>
                  <a:gd name="connsiteX0" fmla="*/ 0 w 133058"/>
                  <a:gd name="connsiteY0" fmla="*/ 0 h 870595"/>
                  <a:gd name="connsiteX1" fmla="*/ 110379 w 133058"/>
                  <a:gd name="connsiteY1" fmla="*/ 427942 h 870595"/>
                  <a:gd name="connsiteX2" fmla="*/ 113700 w 133058"/>
                  <a:gd name="connsiteY2" fmla="*/ 870595 h 870595"/>
                  <a:gd name="connsiteX3" fmla="*/ 76211 w 133058"/>
                  <a:gd name="connsiteY3" fmla="*/ 434681 h 870595"/>
                  <a:gd name="connsiteX4" fmla="*/ 0 w 133058"/>
                  <a:gd name="connsiteY4" fmla="*/ 0 h 870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058" h="870595">
                    <a:moveTo>
                      <a:pt x="0" y="0"/>
                    </a:moveTo>
                    <a:cubicBezTo>
                      <a:pt x="36824" y="144641"/>
                      <a:pt x="90448" y="277987"/>
                      <a:pt x="110379" y="427942"/>
                    </a:cubicBezTo>
                    <a:cubicBezTo>
                      <a:pt x="128411" y="564041"/>
                      <a:pt x="149196" y="736585"/>
                      <a:pt x="113700" y="870595"/>
                    </a:cubicBezTo>
                    <a:cubicBezTo>
                      <a:pt x="85702" y="730511"/>
                      <a:pt x="92346" y="577233"/>
                      <a:pt x="76211" y="434681"/>
                    </a:cubicBezTo>
                    <a:cubicBezTo>
                      <a:pt x="59603" y="288522"/>
                      <a:pt x="36350" y="142742"/>
                      <a:pt x="0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1F4829D9-7142-450C-AF69-4C98C413FF66}"/>
                  </a:ext>
                </a:extLst>
              </p:cNvPr>
              <p:cNvSpPr/>
              <p:nvPr/>
            </p:nvSpPr>
            <p:spPr>
              <a:xfrm>
                <a:off x="4945659" y="4540159"/>
                <a:ext cx="8943" cy="81431"/>
              </a:xfrm>
              <a:custGeom>
                <a:avLst/>
                <a:gdLst>
                  <a:gd name="connsiteX0" fmla="*/ 2585 w 8943"/>
                  <a:gd name="connsiteY0" fmla="*/ 0 h 81431"/>
                  <a:gd name="connsiteX1" fmla="*/ 8944 w 8943"/>
                  <a:gd name="connsiteY1" fmla="*/ 59128 h 81431"/>
                  <a:gd name="connsiteX2" fmla="*/ 4198 w 8943"/>
                  <a:gd name="connsiteY2" fmla="*/ 81431 h 81431"/>
                  <a:gd name="connsiteX3" fmla="*/ 2585 w 8943"/>
                  <a:gd name="connsiteY3" fmla="*/ 0 h 8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43" h="81431">
                    <a:moveTo>
                      <a:pt x="2585" y="0"/>
                    </a:moveTo>
                    <a:cubicBezTo>
                      <a:pt x="4862" y="19646"/>
                      <a:pt x="7045" y="39387"/>
                      <a:pt x="8944" y="59128"/>
                    </a:cubicBezTo>
                    <a:cubicBezTo>
                      <a:pt x="7425" y="66531"/>
                      <a:pt x="5812" y="74029"/>
                      <a:pt x="4198" y="81431"/>
                    </a:cubicBezTo>
                    <a:cubicBezTo>
                      <a:pt x="-832" y="54572"/>
                      <a:pt x="-1307" y="26954"/>
                      <a:pt x="2585" y="0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16D47535-7D94-403D-A488-A50E6305FC31}"/>
                  </a:ext>
                </a:extLst>
              </p:cNvPr>
              <p:cNvSpPr/>
              <p:nvPr/>
            </p:nvSpPr>
            <p:spPr>
              <a:xfrm>
                <a:off x="4624132" y="4503619"/>
                <a:ext cx="447719" cy="930203"/>
              </a:xfrm>
              <a:custGeom>
                <a:avLst/>
                <a:gdLst>
                  <a:gd name="connsiteX0" fmla="*/ 376217 w 447719"/>
                  <a:gd name="connsiteY0" fmla="*/ 0 h 930203"/>
                  <a:gd name="connsiteX1" fmla="*/ 378020 w 447719"/>
                  <a:gd name="connsiteY1" fmla="*/ 5505 h 930203"/>
                  <a:gd name="connsiteX2" fmla="*/ 445500 w 447719"/>
                  <a:gd name="connsiteY2" fmla="*/ 679355 h 930203"/>
                  <a:gd name="connsiteX3" fmla="*/ 364354 w 447719"/>
                  <a:gd name="connsiteY3" fmla="*/ 928015 h 930203"/>
                  <a:gd name="connsiteX4" fmla="*/ 192569 w 447719"/>
                  <a:gd name="connsiteY4" fmla="*/ 762495 h 930203"/>
                  <a:gd name="connsiteX5" fmla="*/ 14236 w 447719"/>
                  <a:gd name="connsiteY5" fmla="*/ 382861 h 930203"/>
                  <a:gd name="connsiteX6" fmla="*/ 0 w 447719"/>
                  <a:gd name="connsiteY6" fmla="*/ 322689 h 930203"/>
                  <a:gd name="connsiteX7" fmla="*/ 98325 w 447719"/>
                  <a:gd name="connsiteY7" fmla="*/ 552177 h 930203"/>
                  <a:gd name="connsiteX8" fmla="*/ 28567 w 447719"/>
                  <a:gd name="connsiteY8" fmla="*/ 117781 h 930203"/>
                  <a:gd name="connsiteX9" fmla="*/ 218195 w 447719"/>
                  <a:gd name="connsiteY9" fmla="*/ 639778 h 930203"/>
                  <a:gd name="connsiteX10" fmla="*/ 141793 w 447719"/>
                  <a:gd name="connsiteY10" fmla="*/ 315096 h 930203"/>
                  <a:gd name="connsiteX11" fmla="*/ 246572 w 447719"/>
                  <a:gd name="connsiteY11" fmla="*/ 636456 h 930203"/>
                  <a:gd name="connsiteX12" fmla="*/ 270774 w 447719"/>
                  <a:gd name="connsiteY12" fmla="*/ 661037 h 930203"/>
                  <a:gd name="connsiteX13" fmla="*/ 281499 w 447719"/>
                  <a:gd name="connsiteY13" fmla="*/ 364733 h 930203"/>
                  <a:gd name="connsiteX14" fmla="*/ 330092 w 447719"/>
                  <a:gd name="connsiteY14" fmla="*/ 642435 h 930203"/>
                  <a:gd name="connsiteX15" fmla="*/ 330282 w 447719"/>
                  <a:gd name="connsiteY15" fmla="*/ 95478 h 930203"/>
                  <a:gd name="connsiteX16" fmla="*/ 334647 w 447719"/>
                  <a:gd name="connsiteY16" fmla="*/ 75073 h 930203"/>
                  <a:gd name="connsiteX17" fmla="*/ 392731 w 447719"/>
                  <a:gd name="connsiteY17" fmla="*/ 353629 h 930203"/>
                  <a:gd name="connsiteX18" fmla="*/ 376217 w 447719"/>
                  <a:gd name="connsiteY18" fmla="*/ 0 h 930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47719" h="930203">
                    <a:moveTo>
                      <a:pt x="376217" y="0"/>
                    </a:moveTo>
                    <a:cubicBezTo>
                      <a:pt x="376882" y="1803"/>
                      <a:pt x="377451" y="3606"/>
                      <a:pt x="378020" y="5505"/>
                    </a:cubicBezTo>
                    <a:cubicBezTo>
                      <a:pt x="429461" y="226262"/>
                      <a:pt x="455845" y="453093"/>
                      <a:pt x="445500" y="679355"/>
                    </a:cubicBezTo>
                    <a:cubicBezTo>
                      <a:pt x="442843" y="738862"/>
                      <a:pt x="438382" y="906091"/>
                      <a:pt x="364354" y="928015"/>
                    </a:cubicBezTo>
                    <a:cubicBezTo>
                      <a:pt x="292508" y="949369"/>
                      <a:pt x="221991" y="808525"/>
                      <a:pt x="192569" y="762495"/>
                    </a:cubicBezTo>
                    <a:cubicBezTo>
                      <a:pt x="117117" y="644239"/>
                      <a:pt x="57989" y="516112"/>
                      <a:pt x="14236" y="382861"/>
                    </a:cubicBezTo>
                    <a:cubicBezTo>
                      <a:pt x="10914" y="361886"/>
                      <a:pt x="6644" y="341481"/>
                      <a:pt x="0" y="322689"/>
                    </a:cubicBezTo>
                    <a:cubicBezTo>
                      <a:pt x="27618" y="401273"/>
                      <a:pt x="60552" y="477959"/>
                      <a:pt x="98325" y="552177"/>
                    </a:cubicBezTo>
                    <a:cubicBezTo>
                      <a:pt x="64348" y="409150"/>
                      <a:pt x="30181" y="264795"/>
                      <a:pt x="28567" y="117781"/>
                    </a:cubicBezTo>
                    <a:cubicBezTo>
                      <a:pt x="87221" y="293362"/>
                      <a:pt x="150525" y="467519"/>
                      <a:pt x="218195" y="639778"/>
                    </a:cubicBezTo>
                    <a:cubicBezTo>
                      <a:pt x="192759" y="531582"/>
                      <a:pt x="167229" y="423387"/>
                      <a:pt x="141793" y="315096"/>
                    </a:cubicBezTo>
                    <a:cubicBezTo>
                      <a:pt x="173967" y="423102"/>
                      <a:pt x="208894" y="530349"/>
                      <a:pt x="246572" y="636456"/>
                    </a:cubicBezTo>
                    <a:cubicBezTo>
                      <a:pt x="250653" y="648225"/>
                      <a:pt x="258341" y="662271"/>
                      <a:pt x="270774" y="661037"/>
                    </a:cubicBezTo>
                    <a:cubicBezTo>
                      <a:pt x="258246" y="561953"/>
                      <a:pt x="246288" y="458218"/>
                      <a:pt x="281499" y="364733"/>
                    </a:cubicBezTo>
                    <a:cubicBezTo>
                      <a:pt x="283207" y="459072"/>
                      <a:pt x="299626" y="553032"/>
                      <a:pt x="330092" y="642435"/>
                    </a:cubicBezTo>
                    <a:cubicBezTo>
                      <a:pt x="348029" y="460686"/>
                      <a:pt x="348029" y="277228"/>
                      <a:pt x="330282" y="95478"/>
                    </a:cubicBezTo>
                    <a:cubicBezTo>
                      <a:pt x="331800" y="88739"/>
                      <a:pt x="333129" y="81906"/>
                      <a:pt x="334647" y="75073"/>
                    </a:cubicBezTo>
                    <a:cubicBezTo>
                      <a:pt x="354009" y="167893"/>
                      <a:pt x="373370" y="260714"/>
                      <a:pt x="392731" y="353629"/>
                    </a:cubicBezTo>
                    <a:cubicBezTo>
                      <a:pt x="382956" y="236037"/>
                      <a:pt x="377546" y="118066"/>
                      <a:pt x="376217" y="0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1" name="Graphic 14">
              <a:extLst>
                <a:ext uri="{FF2B5EF4-FFF2-40B4-BE49-F238E27FC236}">
                  <a16:creationId xmlns:a16="http://schemas.microsoft.com/office/drawing/2014/main" id="{68B2D657-1052-449D-9123-E957D4D6CD9D}"/>
                </a:ext>
              </a:extLst>
            </p:cNvPr>
            <p:cNvGrpSpPr/>
            <p:nvPr/>
          </p:nvGrpSpPr>
          <p:grpSpPr>
            <a:xfrm>
              <a:off x="5480396" y="4938964"/>
              <a:ext cx="564800" cy="567837"/>
              <a:chOff x="5480396" y="4938964"/>
              <a:chExt cx="564800" cy="567837"/>
            </a:xfrm>
          </p:grpSpPr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C0A80B22-76F8-4BB4-A2C8-117B51782882}"/>
                  </a:ext>
                </a:extLst>
              </p:cNvPr>
              <p:cNvSpPr/>
              <p:nvPr/>
            </p:nvSpPr>
            <p:spPr>
              <a:xfrm>
                <a:off x="6025076" y="5490477"/>
                <a:ext cx="20120" cy="16324"/>
              </a:xfrm>
              <a:custGeom>
                <a:avLst/>
                <a:gdLst>
                  <a:gd name="connsiteX0" fmla="*/ 20121 w 20120"/>
                  <a:gd name="connsiteY0" fmla="*/ 16324 h 16324"/>
                  <a:gd name="connsiteX1" fmla="*/ 0 w 20120"/>
                  <a:gd name="connsiteY1" fmla="*/ 0 h 16324"/>
                  <a:gd name="connsiteX2" fmla="*/ 20121 w 20120"/>
                  <a:gd name="connsiteY2" fmla="*/ 16324 h 16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120" h="16324">
                    <a:moveTo>
                      <a:pt x="20121" y="16324"/>
                    </a:moveTo>
                    <a:cubicBezTo>
                      <a:pt x="13287" y="11009"/>
                      <a:pt x="6644" y="5600"/>
                      <a:pt x="0" y="0"/>
                    </a:cubicBezTo>
                    <a:cubicBezTo>
                      <a:pt x="6739" y="5505"/>
                      <a:pt x="13382" y="10915"/>
                      <a:pt x="20121" y="1632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3CC27F14-C4EA-4B5A-BFCF-B45EA49C9B20}"/>
                  </a:ext>
                </a:extLst>
              </p:cNvPr>
              <p:cNvSpPr/>
              <p:nvPr/>
            </p:nvSpPr>
            <p:spPr>
              <a:xfrm>
                <a:off x="5480396" y="4938964"/>
                <a:ext cx="391877" cy="320695"/>
              </a:xfrm>
              <a:custGeom>
                <a:avLst/>
                <a:gdLst>
                  <a:gd name="connsiteX0" fmla="*/ 391877 w 391877"/>
                  <a:gd name="connsiteY0" fmla="*/ 320696 h 320695"/>
                  <a:gd name="connsiteX1" fmla="*/ 355432 w 391877"/>
                  <a:gd name="connsiteY1" fmla="*/ 300575 h 320695"/>
                  <a:gd name="connsiteX2" fmla="*/ 0 w 391877"/>
                  <a:gd name="connsiteY2" fmla="*/ 0 h 320695"/>
                  <a:gd name="connsiteX3" fmla="*/ 206995 w 391877"/>
                  <a:gd name="connsiteY3" fmla="*/ 148152 h 320695"/>
                  <a:gd name="connsiteX4" fmla="*/ 302189 w 391877"/>
                  <a:gd name="connsiteY4" fmla="*/ 231482 h 320695"/>
                  <a:gd name="connsiteX5" fmla="*/ 391877 w 391877"/>
                  <a:gd name="connsiteY5" fmla="*/ 320696 h 32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1877" h="320695">
                    <a:moveTo>
                      <a:pt x="391877" y="320696"/>
                    </a:moveTo>
                    <a:cubicBezTo>
                      <a:pt x="377831" y="319082"/>
                      <a:pt x="366252" y="309592"/>
                      <a:pt x="355432" y="300575"/>
                    </a:cubicBezTo>
                    <a:cubicBezTo>
                      <a:pt x="237556" y="201111"/>
                      <a:pt x="111328" y="106582"/>
                      <a:pt x="0" y="0"/>
                    </a:cubicBezTo>
                    <a:cubicBezTo>
                      <a:pt x="72700" y="43278"/>
                      <a:pt x="141603" y="94529"/>
                      <a:pt x="206995" y="148152"/>
                    </a:cubicBezTo>
                    <a:cubicBezTo>
                      <a:pt x="239644" y="174916"/>
                      <a:pt x="271343" y="202725"/>
                      <a:pt x="302189" y="231482"/>
                    </a:cubicBezTo>
                    <a:cubicBezTo>
                      <a:pt x="317089" y="245243"/>
                      <a:pt x="374604" y="320316"/>
                      <a:pt x="391877" y="320696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2" name="Graphic 14">
              <a:extLst>
                <a:ext uri="{FF2B5EF4-FFF2-40B4-BE49-F238E27FC236}">
                  <a16:creationId xmlns:a16="http://schemas.microsoft.com/office/drawing/2014/main" id="{CA798165-5961-4992-98FA-CEE694D4B1A9}"/>
                </a:ext>
              </a:extLst>
            </p:cNvPr>
            <p:cNvGrpSpPr/>
            <p:nvPr/>
          </p:nvGrpSpPr>
          <p:grpSpPr>
            <a:xfrm>
              <a:off x="6715521" y="4223758"/>
              <a:ext cx="1226432" cy="1002057"/>
              <a:chOff x="6715521" y="4223758"/>
              <a:chExt cx="1226432" cy="1002057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98CB2252-8CF8-415D-A58B-46547150AB24}"/>
                  </a:ext>
                </a:extLst>
              </p:cNvPr>
              <p:cNvSpPr/>
              <p:nvPr/>
            </p:nvSpPr>
            <p:spPr>
              <a:xfrm>
                <a:off x="6715521" y="4223758"/>
                <a:ext cx="1226432" cy="1002057"/>
              </a:xfrm>
              <a:custGeom>
                <a:avLst/>
                <a:gdLst>
                  <a:gd name="connsiteX0" fmla="*/ 1202124 w 1226432"/>
                  <a:gd name="connsiteY0" fmla="*/ 831564 h 1002057"/>
                  <a:gd name="connsiteX1" fmla="*/ 1200511 w 1226432"/>
                  <a:gd name="connsiteY1" fmla="*/ 980285 h 1002057"/>
                  <a:gd name="connsiteX2" fmla="*/ 1139770 w 1226432"/>
                  <a:gd name="connsiteY2" fmla="*/ 1000311 h 1002057"/>
                  <a:gd name="connsiteX3" fmla="*/ 826097 w 1226432"/>
                  <a:gd name="connsiteY3" fmla="*/ 922106 h 1002057"/>
                  <a:gd name="connsiteX4" fmla="*/ 477308 w 1226432"/>
                  <a:gd name="connsiteY4" fmla="*/ 650573 h 1002057"/>
                  <a:gd name="connsiteX5" fmla="*/ 287017 w 1226432"/>
                  <a:gd name="connsiteY5" fmla="*/ 446425 h 1002057"/>
                  <a:gd name="connsiteX6" fmla="*/ 35225 w 1226432"/>
                  <a:gd name="connsiteY6" fmla="*/ 149077 h 1002057"/>
                  <a:gd name="connsiteX7" fmla="*/ 2861 w 1226432"/>
                  <a:gd name="connsiteY7" fmla="*/ 33573 h 1002057"/>
                  <a:gd name="connsiteX8" fmla="*/ 41489 w 1226432"/>
                  <a:gd name="connsiteY8" fmla="*/ 1589 h 1002057"/>
                  <a:gd name="connsiteX9" fmla="*/ 65501 w 1226432"/>
                  <a:gd name="connsiteY9" fmla="*/ 165 h 1002057"/>
                  <a:gd name="connsiteX10" fmla="*/ 352124 w 1226432"/>
                  <a:gd name="connsiteY10" fmla="*/ 123072 h 1002057"/>
                  <a:gd name="connsiteX11" fmla="*/ 658679 w 1226432"/>
                  <a:gd name="connsiteY11" fmla="*/ 300456 h 1002057"/>
                  <a:gd name="connsiteX12" fmla="*/ 879246 w 1226432"/>
                  <a:gd name="connsiteY12" fmla="*/ 463129 h 1002057"/>
                  <a:gd name="connsiteX13" fmla="*/ 1202124 w 1226432"/>
                  <a:gd name="connsiteY13" fmla="*/ 831564 h 100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6432" h="1002057">
                    <a:moveTo>
                      <a:pt x="1202124" y="831564"/>
                    </a:moveTo>
                    <a:cubicBezTo>
                      <a:pt x="1226611" y="879492"/>
                      <a:pt x="1242271" y="946403"/>
                      <a:pt x="1200511" y="980285"/>
                    </a:cubicBezTo>
                    <a:cubicBezTo>
                      <a:pt x="1183712" y="993952"/>
                      <a:pt x="1161314" y="998223"/>
                      <a:pt x="1139770" y="1000311"/>
                    </a:cubicBezTo>
                    <a:cubicBezTo>
                      <a:pt x="1030910" y="1010656"/>
                      <a:pt x="922524" y="973831"/>
                      <a:pt x="826097" y="922106"/>
                    </a:cubicBezTo>
                    <a:cubicBezTo>
                      <a:pt x="695408" y="852064"/>
                      <a:pt x="582372" y="755922"/>
                      <a:pt x="477308" y="650573"/>
                    </a:cubicBezTo>
                    <a:cubicBezTo>
                      <a:pt x="411632" y="584801"/>
                      <a:pt x="348992" y="515328"/>
                      <a:pt x="287017" y="446425"/>
                    </a:cubicBezTo>
                    <a:cubicBezTo>
                      <a:pt x="200461" y="350093"/>
                      <a:pt x="111626" y="253951"/>
                      <a:pt x="35225" y="149077"/>
                    </a:cubicBezTo>
                    <a:cubicBezTo>
                      <a:pt x="12637" y="117947"/>
                      <a:pt x="-7674" y="67076"/>
                      <a:pt x="2861" y="33573"/>
                    </a:cubicBezTo>
                    <a:cubicBezTo>
                      <a:pt x="7796" y="17723"/>
                      <a:pt x="19660" y="5670"/>
                      <a:pt x="41489" y="1589"/>
                    </a:cubicBezTo>
                    <a:cubicBezTo>
                      <a:pt x="48417" y="260"/>
                      <a:pt x="56389" y="-309"/>
                      <a:pt x="65501" y="165"/>
                    </a:cubicBezTo>
                    <a:cubicBezTo>
                      <a:pt x="153006" y="4151"/>
                      <a:pt x="274679" y="84444"/>
                      <a:pt x="352124" y="123072"/>
                    </a:cubicBezTo>
                    <a:cubicBezTo>
                      <a:pt x="457852" y="175746"/>
                      <a:pt x="560353" y="235064"/>
                      <a:pt x="658679" y="300456"/>
                    </a:cubicBezTo>
                    <a:cubicBezTo>
                      <a:pt x="734795" y="351042"/>
                      <a:pt x="808349" y="405330"/>
                      <a:pt x="879246" y="463129"/>
                    </a:cubicBezTo>
                    <a:cubicBezTo>
                      <a:pt x="1006898" y="567054"/>
                      <a:pt x="1127432" y="685120"/>
                      <a:pt x="1202124" y="831564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60959CA2-BB95-4EF4-983F-2E396E0C78E2}"/>
                  </a:ext>
                </a:extLst>
              </p:cNvPr>
              <p:cNvSpPr/>
              <p:nvPr/>
            </p:nvSpPr>
            <p:spPr>
              <a:xfrm>
                <a:off x="7365563" y="4925013"/>
                <a:ext cx="20120" cy="16324"/>
              </a:xfrm>
              <a:custGeom>
                <a:avLst/>
                <a:gdLst>
                  <a:gd name="connsiteX0" fmla="*/ 20121 w 20120"/>
                  <a:gd name="connsiteY0" fmla="*/ 16324 h 16324"/>
                  <a:gd name="connsiteX1" fmla="*/ 0 w 20120"/>
                  <a:gd name="connsiteY1" fmla="*/ 0 h 16324"/>
                  <a:gd name="connsiteX2" fmla="*/ 20121 w 20120"/>
                  <a:gd name="connsiteY2" fmla="*/ 16324 h 16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120" h="16324">
                    <a:moveTo>
                      <a:pt x="20121" y="16324"/>
                    </a:moveTo>
                    <a:cubicBezTo>
                      <a:pt x="13287" y="11009"/>
                      <a:pt x="6643" y="5600"/>
                      <a:pt x="0" y="0"/>
                    </a:cubicBezTo>
                    <a:cubicBezTo>
                      <a:pt x="6643" y="5505"/>
                      <a:pt x="13382" y="10914"/>
                      <a:pt x="20121" y="1632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7C7C097B-DCA5-405E-A320-C49798A666FC}"/>
                  </a:ext>
                </a:extLst>
              </p:cNvPr>
              <p:cNvSpPr/>
              <p:nvPr/>
            </p:nvSpPr>
            <p:spPr>
              <a:xfrm>
                <a:off x="7162079" y="4524404"/>
                <a:ext cx="779874" cy="701412"/>
              </a:xfrm>
              <a:custGeom>
                <a:avLst/>
                <a:gdLst>
                  <a:gd name="connsiteX0" fmla="*/ 755566 w 779874"/>
                  <a:gd name="connsiteY0" fmla="*/ 530918 h 701412"/>
                  <a:gd name="connsiteX1" fmla="*/ 753953 w 779874"/>
                  <a:gd name="connsiteY1" fmla="*/ 679640 h 701412"/>
                  <a:gd name="connsiteX2" fmla="*/ 693212 w 779874"/>
                  <a:gd name="connsiteY2" fmla="*/ 699665 h 701412"/>
                  <a:gd name="connsiteX3" fmla="*/ 379539 w 779874"/>
                  <a:gd name="connsiteY3" fmla="*/ 621461 h 701412"/>
                  <a:gd name="connsiteX4" fmla="*/ 30750 w 779874"/>
                  <a:gd name="connsiteY4" fmla="*/ 349928 h 701412"/>
                  <a:gd name="connsiteX5" fmla="*/ 421489 w 779874"/>
                  <a:gd name="connsiteY5" fmla="*/ 547053 h 701412"/>
                  <a:gd name="connsiteX6" fmla="*/ 226357 w 779874"/>
                  <a:gd name="connsiteY6" fmla="*/ 419211 h 701412"/>
                  <a:gd name="connsiteX7" fmla="*/ 408201 w 779874"/>
                  <a:gd name="connsiteY7" fmla="*/ 513360 h 701412"/>
                  <a:gd name="connsiteX8" fmla="*/ 253785 w 779874"/>
                  <a:gd name="connsiteY8" fmla="*/ 377831 h 701412"/>
                  <a:gd name="connsiteX9" fmla="*/ 474732 w 779874"/>
                  <a:gd name="connsiteY9" fmla="*/ 520288 h 701412"/>
                  <a:gd name="connsiteX10" fmla="*/ 0 w 779874"/>
                  <a:gd name="connsiteY10" fmla="*/ 119964 h 701412"/>
                  <a:gd name="connsiteX11" fmla="*/ 563092 w 779874"/>
                  <a:gd name="connsiteY11" fmla="*/ 507191 h 701412"/>
                  <a:gd name="connsiteX12" fmla="*/ 328004 w 779874"/>
                  <a:gd name="connsiteY12" fmla="*/ 230343 h 701412"/>
                  <a:gd name="connsiteX13" fmla="*/ 600581 w 779874"/>
                  <a:gd name="connsiteY13" fmla="*/ 433637 h 701412"/>
                  <a:gd name="connsiteX14" fmla="*/ 347175 w 779874"/>
                  <a:gd name="connsiteY14" fmla="*/ 151379 h 701412"/>
                  <a:gd name="connsiteX15" fmla="*/ 545724 w 779874"/>
                  <a:gd name="connsiteY15" fmla="*/ 323353 h 701412"/>
                  <a:gd name="connsiteX16" fmla="*/ 212026 w 779874"/>
                  <a:gd name="connsiteY16" fmla="*/ 0 h 701412"/>
                  <a:gd name="connsiteX17" fmla="*/ 432593 w 779874"/>
                  <a:gd name="connsiteY17" fmla="*/ 162673 h 701412"/>
                  <a:gd name="connsiteX18" fmla="*/ 755566 w 779874"/>
                  <a:gd name="connsiteY18" fmla="*/ 530918 h 70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9874" h="701412">
                    <a:moveTo>
                      <a:pt x="755566" y="530918"/>
                    </a:moveTo>
                    <a:cubicBezTo>
                      <a:pt x="780053" y="578847"/>
                      <a:pt x="795713" y="645757"/>
                      <a:pt x="753953" y="679640"/>
                    </a:cubicBezTo>
                    <a:cubicBezTo>
                      <a:pt x="737154" y="693307"/>
                      <a:pt x="714756" y="697577"/>
                      <a:pt x="693212" y="699665"/>
                    </a:cubicBezTo>
                    <a:cubicBezTo>
                      <a:pt x="584352" y="710010"/>
                      <a:pt x="475966" y="673186"/>
                      <a:pt x="379539" y="621461"/>
                    </a:cubicBezTo>
                    <a:cubicBezTo>
                      <a:pt x="248850" y="551418"/>
                      <a:pt x="135814" y="455276"/>
                      <a:pt x="30750" y="349928"/>
                    </a:cubicBezTo>
                    <a:cubicBezTo>
                      <a:pt x="149576" y="433257"/>
                      <a:pt x="277512" y="501022"/>
                      <a:pt x="421489" y="547053"/>
                    </a:cubicBezTo>
                    <a:cubicBezTo>
                      <a:pt x="351826" y="512031"/>
                      <a:pt x="287193" y="467899"/>
                      <a:pt x="226357" y="419211"/>
                    </a:cubicBezTo>
                    <a:cubicBezTo>
                      <a:pt x="280834" y="460970"/>
                      <a:pt x="342620" y="493050"/>
                      <a:pt x="408201" y="513360"/>
                    </a:cubicBezTo>
                    <a:cubicBezTo>
                      <a:pt x="354578" y="470651"/>
                      <a:pt x="303043" y="425475"/>
                      <a:pt x="253785" y="377831"/>
                    </a:cubicBezTo>
                    <a:cubicBezTo>
                      <a:pt x="319367" y="436579"/>
                      <a:pt x="394155" y="484793"/>
                      <a:pt x="474732" y="520288"/>
                    </a:cubicBezTo>
                    <a:cubicBezTo>
                      <a:pt x="331610" y="370238"/>
                      <a:pt x="172164" y="235753"/>
                      <a:pt x="0" y="119964"/>
                    </a:cubicBezTo>
                    <a:cubicBezTo>
                      <a:pt x="200542" y="228919"/>
                      <a:pt x="389599" y="358944"/>
                      <a:pt x="563092" y="507191"/>
                    </a:cubicBezTo>
                    <a:cubicBezTo>
                      <a:pt x="484698" y="414940"/>
                      <a:pt x="406398" y="322594"/>
                      <a:pt x="328004" y="230343"/>
                    </a:cubicBezTo>
                    <a:cubicBezTo>
                      <a:pt x="416648" y="301050"/>
                      <a:pt x="505388" y="371946"/>
                      <a:pt x="600581" y="433637"/>
                    </a:cubicBezTo>
                    <a:cubicBezTo>
                      <a:pt x="509374" y="345847"/>
                      <a:pt x="424620" y="251413"/>
                      <a:pt x="347175" y="151379"/>
                    </a:cubicBezTo>
                    <a:cubicBezTo>
                      <a:pt x="403741" y="218764"/>
                      <a:pt x="470936" y="277038"/>
                      <a:pt x="545724" y="323353"/>
                    </a:cubicBezTo>
                    <a:cubicBezTo>
                      <a:pt x="443223" y="206995"/>
                      <a:pt x="331515" y="98800"/>
                      <a:pt x="212026" y="0"/>
                    </a:cubicBezTo>
                    <a:cubicBezTo>
                      <a:pt x="288142" y="50586"/>
                      <a:pt x="361696" y="104874"/>
                      <a:pt x="432593" y="162673"/>
                    </a:cubicBezTo>
                    <a:cubicBezTo>
                      <a:pt x="560340" y="266408"/>
                      <a:pt x="680873" y="384474"/>
                      <a:pt x="755566" y="530918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44C2F23D-DF46-4F39-89B5-3DED93F82201}"/>
                  </a:ext>
                </a:extLst>
              </p:cNvPr>
              <p:cNvSpPr/>
              <p:nvPr/>
            </p:nvSpPr>
            <p:spPr>
              <a:xfrm>
                <a:off x="6718477" y="4225252"/>
                <a:ext cx="1032129" cy="800363"/>
              </a:xfrm>
              <a:custGeom>
                <a:avLst/>
                <a:gdLst>
                  <a:gd name="connsiteX0" fmla="*/ 1032130 w 1032129"/>
                  <a:gd name="connsiteY0" fmla="*/ 800363 h 800363"/>
                  <a:gd name="connsiteX1" fmla="*/ 351636 w 1032129"/>
                  <a:gd name="connsiteY1" fmla="*/ 301429 h 800363"/>
                  <a:gd name="connsiteX2" fmla="*/ 179662 w 1032129"/>
                  <a:gd name="connsiteY2" fmla="*/ 174537 h 800363"/>
                  <a:gd name="connsiteX3" fmla="*/ 11389 w 1032129"/>
                  <a:gd name="connsiteY3" fmla="*/ 41285 h 800363"/>
                  <a:gd name="connsiteX4" fmla="*/ 0 w 1032129"/>
                  <a:gd name="connsiteY4" fmla="*/ 31984 h 800363"/>
                  <a:gd name="connsiteX5" fmla="*/ 38628 w 1032129"/>
                  <a:gd name="connsiteY5" fmla="*/ 0 h 800363"/>
                  <a:gd name="connsiteX6" fmla="*/ 111707 w 1032129"/>
                  <a:gd name="connsiteY6" fmla="*/ 69663 h 800363"/>
                  <a:gd name="connsiteX7" fmla="*/ 262232 w 1032129"/>
                  <a:gd name="connsiteY7" fmla="*/ 184312 h 800363"/>
                  <a:gd name="connsiteX8" fmla="*/ 865945 w 1032129"/>
                  <a:gd name="connsiteY8" fmla="*/ 670244 h 800363"/>
                  <a:gd name="connsiteX9" fmla="*/ 1032130 w 1032129"/>
                  <a:gd name="connsiteY9" fmla="*/ 800363 h 80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32129" h="800363">
                    <a:moveTo>
                      <a:pt x="1032130" y="800363"/>
                    </a:moveTo>
                    <a:cubicBezTo>
                      <a:pt x="774074" y="686378"/>
                      <a:pt x="575715" y="472929"/>
                      <a:pt x="351636" y="301429"/>
                    </a:cubicBezTo>
                    <a:cubicBezTo>
                      <a:pt x="295070" y="258151"/>
                      <a:pt x="236607" y="217340"/>
                      <a:pt x="179662" y="174537"/>
                    </a:cubicBezTo>
                    <a:cubicBezTo>
                      <a:pt x="122622" y="131638"/>
                      <a:pt x="66056" y="87316"/>
                      <a:pt x="11389" y="41285"/>
                    </a:cubicBezTo>
                    <a:cubicBezTo>
                      <a:pt x="7498" y="38058"/>
                      <a:pt x="3796" y="34926"/>
                      <a:pt x="0" y="31984"/>
                    </a:cubicBezTo>
                    <a:cubicBezTo>
                      <a:pt x="4935" y="16134"/>
                      <a:pt x="16799" y="4081"/>
                      <a:pt x="38628" y="0"/>
                    </a:cubicBezTo>
                    <a:cubicBezTo>
                      <a:pt x="63684" y="22303"/>
                      <a:pt x="86841" y="46980"/>
                      <a:pt x="111707" y="69663"/>
                    </a:cubicBezTo>
                    <a:cubicBezTo>
                      <a:pt x="158402" y="112087"/>
                      <a:pt x="211076" y="147298"/>
                      <a:pt x="262232" y="184312"/>
                    </a:cubicBezTo>
                    <a:cubicBezTo>
                      <a:pt x="471505" y="335881"/>
                      <a:pt x="655912" y="519719"/>
                      <a:pt x="865945" y="670244"/>
                    </a:cubicBezTo>
                    <a:cubicBezTo>
                      <a:pt x="923175" y="711339"/>
                      <a:pt x="982682" y="750157"/>
                      <a:pt x="1032130" y="800363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1FA1F530-3706-4197-905D-6BA0C76079E1}"/>
                  </a:ext>
                </a:extLst>
              </p:cNvPr>
              <p:cNvSpPr/>
              <p:nvPr/>
            </p:nvSpPr>
            <p:spPr>
              <a:xfrm>
                <a:off x="6820788" y="4373499"/>
                <a:ext cx="391876" cy="320695"/>
              </a:xfrm>
              <a:custGeom>
                <a:avLst/>
                <a:gdLst>
                  <a:gd name="connsiteX0" fmla="*/ 391877 w 391876"/>
                  <a:gd name="connsiteY0" fmla="*/ 320696 h 320695"/>
                  <a:gd name="connsiteX1" fmla="*/ 355432 w 391876"/>
                  <a:gd name="connsiteY1" fmla="*/ 300575 h 320695"/>
                  <a:gd name="connsiteX2" fmla="*/ 0 w 391876"/>
                  <a:gd name="connsiteY2" fmla="*/ 0 h 320695"/>
                  <a:gd name="connsiteX3" fmla="*/ 206995 w 391876"/>
                  <a:gd name="connsiteY3" fmla="*/ 148152 h 320695"/>
                  <a:gd name="connsiteX4" fmla="*/ 302189 w 391876"/>
                  <a:gd name="connsiteY4" fmla="*/ 231482 h 320695"/>
                  <a:gd name="connsiteX5" fmla="*/ 391877 w 391876"/>
                  <a:gd name="connsiteY5" fmla="*/ 320696 h 32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1876" h="320695">
                    <a:moveTo>
                      <a:pt x="391877" y="320696"/>
                    </a:moveTo>
                    <a:cubicBezTo>
                      <a:pt x="377831" y="319082"/>
                      <a:pt x="366252" y="309591"/>
                      <a:pt x="355432" y="300575"/>
                    </a:cubicBezTo>
                    <a:cubicBezTo>
                      <a:pt x="237556" y="201111"/>
                      <a:pt x="111327" y="106582"/>
                      <a:pt x="0" y="0"/>
                    </a:cubicBezTo>
                    <a:cubicBezTo>
                      <a:pt x="72700" y="43278"/>
                      <a:pt x="141603" y="94529"/>
                      <a:pt x="206995" y="148152"/>
                    </a:cubicBezTo>
                    <a:cubicBezTo>
                      <a:pt x="239644" y="174916"/>
                      <a:pt x="271343" y="202725"/>
                      <a:pt x="302189" y="231482"/>
                    </a:cubicBezTo>
                    <a:cubicBezTo>
                      <a:pt x="317184" y="245243"/>
                      <a:pt x="374604" y="320411"/>
                      <a:pt x="391877" y="320696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ACA4B812-E6E0-428E-AFF9-0B2805ADC107}"/>
                  </a:ext>
                </a:extLst>
              </p:cNvPr>
              <p:cNvSpPr/>
              <p:nvPr/>
            </p:nvSpPr>
            <p:spPr>
              <a:xfrm>
                <a:off x="6942146" y="4348633"/>
                <a:ext cx="515003" cy="389602"/>
              </a:xfrm>
              <a:custGeom>
                <a:avLst/>
                <a:gdLst>
                  <a:gd name="connsiteX0" fmla="*/ 417438 w 515003"/>
                  <a:gd name="connsiteY0" fmla="*/ 334457 h 389602"/>
                  <a:gd name="connsiteX1" fmla="*/ 515004 w 515003"/>
                  <a:gd name="connsiteY1" fmla="*/ 389599 h 389602"/>
                  <a:gd name="connsiteX2" fmla="*/ 278207 w 515003"/>
                  <a:gd name="connsiteY2" fmla="*/ 169981 h 389602"/>
                  <a:gd name="connsiteX3" fmla="*/ 80038 w 515003"/>
                  <a:gd name="connsiteY3" fmla="*/ 28473 h 389602"/>
                  <a:gd name="connsiteX4" fmla="*/ 30 w 515003"/>
                  <a:gd name="connsiteY4" fmla="*/ 0 h 389602"/>
                  <a:gd name="connsiteX5" fmla="*/ 97122 w 515003"/>
                  <a:gd name="connsiteY5" fmla="*/ 73364 h 389602"/>
                  <a:gd name="connsiteX6" fmla="*/ 210063 w 515003"/>
                  <a:gd name="connsiteY6" fmla="*/ 156030 h 389602"/>
                  <a:gd name="connsiteX7" fmla="*/ 417438 w 515003"/>
                  <a:gd name="connsiteY7" fmla="*/ 334457 h 38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5003" h="389602">
                    <a:moveTo>
                      <a:pt x="417438" y="334457"/>
                    </a:moveTo>
                    <a:cubicBezTo>
                      <a:pt x="445151" y="360937"/>
                      <a:pt x="476661" y="389979"/>
                      <a:pt x="515004" y="389599"/>
                    </a:cubicBezTo>
                    <a:cubicBezTo>
                      <a:pt x="436040" y="316425"/>
                      <a:pt x="357171" y="243250"/>
                      <a:pt x="278207" y="169981"/>
                    </a:cubicBezTo>
                    <a:cubicBezTo>
                      <a:pt x="218320" y="114460"/>
                      <a:pt x="156439" y="57609"/>
                      <a:pt x="80038" y="28473"/>
                    </a:cubicBezTo>
                    <a:cubicBezTo>
                      <a:pt x="53748" y="18412"/>
                      <a:pt x="26415" y="9111"/>
                      <a:pt x="30" y="0"/>
                    </a:cubicBezTo>
                    <a:cubicBezTo>
                      <a:pt x="-1773" y="21165"/>
                      <a:pt x="77760" y="59982"/>
                      <a:pt x="97122" y="73364"/>
                    </a:cubicBezTo>
                    <a:cubicBezTo>
                      <a:pt x="135465" y="99939"/>
                      <a:pt x="173143" y="127462"/>
                      <a:pt x="210063" y="156030"/>
                    </a:cubicBezTo>
                    <a:cubicBezTo>
                      <a:pt x="282288" y="211836"/>
                      <a:pt x="351476" y="271438"/>
                      <a:pt x="417438" y="33445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3" name="Graphic 14">
              <a:extLst>
                <a:ext uri="{FF2B5EF4-FFF2-40B4-BE49-F238E27FC236}">
                  <a16:creationId xmlns:a16="http://schemas.microsoft.com/office/drawing/2014/main" id="{81BCCF6B-2060-42C0-946E-6517A01FE707}"/>
                </a:ext>
              </a:extLst>
            </p:cNvPr>
            <p:cNvGrpSpPr/>
            <p:nvPr/>
          </p:nvGrpSpPr>
          <p:grpSpPr>
            <a:xfrm>
              <a:off x="5196809" y="4271682"/>
              <a:ext cx="1183743" cy="426820"/>
              <a:chOff x="5196809" y="4271682"/>
              <a:chExt cx="1183743" cy="426820"/>
            </a:xfrm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FD52E0E8-E553-4C44-AC9A-DCD874B89915}"/>
                  </a:ext>
                </a:extLst>
              </p:cNvPr>
              <p:cNvSpPr/>
              <p:nvPr/>
            </p:nvSpPr>
            <p:spPr>
              <a:xfrm>
                <a:off x="5196809" y="4271682"/>
                <a:ext cx="1183743" cy="426820"/>
              </a:xfrm>
              <a:custGeom>
                <a:avLst/>
                <a:gdLst>
                  <a:gd name="connsiteX0" fmla="*/ 43848 w 1183743"/>
                  <a:gd name="connsiteY0" fmla="*/ 410081 h 426820"/>
                  <a:gd name="connsiteX1" fmla="*/ 501876 w 1183743"/>
                  <a:gd name="connsiteY1" fmla="*/ 391573 h 426820"/>
                  <a:gd name="connsiteX2" fmla="*/ 606275 w 1183743"/>
                  <a:gd name="connsiteY2" fmla="*/ 366423 h 426820"/>
                  <a:gd name="connsiteX3" fmla="*/ 1055667 w 1183743"/>
                  <a:gd name="connsiteY3" fmla="*/ 183914 h 426820"/>
                  <a:gd name="connsiteX4" fmla="*/ 1182560 w 1183743"/>
                  <a:gd name="connsiteY4" fmla="*/ 52086 h 426820"/>
                  <a:gd name="connsiteX5" fmla="*/ 1015046 w 1183743"/>
                  <a:gd name="connsiteY5" fmla="*/ 2544 h 426820"/>
                  <a:gd name="connsiteX6" fmla="*/ 710295 w 1183743"/>
                  <a:gd name="connsiteY6" fmla="*/ 20102 h 426820"/>
                  <a:gd name="connsiteX7" fmla="*/ 581599 w 1183743"/>
                  <a:gd name="connsiteY7" fmla="*/ 49049 h 426820"/>
                  <a:gd name="connsiteX8" fmla="*/ 352111 w 1183743"/>
                  <a:gd name="connsiteY8" fmla="*/ 133612 h 426820"/>
                  <a:gd name="connsiteX9" fmla="*/ 96807 w 1183743"/>
                  <a:gd name="connsiteY9" fmla="*/ 304542 h 426820"/>
                  <a:gd name="connsiteX10" fmla="*/ 55237 w 1183743"/>
                  <a:gd name="connsiteY10" fmla="*/ 352756 h 426820"/>
                  <a:gd name="connsiteX11" fmla="*/ 139895 w 1183743"/>
                  <a:gd name="connsiteY11" fmla="*/ 327985 h 426820"/>
                  <a:gd name="connsiteX12" fmla="*/ 120154 w 1183743"/>
                  <a:gd name="connsiteY12" fmla="*/ 351997 h 426820"/>
                  <a:gd name="connsiteX13" fmla="*/ 165426 w 1183743"/>
                  <a:gd name="connsiteY13" fmla="*/ 352281 h 426820"/>
                  <a:gd name="connsiteX14" fmla="*/ 0 w 1183743"/>
                  <a:gd name="connsiteY14" fmla="*/ 399356 h 426820"/>
                  <a:gd name="connsiteX15" fmla="*/ 43848 w 1183743"/>
                  <a:gd name="connsiteY15" fmla="*/ 410081 h 42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83743" h="426820">
                    <a:moveTo>
                      <a:pt x="43848" y="410081"/>
                    </a:moveTo>
                    <a:cubicBezTo>
                      <a:pt x="194468" y="442065"/>
                      <a:pt x="352395" y="423937"/>
                      <a:pt x="501876" y="391573"/>
                    </a:cubicBezTo>
                    <a:cubicBezTo>
                      <a:pt x="536897" y="383981"/>
                      <a:pt x="571729" y="375629"/>
                      <a:pt x="606275" y="366423"/>
                    </a:cubicBezTo>
                    <a:cubicBezTo>
                      <a:pt x="764298" y="324473"/>
                      <a:pt x="916911" y="265250"/>
                      <a:pt x="1055667" y="183914"/>
                    </a:cubicBezTo>
                    <a:cubicBezTo>
                      <a:pt x="1092207" y="162559"/>
                      <a:pt x="1195942" y="104380"/>
                      <a:pt x="1182560" y="52086"/>
                    </a:cubicBezTo>
                    <a:cubicBezTo>
                      <a:pt x="1169652" y="1310"/>
                      <a:pt x="1054908" y="5106"/>
                      <a:pt x="1015046" y="2544"/>
                    </a:cubicBezTo>
                    <a:cubicBezTo>
                      <a:pt x="912735" y="-4100"/>
                      <a:pt x="810329" y="2449"/>
                      <a:pt x="710295" y="20102"/>
                    </a:cubicBezTo>
                    <a:cubicBezTo>
                      <a:pt x="666827" y="27694"/>
                      <a:pt x="623834" y="37470"/>
                      <a:pt x="581599" y="49049"/>
                    </a:cubicBezTo>
                    <a:cubicBezTo>
                      <a:pt x="502541" y="70783"/>
                      <a:pt x="425759" y="99255"/>
                      <a:pt x="352111" y="133612"/>
                    </a:cubicBezTo>
                    <a:cubicBezTo>
                      <a:pt x="257961" y="177555"/>
                      <a:pt x="167324" y="231937"/>
                      <a:pt x="96807" y="304542"/>
                    </a:cubicBezTo>
                    <a:cubicBezTo>
                      <a:pt x="82001" y="319728"/>
                      <a:pt x="68144" y="335767"/>
                      <a:pt x="55237" y="352756"/>
                    </a:cubicBezTo>
                    <a:cubicBezTo>
                      <a:pt x="83425" y="344499"/>
                      <a:pt x="111707" y="336242"/>
                      <a:pt x="139895" y="327985"/>
                    </a:cubicBezTo>
                    <a:cubicBezTo>
                      <a:pt x="133346" y="336052"/>
                      <a:pt x="126703" y="344024"/>
                      <a:pt x="120154" y="351997"/>
                    </a:cubicBezTo>
                    <a:cubicBezTo>
                      <a:pt x="135245" y="352092"/>
                      <a:pt x="150335" y="352186"/>
                      <a:pt x="165426" y="352281"/>
                    </a:cubicBezTo>
                    <a:cubicBezTo>
                      <a:pt x="116548" y="381893"/>
                      <a:pt x="58748" y="398312"/>
                      <a:pt x="0" y="399356"/>
                    </a:cubicBezTo>
                    <a:cubicBezTo>
                      <a:pt x="14616" y="403437"/>
                      <a:pt x="29137" y="407044"/>
                      <a:pt x="43848" y="410081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FD0DC857-4555-49DB-923C-84858EFF627F}"/>
                  </a:ext>
                </a:extLst>
              </p:cNvPr>
              <p:cNvSpPr/>
              <p:nvPr/>
            </p:nvSpPr>
            <p:spPr>
              <a:xfrm>
                <a:off x="5196809" y="4312948"/>
                <a:ext cx="1018937" cy="369169"/>
              </a:xfrm>
              <a:custGeom>
                <a:avLst/>
                <a:gdLst>
                  <a:gd name="connsiteX0" fmla="*/ 43848 w 1018937"/>
                  <a:gd name="connsiteY0" fmla="*/ 368814 h 369169"/>
                  <a:gd name="connsiteX1" fmla="*/ 179567 w 1018937"/>
                  <a:gd name="connsiteY1" fmla="*/ 360083 h 369169"/>
                  <a:gd name="connsiteX2" fmla="*/ 138282 w 1018937"/>
                  <a:gd name="connsiteY2" fmla="*/ 348124 h 369169"/>
                  <a:gd name="connsiteX3" fmla="*/ 251507 w 1018937"/>
                  <a:gd name="connsiteY3" fmla="*/ 323733 h 369169"/>
                  <a:gd name="connsiteX4" fmla="*/ 202535 w 1018937"/>
                  <a:gd name="connsiteY4" fmla="*/ 321265 h 369169"/>
                  <a:gd name="connsiteX5" fmla="*/ 1018937 w 1018937"/>
                  <a:gd name="connsiteY5" fmla="*/ 0 h 369169"/>
                  <a:gd name="connsiteX6" fmla="*/ 189437 w 1018937"/>
                  <a:gd name="connsiteY6" fmla="*/ 288332 h 369169"/>
                  <a:gd name="connsiteX7" fmla="*/ 268876 w 1018937"/>
                  <a:gd name="connsiteY7" fmla="*/ 231292 h 369169"/>
                  <a:gd name="connsiteX8" fmla="*/ 137238 w 1018937"/>
                  <a:gd name="connsiteY8" fmla="*/ 275329 h 369169"/>
                  <a:gd name="connsiteX9" fmla="*/ 230628 w 1018937"/>
                  <a:gd name="connsiteY9" fmla="*/ 212595 h 369169"/>
                  <a:gd name="connsiteX10" fmla="*/ 96807 w 1018937"/>
                  <a:gd name="connsiteY10" fmla="*/ 263181 h 369169"/>
                  <a:gd name="connsiteX11" fmla="*/ 55237 w 1018937"/>
                  <a:gd name="connsiteY11" fmla="*/ 311395 h 369169"/>
                  <a:gd name="connsiteX12" fmla="*/ 139895 w 1018937"/>
                  <a:gd name="connsiteY12" fmla="*/ 286624 h 369169"/>
                  <a:gd name="connsiteX13" fmla="*/ 120154 w 1018937"/>
                  <a:gd name="connsiteY13" fmla="*/ 310635 h 369169"/>
                  <a:gd name="connsiteX14" fmla="*/ 165426 w 1018937"/>
                  <a:gd name="connsiteY14" fmla="*/ 310920 h 369169"/>
                  <a:gd name="connsiteX15" fmla="*/ 0 w 1018937"/>
                  <a:gd name="connsiteY15" fmla="*/ 357995 h 369169"/>
                  <a:gd name="connsiteX16" fmla="*/ 43848 w 1018937"/>
                  <a:gd name="connsiteY16" fmla="*/ 368814 h 369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8937" h="369169">
                    <a:moveTo>
                      <a:pt x="43848" y="368814"/>
                    </a:moveTo>
                    <a:cubicBezTo>
                      <a:pt x="89404" y="370238"/>
                      <a:pt x="134960" y="367391"/>
                      <a:pt x="179567" y="360083"/>
                    </a:cubicBezTo>
                    <a:cubicBezTo>
                      <a:pt x="165805" y="356097"/>
                      <a:pt x="151949" y="352110"/>
                      <a:pt x="138282" y="348124"/>
                    </a:cubicBezTo>
                    <a:cubicBezTo>
                      <a:pt x="177289" y="345941"/>
                      <a:pt x="215727" y="337589"/>
                      <a:pt x="251507" y="323733"/>
                    </a:cubicBezTo>
                    <a:cubicBezTo>
                      <a:pt x="236037" y="317374"/>
                      <a:pt x="218290" y="316520"/>
                      <a:pt x="202535" y="321265"/>
                    </a:cubicBezTo>
                    <a:cubicBezTo>
                      <a:pt x="481850" y="230533"/>
                      <a:pt x="754617" y="123096"/>
                      <a:pt x="1018937" y="0"/>
                    </a:cubicBezTo>
                    <a:cubicBezTo>
                      <a:pt x="736585" y="80957"/>
                      <a:pt x="462869" y="184692"/>
                      <a:pt x="189437" y="288332"/>
                    </a:cubicBezTo>
                    <a:cubicBezTo>
                      <a:pt x="215917" y="269350"/>
                      <a:pt x="242396" y="250274"/>
                      <a:pt x="268876" y="231292"/>
                    </a:cubicBezTo>
                    <a:cubicBezTo>
                      <a:pt x="225028" y="246003"/>
                      <a:pt x="181180" y="260714"/>
                      <a:pt x="137238" y="275329"/>
                    </a:cubicBezTo>
                    <a:cubicBezTo>
                      <a:pt x="161534" y="246952"/>
                      <a:pt x="194183" y="225123"/>
                      <a:pt x="230628" y="212595"/>
                    </a:cubicBezTo>
                    <a:cubicBezTo>
                      <a:pt x="183933" y="224743"/>
                      <a:pt x="139800" y="242871"/>
                      <a:pt x="96807" y="263181"/>
                    </a:cubicBezTo>
                    <a:cubicBezTo>
                      <a:pt x="82001" y="278367"/>
                      <a:pt x="68144" y="294406"/>
                      <a:pt x="55237" y="311395"/>
                    </a:cubicBezTo>
                    <a:cubicBezTo>
                      <a:pt x="83425" y="303138"/>
                      <a:pt x="111707" y="294881"/>
                      <a:pt x="139895" y="286624"/>
                    </a:cubicBezTo>
                    <a:cubicBezTo>
                      <a:pt x="133346" y="294691"/>
                      <a:pt x="126703" y="302663"/>
                      <a:pt x="120154" y="310635"/>
                    </a:cubicBezTo>
                    <a:cubicBezTo>
                      <a:pt x="135245" y="310730"/>
                      <a:pt x="150335" y="310825"/>
                      <a:pt x="165426" y="310920"/>
                    </a:cubicBezTo>
                    <a:cubicBezTo>
                      <a:pt x="116548" y="340532"/>
                      <a:pt x="58748" y="356951"/>
                      <a:pt x="0" y="357995"/>
                    </a:cubicBezTo>
                    <a:cubicBezTo>
                      <a:pt x="14616" y="362171"/>
                      <a:pt x="29137" y="365777"/>
                      <a:pt x="43848" y="36881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00E90E83-A887-4991-81EC-12AC4BC946B4}"/>
                  </a:ext>
                </a:extLst>
              </p:cNvPr>
              <p:cNvSpPr/>
              <p:nvPr/>
            </p:nvSpPr>
            <p:spPr>
              <a:xfrm>
                <a:off x="5486755" y="4323388"/>
                <a:ext cx="625257" cy="215442"/>
              </a:xfrm>
              <a:custGeom>
                <a:avLst/>
                <a:gdLst>
                  <a:gd name="connsiteX0" fmla="*/ 126133 w 625257"/>
                  <a:gd name="connsiteY0" fmla="*/ 184217 h 215442"/>
                  <a:gd name="connsiteX1" fmla="*/ 0 w 625257"/>
                  <a:gd name="connsiteY1" fmla="*/ 215442 h 215442"/>
                  <a:gd name="connsiteX2" fmla="*/ 185356 w 625257"/>
                  <a:gd name="connsiteY2" fmla="*/ 133251 h 215442"/>
                  <a:gd name="connsiteX3" fmla="*/ 337874 w 625257"/>
                  <a:gd name="connsiteY3" fmla="*/ 70422 h 215442"/>
                  <a:gd name="connsiteX4" fmla="*/ 625257 w 625257"/>
                  <a:gd name="connsiteY4" fmla="*/ 0 h 215442"/>
                  <a:gd name="connsiteX5" fmla="*/ 509848 w 625257"/>
                  <a:gd name="connsiteY5" fmla="*/ 45461 h 215442"/>
                  <a:gd name="connsiteX6" fmla="*/ 380014 w 625257"/>
                  <a:gd name="connsiteY6" fmla="*/ 92441 h 215442"/>
                  <a:gd name="connsiteX7" fmla="*/ 126133 w 625257"/>
                  <a:gd name="connsiteY7" fmla="*/ 184217 h 21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5257" h="215442">
                    <a:moveTo>
                      <a:pt x="126133" y="184217"/>
                    </a:moveTo>
                    <a:cubicBezTo>
                      <a:pt x="85418" y="198928"/>
                      <a:pt x="43848" y="213829"/>
                      <a:pt x="0" y="215442"/>
                    </a:cubicBezTo>
                    <a:cubicBezTo>
                      <a:pt x="61785" y="188014"/>
                      <a:pt x="123571" y="160680"/>
                      <a:pt x="185356" y="133251"/>
                    </a:cubicBezTo>
                    <a:cubicBezTo>
                      <a:pt x="235563" y="110948"/>
                      <a:pt x="285864" y="88739"/>
                      <a:pt x="337874" y="70422"/>
                    </a:cubicBezTo>
                    <a:cubicBezTo>
                      <a:pt x="428797" y="38438"/>
                      <a:pt x="528545" y="12243"/>
                      <a:pt x="625257" y="0"/>
                    </a:cubicBezTo>
                    <a:cubicBezTo>
                      <a:pt x="599822" y="23632"/>
                      <a:pt x="543636" y="33218"/>
                      <a:pt x="509848" y="45461"/>
                    </a:cubicBezTo>
                    <a:cubicBezTo>
                      <a:pt x="466570" y="61121"/>
                      <a:pt x="423292" y="76781"/>
                      <a:pt x="380014" y="92441"/>
                    </a:cubicBezTo>
                    <a:cubicBezTo>
                      <a:pt x="295355" y="123001"/>
                      <a:pt x="210792" y="153562"/>
                      <a:pt x="126133" y="18421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2CE6BAEE-D465-43AF-92E9-63D5A03F3D11}"/>
                  </a:ext>
                </a:extLst>
              </p:cNvPr>
              <p:cNvSpPr/>
              <p:nvPr/>
            </p:nvSpPr>
            <p:spPr>
              <a:xfrm>
                <a:off x="5511526" y="4401877"/>
                <a:ext cx="590425" cy="219713"/>
              </a:xfrm>
              <a:custGeom>
                <a:avLst/>
                <a:gdLst>
                  <a:gd name="connsiteX0" fmla="*/ 0 w 590425"/>
                  <a:gd name="connsiteY0" fmla="*/ 219713 h 219713"/>
                  <a:gd name="connsiteX1" fmla="*/ 310256 w 590425"/>
                  <a:gd name="connsiteY1" fmla="*/ 144830 h 219713"/>
                  <a:gd name="connsiteX2" fmla="*/ 590426 w 590425"/>
                  <a:gd name="connsiteY2" fmla="*/ 0 h 219713"/>
                  <a:gd name="connsiteX3" fmla="*/ 301904 w 590425"/>
                  <a:gd name="connsiteY3" fmla="*/ 121768 h 219713"/>
                  <a:gd name="connsiteX4" fmla="*/ 0 w 590425"/>
                  <a:gd name="connsiteY4" fmla="*/ 219713 h 219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0425" h="219713">
                    <a:moveTo>
                      <a:pt x="0" y="219713"/>
                    </a:moveTo>
                    <a:cubicBezTo>
                      <a:pt x="104684" y="194088"/>
                      <a:pt x="208419" y="182509"/>
                      <a:pt x="310256" y="144830"/>
                    </a:cubicBezTo>
                    <a:cubicBezTo>
                      <a:pt x="402697" y="110663"/>
                      <a:pt x="519055" y="66056"/>
                      <a:pt x="590426" y="0"/>
                    </a:cubicBezTo>
                    <a:cubicBezTo>
                      <a:pt x="491911" y="29422"/>
                      <a:pt x="397761" y="84374"/>
                      <a:pt x="301904" y="121768"/>
                    </a:cubicBezTo>
                    <a:cubicBezTo>
                      <a:pt x="203674" y="160300"/>
                      <a:pt x="103260" y="194467"/>
                      <a:pt x="0" y="219713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15261BEA-A422-4CF7-984B-1A651B644240}"/>
                  </a:ext>
                </a:extLst>
              </p:cNvPr>
              <p:cNvSpPr/>
              <p:nvPr/>
            </p:nvSpPr>
            <p:spPr>
              <a:xfrm>
                <a:off x="5802800" y="4569011"/>
                <a:ext cx="51914" cy="26004"/>
              </a:xfrm>
              <a:custGeom>
                <a:avLst/>
                <a:gdLst>
                  <a:gd name="connsiteX0" fmla="*/ 0 w 51914"/>
                  <a:gd name="connsiteY0" fmla="*/ 26005 h 26004"/>
                  <a:gd name="connsiteX1" fmla="*/ 39577 w 51914"/>
                  <a:gd name="connsiteY1" fmla="*/ 10250 h 26004"/>
                  <a:gd name="connsiteX2" fmla="*/ 51915 w 51914"/>
                  <a:gd name="connsiteY2" fmla="*/ 0 h 26004"/>
                  <a:gd name="connsiteX3" fmla="*/ 0 w 51914"/>
                  <a:gd name="connsiteY3" fmla="*/ 26005 h 2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14" h="26004">
                    <a:moveTo>
                      <a:pt x="0" y="26005"/>
                    </a:moveTo>
                    <a:cubicBezTo>
                      <a:pt x="13192" y="20880"/>
                      <a:pt x="26479" y="15660"/>
                      <a:pt x="39577" y="10250"/>
                    </a:cubicBezTo>
                    <a:cubicBezTo>
                      <a:pt x="43753" y="6833"/>
                      <a:pt x="47834" y="3417"/>
                      <a:pt x="51915" y="0"/>
                    </a:cubicBezTo>
                    <a:cubicBezTo>
                      <a:pt x="33123" y="5884"/>
                      <a:pt x="15565" y="14711"/>
                      <a:pt x="0" y="26005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DFAB36C2-A830-4332-8EDE-16F5783649EA}"/>
                  </a:ext>
                </a:extLst>
              </p:cNvPr>
              <p:cNvSpPr/>
              <p:nvPr/>
            </p:nvSpPr>
            <p:spPr>
              <a:xfrm>
                <a:off x="5745380" y="4271682"/>
                <a:ext cx="635172" cy="367182"/>
              </a:xfrm>
              <a:custGeom>
                <a:avLst/>
                <a:gdLst>
                  <a:gd name="connsiteX0" fmla="*/ 53623 w 635172"/>
                  <a:gd name="connsiteY0" fmla="*/ 367182 h 367182"/>
                  <a:gd name="connsiteX1" fmla="*/ 57704 w 635172"/>
                  <a:gd name="connsiteY1" fmla="*/ 366423 h 367182"/>
                  <a:gd name="connsiteX2" fmla="*/ 507096 w 635172"/>
                  <a:gd name="connsiteY2" fmla="*/ 183914 h 367182"/>
                  <a:gd name="connsiteX3" fmla="*/ 633989 w 635172"/>
                  <a:gd name="connsiteY3" fmla="*/ 52086 h 367182"/>
                  <a:gd name="connsiteX4" fmla="*/ 466475 w 635172"/>
                  <a:gd name="connsiteY4" fmla="*/ 2544 h 367182"/>
                  <a:gd name="connsiteX5" fmla="*/ 161724 w 635172"/>
                  <a:gd name="connsiteY5" fmla="*/ 20102 h 367182"/>
                  <a:gd name="connsiteX6" fmla="*/ 118541 w 635172"/>
                  <a:gd name="connsiteY6" fmla="*/ 31396 h 367182"/>
                  <a:gd name="connsiteX7" fmla="*/ 299341 w 635172"/>
                  <a:gd name="connsiteY7" fmla="*/ 15072 h 367182"/>
                  <a:gd name="connsiteX8" fmla="*/ 0 w 635172"/>
                  <a:gd name="connsiteY8" fmla="*/ 116719 h 367182"/>
                  <a:gd name="connsiteX9" fmla="*/ 398616 w 635172"/>
                  <a:gd name="connsiteY9" fmla="*/ 58824 h 367182"/>
                  <a:gd name="connsiteX10" fmla="*/ 165995 w 635172"/>
                  <a:gd name="connsiteY10" fmla="*/ 120135 h 367182"/>
                  <a:gd name="connsiteX11" fmla="*/ 407062 w 635172"/>
                  <a:gd name="connsiteY11" fmla="*/ 77237 h 367182"/>
                  <a:gd name="connsiteX12" fmla="*/ 431454 w 635172"/>
                  <a:gd name="connsiteY12" fmla="*/ 83785 h 367182"/>
                  <a:gd name="connsiteX13" fmla="*/ 248755 w 635172"/>
                  <a:gd name="connsiteY13" fmla="*/ 188564 h 367182"/>
                  <a:gd name="connsiteX14" fmla="*/ 441609 w 635172"/>
                  <a:gd name="connsiteY14" fmla="*/ 126020 h 367182"/>
                  <a:gd name="connsiteX15" fmla="*/ 97091 w 635172"/>
                  <a:gd name="connsiteY15" fmla="*/ 307580 h 367182"/>
                  <a:gd name="connsiteX16" fmla="*/ 85797 w 635172"/>
                  <a:gd name="connsiteY16" fmla="*/ 316975 h 367182"/>
                  <a:gd name="connsiteX17" fmla="*/ 282637 w 635172"/>
                  <a:gd name="connsiteY17" fmla="*/ 259935 h 367182"/>
                  <a:gd name="connsiteX18" fmla="*/ 53623 w 635172"/>
                  <a:gd name="connsiteY18" fmla="*/ 367182 h 36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35172" h="367182">
                    <a:moveTo>
                      <a:pt x="53623" y="367182"/>
                    </a:moveTo>
                    <a:cubicBezTo>
                      <a:pt x="55047" y="366992"/>
                      <a:pt x="56376" y="366707"/>
                      <a:pt x="57704" y="366423"/>
                    </a:cubicBezTo>
                    <a:cubicBezTo>
                      <a:pt x="215727" y="324473"/>
                      <a:pt x="368340" y="265250"/>
                      <a:pt x="507096" y="183914"/>
                    </a:cubicBezTo>
                    <a:cubicBezTo>
                      <a:pt x="543636" y="162559"/>
                      <a:pt x="647371" y="104380"/>
                      <a:pt x="633989" y="52086"/>
                    </a:cubicBezTo>
                    <a:cubicBezTo>
                      <a:pt x="621081" y="1310"/>
                      <a:pt x="506337" y="5106"/>
                      <a:pt x="466475" y="2544"/>
                    </a:cubicBezTo>
                    <a:cubicBezTo>
                      <a:pt x="364164" y="-4100"/>
                      <a:pt x="261758" y="2449"/>
                      <a:pt x="161724" y="20102"/>
                    </a:cubicBezTo>
                    <a:cubicBezTo>
                      <a:pt x="147298" y="25037"/>
                      <a:pt x="132872" y="29213"/>
                      <a:pt x="118541" y="31396"/>
                    </a:cubicBezTo>
                    <a:cubicBezTo>
                      <a:pt x="178238" y="22095"/>
                      <a:pt x="238695" y="16685"/>
                      <a:pt x="299341" y="15072"/>
                    </a:cubicBezTo>
                    <a:cubicBezTo>
                      <a:pt x="196745" y="41836"/>
                      <a:pt x="93200" y="68980"/>
                      <a:pt x="0" y="116719"/>
                    </a:cubicBezTo>
                    <a:cubicBezTo>
                      <a:pt x="132208" y="94130"/>
                      <a:pt x="265174" y="74864"/>
                      <a:pt x="398616" y="58824"/>
                    </a:cubicBezTo>
                    <a:cubicBezTo>
                      <a:pt x="321075" y="79230"/>
                      <a:pt x="243535" y="99635"/>
                      <a:pt x="165995" y="120135"/>
                    </a:cubicBezTo>
                    <a:cubicBezTo>
                      <a:pt x="245908" y="103811"/>
                      <a:pt x="326295" y="89480"/>
                      <a:pt x="407062" y="77237"/>
                    </a:cubicBezTo>
                    <a:cubicBezTo>
                      <a:pt x="415984" y="75813"/>
                      <a:pt x="427658" y="75813"/>
                      <a:pt x="431454" y="83785"/>
                    </a:cubicBezTo>
                    <a:cubicBezTo>
                      <a:pt x="364449" y="109031"/>
                      <a:pt x="294596" y="136175"/>
                      <a:pt x="248755" y="188564"/>
                    </a:cubicBezTo>
                    <a:cubicBezTo>
                      <a:pt x="308832" y="158288"/>
                      <a:pt x="374129" y="137124"/>
                      <a:pt x="441609" y="126020"/>
                    </a:cubicBezTo>
                    <a:cubicBezTo>
                      <a:pt x="333698" y="197201"/>
                      <a:pt x="218100" y="258132"/>
                      <a:pt x="97091" y="307580"/>
                    </a:cubicBezTo>
                    <a:cubicBezTo>
                      <a:pt x="93390" y="310711"/>
                      <a:pt x="89594" y="313843"/>
                      <a:pt x="85797" y="316975"/>
                    </a:cubicBezTo>
                    <a:cubicBezTo>
                      <a:pt x="151379" y="297994"/>
                      <a:pt x="217056" y="278917"/>
                      <a:pt x="282637" y="259935"/>
                    </a:cubicBezTo>
                    <a:cubicBezTo>
                      <a:pt x="204813" y="293058"/>
                      <a:pt x="128411" y="328839"/>
                      <a:pt x="53623" y="367182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4" name="Graphic 14">
              <a:extLst>
                <a:ext uri="{FF2B5EF4-FFF2-40B4-BE49-F238E27FC236}">
                  <a16:creationId xmlns:a16="http://schemas.microsoft.com/office/drawing/2014/main" id="{536EA419-D893-4ADA-A808-763072DB333F}"/>
                </a:ext>
              </a:extLst>
            </p:cNvPr>
            <p:cNvGrpSpPr/>
            <p:nvPr/>
          </p:nvGrpSpPr>
          <p:grpSpPr>
            <a:xfrm>
              <a:off x="5950866" y="5927215"/>
              <a:ext cx="399307" cy="1527297"/>
              <a:chOff x="5950866" y="5927215"/>
              <a:chExt cx="399307" cy="1527297"/>
            </a:xfrm>
          </p:grpSpPr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DA801309-49DA-422E-866A-CE3978E1B34A}"/>
                  </a:ext>
                </a:extLst>
              </p:cNvPr>
              <p:cNvSpPr/>
              <p:nvPr/>
            </p:nvSpPr>
            <p:spPr>
              <a:xfrm>
                <a:off x="5950866" y="5927215"/>
                <a:ext cx="399307" cy="1527203"/>
              </a:xfrm>
              <a:custGeom>
                <a:avLst/>
                <a:gdLst>
                  <a:gd name="connsiteX0" fmla="*/ 208885 w 399307"/>
                  <a:gd name="connsiteY0" fmla="*/ 1481173 h 1527203"/>
                  <a:gd name="connsiteX1" fmla="*/ 377537 w 399307"/>
                  <a:gd name="connsiteY1" fmla="*/ 941523 h 1527203"/>
                  <a:gd name="connsiteX2" fmla="*/ 391204 w 399307"/>
                  <a:gd name="connsiteY2" fmla="*/ 809221 h 1527203"/>
                  <a:gd name="connsiteX3" fmla="*/ 361687 w 399307"/>
                  <a:gd name="connsiteY3" fmla="*/ 206362 h 1527203"/>
                  <a:gd name="connsiteX4" fmla="*/ 258047 w 399307"/>
                  <a:gd name="connsiteY4" fmla="*/ 316 h 1527203"/>
                  <a:gd name="connsiteX5" fmla="*/ 129541 w 399307"/>
                  <a:gd name="connsiteY5" fmla="*/ 172480 h 1527203"/>
                  <a:gd name="connsiteX6" fmla="*/ 23433 w 399307"/>
                  <a:gd name="connsiteY6" fmla="*/ 533891 h 1527203"/>
                  <a:gd name="connsiteX7" fmla="*/ 4262 w 399307"/>
                  <a:gd name="connsiteY7" fmla="*/ 696185 h 1527203"/>
                  <a:gd name="connsiteX8" fmla="*/ 9007 w 399307"/>
                  <a:gd name="connsiteY8" fmla="*/ 1000177 h 1527203"/>
                  <a:gd name="connsiteX9" fmla="*/ 105529 w 399307"/>
                  <a:gd name="connsiteY9" fmla="*/ 1372692 h 1527203"/>
                  <a:gd name="connsiteX10" fmla="*/ 145391 w 399307"/>
                  <a:gd name="connsiteY10" fmla="*/ 1442450 h 1527203"/>
                  <a:gd name="connsiteX11" fmla="*/ 151180 w 399307"/>
                  <a:gd name="connsiteY11" fmla="*/ 1333116 h 1527203"/>
                  <a:gd name="connsiteX12" fmla="*/ 171491 w 399307"/>
                  <a:gd name="connsiteY12" fmla="*/ 1366713 h 1527203"/>
                  <a:gd name="connsiteX13" fmla="*/ 190662 w 399307"/>
                  <a:gd name="connsiteY13" fmla="*/ 1314229 h 1527203"/>
                  <a:gd name="connsiteX14" fmla="*/ 177660 w 399307"/>
                  <a:gd name="connsiteY14" fmla="*/ 1527203 h 1527203"/>
                  <a:gd name="connsiteX15" fmla="*/ 208885 w 399307"/>
                  <a:gd name="connsiteY15" fmla="*/ 1481173 h 1527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07" h="1527203">
                    <a:moveTo>
                      <a:pt x="208885" y="1481173"/>
                    </a:moveTo>
                    <a:cubicBezTo>
                      <a:pt x="309487" y="1320683"/>
                      <a:pt x="353715" y="1129347"/>
                      <a:pt x="377537" y="941523"/>
                    </a:cubicBezTo>
                    <a:cubicBezTo>
                      <a:pt x="383137" y="897580"/>
                      <a:pt x="387787" y="853353"/>
                      <a:pt x="391204" y="809221"/>
                    </a:cubicBezTo>
                    <a:cubicBezTo>
                      <a:pt x="407243" y="607161"/>
                      <a:pt x="400505" y="403677"/>
                      <a:pt x="361687" y="206362"/>
                    </a:cubicBezTo>
                    <a:cubicBezTo>
                      <a:pt x="351532" y="154447"/>
                      <a:pt x="325717" y="8098"/>
                      <a:pt x="258047" y="316"/>
                    </a:cubicBezTo>
                    <a:cubicBezTo>
                      <a:pt x="192465" y="-7372"/>
                      <a:pt x="149282" y="127398"/>
                      <a:pt x="129541" y="172480"/>
                    </a:cubicBezTo>
                    <a:cubicBezTo>
                      <a:pt x="79050" y="288173"/>
                      <a:pt x="44218" y="409941"/>
                      <a:pt x="23433" y="533891"/>
                    </a:cubicBezTo>
                    <a:cubicBezTo>
                      <a:pt x="14417" y="587704"/>
                      <a:pt x="8058" y="641897"/>
                      <a:pt x="4262" y="696185"/>
                    </a:cubicBezTo>
                    <a:cubicBezTo>
                      <a:pt x="-2761" y="797642"/>
                      <a:pt x="-1053" y="899384"/>
                      <a:pt x="9007" y="1000177"/>
                    </a:cubicBezTo>
                    <a:cubicBezTo>
                      <a:pt x="21915" y="1128967"/>
                      <a:pt x="48774" y="1258517"/>
                      <a:pt x="105529" y="1372692"/>
                    </a:cubicBezTo>
                    <a:cubicBezTo>
                      <a:pt x="117393" y="1396704"/>
                      <a:pt x="130680" y="1419957"/>
                      <a:pt x="145391" y="1442450"/>
                    </a:cubicBezTo>
                    <a:cubicBezTo>
                      <a:pt x="147289" y="1406005"/>
                      <a:pt x="149282" y="1369560"/>
                      <a:pt x="151180" y="1333116"/>
                    </a:cubicBezTo>
                    <a:cubicBezTo>
                      <a:pt x="158014" y="1344315"/>
                      <a:pt x="164752" y="1355514"/>
                      <a:pt x="171491" y="1366713"/>
                    </a:cubicBezTo>
                    <a:cubicBezTo>
                      <a:pt x="177944" y="1349250"/>
                      <a:pt x="184303" y="1331787"/>
                      <a:pt x="190662" y="1314229"/>
                    </a:cubicBezTo>
                    <a:cubicBezTo>
                      <a:pt x="205468" y="1384176"/>
                      <a:pt x="200912" y="1458585"/>
                      <a:pt x="177660" y="1527203"/>
                    </a:cubicBezTo>
                    <a:cubicBezTo>
                      <a:pt x="188764" y="1512208"/>
                      <a:pt x="199014" y="1496833"/>
                      <a:pt x="208885" y="1481173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ED25DFB8-3190-441A-99A3-71183AD31F25}"/>
                  </a:ext>
                </a:extLst>
              </p:cNvPr>
              <p:cNvSpPr/>
              <p:nvPr/>
            </p:nvSpPr>
            <p:spPr>
              <a:xfrm>
                <a:off x="6049812" y="6112602"/>
                <a:ext cx="156064" cy="1341910"/>
              </a:xfrm>
              <a:custGeom>
                <a:avLst/>
                <a:gdLst>
                  <a:gd name="connsiteX0" fmla="*/ 109939 w 156064"/>
                  <a:gd name="connsiteY0" fmla="*/ 1295786 h 1341910"/>
                  <a:gd name="connsiteX1" fmla="*/ 156064 w 156064"/>
                  <a:gd name="connsiteY1" fmla="*/ 1134441 h 1341910"/>
                  <a:gd name="connsiteX2" fmla="*/ 124744 w 156064"/>
                  <a:gd name="connsiteY2" fmla="*/ 1177055 h 1341910"/>
                  <a:gd name="connsiteX3" fmla="*/ 142872 w 156064"/>
                  <a:gd name="connsiteY3" fmla="*/ 1034787 h 1341910"/>
                  <a:gd name="connsiteX4" fmla="*/ 119524 w 156064"/>
                  <a:gd name="connsiteY4" fmla="*/ 1090593 h 1341910"/>
                  <a:gd name="connsiteX5" fmla="*/ 78239 w 156064"/>
                  <a:gd name="connsiteY5" fmla="*/ 0 h 1341910"/>
                  <a:gd name="connsiteX6" fmla="*/ 75012 w 156064"/>
                  <a:gd name="connsiteY6" fmla="*/ 1091068 h 1341910"/>
                  <a:gd name="connsiteX7" fmla="*/ 40466 w 156064"/>
                  <a:gd name="connsiteY7" fmla="*/ 973476 h 1341910"/>
                  <a:gd name="connsiteX8" fmla="*/ 37998 w 156064"/>
                  <a:gd name="connsiteY8" fmla="*/ 1145830 h 1341910"/>
                  <a:gd name="connsiteX9" fmla="*/ 2502 w 156064"/>
                  <a:gd name="connsiteY9" fmla="*/ 1009542 h 1341910"/>
                  <a:gd name="connsiteX10" fmla="*/ 6773 w 156064"/>
                  <a:gd name="connsiteY10" fmla="*/ 1187400 h 1341910"/>
                  <a:gd name="connsiteX11" fmla="*/ 46635 w 156064"/>
                  <a:gd name="connsiteY11" fmla="*/ 1257158 h 1341910"/>
                  <a:gd name="connsiteX12" fmla="*/ 52424 w 156064"/>
                  <a:gd name="connsiteY12" fmla="*/ 1147823 h 1341910"/>
                  <a:gd name="connsiteX13" fmla="*/ 72735 w 156064"/>
                  <a:gd name="connsiteY13" fmla="*/ 1181421 h 1341910"/>
                  <a:gd name="connsiteX14" fmla="*/ 91906 w 156064"/>
                  <a:gd name="connsiteY14" fmla="*/ 1128936 h 1341910"/>
                  <a:gd name="connsiteX15" fmla="*/ 78904 w 156064"/>
                  <a:gd name="connsiteY15" fmla="*/ 1341911 h 1341910"/>
                  <a:gd name="connsiteX16" fmla="*/ 109939 w 156064"/>
                  <a:gd name="connsiteY16" fmla="*/ 1295786 h 1341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6064" h="1341910">
                    <a:moveTo>
                      <a:pt x="109939" y="1295786"/>
                    </a:moveTo>
                    <a:cubicBezTo>
                      <a:pt x="130534" y="1243586"/>
                      <a:pt x="146099" y="1189488"/>
                      <a:pt x="156064" y="1134441"/>
                    </a:cubicBezTo>
                    <a:cubicBezTo>
                      <a:pt x="145624" y="1148677"/>
                      <a:pt x="135184" y="1162914"/>
                      <a:pt x="124744" y="1177055"/>
                    </a:cubicBezTo>
                    <a:cubicBezTo>
                      <a:pt x="138316" y="1130835"/>
                      <a:pt x="144485" y="1082526"/>
                      <a:pt x="142872" y="1034787"/>
                    </a:cubicBezTo>
                    <a:cubicBezTo>
                      <a:pt x="128920" y="1049878"/>
                      <a:pt x="120473" y="1070093"/>
                      <a:pt x="119524" y="1090593"/>
                    </a:cubicBezTo>
                    <a:cubicBezTo>
                      <a:pt x="128161" y="726050"/>
                      <a:pt x="114304" y="361601"/>
                      <a:pt x="78239" y="0"/>
                    </a:cubicBezTo>
                    <a:cubicBezTo>
                      <a:pt x="56790" y="363689"/>
                      <a:pt x="65901" y="727663"/>
                      <a:pt x="75012" y="1091068"/>
                    </a:cubicBezTo>
                    <a:cubicBezTo>
                      <a:pt x="63528" y="1051871"/>
                      <a:pt x="51950" y="1012673"/>
                      <a:pt x="40466" y="973476"/>
                    </a:cubicBezTo>
                    <a:cubicBezTo>
                      <a:pt x="39611" y="1030896"/>
                      <a:pt x="38757" y="1088410"/>
                      <a:pt x="37998" y="1145830"/>
                    </a:cubicBezTo>
                    <a:cubicBezTo>
                      <a:pt x="14461" y="1104924"/>
                      <a:pt x="2123" y="1057375"/>
                      <a:pt x="2502" y="1009542"/>
                    </a:cubicBezTo>
                    <a:cubicBezTo>
                      <a:pt x="-2528" y="1069239"/>
                      <a:pt x="604" y="1128367"/>
                      <a:pt x="6773" y="1187400"/>
                    </a:cubicBezTo>
                    <a:cubicBezTo>
                      <a:pt x="18637" y="1211412"/>
                      <a:pt x="31924" y="1234664"/>
                      <a:pt x="46635" y="1257158"/>
                    </a:cubicBezTo>
                    <a:cubicBezTo>
                      <a:pt x="48533" y="1220713"/>
                      <a:pt x="50526" y="1184268"/>
                      <a:pt x="52424" y="1147823"/>
                    </a:cubicBezTo>
                    <a:cubicBezTo>
                      <a:pt x="59258" y="1159022"/>
                      <a:pt x="65996" y="1170222"/>
                      <a:pt x="72735" y="1181421"/>
                    </a:cubicBezTo>
                    <a:cubicBezTo>
                      <a:pt x="79188" y="1163958"/>
                      <a:pt x="85547" y="1146494"/>
                      <a:pt x="91906" y="1128936"/>
                    </a:cubicBezTo>
                    <a:cubicBezTo>
                      <a:pt x="106712" y="1198884"/>
                      <a:pt x="102156" y="1273292"/>
                      <a:pt x="78904" y="1341911"/>
                    </a:cubicBezTo>
                    <a:cubicBezTo>
                      <a:pt x="89818" y="1326820"/>
                      <a:pt x="100068" y="1311445"/>
                      <a:pt x="109939" y="1295786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0EF6920E-B0EA-4E4A-833C-1675AE0620BB}"/>
                  </a:ext>
                </a:extLst>
              </p:cNvPr>
              <p:cNvSpPr/>
              <p:nvPr/>
            </p:nvSpPr>
            <p:spPr>
              <a:xfrm>
                <a:off x="6185313" y="6284292"/>
                <a:ext cx="56184" cy="783089"/>
              </a:xfrm>
              <a:custGeom>
                <a:avLst/>
                <a:gdLst>
                  <a:gd name="connsiteX0" fmla="*/ 15723 w 56184"/>
                  <a:gd name="connsiteY0" fmla="*/ 783090 h 783089"/>
                  <a:gd name="connsiteX1" fmla="*/ 56059 w 56184"/>
                  <a:gd name="connsiteY1" fmla="*/ 389694 h 783089"/>
                  <a:gd name="connsiteX2" fmla="*/ 917 w 56184"/>
                  <a:gd name="connsiteY2" fmla="*/ 0 h 783089"/>
                  <a:gd name="connsiteX3" fmla="*/ 25309 w 56184"/>
                  <a:gd name="connsiteY3" fmla="*/ 389030 h 783089"/>
                  <a:gd name="connsiteX4" fmla="*/ 15723 w 56184"/>
                  <a:gd name="connsiteY4" fmla="*/ 783090 h 783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184" h="783089">
                    <a:moveTo>
                      <a:pt x="15723" y="783090"/>
                    </a:moveTo>
                    <a:cubicBezTo>
                      <a:pt x="28915" y="650218"/>
                      <a:pt x="58337" y="524654"/>
                      <a:pt x="56059" y="389694"/>
                    </a:cubicBezTo>
                    <a:cubicBezTo>
                      <a:pt x="53971" y="267262"/>
                      <a:pt x="49416" y="112277"/>
                      <a:pt x="917" y="0"/>
                    </a:cubicBezTo>
                    <a:cubicBezTo>
                      <a:pt x="-5157" y="127462"/>
                      <a:pt x="20753" y="261188"/>
                      <a:pt x="25309" y="389030"/>
                    </a:cubicBezTo>
                    <a:cubicBezTo>
                      <a:pt x="29959" y="520193"/>
                      <a:pt x="28820" y="651926"/>
                      <a:pt x="15723" y="78309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33F58B80-6451-4400-B35B-0E6A34116F8B}"/>
                  </a:ext>
                </a:extLst>
              </p:cNvPr>
              <p:cNvSpPr/>
              <p:nvPr/>
            </p:nvSpPr>
            <p:spPr>
              <a:xfrm>
                <a:off x="6281451" y="6645703"/>
                <a:ext cx="9368" cy="71845"/>
              </a:xfrm>
              <a:custGeom>
                <a:avLst/>
                <a:gdLst>
                  <a:gd name="connsiteX0" fmla="*/ 9369 w 9368"/>
                  <a:gd name="connsiteY0" fmla="*/ 71846 h 71845"/>
                  <a:gd name="connsiteX1" fmla="*/ 7186 w 9368"/>
                  <a:gd name="connsiteY1" fmla="*/ 18887 h 71845"/>
                  <a:gd name="connsiteX2" fmla="*/ 162 w 9368"/>
                  <a:gd name="connsiteY2" fmla="*/ 0 h 71845"/>
                  <a:gd name="connsiteX3" fmla="*/ 9369 w 9368"/>
                  <a:gd name="connsiteY3" fmla="*/ 71846 h 71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68" h="71845">
                    <a:moveTo>
                      <a:pt x="9369" y="71846"/>
                    </a:moveTo>
                    <a:cubicBezTo>
                      <a:pt x="8799" y="54193"/>
                      <a:pt x="8135" y="36540"/>
                      <a:pt x="7186" y="18887"/>
                    </a:cubicBezTo>
                    <a:cubicBezTo>
                      <a:pt x="4908" y="12528"/>
                      <a:pt x="2535" y="6264"/>
                      <a:pt x="162" y="0"/>
                    </a:cubicBezTo>
                    <a:cubicBezTo>
                      <a:pt x="-787" y="24392"/>
                      <a:pt x="2440" y="48783"/>
                      <a:pt x="9369" y="71846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5" name="Graphic 14">
              <a:extLst>
                <a:ext uri="{FF2B5EF4-FFF2-40B4-BE49-F238E27FC236}">
                  <a16:creationId xmlns:a16="http://schemas.microsoft.com/office/drawing/2014/main" id="{A9885399-FE0E-4B62-965A-57B4FCF66314}"/>
                </a:ext>
              </a:extLst>
            </p:cNvPr>
            <p:cNvGrpSpPr/>
            <p:nvPr/>
          </p:nvGrpSpPr>
          <p:grpSpPr>
            <a:xfrm>
              <a:off x="6773507" y="5379349"/>
              <a:ext cx="371483" cy="1408277"/>
              <a:chOff x="6773507" y="5379349"/>
              <a:chExt cx="371483" cy="1408277"/>
            </a:xfrm>
          </p:grpSpPr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9DEE8B5A-CC2F-4717-BA4B-F29DADF54C7B}"/>
                  </a:ext>
                </a:extLst>
              </p:cNvPr>
              <p:cNvSpPr/>
              <p:nvPr/>
            </p:nvSpPr>
            <p:spPr>
              <a:xfrm>
                <a:off x="6773507" y="5379444"/>
                <a:ext cx="371448" cy="1408182"/>
              </a:xfrm>
              <a:custGeom>
                <a:avLst/>
                <a:gdLst>
                  <a:gd name="connsiteX0" fmla="*/ 339505 w 371448"/>
                  <a:gd name="connsiteY0" fmla="*/ 1309632 h 1408182"/>
                  <a:gd name="connsiteX1" fmla="*/ 250291 w 371448"/>
                  <a:gd name="connsiteY1" fmla="*/ 1407957 h 1408182"/>
                  <a:gd name="connsiteX2" fmla="*/ 200939 w 371448"/>
                  <a:gd name="connsiteY2" fmla="*/ 1382237 h 1408182"/>
                  <a:gd name="connsiteX3" fmla="*/ 54115 w 371448"/>
                  <a:gd name="connsiteY3" fmla="*/ 1128262 h 1408182"/>
                  <a:gd name="connsiteX4" fmla="*/ 397 w 371448"/>
                  <a:gd name="connsiteY4" fmla="*/ 722528 h 1408182"/>
                  <a:gd name="connsiteX5" fmla="*/ 4383 w 371448"/>
                  <a:gd name="connsiteY5" fmla="*/ 463808 h 1408182"/>
                  <a:gd name="connsiteX6" fmla="*/ 25737 w 371448"/>
                  <a:gd name="connsiteY6" fmla="*/ 103251 h 1408182"/>
                  <a:gd name="connsiteX7" fmla="*/ 74330 w 371448"/>
                  <a:gd name="connsiteY7" fmla="*/ 5305 h 1408182"/>
                  <a:gd name="connsiteX8" fmla="*/ 117039 w 371448"/>
                  <a:gd name="connsiteY8" fmla="*/ 8817 h 1408182"/>
                  <a:gd name="connsiteX9" fmla="*/ 132699 w 371448"/>
                  <a:gd name="connsiteY9" fmla="*/ 23338 h 1408182"/>
                  <a:gd name="connsiteX10" fmla="*/ 236339 w 371448"/>
                  <a:gd name="connsiteY10" fmla="*/ 289841 h 1408182"/>
                  <a:gd name="connsiteX11" fmla="*/ 319954 w 371448"/>
                  <a:gd name="connsiteY11" fmla="*/ 605506 h 1408182"/>
                  <a:gd name="connsiteX12" fmla="*/ 359246 w 371448"/>
                  <a:gd name="connsiteY12" fmla="*/ 856065 h 1408182"/>
                  <a:gd name="connsiteX13" fmla="*/ 339505 w 371448"/>
                  <a:gd name="connsiteY13" fmla="*/ 1309632 h 1408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1448" h="1408182">
                    <a:moveTo>
                      <a:pt x="339505" y="1309632"/>
                    </a:moveTo>
                    <a:cubicBezTo>
                      <a:pt x="326123" y="1357371"/>
                      <a:pt x="296037" y="1412133"/>
                      <a:pt x="250291" y="1407957"/>
                    </a:cubicBezTo>
                    <a:cubicBezTo>
                      <a:pt x="231879" y="1406249"/>
                      <a:pt x="215460" y="1394670"/>
                      <a:pt x="200939" y="1382237"/>
                    </a:cubicBezTo>
                    <a:cubicBezTo>
                      <a:pt x="127764" y="1319123"/>
                      <a:pt x="82777" y="1224689"/>
                      <a:pt x="54115" y="1128262"/>
                    </a:cubicBezTo>
                    <a:cubicBezTo>
                      <a:pt x="15203" y="997383"/>
                      <a:pt x="2580" y="860525"/>
                      <a:pt x="397" y="722528"/>
                    </a:cubicBezTo>
                    <a:cubicBezTo>
                      <a:pt x="-1027" y="636352"/>
                      <a:pt x="1631" y="549700"/>
                      <a:pt x="4383" y="463808"/>
                    </a:cubicBezTo>
                    <a:cubicBezTo>
                      <a:pt x="8274" y="343749"/>
                      <a:pt x="10552" y="222456"/>
                      <a:pt x="25737" y="103251"/>
                    </a:cubicBezTo>
                    <a:cubicBezTo>
                      <a:pt x="30293" y="67945"/>
                      <a:pt x="47946" y="20870"/>
                      <a:pt x="74330" y="5305"/>
                    </a:cubicBezTo>
                    <a:cubicBezTo>
                      <a:pt x="86764" y="-2098"/>
                      <a:pt x="101285" y="-2477"/>
                      <a:pt x="117039" y="8817"/>
                    </a:cubicBezTo>
                    <a:cubicBezTo>
                      <a:pt x="122069" y="12423"/>
                      <a:pt x="127384" y="17169"/>
                      <a:pt x="132699" y="23338"/>
                    </a:cubicBezTo>
                    <a:cubicBezTo>
                      <a:pt x="184235" y="82276"/>
                      <a:pt x="211568" y="214199"/>
                      <a:pt x="236339" y="289841"/>
                    </a:cubicBezTo>
                    <a:cubicBezTo>
                      <a:pt x="270222" y="393101"/>
                      <a:pt x="298125" y="498544"/>
                      <a:pt x="319954" y="605506"/>
                    </a:cubicBezTo>
                    <a:cubicBezTo>
                      <a:pt x="336753" y="688267"/>
                      <a:pt x="349945" y="771881"/>
                      <a:pt x="359246" y="856065"/>
                    </a:cubicBezTo>
                    <a:cubicBezTo>
                      <a:pt x="376140" y="1007349"/>
                      <a:pt x="380410" y="1163758"/>
                      <a:pt x="339505" y="1309632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704A8C8B-13CF-4BBA-B563-F7C4C8D9F861}"/>
                  </a:ext>
                </a:extLst>
              </p:cNvPr>
              <p:cNvSpPr/>
              <p:nvPr/>
            </p:nvSpPr>
            <p:spPr>
              <a:xfrm>
                <a:off x="6850210" y="6246898"/>
                <a:ext cx="2752" cy="23821"/>
              </a:xfrm>
              <a:custGeom>
                <a:avLst/>
                <a:gdLst>
                  <a:gd name="connsiteX0" fmla="*/ 2752 w 2752"/>
                  <a:gd name="connsiteY0" fmla="*/ 23822 h 23821"/>
                  <a:gd name="connsiteX1" fmla="*/ 0 w 2752"/>
                  <a:gd name="connsiteY1" fmla="*/ 0 h 23821"/>
                  <a:gd name="connsiteX2" fmla="*/ 2752 w 2752"/>
                  <a:gd name="connsiteY2" fmla="*/ 23822 h 2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52" h="23821">
                    <a:moveTo>
                      <a:pt x="2752" y="23822"/>
                    </a:moveTo>
                    <a:cubicBezTo>
                      <a:pt x="1614" y="15850"/>
                      <a:pt x="759" y="7972"/>
                      <a:pt x="0" y="0"/>
                    </a:cubicBezTo>
                    <a:cubicBezTo>
                      <a:pt x="854" y="7877"/>
                      <a:pt x="1709" y="15850"/>
                      <a:pt x="2752" y="23822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B07CE7AE-2328-4DF1-A7DF-1BFF297A1EF6}"/>
                  </a:ext>
                </a:extLst>
              </p:cNvPr>
              <p:cNvSpPr/>
              <p:nvPr/>
            </p:nvSpPr>
            <p:spPr>
              <a:xfrm>
                <a:off x="6773904" y="5928670"/>
                <a:ext cx="371086" cy="858956"/>
              </a:xfrm>
              <a:custGeom>
                <a:avLst/>
                <a:gdLst>
                  <a:gd name="connsiteX0" fmla="*/ 339108 w 371086"/>
                  <a:gd name="connsiteY0" fmla="*/ 760407 h 858956"/>
                  <a:gd name="connsiteX1" fmla="*/ 249894 w 371086"/>
                  <a:gd name="connsiteY1" fmla="*/ 858732 h 858956"/>
                  <a:gd name="connsiteX2" fmla="*/ 200542 w 371086"/>
                  <a:gd name="connsiteY2" fmla="*/ 833012 h 858956"/>
                  <a:gd name="connsiteX3" fmla="*/ 53718 w 371086"/>
                  <a:gd name="connsiteY3" fmla="*/ 579037 h 858956"/>
                  <a:gd name="connsiteX4" fmla="*/ 0 w 371086"/>
                  <a:gd name="connsiteY4" fmla="*/ 173303 h 858956"/>
                  <a:gd name="connsiteX5" fmla="*/ 123760 w 371086"/>
                  <a:gd name="connsiteY5" fmla="*/ 556354 h 858956"/>
                  <a:gd name="connsiteX6" fmla="*/ 79438 w 371086"/>
                  <a:gd name="connsiteY6" fmla="*/ 345467 h 858956"/>
                  <a:gd name="connsiteX7" fmla="*/ 135624 w 371086"/>
                  <a:gd name="connsiteY7" fmla="*/ 525318 h 858956"/>
                  <a:gd name="connsiteX8" fmla="*/ 121008 w 371086"/>
                  <a:gd name="connsiteY8" fmla="*/ 335501 h 858956"/>
                  <a:gd name="connsiteX9" fmla="*/ 172544 w 371086"/>
                  <a:gd name="connsiteY9" fmla="*/ 572773 h 858956"/>
                  <a:gd name="connsiteX10" fmla="*/ 117686 w 371086"/>
                  <a:gd name="connsiteY10" fmla="*/ 0 h 858956"/>
                  <a:gd name="connsiteX11" fmla="*/ 234803 w 371086"/>
                  <a:gd name="connsiteY11" fmla="*/ 620797 h 858956"/>
                  <a:gd name="connsiteX12" fmla="*/ 254355 w 371086"/>
                  <a:gd name="connsiteY12" fmla="*/ 284726 h 858956"/>
                  <a:gd name="connsiteX13" fmla="*/ 301619 w 371086"/>
                  <a:gd name="connsiteY13" fmla="*/ 595836 h 858956"/>
                  <a:gd name="connsiteX14" fmla="*/ 313008 w 371086"/>
                  <a:gd name="connsiteY14" fmla="*/ 244294 h 858956"/>
                  <a:gd name="connsiteX15" fmla="*/ 333319 w 371086"/>
                  <a:gd name="connsiteY15" fmla="*/ 486880 h 858956"/>
                  <a:gd name="connsiteX16" fmla="*/ 319747 w 371086"/>
                  <a:gd name="connsiteY16" fmla="*/ 56281 h 858956"/>
                  <a:gd name="connsiteX17" fmla="*/ 359039 w 371086"/>
                  <a:gd name="connsiteY17" fmla="*/ 306839 h 858956"/>
                  <a:gd name="connsiteX18" fmla="*/ 339108 w 371086"/>
                  <a:gd name="connsiteY18" fmla="*/ 760407 h 858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71086" h="858956">
                    <a:moveTo>
                      <a:pt x="339108" y="760407"/>
                    </a:moveTo>
                    <a:cubicBezTo>
                      <a:pt x="325726" y="808146"/>
                      <a:pt x="295640" y="862908"/>
                      <a:pt x="249894" y="858732"/>
                    </a:cubicBezTo>
                    <a:cubicBezTo>
                      <a:pt x="231482" y="857024"/>
                      <a:pt x="215063" y="845445"/>
                      <a:pt x="200542" y="833012"/>
                    </a:cubicBezTo>
                    <a:cubicBezTo>
                      <a:pt x="127367" y="769898"/>
                      <a:pt x="82380" y="675464"/>
                      <a:pt x="53718" y="579037"/>
                    </a:cubicBezTo>
                    <a:cubicBezTo>
                      <a:pt x="14806" y="448158"/>
                      <a:pt x="2183" y="311300"/>
                      <a:pt x="0" y="173303"/>
                    </a:cubicBezTo>
                    <a:cubicBezTo>
                      <a:pt x="23727" y="305416"/>
                      <a:pt x="62355" y="432878"/>
                      <a:pt x="123760" y="556354"/>
                    </a:cubicBezTo>
                    <a:cubicBezTo>
                      <a:pt x="101647" y="488114"/>
                      <a:pt x="88075" y="417123"/>
                      <a:pt x="79438" y="345467"/>
                    </a:cubicBezTo>
                    <a:cubicBezTo>
                      <a:pt x="88170" y="408391"/>
                      <a:pt x="107246" y="469512"/>
                      <a:pt x="135624" y="525318"/>
                    </a:cubicBezTo>
                    <a:cubicBezTo>
                      <a:pt x="127936" y="462299"/>
                      <a:pt x="123001" y="398900"/>
                      <a:pt x="121008" y="335501"/>
                    </a:cubicBezTo>
                    <a:cubicBezTo>
                      <a:pt x="126513" y="416838"/>
                      <a:pt x="143976" y="497225"/>
                      <a:pt x="172544" y="572773"/>
                    </a:cubicBezTo>
                    <a:cubicBezTo>
                      <a:pt x="173493" y="380488"/>
                      <a:pt x="154985" y="188109"/>
                      <a:pt x="117686" y="0"/>
                    </a:cubicBezTo>
                    <a:cubicBezTo>
                      <a:pt x="176530" y="201776"/>
                      <a:pt x="215822" y="410195"/>
                      <a:pt x="234803" y="620797"/>
                    </a:cubicBezTo>
                    <a:cubicBezTo>
                      <a:pt x="241352" y="508804"/>
                      <a:pt x="247806" y="396717"/>
                      <a:pt x="254355" y="284726"/>
                    </a:cubicBezTo>
                    <a:cubicBezTo>
                      <a:pt x="266978" y="388935"/>
                      <a:pt x="279600" y="493429"/>
                      <a:pt x="301619" y="595836"/>
                    </a:cubicBezTo>
                    <a:cubicBezTo>
                      <a:pt x="297538" y="478529"/>
                      <a:pt x="301334" y="360937"/>
                      <a:pt x="313008" y="244294"/>
                    </a:cubicBezTo>
                    <a:cubicBezTo>
                      <a:pt x="307788" y="325631"/>
                      <a:pt x="314717" y="407822"/>
                      <a:pt x="333319" y="486880"/>
                    </a:cubicBezTo>
                    <a:cubicBezTo>
                      <a:pt x="339203" y="343284"/>
                      <a:pt x="334647" y="199213"/>
                      <a:pt x="319747" y="56281"/>
                    </a:cubicBezTo>
                    <a:cubicBezTo>
                      <a:pt x="336545" y="139041"/>
                      <a:pt x="349738" y="222655"/>
                      <a:pt x="359039" y="306839"/>
                    </a:cubicBezTo>
                    <a:cubicBezTo>
                      <a:pt x="375743" y="458123"/>
                      <a:pt x="380013" y="614533"/>
                      <a:pt x="339108" y="760407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040C877E-CBA8-458A-8B88-3B7ACBC5856D}"/>
                  </a:ext>
                </a:extLst>
              </p:cNvPr>
              <p:cNvSpPr/>
              <p:nvPr/>
            </p:nvSpPr>
            <p:spPr>
              <a:xfrm>
                <a:off x="6847837" y="5379349"/>
                <a:ext cx="179851" cy="1182359"/>
              </a:xfrm>
              <a:custGeom>
                <a:avLst/>
                <a:gdLst>
                  <a:gd name="connsiteX0" fmla="*/ 179852 w 179851"/>
                  <a:gd name="connsiteY0" fmla="*/ 1182360 h 1182359"/>
                  <a:gd name="connsiteX1" fmla="*/ 56755 w 179851"/>
                  <a:gd name="connsiteY1" fmla="*/ 411418 h 1182359"/>
                  <a:gd name="connsiteX2" fmla="*/ 26100 w 179851"/>
                  <a:gd name="connsiteY2" fmla="*/ 216097 h 1182359"/>
                  <a:gd name="connsiteX3" fmla="*/ 1519 w 179851"/>
                  <a:gd name="connsiteY3" fmla="*/ 18877 h 1182359"/>
                  <a:gd name="connsiteX4" fmla="*/ 0 w 179851"/>
                  <a:gd name="connsiteY4" fmla="*/ 5305 h 1182359"/>
                  <a:gd name="connsiteX5" fmla="*/ 42709 w 179851"/>
                  <a:gd name="connsiteY5" fmla="*/ 8817 h 1182359"/>
                  <a:gd name="connsiteX6" fmla="*/ 46410 w 179851"/>
                  <a:gd name="connsiteY6" fmla="*/ 102302 h 1182359"/>
                  <a:gd name="connsiteX7" fmla="*/ 71087 w 179851"/>
                  <a:gd name="connsiteY7" fmla="*/ 275699 h 1182359"/>
                  <a:gd name="connsiteX8" fmla="*/ 154606 w 179851"/>
                  <a:gd name="connsiteY8" fmla="*/ 988652 h 1182359"/>
                  <a:gd name="connsiteX9" fmla="*/ 179852 w 179851"/>
                  <a:gd name="connsiteY9" fmla="*/ 1182360 h 1182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851" h="1182359">
                    <a:moveTo>
                      <a:pt x="179852" y="1182360"/>
                    </a:moveTo>
                    <a:cubicBezTo>
                      <a:pt x="88550" y="940154"/>
                      <a:pt x="93010" y="670044"/>
                      <a:pt x="56755" y="411418"/>
                    </a:cubicBezTo>
                    <a:cubicBezTo>
                      <a:pt x="47549" y="346121"/>
                      <a:pt x="35781" y="281299"/>
                      <a:pt x="26100" y="216097"/>
                    </a:cubicBezTo>
                    <a:cubicBezTo>
                      <a:pt x="16419" y="150705"/>
                      <a:pt x="7878" y="84743"/>
                      <a:pt x="1519" y="18877"/>
                    </a:cubicBezTo>
                    <a:cubicBezTo>
                      <a:pt x="1044" y="14227"/>
                      <a:pt x="570" y="9766"/>
                      <a:pt x="0" y="5305"/>
                    </a:cubicBezTo>
                    <a:cubicBezTo>
                      <a:pt x="12433" y="-2098"/>
                      <a:pt x="26954" y="-2477"/>
                      <a:pt x="42709" y="8817"/>
                    </a:cubicBezTo>
                    <a:cubicBezTo>
                      <a:pt x="44892" y="39852"/>
                      <a:pt x="44512" y="71172"/>
                      <a:pt x="46410" y="102302"/>
                    </a:cubicBezTo>
                    <a:cubicBezTo>
                      <a:pt x="50017" y="160670"/>
                      <a:pt x="61596" y="218090"/>
                      <a:pt x="71087" y="275699"/>
                    </a:cubicBezTo>
                    <a:cubicBezTo>
                      <a:pt x="109999" y="511547"/>
                      <a:pt x="114555" y="752994"/>
                      <a:pt x="154606" y="988652"/>
                    </a:cubicBezTo>
                    <a:cubicBezTo>
                      <a:pt x="165615" y="1052810"/>
                      <a:pt x="179187" y="1117063"/>
                      <a:pt x="179852" y="1182360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40BF166B-5E0B-44E7-91CD-0D97F5045578}"/>
                  </a:ext>
                </a:extLst>
              </p:cNvPr>
              <p:cNvSpPr/>
              <p:nvPr/>
            </p:nvSpPr>
            <p:spPr>
              <a:xfrm>
                <a:off x="6842048" y="5528061"/>
                <a:ext cx="50965" cy="466285"/>
              </a:xfrm>
              <a:custGeom>
                <a:avLst/>
                <a:gdLst>
                  <a:gd name="connsiteX0" fmla="*/ 50966 w 50965"/>
                  <a:gd name="connsiteY0" fmla="*/ 466285 h 466285"/>
                  <a:gd name="connsiteX1" fmla="*/ 40526 w 50965"/>
                  <a:gd name="connsiteY1" fmla="*/ 429366 h 466285"/>
                  <a:gd name="connsiteX2" fmla="*/ 0 w 50965"/>
                  <a:gd name="connsiteY2" fmla="*/ 0 h 466285"/>
                  <a:gd name="connsiteX3" fmla="*/ 39577 w 50965"/>
                  <a:gd name="connsiteY3" fmla="*/ 232051 h 466285"/>
                  <a:gd name="connsiteX4" fmla="*/ 48783 w 50965"/>
                  <a:gd name="connsiteY4" fmla="*/ 348978 h 466285"/>
                  <a:gd name="connsiteX5" fmla="*/ 50966 w 50965"/>
                  <a:gd name="connsiteY5" fmla="*/ 466285 h 4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965" h="466285">
                    <a:moveTo>
                      <a:pt x="50966" y="466285"/>
                    </a:moveTo>
                    <a:cubicBezTo>
                      <a:pt x="43278" y="456225"/>
                      <a:pt x="41760" y="442368"/>
                      <a:pt x="40526" y="429366"/>
                    </a:cubicBezTo>
                    <a:cubicBezTo>
                      <a:pt x="26954" y="287098"/>
                      <a:pt x="5315" y="142837"/>
                      <a:pt x="0" y="0"/>
                    </a:cubicBezTo>
                    <a:cubicBezTo>
                      <a:pt x="19077" y="75642"/>
                      <a:pt x="31130" y="154226"/>
                      <a:pt x="39577" y="232051"/>
                    </a:cubicBezTo>
                    <a:cubicBezTo>
                      <a:pt x="43848" y="270869"/>
                      <a:pt x="46885" y="309876"/>
                      <a:pt x="48783" y="348978"/>
                    </a:cubicBezTo>
                    <a:cubicBezTo>
                      <a:pt x="49732" y="367865"/>
                      <a:pt x="40526" y="454991"/>
                      <a:pt x="50966" y="466285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2B7CA914-78AA-47DB-9D38-F7C7D7EE19D3}"/>
                  </a:ext>
                </a:extLst>
              </p:cNvPr>
              <p:cNvSpPr/>
              <p:nvPr/>
            </p:nvSpPr>
            <p:spPr>
              <a:xfrm>
                <a:off x="6927611" y="5589657"/>
                <a:ext cx="89922" cy="591279"/>
              </a:xfrm>
              <a:custGeom>
                <a:avLst/>
                <a:gdLst>
                  <a:gd name="connsiteX0" fmla="*/ 62494 w 89922"/>
                  <a:gd name="connsiteY0" fmla="*/ 491721 h 591279"/>
                  <a:gd name="connsiteX1" fmla="*/ 89923 w 89922"/>
                  <a:gd name="connsiteY1" fmla="*/ 591280 h 591279"/>
                  <a:gd name="connsiteX2" fmla="*/ 74358 w 89922"/>
                  <a:gd name="connsiteY2" fmla="*/ 292318 h 591279"/>
                  <a:gd name="connsiteX3" fmla="*/ 36300 w 89922"/>
                  <a:gd name="connsiteY3" fmla="*/ 70422 h 591279"/>
                  <a:gd name="connsiteX4" fmla="*/ 3936 w 89922"/>
                  <a:gd name="connsiteY4" fmla="*/ 0 h 591279"/>
                  <a:gd name="connsiteX5" fmla="*/ 20165 w 89922"/>
                  <a:gd name="connsiteY5" fmla="*/ 111423 h 591279"/>
                  <a:gd name="connsiteX6" fmla="*/ 40665 w 89922"/>
                  <a:gd name="connsiteY6" fmla="*/ 239264 h 591279"/>
                  <a:gd name="connsiteX7" fmla="*/ 62494 w 89922"/>
                  <a:gd name="connsiteY7" fmla="*/ 491721 h 59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922" h="591279">
                    <a:moveTo>
                      <a:pt x="62494" y="491721"/>
                    </a:moveTo>
                    <a:cubicBezTo>
                      <a:pt x="63823" y="527312"/>
                      <a:pt x="66006" y="566888"/>
                      <a:pt x="89923" y="591280"/>
                    </a:cubicBezTo>
                    <a:cubicBezTo>
                      <a:pt x="84798" y="491626"/>
                      <a:pt x="79578" y="391972"/>
                      <a:pt x="74358" y="292318"/>
                    </a:cubicBezTo>
                    <a:cubicBezTo>
                      <a:pt x="70467" y="216676"/>
                      <a:pt x="66006" y="138946"/>
                      <a:pt x="36300" y="70422"/>
                    </a:cubicBezTo>
                    <a:cubicBezTo>
                      <a:pt x="26050" y="46790"/>
                      <a:pt x="14850" y="22968"/>
                      <a:pt x="3936" y="0"/>
                    </a:cubicBezTo>
                    <a:cubicBezTo>
                      <a:pt x="-9731" y="13003"/>
                      <a:pt x="16274" y="90068"/>
                      <a:pt x="20165" y="111423"/>
                    </a:cubicBezTo>
                    <a:cubicBezTo>
                      <a:pt x="28043" y="153847"/>
                      <a:pt x="34876" y="196461"/>
                      <a:pt x="40665" y="239264"/>
                    </a:cubicBezTo>
                    <a:cubicBezTo>
                      <a:pt x="52054" y="322974"/>
                      <a:pt x="59268" y="407252"/>
                      <a:pt x="62494" y="491721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31" name="Picture 130">
            <a:extLst>
              <a:ext uri="{FF2B5EF4-FFF2-40B4-BE49-F238E27FC236}">
                <a16:creationId xmlns:a16="http://schemas.microsoft.com/office/drawing/2014/main" id="{A838FEDC-EDF9-4037-B2E7-441F4A2CD4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0533" y="4677796"/>
            <a:ext cx="1786798" cy="2180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DA57D0-748D-7AE3-BD42-16C13EDD51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133" y="287050"/>
            <a:ext cx="10144489" cy="9356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48F55E-4EF9-235D-41BD-F9901E6A14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3469" y="1158430"/>
            <a:ext cx="7773617" cy="39924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78B4FC-4E71-F4B4-D34E-14C1063A9222}"/>
              </a:ext>
            </a:extLst>
          </p:cNvPr>
          <p:cNvSpPr txBox="1"/>
          <p:nvPr/>
        </p:nvSpPr>
        <p:spPr>
          <a:xfrm>
            <a:off x="7489528" y="1419447"/>
            <a:ext cx="4355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nl-NL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con đường vuông góc với </a:t>
            </a:r>
            <a:r>
              <a:rPr lang="nl-NL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số 10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DCD30F4-61C7-3856-AFA5-D495C5410441}"/>
              </a:ext>
            </a:extLst>
          </p:cNvPr>
          <p:cNvCxnSpPr>
            <a:cxnSpLocks/>
          </p:cNvCxnSpPr>
          <p:nvPr/>
        </p:nvCxnSpPr>
        <p:spPr>
          <a:xfrm flipH="1">
            <a:off x="3021640" y="3232962"/>
            <a:ext cx="552693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F2A3A5-9EDB-3FCC-A086-43C7293B3EB9}"/>
              </a:ext>
            </a:extLst>
          </p:cNvPr>
          <p:cNvCxnSpPr>
            <a:cxnSpLocks/>
          </p:cNvCxnSpPr>
          <p:nvPr/>
        </p:nvCxnSpPr>
        <p:spPr>
          <a:xfrm>
            <a:off x="3952211" y="2169041"/>
            <a:ext cx="0" cy="106281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5368A2-5CFE-E9D7-FA0A-E2305961FA72}"/>
              </a:ext>
            </a:extLst>
          </p:cNvPr>
          <p:cNvCxnSpPr>
            <a:cxnSpLocks/>
          </p:cNvCxnSpPr>
          <p:nvPr/>
        </p:nvCxnSpPr>
        <p:spPr>
          <a:xfrm>
            <a:off x="4845345" y="2158408"/>
            <a:ext cx="0" cy="106281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D5BE054-E947-FCB5-5069-EADDD85AC797}"/>
              </a:ext>
            </a:extLst>
          </p:cNvPr>
          <p:cNvCxnSpPr>
            <a:cxnSpLocks/>
          </p:cNvCxnSpPr>
          <p:nvPr/>
        </p:nvCxnSpPr>
        <p:spPr>
          <a:xfrm>
            <a:off x="5759745" y="2147775"/>
            <a:ext cx="0" cy="106281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B1F9D4-B12B-12E6-5535-8A98FAE83157}"/>
              </a:ext>
            </a:extLst>
          </p:cNvPr>
          <p:cNvCxnSpPr>
            <a:cxnSpLocks/>
          </p:cNvCxnSpPr>
          <p:nvPr/>
        </p:nvCxnSpPr>
        <p:spPr>
          <a:xfrm>
            <a:off x="6695410" y="2137142"/>
            <a:ext cx="0" cy="106281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E3F41A2-ADE8-FF04-39D3-6C1D08855434}"/>
              </a:ext>
            </a:extLst>
          </p:cNvPr>
          <p:cNvCxnSpPr>
            <a:cxnSpLocks/>
          </p:cNvCxnSpPr>
          <p:nvPr/>
        </p:nvCxnSpPr>
        <p:spPr>
          <a:xfrm>
            <a:off x="3718294" y="3200398"/>
            <a:ext cx="0" cy="149919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C97F80F-7CFA-7FD5-3BB6-5859FFD93BBB}"/>
              </a:ext>
            </a:extLst>
          </p:cNvPr>
          <p:cNvCxnSpPr>
            <a:cxnSpLocks/>
          </p:cNvCxnSpPr>
          <p:nvPr/>
        </p:nvCxnSpPr>
        <p:spPr>
          <a:xfrm>
            <a:off x="5951132" y="3221663"/>
            <a:ext cx="0" cy="149919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21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6" presetClass="exit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2 0.00625 L -0.01042 0.00625 C -0.01602 -0.00093 -0.02083 -0.01019 -0.02708 -0.01551 C -0.03242 -0.02014 -0.0388 -0.02014 -0.04453 -0.02315 C -0.06862 -0.03611 -0.04115 -0.02986 -0.07852 -0.03241 L -0.47175 -0.03102 C -0.48906 -0.03032 -0.50599 -0.01991 -0.52318 -0.01713 L -0.55195 -0.01227 C -0.5599 -0.01111 -0.56771 -0.01088 -0.57552 -0.00926 C -0.59414 -0.00532 -0.63138 0.00463 -0.63138 0.00463 C -0.63516 0.00671 -0.63893 0.00903 -0.64271 0.01088 C -0.64609 0.0125 -0.64974 0.01343 -0.65313 0.01551 C -0.65417 0.0162 -0.65482 0.01782 -0.65573 0.01875 C -0.65664 0.01944 -0.65755 0.01968 -0.65833 0.02014 C -0.66094 0.02708 -0.65938 0.025 -0.66537 0.02801 L -0.67148 0.03102 L -0.69232 0.04977 " pathEditMode="relative" ptsTypes="AAAAAAAAAAAAAAAAA">
                                      <p:cBhvr>
                                        <p:cTn id="70" dur="2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8AE10C5-0152-4E44-AB77-6F90097043B2}"/>
              </a:ext>
            </a:extLst>
          </p:cNvPr>
          <p:cNvSpPr/>
          <p:nvPr/>
        </p:nvSpPr>
        <p:spPr>
          <a:xfrm>
            <a:off x="367748" y="148857"/>
            <a:ext cx="11529391" cy="6420908"/>
          </a:xfrm>
          <a:prstGeom prst="roundRect">
            <a:avLst>
              <a:gd name="adj" fmla="val 12362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C4BBB70B-AD65-4EBF-B1B4-2CCBB6ECD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800600"/>
            <a:ext cx="1919260" cy="1874278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3A52A76A-3B9B-4492-9432-9227C09A2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49400">
            <a:off x="1273936" y="5776833"/>
            <a:ext cx="223972" cy="24666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42BDE9D5-7745-4C74-AF5B-D70199845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49400" flipH="1">
            <a:off x="1312161" y="5803903"/>
            <a:ext cx="153344" cy="192742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AD17503E-0208-486D-AD6D-A6EB39522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2400" y="4912242"/>
            <a:ext cx="2600961" cy="1844144"/>
          </a:xfrm>
          <a:prstGeom prst="rect">
            <a:avLst/>
          </a:prstGeom>
        </p:spPr>
      </p:pic>
      <p:grpSp>
        <p:nvGrpSpPr>
          <p:cNvPr id="49" name="Graphic 14">
            <a:extLst>
              <a:ext uri="{FF2B5EF4-FFF2-40B4-BE49-F238E27FC236}">
                <a16:creationId xmlns:a16="http://schemas.microsoft.com/office/drawing/2014/main" id="{0953C081-804B-44FE-A5BE-5796BC659D23}"/>
              </a:ext>
            </a:extLst>
          </p:cNvPr>
          <p:cNvGrpSpPr/>
          <p:nvPr/>
        </p:nvGrpSpPr>
        <p:grpSpPr>
          <a:xfrm>
            <a:off x="10453112" y="5507490"/>
            <a:ext cx="422796" cy="388106"/>
            <a:chOff x="3885973" y="3755456"/>
            <a:chExt cx="4055980" cy="3723191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grpSp>
          <p:nvGrpSpPr>
            <p:cNvPr id="50" name="Graphic 14">
              <a:extLst>
                <a:ext uri="{FF2B5EF4-FFF2-40B4-BE49-F238E27FC236}">
                  <a16:creationId xmlns:a16="http://schemas.microsoft.com/office/drawing/2014/main" id="{2CCF1166-CE80-43D7-B353-FE8DF76EBE2B}"/>
                </a:ext>
              </a:extLst>
            </p:cNvPr>
            <p:cNvGrpSpPr/>
            <p:nvPr/>
          </p:nvGrpSpPr>
          <p:grpSpPr>
            <a:xfrm>
              <a:off x="5190168" y="5630752"/>
              <a:ext cx="574885" cy="1375573"/>
              <a:chOff x="5190168" y="5630752"/>
              <a:chExt cx="574885" cy="1375573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44348BC5-EE38-44E9-B9DE-11C442B4B950}"/>
                  </a:ext>
                </a:extLst>
              </p:cNvPr>
              <p:cNvSpPr/>
              <p:nvPr/>
            </p:nvSpPr>
            <p:spPr>
              <a:xfrm>
                <a:off x="5190168" y="5630752"/>
                <a:ext cx="574885" cy="1375573"/>
              </a:xfrm>
              <a:custGeom>
                <a:avLst/>
                <a:gdLst>
                  <a:gd name="connsiteX0" fmla="*/ 496179 w 574885"/>
                  <a:gd name="connsiteY0" fmla="*/ 2278 h 1375573"/>
                  <a:gd name="connsiteX1" fmla="*/ 497413 w 574885"/>
                  <a:gd name="connsiteY1" fmla="*/ 3607 h 1375573"/>
                  <a:gd name="connsiteX2" fmla="*/ 570588 w 574885"/>
                  <a:gd name="connsiteY2" fmla="*/ 226736 h 1375573"/>
                  <a:gd name="connsiteX3" fmla="*/ 574764 w 574885"/>
                  <a:gd name="connsiteY3" fmla="*/ 379159 h 1375573"/>
                  <a:gd name="connsiteX4" fmla="*/ 535566 w 574885"/>
                  <a:gd name="connsiteY4" fmla="*/ 761830 h 1375573"/>
                  <a:gd name="connsiteX5" fmla="*/ 352203 w 574885"/>
                  <a:gd name="connsiteY5" fmla="*/ 1262378 h 1375573"/>
                  <a:gd name="connsiteX6" fmla="*/ 144828 w 574885"/>
                  <a:gd name="connsiteY6" fmla="*/ 1372377 h 1375573"/>
                  <a:gd name="connsiteX7" fmla="*/ 9868 w 574885"/>
                  <a:gd name="connsiteY7" fmla="*/ 1199548 h 1375573"/>
                  <a:gd name="connsiteX8" fmla="*/ 38436 w 574885"/>
                  <a:gd name="connsiteY8" fmla="*/ 847912 h 1375573"/>
                  <a:gd name="connsiteX9" fmla="*/ 164189 w 574885"/>
                  <a:gd name="connsiteY9" fmla="*/ 493809 h 1375573"/>
                  <a:gd name="connsiteX10" fmla="*/ 327622 w 574885"/>
                  <a:gd name="connsiteY10" fmla="*/ 192854 h 1375573"/>
                  <a:gd name="connsiteX11" fmla="*/ 493902 w 574885"/>
                  <a:gd name="connsiteY11" fmla="*/ 0 h 1375573"/>
                  <a:gd name="connsiteX12" fmla="*/ 496179 w 574885"/>
                  <a:gd name="connsiteY12" fmla="*/ 2278 h 137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4885" h="1375573">
                    <a:moveTo>
                      <a:pt x="496179" y="2278"/>
                    </a:moveTo>
                    <a:lnTo>
                      <a:pt x="497413" y="3607"/>
                    </a:lnTo>
                    <a:cubicBezTo>
                      <a:pt x="552460" y="61026"/>
                      <a:pt x="565368" y="147013"/>
                      <a:pt x="570588" y="226736"/>
                    </a:cubicBezTo>
                    <a:cubicBezTo>
                      <a:pt x="573909" y="277512"/>
                      <a:pt x="575333" y="328288"/>
                      <a:pt x="574764" y="379159"/>
                    </a:cubicBezTo>
                    <a:cubicBezTo>
                      <a:pt x="573625" y="507476"/>
                      <a:pt x="560432" y="635792"/>
                      <a:pt x="535566" y="761830"/>
                    </a:cubicBezTo>
                    <a:cubicBezTo>
                      <a:pt x="501494" y="933899"/>
                      <a:pt x="459545" y="1120110"/>
                      <a:pt x="352203" y="1262378"/>
                    </a:cubicBezTo>
                    <a:cubicBezTo>
                      <a:pt x="302281" y="1328529"/>
                      <a:pt x="225690" y="1390504"/>
                      <a:pt x="144828" y="1372377"/>
                    </a:cubicBezTo>
                    <a:cubicBezTo>
                      <a:pt x="69281" y="1355483"/>
                      <a:pt x="25149" y="1275380"/>
                      <a:pt x="9868" y="1199548"/>
                    </a:cubicBezTo>
                    <a:cubicBezTo>
                      <a:pt x="-13479" y="1083190"/>
                      <a:pt x="8065" y="962657"/>
                      <a:pt x="38436" y="847912"/>
                    </a:cubicBezTo>
                    <a:cubicBezTo>
                      <a:pt x="70515" y="726714"/>
                      <a:pt x="112749" y="608174"/>
                      <a:pt x="164189" y="493809"/>
                    </a:cubicBezTo>
                    <a:cubicBezTo>
                      <a:pt x="211169" y="389694"/>
                      <a:pt x="265742" y="288901"/>
                      <a:pt x="327622" y="192854"/>
                    </a:cubicBezTo>
                    <a:cubicBezTo>
                      <a:pt x="373842" y="121008"/>
                      <a:pt x="425283" y="50586"/>
                      <a:pt x="493902" y="0"/>
                    </a:cubicBezTo>
                    <a:cubicBezTo>
                      <a:pt x="494756" y="854"/>
                      <a:pt x="495420" y="1613"/>
                      <a:pt x="496179" y="2278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C26C8299-978F-4E8F-A4FA-F79476412161}"/>
                  </a:ext>
                </a:extLst>
              </p:cNvPr>
              <p:cNvSpPr/>
              <p:nvPr/>
            </p:nvSpPr>
            <p:spPr>
              <a:xfrm>
                <a:off x="5330670" y="5633030"/>
                <a:ext cx="356911" cy="1227473"/>
              </a:xfrm>
              <a:custGeom>
                <a:avLst/>
                <a:gdLst>
                  <a:gd name="connsiteX0" fmla="*/ 355678 w 356911"/>
                  <a:gd name="connsiteY0" fmla="*/ 0 h 1227473"/>
                  <a:gd name="connsiteX1" fmla="*/ 356911 w 356911"/>
                  <a:gd name="connsiteY1" fmla="*/ 1329 h 1227473"/>
                  <a:gd name="connsiteX2" fmla="*/ 197180 w 356911"/>
                  <a:gd name="connsiteY2" fmla="*/ 618234 h 1227473"/>
                  <a:gd name="connsiteX3" fmla="*/ 118881 w 356911"/>
                  <a:gd name="connsiteY3" fmla="*/ 981543 h 1227473"/>
                  <a:gd name="connsiteX4" fmla="*/ 21790 w 356911"/>
                  <a:gd name="connsiteY4" fmla="*/ 1219858 h 1227473"/>
                  <a:gd name="connsiteX5" fmla="*/ 69149 w 356911"/>
                  <a:gd name="connsiteY5" fmla="*/ 865660 h 1227473"/>
                  <a:gd name="connsiteX6" fmla="*/ 355678 w 356911"/>
                  <a:gd name="connsiteY6" fmla="*/ 0 h 1227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6911" h="1227473">
                    <a:moveTo>
                      <a:pt x="355678" y="0"/>
                    </a:moveTo>
                    <a:lnTo>
                      <a:pt x="356911" y="1329"/>
                    </a:lnTo>
                    <a:cubicBezTo>
                      <a:pt x="279941" y="194847"/>
                      <a:pt x="242357" y="420255"/>
                      <a:pt x="197180" y="618234"/>
                    </a:cubicBezTo>
                    <a:cubicBezTo>
                      <a:pt x="169657" y="739052"/>
                      <a:pt x="144127" y="860250"/>
                      <a:pt x="118881" y="981543"/>
                    </a:cubicBezTo>
                    <a:cubicBezTo>
                      <a:pt x="109960" y="1024442"/>
                      <a:pt x="85283" y="1273861"/>
                      <a:pt x="21790" y="1219858"/>
                    </a:cubicBezTo>
                    <a:cubicBezTo>
                      <a:pt x="-41419" y="1166141"/>
                      <a:pt x="51211" y="930388"/>
                      <a:pt x="69149" y="865660"/>
                    </a:cubicBezTo>
                    <a:cubicBezTo>
                      <a:pt x="150201" y="572488"/>
                      <a:pt x="232012" y="277702"/>
                      <a:pt x="355678" y="0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DAAA7FB7-77D6-445E-B1CB-76C58DF6EAE8}"/>
                  </a:ext>
                </a:extLst>
              </p:cNvPr>
              <p:cNvSpPr/>
              <p:nvPr/>
            </p:nvSpPr>
            <p:spPr>
              <a:xfrm>
                <a:off x="5190263" y="6009911"/>
                <a:ext cx="574763" cy="996413"/>
              </a:xfrm>
              <a:custGeom>
                <a:avLst/>
                <a:gdLst>
                  <a:gd name="connsiteX0" fmla="*/ 574764 w 574763"/>
                  <a:gd name="connsiteY0" fmla="*/ 0 h 996413"/>
                  <a:gd name="connsiteX1" fmla="*/ 535566 w 574763"/>
                  <a:gd name="connsiteY1" fmla="*/ 382671 h 996413"/>
                  <a:gd name="connsiteX2" fmla="*/ 352203 w 574763"/>
                  <a:gd name="connsiteY2" fmla="*/ 883218 h 996413"/>
                  <a:gd name="connsiteX3" fmla="*/ 144828 w 574763"/>
                  <a:gd name="connsiteY3" fmla="*/ 993217 h 996413"/>
                  <a:gd name="connsiteX4" fmla="*/ 9868 w 574763"/>
                  <a:gd name="connsiteY4" fmla="*/ 820389 h 996413"/>
                  <a:gd name="connsiteX5" fmla="*/ 38436 w 574763"/>
                  <a:gd name="connsiteY5" fmla="*/ 468753 h 996413"/>
                  <a:gd name="connsiteX6" fmla="*/ 164189 w 574763"/>
                  <a:gd name="connsiteY6" fmla="*/ 114649 h 996413"/>
                  <a:gd name="connsiteX7" fmla="*/ 139324 w 574763"/>
                  <a:gd name="connsiteY7" fmla="*/ 229584 h 996413"/>
                  <a:gd name="connsiteX8" fmla="*/ 81240 w 574763"/>
                  <a:gd name="connsiteY8" fmla="*/ 593842 h 996413"/>
                  <a:gd name="connsiteX9" fmla="*/ 105346 w 574763"/>
                  <a:gd name="connsiteY9" fmla="*/ 809569 h 996413"/>
                  <a:gd name="connsiteX10" fmla="*/ 150048 w 574763"/>
                  <a:gd name="connsiteY10" fmla="*/ 567173 h 996413"/>
                  <a:gd name="connsiteX11" fmla="*/ 152136 w 574763"/>
                  <a:gd name="connsiteY11" fmla="*/ 816782 h 996413"/>
                  <a:gd name="connsiteX12" fmla="*/ 298580 w 574763"/>
                  <a:gd name="connsiteY12" fmla="*/ 180706 h 996413"/>
                  <a:gd name="connsiteX13" fmla="*/ 231575 w 574763"/>
                  <a:gd name="connsiteY13" fmla="*/ 784229 h 996413"/>
                  <a:gd name="connsiteX14" fmla="*/ 392255 w 574763"/>
                  <a:gd name="connsiteY14" fmla="*/ 367296 h 996413"/>
                  <a:gd name="connsiteX15" fmla="*/ 312531 w 574763"/>
                  <a:gd name="connsiteY15" fmla="*/ 750441 h 996413"/>
                  <a:gd name="connsiteX16" fmla="*/ 574764 w 574763"/>
                  <a:gd name="connsiteY16" fmla="*/ 0 h 99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4763" h="996413">
                    <a:moveTo>
                      <a:pt x="574764" y="0"/>
                    </a:moveTo>
                    <a:cubicBezTo>
                      <a:pt x="573625" y="128316"/>
                      <a:pt x="560432" y="256632"/>
                      <a:pt x="535566" y="382671"/>
                    </a:cubicBezTo>
                    <a:cubicBezTo>
                      <a:pt x="501494" y="554740"/>
                      <a:pt x="459545" y="740950"/>
                      <a:pt x="352203" y="883218"/>
                    </a:cubicBezTo>
                    <a:cubicBezTo>
                      <a:pt x="302281" y="949370"/>
                      <a:pt x="225690" y="1011345"/>
                      <a:pt x="144828" y="993217"/>
                    </a:cubicBezTo>
                    <a:cubicBezTo>
                      <a:pt x="69281" y="976324"/>
                      <a:pt x="25149" y="896221"/>
                      <a:pt x="9868" y="820389"/>
                    </a:cubicBezTo>
                    <a:cubicBezTo>
                      <a:pt x="-13479" y="704031"/>
                      <a:pt x="8065" y="583497"/>
                      <a:pt x="38436" y="468753"/>
                    </a:cubicBezTo>
                    <a:cubicBezTo>
                      <a:pt x="70515" y="347555"/>
                      <a:pt x="112749" y="229014"/>
                      <a:pt x="164189" y="114649"/>
                    </a:cubicBezTo>
                    <a:cubicBezTo>
                      <a:pt x="155078" y="152803"/>
                      <a:pt x="146916" y="191146"/>
                      <a:pt x="139324" y="229584"/>
                    </a:cubicBezTo>
                    <a:cubicBezTo>
                      <a:pt x="115596" y="350212"/>
                      <a:pt x="98418" y="472075"/>
                      <a:pt x="81240" y="593842"/>
                    </a:cubicBezTo>
                    <a:cubicBezTo>
                      <a:pt x="70894" y="667302"/>
                      <a:pt x="62353" y="749018"/>
                      <a:pt x="105346" y="809569"/>
                    </a:cubicBezTo>
                    <a:cubicBezTo>
                      <a:pt x="108004" y="727189"/>
                      <a:pt x="123094" y="645093"/>
                      <a:pt x="150048" y="567173"/>
                    </a:cubicBezTo>
                    <a:cubicBezTo>
                      <a:pt x="140273" y="650028"/>
                      <a:pt x="141032" y="734117"/>
                      <a:pt x="152136" y="816782"/>
                    </a:cubicBezTo>
                    <a:cubicBezTo>
                      <a:pt x="219711" y="609692"/>
                      <a:pt x="268684" y="396528"/>
                      <a:pt x="298580" y="180706"/>
                    </a:cubicBezTo>
                    <a:cubicBezTo>
                      <a:pt x="284534" y="382671"/>
                      <a:pt x="262135" y="584067"/>
                      <a:pt x="231575" y="784229"/>
                    </a:cubicBezTo>
                    <a:cubicBezTo>
                      <a:pt x="285103" y="645283"/>
                      <a:pt x="338631" y="506337"/>
                      <a:pt x="392255" y="367296"/>
                    </a:cubicBezTo>
                    <a:cubicBezTo>
                      <a:pt x="363118" y="494473"/>
                      <a:pt x="336543" y="622220"/>
                      <a:pt x="312531" y="750441"/>
                    </a:cubicBezTo>
                    <a:cubicBezTo>
                      <a:pt x="442556" y="518390"/>
                      <a:pt x="514307" y="260049"/>
                      <a:pt x="574764" y="0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4EEF1EBA-594A-4A86-A0C0-6A8E1D4F3026}"/>
                  </a:ext>
                </a:extLst>
              </p:cNvPr>
              <p:cNvSpPr/>
              <p:nvPr/>
            </p:nvSpPr>
            <p:spPr>
              <a:xfrm>
                <a:off x="5375124" y="5764193"/>
                <a:ext cx="250006" cy="767818"/>
              </a:xfrm>
              <a:custGeom>
                <a:avLst/>
                <a:gdLst>
                  <a:gd name="connsiteX0" fmla="*/ 250007 w 250006"/>
                  <a:gd name="connsiteY0" fmla="*/ 0 h 767818"/>
                  <a:gd name="connsiteX1" fmla="*/ 1632 w 250006"/>
                  <a:gd name="connsiteY1" fmla="*/ 763254 h 767818"/>
                  <a:gd name="connsiteX2" fmla="*/ 63986 w 250006"/>
                  <a:gd name="connsiteY2" fmla="*/ 415225 h 767818"/>
                  <a:gd name="connsiteX3" fmla="*/ 250007 w 250006"/>
                  <a:gd name="connsiteY3" fmla="*/ 0 h 767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0006" h="767818">
                    <a:moveTo>
                      <a:pt x="250007" y="0"/>
                    </a:moveTo>
                    <a:cubicBezTo>
                      <a:pt x="170284" y="190197"/>
                      <a:pt x="50794" y="562997"/>
                      <a:pt x="1632" y="763254"/>
                    </a:cubicBezTo>
                    <a:cubicBezTo>
                      <a:pt x="-9568" y="808810"/>
                      <a:pt x="39690" y="500357"/>
                      <a:pt x="63986" y="415225"/>
                    </a:cubicBezTo>
                    <a:cubicBezTo>
                      <a:pt x="92269" y="316140"/>
                      <a:pt x="193916" y="35306"/>
                      <a:pt x="250007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82ACA1C4-A3D6-4584-AEF5-60AA63DD804D}"/>
                  </a:ext>
                </a:extLst>
              </p:cNvPr>
              <p:cNvSpPr/>
              <p:nvPr/>
            </p:nvSpPr>
            <p:spPr>
              <a:xfrm>
                <a:off x="5531172" y="5752330"/>
                <a:ext cx="128316" cy="585965"/>
              </a:xfrm>
              <a:custGeom>
                <a:avLst/>
                <a:gdLst>
                  <a:gd name="connsiteX0" fmla="*/ 128316 w 128316"/>
                  <a:gd name="connsiteY0" fmla="*/ 0 h 585965"/>
                  <a:gd name="connsiteX1" fmla="*/ 104020 w 128316"/>
                  <a:gd name="connsiteY1" fmla="*/ 306554 h 585965"/>
                  <a:gd name="connsiteX2" fmla="*/ 0 w 128316"/>
                  <a:gd name="connsiteY2" fmla="*/ 585965 h 585965"/>
                  <a:gd name="connsiteX3" fmla="*/ 46031 w 128316"/>
                  <a:gd name="connsiteY3" fmla="*/ 312154 h 585965"/>
                  <a:gd name="connsiteX4" fmla="*/ 128316 w 128316"/>
                  <a:gd name="connsiteY4" fmla="*/ 0 h 585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316" h="585965">
                    <a:moveTo>
                      <a:pt x="128316" y="0"/>
                    </a:moveTo>
                    <a:cubicBezTo>
                      <a:pt x="119395" y="150240"/>
                      <a:pt x="119205" y="223794"/>
                      <a:pt x="104020" y="306554"/>
                    </a:cubicBezTo>
                    <a:cubicBezTo>
                      <a:pt x="89214" y="387701"/>
                      <a:pt x="0" y="585965"/>
                      <a:pt x="0" y="585965"/>
                    </a:cubicBezTo>
                    <a:cubicBezTo>
                      <a:pt x="8447" y="497415"/>
                      <a:pt x="34452" y="403076"/>
                      <a:pt x="46031" y="312154"/>
                    </a:cubicBezTo>
                    <a:cubicBezTo>
                      <a:pt x="58369" y="214968"/>
                      <a:pt x="96047" y="92820"/>
                      <a:pt x="128316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1" name="Graphic 14">
              <a:extLst>
                <a:ext uri="{FF2B5EF4-FFF2-40B4-BE49-F238E27FC236}">
                  <a16:creationId xmlns:a16="http://schemas.microsoft.com/office/drawing/2014/main" id="{8367F45E-0F0B-4404-962C-A1459233EA12}"/>
                </a:ext>
              </a:extLst>
            </p:cNvPr>
            <p:cNvGrpSpPr/>
            <p:nvPr/>
          </p:nvGrpSpPr>
          <p:grpSpPr>
            <a:xfrm>
              <a:off x="4129153" y="6859731"/>
              <a:ext cx="1355893" cy="618916"/>
              <a:chOff x="4129153" y="6859731"/>
              <a:chExt cx="1355893" cy="618916"/>
            </a:xfrm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7536469E-1A19-411C-9CB8-674504CFA56A}"/>
                  </a:ext>
                </a:extLst>
              </p:cNvPr>
              <p:cNvSpPr/>
              <p:nvPr/>
            </p:nvSpPr>
            <p:spPr>
              <a:xfrm>
                <a:off x="4129153" y="6859731"/>
                <a:ext cx="1355893" cy="618916"/>
              </a:xfrm>
              <a:custGeom>
                <a:avLst/>
                <a:gdLst>
                  <a:gd name="connsiteX0" fmla="*/ 1353616 w 1355893"/>
                  <a:gd name="connsiteY0" fmla="*/ 556819 h 618916"/>
                  <a:gd name="connsiteX1" fmla="*/ 1352192 w 1355893"/>
                  <a:gd name="connsiteY1" fmla="*/ 558053 h 618916"/>
                  <a:gd name="connsiteX2" fmla="*/ 1125361 w 1355893"/>
                  <a:gd name="connsiteY2" fmla="*/ 618794 h 618916"/>
                  <a:gd name="connsiteX3" fmla="*/ 972938 w 1355893"/>
                  <a:gd name="connsiteY3" fmla="*/ 614523 h 618916"/>
                  <a:gd name="connsiteX4" fmla="*/ 593019 w 1355893"/>
                  <a:gd name="connsiteY4" fmla="*/ 554161 h 618916"/>
                  <a:gd name="connsiteX5" fmla="*/ 103386 w 1355893"/>
                  <a:gd name="connsiteY5" fmla="*/ 343370 h 618916"/>
                  <a:gd name="connsiteX6" fmla="*/ 4966 w 1355893"/>
                  <a:gd name="connsiteY6" fmla="*/ 130205 h 618916"/>
                  <a:gd name="connsiteX7" fmla="*/ 185008 w 1355893"/>
                  <a:gd name="connsiteY7" fmla="*/ 5021 h 618916"/>
                  <a:gd name="connsiteX8" fmla="*/ 534461 w 1355893"/>
                  <a:gd name="connsiteY8" fmla="*/ 53045 h 618916"/>
                  <a:gd name="connsiteX9" fmla="*/ 881067 w 1355893"/>
                  <a:gd name="connsiteY9" fmla="*/ 198160 h 618916"/>
                  <a:gd name="connsiteX10" fmla="*/ 1172531 w 1355893"/>
                  <a:gd name="connsiteY10" fmla="*/ 378011 h 618916"/>
                  <a:gd name="connsiteX11" fmla="*/ 1355894 w 1355893"/>
                  <a:gd name="connsiteY11" fmla="*/ 554731 h 618916"/>
                  <a:gd name="connsiteX12" fmla="*/ 1353616 w 1355893"/>
                  <a:gd name="connsiteY12" fmla="*/ 556819 h 618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55893" h="618916">
                    <a:moveTo>
                      <a:pt x="1353616" y="556819"/>
                    </a:moveTo>
                    <a:lnTo>
                      <a:pt x="1352192" y="558053"/>
                    </a:lnTo>
                    <a:cubicBezTo>
                      <a:pt x="1291831" y="609873"/>
                      <a:pt x="1205274" y="617940"/>
                      <a:pt x="1125361" y="618794"/>
                    </a:cubicBezTo>
                    <a:cubicBezTo>
                      <a:pt x="1074490" y="619363"/>
                      <a:pt x="1023714" y="617940"/>
                      <a:pt x="972938" y="614523"/>
                    </a:cubicBezTo>
                    <a:cubicBezTo>
                      <a:pt x="844812" y="606361"/>
                      <a:pt x="717444" y="586051"/>
                      <a:pt x="593019" y="554161"/>
                    </a:cubicBezTo>
                    <a:cubicBezTo>
                      <a:pt x="423133" y="510598"/>
                      <a:pt x="239485" y="458399"/>
                      <a:pt x="103386" y="343370"/>
                    </a:cubicBezTo>
                    <a:cubicBezTo>
                      <a:pt x="40083" y="289841"/>
                      <a:pt x="-17527" y="209928"/>
                      <a:pt x="4966" y="130205"/>
                    </a:cubicBezTo>
                    <a:cubicBezTo>
                      <a:pt x="26036" y="55702"/>
                      <a:pt x="108417" y="16030"/>
                      <a:pt x="185008" y="5021"/>
                    </a:cubicBezTo>
                    <a:cubicBezTo>
                      <a:pt x="302504" y="-11873"/>
                      <a:pt x="421615" y="16315"/>
                      <a:pt x="534461" y="53045"/>
                    </a:cubicBezTo>
                    <a:cubicBezTo>
                      <a:pt x="653666" y="91862"/>
                      <a:pt x="769739" y="140455"/>
                      <a:pt x="881067" y="198160"/>
                    </a:cubicBezTo>
                    <a:cubicBezTo>
                      <a:pt x="982429" y="250834"/>
                      <a:pt x="1079995" y="310911"/>
                      <a:pt x="1172531" y="378011"/>
                    </a:cubicBezTo>
                    <a:cubicBezTo>
                      <a:pt x="1241719" y="428123"/>
                      <a:pt x="1309104" y="483360"/>
                      <a:pt x="1355894" y="554731"/>
                    </a:cubicBezTo>
                    <a:cubicBezTo>
                      <a:pt x="1355134" y="555490"/>
                      <a:pt x="1354375" y="556154"/>
                      <a:pt x="1353616" y="556819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AE119B90-7DC0-4584-B7DE-E2596D140525}"/>
                  </a:ext>
                </a:extLst>
              </p:cNvPr>
              <p:cNvSpPr/>
              <p:nvPr/>
            </p:nvSpPr>
            <p:spPr>
              <a:xfrm>
                <a:off x="4274534" y="6997342"/>
                <a:ext cx="1208235" cy="420441"/>
              </a:xfrm>
              <a:custGeom>
                <a:avLst/>
                <a:gdLst>
                  <a:gd name="connsiteX0" fmla="*/ 1208235 w 1208235"/>
                  <a:gd name="connsiteY0" fmla="*/ 419207 h 420441"/>
                  <a:gd name="connsiteX1" fmla="*/ 1206811 w 1208235"/>
                  <a:gd name="connsiteY1" fmla="*/ 420441 h 420441"/>
                  <a:gd name="connsiteX2" fmla="*/ 599682 w 1208235"/>
                  <a:gd name="connsiteY2" fmla="*/ 226828 h 420441"/>
                  <a:gd name="connsiteX3" fmla="*/ 241213 w 1208235"/>
                  <a:gd name="connsiteY3" fmla="*/ 128503 h 420441"/>
                  <a:gd name="connsiteX4" fmla="*/ 8592 w 1208235"/>
                  <a:gd name="connsiteY4" fmla="*/ 18314 h 420441"/>
                  <a:gd name="connsiteX5" fmla="*/ 359563 w 1208235"/>
                  <a:gd name="connsiteY5" fmla="*/ 85224 h 420441"/>
                  <a:gd name="connsiteX6" fmla="*/ 1208235 w 1208235"/>
                  <a:gd name="connsiteY6" fmla="*/ 419207 h 420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08235" h="420441">
                    <a:moveTo>
                      <a:pt x="1208235" y="419207"/>
                    </a:moveTo>
                    <a:lnTo>
                      <a:pt x="1206811" y="420441"/>
                    </a:lnTo>
                    <a:cubicBezTo>
                      <a:pt x="1017849" y="332936"/>
                      <a:pt x="794814" y="282824"/>
                      <a:pt x="599682" y="226828"/>
                    </a:cubicBezTo>
                    <a:cubicBezTo>
                      <a:pt x="480572" y="192661"/>
                      <a:pt x="360987" y="160392"/>
                      <a:pt x="241213" y="128503"/>
                    </a:cubicBezTo>
                    <a:cubicBezTo>
                      <a:pt x="198788" y="117209"/>
                      <a:pt x="-48828" y="78771"/>
                      <a:pt x="8592" y="18314"/>
                    </a:cubicBezTo>
                    <a:cubicBezTo>
                      <a:pt x="65727" y="-41858"/>
                      <a:pt x="295975" y="63680"/>
                      <a:pt x="359563" y="85224"/>
                    </a:cubicBezTo>
                    <a:cubicBezTo>
                      <a:pt x="647990" y="182411"/>
                      <a:pt x="937841" y="280356"/>
                      <a:pt x="1208235" y="419207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A7C5A6D-DE09-4145-ABE2-0EC59F79AB7E}"/>
                  </a:ext>
                </a:extLst>
              </p:cNvPr>
              <p:cNvSpPr/>
              <p:nvPr/>
            </p:nvSpPr>
            <p:spPr>
              <a:xfrm>
                <a:off x="4129248" y="6859731"/>
                <a:ext cx="972937" cy="614523"/>
              </a:xfrm>
              <a:custGeom>
                <a:avLst/>
                <a:gdLst>
                  <a:gd name="connsiteX0" fmla="*/ 972938 w 972937"/>
                  <a:gd name="connsiteY0" fmla="*/ 614523 h 614523"/>
                  <a:gd name="connsiteX1" fmla="*/ 593019 w 972937"/>
                  <a:gd name="connsiteY1" fmla="*/ 554161 h 614523"/>
                  <a:gd name="connsiteX2" fmla="*/ 103386 w 972937"/>
                  <a:gd name="connsiteY2" fmla="*/ 343370 h 614523"/>
                  <a:gd name="connsiteX3" fmla="*/ 4966 w 972937"/>
                  <a:gd name="connsiteY3" fmla="*/ 130205 h 614523"/>
                  <a:gd name="connsiteX4" fmla="*/ 185008 w 972937"/>
                  <a:gd name="connsiteY4" fmla="*/ 5021 h 614523"/>
                  <a:gd name="connsiteX5" fmla="*/ 534461 w 972937"/>
                  <a:gd name="connsiteY5" fmla="*/ 53045 h 614523"/>
                  <a:gd name="connsiteX6" fmla="*/ 881067 w 972937"/>
                  <a:gd name="connsiteY6" fmla="*/ 198160 h 614523"/>
                  <a:gd name="connsiteX7" fmla="*/ 767651 w 972937"/>
                  <a:gd name="connsiteY7" fmla="*/ 166935 h 614523"/>
                  <a:gd name="connsiteX8" fmla="*/ 407189 w 972937"/>
                  <a:gd name="connsiteY8" fmla="*/ 88825 h 614523"/>
                  <a:gd name="connsiteX9" fmla="*/ 190512 w 972937"/>
                  <a:gd name="connsiteY9" fmla="*/ 100973 h 614523"/>
                  <a:gd name="connsiteX10" fmla="*/ 430061 w 972937"/>
                  <a:gd name="connsiteY10" fmla="*/ 159057 h 614523"/>
                  <a:gd name="connsiteX11" fmla="*/ 180737 w 972937"/>
                  <a:gd name="connsiteY11" fmla="*/ 147384 h 614523"/>
                  <a:gd name="connsiteX12" fmla="*/ 807797 w 972937"/>
                  <a:gd name="connsiteY12" fmla="*/ 328754 h 614523"/>
                  <a:gd name="connsiteX13" fmla="*/ 208925 w 972937"/>
                  <a:gd name="connsiteY13" fmla="*/ 228435 h 614523"/>
                  <a:gd name="connsiteX14" fmla="*/ 616272 w 972937"/>
                  <a:gd name="connsiteY14" fmla="*/ 411988 h 614523"/>
                  <a:gd name="connsiteX15" fmla="*/ 238157 w 972937"/>
                  <a:gd name="connsiteY15" fmla="*/ 311196 h 614523"/>
                  <a:gd name="connsiteX16" fmla="*/ 972938 w 972937"/>
                  <a:gd name="connsiteY16" fmla="*/ 614523 h 614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72937" h="614523">
                    <a:moveTo>
                      <a:pt x="972938" y="614523"/>
                    </a:moveTo>
                    <a:cubicBezTo>
                      <a:pt x="844812" y="606361"/>
                      <a:pt x="717444" y="586051"/>
                      <a:pt x="593019" y="554161"/>
                    </a:cubicBezTo>
                    <a:cubicBezTo>
                      <a:pt x="423133" y="510598"/>
                      <a:pt x="239485" y="458399"/>
                      <a:pt x="103386" y="343370"/>
                    </a:cubicBezTo>
                    <a:cubicBezTo>
                      <a:pt x="40083" y="289841"/>
                      <a:pt x="-17527" y="209928"/>
                      <a:pt x="4966" y="130205"/>
                    </a:cubicBezTo>
                    <a:cubicBezTo>
                      <a:pt x="26036" y="55702"/>
                      <a:pt x="108417" y="16030"/>
                      <a:pt x="185008" y="5021"/>
                    </a:cubicBezTo>
                    <a:cubicBezTo>
                      <a:pt x="302504" y="-11873"/>
                      <a:pt x="421615" y="16315"/>
                      <a:pt x="534461" y="53045"/>
                    </a:cubicBezTo>
                    <a:cubicBezTo>
                      <a:pt x="653666" y="91862"/>
                      <a:pt x="769739" y="140455"/>
                      <a:pt x="881067" y="198160"/>
                    </a:cubicBezTo>
                    <a:cubicBezTo>
                      <a:pt x="843483" y="186960"/>
                      <a:pt x="805614" y="176711"/>
                      <a:pt x="767651" y="166935"/>
                    </a:cubicBezTo>
                    <a:cubicBezTo>
                      <a:pt x="648541" y="136564"/>
                      <a:pt x="527817" y="112647"/>
                      <a:pt x="407189" y="88825"/>
                    </a:cubicBezTo>
                    <a:cubicBezTo>
                      <a:pt x="334394" y="74399"/>
                      <a:pt x="253247" y="61396"/>
                      <a:pt x="190512" y="100973"/>
                    </a:cubicBezTo>
                    <a:cubicBezTo>
                      <a:pt x="272608" y="108187"/>
                      <a:pt x="353660" y="127832"/>
                      <a:pt x="430061" y="159057"/>
                    </a:cubicBezTo>
                    <a:cubicBezTo>
                      <a:pt x="347871" y="144726"/>
                      <a:pt x="263877" y="140740"/>
                      <a:pt x="180737" y="147384"/>
                    </a:cubicBezTo>
                    <a:cubicBezTo>
                      <a:pt x="383841" y="226253"/>
                      <a:pt x="593968" y="286994"/>
                      <a:pt x="807797" y="328754"/>
                    </a:cubicBezTo>
                    <a:cubicBezTo>
                      <a:pt x="606876" y="303603"/>
                      <a:pt x="407094" y="270005"/>
                      <a:pt x="208925" y="228435"/>
                    </a:cubicBezTo>
                    <a:cubicBezTo>
                      <a:pt x="344739" y="289557"/>
                      <a:pt x="480458" y="350773"/>
                      <a:pt x="616272" y="411988"/>
                    </a:cubicBezTo>
                    <a:cubicBezTo>
                      <a:pt x="490898" y="375828"/>
                      <a:pt x="364859" y="342231"/>
                      <a:pt x="238157" y="311196"/>
                    </a:cubicBezTo>
                    <a:cubicBezTo>
                      <a:pt x="462615" y="453938"/>
                      <a:pt x="716590" y="539830"/>
                      <a:pt x="972938" y="614523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6B164A82-E176-4946-9F6E-A9796BEA9CAC}"/>
                  </a:ext>
                </a:extLst>
              </p:cNvPr>
              <p:cNvSpPr/>
              <p:nvPr/>
            </p:nvSpPr>
            <p:spPr>
              <a:xfrm>
                <a:off x="4602394" y="7056056"/>
                <a:ext cx="752817" cy="292064"/>
              </a:xfrm>
              <a:custGeom>
                <a:avLst/>
                <a:gdLst>
                  <a:gd name="connsiteX0" fmla="*/ 752817 w 752817"/>
                  <a:gd name="connsiteY0" fmla="*/ 292064 h 292064"/>
                  <a:gd name="connsiteX1" fmla="*/ 4464 w 752817"/>
                  <a:gd name="connsiteY1" fmla="*/ 1834 h 292064"/>
                  <a:gd name="connsiteX2" fmla="*/ 348507 w 752817"/>
                  <a:gd name="connsiteY2" fmla="*/ 83361 h 292064"/>
                  <a:gd name="connsiteX3" fmla="*/ 752817 w 752817"/>
                  <a:gd name="connsiteY3" fmla="*/ 292064 h 29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2817" h="292064">
                    <a:moveTo>
                      <a:pt x="752817" y="292064"/>
                    </a:moveTo>
                    <a:cubicBezTo>
                      <a:pt x="567366" y="201996"/>
                      <a:pt x="201684" y="62006"/>
                      <a:pt x="4464" y="1834"/>
                    </a:cubicBezTo>
                    <a:cubicBezTo>
                      <a:pt x="-40333" y="-11833"/>
                      <a:pt x="264798" y="54414"/>
                      <a:pt x="348507" y="83361"/>
                    </a:cubicBezTo>
                    <a:cubicBezTo>
                      <a:pt x="445883" y="117148"/>
                      <a:pt x="720643" y="234170"/>
                      <a:pt x="752817" y="292064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DADFB1C3-83F7-4468-B46B-5BCA840E0B65}"/>
                  </a:ext>
                </a:extLst>
              </p:cNvPr>
              <p:cNvSpPr/>
              <p:nvPr/>
            </p:nvSpPr>
            <p:spPr>
              <a:xfrm>
                <a:off x="4787184" y="7222652"/>
                <a:ext cx="577992" cy="160490"/>
              </a:xfrm>
              <a:custGeom>
                <a:avLst/>
                <a:gdLst>
                  <a:gd name="connsiteX0" fmla="*/ 577993 w 577992"/>
                  <a:gd name="connsiteY0" fmla="*/ 160490 h 160490"/>
                  <a:gd name="connsiteX1" fmla="*/ 273242 w 577992"/>
                  <a:gd name="connsiteY1" fmla="*/ 119300 h 160490"/>
                  <a:gd name="connsiteX2" fmla="*/ 0 w 577992"/>
                  <a:gd name="connsiteY2" fmla="*/ 0 h 160490"/>
                  <a:gd name="connsiteX3" fmla="*/ 270869 w 577992"/>
                  <a:gd name="connsiteY3" fmla="*/ 61121 h 160490"/>
                  <a:gd name="connsiteX4" fmla="*/ 577993 w 577992"/>
                  <a:gd name="connsiteY4" fmla="*/ 160490 h 160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7992" h="160490">
                    <a:moveTo>
                      <a:pt x="577993" y="160490"/>
                    </a:moveTo>
                    <a:cubicBezTo>
                      <a:pt x="428417" y="143217"/>
                      <a:pt x="355053" y="138946"/>
                      <a:pt x="273242" y="119300"/>
                    </a:cubicBezTo>
                    <a:cubicBezTo>
                      <a:pt x="193044" y="99939"/>
                      <a:pt x="0" y="0"/>
                      <a:pt x="0" y="0"/>
                    </a:cubicBezTo>
                    <a:cubicBezTo>
                      <a:pt x="87885" y="13287"/>
                      <a:pt x="180706" y="44512"/>
                      <a:pt x="270869" y="61121"/>
                    </a:cubicBezTo>
                    <a:cubicBezTo>
                      <a:pt x="367201" y="78774"/>
                      <a:pt x="487070" y="123096"/>
                      <a:pt x="577993" y="16049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2" name="Graphic 14">
              <a:extLst>
                <a:ext uri="{FF2B5EF4-FFF2-40B4-BE49-F238E27FC236}">
                  <a16:creationId xmlns:a16="http://schemas.microsoft.com/office/drawing/2014/main" id="{53E067F9-D299-42FA-BB1D-01970BA31A90}"/>
                </a:ext>
              </a:extLst>
            </p:cNvPr>
            <p:cNvGrpSpPr/>
            <p:nvPr/>
          </p:nvGrpSpPr>
          <p:grpSpPr>
            <a:xfrm>
              <a:off x="4542489" y="3755456"/>
              <a:ext cx="529362" cy="1678366"/>
              <a:chOff x="4542489" y="3755456"/>
              <a:chExt cx="529362" cy="1678366"/>
            </a:xfrm>
          </p:grpSpPr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4AD85FA4-B2FB-4927-ADD8-D004F8C102E2}"/>
                  </a:ext>
                </a:extLst>
              </p:cNvPr>
              <p:cNvSpPr/>
              <p:nvPr/>
            </p:nvSpPr>
            <p:spPr>
              <a:xfrm>
                <a:off x="4542489" y="3755456"/>
                <a:ext cx="529362" cy="1678366"/>
              </a:xfrm>
              <a:custGeom>
                <a:avLst/>
                <a:gdLst>
                  <a:gd name="connsiteX0" fmla="*/ 144757 w 529362"/>
                  <a:gd name="connsiteY0" fmla="*/ 44892 h 1678366"/>
                  <a:gd name="connsiteX1" fmla="*/ 422459 w 529362"/>
                  <a:gd name="connsiteY1" fmla="*/ 609692 h 1678366"/>
                  <a:gd name="connsiteX2" fmla="*/ 459663 w 529362"/>
                  <a:gd name="connsiteY2" fmla="*/ 753668 h 1678366"/>
                  <a:gd name="connsiteX3" fmla="*/ 527143 w 529362"/>
                  <a:gd name="connsiteY3" fmla="*/ 1427518 h 1678366"/>
                  <a:gd name="connsiteX4" fmla="*/ 445996 w 529362"/>
                  <a:gd name="connsiteY4" fmla="*/ 1676179 h 1678366"/>
                  <a:gd name="connsiteX5" fmla="*/ 274212 w 529362"/>
                  <a:gd name="connsiteY5" fmla="*/ 1510658 h 1678366"/>
                  <a:gd name="connsiteX6" fmla="*/ 95879 w 529362"/>
                  <a:gd name="connsiteY6" fmla="*/ 1131024 h 1678366"/>
                  <a:gd name="connsiteX7" fmla="*/ 47476 w 529362"/>
                  <a:gd name="connsiteY7" fmla="*/ 954969 h 1678366"/>
                  <a:gd name="connsiteX8" fmla="*/ 2204 w 529362"/>
                  <a:gd name="connsiteY8" fmla="*/ 617190 h 1678366"/>
                  <a:gd name="connsiteX9" fmla="*/ 47855 w 529362"/>
                  <a:gd name="connsiteY9" fmla="*/ 185356 h 1678366"/>
                  <a:gd name="connsiteX10" fmla="*/ 80694 w 529362"/>
                  <a:gd name="connsiteY10" fmla="*/ 100223 h 1678366"/>
                  <a:gd name="connsiteX11" fmla="*/ 105370 w 529362"/>
                  <a:gd name="connsiteY11" fmla="*/ 220188 h 1678366"/>
                  <a:gd name="connsiteX12" fmla="*/ 122453 w 529362"/>
                  <a:gd name="connsiteY12" fmla="*/ 178997 h 1678366"/>
                  <a:gd name="connsiteX13" fmla="*/ 152539 w 529362"/>
                  <a:gd name="connsiteY13" fmla="*/ 233380 h 1678366"/>
                  <a:gd name="connsiteX14" fmla="*/ 102523 w 529362"/>
                  <a:gd name="connsiteY14" fmla="*/ 0 h 1678366"/>
                  <a:gd name="connsiteX15" fmla="*/ 144757 w 529362"/>
                  <a:gd name="connsiteY15" fmla="*/ 44892 h 1678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62" h="1678366">
                    <a:moveTo>
                      <a:pt x="144757" y="44892"/>
                    </a:moveTo>
                    <a:cubicBezTo>
                      <a:pt x="283608" y="202914"/>
                      <a:pt x="364660" y="406208"/>
                      <a:pt x="422459" y="609692"/>
                    </a:cubicBezTo>
                    <a:cubicBezTo>
                      <a:pt x="436031" y="657336"/>
                      <a:pt x="448464" y="705360"/>
                      <a:pt x="459663" y="753668"/>
                    </a:cubicBezTo>
                    <a:cubicBezTo>
                      <a:pt x="511103" y="974425"/>
                      <a:pt x="537488" y="1201257"/>
                      <a:pt x="527143" y="1427518"/>
                    </a:cubicBezTo>
                    <a:cubicBezTo>
                      <a:pt x="524486" y="1487026"/>
                      <a:pt x="520025" y="1654255"/>
                      <a:pt x="445996" y="1676179"/>
                    </a:cubicBezTo>
                    <a:cubicBezTo>
                      <a:pt x="374151" y="1697533"/>
                      <a:pt x="303634" y="1556689"/>
                      <a:pt x="274212" y="1510658"/>
                    </a:cubicBezTo>
                    <a:cubicBezTo>
                      <a:pt x="198760" y="1392402"/>
                      <a:pt x="139632" y="1264276"/>
                      <a:pt x="95879" y="1131024"/>
                    </a:cubicBezTo>
                    <a:cubicBezTo>
                      <a:pt x="76897" y="1073130"/>
                      <a:pt x="60763" y="1014382"/>
                      <a:pt x="47476" y="954969"/>
                    </a:cubicBezTo>
                    <a:cubicBezTo>
                      <a:pt x="22704" y="843926"/>
                      <a:pt x="7804" y="730795"/>
                      <a:pt x="2204" y="617190"/>
                    </a:cubicBezTo>
                    <a:cubicBezTo>
                      <a:pt x="-4819" y="471885"/>
                      <a:pt x="3533" y="323068"/>
                      <a:pt x="47855" y="185356"/>
                    </a:cubicBezTo>
                    <a:cubicBezTo>
                      <a:pt x="57156" y="156409"/>
                      <a:pt x="67976" y="128032"/>
                      <a:pt x="80694" y="100223"/>
                    </a:cubicBezTo>
                    <a:cubicBezTo>
                      <a:pt x="88951" y="140180"/>
                      <a:pt x="97208" y="180231"/>
                      <a:pt x="105370" y="220188"/>
                    </a:cubicBezTo>
                    <a:cubicBezTo>
                      <a:pt x="111064" y="206426"/>
                      <a:pt x="116759" y="192664"/>
                      <a:pt x="122453" y="178997"/>
                    </a:cubicBezTo>
                    <a:cubicBezTo>
                      <a:pt x="132514" y="197125"/>
                      <a:pt x="142574" y="215158"/>
                      <a:pt x="152539" y="233380"/>
                    </a:cubicBezTo>
                    <a:cubicBezTo>
                      <a:pt x="157285" y="152992"/>
                      <a:pt x="139822" y="71466"/>
                      <a:pt x="102523" y="0"/>
                    </a:cubicBezTo>
                    <a:cubicBezTo>
                      <a:pt x="117138" y="14521"/>
                      <a:pt x="131185" y="29517"/>
                      <a:pt x="144757" y="44892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7B7A572C-1A78-457A-83BD-1040BC8C2F63}"/>
                  </a:ext>
                </a:extLst>
              </p:cNvPr>
              <p:cNvSpPr/>
              <p:nvPr/>
            </p:nvSpPr>
            <p:spPr>
              <a:xfrm>
                <a:off x="4590154" y="3755456"/>
                <a:ext cx="277322" cy="1487025"/>
              </a:xfrm>
              <a:custGeom>
                <a:avLst/>
                <a:gdLst>
                  <a:gd name="connsiteX0" fmla="*/ 97091 w 277322"/>
                  <a:gd name="connsiteY0" fmla="*/ 44892 h 1487025"/>
                  <a:gd name="connsiteX1" fmla="*/ 175296 w 277322"/>
                  <a:gd name="connsiteY1" fmla="*/ 214588 h 1487025"/>
                  <a:gd name="connsiteX2" fmla="*/ 133252 w 277322"/>
                  <a:gd name="connsiteY2" fmla="*/ 173493 h 1487025"/>
                  <a:gd name="connsiteX3" fmla="*/ 177194 w 277322"/>
                  <a:gd name="connsiteY3" fmla="*/ 327624 h 1487025"/>
                  <a:gd name="connsiteX4" fmla="*/ 141888 w 277322"/>
                  <a:gd name="connsiteY4" fmla="*/ 270394 h 1487025"/>
                  <a:gd name="connsiteX5" fmla="*/ 277323 w 277322"/>
                  <a:gd name="connsiteY5" fmla="*/ 1487026 h 1487025"/>
                  <a:gd name="connsiteX6" fmla="*/ 92251 w 277322"/>
                  <a:gd name="connsiteY6" fmla="*/ 278651 h 1487025"/>
                  <a:gd name="connsiteX7" fmla="*/ 73269 w 277322"/>
                  <a:gd name="connsiteY7" fmla="*/ 415794 h 1487025"/>
                  <a:gd name="connsiteX8" fmla="*/ 41760 w 277322"/>
                  <a:gd name="connsiteY8" fmla="*/ 225313 h 1487025"/>
                  <a:gd name="connsiteX9" fmla="*/ 24866 w 277322"/>
                  <a:gd name="connsiteY9" fmla="*/ 383335 h 1487025"/>
                  <a:gd name="connsiteX10" fmla="*/ 0 w 277322"/>
                  <a:gd name="connsiteY10" fmla="*/ 185451 h 1487025"/>
                  <a:gd name="connsiteX11" fmla="*/ 32838 w 277322"/>
                  <a:gd name="connsiteY11" fmla="*/ 100318 h 1487025"/>
                  <a:gd name="connsiteX12" fmla="*/ 57515 w 277322"/>
                  <a:gd name="connsiteY12" fmla="*/ 220283 h 1487025"/>
                  <a:gd name="connsiteX13" fmla="*/ 74598 w 277322"/>
                  <a:gd name="connsiteY13" fmla="*/ 179092 h 1487025"/>
                  <a:gd name="connsiteX14" fmla="*/ 104684 w 277322"/>
                  <a:gd name="connsiteY14" fmla="*/ 233475 h 1487025"/>
                  <a:gd name="connsiteX15" fmla="*/ 54857 w 277322"/>
                  <a:gd name="connsiteY15" fmla="*/ 0 h 1487025"/>
                  <a:gd name="connsiteX16" fmla="*/ 97091 w 277322"/>
                  <a:gd name="connsiteY16" fmla="*/ 44892 h 1487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7322" h="1487025">
                    <a:moveTo>
                      <a:pt x="97091" y="44892"/>
                    </a:moveTo>
                    <a:cubicBezTo>
                      <a:pt x="128791" y="98610"/>
                      <a:pt x="155080" y="155555"/>
                      <a:pt x="175296" y="214588"/>
                    </a:cubicBezTo>
                    <a:cubicBezTo>
                      <a:pt x="161250" y="200921"/>
                      <a:pt x="147298" y="187160"/>
                      <a:pt x="133252" y="173493"/>
                    </a:cubicBezTo>
                    <a:cubicBezTo>
                      <a:pt x="156030" y="221991"/>
                      <a:pt x="171025" y="274285"/>
                      <a:pt x="177194" y="327624"/>
                    </a:cubicBezTo>
                    <a:cubicBezTo>
                      <a:pt x="159162" y="313578"/>
                      <a:pt x="146444" y="292888"/>
                      <a:pt x="141888" y="270394"/>
                    </a:cubicBezTo>
                    <a:cubicBezTo>
                      <a:pt x="212215" y="672616"/>
                      <a:pt x="257392" y="1079204"/>
                      <a:pt x="277323" y="1487026"/>
                    </a:cubicBezTo>
                    <a:cubicBezTo>
                      <a:pt x="192854" y="1088221"/>
                      <a:pt x="142553" y="683151"/>
                      <a:pt x="92251" y="278651"/>
                    </a:cubicBezTo>
                    <a:cubicBezTo>
                      <a:pt x="85987" y="324397"/>
                      <a:pt x="79628" y="370048"/>
                      <a:pt x="73269" y="415794"/>
                    </a:cubicBezTo>
                    <a:cubicBezTo>
                      <a:pt x="62735" y="352300"/>
                      <a:pt x="52295" y="288806"/>
                      <a:pt x="41760" y="225313"/>
                    </a:cubicBezTo>
                    <a:cubicBezTo>
                      <a:pt x="22304" y="275235"/>
                      <a:pt x="16419" y="330376"/>
                      <a:pt x="24866" y="383335"/>
                    </a:cubicBezTo>
                    <a:cubicBezTo>
                      <a:pt x="9396" y="318228"/>
                      <a:pt x="2942" y="251982"/>
                      <a:pt x="0" y="185451"/>
                    </a:cubicBezTo>
                    <a:cubicBezTo>
                      <a:pt x="9301" y="156504"/>
                      <a:pt x="20121" y="128126"/>
                      <a:pt x="32838" y="100318"/>
                    </a:cubicBezTo>
                    <a:cubicBezTo>
                      <a:pt x="41095" y="140275"/>
                      <a:pt x="49352" y="180326"/>
                      <a:pt x="57515" y="220283"/>
                    </a:cubicBezTo>
                    <a:cubicBezTo>
                      <a:pt x="63209" y="206521"/>
                      <a:pt x="68904" y="192759"/>
                      <a:pt x="74598" y="179092"/>
                    </a:cubicBezTo>
                    <a:cubicBezTo>
                      <a:pt x="84658" y="197220"/>
                      <a:pt x="94719" y="215252"/>
                      <a:pt x="104684" y="233475"/>
                    </a:cubicBezTo>
                    <a:cubicBezTo>
                      <a:pt x="109619" y="152992"/>
                      <a:pt x="92156" y="71466"/>
                      <a:pt x="54857" y="0"/>
                    </a:cubicBezTo>
                    <a:cubicBezTo>
                      <a:pt x="69473" y="14521"/>
                      <a:pt x="83519" y="29517"/>
                      <a:pt x="97091" y="44892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67B590B2-6527-47E5-97F8-EC776DF7EDFE}"/>
                  </a:ext>
                </a:extLst>
              </p:cNvPr>
              <p:cNvSpPr/>
              <p:nvPr/>
            </p:nvSpPr>
            <p:spPr>
              <a:xfrm>
                <a:off x="4670447" y="4200671"/>
                <a:ext cx="145538" cy="909507"/>
              </a:xfrm>
              <a:custGeom>
                <a:avLst/>
                <a:gdLst>
                  <a:gd name="connsiteX0" fmla="*/ 43943 w 145538"/>
                  <a:gd name="connsiteY0" fmla="*/ 174537 h 909507"/>
                  <a:gd name="connsiteX1" fmla="*/ 0 w 145538"/>
                  <a:gd name="connsiteY1" fmla="*/ 0 h 909507"/>
                  <a:gd name="connsiteX2" fmla="*/ 19266 w 145538"/>
                  <a:gd name="connsiteY2" fmla="*/ 282922 h 909507"/>
                  <a:gd name="connsiteX3" fmla="*/ 41000 w 145538"/>
                  <a:gd name="connsiteY3" fmla="*/ 512316 h 909507"/>
                  <a:gd name="connsiteX4" fmla="*/ 141983 w 145538"/>
                  <a:gd name="connsiteY4" fmla="*/ 909508 h 909507"/>
                  <a:gd name="connsiteX5" fmla="*/ 122812 w 145538"/>
                  <a:gd name="connsiteY5" fmla="*/ 737534 h 909507"/>
                  <a:gd name="connsiteX6" fmla="*/ 96142 w 145538"/>
                  <a:gd name="connsiteY6" fmla="*/ 546958 h 909507"/>
                  <a:gd name="connsiteX7" fmla="*/ 43943 w 145538"/>
                  <a:gd name="connsiteY7" fmla="*/ 174537 h 909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5538" h="909507">
                    <a:moveTo>
                      <a:pt x="43943" y="174537"/>
                    </a:moveTo>
                    <a:cubicBezTo>
                      <a:pt x="35591" y="114839"/>
                      <a:pt x="26859" y="54003"/>
                      <a:pt x="0" y="0"/>
                    </a:cubicBezTo>
                    <a:cubicBezTo>
                      <a:pt x="6454" y="94339"/>
                      <a:pt x="12813" y="188583"/>
                      <a:pt x="19266" y="282922"/>
                    </a:cubicBezTo>
                    <a:cubicBezTo>
                      <a:pt x="24486" y="359608"/>
                      <a:pt x="29706" y="436294"/>
                      <a:pt x="41000" y="512316"/>
                    </a:cubicBezTo>
                    <a:cubicBezTo>
                      <a:pt x="60741" y="645093"/>
                      <a:pt x="93675" y="784229"/>
                      <a:pt x="141983" y="909508"/>
                    </a:cubicBezTo>
                    <a:cubicBezTo>
                      <a:pt x="154701" y="861674"/>
                      <a:pt x="129740" y="787076"/>
                      <a:pt x="122812" y="737534"/>
                    </a:cubicBezTo>
                    <a:cubicBezTo>
                      <a:pt x="113890" y="674040"/>
                      <a:pt x="105064" y="610546"/>
                      <a:pt x="96142" y="546958"/>
                    </a:cubicBezTo>
                    <a:cubicBezTo>
                      <a:pt x="78679" y="422817"/>
                      <a:pt x="61311" y="298677"/>
                      <a:pt x="43943" y="17453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A29AE33E-5B0B-4E67-BDCE-7A6F1DFB7B50}"/>
                  </a:ext>
                </a:extLst>
              </p:cNvPr>
              <p:cNvSpPr/>
              <p:nvPr/>
            </p:nvSpPr>
            <p:spPr>
              <a:xfrm>
                <a:off x="4790032" y="4170111"/>
                <a:ext cx="133058" cy="870595"/>
              </a:xfrm>
              <a:custGeom>
                <a:avLst/>
                <a:gdLst>
                  <a:gd name="connsiteX0" fmla="*/ 0 w 133058"/>
                  <a:gd name="connsiteY0" fmla="*/ 0 h 870595"/>
                  <a:gd name="connsiteX1" fmla="*/ 110379 w 133058"/>
                  <a:gd name="connsiteY1" fmla="*/ 427942 h 870595"/>
                  <a:gd name="connsiteX2" fmla="*/ 113700 w 133058"/>
                  <a:gd name="connsiteY2" fmla="*/ 870595 h 870595"/>
                  <a:gd name="connsiteX3" fmla="*/ 76211 w 133058"/>
                  <a:gd name="connsiteY3" fmla="*/ 434681 h 870595"/>
                  <a:gd name="connsiteX4" fmla="*/ 0 w 133058"/>
                  <a:gd name="connsiteY4" fmla="*/ 0 h 870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058" h="870595">
                    <a:moveTo>
                      <a:pt x="0" y="0"/>
                    </a:moveTo>
                    <a:cubicBezTo>
                      <a:pt x="36824" y="144641"/>
                      <a:pt x="90448" y="277987"/>
                      <a:pt x="110379" y="427942"/>
                    </a:cubicBezTo>
                    <a:cubicBezTo>
                      <a:pt x="128411" y="564041"/>
                      <a:pt x="149196" y="736585"/>
                      <a:pt x="113700" y="870595"/>
                    </a:cubicBezTo>
                    <a:cubicBezTo>
                      <a:pt x="85702" y="730511"/>
                      <a:pt x="92346" y="577233"/>
                      <a:pt x="76211" y="434681"/>
                    </a:cubicBezTo>
                    <a:cubicBezTo>
                      <a:pt x="59603" y="288522"/>
                      <a:pt x="36350" y="142742"/>
                      <a:pt x="0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004A26D-FD0F-4766-8924-3DF20EA712EE}"/>
                  </a:ext>
                </a:extLst>
              </p:cNvPr>
              <p:cNvSpPr/>
              <p:nvPr/>
            </p:nvSpPr>
            <p:spPr>
              <a:xfrm>
                <a:off x="4945659" y="4540159"/>
                <a:ext cx="8943" cy="81431"/>
              </a:xfrm>
              <a:custGeom>
                <a:avLst/>
                <a:gdLst>
                  <a:gd name="connsiteX0" fmla="*/ 2585 w 8943"/>
                  <a:gd name="connsiteY0" fmla="*/ 0 h 81431"/>
                  <a:gd name="connsiteX1" fmla="*/ 8944 w 8943"/>
                  <a:gd name="connsiteY1" fmla="*/ 59128 h 81431"/>
                  <a:gd name="connsiteX2" fmla="*/ 4198 w 8943"/>
                  <a:gd name="connsiteY2" fmla="*/ 81431 h 81431"/>
                  <a:gd name="connsiteX3" fmla="*/ 2585 w 8943"/>
                  <a:gd name="connsiteY3" fmla="*/ 0 h 8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43" h="81431">
                    <a:moveTo>
                      <a:pt x="2585" y="0"/>
                    </a:moveTo>
                    <a:cubicBezTo>
                      <a:pt x="4862" y="19646"/>
                      <a:pt x="7045" y="39387"/>
                      <a:pt x="8944" y="59128"/>
                    </a:cubicBezTo>
                    <a:cubicBezTo>
                      <a:pt x="7425" y="66531"/>
                      <a:pt x="5812" y="74029"/>
                      <a:pt x="4198" y="81431"/>
                    </a:cubicBezTo>
                    <a:cubicBezTo>
                      <a:pt x="-832" y="54572"/>
                      <a:pt x="-1307" y="26954"/>
                      <a:pt x="2585" y="0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887409A5-1ABD-4A4B-BC6A-487E718A5BDA}"/>
                  </a:ext>
                </a:extLst>
              </p:cNvPr>
              <p:cNvSpPr/>
              <p:nvPr/>
            </p:nvSpPr>
            <p:spPr>
              <a:xfrm>
                <a:off x="4624132" y="4503619"/>
                <a:ext cx="447719" cy="930203"/>
              </a:xfrm>
              <a:custGeom>
                <a:avLst/>
                <a:gdLst>
                  <a:gd name="connsiteX0" fmla="*/ 376217 w 447719"/>
                  <a:gd name="connsiteY0" fmla="*/ 0 h 930203"/>
                  <a:gd name="connsiteX1" fmla="*/ 378020 w 447719"/>
                  <a:gd name="connsiteY1" fmla="*/ 5505 h 930203"/>
                  <a:gd name="connsiteX2" fmla="*/ 445500 w 447719"/>
                  <a:gd name="connsiteY2" fmla="*/ 679355 h 930203"/>
                  <a:gd name="connsiteX3" fmla="*/ 364354 w 447719"/>
                  <a:gd name="connsiteY3" fmla="*/ 928015 h 930203"/>
                  <a:gd name="connsiteX4" fmla="*/ 192569 w 447719"/>
                  <a:gd name="connsiteY4" fmla="*/ 762495 h 930203"/>
                  <a:gd name="connsiteX5" fmla="*/ 14236 w 447719"/>
                  <a:gd name="connsiteY5" fmla="*/ 382861 h 930203"/>
                  <a:gd name="connsiteX6" fmla="*/ 0 w 447719"/>
                  <a:gd name="connsiteY6" fmla="*/ 322689 h 930203"/>
                  <a:gd name="connsiteX7" fmla="*/ 98325 w 447719"/>
                  <a:gd name="connsiteY7" fmla="*/ 552177 h 930203"/>
                  <a:gd name="connsiteX8" fmla="*/ 28567 w 447719"/>
                  <a:gd name="connsiteY8" fmla="*/ 117781 h 930203"/>
                  <a:gd name="connsiteX9" fmla="*/ 218195 w 447719"/>
                  <a:gd name="connsiteY9" fmla="*/ 639778 h 930203"/>
                  <a:gd name="connsiteX10" fmla="*/ 141793 w 447719"/>
                  <a:gd name="connsiteY10" fmla="*/ 315096 h 930203"/>
                  <a:gd name="connsiteX11" fmla="*/ 246572 w 447719"/>
                  <a:gd name="connsiteY11" fmla="*/ 636456 h 930203"/>
                  <a:gd name="connsiteX12" fmla="*/ 270774 w 447719"/>
                  <a:gd name="connsiteY12" fmla="*/ 661037 h 930203"/>
                  <a:gd name="connsiteX13" fmla="*/ 281499 w 447719"/>
                  <a:gd name="connsiteY13" fmla="*/ 364733 h 930203"/>
                  <a:gd name="connsiteX14" fmla="*/ 330092 w 447719"/>
                  <a:gd name="connsiteY14" fmla="*/ 642435 h 930203"/>
                  <a:gd name="connsiteX15" fmla="*/ 330282 w 447719"/>
                  <a:gd name="connsiteY15" fmla="*/ 95478 h 930203"/>
                  <a:gd name="connsiteX16" fmla="*/ 334647 w 447719"/>
                  <a:gd name="connsiteY16" fmla="*/ 75073 h 930203"/>
                  <a:gd name="connsiteX17" fmla="*/ 392731 w 447719"/>
                  <a:gd name="connsiteY17" fmla="*/ 353629 h 930203"/>
                  <a:gd name="connsiteX18" fmla="*/ 376217 w 447719"/>
                  <a:gd name="connsiteY18" fmla="*/ 0 h 930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47719" h="930203">
                    <a:moveTo>
                      <a:pt x="376217" y="0"/>
                    </a:moveTo>
                    <a:cubicBezTo>
                      <a:pt x="376882" y="1803"/>
                      <a:pt x="377451" y="3606"/>
                      <a:pt x="378020" y="5505"/>
                    </a:cubicBezTo>
                    <a:cubicBezTo>
                      <a:pt x="429461" y="226262"/>
                      <a:pt x="455845" y="453093"/>
                      <a:pt x="445500" y="679355"/>
                    </a:cubicBezTo>
                    <a:cubicBezTo>
                      <a:pt x="442843" y="738862"/>
                      <a:pt x="438382" y="906091"/>
                      <a:pt x="364354" y="928015"/>
                    </a:cubicBezTo>
                    <a:cubicBezTo>
                      <a:pt x="292508" y="949369"/>
                      <a:pt x="221991" y="808525"/>
                      <a:pt x="192569" y="762495"/>
                    </a:cubicBezTo>
                    <a:cubicBezTo>
                      <a:pt x="117117" y="644239"/>
                      <a:pt x="57989" y="516112"/>
                      <a:pt x="14236" y="382861"/>
                    </a:cubicBezTo>
                    <a:cubicBezTo>
                      <a:pt x="10914" y="361886"/>
                      <a:pt x="6644" y="341481"/>
                      <a:pt x="0" y="322689"/>
                    </a:cubicBezTo>
                    <a:cubicBezTo>
                      <a:pt x="27618" y="401273"/>
                      <a:pt x="60552" y="477959"/>
                      <a:pt x="98325" y="552177"/>
                    </a:cubicBezTo>
                    <a:cubicBezTo>
                      <a:pt x="64348" y="409150"/>
                      <a:pt x="30181" y="264795"/>
                      <a:pt x="28567" y="117781"/>
                    </a:cubicBezTo>
                    <a:cubicBezTo>
                      <a:pt x="87221" y="293362"/>
                      <a:pt x="150525" y="467519"/>
                      <a:pt x="218195" y="639778"/>
                    </a:cubicBezTo>
                    <a:cubicBezTo>
                      <a:pt x="192759" y="531582"/>
                      <a:pt x="167229" y="423387"/>
                      <a:pt x="141793" y="315096"/>
                    </a:cubicBezTo>
                    <a:cubicBezTo>
                      <a:pt x="173967" y="423102"/>
                      <a:pt x="208894" y="530349"/>
                      <a:pt x="246572" y="636456"/>
                    </a:cubicBezTo>
                    <a:cubicBezTo>
                      <a:pt x="250653" y="648225"/>
                      <a:pt x="258341" y="662271"/>
                      <a:pt x="270774" y="661037"/>
                    </a:cubicBezTo>
                    <a:cubicBezTo>
                      <a:pt x="258246" y="561953"/>
                      <a:pt x="246288" y="458218"/>
                      <a:pt x="281499" y="364733"/>
                    </a:cubicBezTo>
                    <a:cubicBezTo>
                      <a:pt x="283207" y="459072"/>
                      <a:pt x="299626" y="553032"/>
                      <a:pt x="330092" y="642435"/>
                    </a:cubicBezTo>
                    <a:cubicBezTo>
                      <a:pt x="348029" y="460686"/>
                      <a:pt x="348029" y="277228"/>
                      <a:pt x="330282" y="95478"/>
                    </a:cubicBezTo>
                    <a:cubicBezTo>
                      <a:pt x="331800" y="88739"/>
                      <a:pt x="333129" y="81906"/>
                      <a:pt x="334647" y="75073"/>
                    </a:cubicBezTo>
                    <a:cubicBezTo>
                      <a:pt x="354009" y="167893"/>
                      <a:pt x="373370" y="260714"/>
                      <a:pt x="392731" y="353629"/>
                    </a:cubicBezTo>
                    <a:cubicBezTo>
                      <a:pt x="382956" y="236037"/>
                      <a:pt x="377546" y="118066"/>
                      <a:pt x="376217" y="0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3" name="Graphic 14">
              <a:extLst>
                <a:ext uri="{FF2B5EF4-FFF2-40B4-BE49-F238E27FC236}">
                  <a16:creationId xmlns:a16="http://schemas.microsoft.com/office/drawing/2014/main" id="{47DA0CD6-8986-41C6-939D-6C302D9FBD11}"/>
                </a:ext>
              </a:extLst>
            </p:cNvPr>
            <p:cNvGrpSpPr/>
            <p:nvPr/>
          </p:nvGrpSpPr>
          <p:grpSpPr>
            <a:xfrm>
              <a:off x="5375034" y="4789223"/>
              <a:ext cx="1226432" cy="1002057"/>
              <a:chOff x="5375034" y="4789223"/>
              <a:chExt cx="1226432" cy="1002057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04B8262-5033-4F22-B19B-6E6FDA326C52}"/>
                  </a:ext>
                </a:extLst>
              </p:cNvPr>
              <p:cNvSpPr/>
              <p:nvPr/>
            </p:nvSpPr>
            <p:spPr>
              <a:xfrm>
                <a:off x="5375034" y="4789223"/>
                <a:ext cx="1226432" cy="1002057"/>
              </a:xfrm>
              <a:custGeom>
                <a:avLst/>
                <a:gdLst>
                  <a:gd name="connsiteX0" fmla="*/ 1202125 w 1226432"/>
                  <a:gd name="connsiteY0" fmla="*/ 831563 h 1002057"/>
                  <a:gd name="connsiteX1" fmla="*/ 1200511 w 1226432"/>
                  <a:gd name="connsiteY1" fmla="*/ 980285 h 1002057"/>
                  <a:gd name="connsiteX2" fmla="*/ 1139770 w 1226432"/>
                  <a:gd name="connsiteY2" fmla="*/ 1000311 h 1002057"/>
                  <a:gd name="connsiteX3" fmla="*/ 826097 w 1226432"/>
                  <a:gd name="connsiteY3" fmla="*/ 922106 h 1002057"/>
                  <a:gd name="connsiteX4" fmla="*/ 477309 w 1226432"/>
                  <a:gd name="connsiteY4" fmla="*/ 650573 h 1002057"/>
                  <a:gd name="connsiteX5" fmla="*/ 287017 w 1226432"/>
                  <a:gd name="connsiteY5" fmla="*/ 446425 h 1002057"/>
                  <a:gd name="connsiteX6" fmla="*/ 35225 w 1226432"/>
                  <a:gd name="connsiteY6" fmla="*/ 149077 h 1002057"/>
                  <a:gd name="connsiteX7" fmla="*/ 2861 w 1226432"/>
                  <a:gd name="connsiteY7" fmla="*/ 33573 h 1002057"/>
                  <a:gd name="connsiteX8" fmla="*/ 41489 w 1226432"/>
                  <a:gd name="connsiteY8" fmla="*/ 1589 h 1002057"/>
                  <a:gd name="connsiteX9" fmla="*/ 65501 w 1226432"/>
                  <a:gd name="connsiteY9" fmla="*/ 165 h 1002057"/>
                  <a:gd name="connsiteX10" fmla="*/ 352124 w 1226432"/>
                  <a:gd name="connsiteY10" fmla="*/ 123072 h 1002057"/>
                  <a:gd name="connsiteX11" fmla="*/ 658679 w 1226432"/>
                  <a:gd name="connsiteY11" fmla="*/ 300456 h 1002057"/>
                  <a:gd name="connsiteX12" fmla="*/ 879246 w 1226432"/>
                  <a:gd name="connsiteY12" fmla="*/ 463129 h 1002057"/>
                  <a:gd name="connsiteX13" fmla="*/ 1202125 w 1226432"/>
                  <a:gd name="connsiteY13" fmla="*/ 831563 h 100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6432" h="1002057">
                    <a:moveTo>
                      <a:pt x="1202125" y="831563"/>
                    </a:moveTo>
                    <a:cubicBezTo>
                      <a:pt x="1226611" y="879492"/>
                      <a:pt x="1242271" y="946403"/>
                      <a:pt x="1200511" y="980285"/>
                    </a:cubicBezTo>
                    <a:cubicBezTo>
                      <a:pt x="1183712" y="993952"/>
                      <a:pt x="1161314" y="998223"/>
                      <a:pt x="1139770" y="1000311"/>
                    </a:cubicBezTo>
                    <a:cubicBezTo>
                      <a:pt x="1030910" y="1010656"/>
                      <a:pt x="922524" y="973831"/>
                      <a:pt x="826097" y="922106"/>
                    </a:cubicBezTo>
                    <a:cubicBezTo>
                      <a:pt x="695408" y="852064"/>
                      <a:pt x="582372" y="755922"/>
                      <a:pt x="477309" y="650573"/>
                    </a:cubicBezTo>
                    <a:cubicBezTo>
                      <a:pt x="411632" y="584801"/>
                      <a:pt x="348992" y="515328"/>
                      <a:pt x="287017" y="446425"/>
                    </a:cubicBezTo>
                    <a:cubicBezTo>
                      <a:pt x="200461" y="350093"/>
                      <a:pt x="111626" y="253950"/>
                      <a:pt x="35225" y="149077"/>
                    </a:cubicBezTo>
                    <a:cubicBezTo>
                      <a:pt x="12637" y="117947"/>
                      <a:pt x="-7674" y="67076"/>
                      <a:pt x="2861" y="33573"/>
                    </a:cubicBezTo>
                    <a:cubicBezTo>
                      <a:pt x="7796" y="17723"/>
                      <a:pt x="19660" y="5670"/>
                      <a:pt x="41489" y="1589"/>
                    </a:cubicBezTo>
                    <a:cubicBezTo>
                      <a:pt x="48417" y="260"/>
                      <a:pt x="56389" y="-309"/>
                      <a:pt x="65501" y="165"/>
                    </a:cubicBezTo>
                    <a:cubicBezTo>
                      <a:pt x="153006" y="4151"/>
                      <a:pt x="274679" y="84444"/>
                      <a:pt x="352124" y="123072"/>
                    </a:cubicBezTo>
                    <a:cubicBezTo>
                      <a:pt x="457852" y="175746"/>
                      <a:pt x="560353" y="235064"/>
                      <a:pt x="658679" y="300456"/>
                    </a:cubicBezTo>
                    <a:cubicBezTo>
                      <a:pt x="734795" y="351042"/>
                      <a:pt x="808349" y="405330"/>
                      <a:pt x="879246" y="463129"/>
                    </a:cubicBezTo>
                    <a:cubicBezTo>
                      <a:pt x="1006898" y="567054"/>
                      <a:pt x="1127432" y="685120"/>
                      <a:pt x="1202125" y="831563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8E88EDD-11C4-4D4A-8954-4F25329D2AE7}"/>
                  </a:ext>
                </a:extLst>
              </p:cNvPr>
              <p:cNvSpPr/>
              <p:nvPr/>
            </p:nvSpPr>
            <p:spPr>
              <a:xfrm>
                <a:off x="6025076" y="5490477"/>
                <a:ext cx="20120" cy="16324"/>
              </a:xfrm>
              <a:custGeom>
                <a:avLst/>
                <a:gdLst>
                  <a:gd name="connsiteX0" fmla="*/ 20121 w 20120"/>
                  <a:gd name="connsiteY0" fmla="*/ 16324 h 16324"/>
                  <a:gd name="connsiteX1" fmla="*/ 0 w 20120"/>
                  <a:gd name="connsiteY1" fmla="*/ 0 h 16324"/>
                  <a:gd name="connsiteX2" fmla="*/ 20121 w 20120"/>
                  <a:gd name="connsiteY2" fmla="*/ 16324 h 16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120" h="16324">
                    <a:moveTo>
                      <a:pt x="20121" y="16324"/>
                    </a:moveTo>
                    <a:cubicBezTo>
                      <a:pt x="13287" y="11009"/>
                      <a:pt x="6644" y="5600"/>
                      <a:pt x="0" y="0"/>
                    </a:cubicBezTo>
                    <a:cubicBezTo>
                      <a:pt x="6739" y="5505"/>
                      <a:pt x="13382" y="10915"/>
                      <a:pt x="20121" y="1632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A76315D-B69D-4E6C-9C0A-C7469C48CCAA}"/>
                  </a:ext>
                </a:extLst>
              </p:cNvPr>
              <p:cNvSpPr/>
              <p:nvPr/>
            </p:nvSpPr>
            <p:spPr>
              <a:xfrm>
                <a:off x="5821592" y="5089869"/>
                <a:ext cx="779874" cy="701411"/>
              </a:xfrm>
              <a:custGeom>
                <a:avLst/>
                <a:gdLst>
                  <a:gd name="connsiteX0" fmla="*/ 755566 w 779874"/>
                  <a:gd name="connsiteY0" fmla="*/ 530918 h 701411"/>
                  <a:gd name="connsiteX1" fmla="*/ 753953 w 779874"/>
                  <a:gd name="connsiteY1" fmla="*/ 679640 h 701411"/>
                  <a:gd name="connsiteX2" fmla="*/ 693211 w 779874"/>
                  <a:gd name="connsiteY2" fmla="*/ 699665 h 701411"/>
                  <a:gd name="connsiteX3" fmla="*/ 379539 w 779874"/>
                  <a:gd name="connsiteY3" fmla="*/ 621461 h 701411"/>
                  <a:gd name="connsiteX4" fmla="*/ 30750 w 779874"/>
                  <a:gd name="connsiteY4" fmla="*/ 349927 h 701411"/>
                  <a:gd name="connsiteX5" fmla="*/ 421489 w 779874"/>
                  <a:gd name="connsiteY5" fmla="*/ 547052 h 701411"/>
                  <a:gd name="connsiteX6" fmla="*/ 226357 w 779874"/>
                  <a:gd name="connsiteY6" fmla="*/ 419211 h 701411"/>
                  <a:gd name="connsiteX7" fmla="*/ 408201 w 779874"/>
                  <a:gd name="connsiteY7" fmla="*/ 513360 h 701411"/>
                  <a:gd name="connsiteX8" fmla="*/ 253785 w 779874"/>
                  <a:gd name="connsiteY8" fmla="*/ 377831 h 701411"/>
                  <a:gd name="connsiteX9" fmla="*/ 474732 w 779874"/>
                  <a:gd name="connsiteY9" fmla="*/ 520288 h 701411"/>
                  <a:gd name="connsiteX10" fmla="*/ 0 w 779874"/>
                  <a:gd name="connsiteY10" fmla="*/ 119964 h 701411"/>
                  <a:gd name="connsiteX11" fmla="*/ 563092 w 779874"/>
                  <a:gd name="connsiteY11" fmla="*/ 507191 h 701411"/>
                  <a:gd name="connsiteX12" fmla="*/ 328004 w 779874"/>
                  <a:gd name="connsiteY12" fmla="*/ 230343 h 701411"/>
                  <a:gd name="connsiteX13" fmla="*/ 600581 w 779874"/>
                  <a:gd name="connsiteY13" fmla="*/ 433637 h 701411"/>
                  <a:gd name="connsiteX14" fmla="*/ 347175 w 779874"/>
                  <a:gd name="connsiteY14" fmla="*/ 151379 h 701411"/>
                  <a:gd name="connsiteX15" fmla="*/ 545724 w 779874"/>
                  <a:gd name="connsiteY15" fmla="*/ 323353 h 701411"/>
                  <a:gd name="connsiteX16" fmla="*/ 212026 w 779874"/>
                  <a:gd name="connsiteY16" fmla="*/ 0 h 701411"/>
                  <a:gd name="connsiteX17" fmla="*/ 432593 w 779874"/>
                  <a:gd name="connsiteY17" fmla="*/ 162673 h 701411"/>
                  <a:gd name="connsiteX18" fmla="*/ 755566 w 779874"/>
                  <a:gd name="connsiteY18" fmla="*/ 530918 h 701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9874" h="701411">
                    <a:moveTo>
                      <a:pt x="755566" y="530918"/>
                    </a:moveTo>
                    <a:cubicBezTo>
                      <a:pt x="780053" y="578847"/>
                      <a:pt x="795713" y="645757"/>
                      <a:pt x="753953" y="679640"/>
                    </a:cubicBezTo>
                    <a:cubicBezTo>
                      <a:pt x="737154" y="693306"/>
                      <a:pt x="714756" y="697577"/>
                      <a:pt x="693211" y="699665"/>
                    </a:cubicBezTo>
                    <a:cubicBezTo>
                      <a:pt x="584351" y="710010"/>
                      <a:pt x="475966" y="673186"/>
                      <a:pt x="379539" y="621461"/>
                    </a:cubicBezTo>
                    <a:cubicBezTo>
                      <a:pt x="248850" y="551418"/>
                      <a:pt x="135814" y="455276"/>
                      <a:pt x="30750" y="349927"/>
                    </a:cubicBezTo>
                    <a:cubicBezTo>
                      <a:pt x="149576" y="433257"/>
                      <a:pt x="277512" y="501022"/>
                      <a:pt x="421489" y="547052"/>
                    </a:cubicBezTo>
                    <a:cubicBezTo>
                      <a:pt x="351826" y="512031"/>
                      <a:pt x="287193" y="467899"/>
                      <a:pt x="226357" y="419211"/>
                    </a:cubicBezTo>
                    <a:cubicBezTo>
                      <a:pt x="280834" y="460970"/>
                      <a:pt x="342620" y="493049"/>
                      <a:pt x="408201" y="513360"/>
                    </a:cubicBezTo>
                    <a:cubicBezTo>
                      <a:pt x="354578" y="470651"/>
                      <a:pt x="303043" y="425475"/>
                      <a:pt x="253785" y="377831"/>
                    </a:cubicBezTo>
                    <a:cubicBezTo>
                      <a:pt x="319367" y="436579"/>
                      <a:pt x="394155" y="484792"/>
                      <a:pt x="474732" y="520288"/>
                    </a:cubicBezTo>
                    <a:cubicBezTo>
                      <a:pt x="331610" y="370238"/>
                      <a:pt x="172164" y="235753"/>
                      <a:pt x="0" y="119964"/>
                    </a:cubicBezTo>
                    <a:cubicBezTo>
                      <a:pt x="200542" y="228919"/>
                      <a:pt x="389599" y="358944"/>
                      <a:pt x="563092" y="507191"/>
                    </a:cubicBezTo>
                    <a:cubicBezTo>
                      <a:pt x="484698" y="414940"/>
                      <a:pt x="406398" y="322594"/>
                      <a:pt x="328004" y="230343"/>
                    </a:cubicBezTo>
                    <a:cubicBezTo>
                      <a:pt x="416648" y="301050"/>
                      <a:pt x="505388" y="371946"/>
                      <a:pt x="600581" y="433637"/>
                    </a:cubicBezTo>
                    <a:cubicBezTo>
                      <a:pt x="509374" y="345846"/>
                      <a:pt x="424621" y="251412"/>
                      <a:pt x="347175" y="151379"/>
                    </a:cubicBezTo>
                    <a:cubicBezTo>
                      <a:pt x="403741" y="218764"/>
                      <a:pt x="470936" y="277038"/>
                      <a:pt x="545724" y="323353"/>
                    </a:cubicBezTo>
                    <a:cubicBezTo>
                      <a:pt x="443223" y="206995"/>
                      <a:pt x="331515" y="98800"/>
                      <a:pt x="212026" y="0"/>
                    </a:cubicBezTo>
                    <a:cubicBezTo>
                      <a:pt x="288142" y="50586"/>
                      <a:pt x="361696" y="104874"/>
                      <a:pt x="432593" y="162673"/>
                    </a:cubicBezTo>
                    <a:cubicBezTo>
                      <a:pt x="560340" y="266408"/>
                      <a:pt x="680874" y="384474"/>
                      <a:pt x="755566" y="530918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1EEBB3D1-5203-4049-8C3D-20ADE5D71C4D}"/>
                  </a:ext>
                </a:extLst>
              </p:cNvPr>
              <p:cNvSpPr/>
              <p:nvPr/>
            </p:nvSpPr>
            <p:spPr>
              <a:xfrm>
                <a:off x="5377990" y="4790717"/>
                <a:ext cx="1032129" cy="800363"/>
              </a:xfrm>
              <a:custGeom>
                <a:avLst/>
                <a:gdLst>
                  <a:gd name="connsiteX0" fmla="*/ 1032130 w 1032129"/>
                  <a:gd name="connsiteY0" fmla="*/ 800363 h 800363"/>
                  <a:gd name="connsiteX1" fmla="*/ 351636 w 1032129"/>
                  <a:gd name="connsiteY1" fmla="*/ 301429 h 800363"/>
                  <a:gd name="connsiteX2" fmla="*/ 179662 w 1032129"/>
                  <a:gd name="connsiteY2" fmla="*/ 174537 h 800363"/>
                  <a:gd name="connsiteX3" fmla="*/ 11389 w 1032129"/>
                  <a:gd name="connsiteY3" fmla="*/ 41285 h 800363"/>
                  <a:gd name="connsiteX4" fmla="*/ 0 w 1032129"/>
                  <a:gd name="connsiteY4" fmla="*/ 31984 h 800363"/>
                  <a:gd name="connsiteX5" fmla="*/ 38628 w 1032129"/>
                  <a:gd name="connsiteY5" fmla="*/ 0 h 800363"/>
                  <a:gd name="connsiteX6" fmla="*/ 111707 w 1032129"/>
                  <a:gd name="connsiteY6" fmla="*/ 69568 h 800363"/>
                  <a:gd name="connsiteX7" fmla="*/ 262232 w 1032129"/>
                  <a:gd name="connsiteY7" fmla="*/ 184217 h 800363"/>
                  <a:gd name="connsiteX8" fmla="*/ 865945 w 1032129"/>
                  <a:gd name="connsiteY8" fmla="*/ 670149 h 800363"/>
                  <a:gd name="connsiteX9" fmla="*/ 1032130 w 1032129"/>
                  <a:gd name="connsiteY9" fmla="*/ 800363 h 80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32129" h="800363">
                    <a:moveTo>
                      <a:pt x="1032130" y="800363"/>
                    </a:moveTo>
                    <a:cubicBezTo>
                      <a:pt x="774074" y="686378"/>
                      <a:pt x="575715" y="472929"/>
                      <a:pt x="351636" y="301429"/>
                    </a:cubicBezTo>
                    <a:cubicBezTo>
                      <a:pt x="295070" y="258151"/>
                      <a:pt x="236607" y="217340"/>
                      <a:pt x="179662" y="174537"/>
                    </a:cubicBezTo>
                    <a:cubicBezTo>
                      <a:pt x="122622" y="131638"/>
                      <a:pt x="66056" y="87316"/>
                      <a:pt x="11389" y="41285"/>
                    </a:cubicBezTo>
                    <a:cubicBezTo>
                      <a:pt x="7498" y="38058"/>
                      <a:pt x="3796" y="34926"/>
                      <a:pt x="0" y="31984"/>
                    </a:cubicBezTo>
                    <a:cubicBezTo>
                      <a:pt x="4935" y="16134"/>
                      <a:pt x="16799" y="4081"/>
                      <a:pt x="38628" y="0"/>
                    </a:cubicBezTo>
                    <a:cubicBezTo>
                      <a:pt x="63684" y="22303"/>
                      <a:pt x="86841" y="46980"/>
                      <a:pt x="111707" y="69568"/>
                    </a:cubicBezTo>
                    <a:cubicBezTo>
                      <a:pt x="158402" y="111992"/>
                      <a:pt x="211076" y="147203"/>
                      <a:pt x="262232" y="184217"/>
                    </a:cubicBezTo>
                    <a:cubicBezTo>
                      <a:pt x="471505" y="335786"/>
                      <a:pt x="655913" y="519624"/>
                      <a:pt x="865945" y="670149"/>
                    </a:cubicBezTo>
                    <a:cubicBezTo>
                      <a:pt x="923175" y="711339"/>
                      <a:pt x="982682" y="750157"/>
                      <a:pt x="1032130" y="800363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EC5C2AFF-8576-43CE-A272-64D25F6C9539}"/>
                  </a:ext>
                </a:extLst>
              </p:cNvPr>
              <p:cNvSpPr/>
              <p:nvPr/>
            </p:nvSpPr>
            <p:spPr>
              <a:xfrm>
                <a:off x="5480396" y="4938964"/>
                <a:ext cx="391877" cy="320695"/>
              </a:xfrm>
              <a:custGeom>
                <a:avLst/>
                <a:gdLst>
                  <a:gd name="connsiteX0" fmla="*/ 391877 w 391877"/>
                  <a:gd name="connsiteY0" fmla="*/ 320696 h 320695"/>
                  <a:gd name="connsiteX1" fmla="*/ 355432 w 391877"/>
                  <a:gd name="connsiteY1" fmla="*/ 300575 h 320695"/>
                  <a:gd name="connsiteX2" fmla="*/ 0 w 391877"/>
                  <a:gd name="connsiteY2" fmla="*/ 0 h 320695"/>
                  <a:gd name="connsiteX3" fmla="*/ 206995 w 391877"/>
                  <a:gd name="connsiteY3" fmla="*/ 148152 h 320695"/>
                  <a:gd name="connsiteX4" fmla="*/ 302189 w 391877"/>
                  <a:gd name="connsiteY4" fmla="*/ 231482 h 320695"/>
                  <a:gd name="connsiteX5" fmla="*/ 391877 w 391877"/>
                  <a:gd name="connsiteY5" fmla="*/ 320696 h 32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1877" h="320695">
                    <a:moveTo>
                      <a:pt x="391877" y="320696"/>
                    </a:moveTo>
                    <a:cubicBezTo>
                      <a:pt x="377831" y="319082"/>
                      <a:pt x="366252" y="309592"/>
                      <a:pt x="355432" y="300575"/>
                    </a:cubicBezTo>
                    <a:cubicBezTo>
                      <a:pt x="237556" y="201111"/>
                      <a:pt x="111328" y="106582"/>
                      <a:pt x="0" y="0"/>
                    </a:cubicBezTo>
                    <a:cubicBezTo>
                      <a:pt x="72700" y="43278"/>
                      <a:pt x="141603" y="94529"/>
                      <a:pt x="206995" y="148152"/>
                    </a:cubicBezTo>
                    <a:cubicBezTo>
                      <a:pt x="239644" y="174916"/>
                      <a:pt x="271343" y="202725"/>
                      <a:pt x="302189" y="231482"/>
                    </a:cubicBezTo>
                    <a:cubicBezTo>
                      <a:pt x="317089" y="245243"/>
                      <a:pt x="374604" y="320316"/>
                      <a:pt x="391877" y="320696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DD069DE0-90FB-4645-B5FB-308609E65F0F}"/>
                  </a:ext>
                </a:extLst>
              </p:cNvPr>
              <p:cNvSpPr/>
              <p:nvPr/>
            </p:nvSpPr>
            <p:spPr>
              <a:xfrm>
                <a:off x="5601659" y="4914098"/>
                <a:ext cx="515003" cy="389602"/>
              </a:xfrm>
              <a:custGeom>
                <a:avLst/>
                <a:gdLst>
                  <a:gd name="connsiteX0" fmla="*/ 417438 w 515003"/>
                  <a:gd name="connsiteY0" fmla="*/ 334458 h 389602"/>
                  <a:gd name="connsiteX1" fmla="*/ 515004 w 515003"/>
                  <a:gd name="connsiteY1" fmla="*/ 389599 h 389602"/>
                  <a:gd name="connsiteX2" fmla="*/ 278207 w 515003"/>
                  <a:gd name="connsiteY2" fmla="*/ 169981 h 389602"/>
                  <a:gd name="connsiteX3" fmla="*/ 80038 w 515003"/>
                  <a:gd name="connsiteY3" fmla="*/ 28473 h 389602"/>
                  <a:gd name="connsiteX4" fmla="*/ 30 w 515003"/>
                  <a:gd name="connsiteY4" fmla="*/ 0 h 389602"/>
                  <a:gd name="connsiteX5" fmla="*/ 97122 w 515003"/>
                  <a:gd name="connsiteY5" fmla="*/ 73364 h 389602"/>
                  <a:gd name="connsiteX6" fmla="*/ 210063 w 515003"/>
                  <a:gd name="connsiteY6" fmla="*/ 156030 h 389602"/>
                  <a:gd name="connsiteX7" fmla="*/ 417438 w 515003"/>
                  <a:gd name="connsiteY7" fmla="*/ 334458 h 38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5003" h="389602">
                    <a:moveTo>
                      <a:pt x="417438" y="334458"/>
                    </a:moveTo>
                    <a:cubicBezTo>
                      <a:pt x="445151" y="360937"/>
                      <a:pt x="476661" y="389979"/>
                      <a:pt x="515004" y="389599"/>
                    </a:cubicBezTo>
                    <a:cubicBezTo>
                      <a:pt x="436040" y="316425"/>
                      <a:pt x="357171" y="243250"/>
                      <a:pt x="278207" y="169981"/>
                    </a:cubicBezTo>
                    <a:cubicBezTo>
                      <a:pt x="218320" y="114460"/>
                      <a:pt x="156439" y="57609"/>
                      <a:pt x="80038" y="28473"/>
                    </a:cubicBezTo>
                    <a:cubicBezTo>
                      <a:pt x="53748" y="18412"/>
                      <a:pt x="26415" y="9111"/>
                      <a:pt x="30" y="0"/>
                    </a:cubicBezTo>
                    <a:cubicBezTo>
                      <a:pt x="-1773" y="21165"/>
                      <a:pt x="77760" y="59982"/>
                      <a:pt x="97122" y="73364"/>
                    </a:cubicBezTo>
                    <a:cubicBezTo>
                      <a:pt x="135465" y="99939"/>
                      <a:pt x="173143" y="127462"/>
                      <a:pt x="210063" y="156030"/>
                    </a:cubicBezTo>
                    <a:cubicBezTo>
                      <a:pt x="282288" y="211836"/>
                      <a:pt x="351476" y="271438"/>
                      <a:pt x="417438" y="334458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4" name="Graphic 14">
              <a:extLst>
                <a:ext uri="{FF2B5EF4-FFF2-40B4-BE49-F238E27FC236}">
                  <a16:creationId xmlns:a16="http://schemas.microsoft.com/office/drawing/2014/main" id="{6EC1DF96-923B-4B68-908B-79D392A0EAF2}"/>
                </a:ext>
              </a:extLst>
            </p:cNvPr>
            <p:cNvGrpSpPr/>
            <p:nvPr/>
          </p:nvGrpSpPr>
          <p:grpSpPr>
            <a:xfrm>
              <a:off x="6715521" y="4223758"/>
              <a:ext cx="1226432" cy="1002057"/>
              <a:chOff x="6715521" y="4223758"/>
              <a:chExt cx="1226432" cy="1002057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C54141EE-E8C7-4AEC-8676-645EA3A90484}"/>
                  </a:ext>
                </a:extLst>
              </p:cNvPr>
              <p:cNvSpPr/>
              <p:nvPr/>
            </p:nvSpPr>
            <p:spPr>
              <a:xfrm>
                <a:off x="6715521" y="4223758"/>
                <a:ext cx="1226432" cy="1002057"/>
              </a:xfrm>
              <a:custGeom>
                <a:avLst/>
                <a:gdLst>
                  <a:gd name="connsiteX0" fmla="*/ 1202124 w 1226432"/>
                  <a:gd name="connsiteY0" fmla="*/ 831564 h 1002057"/>
                  <a:gd name="connsiteX1" fmla="*/ 1200511 w 1226432"/>
                  <a:gd name="connsiteY1" fmla="*/ 980285 h 1002057"/>
                  <a:gd name="connsiteX2" fmla="*/ 1139770 w 1226432"/>
                  <a:gd name="connsiteY2" fmla="*/ 1000311 h 1002057"/>
                  <a:gd name="connsiteX3" fmla="*/ 826097 w 1226432"/>
                  <a:gd name="connsiteY3" fmla="*/ 922106 h 1002057"/>
                  <a:gd name="connsiteX4" fmla="*/ 477308 w 1226432"/>
                  <a:gd name="connsiteY4" fmla="*/ 650573 h 1002057"/>
                  <a:gd name="connsiteX5" fmla="*/ 287017 w 1226432"/>
                  <a:gd name="connsiteY5" fmla="*/ 446425 h 1002057"/>
                  <a:gd name="connsiteX6" fmla="*/ 35225 w 1226432"/>
                  <a:gd name="connsiteY6" fmla="*/ 149077 h 1002057"/>
                  <a:gd name="connsiteX7" fmla="*/ 2861 w 1226432"/>
                  <a:gd name="connsiteY7" fmla="*/ 33573 h 1002057"/>
                  <a:gd name="connsiteX8" fmla="*/ 41489 w 1226432"/>
                  <a:gd name="connsiteY8" fmla="*/ 1589 h 1002057"/>
                  <a:gd name="connsiteX9" fmla="*/ 65501 w 1226432"/>
                  <a:gd name="connsiteY9" fmla="*/ 165 h 1002057"/>
                  <a:gd name="connsiteX10" fmla="*/ 352124 w 1226432"/>
                  <a:gd name="connsiteY10" fmla="*/ 123072 h 1002057"/>
                  <a:gd name="connsiteX11" fmla="*/ 658679 w 1226432"/>
                  <a:gd name="connsiteY11" fmla="*/ 300456 h 1002057"/>
                  <a:gd name="connsiteX12" fmla="*/ 879246 w 1226432"/>
                  <a:gd name="connsiteY12" fmla="*/ 463129 h 1002057"/>
                  <a:gd name="connsiteX13" fmla="*/ 1202124 w 1226432"/>
                  <a:gd name="connsiteY13" fmla="*/ 831564 h 100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6432" h="1002057">
                    <a:moveTo>
                      <a:pt x="1202124" y="831564"/>
                    </a:moveTo>
                    <a:cubicBezTo>
                      <a:pt x="1226611" y="879492"/>
                      <a:pt x="1242271" y="946403"/>
                      <a:pt x="1200511" y="980285"/>
                    </a:cubicBezTo>
                    <a:cubicBezTo>
                      <a:pt x="1183712" y="993952"/>
                      <a:pt x="1161314" y="998223"/>
                      <a:pt x="1139770" y="1000311"/>
                    </a:cubicBezTo>
                    <a:cubicBezTo>
                      <a:pt x="1030910" y="1010656"/>
                      <a:pt x="922524" y="973831"/>
                      <a:pt x="826097" y="922106"/>
                    </a:cubicBezTo>
                    <a:cubicBezTo>
                      <a:pt x="695408" y="852064"/>
                      <a:pt x="582372" y="755922"/>
                      <a:pt x="477308" y="650573"/>
                    </a:cubicBezTo>
                    <a:cubicBezTo>
                      <a:pt x="411632" y="584801"/>
                      <a:pt x="348992" y="515328"/>
                      <a:pt x="287017" y="446425"/>
                    </a:cubicBezTo>
                    <a:cubicBezTo>
                      <a:pt x="200461" y="350093"/>
                      <a:pt x="111626" y="253951"/>
                      <a:pt x="35225" y="149077"/>
                    </a:cubicBezTo>
                    <a:cubicBezTo>
                      <a:pt x="12637" y="117947"/>
                      <a:pt x="-7674" y="67076"/>
                      <a:pt x="2861" y="33573"/>
                    </a:cubicBezTo>
                    <a:cubicBezTo>
                      <a:pt x="7796" y="17723"/>
                      <a:pt x="19660" y="5670"/>
                      <a:pt x="41489" y="1589"/>
                    </a:cubicBezTo>
                    <a:cubicBezTo>
                      <a:pt x="48417" y="260"/>
                      <a:pt x="56389" y="-309"/>
                      <a:pt x="65501" y="165"/>
                    </a:cubicBezTo>
                    <a:cubicBezTo>
                      <a:pt x="153006" y="4151"/>
                      <a:pt x="274679" y="84444"/>
                      <a:pt x="352124" y="123072"/>
                    </a:cubicBezTo>
                    <a:cubicBezTo>
                      <a:pt x="457852" y="175746"/>
                      <a:pt x="560353" y="235064"/>
                      <a:pt x="658679" y="300456"/>
                    </a:cubicBezTo>
                    <a:cubicBezTo>
                      <a:pt x="734795" y="351042"/>
                      <a:pt x="808349" y="405330"/>
                      <a:pt x="879246" y="463129"/>
                    </a:cubicBezTo>
                    <a:cubicBezTo>
                      <a:pt x="1006898" y="567054"/>
                      <a:pt x="1127432" y="685120"/>
                      <a:pt x="1202124" y="831564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AF2438CA-11A5-47A2-9ED2-2C0401509AEB}"/>
                  </a:ext>
                </a:extLst>
              </p:cNvPr>
              <p:cNvSpPr/>
              <p:nvPr/>
            </p:nvSpPr>
            <p:spPr>
              <a:xfrm>
                <a:off x="7365563" y="4925013"/>
                <a:ext cx="20120" cy="16324"/>
              </a:xfrm>
              <a:custGeom>
                <a:avLst/>
                <a:gdLst>
                  <a:gd name="connsiteX0" fmla="*/ 20121 w 20120"/>
                  <a:gd name="connsiteY0" fmla="*/ 16324 h 16324"/>
                  <a:gd name="connsiteX1" fmla="*/ 0 w 20120"/>
                  <a:gd name="connsiteY1" fmla="*/ 0 h 16324"/>
                  <a:gd name="connsiteX2" fmla="*/ 20121 w 20120"/>
                  <a:gd name="connsiteY2" fmla="*/ 16324 h 16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120" h="16324">
                    <a:moveTo>
                      <a:pt x="20121" y="16324"/>
                    </a:moveTo>
                    <a:cubicBezTo>
                      <a:pt x="13287" y="11009"/>
                      <a:pt x="6643" y="5600"/>
                      <a:pt x="0" y="0"/>
                    </a:cubicBezTo>
                    <a:cubicBezTo>
                      <a:pt x="6643" y="5505"/>
                      <a:pt x="13382" y="10914"/>
                      <a:pt x="20121" y="1632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0D4DBADD-AEA1-4B9C-AB89-070E2B7F1EB8}"/>
                  </a:ext>
                </a:extLst>
              </p:cNvPr>
              <p:cNvSpPr/>
              <p:nvPr/>
            </p:nvSpPr>
            <p:spPr>
              <a:xfrm>
                <a:off x="7162079" y="4524404"/>
                <a:ext cx="779874" cy="701412"/>
              </a:xfrm>
              <a:custGeom>
                <a:avLst/>
                <a:gdLst>
                  <a:gd name="connsiteX0" fmla="*/ 755566 w 779874"/>
                  <a:gd name="connsiteY0" fmla="*/ 530918 h 701412"/>
                  <a:gd name="connsiteX1" fmla="*/ 753953 w 779874"/>
                  <a:gd name="connsiteY1" fmla="*/ 679640 h 701412"/>
                  <a:gd name="connsiteX2" fmla="*/ 693212 w 779874"/>
                  <a:gd name="connsiteY2" fmla="*/ 699665 h 701412"/>
                  <a:gd name="connsiteX3" fmla="*/ 379539 w 779874"/>
                  <a:gd name="connsiteY3" fmla="*/ 621461 h 701412"/>
                  <a:gd name="connsiteX4" fmla="*/ 30750 w 779874"/>
                  <a:gd name="connsiteY4" fmla="*/ 349928 h 701412"/>
                  <a:gd name="connsiteX5" fmla="*/ 421489 w 779874"/>
                  <a:gd name="connsiteY5" fmla="*/ 547053 h 701412"/>
                  <a:gd name="connsiteX6" fmla="*/ 226357 w 779874"/>
                  <a:gd name="connsiteY6" fmla="*/ 419211 h 701412"/>
                  <a:gd name="connsiteX7" fmla="*/ 408201 w 779874"/>
                  <a:gd name="connsiteY7" fmla="*/ 513360 h 701412"/>
                  <a:gd name="connsiteX8" fmla="*/ 253785 w 779874"/>
                  <a:gd name="connsiteY8" fmla="*/ 377831 h 701412"/>
                  <a:gd name="connsiteX9" fmla="*/ 474732 w 779874"/>
                  <a:gd name="connsiteY9" fmla="*/ 520288 h 701412"/>
                  <a:gd name="connsiteX10" fmla="*/ 0 w 779874"/>
                  <a:gd name="connsiteY10" fmla="*/ 119964 h 701412"/>
                  <a:gd name="connsiteX11" fmla="*/ 563092 w 779874"/>
                  <a:gd name="connsiteY11" fmla="*/ 507191 h 701412"/>
                  <a:gd name="connsiteX12" fmla="*/ 328004 w 779874"/>
                  <a:gd name="connsiteY12" fmla="*/ 230343 h 701412"/>
                  <a:gd name="connsiteX13" fmla="*/ 600581 w 779874"/>
                  <a:gd name="connsiteY13" fmla="*/ 433637 h 701412"/>
                  <a:gd name="connsiteX14" fmla="*/ 347175 w 779874"/>
                  <a:gd name="connsiteY14" fmla="*/ 151379 h 701412"/>
                  <a:gd name="connsiteX15" fmla="*/ 545724 w 779874"/>
                  <a:gd name="connsiteY15" fmla="*/ 323353 h 701412"/>
                  <a:gd name="connsiteX16" fmla="*/ 212026 w 779874"/>
                  <a:gd name="connsiteY16" fmla="*/ 0 h 701412"/>
                  <a:gd name="connsiteX17" fmla="*/ 432593 w 779874"/>
                  <a:gd name="connsiteY17" fmla="*/ 162673 h 701412"/>
                  <a:gd name="connsiteX18" fmla="*/ 755566 w 779874"/>
                  <a:gd name="connsiteY18" fmla="*/ 530918 h 70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9874" h="701412">
                    <a:moveTo>
                      <a:pt x="755566" y="530918"/>
                    </a:moveTo>
                    <a:cubicBezTo>
                      <a:pt x="780053" y="578847"/>
                      <a:pt x="795713" y="645757"/>
                      <a:pt x="753953" y="679640"/>
                    </a:cubicBezTo>
                    <a:cubicBezTo>
                      <a:pt x="737154" y="693307"/>
                      <a:pt x="714756" y="697577"/>
                      <a:pt x="693212" y="699665"/>
                    </a:cubicBezTo>
                    <a:cubicBezTo>
                      <a:pt x="584352" y="710010"/>
                      <a:pt x="475966" y="673186"/>
                      <a:pt x="379539" y="621461"/>
                    </a:cubicBezTo>
                    <a:cubicBezTo>
                      <a:pt x="248850" y="551418"/>
                      <a:pt x="135814" y="455276"/>
                      <a:pt x="30750" y="349928"/>
                    </a:cubicBezTo>
                    <a:cubicBezTo>
                      <a:pt x="149576" y="433257"/>
                      <a:pt x="277512" y="501022"/>
                      <a:pt x="421489" y="547053"/>
                    </a:cubicBezTo>
                    <a:cubicBezTo>
                      <a:pt x="351826" y="512031"/>
                      <a:pt x="287193" y="467899"/>
                      <a:pt x="226357" y="419211"/>
                    </a:cubicBezTo>
                    <a:cubicBezTo>
                      <a:pt x="280834" y="460970"/>
                      <a:pt x="342620" y="493050"/>
                      <a:pt x="408201" y="513360"/>
                    </a:cubicBezTo>
                    <a:cubicBezTo>
                      <a:pt x="354578" y="470651"/>
                      <a:pt x="303043" y="425475"/>
                      <a:pt x="253785" y="377831"/>
                    </a:cubicBezTo>
                    <a:cubicBezTo>
                      <a:pt x="319367" y="436579"/>
                      <a:pt x="394155" y="484793"/>
                      <a:pt x="474732" y="520288"/>
                    </a:cubicBezTo>
                    <a:cubicBezTo>
                      <a:pt x="331610" y="370238"/>
                      <a:pt x="172164" y="235753"/>
                      <a:pt x="0" y="119964"/>
                    </a:cubicBezTo>
                    <a:cubicBezTo>
                      <a:pt x="200542" y="228919"/>
                      <a:pt x="389599" y="358944"/>
                      <a:pt x="563092" y="507191"/>
                    </a:cubicBezTo>
                    <a:cubicBezTo>
                      <a:pt x="484698" y="414940"/>
                      <a:pt x="406398" y="322594"/>
                      <a:pt x="328004" y="230343"/>
                    </a:cubicBezTo>
                    <a:cubicBezTo>
                      <a:pt x="416648" y="301050"/>
                      <a:pt x="505388" y="371946"/>
                      <a:pt x="600581" y="433637"/>
                    </a:cubicBezTo>
                    <a:cubicBezTo>
                      <a:pt x="509374" y="345847"/>
                      <a:pt x="424620" y="251413"/>
                      <a:pt x="347175" y="151379"/>
                    </a:cubicBezTo>
                    <a:cubicBezTo>
                      <a:pt x="403741" y="218764"/>
                      <a:pt x="470936" y="277038"/>
                      <a:pt x="545724" y="323353"/>
                    </a:cubicBezTo>
                    <a:cubicBezTo>
                      <a:pt x="443223" y="206995"/>
                      <a:pt x="331515" y="98800"/>
                      <a:pt x="212026" y="0"/>
                    </a:cubicBezTo>
                    <a:cubicBezTo>
                      <a:pt x="288142" y="50586"/>
                      <a:pt x="361696" y="104874"/>
                      <a:pt x="432593" y="162673"/>
                    </a:cubicBezTo>
                    <a:cubicBezTo>
                      <a:pt x="560340" y="266408"/>
                      <a:pt x="680873" y="384474"/>
                      <a:pt x="755566" y="530918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295E0DC2-4D70-4723-8A3D-4F014395304F}"/>
                  </a:ext>
                </a:extLst>
              </p:cNvPr>
              <p:cNvSpPr/>
              <p:nvPr/>
            </p:nvSpPr>
            <p:spPr>
              <a:xfrm>
                <a:off x="6718477" y="4225252"/>
                <a:ext cx="1032129" cy="800363"/>
              </a:xfrm>
              <a:custGeom>
                <a:avLst/>
                <a:gdLst>
                  <a:gd name="connsiteX0" fmla="*/ 1032130 w 1032129"/>
                  <a:gd name="connsiteY0" fmla="*/ 800363 h 800363"/>
                  <a:gd name="connsiteX1" fmla="*/ 351636 w 1032129"/>
                  <a:gd name="connsiteY1" fmla="*/ 301429 h 800363"/>
                  <a:gd name="connsiteX2" fmla="*/ 179662 w 1032129"/>
                  <a:gd name="connsiteY2" fmla="*/ 174537 h 800363"/>
                  <a:gd name="connsiteX3" fmla="*/ 11389 w 1032129"/>
                  <a:gd name="connsiteY3" fmla="*/ 41285 h 800363"/>
                  <a:gd name="connsiteX4" fmla="*/ 0 w 1032129"/>
                  <a:gd name="connsiteY4" fmla="*/ 31984 h 800363"/>
                  <a:gd name="connsiteX5" fmla="*/ 38628 w 1032129"/>
                  <a:gd name="connsiteY5" fmla="*/ 0 h 800363"/>
                  <a:gd name="connsiteX6" fmla="*/ 111707 w 1032129"/>
                  <a:gd name="connsiteY6" fmla="*/ 69663 h 800363"/>
                  <a:gd name="connsiteX7" fmla="*/ 262232 w 1032129"/>
                  <a:gd name="connsiteY7" fmla="*/ 184312 h 800363"/>
                  <a:gd name="connsiteX8" fmla="*/ 865945 w 1032129"/>
                  <a:gd name="connsiteY8" fmla="*/ 670244 h 800363"/>
                  <a:gd name="connsiteX9" fmla="*/ 1032130 w 1032129"/>
                  <a:gd name="connsiteY9" fmla="*/ 800363 h 80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32129" h="800363">
                    <a:moveTo>
                      <a:pt x="1032130" y="800363"/>
                    </a:moveTo>
                    <a:cubicBezTo>
                      <a:pt x="774074" y="686378"/>
                      <a:pt x="575715" y="472929"/>
                      <a:pt x="351636" y="301429"/>
                    </a:cubicBezTo>
                    <a:cubicBezTo>
                      <a:pt x="295070" y="258151"/>
                      <a:pt x="236607" y="217340"/>
                      <a:pt x="179662" y="174537"/>
                    </a:cubicBezTo>
                    <a:cubicBezTo>
                      <a:pt x="122622" y="131638"/>
                      <a:pt x="66056" y="87316"/>
                      <a:pt x="11389" y="41285"/>
                    </a:cubicBezTo>
                    <a:cubicBezTo>
                      <a:pt x="7498" y="38058"/>
                      <a:pt x="3796" y="34926"/>
                      <a:pt x="0" y="31984"/>
                    </a:cubicBezTo>
                    <a:cubicBezTo>
                      <a:pt x="4935" y="16134"/>
                      <a:pt x="16799" y="4081"/>
                      <a:pt x="38628" y="0"/>
                    </a:cubicBezTo>
                    <a:cubicBezTo>
                      <a:pt x="63684" y="22303"/>
                      <a:pt x="86841" y="46980"/>
                      <a:pt x="111707" y="69663"/>
                    </a:cubicBezTo>
                    <a:cubicBezTo>
                      <a:pt x="158402" y="112087"/>
                      <a:pt x="211076" y="147298"/>
                      <a:pt x="262232" y="184312"/>
                    </a:cubicBezTo>
                    <a:cubicBezTo>
                      <a:pt x="471505" y="335881"/>
                      <a:pt x="655912" y="519719"/>
                      <a:pt x="865945" y="670244"/>
                    </a:cubicBezTo>
                    <a:cubicBezTo>
                      <a:pt x="923175" y="711339"/>
                      <a:pt x="982682" y="750157"/>
                      <a:pt x="1032130" y="800363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C480E9F-5642-4081-9A73-F00C0DBE737D}"/>
                  </a:ext>
                </a:extLst>
              </p:cNvPr>
              <p:cNvSpPr/>
              <p:nvPr/>
            </p:nvSpPr>
            <p:spPr>
              <a:xfrm>
                <a:off x="6820788" y="4373499"/>
                <a:ext cx="391876" cy="320695"/>
              </a:xfrm>
              <a:custGeom>
                <a:avLst/>
                <a:gdLst>
                  <a:gd name="connsiteX0" fmla="*/ 391877 w 391876"/>
                  <a:gd name="connsiteY0" fmla="*/ 320696 h 320695"/>
                  <a:gd name="connsiteX1" fmla="*/ 355432 w 391876"/>
                  <a:gd name="connsiteY1" fmla="*/ 300575 h 320695"/>
                  <a:gd name="connsiteX2" fmla="*/ 0 w 391876"/>
                  <a:gd name="connsiteY2" fmla="*/ 0 h 320695"/>
                  <a:gd name="connsiteX3" fmla="*/ 206995 w 391876"/>
                  <a:gd name="connsiteY3" fmla="*/ 148152 h 320695"/>
                  <a:gd name="connsiteX4" fmla="*/ 302189 w 391876"/>
                  <a:gd name="connsiteY4" fmla="*/ 231482 h 320695"/>
                  <a:gd name="connsiteX5" fmla="*/ 391877 w 391876"/>
                  <a:gd name="connsiteY5" fmla="*/ 320696 h 32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1876" h="320695">
                    <a:moveTo>
                      <a:pt x="391877" y="320696"/>
                    </a:moveTo>
                    <a:cubicBezTo>
                      <a:pt x="377831" y="319082"/>
                      <a:pt x="366252" y="309591"/>
                      <a:pt x="355432" y="300575"/>
                    </a:cubicBezTo>
                    <a:cubicBezTo>
                      <a:pt x="237556" y="201111"/>
                      <a:pt x="111327" y="106582"/>
                      <a:pt x="0" y="0"/>
                    </a:cubicBezTo>
                    <a:cubicBezTo>
                      <a:pt x="72700" y="43278"/>
                      <a:pt x="141603" y="94529"/>
                      <a:pt x="206995" y="148152"/>
                    </a:cubicBezTo>
                    <a:cubicBezTo>
                      <a:pt x="239644" y="174916"/>
                      <a:pt x="271343" y="202725"/>
                      <a:pt x="302189" y="231482"/>
                    </a:cubicBezTo>
                    <a:cubicBezTo>
                      <a:pt x="317184" y="245243"/>
                      <a:pt x="374604" y="320411"/>
                      <a:pt x="391877" y="320696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93B4F165-254B-4020-85AA-E9E52A061BCD}"/>
                  </a:ext>
                </a:extLst>
              </p:cNvPr>
              <p:cNvSpPr/>
              <p:nvPr/>
            </p:nvSpPr>
            <p:spPr>
              <a:xfrm>
                <a:off x="6942146" y="4348633"/>
                <a:ext cx="515003" cy="389602"/>
              </a:xfrm>
              <a:custGeom>
                <a:avLst/>
                <a:gdLst>
                  <a:gd name="connsiteX0" fmla="*/ 417438 w 515003"/>
                  <a:gd name="connsiteY0" fmla="*/ 334457 h 389602"/>
                  <a:gd name="connsiteX1" fmla="*/ 515004 w 515003"/>
                  <a:gd name="connsiteY1" fmla="*/ 389599 h 389602"/>
                  <a:gd name="connsiteX2" fmla="*/ 278207 w 515003"/>
                  <a:gd name="connsiteY2" fmla="*/ 169981 h 389602"/>
                  <a:gd name="connsiteX3" fmla="*/ 80038 w 515003"/>
                  <a:gd name="connsiteY3" fmla="*/ 28473 h 389602"/>
                  <a:gd name="connsiteX4" fmla="*/ 30 w 515003"/>
                  <a:gd name="connsiteY4" fmla="*/ 0 h 389602"/>
                  <a:gd name="connsiteX5" fmla="*/ 97122 w 515003"/>
                  <a:gd name="connsiteY5" fmla="*/ 73364 h 389602"/>
                  <a:gd name="connsiteX6" fmla="*/ 210063 w 515003"/>
                  <a:gd name="connsiteY6" fmla="*/ 156030 h 389602"/>
                  <a:gd name="connsiteX7" fmla="*/ 417438 w 515003"/>
                  <a:gd name="connsiteY7" fmla="*/ 334457 h 38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5003" h="389602">
                    <a:moveTo>
                      <a:pt x="417438" y="334457"/>
                    </a:moveTo>
                    <a:cubicBezTo>
                      <a:pt x="445151" y="360937"/>
                      <a:pt x="476661" y="389979"/>
                      <a:pt x="515004" y="389599"/>
                    </a:cubicBezTo>
                    <a:cubicBezTo>
                      <a:pt x="436040" y="316425"/>
                      <a:pt x="357171" y="243250"/>
                      <a:pt x="278207" y="169981"/>
                    </a:cubicBezTo>
                    <a:cubicBezTo>
                      <a:pt x="218320" y="114460"/>
                      <a:pt x="156439" y="57609"/>
                      <a:pt x="80038" y="28473"/>
                    </a:cubicBezTo>
                    <a:cubicBezTo>
                      <a:pt x="53748" y="18412"/>
                      <a:pt x="26415" y="9111"/>
                      <a:pt x="30" y="0"/>
                    </a:cubicBezTo>
                    <a:cubicBezTo>
                      <a:pt x="-1773" y="21165"/>
                      <a:pt x="77760" y="59982"/>
                      <a:pt x="97122" y="73364"/>
                    </a:cubicBezTo>
                    <a:cubicBezTo>
                      <a:pt x="135465" y="99939"/>
                      <a:pt x="173143" y="127462"/>
                      <a:pt x="210063" y="156030"/>
                    </a:cubicBezTo>
                    <a:cubicBezTo>
                      <a:pt x="282288" y="211836"/>
                      <a:pt x="351476" y="271438"/>
                      <a:pt x="417438" y="33445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5" name="Graphic 14">
              <a:extLst>
                <a:ext uri="{FF2B5EF4-FFF2-40B4-BE49-F238E27FC236}">
                  <a16:creationId xmlns:a16="http://schemas.microsoft.com/office/drawing/2014/main" id="{DB5E70B9-5586-465A-AD27-555C1CE78D3F}"/>
                </a:ext>
              </a:extLst>
            </p:cNvPr>
            <p:cNvGrpSpPr/>
            <p:nvPr/>
          </p:nvGrpSpPr>
          <p:grpSpPr>
            <a:xfrm>
              <a:off x="3885973" y="5618238"/>
              <a:ext cx="1226178" cy="819689"/>
              <a:chOff x="3885973" y="5618238"/>
              <a:chExt cx="1226178" cy="819689"/>
            </a:xfrm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86DBE1C4-9481-42CD-892A-BF518830D0B6}"/>
                  </a:ext>
                </a:extLst>
              </p:cNvPr>
              <p:cNvSpPr/>
              <p:nvPr/>
            </p:nvSpPr>
            <p:spPr>
              <a:xfrm>
                <a:off x="3885973" y="5618238"/>
                <a:ext cx="1226178" cy="819689"/>
              </a:xfrm>
              <a:custGeom>
                <a:avLst/>
                <a:gdLst>
                  <a:gd name="connsiteX0" fmla="*/ 1226178 w 1226178"/>
                  <a:gd name="connsiteY0" fmla="*/ 7105 h 819689"/>
                  <a:gd name="connsiteX1" fmla="*/ 1226178 w 1226178"/>
                  <a:gd name="connsiteY1" fmla="*/ 8908 h 819689"/>
                  <a:gd name="connsiteX2" fmla="*/ 1124057 w 1226178"/>
                  <a:gd name="connsiteY2" fmla="*/ 220364 h 819689"/>
                  <a:gd name="connsiteX3" fmla="*/ 1021366 w 1226178"/>
                  <a:gd name="connsiteY3" fmla="*/ 333020 h 819689"/>
                  <a:gd name="connsiteX4" fmla="*/ 727624 w 1226178"/>
                  <a:gd name="connsiteY4" fmla="*/ 581396 h 819689"/>
                  <a:gd name="connsiteX5" fmla="*/ 248241 w 1226178"/>
                  <a:gd name="connsiteY5" fmla="*/ 814586 h 819689"/>
                  <a:gd name="connsiteX6" fmla="*/ 22549 w 1226178"/>
                  <a:gd name="connsiteY6" fmla="*/ 749953 h 819689"/>
                  <a:gd name="connsiteX7" fmla="*/ 45327 w 1226178"/>
                  <a:gd name="connsiteY7" fmla="*/ 531854 h 819689"/>
                  <a:gd name="connsiteX8" fmla="*/ 309837 w 1226178"/>
                  <a:gd name="connsiteY8" fmla="*/ 298474 h 819689"/>
                  <a:gd name="connsiteX9" fmla="*/ 646098 w 1226178"/>
                  <a:gd name="connsiteY9" fmla="*/ 130675 h 819689"/>
                  <a:gd name="connsiteX10" fmla="*/ 972583 w 1226178"/>
                  <a:gd name="connsiteY10" fmla="*/ 27320 h 819689"/>
                  <a:gd name="connsiteX11" fmla="*/ 1226178 w 1226178"/>
                  <a:gd name="connsiteY11" fmla="*/ 3783 h 819689"/>
                  <a:gd name="connsiteX12" fmla="*/ 1226178 w 1226178"/>
                  <a:gd name="connsiteY12" fmla="*/ 7105 h 819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26178" h="819689">
                    <a:moveTo>
                      <a:pt x="1226178" y="7105"/>
                    </a:moveTo>
                    <a:lnTo>
                      <a:pt x="1226178" y="8908"/>
                    </a:lnTo>
                    <a:cubicBezTo>
                      <a:pt x="1225989" y="88441"/>
                      <a:pt x="1175592" y="159338"/>
                      <a:pt x="1124057" y="220364"/>
                    </a:cubicBezTo>
                    <a:cubicBezTo>
                      <a:pt x="1091219" y="259182"/>
                      <a:pt x="1057052" y="296765"/>
                      <a:pt x="1021366" y="333020"/>
                    </a:cubicBezTo>
                    <a:cubicBezTo>
                      <a:pt x="931488" y="424702"/>
                      <a:pt x="832973" y="507937"/>
                      <a:pt x="727624" y="581396"/>
                    </a:cubicBezTo>
                    <a:cubicBezTo>
                      <a:pt x="583648" y="681714"/>
                      <a:pt x="424297" y="786588"/>
                      <a:pt x="248241" y="814586"/>
                    </a:cubicBezTo>
                    <a:cubicBezTo>
                      <a:pt x="166430" y="827588"/>
                      <a:pt x="68200" y="819047"/>
                      <a:pt x="22549" y="749953"/>
                    </a:cubicBezTo>
                    <a:cubicBezTo>
                      <a:pt x="-20160" y="685321"/>
                      <a:pt x="3662" y="597056"/>
                      <a:pt x="45327" y="531854"/>
                    </a:cubicBezTo>
                    <a:cubicBezTo>
                      <a:pt x="109201" y="431820"/>
                      <a:pt x="208380" y="359974"/>
                      <a:pt x="309837" y="298474"/>
                    </a:cubicBezTo>
                    <a:cubicBezTo>
                      <a:pt x="417084" y="233461"/>
                      <a:pt x="529645" y="177370"/>
                      <a:pt x="646098" y="130675"/>
                    </a:cubicBezTo>
                    <a:cubicBezTo>
                      <a:pt x="752206" y="88251"/>
                      <a:pt x="861445" y="53610"/>
                      <a:pt x="972583" y="27320"/>
                    </a:cubicBezTo>
                    <a:cubicBezTo>
                      <a:pt x="1055723" y="7674"/>
                      <a:pt x="1141520" y="-7321"/>
                      <a:pt x="1226178" y="3783"/>
                    </a:cubicBezTo>
                    <a:cubicBezTo>
                      <a:pt x="1226178" y="5017"/>
                      <a:pt x="1226178" y="6061"/>
                      <a:pt x="1226178" y="7105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9A820FB-84B2-4775-9720-EB33518673A9}"/>
                  </a:ext>
                </a:extLst>
              </p:cNvPr>
              <p:cNvSpPr/>
              <p:nvPr/>
            </p:nvSpPr>
            <p:spPr>
              <a:xfrm>
                <a:off x="4025138" y="5625342"/>
                <a:ext cx="1087013" cy="670175"/>
              </a:xfrm>
              <a:custGeom>
                <a:avLst/>
                <a:gdLst>
                  <a:gd name="connsiteX0" fmla="*/ 1087014 w 1087013"/>
                  <a:gd name="connsiteY0" fmla="*/ 0 h 670175"/>
                  <a:gd name="connsiteX1" fmla="*/ 1087014 w 1087013"/>
                  <a:gd name="connsiteY1" fmla="*/ 1803 h 670175"/>
                  <a:gd name="connsiteX2" fmla="*/ 543947 w 1087013"/>
                  <a:gd name="connsiteY2" fmla="*/ 335217 h 670175"/>
                  <a:gd name="connsiteX3" fmla="*/ 235495 w 1087013"/>
                  <a:gd name="connsiteY3" fmla="*/ 542497 h 670175"/>
                  <a:gd name="connsiteX4" fmla="*/ 216 w 1087013"/>
                  <a:gd name="connsiteY4" fmla="*/ 646801 h 670175"/>
                  <a:gd name="connsiteX5" fmla="*/ 280102 w 1087013"/>
                  <a:gd name="connsiteY5" fmla="*/ 424620 h 670175"/>
                  <a:gd name="connsiteX6" fmla="*/ 1087014 w 1087013"/>
                  <a:gd name="connsiteY6" fmla="*/ 0 h 670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7013" h="670175">
                    <a:moveTo>
                      <a:pt x="1087014" y="0"/>
                    </a:moveTo>
                    <a:lnTo>
                      <a:pt x="1087014" y="1803"/>
                    </a:lnTo>
                    <a:cubicBezTo>
                      <a:pt x="897386" y="87790"/>
                      <a:pt x="713833" y="223984"/>
                      <a:pt x="543947" y="335217"/>
                    </a:cubicBezTo>
                    <a:cubicBezTo>
                      <a:pt x="440307" y="403076"/>
                      <a:pt x="337806" y="472644"/>
                      <a:pt x="235495" y="542497"/>
                    </a:cubicBezTo>
                    <a:cubicBezTo>
                      <a:pt x="199240" y="567173"/>
                      <a:pt x="8474" y="729751"/>
                      <a:pt x="216" y="646801"/>
                    </a:cubicBezTo>
                    <a:cubicBezTo>
                      <a:pt x="-8041" y="564231"/>
                      <a:pt x="222302" y="458788"/>
                      <a:pt x="280102" y="424620"/>
                    </a:cubicBezTo>
                    <a:cubicBezTo>
                      <a:pt x="541954" y="269730"/>
                      <a:pt x="805325" y="114080"/>
                      <a:pt x="1087014" y="0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F0D0F47-9597-4FE0-9624-9B77F4298D07}"/>
                  </a:ext>
                </a:extLst>
              </p:cNvPr>
              <p:cNvSpPr/>
              <p:nvPr/>
            </p:nvSpPr>
            <p:spPr>
              <a:xfrm>
                <a:off x="3885973" y="5748913"/>
                <a:ext cx="1021365" cy="689014"/>
              </a:xfrm>
              <a:custGeom>
                <a:avLst/>
                <a:gdLst>
                  <a:gd name="connsiteX0" fmla="*/ 1021366 w 1021365"/>
                  <a:gd name="connsiteY0" fmla="*/ 202345 h 689014"/>
                  <a:gd name="connsiteX1" fmla="*/ 727624 w 1021365"/>
                  <a:gd name="connsiteY1" fmla="*/ 450720 h 689014"/>
                  <a:gd name="connsiteX2" fmla="*/ 248241 w 1021365"/>
                  <a:gd name="connsiteY2" fmla="*/ 683911 h 689014"/>
                  <a:gd name="connsiteX3" fmla="*/ 22549 w 1021365"/>
                  <a:gd name="connsiteY3" fmla="*/ 619278 h 689014"/>
                  <a:gd name="connsiteX4" fmla="*/ 45327 w 1021365"/>
                  <a:gd name="connsiteY4" fmla="*/ 401178 h 689014"/>
                  <a:gd name="connsiteX5" fmla="*/ 309837 w 1021365"/>
                  <a:gd name="connsiteY5" fmla="*/ 167798 h 689014"/>
                  <a:gd name="connsiteX6" fmla="*/ 646098 w 1021365"/>
                  <a:gd name="connsiteY6" fmla="*/ 0 h 689014"/>
                  <a:gd name="connsiteX7" fmla="*/ 548437 w 1021365"/>
                  <a:gd name="connsiteY7" fmla="*/ 65487 h 689014"/>
                  <a:gd name="connsiteX8" fmla="*/ 253936 w 1021365"/>
                  <a:gd name="connsiteY8" fmla="*/ 287478 h 689014"/>
                  <a:gd name="connsiteX9" fmla="*/ 121634 w 1021365"/>
                  <a:gd name="connsiteY9" fmla="*/ 459547 h 689014"/>
                  <a:gd name="connsiteX10" fmla="*/ 321985 w 1021365"/>
                  <a:gd name="connsiteY10" fmla="*/ 316045 h 689014"/>
                  <a:gd name="connsiteX11" fmla="*/ 150296 w 1021365"/>
                  <a:gd name="connsiteY11" fmla="*/ 497320 h 689014"/>
                  <a:gd name="connsiteX12" fmla="*/ 697159 w 1021365"/>
                  <a:gd name="connsiteY12" fmla="*/ 140844 h 689014"/>
                  <a:gd name="connsiteX13" fmla="*/ 230114 w 1021365"/>
                  <a:gd name="connsiteY13" fmla="*/ 528925 h 689014"/>
                  <a:gd name="connsiteX14" fmla="*/ 635088 w 1021365"/>
                  <a:gd name="connsiteY14" fmla="*/ 340247 h 689014"/>
                  <a:gd name="connsiteX15" fmla="*/ 311830 w 1021365"/>
                  <a:gd name="connsiteY15" fmla="*/ 560814 h 689014"/>
                  <a:gd name="connsiteX16" fmla="*/ 1021366 w 1021365"/>
                  <a:gd name="connsiteY16" fmla="*/ 202345 h 689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21365" h="689014">
                    <a:moveTo>
                      <a:pt x="1021366" y="202345"/>
                    </a:moveTo>
                    <a:cubicBezTo>
                      <a:pt x="931488" y="294027"/>
                      <a:pt x="832973" y="377261"/>
                      <a:pt x="727624" y="450720"/>
                    </a:cubicBezTo>
                    <a:cubicBezTo>
                      <a:pt x="583648" y="551039"/>
                      <a:pt x="424297" y="655912"/>
                      <a:pt x="248241" y="683911"/>
                    </a:cubicBezTo>
                    <a:cubicBezTo>
                      <a:pt x="166430" y="696913"/>
                      <a:pt x="68200" y="688371"/>
                      <a:pt x="22549" y="619278"/>
                    </a:cubicBezTo>
                    <a:cubicBezTo>
                      <a:pt x="-20160" y="554645"/>
                      <a:pt x="3662" y="466380"/>
                      <a:pt x="45327" y="401178"/>
                    </a:cubicBezTo>
                    <a:cubicBezTo>
                      <a:pt x="109201" y="301145"/>
                      <a:pt x="208380" y="229299"/>
                      <a:pt x="309837" y="167798"/>
                    </a:cubicBezTo>
                    <a:cubicBezTo>
                      <a:pt x="417084" y="102786"/>
                      <a:pt x="529645" y="46695"/>
                      <a:pt x="646098" y="0"/>
                    </a:cubicBezTo>
                    <a:cubicBezTo>
                      <a:pt x="613070" y="21165"/>
                      <a:pt x="580611" y="43089"/>
                      <a:pt x="548437" y="65487"/>
                    </a:cubicBezTo>
                    <a:cubicBezTo>
                      <a:pt x="447644" y="135909"/>
                      <a:pt x="350648" y="211741"/>
                      <a:pt x="253936" y="287478"/>
                    </a:cubicBezTo>
                    <a:cubicBezTo>
                      <a:pt x="195472" y="333224"/>
                      <a:pt x="132643" y="386183"/>
                      <a:pt x="121634" y="459547"/>
                    </a:cubicBezTo>
                    <a:cubicBezTo>
                      <a:pt x="180667" y="402032"/>
                      <a:pt x="248526" y="353439"/>
                      <a:pt x="321985" y="316045"/>
                    </a:cubicBezTo>
                    <a:cubicBezTo>
                      <a:pt x="257448" y="368909"/>
                      <a:pt x="199648" y="430030"/>
                      <a:pt x="150296" y="497320"/>
                    </a:cubicBezTo>
                    <a:cubicBezTo>
                      <a:pt x="342675" y="395009"/>
                      <a:pt x="525849" y="275519"/>
                      <a:pt x="697159" y="140844"/>
                    </a:cubicBezTo>
                    <a:cubicBezTo>
                      <a:pt x="546918" y="276563"/>
                      <a:pt x="391079" y="406019"/>
                      <a:pt x="230114" y="528925"/>
                    </a:cubicBezTo>
                    <a:cubicBezTo>
                      <a:pt x="365074" y="466001"/>
                      <a:pt x="500034" y="403076"/>
                      <a:pt x="635088" y="340247"/>
                    </a:cubicBezTo>
                    <a:cubicBezTo>
                      <a:pt x="525849" y="411618"/>
                      <a:pt x="418128" y="485077"/>
                      <a:pt x="311830" y="560814"/>
                    </a:cubicBezTo>
                    <a:cubicBezTo>
                      <a:pt x="566565" y="483938"/>
                      <a:pt x="797477" y="347745"/>
                      <a:pt x="1021366" y="202345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831FBB61-DCA8-4E64-9721-EB5FC0BA9A20}"/>
                  </a:ext>
                </a:extLst>
              </p:cNvPr>
              <p:cNvSpPr/>
              <p:nvPr/>
            </p:nvSpPr>
            <p:spPr>
              <a:xfrm>
                <a:off x="4264455" y="5676295"/>
                <a:ext cx="712641" cy="380512"/>
              </a:xfrm>
              <a:custGeom>
                <a:avLst/>
                <a:gdLst>
                  <a:gd name="connsiteX0" fmla="*/ 712642 w 712641"/>
                  <a:gd name="connsiteY0" fmla="*/ 962 h 380512"/>
                  <a:gd name="connsiteX1" fmla="*/ 4245 w 712641"/>
                  <a:gd name="connsiteY1" fmla="*/ 378223 h 380512"/>
                  <a:gd name="connsiteX2" fmla="*/ 290678 w 712641"/>
                  <a:gd name="connsiteY2" fmla="*/ 170943 h 380512"/>
                  <a:gd name="connsiteX3" fmla="*/ 712642 w 712641"/>
                  <a:gd name="connsiteY3" fmla="*/ 962 h 380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2641" h="380512">
                    <a:moveTo>
                      <a:pt x="712642" y="962"/>
                    </a:moveTo>
                    <a:cubicBezTo>
                      <a:pt x="523299" y="82583"/>
                      <a:pt x="178592" y="268129"/>
                      <a:pt x="4245" y="378223"/>
                    </a:cubicBezTo>
                    <a:cubicBezTo>
                      <a:pt x="-35427" y="403279"/>
                      <a:pt x="214087" y="215360"/>
                      <a:pt x="290678" y="170943"/>
                    </a:cubicBezTo>
                    <a:cubicBezTo>
                      <a:pt x="379703" y="119218"/>
                      <a:pt x="647724" y="-12515"/>
                      <a:pt x="712642" y="962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C8D82EFE-C930-48ED-BCB4-A7BFF80098D3}"/>
                  </a:ext>
                </a:extLst>
              </p:cNvPr>
              <p:cNvSpPr/>
              <p:nvPr/>
            </p:nvSpPr>
            <p:spPr>
              <a:xfrm>
                <a:off x="4511191" y="5692537"/>
                <a:ext cx="498933" cy="332843"/>
              </a:xfrm>
              <a:custGeom>
                <a:avLst/>
                <a:gdLst>
                  <a:gd name="connsiteX0" fmla="*/ 498934 w 498933"/>
                  <a:gd name="connsiteY0" fmla="*/ 0 h 332843"/>
                  <a:gd name="connsiteX1" fmla="*/ 268781 w 498933"/>
                  <a:gd name="connsiteY1" fmla="*/ 203863 h 332843"/>
                  <a:gd name="connsiteX2" fmla="*/ 0 w 498933"/>
                  <a:gd name="connsiteY2" fmla="*/ 332844 h 332843"/>
                  <a:gd name="connsiteX3" fmla="*/ 223130 w 498933"/>
                  <a:gd name="connsiteY3" fmla="*/ 167608 h 332843"/>
                  <a:gd name="connsiteX4" fmla="*/ 498934 w 498933"/>
                  <a:gd name="connsiteY4" fmla="*/ 0 h 332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8933" h="332843">
                    <a:moveTo>
                      <a:pt x="498934" y="0"/>
                    </a:moveTo>
                    <a:cubicBezTo>
                      <a:pt x="388271" y="102027"/>
                      <a:pt x="337115" y="154796"/>
                      <a:pt x="268781" y="203863"/>
                    </a:cubicBezTo>
                    <a:cubicBezTo>
                      <a:pt x="201775" y="251982"/>
                      <a:pt x="0" y="332844"/>
                      <a:pt x="0" y="332844"/>
                    </a:cubicBezTo>
                    <a:cubicBezTo>
                      <a:pt x="67480" y="274950"/>
                      <a:pt x="151759" y="225028"/>
                      <a:pt x="223130" y="167608"/>
                    </a:cubicBezTo>
                    <a:cubicBezTo>
                      <a:pt x="299341" y="106297"/>
                      <a:pt x="411238" y="44512"/>
                      <a:pt x="498934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6" name="Graphic 14">
              <a:extLst>
                <a:ext uri="{FF2B5EF4-FFF2-40B4-BE49-F238E27FC236}">
                  <a16:creationId xmlns:a16="http://schemas.microsoft.com/office/drawing/2014/main" id="{00D8781B-CFD9-471D-A0D4-A460AD466ECA}"/>
                </a:ext>
              </a:extLst>
            </p:cNvPr>
            <p:cNvGrpSpPr/>
            <p:nvPr/>
          </p:nvGrpSpPr>
          <p:grpSpPr>
            <a:xfrm>
              <a:off x="5196809" y="4271682"/>
              <a:ext cx="1183743" cy="426820"/>
              <a:chOff x="5196809" y="4271682"/>
              <a:chExt cx="1183743" cy="426820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1518E2E-F8AF-4DB3-99C4-DC930D7EDC77}"/>
                  </a:ext>
                </a:extLst>
              </p:cNvPr>
              <p:cNvSpPr/>
              <p:nvPr/>
            </p:nvSpPr>
            <p:spPr>
              <a:xfrm>
                <a:off x="5196809" y="4271682"/>
                <a:ext cx="1183743" cy="426820"/>
              </a:xfrm>
              <a:custGeom>
                <a:avLst/>
                <a:gdLst>
                  <a:gd name="connsiteX0" fmla="*/ 43848 w 1183743"/>
                  <a:gd name="connsiteY0" fmla="*/ 410081 h 426820"/>
                  <a:gd name="connsiteX1" fmla="*/ 501876 w 1183743"/>
                  <a:gd name="connsiteY1" fmla="*/ 391573 h 426820"/>
                  <a:gd name="connsiteX2" fmla="*/ 606275 w 1183743"/>
                  <a:gd name="connsiteY2" fmla="*/ 366423 h 426820"/>
                  <a:gd name="connsiteX3" fmla="*/ 1055667 w 1183743"/>
                  <a:gd name="connsiteY3" fmla="*/ 183914 h 426820"/>
                  <a:gd name="connsiteX4" fmla="*/ 1182560 w 1183743"/>
                  <a:gd name="connsiteY4" fmla="*/ 52086 h 426820"/>
                  <a:gd name="connsiteX5" fmla="*/ 1015046 w 1183743"/>
                  <a:gd name="connsiteY5" fmla="*/ 2544 h 426820"/>
                  <a:gd name="connsiteX6" fmla="*/ 710295 w 1183743"/>
                  <a:gd name="connsiteY6" fmla="*/ 20102 h 426820"/>
                  <a:gd name="connsiteX7" fmla="*/ 581599 w 1183743"/>
                  <a:gd name="connsiteY7" fmla="*/ 49049 h 426820"/>
                  <a:gd name="connsiteX8" fmla="*/ 352111 w 1183743"/>
                  <a:gd name="connsiteY8" fmla="*/ 133612 h 426820"/>
                  <a:gd name="connsiteX9" fmla="*/ 96807 w 1183743"/>
                  <a:gd name="connsiteY9" fmla="*/ 304542 h 426820"/>
                  <a:gd name="connsiteX10" fmla="*/ 55237 w 1183743"/>
                  <a:gd name="connsiteY10" fmla="*/ 352756 h 426820"/>
                  <a:gd name="connsiteX11" fmla="*/ 139895 w 1183743"/>
                  <a:gd name="connsiteY11" fmla="*/ 327985 h 426820"/>
                  <a:gd name="connsiteX12" fmla="*/ 120154 w 1183743"/>
                  <a:gd name="connsiteY12" fmla="*/ 351997 h 426820"/>
                  <a:gd name="connsiteX13" fmla="*/ 165426 w 1183743"/>
                  <a:gd name="connsiteY13" fmla="*/ 352281 h 426820"/>
                  <a:gd name="connsiteX14" fmla="*/ 0 w 1183743"/>
                  <a:gd name="connsiteY14" fmla="*/ 399356 h 426820"/>
                  <a:gd name="connsiteX15" fmla="*/ 43848 w 1183743"/>
                  <a:gd name="connsiteY15" fmla="*/ 410081 h 42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83743" h="426820">
                    <a:moveTo>
                      <a:pt x="43848" y="410081"/>
                    </a:moveTo>
                    <a:cubicBezTo>
                      <a:pt x="194468" y="442065"/>
                      <a:pt x="352395" y="423937"/>
                      <a:pt x="501876" y="391573"/>
                    </a:cubicBezTo>
                    <a:cubicBezTo>
                      <a:pt x="536897" y="383981"/>
                      <a:pt x="571729" y="375629"/>
                      <a:pt x="606275" y="366423"/>
                    </a:cubicBezTo>
                    <a:cubicBezTo>
                      <a:pt x="764298" y="324473"/>
                      <a:pt x="916911" y="265250"/>
                      <a:pt x="1055667" y="183914"/>
                    </a:cubicBezTo>
                    <a:cubicBezTo>
                      <a:pt x="1092207" y="162559"/>
                      <a:pt x="1195942" y="104380"/>
                      <a:pt x="1182560" y="52086"/>
                    </a:cubicBezTo>
                    <a:cubicBezTo>
                      <a:pt x="1169652" y="1310"/>
                      <a:pt x="1054908" y="5106"/>
                      <a:pt x="1015046" y="2544"/>
                    </a:cubicBezTo>
                    <a:cubicBezTo>
                      <a:pt x="912735" y="-4100"/>
                      <a:pt x="810329" y="2449"/>
                      <a:pt x="710295" y="20102"/>
                    </a:cubicBezTo>
                    <a:cubicBezTo>
                      <a:pt x="666827" y="27694"/>
                      <a:pt x="623834" y="37470"/>
                      <a:pt x="581599" y="49049"/>
                    </a:cubicBezTo>
                    <a:cubicBezTo>
                      <a:pt x="502541" y="70783"/>
                      <a:pt x="425759" y="99255"/>
                      <a:pt x="352111" y="133612"/>
                    </a:cubicBezTo>
                    <a:cubicBezTo>
                      <a:pt x="257961" y="177555"/>
                      <a:pt x="167324" y="231937"/>
                      <a:pt x="96807" y="304542"/>
                    </a:cubicBezTo>
                    <a:cubicBezTo>
                      <a:pt x="82001" y="319728"/>
                      <a:pt x="68144" y="335767"/>
                      <a:pt x="55237" y="352756"/>
                    </a:cubicBezTo>
                    <a:cubicBezTo>
                      <a:pt x="83425" y="344499"/>
                      <a:pt x="111707" y="336242"/>
                      <a:pt x="139895" y="327985"/>
                    </a:cubicBezTo>
                    <a:cubicBezTo>
                      <a:pt x="133346" y="336052"/>
                      <a:pt x="126703" y="344024"/>
                      <a:pt x="120154" y="351997"/>
                    </a:cubicBezTo>
                    <a:cubicBezTo>
                      <a:pt x="135245" y="352092"/>
                      <a:pt x="150335" y="352186"/>
                      <a:pt x="165426" y="352281"/>
                    </a:cubicBezTo>
                    <a:cubicBezTo>
                      <a:pt x="116548" y="381893"/>
                      <a:pt x="58748" y="398312"/>
                      <a:pt x="0" y="399356"/>
                    </a:cubicBezTo>
                    <a:cubicBezTo>
                      <a:pt x="14616" y="403437"/>
                      <a:pt x="29137" y="407044"/>
                      <a:pt x="43848" y="410081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DA8C500F-0064-45B0-9828-F8452E3C885A}"/>
                  </a:ext>
                </a:extLst>
              </p:cNvPr>
              <p:cNvSpPr/>
              <p:nvPr/>
            </p:nvSpPr>
            <p:spPr>
              <a:xfrm>
                <a:off x="5196809" y="4312948"/>
                <a:ext cx="1018937" cy="369169"/>
              </a:xfrm>
              <a:custGeom>
                <a:avLst/>
                <a:gdLst>
                  <a:gd name="connsiteX0" fmla="*/ 43848 w 1018937"/>
                  <a:gd name="connsiteY0" fmla="*/ 368814 h 369169"/>
                  <a:gd name="connsiteX1" fmla="*/ 179567 w 1018937"/>
                  <a:gd name="connsiteY1" fmla="*/ 360083 h 369169"/>
                  <a:gd name="connsiteX2" fmla="*/ 138282 w 1018937"/>
                  <a:gd name="connsiteY2" fmla="*/ 348124 h 369169"/>
                  <a:gd name="connsiteX3" fmla="*/ 251507 w 1018937"/>
                  <a:gd name="connsiteY3" fmla="*/ 323733 h 369169"/>
                  <a:gd name="connsiteX4" fmla="*/ 202535 w 1018937"/>
                  <a:gd name="connsiteY4" fmla="*/ 321265 h 369169"/>
                  <a:gd name="connsiteX5" fmla="*/ 1018937 w 1018937"/>
                  <a:gd name="connsiteY5" fmla="*/ 0 h 369169"/>
                  <a:gd name="connsiteX6" fmla="*/ 189437 w 1018937"/>
                  <a:gd name="connsiteY6" fmla="*/ 288332 h 369169"/>
                  <a:gd name="connsiteX7" fmla="*/ 268876 w 1018937"/>
                  <a:gd name="connsiteY7" fmla="*/ 231292 h 369169"/>
                  <a:gd name="connsiteX8" fmla="*/ 137238 w 1018937"/>
                  <a:gd name="connsiteY8" fmla="*/ 275329 h 369169"/>
                  <a:gd name="connsiteX9" fmla="*/ 230628 w 1018937"/>
                  <a:gd name="connsiteY9" fmla="*/ 212595 h 369169"/>
                  <a:gd name="connsiteX10" fmla="*/ 96807 w 1018937"/>
                  <a:gd name="connsiteY10" fmla="*/ 263181 h 369169"/>
                  <a:gd name="connsiteX11" fmla="*/ 55237 w 1018937"/>
                  <a:gd name="connsiteY11" fmla="*/ 311395 h 369169"/>
                  <a:gd name="connsiteX12" fmla="*/ 139895 w 1018937"/>
                  <a:gd name="connsiteY12" fmla="*/ 286624 h 369169"/>
                  <a:gd name="connsiteX13" fmla="*/ 120154 w 1018937"/>
                  <a:gd name="connsiteY13" fmla="*/ 310635 h 369169"/>
                  <a:gd name="connsiteX14" fmla="*/ 165426 w 1018937"/>
                  <a:gd name="connsiteY14" fmla="*/ 310920 h 369169"/>
                  <a:gd name="connsiteX15" fmla="*/ 0 w 1018937"/>
                  <a:gd name="connsiteY15" fmla="*/ 357995 h 369169"/>
                  <a:gd name="connsiteX16" fmla="*/ 43848 w 1018937"/>
                  <a:gd name="connsiteY16" fmla="*/ 368814 h 369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8937" h="369169">
                    <a:moveTo>
                      <a:pt x="43848" y="368814"/>
                    </a:moveTo>
                    <a:cubicBezTo>
                      <a:pt x="89404" y="370238"/>
                      <a:pt x="134960" y="367391"/>
                      <a:pt x="179567" y="360083"/>
                    </a:cubicBezTo>
                    <a:cubicBezTo>
                      <a:pt x="165805" y="356097"/>
                      <a:pt x="151949" y="352110"/>
                      <a:pt x="138282" y="348124"/>
                    </a:cubicBezTo>
                    <a:cubicBezTo>
                      <a:pt x="177289" y="345941"/>
                      <a:pt x="215727" y="337589"/>
                      <a:pt x="251507" y="323733"/>
                    </a:cubicBezTo>
                    <a:cubicBezTo>
                      <a:pt x="236037" y="317374"/>
                      <a:pt x="218290" y="316520"/>
                      <a:pt x="202535" y="321265"/>
                    </a:cubicBezTo>
                    <a:cubicBezTo>
                      <a:pt x="481850" y="230533"/>
                      <a:pt x="754617" y="123096"/>
                      <a:pt x="1018937" y="0"/>
                    </a:cubicBezTo>
                    <a:cubicBezTo>
                      <a:pt x="736585" y="80957"/>
                      <a:pt x="462869" y="184692"/>
                      <a:pt x="189437" y="288332"/>
                    </a:cubicBezTo>
                    <a:cubicBezTo>
                      <a:pt x="215917" y="269350"/>
                      <a:pt x="242396" y="250274"/>
                      <a:pt x="268876" y="231292"/>
                    </a:cubicBezTo>
                    <a:cubicBezTo>
                      <a:pt x="225028" y="246003"/>
                      <a:pt x="181180" y="260714"/>
                      <a:pt x="137238" y="275329"/>
                    </a:cubicBezTo>
                    <a:cubicBezTo>
                      <a:pt x="161534" y="246952"/>
                      <a:pt x="194183" y="225123"/>
                      <a:pt x="230628" y="212595"/>
                    </a:cubicBezTo>
                    <a:cubicBezTo>
                      <a:pt x="183933" y="224743"/>
                      <a:pt x="139800" y="242871"/>
                      <a:pt x="96807" y="263181"/>
                    </a:cubicBezTo>
                    <a:cubicBezTo>
                      <a:pt x="82001" y="278367"/>
                      <a:pt x="68144" y="294406"/>
                      <a:pt x="55237" y="311395"/>
                    </a:cubicBezTo>
                    <a:cubicBezTo>
                      <a:pt x="83425" y="303138"/>
                      <a:pt x="111707" y="294881"/>
                      <a:pt x="139895" y="286624"/>
                    </a:cubicBezTo>
                    <a:cubicBezTo>
                      <a:pt x="133346" y="294691"/>
                      <a:pt x="126703" y="302663"/>
                      <a:pt x="120154" y="310635"/>
                    </a:cubicBezTo>
                    <a:cubicBezTo>
                      <a:pt x="135245" y="310730"/>
                      <a:pt x="150335" y="310825"/>
                      <a:pt x="165426" y="310920"/>
                    </a:cubicBezTo>
                    <a:cubicBezTo>
                      <a:pt x="116548" y="340532"/>
                      <a:pt x="58748" y="356951"/>
                      <a:pt x="0" y="357995"/>
                    </a:cubicBezTo>
                    <a:cubicBezTo>
                      <a:pt x="14616" y="362171"/>
                      <a:pt x="29137" y="365777"/>
                      <a:pt x="43848" y="36881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0B2CA379-73EF-4E26-BB85-77E826C08E89}"/>
                  </a:ext>
                </a:extLst>
              </p:cNvPr>
              <p:cNvSpPr/>
              <p:nvPr/>
            </p:nvSpPr>
            <p:spPr>
              <a:xfrm>
                <a:off x="5486755" y="4323388"/>
                <a:ext cx="625257" cy="215442"/>
              </a:xfrm>
              <a:custGeom>
                <a:avLst/>
                <a:gdLst>
                  <a:gd name="connsiteX0" fmla="*/ 126133 w 625257"/>
                  <a:gd name="connsiteY0" fmla="*/ 184217 h 215442"/>
                  <a:gd name="connsiteX1" fmla="*/ 0 w 625257"/>
                  <a:gd name="connsiteY1" fmla="*/ 215442 h 215442"/>
                  <a:gd name="connsiteX2" fmla="*/ 185356 w 625257"/>
                  <a:gd name="connsiteY2" fmla="*/ 133251 h 215442"/>
                  <a:gd name="connsiteX3" fmla="*/ 337874 w 625257"/>
                  <a:gd name="connsiteY3" fmla="*/ 70422 h 215442"/>
                  <a:gd name="connsiteX4" fmla="*/ 625257 w 625257"/>
                  <a:gd name="connsiteY4" fmla="*/ 0 h 215442"/>
                  <a:gd name="connsiteX5" fmla="*/ 509848 w 625257"/>
                  <a:gd name="connsiteY5" fmla="*/ 45461 h 215442"/>
                  <a:gd name="connsiteX6" fmla="*/ 380014 w 625257"/>
                  <a:gd name="connsiteY6" fmla="*/ 92441 h 215442"/>
                  <a:gd name="connsiteX7" fmla="*/ 126133 w 625257"/>
                  <a:gd name="connsiteY7" fmla="*/ 184217 h 21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5257" h="215442">
                    <a:moveTo>
                      <a:pt x="126133" y="184217"/>
                    </a:moveTo>
                    <a:cubicBezTo>
                      <a:pt x="85418" y="198928"/>
                      <a:pt x="43848" y="213829"/>
                      <a:pt x="0" y="215442"/>
                    </a:cubicBezTo>
                    <a:cubicBezTo>
                      <a:pt x="61785" y="188014"/>
                      <a:pt x="123571" y="160680"/>
                      <a:pt x="185356" y="133251"/>
                    </a:cubicBezTo>
                    <a:cubicBezTo>
                      <a:pt x="235563" y="110948"/>
                      <a:pt x="285864" y="88739"/>
                      <a:pt x="337874" y="70422"/>
                    </a:cubicBezTo>
                    <a:cubicBezTo>
                      <a:pt x="428797" y="38438"/>
                      <a:pt x="528545" y="12243"/>
                      <a:pt x="625257" y="0"/>
                    </a:cubicBezTo>
                    <a:cubicBezTo>
                      <a:pt x="599822" y="23632"/>
                      <a:pt x="543636" y="33218"/>
                      <a:pt x="509848" y="45461"/>
                    </a:cubicBezTo>
                    <a:cubicBezTo>
                      <a:pt x="466570" y="61121"/>
                      <a:pt x="423292" y="76781"/>
                      <a:pt x="380014" y="92441"/>
                    </a:cubicBezTo>
                    <a:cubicBezTo>
                      <a:pt x="295355" y="123001"/>
                      <a:pt x="210792" y="153562"/>
                      <a:pt x="126133" y="18421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6AECC5B9-3C87-4AD1-A5F8-BB857F320B1E}"/>
                  </a:ext>
                </a:extLst>
              </p:cNvPr>
              <p:cNvSpPr/>
              <p:nvPr/>
            </p:nvSpPr>
            <p:spPr>
              <a:xfrm>
                <a:off x="5511526" y="4401877"/>
                <a:ext cx="590425" cy="219713"/>
              </a:xfrm>
              <a:custGeom>
                <a:avLst/>
                <a:gdLst>
                  <a:gd name="connsiteX0" fmla="*/ 0 w 590425"/>
                  <a:gd name="connsiteY0" fmla="*/ 219713 h 219713"/>
                  <a:gd name="connsiteX1" fmla="*/ 310256 w 590425"/>
                  <a:gd name="connsiteY1" fmla="*/ 144830 h 219713"/>
                  <a:gd name="connsiteX2" fmla="*/ 590426 w 590425"/>
                  <a:gd name="connsiteY2" fmla="*/ 0 h 219713"/>
                  <a:gd name="connsiteX3" fmla="*/ 301904 w 590425"/>
                  <a:gd name="connsiteY3" fmla="*/ 121768 h 219713"/>
                  <a:gd name="connsiteX4" fmla="*/ 0 w 590425"/>
                  <a:gd name="connsiteY4" fmla="*/ 219713 h 219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0425" h="219713">
                    <a:moveTo>
                      <a:pt x="0" y="219713"/>
                    </a:moveTo>
                    <a:cubicBezTo>
                      <a:pt x="104684" y="194088"/>
                      <a:pt x="208419" y="182509"/>
                      <a:pt x="310256" y="144830"/>
                    </a:cubicBezTo>
                    <a:cubicBezTo>
                      <a:pt x="402697" y="110663"/>
                      <a:pt x="519055" y="66056"/>
                      <a:pt x="590426" y="0"/>
                    </a:cubicBezTo>
                    <a:cubicBezTo>
                      <a:pt x="491911" y="29422"/>
                      <a:pt x="397761" y="84374"/>
                      <a:pt x="301904" y="121768"/>
                    </a:cubicBezTo>
                    <a:cubicBezTo>
                      <a:pt x="203674" y="160300"/>
                      <a:pt x="103260" y="194467"/>
                      <a:pt x="0" y="219713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22829A7-7B8A-4FD7-BBCE-2EAC309E9B02}"/>
                  </a:ext>
                </a:extLst>
              </p:cNvPr>
              <p:cNvSpPr/>
              <p:nvPr/>
            </p:nvSpPr>
            <p:spPr>
              <a:xfrm>
                <a:off x="5802800" y="4569011"/>
                <a:ext cx="51914" cy="26004"/>
              </a:xfrm>
              <a:custGeom>
                <a:avLst/>
                <a:gdLst>
                  <a:gd name="connsiteX0" fmla="*/ 0 w 51914"/>
                  <a:gd name="connsiteY0" fmla="*/ 26005 h 26004"/>
                  <a:gd name="connsiteX1" fmla="*/ 39577 w 51914"/>
                  <a:gd name="connsiteY1" fmla="*/ 10250 h 26004"/>
                  <a:gd name="connsiteX2" fmla="*/ 51915 w 51914"/>
                  <a:gd name="connsiteY2" fmla="*/ 0 h 26004"/>
                  <a:gd name="connsiteX3" fmla="*/ 0 w 51914"/>
                  <a:gd name="connsiteY3" fmla="*/ 26005 h 2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14" h="26004">
                    <a:moveTo>
                      <a:pt x="0" y="26005"/>
                    </a:moveTo>
                    <a:cubicBezTo>
                      <a:pt x="13192" y="20880"/>
                      <a:pt x="26479" y="15660"/>
                      <a:pt x="39577" y="10250"/>
                    </a:cubicBezTo>
                    <a:cubicBezTo>
                      <a:pt x="43753" y="6833"/>
                      <a:pt x="47834" y="3417"/>
                      <a:pt x="51915" y="0"/>
                    </a:cubicBezTo>
                    <a:cubicBezTo>
                      <a:pt x="33123" y="5884"/>
                      <a:pt x="15565" y="14711"/>
                      <a:pt x="0" y="26005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54905EEA-33C4-4D9E-9704-4376674A6F42}"/>
                  </a:ext>
                </a:extLst>
              </p:cNvPr>
              <p:cNvSpPr/>
              <p:nvPr/>
            </p:nvSpPr>
            <p:spPr>
              <a:xfrm>
                <a:off x="5745380" y="4271682"/>
                <a:ext cx="635172" cy="367182"/>
              </a:xfrm>
              <a:custGeom>
                <a:avLst/>
                <a:gdLst>
                  <a:gd name="connsiteX0" fmla="*/ 53623 w 635172"/>
                  <a:gd name="connsiteY0" fmla="*/ 367182 h 367182"/>
                  <a:gd name="connsiteX1" fmla="*/ 57704 w 635172"/>
                  <a:gd name="connsiteY1" fmla="*/ 366423 h 367182"/>
                  <a:gd name="connsiteX2" fmla="*/ 507096 w 635172"/>
                  <a:gd name="connsiteY2" fmla="*/ 183914 h 367182"/>
                  <a:gd name="connsiteX3" fmla="*/ 633989 w 635172"/>
                  <a:gd name="connsiteY3" fmla="*/ 52086 h 367182"/>
                  <a:gd name="connsiteX4" fmla="*/ 466475 w 635172"/>
                  <a:gd name="connsiteY4" fmla="*/ 2544 h 367182"/>
                  <a:gd name="connsiteX5" fmla="*/ 161724 w 635172"/>
                  <a:gd name="connsiteY5" fmla="*/ 20102 h 367182"/>
                  <a:gd name="connsiteX6" fmla="*/ 118541 w 635172"/>
                  <a:gd name="connsiteY6" fmla="*/ 31396 h 367182"/>
                  <a:gd name="connsiteX7" fmla="*/ 299341 w 635172"/>
                  <a:gd name="connsiteY7" fmla="*/ 15072 h 367182"/>
                  <a:gd name="connsiteX8" fmla="*/ 0 w 635172"/>
                  <a:gd name="connsiteY8" fmla="*/ 116719 h 367182"/>
                  <a:gd name="connsiteX9" fmla="*/ 398616 w 635172"/>
                  <a:gd name="connsiteY9" fmla="*/ 58824 h 367182"/>
                  <a:gd name="connsiteX10" fmla="*/ 165995 w 635172"/>
                  <a:gd name="connsiteY10" fmla="*/ 120135 h 367182"/>
                  <a:gd name="connsiteX11" fmla="*/ 407062 w 635172"/>
                  <a:gd name="connsiteY11" fmla="*/ 77237 h 367182"/>
                  <a:gd name="connsiteX12" fmla="*/ 431454 w 635172"/>
                  <a:gd name="connsiteY12" fmla="*/ 83785 h 367182"/>
                  <a:gd name="connsiteX13" fmla="*/ 248755 w 635172"/>
                  <a:gd name="connsiteY13" fmla="*/ 188564 h 367182"/>
                  <a:gd name="connsiteX14" fmla="*/ 441609 w 635172"/>
                  <a:gd name="connsiteY14" fmla="*/ 126020 h 367182"/>
                  <a:gd name="connsiteX15" fmla="*/ 97091 w 635172"/>
                  <a:gd name="connsiteY15" fmla="*/ 307580 h 367182"/>
                  <a:gd name="connsiteX16" fmla="*/ 85797 w 635172"/>
                  <a:gd name="connsiteY16" fmla="*/ 316975 h 367182"/>
                  <a:gd name="connsiteX17" fmla="*/ 282637 w 635172"/>
                  <a:gd name="connsiteY17" fmla="*/ 259935 h 367182"/>
                  <a:gd name="connsiteX18" fmla="*/ 53623 w 635172"/>
                  <a:gd name="connsiteY18" fmla="*/ 367182 h 36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35172" h="367182">
                    <a:moveTo>
                      <a:pt x="53623" y="367182"/>
                    </a:moveTo>
                    <a:cubicBezTo>
                      <a:pt x="55047" y="366992"/>
                      <a:pt x="56376" y="366707"/>
                      <a:pt x="57704" y="366423"/>
                    </a:cubicBezTo>
                    <a:cubicBezTo>
                      <a:pt x="215727" y="324473"/>
                      <a:pt x="368340" y="265250"/>
                      <a:pt x="507096" y="183914"/>
                    </a:cubicBezTo>
                    <a:cubicBezTo>
                      <a:pt x="543636" y="162559"/>
                      <a:pt x="647371" y="104380"/>
                      <a:pt x="633989" y="52086"/>
                    </a:cubicBezTo>
                    <a:cubicBezTo>
                      <a:pt x="621081" y="1310"/>
                      <a:pt x="506337" y="5106"/>
                      <a:pt x="466475" y="2544"/>
                    </a:cubicBezTo>
                    <a:cubicBezTo>
                      <a:pt x="364164" y="-4100"/>
                      <a:pt x="261758" y="2449"/>
                      <a:pt x="161724" y="20102"/>
                    </a:cubicBezTo>
                    <a:cubicBezTo>
                      <a:pt x="147298" y="25037"/>
                      <a:pt x="132872" y="29213"/>
                      <a:pt x="118541" y="31396"/>
                    </a:cubicBezTo>
                    <a:cubicBezTo>
                      <a:pt x="178238" y="22095"/>
                      <a:pt x="238695" y="16685"/>
                      <a:pt x="299341" y="15072"/>
                    </a:cubicBezTo>
                    <a:cubicBezTo>
                      <a:pt x="196745" y="41836"/>
                      <a:pt x="93200" y="68980"/>
                      <a:pt x="0" y="116719"/>
                    </a:cubicBezTo>
                    <a:cubicBezTo>
                      <a:pt x="132208" y="94130"/>
                      <a:pt x="265174" y="74864"/>
                      <a:pt x="398616" y="58824"/>
                    </a:cubicBezTo>
                    <a:cubicBezTo>
                      <a:pt x="321075" y="79230"/>
                      <a:pt x="243535" y="99635"/>
                      <a:pt x="165995" y="120135"/>
                    </a:cubicBezTo>
                    <a:cubicBezTo>
                      <a:pt x="245908" y="103811"/>
                      <a:pt x="326295" y="89480"/>
                      <a:pt x="407062" y="77237"/>
                    </a:cubicBezTo>
                    <a:cubicBezTo>
                      <a:pt x="415984" y="75813"/>
                      <a:pt x="427658" y="75813"/>
                      <a:pt x="431454" y="83785"/>
                    </a:cubicBezTo>
                    <a:cubicBezTo>
                      <a:pt x="364449" y="109031"/>
                      <a:pt x="294596" y="136175"/>
                      <a:pt x="248755" y="188564"/>
                    </a:cubicBezTo>
                    <a:cubicBezTo>
                      <a:pt x="308832" y="158288"/>
                      <a:pt x="374129" y="137124"/>
                      <a:pt x="441609" y="126020"/>
                    </a:cubicBezTo>
                    <a:cubicBezTo>
                      <a:pt x="333698" y="197201"/>
                      <a:pt x="218100" y="258132"/>
                      <a:pt x="97091" y="307580"/>
                    </a:cubicBezTo>
                    <a:cubicBezTo>
                      <a:pt x="93390" y="310711"/>
                      <a:pt x="89594" y="313843"/>
                      <a:pt x="85797" y="316975"/>
                    </a:cubicBezTo>
                    <a:cubicBezTo>
                      <a:pt x="151379" y="297994"/>
                      <a:pt x="217056" y="278917"/>
                      <a:pt x="282637" y="259935"/>
                    </a:cubicBezTo>
                    <a:cubicBezTo>
                      <a:pt x="204813" y="293058"/>
                      <a:pt x="128411" y="328839"/>
                      <a:pt x="53623" y="367182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7" name="Graphic 14">
              <a:extLst>
                <a:ext uri="{FF2B5EF4-FFF2-40B4-BE49-F238E27FC236}">
                  <a16:creationId xmlns:a16="http://schemas.microsoft.com/office/drawing/2014/main" id="{A5B9E862-22A6-4B4F-92A7-4CCD51DCE56E}"/>
                </a:ext>
              </a:extLst>
            </p:cNvPr>
            <p:cNvGrpSpPr/>
            <p:nvPr/>
          </p:nvGrpSpPr>
          <p:grpSpPr>
            <a:xfrm>
              <a:off x="5950866" y="5927215"/>
              <a:ext cx="399307" cy="1527298"/>
              <a:chOff x="5950866" y="5927215"/>
              <a:chExt cx="399307" cy="1527298"/>
            </a:xfrm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4B62235-31F1-4D73-B639-C229768EE83E}"/>
                  </a:ext>
                </a:extLst>
              </p:cNvPr>
              <p:cNvSpPr/>
              <p:nvPr/>
            </p:nvSpPr>
            <p:spPr>
              <a:xfrm>
                <a:off x="5950866" y="5927215"/>
                <a:ext cx="399307" cy="1527203"/>
              </a:xfrm>
              <a:custGeom>
                <a:avLst/>
                <a:gdLst>
                  <a:gd name="connsiteX0" fmla="*/ 208885 w 399307"/>
                  <a:gd name="connsiteY0" fmla="*/ 1481173 h 1527203"/>
                  <a:gd name="connsiteX1" fmla="*/ 377537 w 399307"/>
                  <a:gd name="connsiteY1" fmla="*/ 941523 h 1527203"/>
                  <a:gd name="connsiteX2" fmla="*/ 391204 w 399307"/>
                  <a:gd name="connsiteY2" fmla="*/ 809221 h 1527203"/>
                  <a:gd name="connsiteX3" fmla="*/ 361687 w 399307"/>
                  <a:gd name="connsiteY3" fmla="*/ 206362 h 1527203"/>
                  <a:gd name="connsiteX4" fmla="*/ 258047 w 399307"/>
                  <a:gd name="connsiteY4" fmla="*/ 316 h 1527203"/>
                  <a:gd name="connsiteX5" fmla="*/ 129541 w 399307"/>
                  <a:gd name="connsiteY5" fmla="*/ 172480 h 1527203"/>
                  <a:gd name="connsiteX6" fmla="*/ 23433 w 399307"/>
                  <a:gd name="connsiteY6" fmla="*/ 533891 h 1527203"/>
                  <a:gd name="connsiteX7" fmla="*/ 4262 w 399307"/>
                  <a:gd name="connsiteY7" fmla="*/ 696185 h 1527203"/>
                  <a:gd name="connsiteX8" fmla="*/ 9007 w 399307"/>
                  <a:gd name="connsiteY8" fmla="*/ 1000177 h 1527203"/>
                  <a:gd name="connsiteX9" fmla="*/ 105529 w 399307"/>
                  <a:gd name="connsiteY9" fmla="*/ 1372692 h 1527203"/>
                  <a:gd name="connsiteX10" fmla="*/ 145391 w 399307"/>
                  <a:gd name="connsiteY10" fmla="*/ 1442450 h 1527203"/>
                  <a:gd name="connsiteX11" fmla="*/ 151180 w 399307"/>
                  <a:gd name="connsiteY11" fmla="*/ 1333116 h 1527203"/>
                  <a:gd name="connsiteX12" fmla="*/ 171491 w 399307"/>
                  <a:gd name="connsiteY12" fmla="*/ 1366713 h 1527203"/>
                  <a:gd name="connsiteX13" fmla="*/ 190662 w 399307"/>
                  <a:gd name="connsiteY13" fmla="*/ 1314229 h 1527203"/>
                  <a:gd name="connsiteX14" fmla="*/ 177660 w 399307"/>
                  <a:gd name="connsiteY14" fmla="*/ 1527203 h 1527203"/>
                  <a:gd name="connsiteX15" fmla="*/ 208885 w 399307"/>
                  <a:gd name="connsiteY15" fmla="*/ 1481173 h 1527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07" h="1527203">
                    <a:moveTo>
                      <a:pt x="208885" y="1481173"/>
                    </a:moveTo>
                    <a:cubicBezTo>
                      <a:pt x="309487" y="1320683"/>
                      <a:pt x="353715" y="1129347"/>
                      <a:pt x="377537" y="941523"/>
                    </a:cubicBezTo>
                    <a:cubicBezTo>
                      <a:pt x="383137" y="897580"/>
                      <a:pt x="387787" y="853353"/>
                      <a:pt x="391204" y="809221"/>
                    </a:cubicBezTo>
                    <a:cubicBezTo>
                      <a:pt x="407243" y="607161"/>
                      <a:pt x="400505" y="403677"/>
                      <a:pt x="361687" y="206362"/>
                    </a:cubicBezTo>
                    <a:cubicBezTo>
                      <a:pt x="351532" y="154447"/>
                      <a:pt x="325717" y="8098"/>
                      <a:pt x="258047" y="316"/>
                    </a:cubicBezTo>
                    <a:cubicBezTo>
                      <a:pt x="192465" y="-7372"/>
                      <a:pt x="149282" y="127398"/>
                      <a:pt x="129541" y="172480"/>
                    </a:cubicBezTo>
                    <a:cubicBezTo>
                      <a:pt x="79050" y="288173"/>
                      <a:pt x="44218" y="409941"/>
                      <a:pt x="23433" y="533891"/>
                    </a:cubicBezTo>
                    <a:cubicBezTo>
                      <a:pt x="14417" y="587704"/>
                      <a:pt x="8058" y="641897"/>
                      <a:pt x="4262" y="696185"/>
                    </a:cubicBezTo>
                    <a:cubicBezTo>
                      <a:pt x="-2761" y="797642"/>
                      <a:pt x="-1053" y="899384"/>
                      <a:pt x="9007" y="1000177"/>
                    </a:cubicBezTo>
                    <a:cubicBezTo>
                      <a:pt x="21915" y="1128967"/>
                      <a:pt x="48774" y="1258517"/>
                      <a:pt x="105529" y="1372692"/>
                    </a:cubicBezTo>
                    <a:cubicBezTo>
                      <a:pt x="117393" y="1396704"/>
                      <a:pt x="130680" y="1419957"/>
                      <a:pt x="145391" y="1442450"/>
                    </a:cubicBezTo>
                    <a:cubicBezTo>
                      <a:pt x="147289" y="1406005"/>
                      <a:pt x="149282" y="1369560"/>
                      <a:pt x="151180" y="1333116"/>
                    </a:cubicBezTo>
                    <a:cubicBezTo>
                      <a:pt x="158014" y="1344315"/>
                      <a:pt x="164752" y="1355514"/>
                      <a:pt x="171491" y="1366713"/>
                    </a:cubicBezTo>
                    <a:cubicBezTo>
                      <a:pt x="177944" y="1349250"/>
                      <a:pt x="184303" y="1331787"/>
                      <a:pt x="190662" y="1314229"/>
                    </a:cubicBezTo>
                    <a:cubicBezTo>
                      <a:pt x="205468" y="1384176"/>
                      <a:pt x="200912" y="1458585"/>
                      <a:pt x="177660" y="1527203"/>
                    </a:cubicBezTo>
                    <a:cubicBezTo>
                      <a:pt x="188764" y="1512208"/>
                      <a:pt x="199014" y="1496833"/>
                      <a:pt x="208885" y="1481173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770169FD-B763-42EF-9F93-AC9B232746EA}"/>
                  </a:ext>
                </a:extLst>
              </p:cNvPr>
              <p:cNvSpPr/>
              <p:nvPr/>
            </p:nvSpPr>
            <p:spPr>
              <a:xfrm>
                <a:off x="6049812" y="6112602"/>
                <a:ext cx="156064" cy="1341910"/>
              </a:xfrm>
              <a:custGeom>
                <a:avLst/>
                <a:gdLst>
                  <a:gd name="connsiteX0" fmla="*/ 109939 w 156064"/>
                  <a:gd name="connsiteY0" fmla="*/ 1295786 h 1341910"/>
                  <a:gd name="connsiteX1" fmla="*/ 156064 w 156064"/>
                  <a:gd name="connsiteY1" fmla="*/ 1134441 h 1341910"/>
                  <a:gd name="connsiteX2" fmla="*/ 124744 w 156064"/>
                  <a:gd name="connsiteY2" fmla="*/ 1177055 h 1341910"/>
                  <a:gd name="connsiteX3" fmla="*/ 142872 w 156064"/>
                  <a:gd name="connsiteY3" fmla="*/ 1034787 h 1341910"/>
                  <a:gd name="connsiteX4" fmla="*/ 119524 w 156064"/>
                  <a:gd name="connsiteY4" fmla="*/ 1090593 h 1341910"/>
                  <a:gd name="connsiteX5" fmla="*/ 78239 w 156064"/>
                  <a:gd name="connsiteY5" fmla="*/ 0 h 1341910"/>
                  <a:gd name="connsiteX6" fmla="*/ 75012 w 156064"/>
                  <a:gd name="connsiteY6" fmla="*/ 1091068 h 1341910"/>
                  <a:gd name="connsiteX7" fmla="*/ 40466 w 156064"/>
                  <a:gd name="connsiteY7" fmla="*/ 973476 h 1341910"/>
                  <a:gd name="connsiteX8" fmla="*/ 37998 w 156064"/>
                  <a:gd name="connsiteY8" fmla="*/ 1145830 h 1341910"/>
                  <a:gd name="connsiteX9" fmla="*/ 2502 w 156064"/>
                  <a:gd name="connsiteY9" fmla="*/ 1009542 h 1341910"/>
                  <a:gd name="connsiteX10" fmla="*/ 6773 w 156064"/>
                  <a:gd name="connsiteY10" fmla="*/ 1187400 h 1341910"/>
                  <a:gd name="connsiteX11" fmla="*/ 46635 w 156064"/>
                  <a:gd name="connsiteY11" fmla="*/ 1257158 h 1341910"/>
                  <a:gd name="connsiteX12" fmla="*/ 52424 w 156064"/>
                  <a:gd name="connsiteY12" fmla="*/ 1147823 h 1341910"/>
                  <a:gd name="connsiteX13" fmla="*/ 72735 w 156064"/>
                  <a:gd name="connsiteY13" fmla="*/ 1181421 h 1341910"/>
                  <a:gd name="connsiteX14" fmla="*/ 91906 w 156064"/>
                  <a:gd name="connsiteY14" fmla="*/ 1128936 h 1341910"/>
                  <a:gd name="connsiteX15" fmla="*/ 78904 w 156064"/>
                  <a:gd name="connsiteY15" fmla="*/ 1341911 h 1341910"/>
                  <a:gd name="connsiteX16" fmla="*/ 109939 w 156064"/>
                  <a:gd name="connsiteY16" fmla="*/ 1295786 h 1341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6064" h="1341910">
                    <a:moveTo>
                      <a:pt x="109939" y="1295786"/>
                    </a:moveTo>
                    <a:cubicBezTo>
                      <a:pt x="130534" y="1243586"/>
                      <a:pt x="146099" y="1189488"/>
                      <a:pt x="156064" y="1134441"/>
                    </a:cubicBezTo>
                    <a:cubicBezTo>
                      <a:pt x="145624" y="1148677"/>
                      <a:pt x="135184" y="1162914"/>
                      <a:pt x="124744" y="1177055"/>
                    </a:cubicBezTo>
                    <a:cubicBezTo>
                      <a:pt x="138316" y="1130835"/>
                      <a:pt x="144485" y="1082526"/>
                      <a:pt x="142872" y="1034787"/>
                    </a:cubicBezTo>
                    <a:cubicBezTo>
                      <a:pt x="128920" y="1049878"/>
                      <a:pt x="120473" y="1070093"/>
                      <a:pt x="119524" y="1090593"/>
                    </a:cubicBezTo>
                    <a:cubicBezTo>
                      <a:pt x="128161" y="726050"/>
                      <a:pt x="114304" y="361601"/>
                      <a:pt x="78239" y="0"/>
                    </a:cubicBezTo>
                    <a:cubicBezTo>
                      <a:pt x="56790" y="363689"/>
                      <a:pt x="65901" y="727663"/>
                      <a:pt x="75012" y="1091068"/>
                    </a:cubicBezTo>
                    <a:cubicBezTo>
                      <a:pt x="63528" y="1051871"/>
                      <a:pt x="51950" y="1012673"/>
                      <a:pt x="40466" y="973476"/>
                    </a:cubicBezTo>
                    <a:cubicBezTo>
                      <a:pt x="39611" y="1030896"/>
                      <a:pt x="38757" y="1088410"/>
                      <a:pt x="37998" y="1145830"/>
                    </a:cubicBezTo>
                    <a:cubicBezTo>
                      <a:pt x="14461" y="1104924"/>
                      <a:pt x="2123" y="1057375"/>
                      <a:pt x="2502" y="1009542"/>
                    </a:cubicBezTo>
                    <a:cubicBezTo>
                      <a:pt x="-2528" y="1069239"/>
                      <a:pt x="604" y="1128367"/>
                      <a:pt x="6773" y="1187400"/>
                    </a:cubicBezTo>
                    <a:cubicBezTo>
                      <a:pt x="18637" y="1211412"/>
                      <a:pt x="31924" y="1234664"/>
                      <a:pt x="46635" y="1257158"/>
                    </a:cubicBezTo>
                    <a:cubicBezTo>
                      <a:pt x="48533" y="1220713"/>
                      <a:pt x="50526" y="1184268"/>
                      <a:pt x="52424" y="1147823"/>
                    </a:cubicBezTo>
                    <a:cubicBezTo>
                      <a:pt x="59258" y="1159022"/>
                      <a:pt x="65996" y="1170222"/>
                      <a:pt x="72735" y="1181421"/>
                    </a:cubicBezTo>
                    <a:cubicBezTo>
                      <a:pt x="79188" y="1163958"/>
                      <a:pt x="85547" y="1146494"/>
                      <a:pt x="91906" y="1128936"/>
                    </a:cubicBezTo>
                    <a:cubicBezTo>
                      <a:pt x="106712" y="1198884"/>
                      <a:pt x="102156" y="1273292"/>
                      <a:pt x="78904" y="1341911"/>
                    </a:cubicBezTo>
                    <a:cubicBezTo>
                      <a:pt x="89818" y="1326820"/>
                      <a:pt x="100068" y="1311445"/>
                      <a:pt x="109939" y="1295786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A09FB1FA-B7AE-4C2D-AC3A-428A9D026FF1}"/>
                  </a:ext>
                </a:extLst>
              </p:cNvPr>
              <p:cNvSpPr/>
              <p:nvPr/>
            </p:nvSpPr>
            <p:spPr>
              <a:xfrm>
                <a:off x="6061140" y="6237502"/>
                <a:ext cx="47070" cy="821527"/>
              </a:xfrm>
              <a:custGeom>
                <a:avLst/>
                <a:gdLst>
                  <a:gd name="connsiteX0" fmla="*/ 46885 w 47070"/>
                  <a:gd name="connsiteY0" fmla="*/ 661322 h 821527"/>
                  <a:gd name="connsiteX1" fmla="*/ 31415 w 47070"/>
                  <a:gd name="connsiteY1" fmla="*/ 821528 h 821527"/>
                  <a:gd name="connsiteX2" fmla="*/ 11105 w 47070"/>
                  <a:gd name="connsiteY2" fmla="*/ 569831 h 821527"/>
                  <a:gd name="connsiteX3" fmla="*/ 1 w 47070"/>
                  <a:gd name="connsiteY3" fmla="*/ 364828 h 821527"/>
                  <a:gd name="connsiteX4" fmla="*/ 36161 w 47070"/>
                  <a:gd name="connsiteY4" fmla="*/ 0 h 821527"/>
                  <a:gd name="connsiteX5" fmla="*/ 42045 w 47070"/>
                  <a:gd name="connsiteY5" fmla="*/ 154226 h 821527"/>
                  <a:gd name="connsiteX6" fmla="*/ 43753 w 47070"/>
                  <a:gd name="connsiteY6" fmla="*/ 325916 h 821527"/>
                  <a:gd name="connsiteX7" fmla="*/ 46885 w 47070"/>
                  <a:gd name="connsiteY7" fmla="*/ 661322 h 82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070" h="821527">
                    <a:moveTo>
                      <a:pt x="46885" y="661322"/>
                    </a:moveTo>
                    <a:cubicBezTo>
                      <a:pt x="47455" y="715040"/>
                      <a:pt x="47740" y="769992"/>
                      <a:pt x="31415" y="821528"/>
                    </a:cubicBezTo>
                    <a:cubicBezTo>
                      <a:pt x="24677" y="737629"/>
                      <a:pt x="17843" y="653730"/>
                      <a:pt x="11105" y="569831"/>
                    </a:cubicBezTo>
                    <a:cubicBezTo>
                      <a:pt x="5600" y="501591"/>
                      <a:pt x="95" y="433352"/>
                      <a:pt x="1" y="364828"/>
                    </a:cubicBezTo>
                    <a:cubicBezTo>
                      <a:pt x="-94" y="245054"/>
                      <a:pt x="10440" y="117592"/>
                      <a:pt x="36161" y="0"/>
                    </a:cubicBezTo>
                    <a:cubicBezTo>
                      <a:pt x="53529" y="40146"/>
                      <a:pt x="41571" y="109524"/>
                      <a:pt x="42045" y="154226"/>
                    </a:cubicBezTo>
                    <a:cubicBezTo>
                      <a:pt x="42614" y="211456"/>
                      <a:pt x="43184" y="268686"/>
                      <a:pt x="43753" y="325916"/>
                    </a:cubicBezTo>
                    <a:cubicBezTo>
                      <a:pt x="44702" y="437623"/>
                      <a:pt x="45746" y="549425"/>
                      <a:pt x="46885" y="661322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2A0F24E-6488-417F-94DA-42A2CCFD9E34}"/>
                  </a:ext>
                </a:extLst>
              </p:cNvPr>
              <p:cNvSpPr/>
              <p:nvPr/>
            </p:nvSpPr>
            <p:spPr>
              <a:xfrm>
                <a:off x="6185313" y="6284292"/>
                <a:ext cx="56184" cy="783089"/>
              </a:xfrm>
              <a:custGeom>
                <a:avLst/>
                <a:gdLst>
                  <a:gd name="connsiteX0" fmla="*/ 15723 w 56184"/>
                  <a:gd name="connsiteY0" fmla="*/ 783090 h 783089"/>
                  <a:gd name="connsiteX1" fmla="*/ 56059 w 56184"/>
                  <a:gd name="connsiteY1" fmla="*/ 389694 h 783089"/>
                  <a:gd name="connsiteX2" fmla="*/ 917 w 56184"/>
                  <a:gd name="connsiteY2" fmla="*/ 0 h 783089"/>
                  <a:gd name="connsiteX3" fmla="*/ 25309 w 56184"/>
                  <a:gd name="connsiteY3" fmla="*/ 389030 h 783089"/>
                  <a:gd name="connsiteX4" fmla="*/ 15723 w 56184"/>
                  <a:gd name="connsiteY4" fmla="*/ 783090 h 783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184" h="783089">
                    <a:moveTo>
                      <a:pt x="15723" y="783090"/>
                    </a:moveTo>
                    <a:cubicBezTo>
                      <a:pt x="28915" y="650218"/>
                      <a:pt x="58337" y="524654"/>
                      <a:pt x="56059" y="389694"/>
                    </a:cubicBezTo>
                    <a:cubicBezTo>
                      <a:pt x="53971" y="267262"/>
                      <a:pt x="49416" y="112277"/>
                      <a:pt x="917" y="0"/>
                    </a:cubicBezTo>
                    <a:cubicBezTo>
                      <a:pt x="-5157" y="127462"/>
                      <a:pt x="20753" y="261188"/>
                      <a:pt x="25309" y="389030"/>
                    </a:cubicBezTo>
                    <a:cubicBezTo>
                      <a:pt x="29959" y="520193"/>
                      <a:pt x="28820" y="651926"/>
                      <a:pt x="15723" y="78309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5E50A44-F71B-451F-9AC2-98F4BE272631}"/>
                  </a:ext>
                </a:extLst>
              </p:cNvPr>
              <p:cNvSpPr/>
              <p:nvPr/>
            </p:nvSpPr>
            <p:spPr>
              <a:xfrm>
                <a:off x="6281451" y="6645703"/>
                <a:ext cx="9368" cy="71845"/>
              </a:xfrm>
              <a:custGeom>
                <a:avLst/>
                <a:gdLst>
                  <a:gd name="connsiteX0" fmla="*/ 9369 w 9368"/>
                  <a:gd name="connsiteY0" fmla="*/ 71846 h 71845"/>
                  <a:gd name="connsiteX1" fmla="*/ 7186 w 9368"/>
                  <a:gd name="connsiteY1" fmla="*/ 18887 h 71845"/>
                  <a:gd name="connsiteX2" fmla="*/ 162 w 9368"/>
                  <a:gd name="connsiteY2" fmla="*/ 0 h 71845"/>
                  <a:gd name="connsiteX3" fmla="*/ 9369 w 9368"/>
                  <a:gd name="connsiteY3" fmla="*/ 71846 h 71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68" h="71845">
                    <a:moveTo>
                      <a:pt x="9369" y="71846"/>
                    </a:moveTo>
                    <a:cubicBezTo>
                      <a:pt x="8799" y="54193"/>
                      <a:pt x="8135" y="36540"/>
                      <a:pt x="7186" y="18887"/>
                    </a:cubicBezTo>
                    <a:cubicBezTo>
                      <a:pt x="4908" y="12528"/>
                      <a:pt x="2535" y="6264"/>
                      <a:pt x="162" y="0"/>
                    </a:cubicBezTo>
                    <a:cubicBezTo>
                      <a:pt x="-787" y="24392"/>
                      <a:pt x="2440" y="48783"/>
                      <a:pt x="9369" y="71846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2A83A72D-C8F7-4CD4-ABC9-4039030BA47B}"/>
                  </a:ext>
                </a:extLst>
              </p:cNvPr>
              <p:cNvSpPr/>
              <p:nvPr/>
            </p:nvSpPr>
            <p:spPr>
              <a:xfrm>
                <a:off x="5969744" y="5927215"/>
                <a:ext cx="380429" cy="814345"/>
              </a:xfrm>
              <a:custGeom>
                <a:avLst/>
                <a:gdLst>
                  <a:gd name="connsiteX0" fmla="*/ 371472 w 380429"/>
                  <a:gd name="connsiteY0" fmla="*/ 814346 h 814345"/>
                  <a:gd name="connsiteX1" fmla="*/ 372326 w 380429"/>
                  <a:gd name="connsiteY1" fmla="*/ 809221 h 814345"/>
                  <a:gd name="connsiteX2" fmla="*/ 342809 w 380429"/>
                  <a:gd name="connsiteY2" fmla="*/ 206362 h 814345"/>
                  <a:gd name="connsiteX3" fmla="*/ 239169 w 380429"/>
                  <a:gd name="connsiteY3" fmla="*/ 316 h 814345"/>
                  <a:gd name="connsiteX4" fmla="*/ 110663 w 380429"/>
                  <a:gd name="connsiteY4" fmla="*/ 172480 h 814345"/>
                  <a:gd name="connsiteX5" fmla="*/ 4556 w 380429"/>
                  <a:gd name="connsiteY5" fmla="*/ 533891 h 814345"/>
                  <a:gd name="connsiteX6" fmla="*/ 0 w 380429"/>
                  <a:gd name="connsiteY6" fmla="*/ 589033 h 814345"/>
                  <a:gd name="connsiteX7" fmla="*/ 55806 w 380429"/>
                  <a:gd name="connsiteY7" fmla="*/ 371977 h 814345"/>
                  <a:gd name="connsiteX8" fmla="*/ 51820 w 380429"/>
                  <a:gd name="connsiteY8" fmla="*/ 764709 h 814345"/>
                  <a:gd name="connsiteX9" fmla="*/ 149101 w 380429"/>
                  <a:gd name="connsiteY9" fmla="*/ 276405 h 814345"/>
                  <a:gd name="connsiteX10" fmla="*/ 124994 w 380429"/>
                  <a:gd name="connsiteY10" fmla="*/ 573658 h 814345"/>
                  <a:gd name="connsiteX11" fmla="*/ 174442 w 380429"/>
                  <a:gd name="connsiteY11" fmla="*/ 274886 h 814345"/>
                  <a:gd name="connsiteX12" fmla="*/ 192380 w 380429"/>
                  <a:gd name="connsiteY12" fmla="*/ 249545 h 814345"/>
                  <a:gd name="connsiteX13" fmla="*/ 240688 w 380429"/>
                  <a:gd name="connsiteY13" fmla="*/ 508361 h 814345"/>
                  <a:gd name="connsiteX14" fmla="*/ 246762 w 380429"/>
                  <a:gd name="connsiteY14" fmla="*/ 256664 h 814345"/>
                  <a:gd name="connsiteX15" fmla="*/ 318703 w 380429"/>
                  <a:gd name="connsiteY15" fmla="*/ 737470 h 814345"/>
                  <a:gd name="connsiteX16" fmla="*/ 325157 w 380429"/>
                  <a:gd name="connsiteY16" fmla="*/ 754743 h 814345"/>
                  <a:gd name="connsiteX17" fmla="*/ 339393 w 380429"/>
                  <a:gd name="connsiteY17" fmla="*/ 500863 h 814345"/>
                  <a:gd name="connsiteX18" fmla="*/ 371472 w 380429"/>
                  <a:gd name="connsiteY18" fmla="*/ 814346 h 814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0429" h="814345">
                    <a:moveTo>
                      <a:pt x="371472" y="814346"/>
                    </a:moveTo>
                    <a:cubicBezTo>
                      <a:pt x="371757" y="812638"/>
                      <a:pt x="372041" y="811024"/>
                      <a:pt x="372326" y="809221"/>
                    </a:cubicBezTo>
                    <a:cubicBezTo>
                      <a:pt x="388366" y="607161"/>
                      <a:pt x="381627" y="403677"/>
                      <a:pt x="342809" y="206362"/>
                    </a:cubicBezTo>
                    <a:cubicBezTo>
                      <a:pt x="332654" y="154447"/>
                      <a:pt x="306839" y="8098"/>
                      <a:pt x="239169" y="316"/>
                    </a:cubicBezTo>
                    <a:cubicBezTo>
                      <a:pt x="173588" y="-7372"/>
                      <a:pt x="130404" y="127398"/>
                      <a:pt x="110663" y="172480"/>
                    </a:cubicBezTo>
                    <a:cubicBezTo>
                      <a:pt x="60172" y="288173"/>
                      <a:pt x="25341" y="409941"/>
                      <a:pt x="4556" y="533891"/>
                    </a:cubicBezTo>
                    <a:cubicBezTo>
                      <a:pt x="4366" y="552873"/>
                      <a:pt x="3322" y="571380"/>
                      <a:pt x="0" y="589033"/>
                    </a:cubicBezTo>
                    <a:cubicBezTo>
                      <a:pt x="13857" y="515669"/>
                      <a:pt x="32554" y="443064"/>
                      <a:pt x="55806" y="371977"/>
                    </a:cubicBezTo>
                    <a:cubicBezTo>
                      <a:pt x="44892" y="502951"/>
                      <a:pt x="33977" y="635254"/>
                      <a:pt x="51820" y="764709"/>
                    </a:cubicBezTo>
                    <a:cubicBezTo>
                      <a:pt x="80008" y="601182"/>
                      <a:pt x="112467" y="438319"/>
                      <a:pt x="149101" y="276405"/>
                    </a:cubicBezTo>
                    <a:cubicBezTo>
                      <a:pt x="141034" y="375489"/>
                      <a:pt x="132967" y="474573"/>
                      <a:pt x="124994" y="573658"/>
                    </a:cubicBezTo>
                    <a:cubicBezTo>
                      <a:pt x="138946" y="473719"/>
                      <a:pt x="155365" y="374065"/>
                      <a:pt x="174442" y="274886"/>
                    </a:cubicBezTo>
                    <a:cubicBezTo>
                      <a:pt x="176530" y="263877"/>
                      <a:pt x="181370" y="250305"/>
                      <a:pt x="192380" y="249545"/>
                    </a:cubicBezTo>
                    <a:cubicBezTo>
                      <a:pt x="194468" y="338570"/>
                      <a:pt x="197600" y="431675"/>
                      <a:pt x="240688" y="508361"/>
                    </a:cubicBezTo>
                    <a:cubicBezTo>
                      <a:pt x="229773" y="425221"/>
                      <a:pt x="231861" y="339993"/>
                      <a:pt x="246762" y="256664"/>
                    </a:cubicBezTo>
                    <a:cubicBezTo>
                      <a:pt x="286244" y="413642"/>
                      <a:pt x="310446" y="574987"/>
                      <a:pt x="318703" y="737470"/>
                    </a:cubicBezTo>
                    <a:cubicBezTo>
                      <a:pt x="320886" y="743165"/>
                      <a:pt x="322974" y="748954"/>
                      <a:pt x="325157" y="754743"/>
                    </a:cubicBezTo>
                    <a:cubicBezTo>
                      <a:pt x="329902" y="670180"/>
                      <a:pt x="334647" y="585521"/>
                      <a:pt x="339393" y="500863"/>
                    </a:cubicBezTo>
                    <a:cubicBezTo>
                      <a:pt x="346416" y="605832"/>
                      <a:pt x="357046" y="710326"/>
                      <a:pt x="371472" y="814346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58" name="Graphic 14">
              <a:extLst>
                <a:ext uri="{FF2B5EF4-FFF2-40B4-BE49-F238E27FC236}">
                  <a16:creationId xmlns:a16="http://schemas.microsoft.com/office/drawing/2014/main" id="{6041E084-9AAD-45F3-AB5A-11E766614EF3}"/>
                </a:ext>
              </a:extLst>
            </p:cNvPr>
            <p:cNvGrpSpPr/>
            <p:nvPr/>
          </p:nvGrpSpPr>
          <p:grpSpPr>
            <a:xfrm>
              <a:off x="6773507" y="5379349"/>
              <a:ext cx="371483" cy="1408277"/>
              <a:chOff x="6773507" y="5379349"/>
              <a:chExt cx="371483" cy="1408277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9DBA429-DD78-4714-AEA6-F04D94FA29A1}"/>
                  </a:ext>
                </a:extLst>
              </p:cNvPr>
              <p:cNvSpPr/>
              <p:nvPr/>
            </p:nvSpPr>
            <p:spPr>
              <a:xfrm>
                <a:off x="6773507" y="5379444"/>
                <a:ext cx="371448" cy="1408182"/>
              </a:xfrm>
              <a:custGeom>
                <a:avLst/>
                <a:gdLst>
                  <a:gd name="connsiteX0" fmla="*/ 339505 w 371448"/>
                  <a:gd name="connsiteY0" fmla="*/ 1309632 h 1408182"/>
                  <a:gd name="connsiteX1" fmla="*/ 250291 w 371448"/>
                  <a:gd name="connsiteY1" fmla="*/ 1407957 h 1408182"/>
                  <a:gd name="connsiteX2" fmla="*/ 200939 w 371448"/>
                  <a:gd name="connsiteY2" fmla="*/ 1382237 h 1408182"/>
                  <a:gd name="connsiteX3" fmla="*/ 54115 w 371448"/>
                  <a:gd name="connsiteY3" fmla="*/ 1128262 h 1408182"/>
                  <a:gd name="connsiteX4" fmla="*/ 397 w 371448"/>
                  <a:gd name="connsiteY4" fmla="*/ 722528 h 1408182"/>
                  <a:gd name="connsiteX5" fmla="*/ 4383 w 371448"/>
                  <a:gd name="connsiteY5" fmla="*/ 463808 h 1408182"/>
                  <a:gd name="connsiteX6" fmla="*/ 25737 w 371448"/>
                  <a:gd name="connsiteY6" fmla="*/ 103251 h 1408182"/>
                  <a:gd name="connsiteX7" fmla="*/ 74330 w 371448"/>
                  <a:gd name="connsiteY7" fmla="*/ 5305 h 1408182"/>
                  <a:gd name="connsiteX8" fmla="*/ 117039 w 371448"/>
                  <a:gd name="connsiteY8" fmla="*/ 8817 h 1408182"/>
                  <a:gd name="connsiteX9" fmla="*/ 132699 w 371448"/>
                  <a:gd name="connsiteY9" fmla="*/ 23338 h 1408182"/>
                  <a:gd name="connsiteX10" fmla="*/ 236339 w 371448"/>
                  <a:gd name="connsiteY10" fmla="*/ 289841 h 1408182"/>
                  <a:gd name="connsiteX11" fmla="*/ 319954 w 371448"/>
                  <a:gd name="connsiteY11" fmla="*/ 605506 h 1408182"/>
                  <a:gd name="connsiteX12" fmla="*/ 359246 w 371448"/>
                  <a:gd name="connsiteY12" fmla="*/ 856065 h 1408182"/>
                  <a:gd name="connsiteX13" fmla="*/ 339505 w 371448"/>
                  <a:gd name="connsiteY13" fmla="*/ 1309632 h 1408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1448" h="1408182">
                    <a:moveTo>
                      <a:pt x="339505" y="1309632"/>
                    </a:moveTo>
                    <a:cubicBezTo>
                      <a:pt x="326123" y="1357371"/>
                      <a:pt x="296037" y="1412133"/>
                      <a:pt x="250291" y="1407957"/>
                    </a:cubicBezTo>
                    <a:cubicBezTo>
                      <a:pt x="231879" y="1406249"/>
                      <a:pt x="215460" y="1394670"/>
                      <a:pt x="200939" y="1382237"/>
                    </a:cubicBezTo>
                    <a:cubicBezTo>
                      <a:pt x="127764" y="1319123"/>
                      <a:pt x="82777" y="1224689"/>
                      <a:pt x="54115" y="1128262"/>
                    </a:cubicBezTo>
                    <a:cubicBezTo>
                      <a:pt x="15203" y="997383"/>
                      <a:pt x="2580" y="860525"/>
                      <a:pt x="397" y="722528"/>
                    </a:cubicBezTo>
                    <a:cubicBezTo>
                      <a:pt x="-1027" y="636352"/>
                      <a:pt x="1631" y="549700"/>
                      <a:pt x="4383" y="463808"/>
                    </a:cubicBezTo>
                    <a:cubicBezTo>
                      <a:pt x="8274" y="343749"/>
                      <a:pt x="10552" y="222456"/>
                      <a:pt x="25737" y="103251"/>
                    </a:cubicBezTo>
                    <a:cubicBezTo>
                      <a:pt x="30293" y="67945"/>
                      <a:pt x="47946" y="20870"/>
                      <a:pt x="74330" y="5305"/>
                    </a:cubicBezTo>
                    <a:cubicBezTo>
                      <a:pt x="86764" y="-2098"/>
                      <a:pt x="101285" y="-2477"/>
                      <a:pt x="117039" y="8817"/>
                    </a:cubicBezTo>
                    <a:cubicBezTo>
                      <a:pt x="122069" y="12423"/>
                      <a:pt x="127384" y="17169"/>
                      <a:pt x="132699" y="23338"/>
                    </a:cubicBezTo>
                    <a:cubicBezTo>
                      <a:pt x="184235" y="82276"/>
                      <a:pt x="211568" y="214199"/>
                      <a:pt x="236339" y="289841"/>
                    </a:cubicBezTo>
                    <a:cubicBezTo>
                      <a:pt x="270222" y="393101"/>
                      <a:pt x="298125" y="498544"/>
                      <a:pt x="319954" y="605506"/>
                    </a:cubicBezTo>
                    <a:cubicBezTo>
                      <a:pt x="336753" y="688267"/>
                      <a:pt x="349945" y="771881"/>
                      <a:pt x="359246" y="856065"/>
                    </a:cubicBezTo>
                    <a:cubicBezTo>
                      <a:pt x="376140" y="1007349"/>
                      <a:pt x="380410" y="1163758"/>
                      <a:pt x="339505" y="1309632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80D23A1-9AF7-4B2D-B05C-D1EA16AA2E6B}"/>
                  </a:ext>
                </a:extLst>
              </p:cNvPr>
              <p:cNvSpPr/>
              <p:nvPr/>
            </p:nvSpPr>
            <p:spPr>
              <a:xfrm>
                <a:off x="6850210" y="6246898"/>
                <a:ext cx="2752" cy="23821"/>
              </a:xfrm>
              <a:custGeom>
                <a:avLst/>
                <a:gdLst>
                  <a:gd name="connsiteX0" fmla="*/ 2752 w 2752"/>
                  <a:gd name="connsiteY0" fmla="*/ 23822 h 23821"/>
                  <a:gd name="connsiteX1" fmla="*/ 0 w 2752"/>
                  <a:gd name="connsiteY1" fmla="*/ 0 h 23821"/>
                  <a:gd name="connsiteX2" fmla="*/ 2752 w 2752"/>
                  <a:gd name="connsiteY2" fmla="*/ 23822 h 2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52" h="23821">
                    <a:moveTo>
                      <a:pt x="2752" y="23822"/>
                    </a:moveTo>
                    <a:cubicBezTo>
                      <a:pt x="1614" y="15850"/>
                      <a:pt x="759" y="7972"/>
                      <a:pt x="0" y="0"/>
                    </a:cubicBezTo>
                    <a:cubicBezTo>
                      <a:pt x="854" y="7877"/>
                      <a:pt x="1709" y="15850"/>
                      <a:pt x="2752" y="23822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69458B2-E46E-4876-A2E0-0E2608584596}"/>
                  </a:ext>
                </a:extLst>
              </p:cNvPr>
              <p:cNvSpPr/>
              <p:nvPr/>
            </p:nvSpPr>
            <p:spPr>
              <a:xfrm>
                <a:off x="6773904" y="5928670"/>
                <a:ext cx="371086" cy="858956"/>
              </a:xfrm>
              <a:custGeom>
                <a:avLst/>
                <a:gdLst>
                  <a:gd name="connsiteX0" fmla="*/ 339108 w 371086"/>
                  <a:gd name="connsiteY0" fmla="*/ 760407 h 858956"/>
                  <a:gd name="connsiteX1" fmla="*/ 249894 w 371086"/>
                  <a:gd name="connsiteY1" fmla="*/ 858732 h 858956"/>
                  <a:gd name="connsiteX2" fmla="*/ 200542 w 371086"/>
                  <a:gd name="connsiteY2" fmla="*/ 833012 h 858956"/>
                  <a:gd name="connsiteX3" fmla="*/ 53718 w 371086"/>
                  <a:gd name="connsiteY3" fmla="*/ 579037 h 858956"/>
                  <a:gd name="connsiteX4" fmla="*/ 0 w 371086"/>
                  <a:gd name="connsiteY4" fmla="*/ 173303 h 858956"/>
                  <a:gd name="connsiteX5" fmla="*/ 123760 w 371086"/>
                  <a:gd name="connsiteY5" fmla="*/ 556354 h 858956"/>
                  <a:gd name="connsiteX6" fmla="*/ 79438 w 371086"/>
                  <a:gd name="connsiteY6" fmla="*/ 345467 h 858956"/>
                  <a:gd name="connsiteX7" fmla="*/ 135624 w 371086"/>
                  <a:gd name="connsiteY7" fmla="*/ 525318 h 858956"/>
                  <a:gd name="connsiteX8" fmla="*/ 121008 w 371086"/>
                  <a:gd name="connsiteY8" fmla="*/ 335501 h 858956"/>
                  <a:gd name="connsiteX9" fmla="*/ 172544 w 371086"/>
                  <a:gd name="connsiteY9" fmla="*/ 572773 h 858956"/>
                  <a:gd name="connsiteX10" fmla="*/ 117686 w 371086"/>
                  <a:gd name="connsiteY10" fmla="*/ 0 h 858956"/>
                  <a:gd name="connsiteX11" fmla="*/ 234803 w 371086"/>
                  <a:gd name="connsiteY11" fmla="*/ 620797 h 858956"/>
                  <a:gd name="connsiteX12" fmla="*/ 254355 w 371086"/>
                  <a:gd name="connsiteY12" fmla="*/ 284726 h 858956"/>
                  <a:gd name="connsiteX13" fmla="*/ 301619 w 371086"/>
                  <a:gd name="connsiteY13" fmla="*/ 595836 h 858956"/>
                  <a:gd name="connsiteX14" fmla="*/ 313008 w 371086"/>
                  <a:gd name="connsiteY14" fmla="*/ 244294 h 858956"/>
                  <a:gd name="connsiteX15" fmla="*/ 333319 w 371086"/>
                  <a:gd name="connsiteY15" fmla="*/ 486880 h 858956"/>
                  <a:gd name="connsiteX16" fmla="*/ 319747 w 371086"/>
                  <a:gd name="connsiteY16" fmla="*/ 56281 h 858956"/>
                  <a:gd name="connsiteX17" fmla="*/ 359039 w 371086"/>
                  <a:gd name="connsiteY17" fmla="*/ 306839 h 858956"/>
                  <a:gd name="connsiteX18" fmla="*/ 339108 w 371086"/>
                  <a:gd name="connsiteY18" fmla="*/ 760407 h 858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71086" h="858956">
                    <a:moveTo>
                      <a:pt x="339108" y="760407"/>
                    </a:moveTo>
                    <a:cubicBezTo>
                      <a:pt x="325726" y="808146"/>
                      <a:pt x="295640" y="862908"/>
                      <a:pt x="249894" y="858732"/>
                    </a:cubicBezTo>
                    <a:cubicBezTo>
                      <a:pt x="231482" y="857024"/>
                      <a:pt x="215063" y="845445"/>
                      <a:pt x="200542" y="833012"/>
                    </a:cubicBezTo>
                    <a:cubicBezTo>
                      <a:pt x="127367" y="769898"/>
                      <a:pt x="82380" y="675464"/>
                      <a:pt x="53718" y="579037"/>
                    </a:cubicBezTo>
                    <a:cubicBezTo>
                      <a:pt x="14806" y="448158"/>
                      <a:pt x="2183" y="311300"/>
                      <a:pt x="0" y="173303"/>
                    </a:cubicBezTo>
                    <a:cubicBezTo>
                      <a:pt x="23727" y="305416"/>
                      <a:pt x="62355" y="432878"/>
                      <a:pt x="123760" y="556354"/>
                    </a:cubicBezTo>
                    <a:cubicBezTo>
                      <a:pt x="101647" y="488114"/>
                      <a:pt x="88075" y="417123"/>
                      <a:pt x="79438" y="345467"/>
                    </a:cubicBezTo>
                    <a:cubicBezTo>
                      <a:pt x="88170" y="408391"/>
                      <a:pt x="107246" y="469512"/>
                      <a:pt x="135624" y="525318"/>
                    </a:cubicBezTo>
                    <a:cubicBezTo>
                      <a:pt x="127936" y="462299"/>
                      <a:pt x="123001" y="398900"/>
                      <a:pt x="121008" y="335501"/>
                    </a:cubicBezTo>
                    <a:cubicBezTo>
                      <a:pt x="126513" y="416838"/>
                      <a:pt x="143976" y="497225"/>
                      <a:pt x="172544" y="572773"/>
                    </a:cubicBezTo>
                    <a:cubicBezTo>
                      <a:pt x="173493" y="380488"/>
                      <a:pt x="154985" y="188109"/>
                      <a:pt x="117686" y="0"/>
                    </a:cubicBezTo>
                    <a:cubicBezTo>
                      <a:pt x="176530" y="201776"/>
                      <a:pt x="215822" y="410195"/>
                      <a:pt x="234803" y="620797"/>
                    </a:cubicBezTo>
                    <a:cubicBezTo>
                      <a:pt x="241352" y="508804"/>
                      <a:pt x="247806" y="396717"/>
                      <a:pt x="254355" y="284726"/>
                    </a:cubicBezTo>
                    <a:cubicBezTo>
                      <a:pt x="266978" y="388935"/>
                      <a:pt x="279600" y="493429"/>
                      <a:pt x="301619" y="595836"/>
                    </a:cubicBezTo>
                    <a:cubicBezTo>
                      <a:pt x="297538" y="478529"/>
                      <a:pt x="301334" y="360937"/>
                      <a:pt x="313008" y="244294"/>
                    </a:cubicBezTo>
                    <a:cubicBezTo>
                      <a:pt x="307788" y="325631"/>
                      <a:pt x="314717" y="407822"/>
                      <a:pt x="333319" y="486880"/>
                    </a:cubicBezTo>
                    <a:cubicBezTo>
                      <a:pt x="339203" y="343284"/>
                      <a:pt x="334647" y="199213"/>
                      <a:pt x="319747" y="56281"/>
                    </a:cubicBezTo>
                    <a:cubicBezTo>
                      <a:pt x="336545" y="139041"/>
                      <a:pt x="349738" y="222655"/>
                      <a:pt x="359039" y="306839"/>
                    </a:cubicBezTo>
                    <a:cubicBezTo>
                      <a:pt x="375743" y="458123"/>
                      <a:pt x="380013" y="614533"/>
                      <a:pt x="339108" y="760407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35D4AC84-BC04-4360-9400-FA987E0CFFA6}"/>
                  </a:ext>
                </a:extLst>
              </p:cNvPr>
              <p:cNvSpPr/>
              <p:nvPr/>
            </p:nvSpPr>
            <p:spPr>
              <a:xfrm>
                <a:off x="6847837" y="5379349"/>
                <a:ext cx="179851" cy="1182359"/>
              </a:xfrm>
              <a:custGeom>
                <a:avLst/>
                <a:gdLst>
                  <a:gd name="connsiteX0" fmla="*/ 179852 w 179851"/>
                  <a:gd name="connsiteY0" fmla="*/ 1182360 h 1182359"/>
                  <a:gd name="connsiteX1" fmla="*/ 56755 w 179851"/>
                  <a:gd name="connsiteY1" fmla="*/ 411418 h 1182359"/>
                  <a:gd name="connsiteX2" fmla="*/ 26100 w 179851"/>
                  <a:gd name="connsiteY2" fmla="*/ 216097 h 1182359"/>
                  <a:gd name="connsiteX3" fmla="*/ 1519 w 179851"/>
                  <a:gd name="connsiteY3" fmla="*/ 18877 h 1182359"/>
                  <a:gd name="connsiteX4" fmla="*/ 0 w 179851"/>
                  <a:gd name="connsiteY4" fmla="*/ 5305 h 1182359"/>
                  <a:gd name="connsiteX5" fmla="*/ 42709 w 179851"/>
                  <a:gd name="connsiteY5" fmla="*/ 8817 h 1182359"/>
                  <a:gd name="connsiteX6" fmla="*/ 46410 w 179851"/>
                  <a:gd name="connsiteY6" fmla="*/ 102302 h 1182359"/>
                  <a:gd name="connsiteX7" fmla="*/ 71087 w 179851"/>
                  <a:gd name="connsiteY7" fmla="*/ 275699 h 1182359"/>
                  <a:gd name="connsiteX8" fmla="*/ 154606 w 179851"/>
                  <a:gd name="connsiteY8" fmla="*/ 988652 h 1182359"/>
                  <a:gd name="connsiteX9" fmla="*/ 179852 w 179851"/>
                  <a:gd name="connsiteY9" fmla="*/ 1182360 h 1182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851" h="1182359">
                    <a:moveTo>
                      <a:pt x="179852" y="1182360"/>
                    </a:moveTo>
                    <a:cubicBezTo>
                      <a:pt x="88550" y="940154"/>
                      <a:pt x="93010" y="670044"/>
                      <a:pt x="56755" y="411418"/>
                    </a:cubicBezTo>
                    <a:cubicBezTo>
                      <a:pt x="47549" y="346121"/>
                      <a:pt x="35781" y="281299"/>
                      <a:pt x="26100" y="216097"/>
                    </a:cubicBezTo>
                    <a:cubicBezTo>
                      <a:pt x="16419" y="150705"/>
                      <a:pt x="7878" y="84743"/>
                      <a:pt x="1519" y="18877"/>
                    </a:cubicBezTo>
                    <a:cubicBezTo>
                      <a:pt x="1044" y="14227"/>
                      <a:pt x="570" y="9766"/>
                      <a:pt x="0" y="5305"/>
                    </a:cubicBezTo>
                    <a:cubicBezTo>
                      <a:pt x="12433" y="-2098"/>
                      <a:pt x="26954" y="-2477"/>
                      <a:pt x="42709" y="8817"/>
                    </a:cubicBezTo>
                    <a:cubicBezTo>
                      <a:pt x="44892" y="39852"/>
                      <a:pt x="44512" y="71172"/>
                      <a:pt x="46410" y="102302"/>
                    </a:cubicBezTo>
                    <a:cubicBezTo>
                      <a:pt x="50017" y="160670"/>
                      <a:pt x="61596" y="218090"/>
                      <a:pt x="71087" y="275699"/>
                    </a:cubicBezTo>
                    <a:cubicBezTo>
                      <a:pt x="109999" y="511547"/>
                      <a:pt x="114555" y="752994"/>
                      <a:pt x="154606" y="988652"/>
                    </a:cubicBezTo>
                    <a:cubicBezTo>
                      <a:pt x="165615" y="1052810"/>
                      <a:pt x="179187" y="1117063"/>
                      <a:pt x="179852" y="1182360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EBAF706-F740-40CC-91F9-38FF18B05F41}"/>
                  </a:ext>
                </a:extLst>
              </p:cNvPr>
              <p:cNvSpPr/>
              <p:nvPr/>
            </p:nvSpPr>
            <p:spPr>
              <a:xfrm>
                <a:off x="6842048" y="5528061"/>
                <a:ext cx="50965" cy="466285"/>
              </a:xfrm>
              <a:custGeom>
                <a:avLst/>
                <a:gdLst>
                  <a:gd name="connsiteX0" fmla="*/ 50966 w 50965"/>
                  <a:gd name="connsiteY0" fmla="*/ 466285 h 466285"/>
                  <a:gd name="connsiteX1" fmla="*/ 40526 w 50965"/>
                  <a:gd name="connsiteY1" fmla="*/ 429366 h 466285"/>
                  <a:gd name="connsiteX2" fmla="*/ 0 w 50965"/>
                  <a:gd name="connsiteY2" fmla="*/ 0 h 466285"/>
                  <a:gd name="connsiteX3" fmla="*/ 39577 w 50965"/>
                  <a:gd name="connsiteY3" fmla="*/ 232051 h 466285"/>
                  <a:gd name="connsiteX4" fmla="*/ 48783 w 50965"/>
                  <a:gd name="connsiteY4" fmla="*/ 348978 h 466285"/>
                  <a:gd name="connsiteX5" fmla="*/ 50966 w 50965"/>
                  <a:gd name="connsiteY5" fmla="*/ 466285 h 4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965" h="466285">
                    <a:moveTo>
                      <a:pt x="50966" y="466285"/>
                    </a:moveTo>
                    <a:cubicBezTo>
                      <a:pt x="43278" y="456225"/>
                      <a:pt x="41760" y="442368"/>
                      <a:pt x="40526" y="429366"/>
                    </a:cubicBezTo>
                    <a:cubicBezTo>
                      <a:pt x="26954" y="287098"/>
                      <a:pt x="5315" y="142837"/>
                      <a:pt x="0" y="0"/>
                    </a:cubicBezTo>
                    <a:cubicBezTo>
                      <a:pt x="19077" y="75642"/>
                      <a:pt x="31130" y="154226"/>
                      <a:pt x="39577" y="232051"/>
                    </a:cubicBezTo>
                    <a:cubicBezTo>
                      <a:pt x="43848" y="270869"/>
                      <a:pt x="46885" y="309876"/>
                      <a:pt x="48783" y="348978"/>
                    </a:cubicBezTo>
                    <a:cubicBezTo>
                      <a:pt x="49732" y="367865"/>
                      <a:pt x="40526" y="454991"/>
                      <a:pt x="50966" y="466285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31A58C93-9C4E-468A-847E-5ABAD96F72A3}"/>
                  </a:ext>
                </a:extLst>
              </p:cNvPr>
              <p:cNvSpPr/>
              <p:nvPr/>
            </p:nvSpPr>
            <p:spPr>
              <a:xfrm>
                <a:off x="6927611" y="5589657"/>
                <a:ext cx="89922" cy="591279"/>
              </a:xfrm>
              <a:custGeom>
                <a:avLst/>
                <a:gdLst>
                  <a:gd name="connsiteX0" fmla="*/ 62494 w 89922"/>
                  <a:gd name="connsiteY0" fmla="*/ 491721 h 591279"/>
                  <a:gd name="connsiteX1" fmla="*/ 89923 w 89922"/>
                  <a:gd name="connsiteY1" fmla="*/ 591280 h 591279"/>
                  <a:gd name="connsiteX2" fmla="*/ 74358 w 89922"/>
                  <a:gd name="connsiteY2" fmla="*/ 292318 h 591279"/>
                  <a:gd name="connsiteX3" fmla="*/ 36300 w 89922"/>
                  <a:gd name="connsiteY3" fmla="*/ 70422 h 591279"/>
                  <a:gd name="connsiteX4" fmla="*/ 3936 w 89922"/>
                  <a:gd name="connsiteY4" fmla="*/ 0 h 591279"/>
                  <a:gd name="connsiteX5" fmla="*/ 20165 w 89922"/>
                  <a:gd name="connsiteY5" fmla="*/ 111423 h 591279"/>
                  <a:gd name="connsiteX6" fmla="*/ 40665 w 89922"/>
                  <a:gd name="connsiteY6" fmla="*/ 239264 h 591279"/>
                  <a:gd name="connsiteX7" fmla="*/ 62494 w 89922"/>
                  <a:gd name="connsiteY7" fmla="*/ 491721 h 59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922" h="591279">
                    <a:moveTo>
                      <a:pt x="62494" y="491721"/>
                    </a:moveTo>
                    <a:cubicBezTo>
                      <a:pt x="63823" y="527312"/>
                      <a:pt x="66006" y="566888"/>
                      <a:pt x="89923" y="591280"/>
                    </a:cubicBezTo>
                    <a:cubicBezTo>
                      <a:pt x="84798" y="491626"/>
                      <a:pt x="79578" y="391972"/>
                      <a:pt x="74358" y="292318"/>
                    </a:cubicBezTo>
                    <a:cubicBezTo>
                      <a:pt x="70467" y="216676"/>
                      <a:pt x="66006" y="138946"/>
                      <a:pt x="36300" y="70422"/>
                    </a:cubicBezTo>
                    <a:cubicBezTo>
                      <a:pt x="26050" y="46790"/>
                      <a:pt x="14850" y="22968"/>
                      <a:pt x="3936" y="0"/>
                    </a:cubicBezTo>
                    <a:cubicBezTo>
                      <a:pt x="-9731" y="13003"/>
                      <a:pt x="16274" y="90068"/>
                      <a:pt x="20165" y="111423"/>
                    </a:cubicBezTo>
                    <a:cubicBezTo>
                      <a:pt x="28043" y="153847"/>
                      <a:pt x="34876" y="196461"/>
                      <a:pt x="40665" y="239264"/>
                    </a:cubicBezTo>
                    <a:cubicBezTo>
                      <a:pt x="52054" y="322974"/>
                      <a:pt x="59268" y="407252"/>
                      <a:pt x="62494" y="491721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97" name="Graphic 14">
            <a:extLst>
              <a:ext uri="{FF2B5EF4-FFF2-40B4-BE49-F238E27FC236}">
                <a16:creationId xmlns:a16="http://schemas.microsoft.com/office/drawing/2014/main" id="{CA46D6FB-FB30-4473-887F-C049191C81A3}"/>
              </a:ext>
            </a:extLst>
          </p:cNvPr>
          <p:cNvGrpSpPr/>
          <p:nvPr/>
        </p:nvGrpSpPr>
        <p:grpSpPr>
          <a:xfrm>
            <a:off x="10963351" y="5194349"/>
            <a:ext cx="314272" cy="306886"/>
            <a:chOff x="4129153" y="3755456"/>
            <a:chExt cx="3812800" cy="3723191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grpSp>
          <p:nvGrpSpPr>
            <p:cNvPr id="198" name="Graphic 14">
              <a:extLst>
                <a:ext uri="{FF2B5EF4-FFF2-40B4-BE49-F238E27FC236}">
                  <a16:creationId xmlns:a16="http://schemas.microsoft.com/office/drawing/2014/main" id="{2333DA08-3646-43FA-9746-4C6EB06D3C04}"/>
                </a:ext>
              </a:extLst>
            </p:cNvPr>
            <p:cNvGrpSpPr/>
            <p:nvPr/>
          </p:nvGrpSpPr>
          <p:grpSpPr>
            <a:xfrm>
              <a:off x="5190168" y="5630752"/>
              <a:ext cx="574885" cy="1375573"/>
              <a:chOff x="5190168" y="5630752"/>
              <a:chExt cx="574885" cy="1375573"/>
            </a:xfrm>
          </p:grpSpPr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A5524E96-63A4-42B8-AD84-CB2A0DA5BF9A}"/>
                  </a:ext>
                </a:extLst>
              </p:cNvPr>
              <p:cNvSpPr/>
              <p:nvPr/>
            </p:nvSpPr>
            <p:spPr>
              <a:xfrm>
                <a:off x="5190168" y="5630752"/>
                <a:ext cx="574885" cy="1375573"/>
              </a:xfrm>
              <a:custGeom>
                <a:avLst/>
                <a:gdLst>
                  <a:gd name="connsiteX0" fmla="*/ 496179 w 574885"/>
                  <a:gd name="connsiteY0" fmla="*/ 2278 h 1375573"/>
                  <a:gd name="connsiteX1" fmla="*/ 497413 w 574885"/>
                  <a:gd name="connsiteY1" fmla="*/ 3607 h 1375573"/>
                  <a:gd name="connsiteX2" fmla="*/ 570588 w 574885"/>
                  <a:gd name="connsiteY2" fmla="*/ 226736 h 1375573"/>
                  <a:gd name="connsiteX3" fmla="*/ 574764 w 574885"/>
                  <a:gd name="connsiteY3" fmla="*/ 379159 h 1375573"/>
                  <a:gd name="connsiteX4" fmla="*/ 535566 w 574885"/>
                  <a:gd name="connsiteY4" fmla="*/ 761830 h 1375573"/>
                  <a:gd name="connsiteX5" fmla="*/ 352203 w 574885"/>
                  <a:gd name="connsiteY5" fmla="*/ 1262378 h 1375573"/>
                  <a:gd name="connsiteX6" fmla="*/ 144828 w 574885"/>
                  <a:gd name="connsiteY6" fmla="*/ 1372377 h 1375573"/>
                  <a:gd name="connsiteX7" fmla="*/ 9868 w 574885"/>
                  <a:gd name="connsiteY7" fmla="*/ 1199548 h 1375573"/>
                  <a:gd name="connsiteX8" fmla="*/ 38436 w 574885"/>
                  <a:gd name="connsiteY8" fmla="*/ 847912 h 1375573"/>
                  <a:gd name="connsiteX9" fmla="*/ 164189 w 574885"/>
                  <a:gd name="connsiteY9" fmla="*/ 493809 h 1375573"/>
                  <a:gd name="connsiteX10" fmla="*/ 327622 w 574885"/>
                  <a:gd name="connsiteY10" fmla="*/ 192854 h 1375573"/>
                  <a:gd name="connsiteX11" fmla="*/ 493902 w 574885"/>
                  <a:gd name="connsiteY11" fmla="*/ 0 h 1375573"/>
                  <a:gd name="connsiteX12" fmla="*/ 496179 w 574885"/>
                  <a:gd name="connsiteY12" fmla="*/ 2278 h 137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4885" h="1375573">
                    <a:moveTo>
                      <a:pt x="496179" y="2278"/>
                    </a:moveTo>
                    <a:lnTo>
                      <a:pt x="497413" y="3607"/>
                    </a:lnTo>
                    <a:cubicBezTo>
                      <a:pt x="552460" y="61026"/>
                      <a:pt x="565368" y="147013"/>
                      <a:pt x="570588" y="226736"/>
                    </a:cubicBezTo>
                    <a:cubicBezTo>
                      <a:pt x="573909" y="277512"/>
                      <a:pt x="575333" y="328288"/>
                      <a:pt x="574764" y="379159"/>
                    </a:cubicBezTo>
                    <a:cubicBezTo>
                      <a:pt x="573625" y="507476"/>
                      <a:pt x="560432" y="635792"/>
                      <a:pt x="535566" y="761830"/>
                    </a:cubicBezTo>
                    <a:cubicBezTo>
                      <a:pt x="501494" y="933899"/>
                      <a:pt x="459545" y="1120110"/>
                      <a:pt x="352203" y="1262378"/>
                    </a:cubicBezTo>
                    <a:cubicBezTo>
                      <a:pt x="302281" y="1328529"/>
                      <a:pt x="225690" y="1390504"/>
                      <a:pt x="144828" y="1372377"/>
                    </a:cubicBezTo>
                    <a:cubicBezTo>
                      <a:pt x="69281" y="1355483"/>
                      <a:pt x="25149" y="1275380"/>
                      <a:pt x="9868" y="1199548"/>
                    </a:cubicBezTo>
                    <a:cubicBezTo>
                      <a:pt x="-13479" y="1083190"/>
                      <a:pt x="8065" y="962657"/>
                      <a:pt x="38436" y="847912"/>
                    </a:cubicBezTo>
                    <a:cubicBezTo>
                      <a:pt x="70515" y="726714"/>
                      <a:pt x="112749" y="608174"/>
                      <a:pt x="164189" y="493809"/>
                    </a:cubicBezTo>
                    <a:cubicBezTo>
                      <a:pt x="211169" y="389694"/>
                      <a:pt x="265742" y="288901"/>
                      <a:pt x="327622" y="192854"/>
                    </a:cubicBezTo>
                    <a:cubicBezTo>
                      <a:pt x="373842" y="121008"/>
                      <a:pt x="425283" y="50586"/>
                      <a:pt x="493902" y="0"/>
                    </a:cubicBezTo>
                    <a:cubicBezTo>
                      <a:pt x="494756" y="854"/>
                      <a:pt x="495420" y="1613"/>
                      <a:pt x="496179" y="2278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5BA60983-F2D9-46AB-ABF9-C843DB4D2FC6}"/>
                  </a:ext>
                </a:extLst>
              </p:cNvPr>
              <p:cNvSpPr/>
              <p:nvPr/>
            </p:nvSpPr>
            <p:spPr>
              <a:xfrm>
                <a:off x="5190263" y="6009911"/>
                <a:ext cx="574763" cy="996413"/>
              </a:xfrm>
              <a:custGeom>
                <a:avLst/>
                <a:gdLst>
                  <a:gd name="connsiteX0" fmla="*/ 574764 w 574763"/>
                  <a:gd name="connsiteY0" fmla="*/ 0 h 996413"/>
                  <a:gd name="connsiteX1" fmla="*/ 535566 w 574763"/>
                  <a:gd name="connsiteY1" fmla="*/ 382671 h 996413"/>
                  <a:gd name="connsiteX2" fmla="*/ 352203 w 574763"/>
                  <a:gd name="connsiteY2" fmla="*/ 883218 h 996413"/>
                  <a:gd name="connsiteX3" fmla="*/ 144828 w 574763"/>
                  <a:gd name="connsiteY3" fmla="*/ 993217 h 996413"/>
                  <a:gd name="connsiteX4" fmla="*/ 9868 w 574763"/>
                  <a:gd name="connsiteY4" fmla="*/ 820389 h 996413"/>
                  <a:gd name="connsiteX5" fmla="*/ 38436 w 574763"/>
                  <a:gd name="connsiteY5" fmla="*/ 468753 h 996413"/>
                  <a:gd name="connsiteX6" fmla="*/ 164189 w 574763"/>
                  <a:gd name="connsiteY6" fmla="*/ 114649 h 996413"/>
                  <a:gd name="connsiteX7" fmla="*/ 139324 w 574763"/>
                  <a:gd name="connsiteY7" fmla="*/ 229584 h 996413"/>
                  <a:gd name="connsiteX8" fmla="*/ 81240 w 574763"/>
                  <a:gd name="connsiteY8" fmla="*/ 593842 h 996413"/>
                  <a:gd name="connsiteX9" fmla="*/ 105346 w 574763"/>
                  <a:gd name="connsiteY9" fmla="*/ 809569 h 996413"/>
                  <a:gd name="connsiteX10" fmla="*/ 150048 w 574763"/>
                  <a:gd name="connsiteY10" fmla="*/ 567173 h 996413"/>
                  <a:gd name="connsiteX11" fmla="*/ 152136 w 574763"/>
                  <a:gd name="connsiteY11" fmla="*/ 816782 h 996413"/>
                  <a:gd name="connsiteX12" fmla="*/ 298580 w 574763"/>
                  <a:gd name="connsiteY12" fmla="*/ 180706 h 996413"/>
                  <a:gd name="connsiteX13" fmla="*/ 231575 w 574763"/>
                  <a:gd name="connsiteY13" fmla="*/ 784229 h 996413"/>
                  <a:gd name="connsiteX14" fmla="*/ 392255 w 574763"/>
                  <a:gd name="connsiteY14" fmla="*/ 367296 h 996413"/>
                  <a:gd name="connsiteX15" fmla="*/ 312531 w 574763"/>
                  <a:gd name="connsiteY15" fmla="*/ 750441 h 996413"/>
                  <a:gd name="connsiteX16" fmla="*/ 574764 w 574763"/>
                  <a:gd name="connsiteY16" fmla="*/ 0 h 99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4763" h="996413">
                    <a:moveTo>
                      <a:pt x="574764" y="0"/>
                    </a:moveTo>
                    <a:cubicBezTo>
                      <a:pt x="573625" y="128316"/>
                      <a:pt x="560432" y="256632"/>
                      <a:pt x="535566" y="382671"/>
                    </a:cubicBezTo>
                    <a:cubicBezTo>
                      <a:pt x="501494" y="554740"/>
                      <a:pt x="459545" y="740950"/>
                      <a:pt x="352203" y="883218"/>
                    </a:cubicBezTo>
                    <a:cubicBezTo>
                      <a:pt x="302281" y="949370"/>
                      <a:pt x="225690" y="1011345"/>
                      <a:pt x="144828" y="993217"/>
                    </a:cubicBezTo>
                    <a:cubicBezTo>
                      <a:pt x="69281" y="976324"/>
                      <a:pt x="25149" y="896221"/>
                      <a:pt x="9868" y="820389"/>
                    </a:cubicBezTo>
                    <a:cubicBezTo>
                      <a:pt x="-13479" y="704031"/>
                      <a:pt x="8065" y="583497"/>
                      <a:pt x="38436" y="468753"/>
                    </a:cubicBezTo>
                    <a:cubicBezTo>
                      <a:pt x="70515" y="347555"/>
                      <a:pt x="112749" y="229014"/>
                      <a:pt x="164189" y="114649"/>
                    </a:cubicBezTo>
                    <a:cubicBezTo>
                      <a:pt x="155078" y="152803"/>
                      <a:pt x="146916" y="191146"/>
                      <a:pt x="139324" y="229584"/>
                    </a:cubicBezTo>
                    <a:cubicBezTo>
                      <a:pt x="115596" y="350212"/>
                      <a:pt x="98418" y="472075"/>
                      <a:pt x="81240" y="593842"/>
                    </a:cubicBezTo>
                    <a:cubicBezTo>
                      <a:pt x="70894" y="667302"/>
                      <a:pt x="62353" y="749018"/>
                      <a:pt x="105346" y="809569"/>
                    </a:cubicBezTo>
                    <a:cubicBezTo>
                      <a:pt x="108004" y="727189"/>
                      <a:pt x="123094" y="645093"/>
                      <a:pt x="150048" y="567173"/>
                    </a:cubicBezTo>
                    <a:cubicBezTo>
                      <a:pt x="140273" y="650028"/>
                      <a:pt x="141032" y="734117"/>
                      <a:pt x="152136" y="816782"/>
                    </a:cubicBezTo>
                    <a:cubicBezTo>
                      <a:pt x="219711" y="609692"/>
                      <a:pt x="268684" y="396528"/>
                      <a:pt x="298580" y="180706"/>
                    </a:cubicBezTo>
                    <a:cubicBezTo>
                      <a:pt x="284534" y="382671"/>
                      <a:pt x="262135" y="584067"/>
                      <a:pt x="231575" y="784229"/>
                    </a:cubicBezTo>
                    <a:cubicBezTo>
                      <a:pt x="285103" y="645283"/>
                      <a:pt x="338631" y="506337"/>
                      <a:pt x="392255" y="367296"/>
                    </a:cubicBezTo>
                    <a:cubicBezTo>
                      <a:pt x="363118" y="494473"/>
                      <a:pt x="336543" y="622220"/>
                      <a:pt x="312531" y="750441"/>
                    </a:cubicBezTo>
                    <a:cubicBezTo>
                      <a:pt x="442556" y="518390"/>
                      <a:pt x="514307" y="260049"/>
                      <a:pt x="574764" y="0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D02B723C-CCC1-49EE-B909-3B4950551B65}"/>
                  </a:ext>
                </a:extLst>
              </p:cNvPr>
              <p:cNvSpPr/>
              <p:nvPr/>
            </p:nvSpPr>
            <p:spPr>
              <a:xfrm>
                <a:off x="5375124" y="5764193"/>
                <a:ext cx="250006" cy="767818"/>
              </a:xfrm>
              <a:custGeom>
                <a:avLst/>
                <a:gdLst>
                  <a:gd name="connsiteX0" fmla="*/ 250007 w 250006"/>
                  <a:gd name="connsiteY0" fmla="*/ 0 h 767818"/>
                  <a:gd name="connsiteX1" fmla="*/ 1632 w 250006"/>
                  <a:gd name="connsiteY1" fmla="*/ 763254 h 767818"/>
                  <a:gd name="connsiteX2" fmla="*/ 63986 w 250006"/>
                  <a:gd name="connsiteY2" fmla="*/ 415225 h 767818"/>
                  <a:gd name="connsiteX3" fmla="*/ 250007 w 250006"/>
                  <a:gd name="connsiteY3" fmla="*/ 0 h 767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0006" h="767818">
                    <a:moveTo>
                      <a:pt x="250007" y="0"/>
                    </a:moveTo>
                    <a:cubicBezTo>
                      <a:pt x="170284" y="190197"/>
                      <a:pt x="50794" y="562997"/>
                      <a:pt x="1632" y="763254"/>
                    </a:cubicBezTo>
                    <a:cubicBezTo>
                      <a:pt x="-9568" y="808810"/>
                      <a:pt x="39690" y="500357"/>
                      <a:pt x="63986" y="415225"/>
                    </a:cubicBezTo>
                    <a:cubicBezTo>
                      <a:pt x="92269" y="316140"/>
                      <a:pt x="193916" y="35306"/>
                      <a:pt x="250007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10DAE816-8E69-408F-8A95-7549D19F8B8C}"/>
                  </a:ext>
                </a:extLst>
              </p:cNvPr>
              <p:cNvSpPr/>
              <p:nvPr/>
            </p:nvSpPr>
            <p:spPr>
              <a:xfrm>
                <a:off x="5531172" y="5752330"/>
                <a:ext cx="128316" cy="585965"/>
              </a:xfrm>
              <a:custGeom>
                <a:avLst/>
                <a:gdLst>
                  <a:gd name="connsiteX0" fmla="*/ 128316 w 128316"/>
                  <a:gd name="connsiteY0" fmla="*/ 0 h 585965"/>
                  <a:gd name="connsiteX1" fmla="*/ 104020 w 128316"/>
                  <a:gd name="connsiteY1" fmla="*/ 306554 h 585965"/>
                  <a:gd name="connsiteX2" fmla="*/ 0 w 128316"/>
                  <a:gd name="connsiteY2" fmla="*/ 585965 h 585965"/>
                  <a:gd name="connsiteX3" fmla="*/ 46031 w 128316"/>
                  <a:gd name="connsiteY3" fmla="*/ 312154 h 585965"/>
                  <a:gd name="connsiteX4" fmla="*/ 128316 w 128316"/>
                  <a:gd name="connsiteY4" fmla="*/ 0 h 585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316" h="585965">
                    <a:moveTo>
                      <a:pt x="128316" y="0"/>
                    </a:moveTo>
                    <a:cubicBezTo>
                      <a:pt x="119395" y="150240"/>
                      <a:pt x="119205" y="223794"/>
                      <a:pt x="104020" y="306554"/>
                    </a:cubicBezTo>
                    <a:cubicBezTo>
                      <a:pt x="89214" y="387701"/>
                      <a:pt x="0" y="585965"/>
                      <a:pt x="0" y="585965"/>
                    </a:cubicBezTo>
                    <a:cubicBezTo>
                      <a:pt x="8447" y="497415"/>
                      <a:pt x="34452" y="403076"/>
                      <a:pt x="46031" y="312154"/>
                    </a:cubicBezTo>
                    <a:cubicBezTo>
                      <a:pt x="58369" y="214968"/>
                      <a:pt x="96047" y="92820"/>
                      <a:pt x="128316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199" name="Graphic 14">
              <a:extLst>
                <a:ext uri="{FF2B5EF4-FFF2-40B4-BE49-F238E27FC236}">
                  <a16:creationId xmlns:a16="http://schemas.microsoft.com/office/drawing/2014/main" id="{16A47F7F-F9B4-4ADC-99CD-416827BB3BB6}"/>
                </a:ext>
              </a:extLst>
            </p:cNvPr>
            <p:cNvGrpSpPr/>
            <p:nvPr/>
          </p:nvGrpSpPr>
          <p:grpSpPr>
            <a:xfrm>
              <a:off x="4129153" y="6859731"/>
              <a:ext cx="1355893" cy="618916"/>
              <a:chOff x="4129153" y="6859731"/>
              <a:chExt cx="1355893" cy="618916"/>
            </a:xfrm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56E3AC83-69AE-406C-A7AD-820B6CC05BC4}"/>
                  </a:ext>
                </a:extLst>
              </p:cNvPr>
              <p:cNvSpPr/>
              <p:nvPr/>
            </p:nvSpPr>
            <p:spPr>
              <a:xfrm>
                <a:off x="4129153" y="6859731"/>
                <a:ext cx="1355893" cy="618916"/>
              </a:xfrm>
              <a:custGeom>
                <a:avLst/>
                <a:gdLst>
                  <a:gd name="connsiteX0" fmla="*/ 1353616 w 1355893"/>
                  <a:gd name="connsiteY0" fmla="*/ 556819 h 618916"/>
                  <a:gd name="connsiteX1" fmla="*/ 1352192 w 1355893"/>
                  <a:gd name="connsiteY1" fmla="*/ 558053 h 618916"/>
                  <a:gd name="connsiteX2" fmla="*/ 1125361 w 1355893"/>
                  <a:gd name="connsiteY2" fmla="*/ 618794 h 618916"/>
                  <a:gd name="connsiteX3" fmla="*/ 972938 w 1355893"/>
                  <a:gd name="connsiteY3" fmla="*/ 614523 h 618916"/>
                  <a:gd name="connsiteX4" fmla="*/ 593019 w 1355893"/>
                  <a:gd name="connsiteY4" fmla="*/ 554161 h 618916"/>
                  <a:gd name="connsiteX5" fmla="*/ 103386 w 1355893"/>
                  <a:gd name="connsiteY5" fmla="*/ 343370 h 618916"/>
                  <a:gd name="connsiteX6" fmla="*/ 4966 w 1355893"/>
                  <a:gd name="connsiteY6" fmla="*/ 130205 h 618916"/>
                  <a:gd name="connsiteX7" fmla="*/ 185008 w 1355893"/>
                  <a:gd name="connsiteY7" fmla="*/ 5021 h 618916"/>
                  <a:gd name="connsiteX8" fmla="*/ 534461 w 1355893"/>
                  <a:gd name="connsiteY8" fmla="*/ 53045 h 618916"/>
                  <a:gd name="connsiteX9" fmla="*/ 881067 w 1355893"/>
                  <a:gd name="connsiteY9" fmla="*/ 198160 h 618916"/>
                  <a:gd name="connsiteX10" fmla="*/ 1172531 w 1355893"/>
                  <a:gd name="connsiteY10" fmla="*/ 378011 h 618916"/>
                  <a:gd name="connsiteX11" fmla="*/ 1355894 w 1355893"/>
                  <a:gd name="connsiteY11" fmla="*/ 554731 h 618916"/>
                  <a:gd name="connsiteX12" fmla="*/ 1353616 w 1355893"/>
                  <a:gd name="connsiteY12" fmla="*/ 556819 h 618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55893" h="618916">
                    <a:moveTo>
                      <a:pt x="1353616" y="556819"/>
                    </a:moveTo>
                    <a:lnTo>
                      <a:pt x="1352192" y="558053"/>
                    </a:lnTo>
                    <a:cubicBezTo>
                      <a:pt x="1291831" y="609873"/>
                      <a:pt x="1205274" y="617940"/>
                      <a:pt x="1125361" y="618794"/>
                    </a:cubicBezTo>
                    <a:cubicBezTo>
                      <a:pt x="1074490" y="619363"/>
                      <a:pt x="1023714" y="617940"/>
                      <a:pt x="972938" y="614523"/>
                    </a:cubicBezTo>
                    <a:cubicBezTo>
                      <a:pt x="844812" y="606361"/>
                      <a:pt x="717444" y="586051"/>
                      <a:pt x="593019" y="554161"/>
                    </a:cubicBezTo>
                    <a:cubicBezTo>
                      <a:pt x="423133" y="510598"/>
                      <a:pt x="239485" y="458399"/>
                      <a:pt x="103386" y="343370"/>
                    </a:cubicBezTo>
                    <a:cubicBezTo>
                      <a:pt x="40083" y="289841"/>
                      <a:pt x="-17527" y="209928"/>
                      <a:pt x="4966" y="130205"/>
                    </a:cubicBezTo>
                    <a:cubicBezTo>
                      <a:pt x="26036" y="55702"/>
                      <a:pt x="108417" y="16030"/>
                      <a:pt x="185008" y="5021"/>
                    </a:cubicBezTo>
                    <a:cubicBezTo>
                      <a:pt x="302504" y="-11873"/>
                      <a:pt x="421615" y="16315"/>
                      <a:pt x="534461" y="53045"/>
                    </a:cubicBezTo>
                    <a:cubicBezTo>
                      <a:pt x="653666" y="91862"/>
                      <a:pt x="769739" y="140455"/>
                      <a:pt x="881067" y="198160"/>
                    </a:cubicBezTo>
                    <a:cubicBezTo>
                      <a:pt x="982429" y="250834"/>
                      <a:pt x="1079995" y="310911"/>
                      <a:pt x="1172531" y="378011"/>
                    </a:cubicBezTo>
                    <a:cubicBezTo>
                      <a:pt x="1241719" y="428123"/>
                      <a:pt x="1309104" y="483360"/>
                      <a:pt x="1355894" y="554731"/>
                    </a:cubicBezTo>
                    <a:cubicBezTo>
                      <a:pt x="1355134" y="555490"/>
                      <a:pt x="1354375" y="556154"/>
                      <a:pt x="1353616" y="556819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8378B1C8-2ED1-438D-A48A-FD9813FF0FD6}"/>
                  </a:ext>
                </a:extLst>
              </p:cNvPr>
              <p:cNvSpPr/>
              <p:nvPr/>
            </p:nvSpPr>
            <p:spPr>
              <a:xfrm>
                <a:off x="4274534" y="6997342"/>
                <a:ext cx="1208235" cy="420441"/>
              </a:xfrm>
              <a:custGeom>
                <a:avLst/>
                <a:gdLst>
                  <a:gd name="connsiteX0" fmla="*/ 1208235 w 1208235"/>
                  <a:gd name="connsiteY0" fmla="*/ 419207 h 420441"/>
                  <a:gd name="connsiteX1" fmla="*/ 1206811 w 1208235"/>
                  <a:gd name="connsiteY1" fmla="*/ 420441 h 420441"/>
                  <a:gd name="connsiteX2" fmla="*/ 599682 w 1208235"/>
                  <a:gd name="connsiteY2" fmla="*/ 226828 h 420441"/>
                  <a:gd name="connsiteX3" fmla="*/ 241213 w 1208235"/>
                  <a:gd name="connsiteY3" fmla="*/ 128503 h 420441"/>
                  <a:gd name="connsiteX4" fmla="*/ 8592 w 1208235"/>
                  <a:gd name="connsiteY4" fmla="*/ 18314 h 420441"/>
                  <a:gd name="connsiteX5" fmla="*/ 359563 w 1208235"/>
                  <a:gd name="connsiteY5" fmla="*/ 85224 h 420441"/>
                  <a:gd name="connsiteX6" fmla="*/ 1208235 w 1208235"/>
                  <a:gd name="connsiteY6" fmla="*/ 419207 h 420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08235" h="420441">
                    <a:moveTo>
                      <a:pt x="1208235" y="419207"/>
                    </a:moveTo>
                    <a:lnTo>
                      <a:pt x="1206811" y="420441"/>
                    </a:lnTo>
                    <a:cubicBezTo>
                      <a:pt x="1017849" y="332936"/>
                      <a:pt x="794814" y="282824"/>
                      <a:pt x="599682" y="226828"/>
                    </a:cubicBezTo>
                    <a:cubicBezTo>
                      <a:pt x="480572" y="192661"/>
                      <a:pt x="360987" y="160392"/>
                      <a:pt x="241213" y="128503"/>
                    </a:cubicBezTo>
                    <a:cubicBezTo>
                      <a:pt x="198788" y="117209"/>
                      <a:pt x="-48828" y="78771"/>
                      <a:pt x="8592" y="18314"/>
                    </a:cubicBezTo>
                    <a:cubicBezTo>
                      <a:pt x="65727" y="-41858"/>
                      <a:pt x="295975" y="63680"/>
                      <a:pt x="359563" y="85224"/>
                    </a:cubicBezTo>
                    <a:cubicBezTo>
                      <a:pt x="647990" y="182411"/>
                      <a:pt x="937841" y="280356"/>
                      <a:pt x="1208235" y="419207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96FB94BB-7B70-4FBD-A355-9C8FACF6A96C}"/>
                  </a:ext>
                </a:extLst>
              </p:cNvPr>
              <p:cNvSpPr/>
              <p:nvPr/>
            </p:nvSpPr>
            <p:spPr>
              <a:xfrm>
                <a:off x="4129248" y="6859731"/>
                <a:ext cx="972937" cy="614523"/>
              </a:xfrm>
              <a:custGeom>
                <a:avLst/>
                <a:gdLst>
                  <a:gd name="connsiteX0" fmla="*/ 972938 w 972937"/>
                  <a:gd name="connsiteY0" fmla="*/ 614523 h 614523"/>
                  <a:gd name="connsiteX1" fmla="*/ 593019 w 972937"/>
                  <a:gd name="connsiteY1" fmla="*/ 554161 h 614523"/>
                  <a:gd name="connsiteX2" fmla="*/ 103386 w 972937"/>
                  <a:gd name="connsiteY2" fmla="*/ 343370 h 614523"/>
                  <a:gd name="connsiteX3" fmla="*/ 4966 w 972937"/>
                  <a:gd name="connsiteY3" fmla="*/ 130205 h 614523"/>
                  <a:gd name="connsiteX4" fmla="*/ 185008 w 972937"/>
                  <a:gd name="connsiteY4" fmla="*/ 5021 h 614523"/>
                  <a:gd name="connsiteX5" fmla="*/ 534461 w 972937"/>
                  <a:gd name="connsiteY5" fmla="*/ 53045 h 614523"/>
                  <a:gd name="connsiteX6" fmla="*/ 881067 w 972937"/>
                  <a:gd name="connsiteY6" fmla="*/ 198160 h 614523"/>
                  <a:gd name="connsiteX7" fmla="*/ 767651 w 972937"/>
                  <a:gd name="connsiteY7" fmla="*/ 166935 h 614523"/>
                  <a:gd name="connsiteX8" fmla="*/ 407189 w 972937"/>
                  <a:gd name="connsiteY8" fmla="*/ 88825 h 614523"/>
                  <a:gd name="connsiteX9" fmla="*/ 190512 w 972937"/>
                  <a:gd name="connsiteY9" fmla="*/ 100973 h 614523"/>
                  <a:gd name="connsiteX10" fmla="*/ 430061 w 972937"/>
                  <a:gd name="connsiteY10" fmla="*/ 159057 h 614523"/>
                  <a:gd name="connsiteX11" fmla="*/ 180737 w 972937"/>
                  <a:gd name="connsiteY11" fmla="*/ 147384 h 614523"/>
                  <a:gd name="connsiteX12" fmla="*/ 807797 w 972937"/>
                  <a:gd name="connsiteY12" fmla="*/ 328754 h 614523"/>
                  <a:gd name="connsiteX13" fmla="*/ 208925 w 972937"/>
                  <a:gd name="connsiteY13" fmla="*/ 228435 h 614523"/>
                  <a:gd name="connsiteX14" fmla="*/ 616272 w 972937"/>
                  <a:gd name="connsiteY14" fmla="*/ 411988 h 614523"/>
                  <a:gd name="connsiteX15" fmla="*/ 238157 w 972937"/>
                  <a:gd name="connsiteY15" fmla="*/ 311196 h 614523"/>
                  <a:gd name="connsiteX16" fmla="*/ 972938 w 972937"/>
                  <a:gd name="connsiteY16" fmla="*/ 614523 h 614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72937" h="614523">
                    <a:moveTo>
                      <a:pt x="972938" y="614523"/>
                    </a:moveTo>
                    <a:cubicBezTo>
                      <a:pt x="844812" y="606361"/>
                      <a:pt x="717444" y="586051"/>
                      <a:pt x="593019" y="554161"/>
                    </a:cubicBezTo>
                    <a:cubicBezTo>
                      <a:pt x="423133" y="510598"/>
                      <a:pt x="239485" y="458399"/>
                      <a:pt x="103386" y="343370"/>
                    </a:cubicBezTo>
                    <a:cubicBezTo>
                      <a:pt x="40083" y="289841"/>
                      <a:pt x="-17527" y="209928"/>
                      <a:pt x="4966" y="130205"/>
                    </a:cubicBezTo>
                    <a:cubicBezTo>
                      <a:pt x="26036" y="55702"/>
                      <a:pt x="108417" y="16030"/>
                      <a:pt x="185008" y="5021"/>
                    </a:cubicBezTo>
                    <a:cubicBezTo>
                      <a:pt x="302504" y="-11873"/>
                      <a:pt x="421615" y="16315"/>
                      <a:pt x="534461" y="53045"/>
                    </a:cubicBezTo>
                    <a:cubicBezTo>
                      <a:pt x="653666" y="91862"/>
                      <a:pt x="769739" y="140455"/>
                      <a:pt x="881067" y="198160"/>
                    </a:cubicBezTo>
                    <a:cubicBezTo>
                      <a:pt x="843483" y="186960"/>
                      <a:pt x="805614" y="176711"/>
                      <a:pt x="767651" y="166935"/>
                    </a:cubicBezTo>
                    <a:cubicBezTo>
                      <a:pt x="648541" y="136564"/>
                      <a:pt x="527817" y="112647"/>
                      <a:pt x="407189" y="88825"/>
                    </a:cubicBezTo>
                    <a:cubicBezTo>
                      <a:pt x="334394" y="74399"/>
                      <a:pt x="253247" y="61396"/>
                      <a:pt x="190512" y="100973"/>
                    </a:cubicBezTo>
                    <a:cubicBezTo>
                      <a:pt x="272608" y="108187"/>
                      <a:pt x="353660" y="127832"/>
                      <a:pt x="430061" y="159057"/>
                    </a:cubicBezTo>
                    <a:cubicBezTo>
                      <a:pt x="347871" y="144726"/>
                      <a:pt x="263877" y="140740"/>
                      <a:pt x="180737" y="147384"/>
                    </a:cubicBezTo>
                    <a:cubicBezTo>
                      <a:pt x="383841" y="226253"/>
                      <a:pt x="593968" y="286994"/>
                      <a:pt x="807797" y="328754"/>
                    </a:cubicBezTo>
                    <a:cubicBezTo>
                      <a:pt x="606876" y="303603"/>
                      <a:pt x="407094" y="270005"/>
                      <a:pt x="208925" y="228435"/>
                    </a:cubicBezTo>
                    <a:cubicBezTo>
                      <a:pt x="344739" y="289557"/>
                      <a:pt x="480458" y="350773"/>
                      <a:pt x="616272" y="411988"/>
                    </a:cubicBezTo>
                    <a:cubicBezTo>
                      <a:pt x="490898" y="375828"/>
                      <a:pt x="364859" y="342231"/>
                      <a:pt x="238157" y="311196"/>
                    </a:cubicBezTo>
                    <a:cubicBezTo>
                      <a:pt x="462615" y="453938"/>
                      <a:pt x="716590" y="539830"/>
                      <a:pt x="972938" y="614523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0BF1B138-254F-4C1C-8FDD-5661FA2CCFB8}"/>
                  </a:ext>
                </a:extLst>
              </p:cNvPr>
              <p:cNvSpPr/>
              <p:nvPr/>
            </p:nvSpPr>
            <p:spPr>
              <a:xfrm>
                <a:off x="4602394" y="7056056"/>
                <a:ext cx="752817" cy="292064"/>
              </a:xfrm>
              <a:custGeom>
                <a:avLst/>
                <a:gdLst>
                  <a:gd name="connsiteX0" fmla="*/ 752817 w 752817"/>
                  <a:gd name="connsiteY0" fmla="*/ 292064 h 292064"/>
                  <a:gd name="connsiteX1" fmla="*/ 4464 w 752817"/>
                  <a:gd name="connsiteY1" fmla="*/ 1834 h 292064"/>
                  <a:gd name="connsiteX2" fmla="*/ 348507 w 752817"/>
                  <a:gd name="connsiteY2" fmla="*/ 83361 h 292064"/>
                  <a:gd name="connsiteX3" fmla="*/ 752817 w 752817"/>
                  <a:gd name="connsiteY3" fmla="*/ 292064 h 29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2817" h="292064">
                    <a:moveTo>
                      <a:pt x="752817" y="292064"/>
                    </a:moveTo>
                    <a:cubicBezTo>
                      <a:pt x="567366" y="201996"/>
                      <a:pt x="201684" y="62006"/>
                      <a:pt x="4464" y="1834"/>
                    </a:cubicBezTo>
                    <a:cubicBezTo>
                      <a:pt x="-40333" y="-11833"/>
                      <a:pt x="264798" y="54414"/>
                      <a:pt x="348507" y="83361"/>
                    </a:cubicBezTo>
                    <a:cubicBezTo>
                      <a:pt x="445883" y="117148"/>
                      <a:pt x="720643" y="234170"/>
                      <a:pt x="752817" y="292064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1BF3B332-81E8-41E9-9961-CFBC6EE59113}"/>
                  </a:ext>
                </a:extLst>
              </p:cNvPr>
              <p:cNvSpPr/>
              <p:nvPr/>
            </p:nvSpPr>
            <p:spPr>
              <a:xfrm>
                <a:off x="4787184" y="7222652"/>
                <a:ext cx="577992" cy="160490"/>
              </a:xfrm>
              <a:custGeom>
                <a:avLst/>
                <a:gdLst>
                  <a:gd name="connsiteX0" fmla="*/ 577993 w 577992"/>
                  <a:gd name="connsiteY0" fmla="*/ 160490 h 160490"/>
                  <a:gd name="connsiteX1" fmla="*/ 273242 w 577992"/>
                  <a:gd name="connsiteY1" fmla="*/ 119300 h 160490"/>
                  <a:gd name="connsiteX2" fmla="*/ 0 w 577992"/>
                  <a:gd name="connsiteY2" fmla="*/ 0 h 160490"/>
                  <a:gd name="connsiteX3" fmla="*/ 270869 w 577992"/>
                  <a:gd name="connsiteY3" fmla="*/ 61121 h 160490"/>
                  <a:gd name="connsiteX4" fmla="*/ 577993 w 577992"/>
                  <a:gd name="connsiteY4" fmla="*/ 160490 h 160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7992" h="160490">
                    <a:moveTo>
                      <a:pt x="577993" y="160490"/>
                    </a:moveTo>
                    <a:cubicBezTo>
                      <a:pt x="428417" y="143217"/>
                      <a:pt x="355053" y="138946"/>
                      <a:pt x="273242" y="119300"/>
                    </a:cubicBezTo>
                    <a:cubicBezTo>
                      <a:pt x="193044" y="99939"/>
                      <a:pt x="0" y="0"/>
                      <a:pt x="0" y="0"/>
                    </a:cubicBezTo>
                    <a:cubicBezTo>
                      <a:pt x="87885" y="13287"/>
                      <a:pt x="180706" y="44512"/>
                      <a:pt x="270869" y="61121"/>
                    </a:cubicBezTo>
                    <a:cubicBezTo>
                      <a:pt x="367201" y="78774"/>
                      <a:pt x="487070" y="123096"/>
                      <a:pt x="577993" y="16049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0" name="Graphic 14">
              <a:extLst>
                <a:ext uri="{FF2B5EF4-FFF2-40B4-BE49-F238E27FC236}">
                  <a16:creationId xmlns:a16="http://schemas.microsoft.com/office/drawing/2014/main" id="{BC64EFD2-168C-4AF2-8EE3-57A36A8B74C0}"/>
                </a:ext>
              </a:extLst>
            </p:cNvPr>
            <p:cNvGrpSpPr/>
            <p:nvPr/>
          </p:nvGrpSpPr>
          <p:grpSpPr>
            <a:xfrm>
              <a:off x="4542489" y="3755456"/>
              <a:ext cx="529362" cy="1678366"/>
              <a:chOff x="4542489" y="3755456"/>
              <a:chExt cx="529362" cy="1678366"/>
            </a:xfrm>
          </p:grpSpPr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D6E72C36-136B-46C6-8549-9DB6D03908BE}"/>
                  </a:ext>
                </a:extLst>
              </p:cNvPr>
              <p:cNvSpPr/>
              <p:nvPr/>
            </p:nvSpPr>
            <p:spPr>
              <a:xfrm>
                <a:off x="4542489" y="3755456"/>
                <a:ext cx="529362" cy="1678366"/>
              </a:xfrm>
              <a:custGeom>
                <a:avLst/>
                <a:gdLst>
                  <a:gd name="connsiteX0" fmla="*/ 144757 w 529362"/>
                  <a:gd name="connsiteY0" fmla="*/ 44892 h 1678366"/>
                  <a:gd name="connsiteX1" fmla="*/ 422459 w 529362"/>
                  <a:gd name="connsiteY1" fmla="*/ 609692 h 1678366"/>
                  <a:gd name="connsiteX2" fmla="*/ 459663 w 529362"/>
                  <a:gd name="connsiteY2" fmla="*/ 753668 h 1678366"/>
                  <a:gd name="connsiteX3" fmla="*/ 527143 w 529362"/>
                  <a:gd name="connsiteY3" fmla="*/ 1427518 h 1678366"/>
                  <a:gd name="connsiteX4" fmla="*/ 445996 w 529362"/>
                  <a:gd name="connsiteY4" fmla="*/ 1676179 h 1678366"/>
                  <a:gd name="connsiteX5" fmla="*/ 274212 w 529362"/>
                  <a:gd name="connsiteY5" fmla="*/ 1510658 h 1678366"/>
                  <a:gd name="connsiteX6" fmla="*/ 95879 w 529362"/>
                  <a:gd name="connsiteY6" fmla="*/ 1131024 h 1678366"/>
                  <a:gd name="connsiteX7" fmla="*/ 47476 w 529362"/>
                  <a:gd name="connsiteY7" fmla="*/ 954969 h 1678366"/>
                  <a:gd name="connsiteX8" fmla="*/ 2204 w 529362"/>
                  <a:gd name="connsiteY8" fmla="*/ 617190 h 1678366"/>
                  <a:gd name="connsiteX9" fmla="*/ 47855 w 529362"/>
                  <a:gd name="connsiteY9" fmla="*/ 185356 h 1678366"/>
                  <a:gd name="connsiteX10" fmla="*/ 80694 w 529362"/>
                  <a:gd name="connsiteY10" fmla="*/ 100223 h 1678366"/>
                  <a:gd name="connsiteX11" fmla="*/ 105370 w 529362"/>
                  <a:gd name="connsiteY11" fmla="*/ 220188 h 1678366"/>
                  <a:gd name="connsiteX12" fmla="*/ 122453 w 529362"/>
                  <a:gd name="connsiteY12" fmla="*/ 178997 h 1678366"/>
                  <a:gd name="connsiteX13" fmla="*/ 152539 w 529362"/>
                  <a:gd name="connsiteY13" fmla="*/ 233380 h 1678366"/>
                  <a:gd name="connsiteX14" fmla="*/ 102523 w 529362"/>
                  <a:gd name="connsiteY14" fmla="*/ 0 h 1678366"/>
                  <a:gd name="connsiteX15" fmla="*/ 144757 w 529362"/>
                  <a:gd name="connsiteY15" fmla="*/ 44892 h 1678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62" h="1678366">
                    <a:moveTo>
                      <a:pt x="144757" y="44892"/>
                    </a:moveTo>
                    <a:cubicBezTo>
                      <a:pt x="283608" y="202914"/>
                      <a:pt x="364660" y="406208"/>
                      <a:pt x="422459" y="609692"/>
                    </a:cubicBezTo>
                    <a:cubicBezTo>
                      <a:pt x="436031" y="657336"/>
                      <a:pt x="448464" y="705360"/>
                      <a:pt x="459663" y="753668"/>
                    </a:cubicBezTo>
                    <a:cubicBezTo>
                      <a:pt x="511103" y="974425"/>
                      <a:pt x="537488" y="1201257"/>
                      <a:pt x="527143" y="1427518"/>
                    </a:cubicBezTo>
                    <a:cubicBezTo>
                      <a:pt x="524486" y="1487026"/>
                      <a:pt x="520025" y="1654255"/>
                      <a:pt x="445996" y="1676179"/>
                    </a:cubicBezTo>
                    <a:cubicBezTo>
                      <a:pt x="374151" y="1697533"/>
                      <a:pt x="303634" y="1556689"/>
                      <a:pt x="274212" y="1510658"/>
                    </a:cubicBezTo>
                    <a:cubicBezTo>
                      <a:pt x="198760" y="1392402"/>
                      <a:pt x="139632" y="1264276"/>
                      <a:pt x="95879" y="1131024"/>
                    </a:cubicBezTo>
                    <a:cubicBezTo>
                      <a:pt x="76897" y="1073130"/>
                      <a:pt x="60763" y="1014382"/>
                      <a:pt x="47476" y="954969"/>
                    </a:cubicBezTo>
                    <a:cubicBezTo>
                      <a:pt x="22704" y="843926"/>
                      <a:pt x="7804" y="730795"/>
                      <a:pt x="2204" y="617190"/>
                    </a:cubicBezTo>
                    <a:cubicBezTo>
                      <a:pt x="-4819" y="471885"/>
                      <a:pt x="3533" y="323068"/>
                      <a:pt x="47855" y="185356"/>
                    </a:cubicBezTo>
                    <a:cubicBezTo>
                      <a:pt x="57156" y="156409"/>
                      <a:pt x="67976" y="128032"/>
                      <a:pt x="80694" y="100223"/>
                    </a:cubicBezTo>
                    <a:cubicBezTo>
                      <a:pt x="88951" y="140180"/>
                      <a:pt x="97208" y="180231"/>
                      <a:pt x="105370" y="220188"/>
                    </a:cubicBezTo>
                    <a:cubicBezTo>
                      <a:pt x="111064" y="206426"/>
                      <a:pt x="116759" y="192664"/>
                      <a:pt x="122453" y="178997"/>
                    </a:cubicBezTo>
                    <a:cubicBezTo>
                      <a:pt x="132514" y="197125"/>
                      <a:pt x="142574" y="215158"/>
                      <a:pt x="152539" y="233380"/>
                    </a:cubicBezTo>
                    <a:cubicBezTo>
                      <a:pt x="157285" y="152992"/>
                      <a:pt x="139822" y="71466"/>
                      <a:pt x="102523" y="0"/>
                    </a:cubicBezTo>
                    <a:cubicBezTo>
                      <a:pt x="117138" y="14521"/>
                      <a:pt x="131185" y="29517"/>
                      <a:pt x="144757" y="44892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B1F5A9EB-8BD9-45B1-8499-46E849F34D56}"/>
                  </a:ext>
                </a:extLst>
              </p:cNvPr>
              <p:cNvSpPr/>
              <p:nvPr/>
            </p:nvSpPr>
            <p:spPr>
              <a:xfrm>
                <a:off x="4590154" y="3755456"/>
                <a:ext cx="277322" cy="1487025"/>
              </a:xfrm>
              <a:custGeom>
                <a:avLst/>
                <a:gdLst>
                  <a:gd name="connsiteX0" fmla="*/ 97091 w 277322"/>
                  <a:gd name="connsiteY0" fmla="*/ 44892 h 1487025"/>
                  <a:gd name="connsiteX1" fmla="*/ 175296 w 277322"/>
                  <a:gd name="connsiteY1" fmla="*/ 214588 h 1487025"/>
                  <a:gd name="connsiteX2" fmla="*/ 133252 w 277322"/>
                  <a:gd name="connsiteY2" fmla="*/ 173493 h 1487025"/>
                  <a:gd name="connsiteX3" fmla="*/ 177194 w 277322"/>
                  <a:gd name="connsiteY3" fmla="*/ 327624 h 1487025"/>
                  <a:gd name="connsiteX4" fmla="*/ 141888 w 277322"/>
                  <a:gd name="connsiteY4" fmla="*/ 270394 h 1487025"/>
                  <a:gd name="connsiteX5" fmla="*/ 277323 w 277322"/>
                  <a:gd name="connsiteY5" fmla="*/ 1487026 h 1487025"/>
                  <a:gd name="connsiteX6" fmla="*/ 92251 w 277322"/>
                  <a:gd name="connsiteY6" fmla="*/ 278651 h 1487025"/>
                  <a:gd name="connsiteX7" fmla="*/ 73269 w 277322"/>
                  <a:gd name="connsiteY7" fmla="*/ 415794 h 1487025"/>
                  <a:gd name="connsiteX8" fmla="*/ 41760 w 277322"/>
                  <a:gd name="connsiteY8" fmla="*/ 225313 h 1487025"/>
                  <a:gd name="connsiteX9" fmla="*/ 24866 w 277322"/>
                  <a:gd name="connsiteY9" fmla="*/ 383335 h 1487025"/>
                  <a:gd name="connsiteX10" fmla="*/ 0 w 277322"/>
                  <a:gd name="connsiteY10" fmla="*/ 185451 h 1487025"/>
                  <a:gd name="connsiteX11" fmla="*/ 32838 w 277322"/>
                  <a:gd name="connsiteY11" fmla="*/ 100318 h 1487025"/>
                  <a:gd name="connsiteX12" fmla="*/ 57515 w 277322"/>
                  <a:gd name="connsiteY12" fmla="*/ 220283 h 1487025"/>
                  <a:gd name="connsiteX13" fmla="*/ 74598 w 277322"/>
                  <a:gd name="connsiteY13" fmla="*/ 179092 h 1487025"/>
                  <a:gd name="connsiteX14" fmla="*/ 104684 w 277322"/>
                  <a:gd name="connsiteY14" fmla="*/ 233475 h 1487025"/>
                  <a:gd name="connsiteX15" fmla="*/ 54857 w 277322"/>
                  <a:gd name="connsiteY15" fmla="*/ 0 h 1487025"/>
                  <a:gd name="connsiteX16" fmla="*/ 97091 w 277322"/>
                  <a:gd name="connsiteY16" fmla="*/ 44892 h 1487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7322" h="1487025">
                    <a:moveTo>
                      <a:pt x="97091" y="44892"/>
                    </a:moveTo>
                    <a:cubicBezTo>
                      <a:pt x="128791" y="98610"/>
                      <a:pt x="155080" y="155555"/>
                      <a:pt x="175296" y="214588"/>
                    </a:cubicBezTo>
                    <a:cubicBezTo>
                      <a:pt x="161250" y="200921"/>
                      <a:pt x="147298" y="187160"/>
                      <a:pt x="133252" y="173493"/>
                    </a:cubicBezTo>
                    <a:cubicBezTo>
                      <a:pt x="156030" y="221991"/>
                      <a:pt x="171025" y="274285"/>
                      <a:pt x="177194" y="327624"/>
                    </a:cubicBezTo>
                    <a:cubicBezTo>
                      <a:pt x="159162" y="313578"/>
                      <a:pt x="146444" y="292888"/>
                      <a:pt x="141888" y="270394"/>
                    </a:cubicBezTo>
                    <a:cubicBezTo>
                      <a:pt x="212215" y="672616"/>
                      <a:pt x="257392" y="1079204"/>
                      <a:pt x="277323" y="1487026"/>
                    </a:cubicBezTo>
                    <a:cubicBezTo>
                      <a:pt x="192854" y="1088221"/>
                      <a:pt x="142553" y="683151"/>
                      <a:pt x="92251" y="278651"/>
                    </a:cubicBezTo>
                    <a:cubicBezTo>
                      <a:pt x="85987" y="324397"/>
                      <a:pt x="79628" y="370048"/>
                      <a:pt x="73269" y="415794"/>
                    </a:cubicBezTo>
                    <a:cubicBezTo>
                      <a:pt x="62735" y="352300"/>
                      <a:pt x="52295" y="288806"/>
                      <a:pt x="41760" y="225313"/>
                    </a:cubicBezTo>
                    <a:cubicBezTo>
                      <a:pt x="22304" y="275235"/>
                      <a:pt x="16419" y="330376"/>
                      <a:pt x="24866" y="383335"/>
                    </a:cubicBezTo>
                    <a:cubicBezTo>
                      <a:pt x="9396" y="318228"/>
                      <a:pt x="2942" y="251982"/>
                      <a:pt x="0" y="185451"/>
                    </a:cubicBezTo>
                    <a:cubicBezTo>
                      <a:pt x="9301" y="156504"/>
                      <a:pt x="20121" y="128126"/>
                      <a:pt x="32838" y="100318"/>
                    </a:cubicBezTo>
                    <a:cubicBezTo>
                      <a:pt x="41095" y="140275"/>
                      <a:pt x="49352" y="180326"/>
                      <a:pt x="57515" y="220283"/>
                    </a:cubicBezTo>
                    <a:cubicBezTo>
                      <a:pt x="63209" y="206521"/>
                      <a:pt x="68904" y="192759"/>
                      <a:pt x="74598" y="179092"/>
                    </a:cubicBezTo>
                    <a:cubicBezTo>
                      <a:pt x="84658" y="197220"/>
                      <a:pt x="94719" y="215252"/>
                      <a:pt x="104684" y="233475"/>
                    </a:cubicBezTo>
                    <a:cubicBezTo>
                      <a:pt x="109619" y="152992"/>
                      <a:pt x="92156" y="71466"/>
                      <a:pt x="54857" y="0"/>
                    </a:cubicBezTo>
                    <a:cubicBezTo>
                      <a:pt x="69473" y="14521"/>
                      <a:pt x="83519" y="29517"/>
                      <a:pt x="97091" y="44892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ADA44667-2523-4A18-97ED-BFD6DC40758A}"/>
                  </a:ext>
                </a:extLst>
              </p:cNvPr>
              <p:cNvSpPr/>
              <p:nvPr/>
            </p:nvSpPr>
            <p:spPr>
              <a:xfrm>
                <a:off x="4670447" y="4200671"/>
                <a:ext cx="145538" cy="909507"/>
              </a:xfrm>
              <a:custGeom>
                <a:avLst/>
                <a:gdLst>
                  <a:gd name="connsiteX0" fmla="*/ 43943 w 145538"/>
                  <a:gd name="connsiteY0" fmla="*/ 174537 h 909507"/>
                  <a:gd name="connsiteX1" fmla="*/ 0 w 145538"/>
                  <a:gd name="connsiteY1" fmla="*/ 0 h 909507"/>
                  <a:gd name="connsiteX2" fmla="*/ 19266 w 145538"/>
                  <a:gd name="connsiteY2" fmla="*/ 282922 h 909507"/>
                  <a:gd name="connsiteX3" fmla="*/ 41000 w 145538"/>
                  <a:gd name="connsiteY3" fmla="*/ 512316 h 909507"/>
                  <a:gd name="connsiteX4" fmla="*/ 141983 w 145538"/>
                  <a:gd name="connsiteY4" fmla="*/ 909508 h 909507"/>
                  <a:gd name="connsiteX5" fmla="*/ 122812 w 145538"/>
                  <a:gd name="connsiteY5" fmla="*/ 737534 h 909507"/>
                  <a:gd name="connsiteX6" fmla="*/ 96142 w 145538"/>
                  <a:gd name="connsiteY6" fmla="*/ 546958 h 909507"/>
                  <a:gd name="connsiteX7" fmla="*/ 43943 w 145538"/>
                  <a:gd name="connsiteY7" fmla="*/ 174537 h 909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5538" h="909507">
                    <a:moveTo>
                      <a:pt x="43943" y="174537"/>
                    </a:moveTo>
                    <a:cubicBezTo>
                      <a:pt x="35591" y="114839"/>
                      <a:pt x="26859" y="54003"/>
                      <a:pt x="0" y="0"/>
                    </a:cubicBezTo>
                    <a:cubicBezTo>
                      <a:pt x="6454" y="94339"/>
                      <a:pt x="12813" y="188583"/>
                      <a:pt x="19266" y="282922"/>
                    </a:cubicBezTo>
                    <a:cubicBezTo>
                      <a:pt x="24486" y="359608"/>
                      <a:pt x="29706" y="436294"/>
                      <a:pt x="41000" y="512316"/>
                    </a:cubicBezTo>
                    <a:cubicBezTo>
                      <a:pt x="60741" y="645093"/>
                      <a:pt x="93675" y="784229"/>
                      <a:pt x="141983" y="909508"/>
                    </a:cubicBezTo>
                    <a:cubicBezTo>
                      <a:pt x="154701" y="861674"/>
                      <a:pt x="129740" y="787076"/>
                      <a:pt x="122812" y="737534"/>
                    </a:cubicBezTo>
                    <a:cubicBezTo>
                      <a:pt x="113890" y="674040"/>
                      <a:pt x="105064" y="610546"/>
                      <a:pt x="96142" y="546958"/>
                    </a:cubicBezTo>
                    <a:cubicBezTo>
                      <a:pt x="78679" y="422817"/>
                      <a:pt x="61311" y="298677"/>
                      <a:pt x="43943" y="17453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F673DC12-796A-485A-B603-98C5E5A1FA3B}"/>
                  </a:ext>
                </a:extLst>
              </p:cNvPr>
              <p:cNvSpPr/>
              <p:nvPr/>
            </p:nvSpPr>
            <p:spPr>
              <a:xfrm>
                <a:off x="4790032" y="4170111"/>
                <a:ext cx="133058" cy="870595"/>
              </a:xfrm>
              <a:custGeom>
                <a:avLst/>
                <a:gdLst>
                  <a:gd name="connsiteX0" fmla="*/ 0 w 133058"/>
                  <a:gd name="connsiteY0" fmla="*/ 0 h 870595"/>
                  <a:gd name="connsiteX1" fmla="*/ 110379 w 133058"/>
                  <a:gd name="connsiteY1" fmla="*/ 427942 h 870595"/>
                  <a:gd name="connsiteX2" fmla="*/ 113700 w 133058"/>
                  <a:gd name="connsiteY2" fmla="*/ 870595 h 870595"/>
                  <a:gd name="connsiteX3" fmla="*/ 76211 w 133058"/>
                  <a:gd name="connsiteY3" fmla="*/ 434681 h 870595"/>
                  <a:gd name="connsiteX4" fmla="*/ 0 w 133058"/>
                  <a:gd name="connsiteY4" fmla="*/ 0 h 870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058" h="870595">
                    <a:moveTo>
                      <a:pt x="0" y="0"/>
                    </a:moveTo>
                    <a:cubicBezTo>
                      <a:pt x="36824" y="144641"/>
                      <a:pt x="90448" y="277987"/>
                      <a:pt x="110379" y="427942"/>
                    </a:cubicBezTo>
                    <a:cubicBezTo>
                      <a:pt x="128411" y="564041"/>
                      <a:pt x="149196" y="736585"/>
                      <a:pt x="113700" y="870595"/>
                    </a:cubicBezTo>
                    <a:cubicBezTo>
                      <a:pt x="85702" y="730511"/>
                      <a:pt x="92346" y="577233"/>
                      <a:pt x="76211" y="434681"/>
                    </a:cubicBezTo>
                    <a:cubicBezTo>
                      <a:pt x="59603" y="288522"/>
                      <a:pt x="36350" y="142742"/>
                      <a:pt x="0" y="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1F4829D9-7142-450C-AF69-4C98C413FF66}"/>
                  </a:ext>
                </a:extLst>
              </p:cNvPr>
              <p:cNvSpPr/>
              <p:nvPr/>
            </p:nvSpPr>
            <p:spPr>
              <a:xfrm>
                <a:off x="4945659" y="4540159"/>
                <a:ext cx="8943" cy="81431"/>
              </a:xfrm>
              <a:custGeom>
                <a:avLst/>
                <a:gdLst>
                  <a:gd name="connsiteX0" fmla="*/ 2585 w 8943"/>
                  <a:gd name="connsiteY0" fmla="*/ 0 h 81431"/>
                  <a:gd name="connsiteX1" fmla="*/ 8944 w 8943"/>
                  <a:gd name="connsiteY1" fmla="*/ 59128 h 81431"/>
                  <a:gd name="connsiteX2" fmla="*/ 4198 w 8943"/>
                  <a:gd name="connsiteY2" fmla="*/ 81431 h 81431"/>
                  <a:gd name="connsiteX3" fmla="*/ 2585 w 8943"/>
                  <a:gd name="connsiteY3" fmla="*/ 0 h 8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43" h="81431">
                    <a:moveTo>
                      <a:pt x="2585" y="0"/>
                    </a:moveTo>
                    <a:cubicBezTo>
                      <a:pt x="4862" y="19646"/>
                      <a:pt x="7045" y="39387"/>
                      <a:pt x="8944" y="59128"/>
                    </a:cubicBezTo>
                    <a:cubicBezTo>
                      <a:pt x="7425" y="66531"/>
                      <a:pt x="5812" y="74029"/>
                      <a:pt x="4198" y="81431"/>
                    </a:cubicBezTo>
                    <a:cubicBezTo>
                      <a:pt x="-832" y="54572"/>
                      <a:pt x="-1307" y="26954"/>
                      <a:pt x="2585" y="0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16D47535-7D94-403D-A488-A50E6305FC31}"/>
                  </a:ext>
                </a:extLst>
              </p:cNvPr>
              <p:cNvSpPr/>
              <p:nvPr/>
            </p:nvSpPr>
            <p:spPr>
              <a:xfrm>
                <a:off x="4624132" y="4503619"/>
                <a:ext cx="447719" cy="930203"/>
              </a:xfrm>
              <a:custGeom>
                <a:avLst/>
                <a:gdLst>
                  <a:gd name="connsiteX0" fmla="*/ 376217 w 447719"/>
                  <a:gd name="connsiteY0" fmla="*/ 0 h 930203"/>
                  <a:gd name="connsiteX1" fmla="*/ 378020 w 447719"/>
                  <a:gd name="connsiteY1" fmla="*/ 5505 h 930203"/>
                  <a:gd name="connsiteX2" fmla="*/ 445500 w 447719"/>
                  <a:gd name="connsiteY2" fmla="*/ 679355 h 930203"/>
                  <a:gd name="connsiteX3" fmla="*/ 364354 w 447719"/>
                  <a:gd name="connsiteY3" fmla="*/ 928015 h 930203"/>
                  <a:gd name="connsiteX4" fmla="*/ 192569 w 447719"/>
                  <a:gd name="connsiteY4" fmla="*/ 762495 h 930203"/>
                  <a:gd name="connsiteX5" fmla="*/ 14236 w 447719"/>
                  <a:gd name="connsiteY5" fmla="*/ 382861 h 930203"/>
                  <a:gd name="connsiteX6" fmla="*/ 0 w 447719"/>
                  <a:gd name="connsiteY6" fmla="*/ 322689 h 930203"/>
                  <a:gd name="connsiteX7" fmla="*/ 98325 w 447719"/>
                  <a:gd name="connsiteY7" fmla="*/ 552177 h 930203"/>
                  <a:gd name="connsiteX8" fmla="*/ 28567 w 447719"/>
                  <a:gd name="connsiteY8" fmla="*/ 117781 h 930203"/>
                  <a:gd name="connsiteX9" fmla="*/ 218195 w 447719"/>
                  <a:gd name="connsiteY9" fmla="*/ 639778 h 930203"/>
                  <a:gd name="connsiteX10" fmla="*/ 141793 w 447719"/>
                  <a:gd name="connsiteY10" fmla="*/ 315096 h 930203"/>
                  <a:gd name="connsiteX11" fmla="*/ 246572 w 447719"/>
                  <a:gd name="connsiteY11" fmla="*/ 636456 h 930203"/>
                  <a:gd name="connsiteX12" fmla="*/ 270774 w 447719"/>
                  <a:gd name="connsiteY12" fmla="*/ 661037 h 930203"/>
                  <a:gd name="connsiteX13" fmla="*/ 281499 w 447719"/>
                  <a:gd name="connsiteY13" fmla="*/ 364733 h 930203"/>
                  <a:gd name="connsiteX14" fmla="*/ 330092 w 447719"/>
                  <a:gd name="connsiteY14" fmla="*/ 642435 h 930203"/>
                  <a:gd name="connsiteX15" fmla="*/ 330282 w 447719"/>
                  <a:gd name="connsiteY15" fmla="*/ 95478 h 930203"/>
                  <a:gd name="connsiteX16" fmla="*/ 334647 w 447719"/>
                  <a:gd name="connsiteY16" fmla="*/ 75073 h 930203"/>
                  <a:gd name="connsiteX17" fmla="*/ 392731 w 447719"/>
                  <a:gd name="connsiteY17" fmla="*/ 353629 h 930203"/>
                  <a:gd name="connsiteX18" fmla="*/ 376217 w 447719"/>
                  <a:gd name="connsiteY18" fmla="*/ 0 h 930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47719" h="930203">
                    <a:moveTo>
                      <a:pt x="376217" y="0"/>
                    </a:moveTo>
                    <a:cubicBezTo>
                      <a:pt x="376882" y="1803"/>
                      <a:pt x="377451" y="3606"/>
                      <a:pt x="378020" y="5505"/>
                    </a:cubicBezTo>
                    <a:cubicBezTo>
                      <a:pt x="429461" y="226262"/>
                      <a:pt x="455845" y="453093"/>
                      <a:pt x="445500" y="679355"/>
                    </a:cubicBezTo>
                    <a:cubicBezTo>
                      <a:pt x="442843" y="738862"/>
                      <a:pt x="438382" y="906091"/>
                      <a:pt x="364354" y="928015"/>
                    </a:cubicBezTo>
                    <a:cubicBezTo>
                      <a:pt x="292508" y="949369"/>
                      <a:pt x="221991" y="808525"/>
                      <a:pt x="192569" y="762495"/>
                    </a:cubicBezTo>
                    <a:cubicBezTo>
                      <a:pt x="117117" y="644239"/>
                      <a:pt x="57989" y="516112"/>
                      <a:pt x="14236" y="382861"/>
                    </a:cubicBezTo>
                    <a:cubicBezTo>
                      <a:pt x="10914" y="361886"/>
                      <a:pt x="6644" y="341481"/>
                      <a:pt x="0" y="322689"/>
                    </a:cubicBezTo>
                    <a:cubicBezTo>
                      <a:pt x="27618" y="401273"/>
                      <a:pt x="60552" y="477959"/>
                      <a:pt x="98325" y="552177"/>
                    </a:cubicBezTo>
                    <a:cubicBezTo>
                      <a:pt x="64348" y="409150"/>
                      <a:pt x="30181" y="264795"/>
                      <a:pt x="28567" y="117781"/>
                    </a:cubicBezTo>
                    <a:cubicBezTo>
                      <a:pt x="87221" y="293362"/>
                      <a:pt x="150525" y="467519"/>
                      <a:pt x="218195" y="639778"/>
                    </a:cubicBezTo>
                    <a:cubicBezTo>
                      <a:pt x="192759" y="531582"/>
                      <a:pt x="167229" y="423387"/>
                      <a:pt x="141793" y="315096"/>
                    </a:cubicBezTo>
                    <a:cubicBezTo>
                      <a:pt x="173967" y="423102"/>
                      <a:pt x="208894" y="530349"/>
                      <a:pt x="246572" y="636456"/>
                    </a:cubicBezTo>
                    <a:cubicBezTo>
                      <a:pt x="250653" y="648225"/>
                      <a:pt x="258341" y="662271"/>
                      <a:pt x="270774" y="661037"/>
                    </a:cubicBezTo>
                    <a:cubicBezTo>
                      <a:pt x="258246" y="561953"/>
                      <a:pt x="246288" y="458218"/>
                      <a:pt x="281499" y="364733"/>
                    </a:cubicBezTo>
                    <a:cubicBezTo>
                      <a:pt x="283207" y="459072"/>
                      <a:pt x="299626" y="553032"/>
                      <a:pt x="330092" y="642435"/>
                    </a:cubicBezTo>
                    <a:cubicBezTo>
                      <a:pt x="348029" y="460686"/>
                      <a:pt x="348029" y="277228"/>
                      <a:pt x="330282" y="95478"/>
                    </a:cubicBezTo>
                    <a:cubicBezTo>
                      <a:pt x="331800" y="88739"/>
                      <a:pt x="333129" y="81906"/>
                      <a:pt x="334647" y="75073"/>
                    </a:cubicBezTo>
                    <a:cubicBezTo>
                      <a:pt x="354009" y="167893"/>
                      <a:pt x="373370" y="260714"/>
                      <a:pt x="392731" y="353629"/>
                    </a:cubicBezTo>
                    <a:cubicBezTo>
                      <a:pt x="382956" y="236037"/>
                      <a:pt x="377546" y="118066"/>
                      <a:pt x="376217" y="0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1" name="Graphic 14">
              <a:extLst>
                <a:ext uri="{FF2B5EF4-FFF2-40B4-BE49-F238E27FC236}">
                  <a16:creationId xmlns:a16="http://schemas.microsoft.com/office/drawing/2014/main" id="{68B2D657-1052-449D-9123-E957D4D6CD9D}"/>
                </a:ext>
              </a:extLst>
            </p:cNvPr>
            <p:cNvGrpSpPr/>
            <p:nvPr/>
          </p:nvGrpSpPr>
          <p:grpSpPr>
            <a:xfrm>
              <a:off x="5480396" y="4938964"/>
              <a:ext cx="564800" cy="567837"/>
              <a:chOff x="5480396" y="4938964"/>
              <a:chExt cx="564800" cy="567837"/>
            </a:xfrm>
          </p:grpSpPr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C0A80B22-76F8-4BB4-A2C8-117B51782882}"/>
                  </a:ext>
                </a:extLst>
              </p:cNvPr>
              <p:cNvSpPr/>
              <p:nvPr/>
            </p:nvSpPr>
            <p:spPr>
              <a:xfrm>
                <a:off x="6025076" y="5490477"/>
                <a:ext cx="20120" cy="16324"/>
              </a:xfrm>
              <a:custGeom>
                <a:avLst/>
                <a:gdLst>
                  <a:gd name="connsiteX0" fmla="*/ 20121 w 20120"/>
                  <a:gd name="connsiteY0" fmla="*/ 16324 h 16324"/>
                  <a:gd name="connsiteX1" fmla="*/ 0 w 20120"/>
                  <a:gd name="connsiteY1" fmla="*/ 0 h 16324"/>
                  <a:gd name="connsiteX2" fmla="*/ 20121 w 20120"/>
                  <a:gd name="connsiteY2" fmla="*/ 16324 h 16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120" h="16324">
                    <a:moveTo>
                      <a:pt x="20121" y="16324"/>
                    </a:moveTo>
                    <a:cubicBezTo>
                      <a:pt x="13287" y="11009"/>
                      <a:pt x="6644" y="5600"/>
                      <a:pt x="0" y="0"/>
                    </a:cubicBezTo>
                    <a:cubicBezTo>
                      <a:pt x="6739" y="5505"/>
                      <a:pt x="13382" y="10915"/>
                      <a:pt x="20121" y="1632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3CC27F14-C4EA-4B5A-BFCF-B45EA49C9B20}"/>
                  </a:ext>
                </a:extLst>
              </p:cNvPr>
              <p:cNvSpPr/>
              <p:nvPr/>
            </p:nvSpPr>
            <p:spPr>
              <a:xfrm>
                <a:off x="5480396" y="4938964"/>
                <a:ext cx="391877" cy="320695"/>
              </a:xfrm>
              <a:custGeom>
                <a:avLst/>
                <a:gdLst>
                  <a:gd name="connsiteX0" fmla="*/ 391877 w 391877"/>
                  <a:gd name="connsiteY0" fmla="*/ 320696 h 320695"/>
                  <a:gd name="connsiteX1" fmla="*/ 355432 w 391877"/>
                  <a:gd name="connsiteY1" fmla="*/ 300575 h 320695"/>
                  <a:gd name="connsiteX2" fmla="*/ 0 w 391877"/>
                  <a:gd name="connsiteY2" fmla="*/ 0 h 320695"/>
                  <a:gd name="connsiteX3" fmla="*/ 206995 w 391877"/>
                  <a:gd name="connsiteY3" fmla="*/ 148152 h 320695"/>
                  <a:gd name="connsiteX4" fmla="*/ 302189 w 391877"/>
                  <a:gd name="connsiteY4" fmla="*/ 231482 h 320695"/>
                  <a:gd name="connsiteX5" fmla="*/ 391877 w 391877"/>
                  <a:gd name="connsiteY5" fmla="*/ 320696 h 32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1877" h="320695">
                    <a:moveTo>
                      <a:pt x="391877" y="320696"/>
                    </a:moveTo>
                    <a:cubicBezTo>
                      <a:pt x="377831" y="319082"/>
                      <a:pt x="366252" y="309592"/>
                      <a:pt x="355432" y="300575"/>
                    </a:cubicBezTo>
                    <a:cubicBezTo>
                      <a:pt x="237556" y="201111"/>
                      <a:pt x="111328" y="106582"/>
                      <a:pt x="0" y="0"/>
                    </a:cubicBezTo>
                    <a:cubicBezTo>
                      <a:pt x="72700" y="43278"/>
                      <a:pt x="141603" y="94529"/>
                      <a:pt x="206995" y="148152"/>
                    </a:cubicBezTo>
                    <a:cubicBezTo>
                      <a:pt x="239644" y="174916"/>
                      <a:pt x="271343" y="202725"/>
                      <a:pt x="302189" y="231482"/>
                    </a:cubicBezTo>
                    <a:cubicBezTo>
                      <a:pt x="317089" y="245243"/>
                      <a:pt x="374604" y="320316"/>
                      <a:pt x="391877" y="320696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2" name="Graphic 14">
              <a:extLst>
                <a:ext uri="{FF2B5EF4-FFF2-40B4-BE49-F238E27FC236}">
                  <a16:creationId xmlns:a16="http://schemas.microsoft.com/office/drawing/2014/main" id="{CA798165-5961-4992-98FA-CEE694D4B1A9}"/>
                </a:ext>
              </a:extLst>
            </p:cNvPr>
            <p:cNvGrpSpPr/>
            <p:nvPr/>
          </p:nvGrpSpPr>
          <p:grpSpPr>
            <a:xfrm>
              <a:off x="6715521" y="4223758"/>
              <a:ext cx="1226432" cy="1002057"/>
              <a:chOff x="6715521" y="4223758"/>
              <a:chExt cx="1226432" cy="1002057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98CB2252-8CF8-415D-A58B-46547150AB24}"/>
                  </a:ext>
                </a:extLst>
              </p:cNvPr>
              <p:cNvSpPr/>
              <p:nvPr/>
            </p:nvSpPr>
            <p:spPr>
              <a:xfrm>
                <a:off x="6715521" y="4223758"/>
                <a:ext cx="1226432" cy="1002057"/>
              </a:xfrm>
              <a:custGeom>
                <a:avLst/>
                <a:gdLst>
                  <a:gd name="connsiteX0" fmla="*/ 1202124 w 1226432"/>
                  <a:gd name="connsiteY0" fmla="*/ 831564 h 1002057"/>
                  <a:gd name="connsiteX1" fmla="*/ 1200511 w 1226432"/>
                  <a:gd name="connsiteY1" fmla="*/ 980285 h 1002057"/>
                  <a:gd name="connsiteX2" fmla="*/ 1139770 w 1226432"/>
                  <a:gd name="connsiteY2" fmla="*/ 1000311 h 1002057"/>
                  <a:gd name="connsiteX3" fmla="*/ 826097 w 1226432"/>
                  <a:gd name="connsiteY3" fmla="*/ 922106 h 1002057"/>
                  <a:gd name="connsiteX4" fmla="*/ 477308 w 1226432"/>
                  <a:gd name="connsiteY4" fmla="*/ 650573 h 1002057"/>
                  <a:gd name="connsiteX5" fmla="*/ 287017 w 1226432"/>
                  <a:gd name="connsiteY5" fmla="*/ 446425 h 1002057"/>
                  <a:gd name="connsiteX6" fmla="*/ 35225 w 1226432"/>
                  <a:gd name="connsiteY6" fmla="*/ 149077 h 1002057"/>
                  <a:gd name="connsiteX7" fmla="*/ 2861 w 1226432"/>
                  <a:gd name="connsiteY7" fmla="*/ 33573 h 1002057"/>
                  <a:gd name="connsiteX8" fmla="*/ 41489 w 1226432"/>
                  <a:gd name="connsiteY8" fmla="*/ 1589 h 1002057"/>
                  <a:gd name="connsiteX9" fmla="*/ 65501 w 1226432"/>
                  <a:gd name="connsiteY9" fmla="*/ 165 h 1002057"/>
                  <a:gd name="connsiteX10" fmla="*/ 352124 w 1226432"/>
                  <a:gd name="connsiteY10" fmla="*/ 123072 h 1002057"/>
                  <a:gd name="connsiteX11" fmla="*/ 658679 w 1226432"/>
                  <a:gd name="connsiteY11" fmla="*/ 300456 h 1002057"/>
                  <a:gd name="connsiteX12" fmla="*/ 879246 w 1226432"/>
                  <a:gd name="connsiteY12" fmla="*/ 463129 h 1002057"/>
                  <a:gd name="connsiteX13" fmla="*/ 1202124 w 1226432"/>
                  <a:gd name="connsiteY13" fmla="*/ 831564 h 100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6432" h="1002057">
                    <a:moveTo>
                      <a:pt x="1202124" y="831564"/>
                    </a:moveTo>
                    <a:cubicBezTo>
                      <a:pt x="1226611" y="879492"/>
                      <a:pt x="1242271" y="946403"/>
                      <a:pt x="1200511" y="980285"/>
                    </a:cubicBezTo>
                    <a:cubicBezTo>
                      <a:pt x="1183712" y="993952"/>
                      <a:pt x="1161314" y="998223"/>
                      <a:pt x="1139770" y="1000311"/>
                    </a:cubicBezTo>
                    <a:cubicBezTo>
                      <a:pt x="1030910" y="1010656"/>
                      <a:pt x="922524" y="973831"/>
                      <a:pt x="826097" y="922106"/>
                    </a:cubicBezTo>
                    <a:cubicBezTo>
                      <a:pt x="695408" y="852064"/>
                      <a:pt x="582372" y="755922"/>
                      <a:pt x="477308" y="650573"/>
                    </a:cubicBezTo>
                    <a:cubicBezTo>
                      <a:pt x="411632" y="584801"/>
                      <a:pt x="348992" y="515328"/>
                      <a:pt x="287017" y="446425"/>
                    </a:cubicBezTo>
                    <a:cubicBezTo>
                      <a:pt x="200461" y="350093"/>
                      <a:pt x="111626" y="253951"/>
                      <a:pt x="35225" y="149077"/>
                    </a:cubicBezTo>
                    <a:cubicBezTo>
                      <a:pt x="12637" y="117947"/>
                      <a:pt x="-7674" y="67076"/>
                      <a:pt x="2861" y="33573"/>
                    </a:cubicBezTo>
                    <a:cubicBezTo>
                      <a:pt x="7796" y="17723"/>
                      <a:pt x="19660" y="5670"/>
                      <a:pt x="41489" y="1589"/>
                    </a:cubicBezTo>
                    <a:cubicBezTo>
                      <a:pt x="48417" y="260"/>
                      <a:pt x="56389" y="-309"/>
                      <a:pt x="65501" y="165"/>
                    </a:cubicBezTo>
                    <a:cubicBezTo>
                      <a:pt x="153006" y="4151"/>
                      <a:pt x="274679" y="84444"/>
                      <a:pt x="352124" y="123072"/>
                    </a:cubicBezTo>
                    <a:cubicBezTo>
                      <a:pt x="457852" y="175746"/>
                      <a:pt x="560353" y="235064"/>
                      <a:pt x="658679" y="300456"/>
                    </a:cubicBezTo>
                    <a:cubicBezTo>
                      <a:pt x="734795" y="351042"/>
                      <a:pt x="808349" y="405330"/>
                      <a:pt x="879246" y="463129"/>
                    </a:cubicBezTo>
                    <a:cubicBezTo>
                      <a:pt x="1006898" y="567054"/>
                      <a:pt x="1127432" y="685120"/>
                      <a:pt x="1202124" y="831564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60959CA2-BB95-4EF4-983F-2E396E0C78E2}"/>
                  </a:ext>
                </a:extLst>
              </p:cNvPr>
              <p:cNvSpPr/>
              <p:nvPr/>
            </p:nvSpPr>
            <p:spPr>
              <a:xfrm>
                <a:off x="7365563" y="4925013"/>
                <a:ext cx="20120" cy="16324"/>
              </a:xfrm>
              <a:custGeom>
                <a:avLst/>
                <a:gdLst>
                  <a:gd name="connsiteX0" fmla="*/ 20121 w 20120"/>
                  <a:gd name="connsiteY0" fmla="*/ 16324 h 16324"/>
                  <a:gd name="connsiteX1" fmla="*/ 0 w 20120"/>
                  <a:gd name="connsiteY1" fmla="*/ 0 h 16324"/>
                  <a:gd name="connsiteX2" fmla="*/ 20121 w 20120"/>
                  <a:gd name="connsiteY2" fmla="*/ 16324 h 16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120" h="16324">
                    <a:moveTo>
                      <a:pt x="20121" y="16324"/>
                    </a:moveTo>
                    <a:cubicBezTo>
                      <a:pt x="13287" y="11009"/>
                      <a:pt x="6643" y="5600"/>
                      <a:pt x="0" y="0"/>
                    </a:cubicBezTo>
                    <a:cubicBezTo>
                      <a:pt x="6643" y="5505"/>
                      <a:pt x="13382" y="10914"/>
                      <a:pt x="20121" y="1632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7C7C097B-DCA5-405E-A320-C49798A666FC}"/>
                  </a:ext>
                </a:extLst>
              </p:cNvPr>
              <p:cNvSpPr/>
              <p:nvPr/>
            </p:nvSpPr>
            <p:spPr>
              <a:xfrm>
                <a:off x="7162079" y="4524404"/>
                <a:ext cx="779874" cy="701412"/>
              </a:xfrm>
              <a:custGeom>
                <a:avLst/>
                <a:gdLst>
                  <a:gd name="connsiteX0" fmla="*/ 755566 w 779874"/>
                  <a:gd name="connsiteY0" fmla="*/ 530918 h 701412"/>
                  <a:gd name="connsiteX1" fmla="*/ 753953 w 779874"/>
                  <a:gd name="connsiteY1" fmla="*/ 679640 h 701412"/>
                  <a:gd name="connsiteX2" fmla="*/ 693212 w 779874"/>
                  <a:gd name="connsiteY2" fmla="*/ 699665 h 701412"/>
                  <a:gd name="connsiteX3" fmla="*/ 379539 w 779874"/>
                  <a:gd name="connsiteY3" fmla="*/ 621461 h 701412"/>
                  <a:gd name="connsiteX4" fmla="*/ 30750 w 779874"/>
                  <a:gd name="connsiteY4" fmla="*/ 349928 h 701412"/>
                  <a:gd name="connsiteX5" fmla="*/ 421489 w 779874"/>
                  <a:gd name="connsiteY5" fmla="*/ 547053 h 701412"/>
                  <a:gd name="connsiteX6" fmla="*/ 226357 w 779874"/>
                  <a:gd name="connsiteY6" fmla="*/ 419211 h 701412"/>
                  <a:gd name="connsiteX7" fmla="*/ 408201 w 779874"/>
                  <a:gd name="connsiteY7" fmla="*/ 513360 h 701412"/>
                  <a:gd name="connsiteX8" fmla="*/ 253785 w 779874"/>
                  <a:gd name="connsiteY8" fmla="*/ 377831 h 701412"/>
                  <a:gd name="connsiteX9" fmla="*/ 474732 w 779874"/>
                  <a:gd name="connsiteY9" fmla="*/ 520288 h 701412"/>
                  <a:gd name="connsiteX10" fmla="*/ 0 w 779874"/>
                  <a:gd name="connsiteY10" fmla="*/ 119964 h 701412"/>
                  <a:gd name="connsiteX11" fmla="*/ 563092 w 779874"/>
                  <a:gd name="connsiteY11" fmla="*/ 507191 h 701412"/>
                  <a:gd name="connsiteX12" fmla="*/ 328004 w 779874"/>
                  <a:gd name="connsiteY12" fmla="*/ 230343 h 701412"/>
                  <a:gd name="connsiteX13" fmla="*/ 600581 w 779874"/>
                  <a:gd name="connsiteY13" fmla="*/ 433637 h 701412"/>
                  <a:gd name="connsiteX14" fmla="*/ 347175 w 779874"/>
                  <a:gd name="connsiteY14" fmla="*/ 151379 h 701412"/>
                  <a:gd name="connsiteX15" fmla="*/ 545724 w 779874"/>
                  <a:gd name="connsiteY15" fmla="*/ 323353 h 701412"/>
                  <a:gd name="connsiteX16" fmla="*/ 212026 w 779874"/>
                  <a:gd name="connsiteY16" fmla="*/ 0 h 701412"/>
                  <a:gd name="connsiteX17" fmla="*/ 432593 w 779874"/>
                  <a:gd name="connsiteY17" fmla="*/ 162673 h 701412"/>
                  <a:gd name="connsiteX18" fmla="*/ 755566 w 779874"/>
                  <a:gd name="connsiteY18" fmla="*/ 530918 h 70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9874" h="701412">
                    <a:moveTo>
                      <a:pt x="755566" y="530918"/>
                    </a:moveTo>
                    <a:cubicBezTo>
                      <a:pt x="780053" y="578847"/>
                      <a:pt x="795713" y="645757"/>
                      <a:pt x="753953" y="679640"/>
                    </a:cubicBezTo>
                    <a:cubicBezTo>
                      <a:pt x="737154" y="693307"/>
                      <a:pt x="714756" y="697577"/>
                      <a:pt x="693212" y="699665"/>
                    </a:cubicBezTo>
                    <a:cubicBezTo>
                      <a:pt x="584352" y="710010"/>
                      <a:pt x="475966" y="673186"/>
                      <a:pt x="379539" y="621461"/>
                    </a:cubicBezTo>
                    <a:cubicBezTo>
                      <a:pt x="248850" y="551418"/>
                      <a:pt x="135814" y="455276"/>
                      <a:pt x="30750" y="349928"/>
                    </a:cubicBezTo>
                    <a:cubicBezTo>
                      <a:pt x="149576" y="433257"/>
                      <a:pt x="277512" y="501022"/>
                      <a:pt x="421489" y="547053"/>
                    </a:cubicBezTo>
                    <a:cubicBezTo>
                      <a:pt x="351826" y="512031"/>
                      <a:pt x="287193" y="467899"/>
                      <a:pt x="226357" y="419211"/>
                    </a:cubicBezTo>
                    <a:cubicBezTo>
                      <a:pt x="280834" y="460970"/>
                      <a:pt x="342620" y="493050"/>
                      <a:pt x="408201" y="513360"/>
                    </a:cubicBezTo>
                    <a:cubicBezTo>
                      <a:pt x="354578" y="470651"/>
                      <a:pt x="303043" y="425475"/>
                      <a:pt x="253785" y="377831"/>
                    </a:cubicBezTo>
                    <a:cubicBezTo>
                      <a:pt x="319367" y="436579"/>
                      <a:pt x="394155" y="484793"/>
                      <a:pt x="474732" y="520288"/>
                    </a:cubicBezTo>
                    <a:cubicBezTo>
                      <a:pt x="331610" y="370238"/>
                      <a:pt x="172164" y="235753"/>
                      <a:pt x="0" y="119964"/>
                    </a:cubicBezTo>
                    <a:cubicBezTo>
                      <a:pt x="200542" y="228919"/>
                      <a:pt x="389599" y="358944"/>
                      <a:pt x="563092" y="507191"/>
                    </a:cubicBezTo>
                    <a:cubicBezTo>
                      <a:pt x="484698" y="414940"/>
                      <a:pt x="406398" y="322594"/>
                      <a:pt x="328004" y="230343"/>
                    </a:cubicBezTo>
                    <a:cubicBezTo>
                      <a:pt x="416648" y="301050"/>
                      <a:pt x="505388" y="371946"/>
                      <a:pt x="600581" y="433637"/>
                    </a:cubicBezTo>
                    <a:cubicBezTo>
                      <a:pt x="509374" y="345847"/>
                      <a:pt x="424620" y="251413"/>
                      <a:pt x="347175" y="151379"/>
                    </a:cubicBezTo>
                    <a:cubicBezTo>
                      <a:pt x="403741" y="218764"/>
                      <a:pt x="470936" y="277038"/>
                      <a:pt x="545724" y="323353"/>
                    </a:cubicBezTo>
                    <a:cubicBezTo>
                      <a:pt x="443223" y="206995"/>
                      <a:pt x="331515" y="98800"/>
                      <a:pt x="212026" y="0"/>
                    </a:cubicBezTo>
                    <a:cubicBezTo>
                      <a:pt x="288142" y="50586"/>
                      <a:pt x="361696" y="104874"/>
                      <a:pt x="432593" y="162673"/>
                    </a:cubicBezTo>
                    <a:cubicBezTo>
                      <a:pt x="560340" y="266408"/>
                      <a:pt x="680873" y="384474"/>
                      <a:pt x="755566" y="530918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44C2F23D-DF46-4F39-89B5-3DED93F82201}"/>
                  </a:ext>
                </a:extLst>
              </p:cNvPr>
              <p:cNvSpPr/>
              <p:nvPr/>
            </p:nvSpPr>
            <p:spPr>
              <a:xfrm>
                <a:off x="6718477" y="4225252"/>
                <a:ext cx="1032129" cy="800363"/>
              </a:xfrm>
              <a:custGeom>
                <a:avLst/>
                <a:gdLst>
                  <a:gd name="connsiteX0" fmla="*/ 1032130 w 1032129"/>
                  <a:gd name="connsiteY0" fmla="*/ 800363 h 800363"/>
                  <a:gd name="connsiteX1" fmla="*/ 351636 w 1032129"/>
                  <a:gd name="connsiteY1" fmla="*/ 301429 h 800363"/>
                  <a:gd name="connsiteX2" fmla="*/ 179662 w 1032129"/>
                  <a:gd name="connsiteY2" fmla="*/ 174537 h 800363"/>
                  <a:gd name="connsiteX3" fmla="*/ 11389 w 1032129"/>
                  <a:gd name="connsiteY3" fmla="*/ 41285 h 800363"/>
                  <a:gd name="connsiteX4" fmla="*/ 0 w 1032129"/>
                  <a:gd name="connsiteY4" fmla="*/ 31984 h 800363"/>
                  <a:gd name="connsiteX5" fmla="*/ 38628 w 1032129"/>
                  <a:gd name="connsiteY5" fmla="*/ 0 h 800363"/>
                  <a:gd name="connsiteX6" fmla="*/ 111707 w 1032129"/>
                  <a:gd name="connsiteY6" fmla="*/ 69663 h 800363"/>
                  <a:gd name="connsiteX7" fmla="*/ 262232 w 1032129"/>
                  <a:gd name="connsiteY7" fmla="*/ 184312 h 800363"/>
                  <a:gd name="connsiteX8" fmla="*/ 865945 w 1032129"/>
                  <a:gd name="connsiteY8" fmla="*/ 670244 h 800363"/>
                  <a:gd name="connsiteX9" fmla="*/ 1032130 w 1032129"/>
                  <a:gd name="connsiteY9" fmla="*/ 800363 h 80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32129" h="800363">
                    <a:moveTo>
                      <a:pt x="1032130" y="800363"/>
                    </a:moveTo>
                    <a:cubicBezTo>
                      <a:pt x="774074" y="686378"/>
                      <a:pt x="575715" y="472929"/>
                      <a:pt x="351636" y="301429"/>
                    </a:cubicBezTo>
                    <a:cubicBezTo>
                      <a:pt x="295070" y="258151"/>
                      <a:pt x="236607" y="217340"/>
                      <a:pt x="179662" y="174537"/>
                    </a:cubicBezTo>
                    <a:cubicBezTo>
                      <a:pt x="122622" y="131638"/>
                      <a:pt x="66056" y="87316"/>
                      <a:pt x="11389" y="41285"/>
                    </a:cubicBezTo>
                    <a:cubicBezTo>
                      <a:pt x="7498" y="38058"/>
                      <a:pt x="3796" y="34926"/>
                      <a:pt x="0" y="31984"/>
                    </a:cubicBezTo>
                    <a:cubicBezTo>
                      <a:pt x="4935" y="16134"/>
                      <a:pt x="16799" y="4081"/>
                      <a:pt x="38628" y="0"/>
                    </a:cubicBezTo>
                    <a:cubicBezTo>
                      <a:pt x="63684" y="22303"/>
                      <a:pt x="86841" y="46980"/>
                      <a:pt x="111707" y="69663"/>
                    </a:cubicBezTo>
                    <a:cubicBezTo>
                      <a:pt x="158402" y="112087"/>
                      <a:pt x="211076" y="147298"/>
                      <a:pt x="262232" y="184312"/>
                    </a:cubicBezTo>
                    <a:cubicBezTo>
                      <a:pt x="471505" y="335881"/>
                      <a:pt x="655912" y="519719"/>
                      <a:pt x="865945" y="670244"/>
                    </a:cubicBezTo>
                    <a:cubicBezTo>
                      <a:pt x="923175" y="711339"/>
                      <a:pt x="982682" y="750157"/>
                      <a:pt x="1032130" y="800363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1FA1F530-3706-4197-905D-6BA0C76079E1}"/>
                  </a:ext>
                </a:extLst>
              </p:cNvPr>
              <p:cNvSpPr/>
              <p:nvPr/>
            </p:nvSpPr>
            <p:spPr>
              <a:xfrm>
                <a:off x="6820788" y="4373499"/>
                <a:ext cx="391876" cy="320695"/>
              </a:xfrm>
              <a:custGeom>
                <a:avLst/>
                <a:gdLst>
                  <a:gd name="connsiteX0" fmla="*/ 391877 w 391876"/>
                  <a:gd name="connsiteY0" fmla="*/ 320696 h 320695"/>
                  <a:gd name="connsiteX1" fmla="*/ 355432 w 391876"/>
                  <a:gd name="connsiteY1" fmla="*/ 300575 h 320695"/>
                  <a:gd name="connsiteX2" fmla="*/ 0 w 391876"/>
                  <a:gd name="connsiteY2" fmla="*/ 0 h 320695"/>
                  <a:gd name="connsiteX3" fmla="*/ 206995 w 391876"/>
                  <a:gd name="connsiteY3" fmla="*/ 148152 h 320695"/>
                  <a:gd name="connsiteX4" fmla="*/ 302189 w 391876"/>
                  <a:gd name="connsiteY4" fmla="*/ 231482 h 320695"/>
                  <a:gd name="connsiteX5" fmla="*/ 391877 w 391876"/>
                  <a:gd name="connsiteY5" fmla="*/ 320696 h 32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1876" h="320695">
                    <a:moveTo>
                      <a:pt x="391877" y="320696"/>
                    </a:moveTo>
                    <a:cubicBezTo>
                      <a:pt x="377831" y="319082"/>
                      <a:pt x="366252" y="309591"/>
                      <a:pt x="355432" y="300575"/>
                    </a:cubicBezTo>
                    <a:cubicBezTo>
                      <a:pt x="237556" y="201111"/>
                      <a:pt x="111327" y="106582"/>
                      <a:pt x="0" y="0"/>
                    </a:cubicBezTo>
                    <a:cubicBezTo>
                      <a:pt x="72700" y="43278"/>
                      <a:pt x="141603" y="94529"/>
                      <a:pt x="206995" y="148152"/>
                    </a:cubicBezTo>
                    <a:cubicBezTo>
                      <a:pt x="239644" y="174916"/>
                      <a:pt x="271343" y="202725"/>
                      <a:pt x="302189" y="231482"/>
                    </a:cubicBezTo>
                    <a:cubicBezTo>
                      <a:pt x="317184" y="245243"/>
                      <a:pt x="374604" y="320411"/>
                      <a:pt x="391877" y="320696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ACA4B812-E6E0-428E-AFF9-0B2805ADC107}"/>
                  </a:ext>
                </a:extLst>
              </p:cNvPr>
              <p:cNvSpPr/>
              <p:nvPr/>
            </p:nvSpPr>
            <p:spPr>
              <a:xfrm>
                <a:off x="6942146" y="4348633"/>
                <a:ext cx="515003" cy="389602"/>
              </a:xfrm>
              <a:custGeom>
                <a:avLst/>
                <a:gdLst>
                  <a:gd name="connsiteX0" fmla="*/ 417438 w 515003"/>
                  <a:gd name="connsiteY0" fmla="*/ 334457 h 389602"/>
                  <a:gd name="connsiteX1" fmla="*/ 515004 w 515003"/>
                  <a:gd name="connsiteY1" fmla="*/ 389599 h 389602"/>
                  <a:gd name="connsiteX2" fmla="*/ 278207 w 515003"/>
                  <a:gd name="connsiteY2" fmla="*/ 169981 h 389602"/>
                  <a:gd name="connsiteX3" fmla="*/ 80038 w 515003"/>
                  <a:gd name="connsiteY3" fmla="*/ 28473 h 389602"/>
                  <a:gd name="connsiteX4" fmla="*/ 30 w 515003"/>
                  <a:gd name="connsiteY4" fmla="*/ 0 h 389602"/>
                  <a:gd name="connsiteX5" fmla="*/ 97122 w 515003"/>
                  <a:gd name="connsiteY5" fmla="*/ 73364 h 389602"/>
                  <a:gd name="connsiteX6" fmla="*/ 210063 w 515003"/>
                  <a:gd name="connsiteY6" fmla="*/ 156030 h 389602"/>
                  <a:gd name="connsiteX7" fmla="*/ 417438 w 515003"/>
                  <a:gd name="connsiteY7" fmla="*/ 334457 h 38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5003" h="389602">
                    <a:moveTo>
                      <a:pt x="417438" y="334457"/>
                    </a:moveTo>
                    <a:cubicBezTo>
                      <a:pt x="445151" y="360937"/>
                      <a:pt x="476661" y="389979"/>
                      <a:pt x="515004" y="389599"/>
                    </a:cubicBezTo>
                    <a:cubicBezTo>
                      <a:pt x="436040" y="316425"/>
                      <a:pt x="357171" y="243250"/>
                      <a:pt x="278207" y="169981"/>
                    </a:cubicBezTo>
                    <a:cubicBezTo>
                      <a:pt x="218320" y="114460"/>
                      <a:pt x="156439" y="57609"/>
                      <a:pt x="80038" y="28473"/>
                    </a:cubicBezTo>
                    <a:cubicBezTo>
                      <a:pt x="53748" y="18412"/>
                      <a:pt x="26415" y="9111"/>
                      <a:pt x="30" y="0"/>
                    </a:cubicBezTo>
                    <a:cubicBezTo>
                      <a:pt x="-1773" y="21165"/>
                      <a:pt x="77760" y="59982"/>
                      <a:pt x="97122" y="73364"/>
                    </a:cubicBezTo>
                    <a:cubicBezTo>
                      <a:pt x="135465" y="99939"/>
                      <a:pt x="173143" y="127462"/>
                      <a:pt x="210063" y="156030"/>
                    </a:cubicBezTo>
                    <a:cubicBezTo>
                      <a:pt x="282288" y="211836"/>
                      <a:pt x="351476" y="271438"/>
                      <a:pt x="417438" y="33445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3" name="Graphic 14">
              <a:extLst>
                <a:ext uri="{FF2B5EF4-FFF2-40B4-BE49-F238E27FC236}">
                  <a16:creationId xmlns:a16="http://schemas.microsoft.com/office/drawing/2014/main" id="{81BCCF6B-2060-42C0-946E-6517A01FE707}"/>
                </a:ext>
              </a:extLst>
            </p:cNvPr>
            <p:cNvGrpSpPr/>
            <p:nvPr/>
          </p:nvGrpSpPr>
          <p:grpSpPr>
            <a:xfrm>
              <a:off x="5196809" y="4271682"/>
              <a:ext cx="1183743" cy="426820"/>
              <a:chOff x="5196809" y="4271682"/>
              <a:chExt cx="1183743" cy="426820"/>
            </a:xfrm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FD52E0E8-E553-4C44-AC9A-DCD874B89915}"/>
                  </a:ext>
                </a:extLst>
              </p:cNvPr>
              <p:cNvSpPr/>
              <p:nvPr/>
            </p:nvSpPr>
            <p:spPr>
              <a:xfrm>
                <a:off x="5196809" y="4271682"/>
                <a:ext cx="1183743" cy="426820"/>
              </a:xfrm>
              <a:custGeom>
                <a:avLst/>
                <a:gdLst>
                  <a:gd name="connsiteX0" fmla="*/ 43848 w 1183743"/>
                  <a:gd name="connsiteY0" fmla="*/ 410081 h 426820"/>
                  <a:gd name="connsiteX1" fmla="*/ 501876 w 1183743"/>
                  <a:gd name="connsiteY1" fmla="*/ 391573 h 426820"/>
                  <a:gd name="connsiteX2" fmla="*/ 606275 w 1183743"/>
                  <a:gd name="connsiteY2" fmla="*/ 366423 h 426820"/>
                  <a:gd name="connsiteX3" fmla="*/ 1055667 w 1183743"/>
                  <a:gd name="connsiteY3" fmla="*/ 183914 h 426820"/>
                  <a:gd name="connsiteX4" fmla="*/ 1182560 w 1183743"/>
                  <a:gd name="connsiteY4" fmla="*/ 52086 h 426820"/>
                  <a:gd name="connsiteX5" fmla="*/ 1015046 w 1183743"/>
                  <a:gd name="connsiteY5" fmla="*/ 2544 h 426820"/>
                  <a:gd name="connsiteX6" fmla="*/ 710295 w 1183743"/>
                  <a:gd name="connsiteY6" fmla="*/ 20102 h 426820"/>
                  <a:gd name="connsiteX7" fmla="*/ 581599 w 1183743"/>
                  <a:gd name="connsiteY7" fmla="*/ 49049 h 426820"/>
                  <a:gd name="connsiteX8" fmla="*/ 352111 w 1183743"/>
                  <a:gd name="connsiteY8" fmla="*/ 133612 h 426820"/>
                  <a:gd name="connsiteX9" fmla="*/ 96807 w 1183743"/>
                  <a:gd name="connsiteY9" fmla="*/ 304542 h 426820"/>
                  <a:gd name="connsiteX10" fmla="*/ 55237 w 1183743"/>
                  <a:gd name="connsiteY10" fmla="*/ 352756 h 426820"/>
                  <a:gd name="connsiteX11" fmla="*/ 139895 w 1183743"/>
                  <a:gd name="connsiteY11" fmla="*/ 327985 h 426820"/>
                  <a:gd name="connsiteX12" fmla="*/ 120154 w 1183743"/>
                  <a:gd name="connsiteY12" fmla="*/ 351997 h 426820"/>
                  <a:gd name="connsiteX13" fmla="*/ 165426 w 1183743"/>
                  <a:gd name="connsiteY13" fmla="*/ 352281 h 426820"/>
                  <a:gd name="connsiteX14" fmla="*/ 0 w 1183743"/>
                  <a:gd name="connsiteY14" fmla="*/ 399356 h 426820"/>
                  <a:gd name="connsiteX15" fmla="*/ 43848 w 1183743"/>
                  <a:gd name="connsiteY15" fmla="*/ 410081 h 42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83743" h="426820">
                    <a:moveTo>
                      <a:pt x="43848" y="410081"/>
                    </a:moveTo>
                    <a:cubicBezTo>
                      <a:pt x="194468" y="442065"/>
                      <a:pt x="352395" y="423937"/>
                      <a:pt x="501876" y="391573"/>
                    </a:cubicBezTo>
                    <a:cubicBezTo>
                      <a:pt x="536897" y="383981"/>
                      <a:pt x="571729" y="375629"/>
                      <a:pt x="606275" y="366423"/>
                    </a:cubicBezTo>
                    <a:cubicBezTo>
                      <a:pt x="764298" y="324473"/>
                      <a:pt x="916911" y="265250"/>
                      <a:pt x="1055667" y="183914"/>
                    </a:cubicBezTo>
                    <a:cubicBezTo>
                      <a:pt x="1092207" y="162559"/>
                      <a:pt x="1195942" y="104380"/>
                      <a:pt x="1182560" y="52086"/>
                    </a:cubicBezTo>
                    <a:cubicBezTo>
                      <a:pt x="1169652" y="1310"/>
                      <a:pt x="1054908" y="5106"/>
                      <a:pt x="1015046" y="2544"/>
                    </a:cubicBezTo>
                    <a:cubicBezTo>
                      <a:pt x="912735" y="-4100"/>
                      <a:pt x="810329" y="2449"/>
                      <a:pt x="710295" y="20102"/>
                    </a:cubicBezTo>
                    <a:cubicBezTo>
                      <a:pt x="666827" y="27694"/>
                      <a:pt x="623834" y="37470"/>
                      <a:pt x="581599" y="49049"/>
                    </a:cubicBezTo>
                    <a:cubicBezTo>
                      <a:pt x="502541" y="70783"/>
                      <a:pt x="425759" y="99255"/>
                      <a:pt x="352111" y="133612"/>
                    </a:cubicBezTo>
                    <a:cubicBezTo>
                      <a:pt x="257961" y="177555"/>
                      <a:pt x="167324" y="231937"/>
                      <a:pt x="96807" y="304542"/>
                    </a:cubicBezTo>
                    <a:cubicBezTo>
                      <a:pt x="82001" y="319728"/>
                      <a:pt x="68144" y="335767"/>
                      <a:pt x="55237" y="352756"/>
                    </a:cubicBezTo>
                    <a:cubicBezTo>
                      <a:pt x="83425" y="344499"/>
                      <a:pt x="111707" y="336242"/>
                      <a:pt x="139895" y="327985"/>
                    </a:cubicBezTo>
                    <a:cubicBezTo>
                      <a:pt x="133346" y="336052"/>
                      <a:pt x="126703" y="344024"/>
                      <a:pt x="120154" y="351997"/>
                    </a:cubicBezTo>
                    <a:cubicBezTo>
                      <a:pt x="135245" y="352092"/>
                      <a:pt x="150335" y="352186"/>
                      <a:pt x="165426" y="352281"/>
                    </a:cubicBezTo>
                    <a:cubicBezTo>
                      <a:pt x="116548" y="381893"/>
                      <a:pt x="58748" y="398312"/>
                      <a:pt x="0" y="399356"/>
                    </a:cubicBezTo>
                    <a:cubicBezTo>
                      <a:pt x="14616" y="403437"/>
                      <a:pt x="29137" y="407044"/>
                      <a:pt x="43848" y="410081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FD0DC857-4555-49DB-923C-84858EFF627F}"/>
                  </a:ext>
                </a:extLst>
              </p:cNvPr>
              <p:cNvSpPr/>
              <p:nvPr/>
            </p:nvSpPr>
            <p:spPr>
              <a:xfrm>
                <a:off x="5196809" y="4312948"/>
                <a:ext cx="1018937" cy="369169"/>
              </a:xfrm>
              <a:custGeom>
                <a:avLst/>
                <a:gdLst>
                  <a:gd name="connsiteX0" fmla="*/ 43848 w 1018937"/>
                  <a:gd name="connsiteY0" fmla="*/ 368814 h 369169"/>
                  <a:gd name="connsiteX1" fmla="*/ 179567 w 1018937"/>
                  <a:gd name="connsiteY1" fmla="*/ 360083 h 369169"/>
                  <a:gd name="connsiteX2" fmla="*/ 138282 w 1018937"/>
                  <a:gd name="connsiteY2" fmla="*/ 348124 h 369169"/>
                  <a:gd name="connsiteX3" fmla="*/ 251507 w 1018937"/>
                  <a:gd name="connsiteY3" fmla="*/ 323733 h 369169"/>
                  <a:gd name="connsiteX4" fmla="*/ 202535 w 1018937"/>
                  <a:gd name="connsiteY4" fmla="*/ 321265 h 369169"/>
                  <a:gd name="connsiteX5" fmla="*/ 1018937 w 1018937"/>
                  <a:gd name="connsiteY5" fmla="*/ 0 h 369169"/>
                  <a:gd name="connsiteX6" fmla="*/ 189437 w 1018937"/>
                  <a:gd name="connsiteY6" fmla="*/ 288332 h 369169"/>
                  <a:gd name="connsiteX7" fmla="*/ 268876 w 1018937"/>
                  <a:gd name="connsiteY7" fmla="*/ 231292 h 369169"/>
                  <a:gd name="connsiteX8" fmla="*/ 137238 w 1018937"/>
                  <a:gd name="connsiteY8" fmla="*/ 275329 h 369169"/>
                  <a:gd name="connsiteX9" fmla="*/ 230628 w 1018937"/>
                  <a:gd name="connsiteY9" fmla="*/ 212595 h 369169"/>
                  <a:gd name="connsiteX10" fmla="*/ 96807 w 1018937"/>
                  <a:gd name="connsiteY10" fmla="*/ 263181 h 369169"/>
                  <a:gd name="connsiteX11" fmla="*/ 55237 w 1018937"/>
                  <a:gd name="connsiteY11" fmla="*/ 311395 h 369169"/>
                  <a:gd name="connsiteX12" fmla="*/ 139895 w 1018937"/>
                  <a:gd name="connsiteY12" fmla="*/ 286624 h 369169"/>
                  <a:gd name="connsiteX13" fmla="*/ 120154 w 1018937"/>
                  <a:gd name="connsiteY13" fmla="*/ 310635 h 369169"/>
                  <a:gd name="connsiteX14" fmla="*/ 165426 w 1018937"/>
                  <a:gd name="connsiteY14" fmla="*/ 310920 h 369169"/>
                  <a:gd name="connsiteX15" fmla="*/ 0 w 1018937"/>
                  <a:gd name="connsiteY15" fmla="*/ 357995 h 369169"/>
                  <a:gd name="connsiteX16" fmla="*/ 43848 w 1018937"/>
                  <a:gd name="connsiteY16" fmla="*/ 368814 h 369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8937" h="369169">
                    <a:moveTo>
                      <a:pt x="43848" y="368814"/>
                    </a:moveTo>
                    <a:cubicBezTo>
                      <a:pt x="89404" y="370238"/>
                      <a:pt x="134960" y="367391"/>
                      <a:pt x="179567" y="360083"/>
                    </a:cubicBezTo>
                    <a:cubicBezTo>
                      <a:pt x="165805" y="356097"/>
                      <a:pt x="151949" y="352110"/>
                      <a:pt x="138282" y="348124"/>
                    </a:cubicBezTo>
                    <a:cubicBezTo>
                      <a:pt x="177289" y="345941"/>
                      <a:pt x="215727" y="337589"/>
                      <a:pt x="251507" y="323733"/>
                    </a:cubicBezTo>
                    <a:cubicBezTo>
                      <a:pt x="236037" y="317374"/>
                      <a:pt x="218290" y="316520"/>
                      <a:pt x="202535" y="321265"/>
                    </a:cubicBezTo>
                    <a:cubicBezTo>
                      <a:pt x="481850" y="230533"/>
                      <a:pt x="754617" y="123096"/>
                      <a:pt x="1018937" y="0"/>
                    </a:cubicBezTo>
                    <a:cubicBezTo>
                      <a:pt x="736585" y="80957"/>
                      <a:pt x="462869" y="184692"/>
                      <a:pt x="189437" y="288332"/>
                    </a:cubicBezTo>
                    <a:cubicBezTo>
                      <a:pt x="215917" y="269350"/>
                      <a:pt x="242396" y="250274"/>
                      <a:pt x="268876" y="231292"/>
                    </a:cubicBezTo>
                    <a:cubicBezTo>
                      <a:pt x="225028" y="246003"/>
                      <a:pt x="181180" y="260714"/>
                      <a:pt x="137238" y="275329"/>
                    </a:cubicBezTo>
                    <a:cubicBezTo>
                      <a:pt x="161534" y="246952"/>
                      <a:pt x="194183" y="225123"/>
                      <a:pt x="230628" y="212595"/>
                    </a:cubicBezTo>
                    <a:cubicBezTo>
                      <a:pt x="183933" y="224743"/>
                      <a:pt x="139800" y="242871"/>
                      <a:pt x="96807" y="263181"/>
                    </a:cubicBezTo>
                    <a:cubicBezTo>
                      <a:pt x="82001" y="278367"/>
                      <a:pt x="68144" y="294406"/>
                      <a:pt x="55237" y="311395"/>
                    </a:cubicBezTo>
                    <a:cubicBezTo>
                      <a:pt x="83425" y="303138"/>
                      <a:pt x="111707" y="294881"/>
                      <a:pt x="139895" y="286624"/>
                    </a:cubicBezTo>
                    <a:cubicBezTo>
                      <a:pt x="133346" y="294691"/>
                      <a:pt x="126703" y="302663"/>
                      <a:pt x="120154" y="310635"/>
                    </a:cubicBezTo>
                    <a:cubicBezTo>
                      <a:pt x="135245" y="310730"/>
                      <a:pt x="150335" y="310825"/>
                      <a:pt x="165426" y="310920"/>
                    </a:cubicBezTo>
                    <a:cubicBezTo>
                      <a:pt x="116548" y="340532"/>
                      <a:pt x="58748" y="356951"/>
                      <a:pt x="0" y="357995"/>
                    </a:cubicBezTo>
                    <a:cubicBezTo>
                      <a:pt x="14616" y="362171"/>
                      <a:pt x="29137" y="365777"/>
                      <a:pt x="43848" y="368814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00E90E83-A887-4991-81EC-12AC4BC946B4}"/>
                  </a:ext>
                </a:extLst>
              </p:cNvPr>
              <p:cNvSpPr/>
              <p:nvPr/>
            </p:nvSpPr>
            <p:spPr>
              <a:xfrm>
                <a:off x="5486755" y="4323388"/>
                <a:ext cx="625257" cy="215442"/>
              </a:xfrm>
              <a:custGeom>
                <a:avLst/>
                <a:gdLst>
                  <a:gd name="connsiteX0" fmla="*/ 126133 w 625257"/>
                  <a:gd name="connsiteY0" fmla="*/ 184217 h 215442"/>
                  <a:gd name="connsiteX1" fmla="*/ 0 w 625257"/>
                  <a:gd name="connsiteY1" fmla="*/ 215442 h 215442"/>
                  <a:gd name="connsiteX2" fmla="*/ 185356 w 625257"/>
                  <a:gd name="connsiteY2" fmla="*/ 133251 h 215442"/>
                  <a:gd name="connsiteX3" fmla="*/ 337874 w 625257"/>
                  <a:gd name="connsiteY3" fmla="*/ 70422 h 215442"/>
                  <a:gd name="connsiteX4" fmla="*/ 625257 w 625257"/>
                  <a:gd name="connsiteY4" fmla="*/ 0 h 215442"/>
                  <a:gd name="connsiteX5" fmla="*/ 509848 w 625257"/>
                  <a:gd name="connsiteY5" fmla="*/ 45461 h 215442"/>
                  <a:gd name="connsiteX6" fmla="*/ 380014 w 625257"/>
                  <a:gd name="connsiteY6" fmla="*/ 92441 h 215442"/>
                  <a:gd name="connsiteX7" fmla="*/ 126133 w 625257"/>
                  <a:gd name="connsiteY7" fmla="*/ 184217 h 21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5257" h="215442">
                    <a:moveTo>
                      <a:pt x="126133" y="184217"/>
                    </a:moveTo>
                    <a:cubicBezTo>
                      <a:pt x="85418" y="198928"/>
                      <a:pt x="43848" y="213829"/>
                      <a:pt x="0" y="215442"/>
                    </a:cubicBezTo>
                    <a:cubicBezTo>
                      <a:pt x="61785" y="188014"/>
                      <a:pt x="123571" y="160680"/>
                      <a:pt x="185356" y="133251"/>
                    </a:cubicBezTo>
                    <a:cubicBezTo>
                      <a:pt x="235563" y="110948"/>
                      <a:pt x="285864" y="88739"/>
                      <a:pt x="337874" y="70422"/>
                    </a:cubicBezTo>
                    <a:cubicBezTo>
                      <a:pt x="428797" y="38438"/>
                      <a:pt x="528545" y="12243"/>
                      <a:pt x="625257" y="0"/>
                    </a:cubicBezTo>
                    <a:cubicBezTo>
                      <a:pt x="599822" y="23632"/>
                      <a:pt x="543636" y="33218"/>
                      <a:pt x="509848" y="45461"/>
                    </a:cubicBezTo>
                    <a:cubicBezTo>
                      <a:pt x="466570" y="61121"/>
                      <a:pt x="423292" y="76781"/>
                      <a:pt x="380014" y="92441"/>
                    </a:cubicBezTo>
                    <a:cubicBezTo>
                      <a:pt x="295355" y="123001"/>
                      <a:pt x="210792" y="153562"/>
                      <a:pt x="126133" y="184217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2CE6BAEE-D465-43AF-92E9-63D5A03F3D11}"/>
                  </a:ext>
                </a:extLst>
              </p:cNvPr>
              <p:cNvSpPr/>
              <p:nvPr/>
            </p:nvSpPr>
            <p:spPr>
              <a:xfrm>
                <a:off x="5511526" y="4401877"/>
                <a:ext cx="590425" cy="219713"/>
              </a:xfrm>
              <a:custGeom>
                <a:avLst/>
                <a:gdLst>
                  <a:gd name="connsiteX0" fmla="*/ 0 w 590425"/>
                  <a:gd name="connsiteY0" fmla="*/ 219713 h 219713"/>
                  <a:gd name="connsiteX1" fmla="*/ 310256 w 590425"/>
                  <a:gd name="connsiteY1" fmla="*/ 144830 h 219713"/>
                  <a:gd name="connsiteX2" fmla="*/ 590426 w 590425"/>
                  <a:gd name="connsiteY2" fmla="*/ 0 h 219713"/>
                  <a:gd name="connsiteX3" fmla="*/ 301904 w 590425"/>
                  <a:gd name="connsiteY3" fmla="*/ 121768 h 219713"/>
                  <a:gd name="connsiteX4" fmla="*/ 0 w 590425"/>
                  <a:gd name="connsiteY4" fmla="*/ 219713 h 219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0425" h="219713">
                    <a:moveTo>
                      <a:pt x="0" y="219713"/>
                    </a:moveTo>
                    <a:cubicBezTo>
                      <a:pt x="104684" y="194088"/>
                      <a:pt x="208419" y="182509"/>
                      <a:pt x="310256" y="144830"/>
                    </a:cubicBezTo>
                    <a:cubicBezTo>
                      <a:pt x="402697" y="110663"/>
                      <a:pt x="519055" y="66056"/>
                      <a:pt x="590426" y="0"/>
                    </a:cubicBezTo>
                    <a:cubicBezTo>
                      <a:pt x="491911" y="29422"/>
                      <a:pt x="397761" y="84374"/>
                      <a:pt x="301904" y="121768"/>
                    </a:cubicBezTo>
                    <a:cubicBezTo>
                      <a:pt x="203674" y="160300"/>
                      <a:pt x="103260" y="194467"/>
                      <a:pt x="0" y="219713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15261BEA-A422-4CF7-984B-1A651B644240}"/>
                  </a:ext>
                </a:extLst>
              </p:cNvPr>
              <p:cNvSpPr/>
              <p:nvPr/>
            </p:nvSpPr>
            <p:spPr>
              <a:xfrm>
                <a:off x="5802800" y="4569011"/>
                <a:ext cx="51914" cy="26004"/>
              </a:xfrm>
              <a:custGeom>
                <a:avLst/>
                <a:gdLst>
                  <a:gd name="connsiteX0" fmla="*/ 0 w 51914"/>
                  <a:gd name="connsiteY0" fmla="*/ 26005 h 26004"/>
                  <a:gd name="connsiteX1" fmla="*/ 39577 w 51914"/>
                  <a:gd name="connsiteY1" fmla="*/ 10250 h 26004"/>
                  <a:gd name="connsiteX2" fmla="*/ 51915 w 51914"/>
                  <a:gd name="connsiteY2" fmla="*/ 0 h 26004"/>
                  <a:gd name="connsiteX3" fmla="*/ 0 w 51914"/>
                  <a:gd name="connsiteY3" fmla="*/ 26005 h 2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14" h="26004">
                    <a:moveTo>
                      <a:pt x="0" y="26005"/>
                    </a:moveTo>
                    <a:cubicBezTo>
                      <a:pt x="13192" y="20880"/>
                      <a:pt x="26479" y="15660"/>
                      <a:pt x="39577" y="10250"/>
                    </a:cubicBezTo>
                    <a:cubicBezTo>
                      <a:pt x="43753" y="6833"/>
                      <a:pt x="47834" y="3417"/>
                      <a:pt x="51915" y="0"/>
                    </a:cubicBezTo>
                    <a:cubicBezTo>
                      <a:pt x="33123" y="5884"/>
                      <a:pt x="15565" y="14711"/>
                      <a:pt x="0" y="26005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DFAB36C2-A830-4332-8EDE-16F5783649EA}"/>
                  </a:ext>
                </a:extLst>
              </p:cNvPr>
              <p:cNvSpPr/>
              <p:nvPr/>
            </p:nvSpPr>
            <p:spPr>
              <a:xfrm>
                <a:off x="5745380" y="4271682"/>
                <a:ext cx="635172" cy="367182"/>
              </a:xfrm>
              <a:custGeom>
                <a:avLst/>
                <a:gdLst>
                  <a:gd name="connsiteX0" fmla="*/ 53623 w 635172"/>
                  <a:gd name="connsiteY0" fmla="*/ 367182 h 367182"/>
                  <a:gd name="connsiteX1" fmla="*/ 57704 w 635172"/>
                  <a:gd name="connsiteY1" fmla="*/ 366423 h 367182"/>
                  <a:gd name="connsiteX2" fmla="*/ 507096 w 635172"/>
                  <a:gd name="connsiteY2" fmla="*/ 183914 h 367182"/>
                  <a:gd name="connsiteX3" fmla="*/ 633989 w 635172"/>
                  <a:gd name="connsiteY3" fmla="*/ 52086 h 367182"/>
                  <a:gd name="connsiteX4" fmla="*/ 466475 w 635172"/>
                  <a:gd name="connsiteY4" fmla="*/ 2544 h 367182"/>
                  <a:gd name="connsiteX5" fmla="*/ 161724 w 635172"/>
                  <a:gd name="connsiteY5" fmla="*/ 20102 h 367182"/>
                  <a:gd name="connsiteX6" fmla="*/ 118541 w 635172"/>
                  <a:gd name="connsiteY6" fmla="*/ 31396 h 367182"/>
                  <a:gd name="connsiteX7" fmla="*/ 299341 w 635172"/>
                  <a:gd name="connsiteY7" fmla="*/ 15072 h 367182"/>
                  <a:gd name="connsiteX8" fmla="*/ 0 w 635172"/>
                  <a:gd name="connsiteY8" fmla="*/ 116719 h 367182"/>
                  <a:gd name="connsiteX9" fmla="*/ 398616 w 635172"/>
                  <a:gd name="connsiteY9" fmla="*/ 58824 h 367182"/>
                  <a:gd name="connsiteX10" fmla="*/ 165995 w 635172"/>
                  <a:gd name="connsiteY10" fmla="*/ 120135 h 367182"/>
                  <a:gd name="connsiteX11" fmla="*/ 407062 w 635172"/>
                  <a:gd name="connsiteY11" fmla="*/ 77237 h 367182"/>
                  <a:gd name="connsiteX12" fmla="*/ 431454 w 635172"/>
                  <a:gd name="connsiteY12" fmla="*/ 83785 h 367182"/>
                  <a:gd name="connsiteX13" fmla="*/ 248755 w 635172"/>
                  <a:gd name="connsiteY13" fmla="*/ 188564 h 367182"/>
                  <a:gd name="connsiteX14" fmla="*/ 441609 w 635172"/>
                  <a:gd name="connsiteY14" fmla="*/ 126020 h 367182"/>
                  <a:gd name="connsiteX15" fmla="*/ 97091 w 635172"/>
                  <a:gd name="connsiteY15" fmla="*/ 307580 h 367182"/>
                  <a:gd name="connsiteX16" fmla="*/ 85797 w 635172"/>
                  <a:gd name="connsiteY16" fmla="*/ 316975 h 367182"/>
                  <a:gd name="connsiteX17" fmla="*/ 282637 w 635172"/>
                  <a:gd name="connsiteY17" fmla="*/ 259935 h 367182"/>
                  <a:gd name="connsiteX18" fmla="*/ 53623 w 635172"/>
                  <a:gd name="connsiteY18" fmla="*/ 367182 h 36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35172" h="367182">
                    <a:moveTo>
                      <a:pt x="53623" y="367182"/>
                    </a:moveTo>
                    <a:cubicBezTo>
                      <a:pt x="55047" y="366992"/>
                      <a:pt x="56376" y="366707"/>
                      <a:pt x="57704" y="366423"/>
                    </a:cubicBezTo>
                    <a:cubicBezTo>
                      <a:pt x="215727" y="324473"/>
                      <a:pt x="368340" y="265250"/>
                      <a:pt x="507096" y="183914"/>
                    </a:cubicBezTo>
                    <a:cubicBezTo>
                      <a:pt x="543636" y="162559"/>
                      <a:pt x="647371" y="104380"/>
                      <a:pt x="633989" y="52086"/>
                    </a:cubicBezTo>
                    <a:cubicBezTo>
                      <a:pt x="621081" y="1310"/>
                      <a:pt x="506337" y="5106"/>
                      <a:pt x="466475" y="2544"/>
                    </a:cubicBezTo>
                    <a:cubicBezTo>
                      <a:pt x="364164" y="-4100"/>
                      <a:pt x="261758" y="2449"/>
                      <a:pt x="161724" y="20102"/>
                    </a:cubicBezTo>
                    <a:cubicBezTo>
                      <a:pt x="147298" y="25037"/>
                      <a:pt x="132872" y="29213"/>
                      <a:pt x="118541" y="31396"/>
                    </a:cubicBezTo>
                    <a:cubicBezTo>
                      <a:pt x="178238" y="22095"/>
                      <a:pt x="238695" y="16685"/>
                      <a:pt x="299341" y="15072"/>
                    </a:cubicBezTo>
                    <a:cubicBezTo>
                      <a:pt x="196745" y="41836"/>
                      <a:pt x="93200" y="68980"/>
                      <a:pt x="0" y="116719"/>
                    </a:cubicBezTo>
                    <a:cubicBezTo>
                      <a:pt x="132208" y="94130"/>
                      <a:pt x="265174" y="74864"/>
                      <a:pt x="398616" y="58824"/>
                    </a:cubicBezTo>
                    <a:cubicBezTo>
                      <a:pt x="321075" y="79230"/>
                      <a:pt x="243535" y="99635"/>
                      <a:pt x="165995" y="120135"/>
                    </a:cubicBezTo>
                    <a:cubicBezTo>
                      <a:pt x="245908" y="103811"/>
                      <a:pt x="326295" y="89480"/>
                      <a:pt x="407062" y="77237"/>
                    </a:cubicBezTo>
                    <a:cubicBezTo>
                      <a:pt x="415984" y="75813"/>
                      <a:pt x="427658" y="75813"/>
                      <a:pt x="431454" y="83785"/>
                    </a:cubicBezTo>
                    <a:cubicBezTo>
                      <a:pt x="364449" y="109031"/>
                      <a:pt x="294596" y="136175"/>
                      <a:pt x="248755" y="188564"/>
                    </a:cubicBezTo>
                    <a:cubicBezTo>
                      <a:pt x="308832" y="158288"/>
                      <a:pt x="374129" y="137124"/>
                      <a:pt x="441609" y="126020"/>
                    </a:cubicBezTo>
                    <a:cubicBezTo>
                      <a:pt x="333698" y="197201"/>
                      <a:pt x="218100" y="258132"/>
                      <a:pt x="97091" y="307580"/>
                    </a:cubicBezTo>
                    <a:cubicBezTo>
                      <a:pt x="93390" y="310711"/>
                      <a:pt x="89594" y="313843"/>
                      <a:pt x="85797" y="316975"/>
                    </a:cubicBezTo>
                    <a:cubicBezTo>
                      <a:pt x="151379" y="297994"/>
                      <a:pt x="217056" y="278917"/>
                      <a:pt x="282637" y="259935"/>
                    </a:cubicBezTo>
                    <a:cubicBezTo>
                      <a:pt x="204813" y="293058"/>
                      <a:pt x="128411" y="328839"/>
                      <a:pt x="53623" y="367182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4" name="Graphic 14">
              <a:extLst>
                <a:ext uri="{FF2B5EF4-FFF2-40B4-BE49-F238E27FC236}">
                  <a16:creationId xmlns:a16="http://schemas.microsoft.com/office/drawing/2014/main" id="{536EA419-D893-4ADA-A808-763072DB333F}"/>
                </a:ext>
              </a:extLst>
            </p:cNvPr>
            <p:cNvGrpSpPr/>
            <p:nvPr/>
          </p:nvGrpSpPr>
          <p:grpSpPr>
            <a:xfrm>
              <a:off x="5950866" y="5927215"/>
              <a:ext cx="399307" cy="1527297"/>
              <a:chOff x="5950866" y="5927215"/>
              <a:chExt cx="399307" cy="1527297"/>
            </a:xfrm>
          </p:grpSpPr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DA801309-49DA-422E-866A-CE3978E1B34A}"/>
                  </a:ext>
                </a:extLst>
              </p:cNvPr>
              <p:cNvSpPr/>
              <p:nvPr/>
            </p:nvSpPr>
            <p:spPr>
              <a:xfrm>
                <a:off x="5950866" y="5927215"/>
                <a:ext cx="399307" cy="1527203"/>
              </a:xfrm>
              <a:custGeom>
                <a:avLst/>
                <a:gdLst>
                  <a:gd name="connsiteX0" fmla="*/ 208885 w 399307"/>
                  <a:gd name="connsiteY0" fmla="*/ 1481173 h 1527203"/>
                  <a:gd name="connsiteX1" fmla="*/ 377537 w 399307"/>
                  <a:gd name="connsiteY1" fmla="*/ 941523 h 1527203"/>
                  <a:gd name="connsiteX2" fmla="*/ 391204 w 399307"/>
                  <a:gd name="connsiteY2" fmla="*/ 809221 h 1527203"/>
                  <a:gd name="connsiteX3" fmla="*/ 361687 w 399307"/>
                  <a:gd name="connsiteY3" fmla="*/ 206362 h 1527203"/>
                  <a:gd name="connsiteX4" fmla="*/ 258047 w 399307"/>
                  <a:gd name="connsiteY4" fmla="*/ 316 h 1527203"/>
                  <a:gd name="connsiteX5" fmla="*/ 129541 w 399307"/>
                  <a:gd name="connsiteY5" fmla="*/ 172480 h 1527203"/>
                  <a:gd name="connsiteX6" fmla="*/ 23433 w 399307"/>
                  <a:gd name="connsiteY6" fmla="*/ 533891 h 1527203"/>
                  <a:gd name="connsiteX7" fmla="*/ 4262 w 399307"/>
                  <a:gd name="connsiteY7" fmla="*/ 696185 h 1527203"/>
                  <a:gd name="connsiteX8" fmla="*/ 9007 w 399307"/>
                  <a:gd name="connsiteY8" fmla="*/ 1000177 h 1527203"/>
                  <a:gd name="connsiteX9" fmla="*/ 105529 w 399307"/>
                  <a:gd name="connsiteY9" fmla="*/ 1372692 h 1527203"/>
                  <a:gd name="connsiteX10" fmla="*/ 145391 w 399307"/>
                  <a:gd name="connsiteY10" fmla="*/ 1442450 h 1527203"/>
                  <a:gd name="connsiteX11" fmla="*/ 151180 w 399307"/>
                  <a:gd name="connsiteY11" fmla="*/ 1333116 h 1527203"/>
                  <a:gd name="connsiteX12" fmla="*/ 171491 w 399307"/>
                  <a:gd name="connsiteY12" fmla="*/ 1366713 h 1527203"/>
                  <a:gd name="connsiteX13" fmla="*/ 190662 w 399307"/>
                  <a:gd name="connsiteY13" fmla="*/ 1314229 h 1527203"/>
                  <a:gd name="connsiteX14" fmla="*/ 177660 w 399307"/>
                  <a:gd name="connsiteY14" fmla="*/ 1527203 h 1527203"/>
                  <a:gd name="connsiteX15" fmla="*/ 208885 w 399307"/>
                  <a:gd name="connsiteY15" fmla="*/ 1481173 h 1527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07" h="1527203">
                    <a:moveTo>
                      <a:pt x="208885" y="1481173"/>
                    </a:moveTo>
                    <a:cubicBezTo>
                      <a:pt x="309487" y="1320683"/>
                      <a:pt x="353715" y="1129347"/>
                      <a:pt x="377537" y="941523"/>
                    </a:cubicBezTo>
                    <a:cubicBezTo>
                      <a:pt x="383137" y="897580"/>
                      <a:pt x="387787" y="853353"/>
                      <a:pt x="391204" y="809221"/>
                    </a:cubicBezTo>
                    <a:cubicBezTo>
                      <a:pt x="407243" y="607161"/>
                      <a:pt x="400505" y="403677"/>
                      <a:pt x="361687" y="206362"/>
                    </a:cubicBezTo>
                    <a:cubicBezTo>
                      <a:pt x="351532" y="154447"/>
                      <a:pt x="325717" y="8098"/>
                      <a:pt x="258047" y="316"/>
                    </a:cubicBezTo>
                    <a:cubicBezTo>
                      <a:pt x="192465" y="-7372"/>
                      <a:pt x="149282" y="127398"/>
                      <a:pt x="129541" y="172480"/>
                    </a:cubicBezTo>
                    <a:cubicBezTo>
                      <a:pt x="79050" y="288173"/>
                      <a:pt x="44218" y="409941"/>
                      <a:pt x="23433" y="533891"/>
                    </a:cubicBezTo>
                    <a:cubicBezTo>
                      <a:pt x="14417" y="587704"/>
                      <a:pt x="8058" y="641897"/>
                      <a:pt x="4262" y="696185"/>
                    </a:cubicBezTo>
                    <a:cubicBezTo>
                      <a:pt x="-2761" y="797642"/>
                      <a:pt x="-1053" y="899384"/>
                      <a:pt x="9007" y="1000177"/>
                    </a:cubicBezTo>
                    <a:cubicBezTo>
                      <a:pt x="21915" y="1128967"/>
                      <a:pt x="48774" y="1258517"/>
                      <a:pt x="105529" y="1372692"/>
                    </a:cubicBezTo>
                    <a:cubicBezTo>
                      <a:pt x="117393" y="1396704"/>
                      <a:pt x="130680" y="1419957"/>
                      <a:pt x="145391" y="1442450"/>
                    </a:cubicBezTo>
                    <a:cubicBezTo>
                      <a:pt x="147289" y="1406005"/>
                      <a:pt x="149282" y="1369560"/>
                      <a:pt x="151180" y="1333116"/>
                    </a:cubicBezTo>
                    <a:cubicBezTo>
                      <a:pt x="158014" y="1344315"/>
                      <a:pt x="164752" y="1355514"/>
                      <a:pt x="171491" y="1366713"/>
                    </a:cubicBezTo>
                    <a:cubicBezTo>
                      <a:pt x="177944" y="1349250"/>
                      <a:pt x="184303" y="1331787"/>
                      <a:pt x="190662" y="1314229"/>
                    </a:cubicBezTo>
                    <a:cubicBezTo>
                      <a:pt x="205468" y="1384176"/>
                      <a:pt x="200912" y="1458585"/>
                      <a:pt x="177660" y="1527203"/>
                    </a:cubicBezTo>
                    <a:cubicBezTo>
                      <a:pt x="188764" y="1512208"/>
                      <a:pt x="199014" y="1496833"/>
                      <a:pt x="208885" y="1481173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ED25DFB8-3190-441A-99A3-71183AD31F25}"/>
                  </a:ext>
                </a:extLst>
              </p:cNvPr>
              <p:cNvSpPr/>
              <p:nvPr/>
            </p:nvSpPr>
            <p:spPr>
              <a:xfrm>
                <a:off x="6049812" y="6112602"/>
                <a:ext cx="156064" cy="1341910"/>
              </a:xfrm>
              <a:custGeom>
                <a:avLst/>
                <a:gdLst>
                  <a:gd name="connsiteX0" fmla="*/ 109939 w 156064"/>
                  <a:gd name="connsiteY0" fmla="*/ 1295786 h 1341910"/>
                  <a:gd name="connsiteX1" fmla="*/ 156064 w 156064"/>
                  <a:gd name="connsiteY1" fmla="*/ 1134441 h 1341910"/>
                  <a:gd name="connsiteX2" fmla="*/ 124744 w 156064"/>
                  <a:gd name="connsiteY2" fmla="*/ 1177055 h 1341910"/>
                  <a:gd name="connsiteX3" fmla="*/ 142872 w 156064"/>
                  <a:gd name="connsiteY3" fmla="*/ 1034787 h 1341910"/>
                  <a:gd name="connsiteX4" fmla="*/ 119524 w 156064"/>
                  <a:gd name="connsiteY4" fmla="*/ 1090593 h 1341910"/>
                  <a:gd name="connsiteX5" fmla="*/ 78239 w 156064"/>
                  <a:gd name="connsiteY5" fmla="*/ 0 h 1341910"/>
                  <a:gd name="connsiteX6" fmla="*/ 75012 w 156064"/>
                  <a:gd name="connsiteY6" fmla="*/ 1091068 h 1341910"/>
                  <a:gd name="connsiteX7" fmla="*/ 40466 w 156064"/>
                  <a:gd name="connsiteY7" fmla="*/ 973476 h 1341910"/>
                  <a:gd name="connsiteX8" fmla="*/ 37998 w 156064"/>
                  <a:gd name="connsiteY8" fmla="*/ 1145830 h 1341910"/>
                  <a:gd name="connsiteX9" fmla="*/ 2502 w 156064"/>
                  <a:gd name="connsiteY9" fmla="*/ 1009542 h 1341910"/>
                  <a:gd name="connsiteX10" fmla="*/ 6773 w 156064"/>
                  <a:gd name="connsiteY10" fmla="*/ 1187400 h 1341910"/>
                  <a:gd name="connsiteX11" fmla="*/ 46635 w 156064"/>
                  <a:gd name="connsiteY11" fmla="*/ 1257158 h 1341910"/>
                  <a:gd name="connsiteX12" fmla="*/ 52424 w 156064"/>
                  <a:gd name="connsiteY12" fmla="*/ 1147823 h 1341910"/>
                  <a:gd name="connsiteX13" fmla="*/ 72735 w 156064"/>
                  <a:gd name="connsiteY13" fmla="*/ 1181421 h 1341910"/>
                  <a:gd name="connsiteX14" fmla="*/ 91906 w 156064"/>
                  <a:gd name="connsiteY14" fmla="*/ 1128936 h 1341910"/>
                  <a:gd name="connsiteX15" fmla="*/ 78904 w 156064"/>
                  <a:gd name="connsiteY15" fmla="*/ 1341911 h 1341910"/>
                  <a:gd name="connsiteX16" fmla="*/ 109939 w 156064"/>
                  <a:gd name="connsiteY16" fmla="*/ 1295786 h 1341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6064" h="1341910">
                    <a:moveTo>
                      <a:pt x="109939" y="1295786"/>
                    </a:moveTo>
                    <a:cubicBezTo>
                      <a:pt x="130534" y="1243586"/>
                      <a:pt x="146099" y="1189488"/>
                      <a:pt x="156064" y="1134441"/>
                    </a:cubicBezTo>
                    <a:cubicBezTo>
                      <a:pt x="145624" y="1148677"/>
                      <a:pt x="135184" y="1162914"/>
                      <a:pt x="124744" y="1177055"/>
                    </a:cubicBezTo>
                    <a:cubicBezTo>
                      <a:pt x="138316" y="1130835"/>
                      <a:pt x="144485" y="1082526"/>
                      <a:pt x="142872" y="1034787"/>
                    </a:cubicBezTo>
                    <a:cubicBezTo>
                      <a:pt x="128920" y="1049878"/>
                      <a:pt x="120473" y="1070093"/>
                      <a:pt x="119524" y="1090593"/>
                    </a:cubicBezTo>
                    <a:cubicBezTo>
                      <a:pt x="128161" y="726050"/>
                      <a:pt x="114304" y="361601"/>
                      <a:pt x="78239" y="0"/>
                    </a:cubicBezTo>
                    <a:cubicBezTo>
                      <a:pt x="56790" y="363689"/>
                      <a:pt x="65901" y="727663"/>
                      <a:pt x="75012" y="1091068"/>
                    </a:cubicBezTo>
                    <a:cubicBezTo>
                      <a:pt x="63528" y="1051871"/>
                      <a:pt x="51950" y="1012673"/>
                      <a:pt x="40466" y="973476"/>
                    </a:cubicBezTo>
                    <a:cubicBezTo>
                      <a:pt x="39611" y="1030896"/>
                      <a:pt x="38757" y="1088410"/>
                      <a:pt x="37998" y="1145830"/>
                    </a:cubicBezTo>
                    <a:cubicBezTo>
                      <a:pt x="14461" y="1104924"/>
                      <a:pt x="2123" y="1057375"/>
                      <a:pt x="2502" y="1009542"/>
                    </a:cubicBezTo>
                    <a:cubicBezTo>
                      <a:pt x="-2528" y="1069239"/>
                      <a:pt x="604" y="1128367"/>
                      <a:pt x="6773" y="1187400"/>
                    </a:cubicBezTo>
                    <a:cubicBezTo>
                      <a:pt x="18637" y="1211412"/>
                      <a:pt x="31924" y="1234664"/>
                      <a:pt x="46635" y="1257158"/>
                    </a:cubicBezTo>
                    <a:cubicBezTo>
                      <a:pt x="48533" y="1220713"/>
                      <a:pt x="50526" y="1184268"/>
                      <a:pt x="52424" y="1147823"/>
                    </a:cubicBezTo>
                    <a:cubicBezTo>
                      <a:pt x="59258" y="1159022"/>
                      <a:pt x="65996" y="1170222"/>
                      <a:pt x="72735" y="1181421"/>
                    </a:cubicBezTo>
                    <a:cubicBezTo>
                      <a:pt x="79188" y="1163958"/>
                      <a:pt x="85547" y="1146494"/>
                      <a:pt x="91906" y="1128936"/>
                    </a:cubicBezTo>
                    <a:cubicBezTo>
                      <a:pt x="106712" y="1198884"/>
                      <a:pt x="102156" y="1273292"/>
                      <a:pt x="78904" y="1341911"/>
                    </a:cubicBezTo>
                    <a:cubicBezTo>
                      <a:pt x="89818" y="1326820"/>
                      <a:pt x="100068" y="1311445"/>
                      <a:pt x="109939" y="1295786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0EF6920E-B0EA-4E4A-833C-1675AE0620BB}"/>
                  </a:ext>
                </a:extLst>
              </p:cNvPr>
              <p:cNvSpPr/>
              <p:nvPr/>
            </p:nvSpPr>
            <p:spPr>
              <a:xfrm>
                <a:off x="6185313" y="6284292"/>
                <a:ext cx="56184" cy="783089"/>
              </a:xfrm>
              <a:custGeom>
                <a:avLst/>
                <a:gdLst>
                  <a:gd name="connsiteX0" fmla="*/ 15723 w 56184"/>
                  <a:gd name="connsiteY0" fmla="*/ 783090 h 783089"/>
                  <a:gd name="connsiteX1" fmla="*/ 56059 w 56184"/>
                  <a:gd name="connsiteY1" fmla="*/ 389694 h 783089"/>
                  <a:gd name="connsiteX2" fmla="*/ 917 w 56184"/>
                  <a:gd name="connsiteY2" fmla="*/ 0 h 783089"/>
                  <a:gd name="connsiteX3" fmla="*/ 25309 w 56184"/>
                  <a:gd name="connsiteY3" fmla="*/ 389030 h 783089"/>
                  <a:gd name="connsiteX4" fmla="*/ 15723 w 56184"/>
                  <a:gd name="connsiteY4" fmla="*/ 783090 h 783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184" h="783089">
                    <a:moveTo>
                      <a:pt x="15723" y="783090"/>
                    </a:moveTo>
                    <a:cubicBezTo>
                      <a:pt x="28915" y="650218"/>
                      <a:pt x="58337" y="524654"/>
                      <a:pt x="56059" y="389694"/>
                    </a:cubicBezTo>
                    <a:cubicBezTo>
                      <a:pt x="53971" y="267262"/>
                      <a:pt x="49416" y="112277"/>
                      <a:pt x="917" y="0"/>
                    </a:cubicBezTo>
                    <a:cubicBezTo>
                      <a:pt x="-5157" y="127462"/>
                      <a:pt x="20753" y="261188"/>
                      <a:pt x="25309" y="389030"/>
                    </a:cubicBezTo>
                    <a:cubicBezTo>
                      <a:pt x="29959" y="520193"/>
                      <a:pt x="28820" y="651926"/>
                      <a:pt x="15723" y="783090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33F58B80-6451-4400-B35B-0E6A34116F8B}"/>
                  </a:ext>
                </a:extLst>
              </p:cNvPr>
              <p:cNvSpPr/>
              <p:nvPr/>
            </p:nvSpPr>
            <p:spPr>
              <a:xfrm>
                <a:off x="6281451" y="6645703"/>
                <a:ext cx="9368" cy="71845"/>
              </a:xfrm>
              <a:custGeom>
                <a:avLst/>
                <a:gdLst>
                  <a:gd name="connsiteX0" fmla="*/ 9369 w 9368"/>
                  <a:gd name="connsiteY0" fmla="*/ 71846 h 71845"/>
                  <a:gd name="connsiteX1" fmla="*/ 7186 w 9368"/>
                  <a:gd name="connsiteY1" fmla="*/ 18887 h 71845"/>
                  <a:gd name="connsiteX2" fmla="*/ 162 w 9368"/>
                  <a:gd name="connsiteY2" fmla="*/ 0 h 71845"/>
                  <a:gd name="connsiteX3" fmla="*/ 9369 w 9368"/>
                  <a:gd name="connsiteY3" fmla="*/ 71846 h 71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68" h="71845">
                    <a:moveTo>
                      <a:pt x="9369" y="71846"/>
                    </a:moveTo>
                    <a:cubicBezTo>
                      <a:pt x="8799" y="54193"/>
                      <a:pt x="8135" y="36540"/>
                      <a:pt x="7186" y="18887"/>
                    </a:cubicBezTo>
                    <a:cubicBezTo>
                      <a:pt x="4908" y="12528"/>
                      <a:pt x="2535" y="6264"/>
                      <a:pt x="162" y="0"/>
                    </a:cubicBezTo>
                    <a:cubicBezTo>
                      <a:pt x="-787" y="24392"/>
                      <a:pt x="2440" y="48783"/>
                      <a:pt x="9369" y="71846"/>
                    </a:cubicBezTo>
                    <a:close/>
                  </a:path>
                </a:pathLst>
              </a:custGeom>
              <a:solidFill>
                <a:srgbClr val="CF8C44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grpSp>
          <p:nvGrpSpPr>
            <p:cNvPr id="205" name="Graphic 14">
              <a:extLst>
                <a:ext uri="{FF2B5EF4-FFF2-40B4-BE49-F238E27FC236}">
                  <a16:creationId xmlns:a16="http://schemas.microsoft.com/office/drawing/2014/main" id="{A9885399-FE0E-4B62-965A-57B4FCF66314}"/>
                </a:ext>
              </a:extLst>
            </p:cNvPr>
            <p:cNvGrpSpPr/>
            <p:nvPr/>
          </p:nvGrpSpPr>
          <p:grpSpPr>
            <a:xfrm>
              <a:off x="6773507" y="5379349"/>
              <a:ext cx="371483" cy="1408277"/>
              <a:chOff x="6773507" y="5379349"/>
              <a:chExt cx="371483" cy="1408277"/>
            </a:xfrm>
          </p:grpSpPr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9DEE8B5A-CC2F-4717-BA4B-F29DADF54C7B}"/>
                  </a:ext>
                </a:extLst>
              </p:cNvPr>
              <p:cNvSpPr/>
              <p:nvPr/>
            </p:nvSpPr>
            <p:spPr>
              <a:xfrm>
                <a:off x="6773507" y="5379444"/>
                <a:ext cx="371448" cy="1408182"/>
              </a:xfrm>
              <a:custGeom>
                <a:avLst/>
                <a:gdLst>
                  <a:gd name="connsiteX0" fmla="*/ 339505 w 371448"/>
                  <a:gd name="connsiteY0" fmla="*/ 1309632 h 1408182"/>
                  <a:gd name="connsiteX1" fmla="*/ 250291 w 371448"/>
                  <a:gd name="connsiteY1" fmla="*/ 1407957 h 1408182"/>
                  <a:gd name="connsiteX2" fmla="*/ 200939 w 371448"/>
                  <a:gd name="connsiteY2" fmla="*/ 1382237 h 1408182"/>
                  <a:gd name="connsiteX3" fmla="*/ 54115 w 371448"/>
                  <a:gd name="connsiteY3" fmla="*/ 1128262 h 1408182"/>
                  <a:gd name="connsiteX4" fmla="*/ 397 w 371448"/>
                  <a:gd name="connsiteY4" fmla="*/ 722528 h 1408182"/>
                  <a:gd name="connsiteX5" fmla="*/ 4383 w 371448"/>
                  <a:gd name="connsiteY5" fmla="*/ 463808 h 1408182"/>
                  <a:gd name="connsiteX6" fmla="*/ 25737 w 371448"/>
                  <a:gd name="connsiteY6" fmla="*/ 103251 h 1408182"/>
                  <a:gd name="connsiteX7" fmla="*/ 74330 w 371448"/>
                  <a:gd name="connsiteY7" fmla="*/ 5305 h 1408182"/>
                  <a:gd name="connsiteX8" fmla="*/ 117039 w 371448"/>
                  <a:gd name="connsiteY8" fmla="*/ 8817 h 1408182"/>
                  <a:gd name="connsiteX9" fmla="*/ 132699 w 371448"/>
                  <a:gd name="connsiteY9" fmla="*/ 23338 h 1408182"/>
                  <a:gd name="connsiteX10" fmla="*/ 236339 w 371448"/>
                  <a:gd name="connsiteY10" fmla="*/ 289841 h 1408182"/>
                  <a:gd name="connsiteX11" fmla="*/ 319954 w 371448"/>
                  <a:gd name="connsiteY11" fmla="*/ 605506 h 1408182"/>
                  <a:gd name="connsiteX12" fmla="*/ 359246 w 371448"/>
                  <a:gd name="connsiteY12" fmla="*/ 856065 h 1408182"/>
                  <a:gd name="connsiteX13" fmla="*/ 339505 w 371448"/>
                  <a:gd name="connsiteY13" fmla="*/ 1309632 h 1408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1448" h="1408182">
                    <a:moveTo>
                      <a:pt x="339505" y="1309632"/>
                    </a:moveTo>
                    <a:cubicBezTo>
                      <a:pt x="326123" y="1357371"/>
                      <a:pt x="296037" y="1412133"/>
                      <a:pt x="250291" y="1407957"/>
                    </a:cubicBezTo>
                    <a:cubicBezTo>
                      <a:pt x="231879" y="1406249"/>
                      <a:pt x="215460" y="1394670"/>
                      <a:pt x="200939" y="1382237"/>
                    </a:cubicBezTo>
                    <a:cubicBezTo>
                      <a:pt x="127764" y="1319123"/>
                      <a:pt x="82777" y="1224689"/>
                      <a:pt x="54115" y="1128262"/>
                    </a:cubicBezTo>
                    <a:cubicBezTo>
                      <a:pt x="15203" y="997383"/>
                      <a:pt x="2580" y="860525"/>
                      <a:pt x="397" y="722528"/>
                    </a:cubicBezTo>
                    <a:cubicBezTo>
                      <a:pt x="-1027" y="636352"/>
                      <a:pt x="1631" y="549700"/>
                      <a:pt x="4383" y="463808"/>
                    </a:cubicBezTo>
                    <a:cubicBezTo>
                      <a:pt x="8274" y="343749"/>
                      <a:pt x="10552" y="222456"/>
                      <a:pt x="25737" y="103251"/>
                    </a:cubicBezTo>
                    <a:cubicBezTo>
                      <a:pt x="30293" y="67945"/>
                      <a:pt x="47946" y="20870"/>
                      <a:pt x="74330" y="5305"/>
                    </a:cubicBezTo>
                    <a:cubicBezTo>
                      <a:pt x="86764" y="-2098"/>
                      <a:pt x="101285" y="-2477"/>
                      <a:pt x="117039" y="8817"/>
                    </a:cubicBezTo>
                    <a:cubicBezTo>
                      <a:pt x="122069" y="12423"/>
                      <a:pt x="127384" y="17169"/>
                      <a:pt x="132699" y="23338"/>
                    </a:cubicBezTo>
                    <a:cubicBezTo>
                      <a:pt x="184235" y="82276"/>
                      <a:pt x="211568" y="214199"/>
                      <a:pt x="236339" y="289841"/>
                    </a:cubicBezTo>
                    <a:cubicBezTo>
                      <a:pt x="270222" y="393101"/>
                      <a:pt x="298125" y="498544"/>
                      <a:pt x="319954" y="605506"/>
                    </a:cubicBezTo>
                    <a:cubicBezTo>
                      <a:pt x="336753" y="688267"/>
                      <a:pt x="349945" y="771881"/>
                      <a:pt x="359246" y="856065"/>
                    </a:cubicBezTo>
                    <a:cubicBezTo>
                      <a:pt x="376140" y="1007349"/>
                      <a:pt x="380410" y="1163758"/>
                      <a:pt x="339505" y="1309632"/>
                    </a:cubicBezTo>
                    <a:close/>
                  </a:path>
                </a:pathLst>
              </a:custGeom>
              <a:solidFill>
                <a:srgbClr val="FBC25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704A8C8B-13CF-4BBA-B563-F7C4C8D9F861}"/>
                  </a:ext>
                </a:extLst>
              </p:cNvPr>
              <p:cNvSpPr/>
              <p:nvPr/>
            </p:nvSpPr>
            <p:spPr>
              <a:xfrm>
                <a:off x="6850210" y="6246898"/>
                <a:ext cx="2752" cy="23821"/>
              </a:xfrm>
              <a:custGeom>
                <a:avLst/>
                <a:gdLst>
                  <a:gd name="connsiteX0" fmla="*/ 2752 w 2752"/>
                  <a:gd name="connsiteY0" fmla="*/ 23822 h 23821"/>
                  <a:gd name="connsiteX1" fmla="*/ 0 w 2752"/>
                  <a:gd name="connsiteY1" fmla="*/ 0 h 23821"/>
                  <a:gd name="connsiteX2" fmla="*/ 2752 w 2752"/>
                  <a:gd name="connsiteY2" fmla="*/ 23822 h 2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52" h="23821">
                    <a:moveTo>
                      <a:pt x="2752" y="23822"/>
                    </a:moveTo>
                    <a:cubicBezTo>
                      <a:pt x="1614" y="15850"/>
                      <a:pt x="759" y="7972"/>
                      <a:pt x="0" y="0"/>
                    </a:cubicBezTo>
                    <a:cubicBezTo>
                      <a:pt x="854" y="7877"/>
                      <a:pt x="1709" y="15850"/>
                      <a:pt x="2752" y="23822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B07CE7AE-2328-4DF1-A7DF-1BFF297A1EF6}"/>
                  </a:ext>
                </a:extLst>
              </p:cNvPr>
              <p:cNvSpPr/>
              <p:nvPr/>
            </p:nvSpPr>
            <p:spPr>
              <a:xfrm>
                <a:off x="6773904" y="5928670"/>
                <a:ext cx="371086" cy="858956"/>
              </a:xfrm>
              <a:custGeom>
                <a:avLst/>
                <a:gdLst>
                  <a:gd name="connsiteX0" fmla="*/ 339108 w 371086"/>
                  <a:gd name="connsiteY0" fmla="*/ 760407 h 858956"/>
                  <a:gd name="connsiteX1" fmla="*/ 249894 w 371086"/>
                  <a:gd name="connsiteY1" fmla="*/ 858732 h 858956"/>
                  <a:gd name="connsiteX2" fmla="*/ 200542 w 371086"/>
                  <a:gd name="connsiteY2" fmla="*/ 833012 h 858956"/>
                  <a:gd name="connsiteX3" fmla="*/ 53718 w 371086"/>
                  <a:gd name="connsiteY3" fmla="*/ 579037 h 858956"/>
                  <a:gd name="connsiteX4" fmla="*/ 0 w 371086"/>
                  <a:gd name="connsiteY4" fmla="*/ 173303 h 858956"/>
                  <a:gd name="connsiteX5" fmla="*/ 123760 w 371086"/>
                  <a:gd name="connsiteY5" fmla="*/ 556354 h 858956"/>
                  <a:gd name="connsiteX6" fmla="*/ 79438 w 371086"/>
                  <a:gd name="connsiteY6" fmla="*/ 345467 h 858956"/>
                  <a:gd name="connsiteX7" fmla="*/ 135624 w 371086"/>
                  <a:gd name="connsiteY7" fmla="*/ 525318 h 858956"/>
                  <a:gd name="connsiteX8" fmla="*/ 121008 w 371086"/>
                  <a:gd name="connsiteY8" fmla="*/ 335501 h 858956"/>
                  <a:gd name="connsiteX9" fmla="*/ 172544 w 371086"/>
                  <a:gd name="connsiteY9" fmla="*/ 572773 h 858956"/>
                  <a:gd name="connsiteX10" fmla="*/ 117686 w 371086"/>
                  <a:gd name="connsiteY10" fmla="*/ 0 h 858956"/>
                  <a:gd name="connsiteX11" fmla="*/ 234803 w 371086"/>
                  <a:gd name="connsiteY11" fmla="*/ 620797 h 858956"/>
                  <a:gd name="connsiteX12" fmla="*/ 254355 w 371086"/>
                  <a:gd name="connsiteY12" fmla="*/ 284726 h 858956"/>
                  <a:gd name="connsiteX13" fmla="*/ 301619 w 371086"/>
                  <a:gd name="connsiteY13" fmla="*/ 595836 h 858956"/>
                  <a:gd name="connsiteX14" fmla="*/ 313008 w 371086"/>
                  <a:gd name="connsiteY14" fmla="*/ 244294 h 858956"/>
                  <a:gd name="connsiteX15" fmla="*/ 333319 w 371086"/>
                  <a:gd name="connsiteY15" fmla="*/ 486880 h 858956"/>
                  <a:gd name="connsiteX16" fmla="*/ 319747 w 371086"/>
                  <a:gd name="connsiteY16" fmla="*/ 56281 h 858956"/>
                  <a:gd name="connsiteX17" fmla="*/ 359039 w 371086"/>
                  <a:gd name="connsiteY17" fmla="*/ 306839 h 858956"/>
                  <a:gd name="connsiteX18" fmla="*/ 339108 w 371086"/>
                  <a:gd name="connsiteY18" fmla="*/ 760407 h 858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71086" h="858956">
                    <a:moveTo>
                      <a:pt x="339108" y="760407"/>
                    </a:moveTo>
                    <a:cubicBezTo>
                      <a:pt x="325726" y="808146"/>
                      <a:pt x="295640" y="862908"/>
                      <a:pt x="249894" y="858732"/>
                    </a:cubicBezTo>
                    <a:cubicBezTo>
                      <a:pt x="231482" y="857024"/>
                      <a:pt x="215063" y="845445"/>
                      <a:pt x="200542" y="833012"/>
                    </a:cubicBezTo>
                    <a:cubicBezTo>
                      <a:pt x="127367" y="769898"/>
                      <a:pt x="82380" y="675464"/>
                      <a:pt x="53718" y="579037"/>
                    </a:cubicBezTo>
                    <a:cubicBezTo>
                      <a:pt x="14806" y="448158"/>
                      <a:pt x="2183" y="311300"/>
                      <a:pt x="0" y="173303"/>
                    </a:cubicBezTo>
                    <a:cubicBezTo>
                      <a:pt x="23727" y="305416"/>
                      <a:pt x="62355" y="432878"/>
                      <a:pt x="123760" y="556354"/>
                    </a:cubicBezTo>
                    <a:cubicBezTo>
                      <a:pt x="101647" y="488114"/>
                      <a:pt x="88075" y="417123"/>
                      <a:pt x="79438" y="345467"/>
                    </a:cubicBezTo>
                    <a:cubicBezTo>
                      <a:pt x="88170" y="408391"/>
                      <a:pt x="107246" y="469512"/>
                      <a:pt x="135624" y="525318"/>
                    </a:cubicBezTo>
                    <a:cubicBezTo>
                      <a:pt x="127936" y="462299"/>
                      <a:pt x="123001" y="398900"/>
                      <a:pt x="121008" y="335501"/>
                    </a:cubicBezTo>
                    <a:cubicBezTo>
                      <a:pt x="126513" y="416838"/>
                      <a:pt x="143976" y="497225"/>
                      <a:pt x="172544" y="572773"/>
                    </a:cubicBezTo>
                    <a:cubicBezTo>
                      <a:pt x="173493" y="380488"/>
                      <a:pt x="154985" y="188109"/>
                      <a:pt x="117686" y="0"/>
                    </a:cubicBezTo>
                    <a:cubicBezTo>
                      <a:pt x="176530" y="201776"/>
                      <a:pt x="215822" y="410195"/>
                      <a:pt x="234803" y="620797"/>
                    </a:cubicBezTo>
                    <a:cubicBezTo>
                      <a:pt x="241352" y="508804"/>
                      <a:pt x="247806" y="396717"/>
                      <a:pt x="254355" y="284726"/>
                    </a:cubicBezTo>
                    <a:cubicBezTo>
                      <a:pt x="266978" y="388935"/>
                      <a:pt x="279600" y="493429"/>
                      <a:pt x="301619" y="595836"/>
                    </a:cubicBezTo>
                    <a:cubicBezTo>
                      <a:pt x="297538" y="478529"/>
                      <a:pt x="301334" y="360937"/>
                      <a:pt x="313008" y="244294"/>
                    </a:cubicBezTo>
                    <a:cubicBezTo>
                      <a:pt x="307788" y="325631"/>
                      <a:pt x="314717" y="407822"/>
                      <a:pt x="333319" y="486880"/>
                    </a:cubicBezTo>
                    <a:cubicBezTo>
                      <a:pt x="339203" y="343284"/>
                      <a:pt x="334647" y="199213"/>
                      <a:pt x="319747" y="56281"/>
                    </a:cubicBezTo>
                    <a:cubicBezTo>
                      <a:pt x="336545" y="139041"/>
                      <a:pt x="349738" y="222655"/>
                      <a:pt x="359039" y="306839"/>
                    </a:cubicBezTo>
                    <a:cubicBezTo>
                      <a:pt x="375743" y="458123"/>
                      <a:pt x="380013" y="614533"/>
                      <a:pt x="339108" y="760407"/>
                    </a:cubicBezTo>
                    <a:close/>
                  </a:path>
                </a:pathLst>
              </a:custGeom>
              <a:solidFill>
                <a:srgbClr val="CE8C45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040C877E-CBA8-458A-8B88-3B7ACBC5856D}"/>
                  </a:ext>
                </a:extLst>
              </p:cNvPr>
              <p:cNvSpPr/>
              <p:nvPr/>
            </p:nvSpPr>
            <p:spPr>
              <a:xfrm>
                <a:off x="6847837" y="5379349"/>
                <a:ext cx="179851" cy="1182359"/>
              </a:xfrm>
              <a:custGeom>
                <a:avLst/>
                <a:gdLst>
                  <a:gd name="connsiteX0" fmla="*/ 179852 w 179851"/>
                  <a:gd name="connsiteY0" fmla="*/ 1182360 h 1182359"/>
                  <a:gd name="connsiteX1" fmla="*/ 56755 w 179851"/>
                  <a:gd name="connsiteY1" fmla="*/ 411418 h 1182359"/>
                  <a:gd name="connsiteX2" fmla="*/ 26100 w 179851"/>
                  <a:gd name="connsiteY2" fmla="*/ 216097 h 1182359"/>
                  <a:gd name="connsiteX3" fmla="*/ 1519 w 179851"/>
                  <a:gd name="connsiteY3" fmla="*/ 18877 h 1182359"/>
                  <a:gd name="connsiteX4" fmla="*/ 0 w 179851"/>
                  <a:gd name="connsiteY4" fmla="*/ 5305 h 1182359"/>
                  <a:gd name="connsiteX5" fmla="*/ 42709 w 179851"/>
                  <a:gd name="connsiteY5" fmla="*/ 8817 h 1182359"/>
                  <a:gd name="connsiteX6" fmla="*/ 46410 w 179851"/>
                  <a:gd name="connsiteY6" fmla="*/ 102302 h 1182359"/>
                  <a:gd name="connsiteX7" fmla="*/ 71087 w 179851"/>
                  <a:gd name="connsiteY7" fmla="*/ 275699 h 1182359"/>
                  <a:gd name="connsiteX8" fmla="*/ 154606 w 179851"/>
                  <a:gd name="connsiteY8" fmla="*/ 988652 h 1182359"/>
                  <a:gd name="connsiteX9" fmla="*/ 179852 w 179851"/>
                  <a:gd name="connsiteY9" fmla="*/ 1182360 h 1182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851" h="1182359">
                    <a:moveTo>
                      <a:pt x="179852" y="1182360"/>
                    </a:moveTo>
                    <a:cubicBezTo>
                      <a:pt x="88550" y="940154"/>
                      <a:pt x="93010" y="670044"/>
                      <a:pt x="56755" y="411418"/>
                    </a:cubicBezTo>
                    <a:cubicBezTo>
                      <a:pt x="47549" y="346121"/>
                      <a:pt x="35781" y="281299"/>
                      <a:pt x="26100" y="216097"/>
                    </a:cubicBezTo>
                    <a:cubicBezTo>
                      <a:pt x="16419" y="150705"/>
                      <a:pt x="7878" y="84743"/>
                      <a:pt x="1519" y="18877"/>
                    </a:cubicBezTo>
                    <a:cubicBezTo>
                      <a:pt x="1044" y="14227"/>
                      <a:pt x="570" y="9766"/>
                      <a:pt x="0" y="5305"/>
                    </a:cubicBezTo>
                    <a:cubicBezTo>
                      <a:pt x="12433" y="-2098"/>
                      <a:pt x="26954" y="-2477"/>
                      <a:pt x="42709" y="8817"/>
                    </a:cubicBezTo>
                    <a:cubicBezTo>
                      <a:pt x="44892" y="39852"/>
                      <a:pt x="44512" y="71172"/>
                      <a:pt x="46410" y="102302"/>
                    </a:cubicBezTo>
                    <a:cubicBezTo>
                      <a:pt x="50017" y="160670"/>
                      <a:pt x="61596" y="218090"/>
                      <a:pt x="71087" y="275699"/>
                    </a:cubicBezTo>
                    <a:cubicBezTo>
                      <a:pt x="109999" y="511547"/>
                      <a:pt x="114555" y="752994"/>
                      <a:pt x="154606" y="988652"/>
                    </a:cubicBezTo>
                    <a:cubicBezTo>
                      <a:pt x="165615" y="1052810"/>
                      <a:pt x="179187" y="1117063"/>
                      <a:pt x="179852" y="1182360"/>
                    </a:cubicBezTo>
                    <a:close/>
                  </a:path>
                </a:pathLst>
              </a:custGeom>
              <a:solidFill>
                <a:srgbClr val="DFA54D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40BF166B-5E0B-44E7-91CD-0D97F5045578}"/>
                  </a:ext>
                </a:extLst>
              </p:cNvPr>
              <p:cNvSpPr/>
              <p:nvPr/>
            </p:nvSpPr>
            <p:spPr>
              <a:xfrm>
                <a:off x="6842048" y="5528061"/>
                <a:ext cx="50965" cy="466285"/>
              </a:xfrm>
              <a:custGeom>
                <a:avLst/>
                <a:gdLst>
                  <a:gd name="connsiteX0" fmla="*/ 50966 w 50965"/>
                  <a:gd name="connsiteY0" fmla="*/ 466285 h 466285"/>
                  <a:gd name="connsiteX1" fmla="*/ 40526 w 50965"/>
                  <a:gd name="connsiteY1" fmla="*/ 429366 h 466285"/>
                  <a:gd name="connsiteX2" fmla="*/ 0 w 50965"/>
                  <a:gd name="connsiteY2" fmla="*/ 0 h 466285"/>
                  <a:gd name="connsiteX3" fmla="*/ 39577 w 50965"/>
                  <a:gd name="connsiteY3" fmla="*/ 232051 h 466285"/>
                  <a:gd name="connsiteX4" fmla="*/ 48783 w 50965"/>
                  <a:gd name="connsiteY4" fmla="*/ 348978 h 466285"/>
                  <a:gd name="connsiteX5" fmla="*/ 50966 w 50965"/>
                  <a:gd name="connsiteY5" fmla="*/ 466285 h 4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965" h="466285">
                    <a:moveTo>
                      <a:pt x="50966" y="466285"/>
                    </a:moveTo>
                    <a:cubicBezTo>
                      <a:pt x="43278" y="456225"/>
                      <a:pt x="41760" y="442368"/>
                      <a:pt x="40526" y="429366"/>
                    </a:cubicBezTo>
                    <a:cubicBezTo>
                      <a:pt x="26954" y="287098"/>
                      <a:pt x="5315" y="142837"/>
                      <a:pt x="0" y="0"/>
                    </a:cubicBezTo>
                    <a:cubicBezTo>
                      <a:pt x="19077" y="75642"/>
                      <a:pt x="31130" y="154226"/>
                      <a:pt x="39577" y="232051"/>
                    </a:cubicBezTo>
                    <a:cubicBezTo>
                      <a:pt x="43848" y="270869"/>
                      <a:pt x="46885" y="309876"/>
                      <a:pt x="48783" y="348978"/>
                    </a:cubicBezTo>
                    <a:cubicBezTo>
                      <a:pt x="49732" y="367865"/>
                      <a:pt x="40526" y="454991"/>
                      <a:pt x="50966" y="466285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2B7CA914-78AA-47DB-9D38-F7C7D7EE19D3}"/>
                  </a:ext>
                </a:extLst>
              </p:cNvPr>
              <p:cNvSpPr/>
              <p:nvPr/>
            </p:nvSpPr>
            <p:spPr>
              <a:xfrm>
                <a:off x="6927611" y="5589657"/>
                <a:ext cx="89922" cy="591279"/>
              </a:xfrm>
              <a:custGeom>
                <a:avLst/>
                <a:gdLst>
                  <a:gd name="connsiteX0" fmla="*/ 62494 w 89922"/>
                  <a:gd name="connsiteY0" fmla="*/ 491721 h 591279"/>
                  <a:gd name="connsiteX1" fmla="*/ 89923 w 89922"/>
                  <a:gd name="connsiteY1" fmla="*/ 591280 h 591279"/>
                  <a:gd name="connsiteX2" fmla="*/ 74358 w 89922"/>
                  <a:gd name="connsiteY2" fmla="*/ 292318 h 591279"/>
                  <a:gd name="connsiteX3" fmla="*/ 36300 w 89922"/>
                  <a:gd name="connsiteY3" fmla="*/ 70422 h 591279"/>
                  <a:gd name="connsiteX4" fmla="*/ 3936 w 89922"/>
                  <a:gd name="connsiteY4" fmla="*/ 0 h 591279"/>
                  <a:gd name="connsiteX5" fmla="*/ 20165 w 89922"/>
                  <a:gd name="connsiteY5" fmla="*/ 111423 h 591279"/>
                  <a:gd name="connsiteX6" fmla="*/ 40665 w 89922"/>
                  <a:gd name="connsiteY6" fmla="*/ 239264 h 591279"/>
                  <a:gd name="connsiteX7" fmla="*/ 62494 w 89922"/>
                  <a:gd name="connsiteY7" fmla="*/ 491721 h 59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922" h="591279">
                    <a:moveTo>
                      <a:pt x="62494" y="491721"/>
                    </a:moveTo>
                    <a:cubicBezTo>
                      <a:pt x="63823" y="527312"/>
                      <a:pt x="66006" y="566888"/>
                      <a:pt x="89923" y="591280"/>
                    </a:cubicBezTo>
                    <a:cubicBezTo>
                      <a:pt x="84798" y="491626"/>
                      <a:pt x="79578" y="391972"/>
                      <a:pt x="74358" y="292318"/>
                    </a:cubicBezTo>
                    <a:cubicBezTo>
                      <a:pt x="70467" y="216676"/>
                      <a:pt x="66006" y="138946"/>
                      <a:pt x="36300" y="70422"/>
                    </a:cubicBezTo>
                    <a:cubicBezTo>
                      <a:pt x="26050" y="46790"/>
                      <a:pt x="14850" y="22968"/>
                      <a:pt x="3936" y="0"/>
                    </a:cubicBezTo>
                    <a:cubicBezTo>
                      <a:pt x="-9731" y="13003"/>
                      <a:pt x="16274" y="90068"/>
                      <a:pt x="20165" y="111423"/>
                    </a:cubicBezTo>
                    <a:cubicBezTo>
                      <a:pt x="28043" y="153847"/>
                      <a:pt x="34876" y="196461"/>
                      <a:pt x="40665" y="239264"/>
                    </a:cubicBezTo>
                    <a:cubicBezTo>
                      <a:pt x="52054" y="322974"/>
                      <a:pt x="59268" y="407252"/>
                      <a:pt x="62494" y="491721"/>
                    </a:cubicBezTo>
                    <a:close/>
                  </a:path>
                </a:pathLst>
              </a:custGeom>
              <a:solidFill>
                <a:srgbClr val="F5E297"/>
              </a:solidFill>
              <a:ln w="9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31" name="Picture 130">
            <a:extLst>
              <a:ext uri="{FF2B5EF4-FFF2-40B4-BE49-F238E27FC236}">
                <a16:creationId xmlns:a16="http://schemas.microsoft.com/office/drawing/2014/main" id="{A838FEDC-EDF9-4037-B2E7-441F4A2CD4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0533" y="4677796"/>
            <a:ext cx="1786798" cy="2180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DA57D0-748D-7AE3-BD42-16C13EDD51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133" y="287050"/>
            <a:ext cx="10144489" cy="9356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48F55E-4EF9-235D-41BD-F9901E6A14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3469" y="1158430"/>
            <a:ext cx="7773617" cy="39924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78B4FC-4E71-F4B4-D34E-14C1063A9222}"/>
              </a:ext>
            </a:extLst>
          </p:cNvPr>
          <p:cNvSpPr txBox="1"/>
          <p:nvPr/>
        </p:nvSpPr>
        <p:spPr>
          <a:xfrm>
            <a:off x="7489528" y="1419447"/>
            <a:ext cx="4355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n-NO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 con đường song song với đường số 10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DCD30F4-61C7-3856-AFA5-D495C5410441}"/>
              </a:ext>
            </a:extLst>
          </p:cNvPr>
          <p:cNvCxnSpPr>
            <a:cxnSpLocks/>
          </p:cNvCxnSpPr>
          <p:nvPr/>
        </p:nvCxnSpPr>
        <p:spPr>
          <a:xfrm flipH="1">
            <a:off x="3021640" y="3232962"/>
            <a:ext cx="552693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B1F9D4-B12B-12E6-5535-8A98FAE83157}"/>
              </a:ext>
            </a:extLst>
          </p:cNvPr>
          <p:cNvCxnSpPr>
            <a:cxnSpLocks/>
          </p:cNvCxnSpPr>
          <p:nvPr/>
        </p:nvCxnSpPr>
        <p:spPr>
          <a:xfrm flipH="1">
            <a:off x="3019646" y="1839431"/>
            <a:ext cx="3750192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372550B-88C3-D017-BB54-08936F0D2043}"/>
              </a:ext>
            </a:extLst>
          </p:cNvPr>
          <p:cNvCxnSpPr>
            <a:cxnSpLocks/>
          </p:cNvCxnSpPr>
          <p:nvPr/>
        </p:nvCxnSpPr>
        <p:spPr>
          <a:xfrm flipH="1">
            <a:off x="2902688" y="4954770"/>
            <a:ext cx="1903228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08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6" presetClass="exit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2 0.00625 L -0.01042 0.00625 C -0.01602 -0.00093 -0.02083 -0.01019 -0.02708 -0.01551 C -0.03242 -0.02014 -0.0388 -0.02014 -0.04453 -0.02315 C -0.06862 -0.03611 -0.04115 -0.02986 -0.07852 -0.03241 L -0.47175 -0.03102 C -0.48906 -0.03032 -0.50599 -0.01991 -0.52318 -0.01713 L -0.55195 -0.01227 C -0.5599 -0.01111 -0.56771 -0.01088 -0.57552 -0.00926 C -0.59414 -0.00532 -0.63138 0.00463 -0.63138 0.00463 C -0.63516 0.00671 -0.63893 0.00903 -0.64271 0.01088 C -0.64609 0.0125 -0.64974 0.01343 -0.65313 0.01551 C -0.65417 0.0162 -0.65482 0.01782 -0.65573 0.01875 C -0.65664 0.01944 -0.65755 0.01968 -0.65833 0.02014 C -0.66094 0.02708 -0.65938 0.025 -0.66537 0.02801 L -0.67148 0.03102 L -0.69232 0.04977 " pathEditMode="relative" ptsTypes="AAAAAAAAAAAAAAAAA">
                                      <p:cBhvr>
                                        <p:cTn id="42" dur="2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47DF1B-400D-49C9-8C74-7B585765BB9F}"/>
              </a:ext>
            </a:extLst>
          </p:cNvPr>
          <p:cNvSpPr/>
          <p:nvPr/>
        </p:nvSpPr>
        <p:spPr>
          <a:xfrm>
            <a:off x="228600" y="2743200"/>
            <a:ext cx="8001000" cy="259703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giỏi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quá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!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vườn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thăm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đàn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gà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vịt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nhé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DD9785-1605-4639-B136-DBC2D5550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883303"/>
            <a:ext cx="3395226" cy="581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816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046AAB-C782-42BE-B8E4-CBFA045E8985}"/>
              </a:ext>
            </a:extLst>
          </p:cNvPr>
          <p:cNvSpPr/>
          <p:nvPr/>
        </p:nvSpPr>
        <p:spPr>
          <a:xfrm>
            <a:off x="342900" y="369720"/>
            <a:ext cx="11506200" cy="6019800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FB397A-35F6-430D-98A5-70B1E1E1A096}"/>
              </a:ext>
            </a:extLst>
          </p:cNvPr>
          <p:cNvSpPr txBox="1"/>
          <p:nvPr/>
        </p:nvSpPr>
        <p:spPr>
          <a:xfrm>
            <a:off x="1477926" y="665164"/>
            <a:ext cx="8389088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latinLnBrk="0"/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Hà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rằng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xe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nặng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tạ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yến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 latinLnBrk="0"/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Ngân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rằng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xe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nặng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tấn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tạ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 latinLnBrk="0"/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Huy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rằng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xe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nặng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tấn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yến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 latinLnBrk="0"/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Theo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072CB11-F9F4-4748-9897-7E16BBC544D2}"/>
              </a:ext>
            </a:extLst>
          </p:cNvPr>
          <p:cNvSpPr/>
          <p:nvPr/>
        </p:nvSpPr>
        <p:spPr>
          <a:xfrm>
            <a:off x="768920" y="711331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white"/>
                </a:solidFill>
                <a:latin typeface="iCiel Panton Black" panose="00000A00000000000000" pitchFamily="50" charset="0"/>
              </a:rPr>
              <a:t>7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Ciel Panton Black" panose="00000A00000000000000" pitchFamily="50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148475-01C3-4D9B-B59C-3B412F93B32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926470"/>
            <a:ext cx="4283066" cy="20974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7294C4-76A1-F910-84D9-6BCD977BF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837" y="2828083"/>
            <a:ext cx="5057553" cy="19480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EE4C0B-05C6-339F-DD5F-7EAA97D359FE}"/>
              </a:ext>
            </a:extLst>
          </p:cNvPr>
          <p:cNvSpPr txBox="1"/>
          <p:nvPr/>
        </p:nvSpPr>
        <p:spPr>
          <a:xfrm>
            <a:off x="499731" y="3009014"/>
            <a:ext cx="6974958" cy="1982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u="sng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2800" b="1" u="sng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Ta có 3 050 kg = 3 000 kg + 50 kg </a:t>
            </a: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          = 3 tấn + 5 yến = 3 tấn 5 yến</a:t>
            </a:r>
            <a:endParaRPr lang="en-US" sz="28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nl-NL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Vậy bạn Huy nói đúng. 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5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47DF1B-400D-49C9-8C74-7B585765BB9F}"/>
              </a:ext>
            </a:extLst>
          </p:cNvPr>
          <p:cNvSpPr/>
          <p:nvPr/>
        </p:nvSpPr>
        <p:spPr>
          <a:xfrm>
            <a:off x="1066800" y="2590800"/>
            <a:ext cx="6934200" cy="189614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C6E51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NHANH TAY, NHANH MẮT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DD9785-1605-4639-B136-DBC2D5550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883303"/>
            <a:ext cx="3395226" cy="58183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F46750-766D-77D5-FA89-6CA651005F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972" y="234181"/>
            <a:ext cx="5681964" cy="207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758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4CBDC02-C904-44F5-98E7-8872A594FA18}"/>
              </a:ext>
            </a:extLst>
          </p:cNvPr>
          <p:cNvSpPr/>
          <p:nvPr/>
        </p:nvSpPr>
        <p:spPr>
          <a:xfrm>
            <a:off x="935665" y="800099"/>
            <a:ext cx="10366744" cy="531362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76599B-6C3D-BD94-37A9-EA3CDAB58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981" y="1225852"/>
            <a:ext cx="3391358" cy="189161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BC817A-9132-49DE-2D6B-E7860A4905B9}"/>
              </a:ext>
            </a:extLst>
          </p:cNvPr>
          <p:cNvSpPr txBox="1"/>
          <p:nvPr/>
        </p:nvSpPr>
        <p:spPr>
          <a:xfrm>
            <a:off x="1956391" y="3753293"/>
            <a:ext cx="8506046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nl-NL" sz="40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Cho biết hình trên có mấy cặp cạnh song song với nhau?</a:t>
            </a:r>
            <a:endParaRPr lang="en-US" sz="40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547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4CBDC02-C904-44F5-98E7-8872A594FA18}"/>
              </a:ext>
            </a:extLst>
          </p:cNvPr>
          <p:cNvSpPr/>
          <p:nvPr/>
        </p:nvSpPr>
        <p:spPr>
          <a:xfrm>
            <a:off x="935665" y="800099"/>
            <a:ext cx="10366744" cy="531362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76599B-6C3D-BD94-37A9-EA3CDAB58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474" y="2246578"/>
            <a:ext cx="4220698" cy="2354195"/>
          </a:xfrm>
          <a:prstGeom prst="rect">
            <a:avLst/>
          </a:prstGeom>
          <a:noFill/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0002DBC-4982-AEB9-D43E-3B81F020A6FE}"/>
              </a:ext>
            </a:extLst>
          </p:cNvPr>
          <p:cNvCxnSpPr>
            <a:cxnSpLocks/>
          </p:cNvCxnSpPr>
          <p:nvPr/>
        </p:nvCxnSpPr>
        <p:spPr>
          <a:xfrm flipH="1">
            <a:off x="1660673" y="2276032"/>
            <a:ext cx="418723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D520EB-0A68-460A-9A8F-EC4486799997}"/>
              </a:ext>
            </a:extLst>
          </p:cNvPr>
          <p:cNvCxnSpPr>
            <a:cxnSpLocks/>
          </p:cNvCxnSpPr>
          <p:nvPr/>
        </p:nvCxnSpPr>
        <p:spPr>
          <a:xfrm flipH="1">
            <a:off x="1671306" y="4604562"/>
            <a:ext cx="418723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FEF5FE-F798-2A50-FADE-660EAD144AF9}"/>
              </a:ext>
            </a:extLst>
          </p:cNvPr>
          <p:cNvCxnSpPr>
            <a:cxnSpLocks/>
          </p:cNvCxnSpPr>
          <p:nvPr/>
        </p:nvCxnSpPr>
        <p:spPr>
          <a:xfrm flipH="1">
            <a:off x="2511278" y="2977780"/>
            <a:ext cx="251792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724703-9905-897F-F746-729E76F139B6}"/>
              </a:ext>
            </a:extLst>
          </p:cNvPr>
          <p:cNvCxnSpPr>
            <a:cxnSpLocks/>
          </p:cNvCxnSpPr>
          <p:nvPr/>
        </p:nvCxnSpPr>
        <p:spPr>
          <a:xfrm flipH="1">
            <a:off x="2511278" y="3902813"/>
            <a:ext cx="251792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5AA610A-79C1-C865-E536-EEFE556A9ABD}"/>
              </a:ext>
            </a:extLst>
          </p:cNvPr>
          <p:cNvCxnSpPr>
            <a:cxnSpLocks/>
          </p:cNvCxnSpPr>
          <p:nvPr/>
        </p:nvCxnSpPr>
        <p:spPr>
          <a:xfrm>
            <a:off x="1660674" y="2275367"/>
            <a:ext cx="0" cy="236042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69865AC-0994-F1AE-E03A-8E7C144C0FF8}"/>
              </a:ext>
            </a:extLst>
          </p:cNvPr>
          <p:cNvCxnSpPr>
            <a:cxnSpLocks/>
          </p:cNvCxnSpPr>
          <p:nvPr/>
        </p:nvCxnSpPr>
        <p:spPr>
          <a:xfrm>
            <a:off x="5839270" y="2264735"/>
            <a:ext cx="0" cy="236042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D87E22D-2A0A-7CF5-7EA5-D9689CF358B2}"/>
              </a:ext>
            </a:extLst>
          </p:cNvPr>
          <p:cNvCxnSpPr>
            <a:cxnSpLocks/>
          </p:cNvCxnSpPr>
          <p:nvPr/>
        </p:nvCxnSpPr>
        <p:spPr>
          <a:xfrm>
            <a:off x="2500647" y="2955851"/>
            <a:ext cx="0" cy="97819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E17E3B9-9E32-56BE-4077-02B3806ECB05}"/>
              </a:ext>
            </a:extLst>
          </p:cNvPr>
          <p:cNvCxnSpPr>
            <a:cxnSpLocks/>
          </p:cNvCxnSpPr>
          <p:nvPr/>
        </p:nvCxnSpPr>
        <p:spPr>
          <a:xfrm>
            <a:off x="4999298" y="2945218"/>
            <a:ext cx="0" cy="97819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43A271F-56C5-E8AE-50E4-5070BBF5E987}"/>
              </a:ext>
            </a:extLst>
          </p:cNvPr>
          <p:cNvSpPr txBox="1"/>
          <p:nvPr/>
        </p:nvSpPr>
        <p:spPr>
          <a:xfrm>
            <a:off x="6113722" y="2838893"/>
            <a:ext cx="4242390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nl-NL" sz="40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 4 cặp cạnh song song với nhau</a:t>
            </a:r>
            <a:endParaRPr lang="en-US" sz="40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828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aphic 2">
            <a:extLst>
              <a:ext uri="{FF2B5EF4-FFF2-40B4-BE49-F238E27FC236}">
                <a16:creationId xmlns:a16="http://schemas.microsoft.com/office/drawing/2014/main" id="{C0C64F48-F5C4-4D85-9433-101F786AA945}"/>
              </a:ext>
            </a:extLst>
          </p:cNvPr>
          <p:cNvGrpSpPr/>
          <p:nvPr/>
        </p:nvGrpSpPr>
        <p:grpSpPr>
          <a:xfrm>
            <a:off x="1350699" y="457200"/>
            <a:ext cx="9490602" cy="4086552"/>
            <a:chOff x="2458645" y="3220808"/>
            <a:chExt cx="7279698" cy="3386033"/>
          </a:xfrm>
        </p:grpSpPr>
        <p:grpSp>
          <p:nvGrpSpPr>
            <p:cNvPr id="23" name="Graphic 2">
              <a:extLst>
                <a:ext uri="{FF2B5EF4-FFF2-40B4-BE49-F238E27FC236}">
                  <a16:creationId xmlns:a16="http://schemas.microsoft.com/office/drawing/2014/main" id="{00649F33-8EFE-473D-A5CC-C08CDE00C0A7}"/>
                </a:ext>
              </a:extLst>
            </p:cNvPr>
            <p:cNvGrpSpPr/>
            <p:nvPr/>
          </p:nvGrpSpPr>
          <p:grpSpPr>
            <a:xfrm>
              <a:off x="2458645" y="3220808"/>
              <a:ext cx="7279698" cy="3386033"/>
              <a:chOff x="2458645" y="3220808"/>
              <a:chExt cx="7279698" cy="3386033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B54D8E3-1A20-458C-82DF-8349AE634449}"/>
                  </a:ext>
                </a:extLst>
              </p:cNvPr>
              <p:cNvSpPr/>
              <p:nvPr/>
            </p:nvSpPr>
            <p:spPr>
              <a:xfrm>
                <a:off x="2488562" y="3243778"/>
                <a:ext cx="7220170" cy="3339309"/>
              </a:xfrm>
              <a:custGeom>
                <a:avLst/>
                <a:gdLst>
                  <a:gd name="connsiteX0" fmla="*/ 3672100 w 7220170"/>
                  <a:gd name="connsiteY0" fmla="*/ 279 h 3339309"/>
                  <a:gd name="connsiteX1" fmla="*/ 3555596 w 7220170"/>
                  <a:gd name="connsiteY1" fmla="*/ 0 h 3339309"/>
                  <a:gd name="connsiteX2" fmla="*/ 2013175 w 7220170"/>
                  <a:gd name="connsiteY2" fmla="*/ 257813 h 3339309"/>
                  <a:gd name="connsiteX3" fmla="*/ 0 w 7220170"/>
                  <a:gd name="connsiteY3" fmla="*/ 1528763 h 3339309"/>
                  <a:gd name="connsiteX4" fmla="*/ 1363764 w 7220170"/>
                  <a:gd name="connsiteY4" fmla="*/ 3334015 h 3339309"/>
                  <a:gd name="connsiteX5" fmla="*/ 3534971 w 7220170"/>
                  <a:gd name="connsiteY5" fmla="*/ 3022130 h 3339309"/>
                  <a:gd name="connsiteX6" fmla="*/ 3681297 w 7220170"/>
                  <a:gd name="connsiteY6" fmla="*/ 3022409 h 3339309"/>
                  <a:gd name="connsiteX7" fmla="*/ 5850554 w 7220170"/>
                  <a:gd name="connsiteY7" fmla="*/ 3339310 h 3339309"/>
                  <a:gd name="connsiteX8" fmla="*/ 7220170 w 7220170"/>
                  <a:gd name="connsiteY8" fmla="*/ 1537961 h 3339309"/>
                  <a:gd name="connsiteX9" fmla="*/ 5213406 w 7220170"/>
                  <a:gd name="connsiteY9" fmla="*/ 261994 h 3339309"/>
                  <a:gd name="connsiteX10" fmla="*/ 3672100 w 7220170"/>
                  <a:gd name="connsiteY10" fmla="*/ 279 h 333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20170" h="3339309">
                    <a:moveTo>
                      <a:pt x="3672100" y="279"/>
                    </a:moveTo>
                    <a:cubicBezTo>
                      <a:pt x="3633358" y="0"/>
                      <a:pt x="3594338" y="0"/>
                      <a:pt x="3555596" y="0"/>
                    </a:cubicBezTo>
                    <a:cubicBezTo>
                      <a:pt x="3563400" y="6689"/>
                      <a:pt x="2825357" y="6689"/>
                      <a:pt x="2013175" y="257813"/>
                    </a:cubicBezTo>
                    <a:cubicBezTo>
                      <a:pt x="1199878" y="490542"/>
                      <a:pt x="312721" y="973838"/>
                      <a:pt x="0" y="1528763"/>
                    </a:cubicBezTo>
                    <a:cubicBezTo>
                      <a:pt x="505593" y="2102363"/>
                      <a:pt x="960738" y="2706343"/>
                      <a:pt x="1363764" y="3334015"/>
                    </a:cubicBezTo>
                    <a:cubicBezTo>
                      <a:pt x="2073656" y="3131666"/>
                      <a:pt x="2804174" y="3027704"/>
                      <a:pt x="3534971" y="3022130"/>
                    </a:cubicBezTo>
                    <a:cubicBezTo>
                      <a:pt x="3583746" y="3021851"/>
                      <a:pt x="3632522" y="3021851"/>
                      <a:pt x="3681297" y="3022409"/>
                    </a:cubicBezTo>
                    <a:cubicBezTo>
                      <a:pt x="4412094" y="3029934"/>
                      <a:pt x="5141776" y="3135568"/>
                      <a:pt x="5850554" y="3339310"/>
                    </a:cubicBezTo>
                    <a:cubicBezTo>
                      <a:pt x="6254694" y="2712475"/>
                      <a:pt x="6712069" y="2109889"/>
                      <a:pt x="7220170" y="1537961"/>
                    </a:cubicBezTo>
                    <a:cubicBezTo>
                      <a:pt x="6910237" y="982757"/>
                      <a:pt x="6025310" y="497231"/>
                      <a:pt x="5213406" y="261994"/>
                    </a:cubicBezTo>
                    <a:cubicBezTo>
                      <a:pt x="4402339" y="9476"/>
                      <a:pt x="3664017" y="6968"/>
                      <a:pt x="3672100" y="279"/>
                    </a:cubicBezTo>
                    <a:close/>
                  </a:path>
                </a:pathLst>
              </a:custGeom>
              <a:solidFill>
                <a:srgbClr val="ED1C24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6F0C40C-33DF-4358-903B-293EB0E4C938}"/>
                  </a:ext>
                </a:extLst>
              </p:cNvPr>
              <p:cNvSpPr/>
              <p:nvPr/>
            </p:nvSpPr>
            <p:spPr>
              <a:xfrm>
                <a:off x="3977748" y="4720700"/>
                <a:ext cx="178657" cy="101453"/>
              </a:xfrm>
              <a:custGeom>
                <a:avLst/>
                <a:gdLst>
                  <a:gd name="connsiteX0" fmla="*/ 153294 w 178657"/>
                  <a:gd name="connsiteY0" fmla="*/ 20904 h 101453"/>
                  <a:gd name="connsiteX1" fmla="*/ 170296 w 178657"/>
                  <a:gd name="connsiteY1" fmla="*/ 7246 h 101453"/>
                  <a:gd name="connsiteX2" fmla="*/ 178658 w 178657"/>
                  <a:gd name="connsiteY2" fmla="*/ 0 h 101453"/>
                  <a:gd name="connsiteX3" fmla="*/ 168066 w 178657"/>
                  <a:gd name="connsiteY3" fmla="*/ 6689 h 101453"/>
                  <a:gd name="connsiteX4" fmla="*/ 59367 w 178657"/>
                  <a:gd name="connsiteY4" fmla="*/ 66892 h 101453"/>
                  <a:gd name="connsiteX5" fmla="*/ 0 w 178657"/>
                  <a:gd name="connsiteY5" fmla="*/ 101453 h 101453"/>
                  <a:gd name="connsiteX6" fmla="*/ 111208 w 178657"/>
                  <a:gd name="connsiteY6" fmla="*/ 49612 h 101453"/>
                  <a:gd name="connsiteX7" fmla="*/ 153294 w 178657"/>
                  <a:gd name="connsiteY7" fmla="*/ 20904 h 10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8657" h="101453">
                    <a:moveTo>
                      <a:pt x="153294" y="20904"/>
                    </a:moveTo>
                    <a:cubicBezTo>
                      <a:pt x="159148" y="16444"/>
                      <a:pt x="164722" y="11985"/>
                      <a:pt x="170296" y="7246"/>
                    </a:cubicBezTo>
                    <a:cubicBezTo>
                      <a:pt x="173083" y="5017"/>
                      <a:pt x="175871" y="2508"/>
                      <a:pt x="178658" y="0"/>
                    </a:cubicBezTo>
                    <a:cubicBezTo>
                      <a:pt x="175592" y="2787"/>
                      <a:pt x="171968" y="4460"/>
                      <a:pt x="168066" y="6689"/>
                    </a:cubicBezTo>
                    <a:cubicBezTo>
                      <a:pt x="131555" y="26199"/>
                      <a:pt x="95321" y="46267"/>
                      <a:pt x="59367" y="66892"/>
                    </a:cubicBezTo>
                    <a:cubicBezTo>
                      <a:pt x="39578" y="78319"/>
                      <a:pt x="19789" y="90026"/>
                      <a:pt x="0" y="101453"/>
                    </a:cubicBezTo>
                    <a:cubicBezTo>
                      <a:pt x="38463" y="87517"/>
                      <a:pt x="76090" y="71073"/>
                      <a:pt x="111208" y="49612"/>
                    </a:cubicBezTo>
                    <a:cubicBezTo>
                      <a:pt x="125701" y="40693"/>
                      <a:pt x="139916" y="31216"/>
                      <a:pt x="153294" y="20904"/>
                    </a:cubicBezTo>
                    <a:close/>
                  </a:path>
                </a:pathLst>
              </a:custGeom>
              <a:solidFill>
                <a:srgbClr val="B36B4A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6D63431-8D28-4C48-9F47-FA57CC3B4509}"/>
                  </a:ext>
                </a:extLst>
              </p:cNvPr>
              <p:cNvSpPr/>
              <p:nvPr/>
            </p:nvSpPr>
            <p:spPr>
              <a:xfrm>
                <a:off x="2458645" y="3220808"/>
                <a:ext cx="7279698" cy="3386033"/>
              </a:xfrm>
              <a:custGeom>
                <a:avLst/>
                <a:gdLst>
                  <a:gd name="connsiteX0" fmla="*/ 5873782 w 7279698"/>
                  <a:gd name="connsiteY0" fmla="*/ 3385135 h 3386033"/>
                  <a:gd name="connsiteX1" fmla="*/ 1399812 w 7279698"/>
                  <a:gd name="connsiteY1" fmla="*/ 3379839 h 3386033"/>
                  <a:gd name="connsiteX2" fmla="*/ 1372777 w 7279698"/>
                  <a:gd name="connsiteY2" fmla="*/ 3370085 h 3386033"/>
                  <a:gd name="connsiteX3" fmla="*/ 4554 w 7279698"/>
                  <a:gd name="connsiteY3" fmla="*/ 1568457 h 3386033"/>
                  <a:gd name="connsiteX4" fmla="*/ 3439 w 7279698"/>
                  <a:gd name="connsiteY4" fmla="*/ 1544766 h 3386033"/>
                  <a:gd name="connsiteX5" fmla="*/ 2033615 w 7279698"/>
                  <a:gd name="connsiteY5" fmla="*/ 257929 h 3386033"/>
                  <a:gd name="connsiteX6" fmla="*/ 3584119 w 7279698"/>
                  <a:gd name="connsiteY6" fmla="*/ 115 h 3386033"/>
                  <a:gd name="connsiteX7" fmla="*/ 3702296 w 7279698"/>
                  <a:gd name="connsiteY7" fmla="*/ 394 h 3386033"/>
                  <a:gd name="connsiteX8" fmla="*/ 5252800 w 7279698"/>
                  <a:gd name="connsiteY8" fmla="*/ 262667 h 3386033"/>
                  <a:gd name="connsiteX9" fmla="*/ 7276287 w 7279698"/>
                  <a:gd name="connsiteY9" fmla="*/ 1554521 h 3386033"/>
                  <a:gd name="connsiteX10" fmla="*/ 7274894 w 7279698"/>
                  <a:gd name="connsiteY10" fmla="*/ 1578490 h 3386033"/>
                  <a:gd name="connsiteX11" fmla="*/ 5900818 w 7279698"/>
                  <a:gd name="connsiteY11" fmla="*/ 3376216 h 3386033"/>
                  <a:gd name="connsiteX12" fmla="*/ 5873782 w 7279698"/>
                  <a:gd name="connsiteY12" fmla="*/ 3385135 h 3386033"/>
                  <a:gd name="connsiteX13" fmla="*/ 1404551 w 7279698"/>
                  <a:gd name="connsiteY13" fmla="*/ 3329670 h 3386033"/>
                  <a:gd name="connsiteX14" fmla="*/ 5869601 w 7279698"/>
                  <a:gd name="connsiteY14" fmla="*/ 3334966 h 3386033"/>
                  <a:gd name="connsiteX15" fmla="*/ 7215527 w 7279698"/>
                  <a:gd name="connsiteY15" fmla="*/ 1555078 h 3386033"/>
                  <a:gd name="connsiteX16" fmla="*/ 5233568 w 7279698"/>
                  <a:gd name="connsiteY16" fmla="*/ 305589 h 3386033"/>
                  <a:gd name="connsiteX17" fmla="*/ 3700623 w 7279698"/>
                  <a:gd name="connsiteY17" fmla="*/ 46661 h 3386033"/>
                  <a:gd name="connsiteX18" fmla="*/ 3585513 w 7279698"/>
                  <a:gd name="connsiteY18" fmla="*/ 46382 h 3386033"/>
                  <a:gd name="connsiteX19" fmla="*/ 2051732 w 7279698"/>
                  <a:gd name="connsiteY19" fmla="*/ 301130 h 3386033"/>
                  <a:gd name="connsiteX20" fmla="*/ 64478 w 7279698"/>
                  <a:gd name="connsiteY20" fmla="*/ 1545602 h 3386033"/>
                  <a:gd name="connsiteX21" fmla="*/ 1404551 w 7279698"/>
                  <a:gd name="connsiteY21" fmla="*/ 3329670 h 3386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279698" h="3386033">
                    <a:moveTo>
                      <a:pt x="5873782" y="3385135"/>
                    </a:moveTo>
                    <a:cubicBezTo>
                      <a:pt x="4413303" y="2965108"/>
                      <a:pt x="2862799" y="2962879"/>
                      <a:pt x="1399812" y="3379839"/>
                    </a:cubicBezTo>
                    <a:cubicBezTo>
                      <a:pt x="1389500" y="3382905"/>
                      <a:pt x="1378630" y="3378725"/>
                      <a:pt x="1372777" y="3370085"/>
                    </a:cubicBezTo>
                    <a:cubicBezTo>
                      <a:pt x="968358" y="2743528"/>
                      <a:pt x="511541" y="2140663"/>
                      <a:pt x="4554" y="1568457"/>
                    </a:cubicBezTo>
                    <a:cubicBezTo>
                      <a:pt x="-1020" y="1562046"/>
                      <a:pt x="-1578" y="1553127"/>
                      <a:pt x="3439" y="1544766"/>
                    </a:cubicBezTo>
                    <a:cubicBezTo>
                      <a:pt x="334555" y="965034"/>
                      <a:pt x="1279128" y="466688"/>
                      <a:pt x="2033615" y="257929"/>
                    </a:cubicBezTo>
                    <a:cubicBezTo>
                      <a:pt x="2845240" y="15724"/>
                      <a:pt x="3579381" y="952"/>
                      <a:pt x="3584119" y="115"/>
                    </a:cubicBezTo>
                    <a:cubicBezTo>
                      <a:pt x="3623697" y="-163"/>
                      <a:pt x="3662996" y="115"/>
                      <a:pt x="3702296" y="394"/>
                    </a:cubicBezTo>
                    <a:cubicBezTo>
                      <a:pt x="3708706" y="1509"/>
                      <a:pt x="4442011" y="17953"/>
                      <a:pt x="5252800" y="262667"/>
                    </a:cubicBezTo>
                    <a:cubicBezTo>
                      <a:pt x="6005894" y="473935"/>
                      <a:pt x="6947958" y="974510"/>
                      <a:pt x="7276287" y="1554521"/>
                    </a:cubicBezTo>
                    <a:cubicBezTo>
                      <a:pt x="7281304" y="1562882"/>
                      <a:pt x="7280746" y="1571801"/>
                      <a:pt x="7274894" y="1578490"/>
                    </a:cubicBezTo>
                    <a:cubicBezTo>
                      <a:pt x="6765398" y="2149024"/>
                      <a:pt x="6306630" y="2750496"/>
                      <a:pt x="5900818" y="3376216"/>
                    </a:cubicBezTo>
                    <a:cubicBezTo>
                      <a:pt x="5894964" y="3384020"/>
                      <a:pt x="5884373" y="3387922"/>
                      <a:pt x="5873782" y="3385135"/>
                    </a:cubicBezTo>
                    <a:close/>
                    <a:moveTo>
                      <a:pt x="1404551" y="3329670"/>
                    </a:moveTo>
                    <a:cubicBezTo>
                      <a:pt x="2865029" y="2916890"/>
                      <a:pt x="4411353" y="2919120"/>
                      <a:pt x="5869601" y="3334966"/>
                    </a:cubicBezTo>
                    <a:cubicBezTo>
                      <a:pt x="6267331" y="2716214"/>
                      <a:pt x="6716902" y="2120874"/>
                      <a:pt x="7215527" y="1555078"/>
                    </a:cubicBezTo>
                    <a:cubicBezTo>
                      <a:pt x="6886919" y="994857"/>
                      <a:pt x="5968824" y="511561"/>
                      <a:pt x="5233568" y="305589"/>
                    </a:cubicBezTo>
                    <a:cubicBezTo>
                      <a:pt x="4431141" y="63942"/>
                      <a:pt x="3705362" y="47776"/>
                      <a:pt x="3700623" y="46661"/>
                    </a:cubicBezTo>
                    <a:cubicBezTo>
                      <a:pt x="3662160" y="46382"/>
                      <a:pt x="3623976" y="46382"/>
                      <a:pt x="3585513" y="46382"/>
                    </a:cubicBezTo>
                    <a:cubicBezTo>
                      <a:pt x="3582169" y="47497"/>
                      <a:pt x="2855553" y="61712"/>
                      <a:pt x="2051732" y="301130"/>
                    </a:cubicBezTo>
                    <a:cubicBezTo>
                      <a:pt x="1315919" y="505151"/>
                      <a:pt x="395594" y="985938"/>
                      <a:pt x="64478" y="1545602"/>
                    </a:cubicBezTo>
                    <a:cubicBezTo>
                      <a:pt x="560874" y="2113349"/>
                      <a:pt x="1008215" y="2710082"/>
                      <a:pt x="1404551" y="33296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BFBDE9E-BA11-4D8E-B7B5-653723EAD02D}"/>
                </a:ext>
              </a:extLst>
            </p:cNvPr>
            <p:cNvSpPr/>
            <p:nvPr/>
          </p:nvSpPr>
          <p:spPr>
            <a:xfrm>
              <a:off x="2669728" y="3332054"/>
              <a:ext cx="3545283" cy="1468637"/>
            </a:xfrm>
            <a:custGeom>
              <a:avLst/>
              <a:gdLst>
                <a:gd name="connsiteX0" fmla="*/ 3545284 w 3545283"/>
                <a:gd name="connsiteY0" fmla="*/ 913 h 1468637"/>
                <a:gd name="connsiteX1" fmla="*/ 3367740 w 3545283"/>
                <a:gd name="connsiteY1" fmla="*/ 15128 h 1468637"/>
                <a:gd name="connsiteX2" fmla="*/ 2904512 w 3545283"/>
                <a:gd name="connsiteY2" fmla="*/ 72265 h 1468637"/>
                <a:gd name="connsiteX3" fmla="*/ 2599038 w 3545283"/>
                <a:gd name="connsiteY3" fmla="*/ 125779 h 1468637"/>
                <a:gd name="connsiteX4" fmla="*/ 2262905 w 3545283"/>
                <a:gd name="connsiteY4" fmla="*/ 200475 h 1468637"/>
                <a:gd name="connsiteX5" fmla="*/ 1910607 w 3545283"/>
                <a:gd name="connsiteY5" fmla="*/ 298026 h 1468637"/>
                <a:gd name="connsiteX6" fmla="*/ 1732785 w 3545283"/>
                <a:gd name="connsiteY6" fmla="*/ 355163 h 1468637"/>
                <a:gd name="connsiteX7" fmla="*/ 1556357 w 3545283"/>
                <a:gd name="connsiteY7" fmla="*/ 418710 h 1468637"/>
                <a:gd name="connsiteX8" fmla="*/ 1214371 w 3545283"/>
                <a:gd name="connsiteY8" fmla="*/ 560856 h 1468637"/>
                <a:gd name="connsiteX9" fmla="*/ 1052436 w 3545283"/>
                <a:gd name="connsiteY9" fmla="*/ 638897 h 1468637"/>
                <a:gd name="connsiteX10" fmla="*/ 974117 w 3545283"/>
                <a:gd name="connsiteY10" fmla="*/ 678753 h 1468637"/>
                <a:gd name="connsiteX11" fmla="*/ 898584 w 3545283"/>
                <a:gd name="connsiteY11" fmla="*/ 720003 h 1468637"/>
                <a:gd name="connsiteX12" fmla="*/ 754209 w 3545283"/>
                <a:gd name="connsiteY12" fmla="*/ 804176 h 1468637"/>
                <a:gd name="connsiteX13" fmla="*/ 620425 w 3545283"/>
                <a:gd name="connsiteY13" fmla="*/ 889463 h 1468637"/>
                <a:gd name="connsiteX14" fmla="*/ 390204 w 3545283"/>
                <a:gd name="connsiteY14" fmla="*/ 1059481 h 1468637"/>
                <a:gd name="connsiteX15" fmla="*/ 295440 w 3545283"/>
                <a:gd name="connsiteY15" fmla="*/ 1140866 h 1468637"/>
                <a:gd name="connsiteX16" fmla="*/ 252239 w 3545283"/>
                <a:gd name="connsiteY16" fmla="*/ 1179330 h 1468637"/>
                <a:gd name="connsiteX17" fmla="*/ 214055 w 3545283"/>
                <a:gd name="connsiteY17" fmla="*/ 1217235 h 1468637"/>
                <a:gd name="connsiteX18" fmla="*/ 146605 w 3545283"/>
                <a:gd name="connsiteY18" fmla="*/ 1286914 h 1468637"/>
                <a:gd name="connsiteX19" fmla="*/ 93092 w 3545283"/>
                <a:gd name="connsiteY19" fmla="*/ 1348232 h 1468637"/>
                <a:gd name="connsiteX20" fmla="*/ 52399 w 3545283"/>
                <a:gd name="connsiteY20" fmla="*/ 1398958 h 1468637"/>
                <a:gd name="connsiteX21" fmla="*/ 23691 w 3545283"/>
                <a:gd name="connsiteY21" fmla="*/ 1436864 h 1468637"/>
                <a:gd name="connsiteX22" fmla="*/ 0 w 3545283"/>
                <a:gd name="connsiteY22" fmla="*/ 1468638 h 1468637"/>
                <a:gd name="connsiteX23" fmla="*/ 19510 w 3545283"/>
                <a:gd name="connsiteY23" fmla="*/ 1435470 h 1468637"/>
                <a:gd name="connsiteX24" fmla="*/ 43201 w 3545283"/>
                <a:gd name="connsiteY24" fmla="*/ 1395614 h 1468637"/>
                <a:gd name="connsiteX25" fmla="*/ 78320 w 3545283"/>
                <a:gd name="connsiteY25" fmla="*/ 1342379 h 1468637"/>
                <a:gd name="connsiteX26" fmla="*/ 125701 w 3545283"/>
                <a:gd name="connsiteY26" fmla="*/ 1277159 h 1468637"/>
                <a:gd name="connsiteX27" fmla="*/ 187577 w 3545283"/>
                <a:gd name="connsiteY27" fmla="*/ 1203020 h 1468637"/>
                <a:gd name="connsiteX28" fmla="*/ 222974 w 3545283"/>
                <a:gd name="connsiteY28" fmla="*/ 1162606 h 1468637"/>
                <a:gd name="connsiteX29" fmla="*/ 263109 w 3545283"/>
                <a:gd name="connsiteY29" fmla="*/ 1121356 h 1468637"/>
                <a:gd name="connsiteX30" fmla="*/ 353692 w 3545283"/>
                <a:gd name="connsiteY30" fmla="*/ 1034118 h 1468637"/>
                <a:gd name="connsiteX31" fmla="*/ 578060 w 3545283"/>
                <a:gd name="connsiteY31" fmla="*/ 851837 h 1468637"/>
                <a:gd name="connsiteX32" fmla="*/ 855105 w 3545283"/>
                <a:gd name="connsiteY32" fmla="*/ 671228 h 1468637"/>
                <a:gd name="connsiteX33" fmla="*/ 930916 w 3545283"/>
                <a:gd name="connsiteY33" fmla="*/ 627470 h 1468637"/>
                <a:gd name="connsiteX34" fmla="*/ 1009793 w 3545283"/>
                <a:gd name="connsiteY34" fmla="*/ 585104 h 1468637"/>
                <a:gd name="connsiteX35" fmla="*/ 1090342 w 3545283"/>
                <a:gd name="connsiteY35" fmla="*/ 543018 h 1468637"/>
                <a:gd name="connsiteX36" fmla="*/ 1173678 w 3545283"/>
                <a:gd name="connsiteY36" fmla="*/ 503161 h 1468637"/>
                <a:gd name="connsiteX37" fmla="*/ 1520960 w 3545283"/>
                <a:gd name="connsiteY37" fmla="*/ 355720 h 1468637"/>
                <a:gd name="connsiteX38" fmla="*/ 1701011 w 3545283"/>
                <a:gd name="connsiteY38" fmla="*/ 291894 h 1468637"/>
                <a:gd name="connsiteX39" fmla="*/ 1882456 w 3545283"/>
                <a:gd name="connsiteY39" fmla="*/ 234757 h 1468637"/>
                <a:gd name="connsiteX40" fmla="*/ 2063623 w 3545283"/>
                <a:gd name="connsiteY40" fmla="*/ 184588 h 1468637"/>
                <a:gd name="connsiteX41" fmla="*/ 2242280 w 3545283"/>
                <a:gd name="connsiteY41" fmla="*/ 141387 h 1468637"/>
                <a:gd name="connsiteX42" fmla="*/ 2585381 w 3545283"/>
                <a:gd name="connsiteY42" fmla="*/ 74773 h 1468637"/>
                <a:gd name="connsiteX43" fmla="*/ 2896430 w 3545283"/>
                <a:gd name="connsiteY43" fmla="*/ 32687 h 1468637"/>
                <a:gd name="connsiteX44" fmla="*/ 3161490 w 3545283"/>
                <a:gd name="connsiteY44" fmla="*/ 10111 h 1468637"/>
                <a:gd name="connsiteX45" fmla="*/ 3366626 w 3545283"/>
                <a:gd name="connsiteY45" fmla="*/ 1192 h 1468637"/>
                <a:gd name="connsiteX46" fmla="*/ 3545284 w 3545283"/>
                <a:gd name="connsiteY46" fmla="*/ 913 h 146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545283" h="1468637">
                  <a:moveTo>
                    <a:pt x="3545284" y="913"/>
                  </a:moveTo>
                  <a:cubicBezTo>
                    <a:pt x="3545284" y="913"/>
                    <a:pt x="3480621" y="4815"/>
                    <a:pt x="3367740" y="15128"/>
                  </a:cubicBezTo>
                  <a:cubicBezTo>
                    <a:pt x="3255139" y="25719"/>
                    <a:pt x="3094598" y="43278"/>
                    <a:pt x="2904512" y="72265"/>
                  </a:cubicBezTo>
                  <a:cubicBezTo>
                    <a:pt x="2809191" y="86758"/>
                    <a:pt x="2706902" y="105153"/>
                    <a:pt x="2599038" y="125779"/>
                  </a:cubicBezTo>
                  <a:cubicBezTo>
                    <a:pt x="2491454" y="147240"/>
                    <a:pt x="2378573" y="172046"/>
                    <a:pt x="2262905" y="200475"/>
                  </a:cubicBezTo>
                  <a:cubicBezTo>
                    <a:pt x="2146959" y="228347"/>
                    <a:pt x="2029340" y="262350"/>
                    <a:pt x="1910607" y="298026"/>
                  </a:cubicBezTo>
                  <a:cubicBezTo>
                    <a:pt x="1851240" y="315864"/>
                    <a:pt x="1792152" y="335653"/>
                    <a:pt x="1732785" y="355163"/>
                  </a:cubicBezTo>
                  <a:cubicBezTo>
                    <a:pt x="1673976" y="375788"/>
                    <a:pt x="1615166" y="396970"/>
                    <a:pt x="1556357" y="418710"/>
                  </a:cubicBezTo>
                  <a:cubicBezTo>
                    <a:pt x="1439575" y="462748"/>
                    <a:pt x="1324186" y="509572"/>
                    <a:pt x="1214371" y="560856"/>
                  </a:cubicBezTo>
                  <a:cubicBezTo>
                    <a:pt x="1159185" y="586498"/>
                    <a:pt x="1104835" y="612140"/>
                    <a:pt x="1052436" y="638897"/>
                  </a:cubicBezTo>
                  <a:cubicBezTo>
                    <a:pt x="1025958" y="651996"/>
                    <a:pt x="1000038" y="665375"/>
                    <a:pt x="974117" y="678753"/>
                  </a:cubicBezTo>
                  <a:cubicBezTo>
                    <a:pt x="948475" y="692411"/>
                    <a:pt x="923390" y="706347"/>
                    <a:pt x="898584" y="720003"/>
                  </a:cubicBezTo>
                  <a:cubicBezTo>
                    <a:pt x="847858" y="747039"/>
                    <a:pt x="801033" y="776304"/>
                    <a:pt x="754209" y="804176"/>
                  </a:cubicBezTo>
                  <a:cubicBezTo>
                    <a:pt x="706827" y="831490"/>
                    <a:pt x="663626" y="861034"/>
                    <a:pt x="620425" y="889463"/>
                  </a:cubicBezTo>
                  <a:cubicBezTo>
                    <a:pt x="535695" y="946879"/>
                    <a:pt x="457932" y="1004016"/>
                    <a:pt x="390204" y="1059481"/>
                  </a:cubicBezTo>
                  <a:cubicBezTo>
                    <a:pt x="355086" y="1086517"/>
                    <a:pt x="324984" y="1114667"/>
                    <a:pt x="295440" y="1140866"/>
                  </a:cubicBezTo>
                  <a:cubicBezTo>
                    <a:pt x="280668" y="1154245"/>
                    <a:pt x="266175" y="1167066"/>
                    <a:pt x="252239" y="1179330"/>
                  </a:cubicBezTo>
                  <a:cubicBezTo>
                    <a:pt x="239139" y="1192150"/>
                    <a:pt x="226318" y="1204972"/>
                    <a:pt x="214055" y="1217235"/>
                  </a:cubicBezTo>
                  <a:cubicBezTo>
                    <a:pt x="189806" y="1241762"/>
                    <a:pt x="166115" y="1264617"/>
                    <a:pt x="146605" y="1286914"/>
                  </a:cubicBezTo>
                  <a:cubicBezTo>
                    <a:pt x="127095" y="1308933"/>
                    <a:pt x="109257" y="1329558"/>
                    <a:pt x="93092" y="1348232"/>
                  </a:cubicBezTo>
                  <a:cubicBezTo>
                    <a:pt x="76369" y="1366628"/>
                    <a:pt x="63548" y="1383908"/>
                    <a:pt x="52399" y="1398958"/>
                  </a:cubicBezTo>
                  <a:cubicBezTo>
                    <a:pt x="40971" y="1414009"/>
                    <a:pt x="31495" y="1426552"/>
                    <a:pt x="23691" y="1436864"/>
                  </a:cubicBezTo>
                  <a:cubicBezTo>
                    <a:pt x="8083" y="1457768"/>
                    <a:pt x="0" y="1468638"/>
                    <a:pt x="0" y="1468638"/>
                  </a:cubicBezTo>
                  <a:cubicBezTo>
                    <a:pt x="0" y="1468638"/>
                    <a:pt x="6689" y="1457211"/>
                    <a:pt x="19510" y="1435470"/>
                  </a:cubicBezTo>
                  <a:cubicBezTo>
                    <a:pt x="25921" y="1424600"/>
                    <a:pt x="33725" y="1411222"/>
                    <a:pt x="43201" y="1395614"/>
                  </a:cubicBezTo>
                  <a:cubicBezTo>
                    <a:pt x="52399" y="1379727"/>
                    <a:pt x="63269" y="1361610"/>
                    <a:pt x="78320" y="1342379"/>
                  </a:cubicBezTo>
                  <a:cubicBezTo>
                    <a:pt x="92534" y="1322590"/>
                    <a:pt x="108142" y="1300850"/>
                    <a:pt x="125701" y="1277159"/>
                  </a:cubicBezTo>
                  <a:cubicBezTo>
                    <a:pt x="142703" y="1253468"/>
                    <a:pt x="165279" y="1229498"/>
                    <a:pt x="187577" y="1203020"/>
                  </a:cubicBezTo>
                  <a:cubicBezTo>
                    <a:pt x="199004" y="1189921"/>
                    <a:pt x="210710" y="1176264"/>
                    <a:pt x="222974" y="1162606"/>
                  </a:cubicBezTo>
                  <a:cubicBezTo>
                    <a:pt x="235795" y="1149228"/>
                    <a:pt x="249452" y="1135292"/>
                    <a:pt x="263109" y="1121356"/>
                  </a:cubicBezTo>
                  <a:cubicBezTo>
                    <a:pt x="290981" y="1093206"/>
                    <a:pt x="320246" y="1063383"/>
                    <a:pt x="353692" y="1034118"/>
                  </a:cubicBezTo>
                  <a:cubicBezTo>
                    <a:pt x="418633" y="974751"/>
                    <a:pt x="493887" y="912876"/>
                    <a:pt x="578060" y="851837"/>
                  </a:cubicBezTo>
                  <a:cubicBezTo>
                    <a:pt x="662232" y="790798"/>
                    <a:pt x="754488" y="729201"/>
                    <a:pt x="855105" y="671228"/>
                  </a:cubicBezTo>
                  <a:cubicBezTo>
                    <a:pt x="880189" y="656735"/>
                    <a:pt x="905552" y="641963"/>
                    <a:pt x="930916" y="627470"/>
                  </a:cubicBezTo>
                  <a:cubicBezTo>
                    <a:pt x="957115" y="613255"/>
                    <a:pt x="983314" y="599040"/>
                    <a:pt x="1009793" y="585104"/>
                  </a:cubicBezTo>
                  <a:cubicBezTo>
                    <a:pt x="1036271" y="571169"/>
                    <a:pt x="1063306" y="556954"/>
                    <a:pt x="1090342" y="543018"/>
                  </a:cubicBezTo>
                  <a:cubicBezTo>
                    <a:pt x="1117935" y="529640"/>
                    <a:pt x="1145807" y="516540"/>
                    <a:pt x="1173678" y="503161"/>
                  </a:cubicBezTo>
                  <a:cubicBezTo>
                    <a:pt x="1285444" y="450205"/>
                    <a:pt x="1402227" y="401430"/>
                    <a:pt x="1520960" y="355720"/>
                  </a:cubicBezTo>
                  <a:cubicBezTo>
                    <a:pt x="1580884" y="333980"/>
                    <a:pt x="1640809" y="312519"/>
                    <a:pt x="1701011" y="291894"/>
                  </a:cubicBezTo>
                  <a:cubicBezTo>
                    <a:pt x="1761493" y="272384"/>
                    <a:pt x="1821696" y="252316"/>
                    <a:pt x="1882456" y="234757"/>
                  </a:cubicBezTo>
                  <a:cubicBezTo>
                    <a:pt x="1942938" y="216919"/>
                    <a:pt x="2003141" y="199639"/>
                    <a:pt x="2063623" y="184588"/>
                  </a:cubicBezTo>
                  <a:cubicBezTo>
                    <a:pt x="2123547" y="168980"/>
                    <a:pt x="2183471" y="154487"/>
                    <a:pt x="2242280" y="141387"/>
                  </a:cubicBezTo>
                  <a:cubicBezTo>
                    <a:pt x="2359899" y="114072"/>
                    <a:pt x="2475288" y="93169"/>
                    <a:pt x="2585381" y="74773"/>
                  </a:cubicBezTo>
                  <a:cubicBezTo>
                    <a:pt x="2695196" y="56936"/>
                    <a:pt x="2799715" y="43000"/>
                    <a:pt x="2896430" y="32687"/>
                  </a:cubicBezTo>
                  <a:cubicBezTo>
                    <a:pt x="2993145" y="21817"/>
                    <a:pt x="3082334" y="15128"/>
                    <a:pt x="3161490" y="10111"/>
                  </a:cubicBezTo>
                  <a:cubicBezTo>
                    <a:pt x="3240645" y="4815"/>
                    <a:pt x="3309767" y="2586"/>
                    <a:pt x="3366626" y="1192"/>
                  </a:cubicBezTo>
                  <a:cubicBezTo>
                    <a:pt x="3480342" y="-1316"/>
                    <a:pt x="3545284" y="913"/>
                    <a:pt x="3545284" y="913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278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grpSp>
          <p:nvGrpSpPr>
            <p:cNvPr id="28" name="Graphic 2">
              <a:extLst>
                <a:ext uri="{FF2B5EF4-FFF2-40B4-BE49-F238E27FC236}">
                  <a16:creationId xmlns:a16="http://schemas.microsoft.com/office/drawing/2014/main" id="{BBA71F52-E8FC-4E48-B5A2-94A4F7D076CB}"/>
                </a:ext>
              </a:extLst>
            </p:cNvPr>
            <p:cNvGrpSpPr/>
            <p:nvPr/>
          </p:nvGrpSpPr>
          <p:grpSpPr>
            <a:xfrm>
              <a:off x="2870126" y="3477622"/>
              <a:ext cx="6457220" cy="2834883"/>
              <a:chOff x="2870126" y="3477622"/>
              <a:chExt cx="6457220" cy="2834883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38305B5-35C2-4F6E-8FD2-2FF6F59FA016}"/>
                  </a:ext>
                </a:extLst>
              </p:cNvPr>
              <p:cNvSpPr/>
              <p:nvPr/>
            </p:nvSpPr>
            <p:spPr>
              <a:xfrm>
                <a:off x="2914721" y="3512740"/>
                <a:ext cx="6368131" cy="2764316"/>
              </a:xfrm>
              <a:custGeom>
                <a:avLst/>
                <a:gdLst>
                  <a:gd name="connsiteX0" fmla="*/ 3237580 w 6368131"/>
                  <a:gd name="connsiteY0" fmla="*/ 279 h 2764316"/>
                  <a:gd name="connsiteX1" fmla="*/ 3136405 w 6368131"/>
                  <a:gd name="connsiteY1" fmla="*/ 0 h 2764316"/>
                  <a:gd name="connsiteX2" fmla="*/ 1794382 w 6368131"/>
                  <a:gd name="connsiteY2" fmla="*/ 206808 h 2764316"/>
                  <a:gd name="connsiteX3" fmla="*/ 0 w 6368131"/>
                  <a:gd name="connsiteY3" fmla="*/ 1236110 h 2764316"/>
                  <a:gd name="connsiteX4" fmla="*/ 1121558 w 6368131"/>
                  <a:gd name="connsiteY4" fmla="*/ 2759578 h 2764316"/>
                  <a:gd name="connsiteX5" fmla="*/ 3114944 w 6368131"/>
                  <a:gd name="connsiteY5" fmla="*/ 2505667 h 2764316"/>
                  <a:gd name="connsiteX6" fmla="*/ 3249286 w 6368131"/>
                  <a:gd name="connsiteY6" fmla="*/ 2505946 h 2764316"/>
                  <a:gd name="connsiteX7" fmla="*/ 5241278 w 6368131"/>
                  <a:gd name="connsiteY7" fmla="*/ 2764317 h 2764316"/>
                  <a:gd name="connsiteX8" fmla="*/ 6368132 w 6368131"/>
                  <a:gd name="connsiteY8" fmla="*/ 1244194 h 2764316"/>
                  <a:gd name="connsiteX9" fmla="*/ 4578488 w 6368131"/>
                  <a:gd name="connsiteY9" fmla="*/ 210710 h 2764316"/>
                  <a:gd name="connsiteX10" fmla="*/ 3237580 w 6368131"/>
                  <a:gd name="connsiteY10" fmla="*/ 279 h 2764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68131" h="2764316">
                    <a:moveTo>
                      <a:pt x="3237580" y="279"/>
                    </a:moveTo>
                    <a:cubicBezTo>
                      <a:pt x="3203855" y="0"/>
                      <a:pt x="3170130" y="0"/>
                      <a:pt x="3136405" y="0"/>
                    </a:cubicBezTo>
                    <a:cubicBezTo>
                      <a:pt x="3141979" y="5296"/>
                      <a:pt x="2504553" y="6132"/>
                      <a:pt x="1794382" y="206808"/>
                    </a:cubicBezTo>
                    <a:cubicBezTo>
                      <a:pt x="1083653" y="393827"/>
                      <a:pt x="300178" y="780129"/>
                      <a:pt x="0" y="1236110"/>
                    </a:cubicBezTo>
                    <a:cubicBezTo>
                      <a:pt x="411944" y="1724144"/>
                      <a:pt x="786261" y="2233360"/>
                      <a:pt x="1121558" y="2759578"/>
                    </a:cubicBezTo>
                    <a:cubicBezTo>
                      <a:pt x="1775986" y="2594857"/>
                      <a:pt x="2445465" y="2510405"/>
                      <a:pt x="3114944" y="2505667"/>
                    </a:cubicBezTo>
                    <a:cubicBezTo>
                      <a:pt x="3159817" y="2505389"/>
                      <a:pt x="3204412" y="2505389"/>
                      <a:pt x="3249286" y="2505946"/>
                    </a:cubicBezTo>
                    <a:cubicBezTo>
                      <a:pt x="3918765" y="2512078"/>
                      <a:pt x="4587686" y="2598201"/>
                      <a:pt x="5241278" y="2764317"/>
                    </a:cubicBezTo>
                    <a:cubicBezTo>
                      <a:pt x="5577969" y="2238935"/>
                      <a:pt x="5953958" y="1730833"/>
                      <a:pt x="6368132" y="1244194"/>
                    </a:cubicBezTo>
                    <a:cubicBezTo>
                      <a:pt x="6069904" y="787655"/>
                      <a:pt x="5288381" y="399402"/>
                      <a:pt x="4578488" y="210710"/>
                    </a:cubicBezTo>
                    <a:cubicBezTo>
                      <a:pt x="3869432" y="8362"/>
                      <a:pt x="3232005" y="5296"/>
                      <a:pt x="3237580" y="279"/>
                    </a:cubicBezTo>
                    <a:close/>
                  </a:path>
                </a:pathLst>
              </a:custGeom>
              <a:solidFill>
                <a:srgbClr val="D1D3D4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DB7AE20-4017-4ECC-83F3-A80694B45F14}"/>
                  </a:ext>
                </a:extLst>
              </p:cNvPr>
              <p:cNvSpPr/>
              <p:nvPr/>
            </p:nvSpPr>
            <p:spPr>
              <a:xfrm>
                <a:off x="2870126" y="3477622"/>
                <a:ext cx="6457220" cy="2834883"/>
              </a:xfrm>
              <a:custGeom>
                <a:avLst/>
                <a:gdLst>
                  <a:gd name="connsiteX0" fmla="*/ 5277233 w 6457220"/>
                  <a:gd name="connsiteY0" fmla="*/ 2833717 h 2834883"/>
                  <a:gd name="connsiteX1" fmla="*/ 1174793 w 6457220"/>
                  <a:gd name="connsiteY1" fmla="*/ 2828700 h 2834883"/>
                  <a:gd name="connsiteX2" fmla="*/ 1134379 w 6457220"/>
                  <a:gd name="connsiteY2" fmla="*/ 2813650 h 2834883"/>
                  <a:gd name="connsiteX3" fmla="*/ 6689 w 6457220"/>
                  <a:gd name="connsiteY3" fmla="*/ 1294920 h 2834883"/>
                  <a:gd name="connsiteX4" fmla="*/ 6689 w 6457220"/>
                  <a:gd name="connsiteY4" fmla="*/ 1257572 h 2834883"/>
                  <a:gd name="connsiteX5" fmla="*/ 1826155 w 6457220"/>
                  <a:gd name="connsiteY5" fmla="*/ 207923 h 2834883"/>
                  <a:gd name="connsiteX6" fmla="*/ 3179328 w 6457220"/>
                  <a:gd name="connsiteY6" fmla="*/ 0 h 2834883"/>
                  <a:gd name="connsiteX7" fmla="*/ 3282732 w 6457220"/>
                  <a:gd name="connsiteY7" fmla="*/ 279 h 2834883"/>
                  <a:gd name="connsiteX8" fmla="*/ 4636462 w 6457220"/>
                  <a:gd name="connsiteY8" fmla="*/ 211825 h 2834883"/>
                  <a:gd name="connsiteX9" fmla="*/ 6450911 w 6457220"/>
                  <a:gd name="connsiteY9" fmla="*/ 1265933 h 2834883"/>
                  <a:gd name="connsiteX10" fmla="*/ 6450353 w 6457220"/>
                  <a:gd name="connsiteY10" fmla="*/ 1303560 h 2834883"/>
                  <a:gd name="connsiteX11" fmla="*/ 5317647 w 6457220"/>
                  <a:gd name="connsiteY11" fmla="*/ 2818945 h 2834883"/>
                  <a:gd name="connsiteX12" fmla="*/ 5277233 w 6457220"/>
                  <a:gd name="connsiteY12" fmla="*/ 2833717 h 2834883"/>
                  <a:gd name="connsiteX13" fmla="*/ 1184270 w 6457220"/>
                  <a:gd name="connsiteY13" fmla="*/ 2754004 h 2834883"/>
                  <a:gd name="connsiteX14" fmla="*/ 5268035 w 6457220"/>
                  <a:gd name="connsiteY14" fmla="*/ 2759021 h 2834883"/>
                  <a:gd name="connsiteX15" fmla="*/ 6360885 w 6457220"/>
                  <a:gd name="connsiteY15" fmla="*/ 1273180 h 2834883"/>
                  <a:gd name="connsiteX16" fmla="*/ 4602737 w 6457220"/>
                  <a:gd name="connsiteY16" fmla="*/ 277881 h 2834883"/>
                  <a:gd name="connsiteX17" fmla="*/ 3280223 w 6457220"/>
                  <a:gd name="connsiteY17" fmla="*/ 70237 h 2834883"/>
                  <a:gd name="connsiteX18" fmla="*/ 3181279 w 6457220"/>
                  <a:gd name="connsiteY18" fmla="*/ 70237 h 2834883"/>
                  <a:gd name="connsiteX19" fmla="*/ 1859602 w 6457220"/>
                  <a:gd name="connsiteY19" fmla="*/ 273979 h 2834883"/>
                  <a:gd name="connsiteX20" fmla="*/ 96994 w 6457220"/>
                  <a:gd name="connsiteY20" fmla="*/ 1264818 h 2834883"/>
                  <a:gd name="connsiteX21" fmla="*/ 1184270 w 6457220"/>
                  <a:gd name="connsiteY21" fmla="*/ 2754004 h 2834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57220" h="2834883">
                    <a:moveTo>
                      <a:pt x="5277233" y="2833717"/>
                    </a:moveTo>
                    <a:cubicBezTo>
                      <a:pt x="3932143" y="2491731"/>
                      <a:pt x="2521834" y="2489780"/>
                      <a:pt x="1174793" y="2828700"/>
                    </a:cubicBezTo>
                    <a:cubicBezTo>
                      <a:pt x="1158906" y="2832602"/>
                      <a:pt x="1142741" y="2826470"/>
                      <a:pt x="1134379" y="2813650"/>
                    </a:cubicBezTo>
                    <a:cubicBezTo>
                      <a:pt x="796853" y="2288825"/>
                      <a:pt x="420584" y="1781281"/>
                      <a:pt x="6689" y="1294920"/>
                    </a:cubicBezTo>
                    <a:cubicBezTo>
                      <a:pt x="-2230" y="1284607"/>
                      <a:pt x="-2230" y="1270114"/>
                      <a:pt x="6689" y="1257572"/>
                    </a:cubicBezTo>
                    <a:cubicBezTo>
                      <a:pt x="265339" y="881304"/>
                      <a:pt x="867089" y="470196"/>
                      <a:pt x="1826155" y="207923"/>
                    </a:cubicBezTo>
                    <a:cubicBezTo>
                      <a:pt x="2537163" y="13378"/>
                      <a:pt x="3174590" y="836"/>
                      <a:pt x="3179328" y="0"/>
                    </a:cubicBezTo>
                    <a:cubicBezTo>
                      <a:pt x="3213889" y="0"/>
                      <a:pt x="3248171" y="0"/>
                      <a:pt x="3282732" y="279"/>
                    </a:cubicBezTo>
                    <a:cubicBezTo>
                      <a:pt x="3289142" y="1115"/>
                      <a:pt x="3926290" y="15329"/>
                      <a:pt x="4636462" y="211825"/>
                    </a:cubicBezTo>
                    <a:cubicBezTo>
                      <a:pt x="5594413" y="476606"/>
                      <a:pt x="6193934" y="889386"/>
                      <a:pt x="6450911" y="1265933"/>
                    </a:cubicBezTo>
                    <a:cubicBezTo>
                      <a:pt x="6459551" y="1278476"/>
                      <a:pt x="6459272" y="1292969"/>
                      <a:pt x="6450353" y="1303560"/>
                    </a:cubicBezTo>
                    <a:cubicBezTo>
                      <a:pt x="6034507" y="1788528"/>
                      <a:pt x="5656567" y="2295236"/>
                      <a:pt x="5317647" y="2818945"/>
                    </a:cubicBezTo>
                    <a:cubicBezTo>
                      <a:pt x="5309285" y="2831488"/>
                      <a:pt x="5292841" y="2837619"/>
                      <a:pt x="5277233" y="2833717"/>
                    </a:cubicBezTo>
                    <a:close/>
                    <a:moveTo>
                      <a:pt x="1184270" y="2754004"/>
                    </a:moveTo>
                    <a:cubicBezTo>
                      <a:pt x="2525736" y="2420937"/>
                      <a:pt x="3928520" y="2422888"/>
                      <a:pt x="5268035" y="2759021"/>
                    </a:cubicBezTo>
                    <a:cubicBezTo>
                      <a:pt x="5595249" y="2246182"/>
                      <a:pt x="5960090" y="1749507"/>
                      <a:pt x="6360885" y="1273180"/>
                    </a:cubicBezTo>
                    <a:cubicBezTo>
                      <a:pt x="6058756" y="834479"/>
                      <a:pt x="5295907" y="461277"/>
                      <a:pt x="4602737" y="277881"/>
                    </a:cubicBezTo>
                    <a:cubicBezTo>
                      <a:pt x="3910124" y="81664"/>
                      <a:pt x="3287191" y="75254"/>
                      <a:pt x="3280223" y="70237"/>
                    </a:cubicBezTo>
                    <a:cubicBezTo>
                      <a:pt x="3247335" y="70237"/>
                      <a:pt x="3214167" y="69958"/>
                      <a:pt x="3181279" y="70237"/>
                    </a:cubicBezTo>
                    <a:cubicBezTo>
                      <a:pt x="3175147" y="75254"/>
                      <a:pt x="2552771" y="79434"/>
                      <a:pt x="1859602" y="273979"/>
                    </a:cubicBezTo>
                    <a:cubicBezTo>
                      <a:pt x="1165874" y="455424"/>
                      <a:pt x="401353" y="826675"/>
                      <a:pt x="96994" y="1264818"/>
                    </a:cubicBezTo>
                    <a:cubicBezTo>
                      <a:pt x="495281" y="1742818"/>
                      <a:pt x="858170" y="2240328"/>
                      <a:pt x="1184270" y="2754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8E969E1-6BEE-410C-9F9D-33CAD09FB92E}"/>
                </a:ext>
              </a:extLst>
            </p:cNvPr>
            <p:cNvSpPr/>
            <p:nvPr/>
          </p:nvSpPr>
          <p:spPr>
            <a:xfrm>
              <a:off x="3195389" y="3635166"/>
              <a:ext cx="5822960" cy="2463789"/>
            </a:xfrm>
            <a:custGeom>
              <a:avLst/>
              <a:gdLst>
                <a:gd name="connsiteX0" fmla="*/ 2961092 w 5822960"/>
                <a:gd name="connsiteY0" fmla="*/ 209 h 2463789"/>
                <a:gd name="connsiteX1" fmla="*/ 2869115 w 5822960"/>
                <a:gd name="connsiteY1" fmla="*/ 209 h 2463789"/>
                <a:gd name="connsiteX2" fmla="*/ 1650842 w 5822960"/>
                <a:gd name="connsiteY2" fmla="*/ 178588 h 2463789"/>
                <a:gd name="connsiteX3" fmla="*/ 0 w 5822960"/>
                <a:gd name="connsiteY3" fmla="*/ 1073549 h 2463789"/>
                <a:gd name="connsiteX4" fmla="*/ 985265 w 5822960"/>
                <a:gd name="connsiteY4" fmla="*/ 2455707 h 2463789"/>
                <a:gd name="connsiteX5" fmla="*/ 2845982 w 5822960"/>
                <a:gd name="connsiteY5" fmla="*/ 2240816 h 2463789"/>
                <a:gd name="connsiteX6" fmla="*/ 2971126 w 5822960"/>
                <a:gd name="connsiteY6" fmla="*/ 2241095 h 2463789"/>
                <a:gd name="connsiteX7" fmla="*/ 4830449 w 5822960"/>
                <a:gd name="connsiteY7" fmla="*/ 2463790 h 2463789"/>
                <a:gd name="connsiteX8" fmla="*/ 5822961 w 5822960"/>
                <a:gd name="connsiteY8" fmla="*/ 1086370 h 2463789"/>
                <a:gd name="connsiteX9" fmla="*/ 4177693 w 5822960"/>
                <a:gd name="connsiteY9" fmla="*/ 184441 h 2463789"/>
                <a:gd name="connsiteX10" fmla="*/ 2961092 w 5822960"/>
                <a:gd name="connsiteY10" fmla="*/ 209 h 246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22960" h="2463789">
                  <a:moveTo>
                    <a:pt x="2961092" y="209"/>
                  </a:moveTo>
                  <a:cubicBezTo>
                    <a:pt x="2930433" y="-70"/>
                    <a:pt x="2899774" y="-70"/>
                    <a:pt x="2869115" y="209"/>
                  </a:cubicBezTo>
                  <a:cubicBezTo>
                    <a:pt x="2873575" y="4668"/>
                    <a:pt x="2297466" y="5783"/>
                    <a:pt x="1650842" y="178588"/>
                  </a:cubicBezTo>
                  <a:cubicBezTo>
                    <a:pt x="1003940" y="339687"/>
                    <a:pt x="286800" y="671917"/>
                    <a:pt x="0" y="1073549"/>
                  </a:cubicBezTo>
                  <a:cubicBezTo>
                    <a:pt x="359824" y="1518660"/>
                    <a:pt x="688710" y="1980494"/>
                    <a:pt x="985265" y="2455707"/>
                  </a:cubicBezTo>
                  <a:cubicBezTo>
                    <a:pt x="1597607" y="2315512"/>
                    <a:pt x="2221655" y="2243882"/>
                    <a:pt x="2845982" y="2240816"/>
                  </a:cubicBezTo>
                  <a:cubicBezTo>
                    <a:pt x="2887789" y="2240537"/>
                    <a:pt x="2929597" y="2240816"/>
                    <a:pt x="2971126" y="2241095"/>
                  </a:cubicBezTo>
                  <a:cubicBezTo>
                    <a:pt x="3595452" y="2246948"/>
                    <a:pt x="4218943" y="2321087"/>
                    <a:pt x="4830449" y="2463790"/>
                  </a:cubicBezTo>
                  <a:cubicBezTo>
                    <a:pt x="5129234" y="1989971"/>
                    <a:pt x="5460350" y="1529530"/>
                    <a:pt x="5822961" y="1086370"/>
                  </a:cubicBezTo>
                  <a:cubicBezTo>
                    <a:pt x="5538391" y="683902"/>
                    <a:pt x="4823481" y="348605"/>
                    <a:pt x="4177693" y="184441"/>
                  </a:cubicBezTo>
                  <a:cubicBezTo>
                    <a:pt x="3532741" y="8292"/>
                    <a:pt x="2956632" y="4390"/>
                    <a:pt x="2961092" y="209"/>
                  </a:cubicBezTo>
                  <a:close/>
                </a:path>
              </a:pathLst>
            </a:custGeom>
            <a:solidFill>
              <a:srgbClr val="FEFEFE"/>
            </a:solidFill>
            <a:ln w="278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0BC12D3-EEBE-44EE-9C41-11771552E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282" y="5154294"/>
            <a:ext cx="1623263" cy="6918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D553A0-4301-4AA1-91D0-D6C68A890C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905" y="4880640"/>
            <a:ext cx="1679638" cy="186956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1083918-3B29-45CB-83CA-035678DB3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021" y="1801400"/>
            <a:ext cx="3918643" cy="48873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47B4CD-5204-41CF-BB25-B927CF2E1E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344" y="1293886"/>
            <a:ext cx="3183890" cy="54563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33AA2D-37E8-5AF0-15A2-E7FBC2A418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9438" y="1181714"/>
            <a:ext cx="4785775" cy="13473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A6427C-0451-2089-4EC6-3EFF78B40B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5054" y="2374121"/>
            <a:ext cx="513327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564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C90B9D0-320F-4768-B7C8-4760DD8D8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016" y="1982390"/>
            <a:ext cx="3780768" cy="47154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A0A2B0-8C7A-43D9-A158-E4716DE3E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5649024"/>
            <a:ext cx="1920533" cy="10488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AAB6C66-F300-4DF7-9702-914CE8A530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768905"/>
            <a:ext cx="1264060" cy="1406993"/>
          </a:xfrm>
          <a:prstGeom prst="rect">
            <a:avLst/>
          </a:prstGeom>
        </p:spPr>
      </p:pic>
      <p:pic>
        <p:nvPicPr>
          <p:cNvPr id="16" name="Picture 4" descr="LINE Official Stickers - Soft and Cute Chick (Animated) Example with GIF  Animation">
            <a:extLst>
              <a:ext uri="{FF2B5EF4-FFF2-40B4-BE49-F238E27FC236}">
                <a16:creationId xmlns:a16="http://schemas.microsoft.com/office/drawing/2014/main" id="{920215F5-D9EE-44BA-9600-E6D12A147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27005"/>
            <a:ext cx="1653060" cy="15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B3F084-5F9B-4C4B-CB36-3640785878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7962" y="2066445"/>
            <a:ext cx="6395258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1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5929" y="250576"/>
            <a:ext cx="12192847" cy="7406640"/>
            <a:chOff x="0" y="929"/>
            <a:chExt cx="14401" cy="8748"/>
          </a:xfrm>
        </p:grpSpPr>
        <p:grpSp>
          <p:nvGrpSpPr>
            <p:cNvPr id="37" name="组合 36"/>
            <p:cNvGrpSpPr/>
            <p:nvPr/>
          </p:nvGrpSpPr>
          <p:grpSpPr>
            <a:xfrm>
              <a:off x="0" y="4892"/>
              <a:ext cx="14401" cy="4785"/>
              <a:chOff x="0" y="0"/>
              <a:chExt cx="14401" cy="4785"/>
            </a:xfrm>
          </p:grpSpPr>
          <p:pic>
            <p:nvPicPr>
              <p:cNvPr id="38" name="图片 37"/>
              <p:cNvPicPr>
                <a:picLocks noChangeAspect="1"/>
              </p:cNvPicPr>
              <p:nvPr/>
            </p:nvPicPr>
            <p:blipFill rotWithShape="1">
              <a:blip r:embed="rId3" cstate="screen"/>
              <a:srcRect t="16751"/>
              <a:stretch>
                <a:fillRect/>
              </a:stretch>
            </p:blipFill>
            <p:spPr>
              <a:xfrm>
                <a:off x="0" y="0"/>
                <a:ext cx="14400" cy="4785"/>
              </a:xfrm>
              <a:prstGeom prst="rect">
                <a:avLst/>
              </a:prstGeom>
            </p:spPr>
          </p:pic>
          <p:pic>
            <p:nvPicPr>
              <p:cNvPr id="39" name="图片 38"/>
              <p:cNvPicPr>
                <a:picLocks noChangeAspect="1"/>
              </p:cNvPicPr>
              <p:nvPr/>
            </p:nvPicPr>
            <p:blipFill rotWithShape="1">
              <a:blip r:embed="rId3" cstate="screen"/>
              <a:srcRect t="16751"/>
              <a:stretch>
                <a:fillRect/>
              </a:stretch>
            </p:blipFill>
            <p:spPr>
              <a:xfrm flipH="1">
                <a:off x="1" y="0"/>
                <a:ext cx="14400" cy="4785"/>
              </a:xfrm>
              <a:prstGeom prst="rect">
                <a:avLst/>
              </a:prstGeom>
            </p:spPr>
          </p:pic>
        </p:grpSp>
        <p:pic>
          <p:nvPicPr>
            <p:cNvPr id="8" name="图片 7" descr="图层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52" y="929"/>
              <a:ext cx="891" cy="889"/>
            </a:xfrm>
            <a:prstGeom prst="rect">
              <a:avLst/>
            </a:prstGeom>
          </p:spPr>
        </p:pic>
      </p:grpSp>
      <p:grpSp>
        <p:nvGrpSpPr>
          <p:cNvPr id="58" name="组合 57"/>
          <p:cNvGrpSpPr/>
          <p:nvPr/>
        </p:nvGrpSpPr>
        <p:grpSpPr>
          <a:xfrm>
            <a:off x="1888067" y="998221"/>
            <a:ext cx="8930640" cy="5859780"/>
            <a:chOff x="6380" y="1309"/>
            <a:chExt cx="7586" cy="6347"/>
          </a:xfrm>
        </p:grpSpPr>
        <p:sp>
          <p:nvSpPr>
            <p:cNvPr id="57" name="云形 56"/>
            <p:cNvSpPr/>
            <p:nvPr/>
          </p:nvSpPr>
          <p:spPr>
            <a:xfrm>
              <a:off x="6580" y="1509"/>
              <a:ext cx="7386" cy="6147"/>
            </a:xfrm>
            <a:prstGeom prst="cloud">
              <a:avLst/>
            </a:prstGeom>
            <a:solidFill>
              <a:srgbClr val="63C0B4"/>
            </a:solidFill>
            <a:ln w="12700" cmpd="sng">
              <a:solidFill>
                <a:srgbClr val="843C0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55" name="云形 54"/>
            <p:cNvSpPr/>
            <p:nvPr/>
          </p:nvSpPr>
          <p:spPr>
            <a:xfrm>
              <a:off x="6380" y="1309"/>
              <a:ext cx="7386" cy="6147"/>
            </a:xfrm>
            <a:prstGeom prst="cloud">
              <a:avLst/>
            </a:prstGeom>
            <a:solidFill>
              <a:schemeClr val="bg1"/>
            </a:solidFill>
            <a:ln w="12700" cmpd="sng">
              <a:solidFill>
                <a:srgbClr val="843C0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9733277" y="0"/>
            <a:ext cx="2453640" cy="245364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083" y="0"/>
            <a:ext cx="2453640" cy="24536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BB436A-930C-4751-9642-4A3DECA70D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" t="18600" r="526" b="51863"/>
          <a:stretch>
            <a:fillRect/>
          </a:stretch>
        </p:blipFill>
        <p:spPr>
          <a:xfrm>
            <a:off x="3412736" y="2631522"/>
            <a:ext cx="5645851" cy="1204265"/>
          </a:xfrm>
          <a:custGeom>
            <a:avLst/>
            <a:gdLst/>
            <a:ahLst/>
            <a:cxnLst/>
            <a:rect l="l" t="t" r="r" b="b"/>
            <a:pathLst>
              <a:path w="4234388" h="903199">
                <a:moveTo>
                  <a:pt x="3631692" y="790728"/>
                </a:moveTo>
                <a:cubicBezTo>
                  <a:pt x="3639922" y="790728"/>
                  <a:pt x="3647808" y="792213"/>
                  <a:pt x="3655352" y="795185"/>
                </a:cubicBezTo>
                <a:cubicBezTo>
                  <a:pt x="3662896" y="798157"/>
                  <a:pt x="3669640" y="802272"/>
                  <a:pt x="3675583" y="807530"/>
                </a:cubicBezTo>
                <a:cubicBezTo>
                  <a:pt x="3681527" y="812787"/>
                  <a:pt x="3686327" y="818960"/>
                  <a:pt x="3689985" y="826046"/>
                </a:cubicBezTo>
                <a:cubicBezTo>
                  <a:pt x="3693643" y="833133"/>
                  <a:pt x="3695471" y="840562"/>
                  <a:pt x="3695471" y="848335"/>
                </a:cubicBezTo>
                <a:cubicBezTo>
                  <a:pt x="3695471" y="857479"/>
                  <a:pt x="3693186" y="865823"/>
                  <a:pt x="3688613" y="873366"/>
                </a:cubicBezTo>
                <a:cubicBezTo>
                  <a:pt x="3684042" y="880910"/>
                  <a:pt x="3678327" y="887197"/>
                  <a:pt x="3671469" y="892226"/>
                </a:cubicBezTo>
                <a:cubicBezTo>
                  <a:pt x="3665982" y="895884"/>
                  <a:pt x="3660153" y="898627"/>
                  <a:pt x="3653981" y="900456"/>
                </a:cubicBezTo>
                <a:cubicBezTo>
                  <a:pt x="3647808" y="902284"/>
                  <a:pt x="3641522" y="903199"/>
                  <a:pt x="3635121" y="903199"/>
                </a:cubicBezTo>
                <a:cubicBezTo>
                  <a:pt x="3616376" y="903199"/>
                  <a:pt x="3600831" y="897027"/>
                  <a:pt x="3588487" y="884682"/>
                </a:cubicBezTo>
                <a:cubicBezTo>
                  <a:pt x="3577971" y="874167"/>
                  <a:pt x="3572713" y="861594"/>
                  <a:pt x="3572713" y="846963"/>
                </a:cubicBezTo>
                <a:cubicBezTo>
                  <a:pt x="3572713" y="830961"/>
                  <a:pt x="3579114" y="817245"/>
                  <a:pt x="3591916" y="805815"/>
                </a:cubicBezTo>
                <a:cubicBezTo>
                  <a:pt x="3603803" y="795757"/>
                  <a:pt x="3617062" y="790728"/>
                  <a:pt x="3631692" y="790728"/>
                </a:cubicBezTo>
                <a:close/>
                <a:moveTo>
                  <a:pt x="2976601" y="436169"/>
                </a:moveTo>
                <a:cubicBezTo>
                  <a:pt x="2969743" y="436169"/>
                  <a:pt x="2964485" y="437998"/>
                  <a:pt x="2960827" y="441655"/>
                </a:cubicBezTo>
                <a:cubicBezTo>
                  <a:pt x="2958541" y="444399"/>
                  <a:pt x="2956941" y="448285"/>
                  <a:pt x="2956027" y="453314"/>
                </a:cubicBezTo>
                <a:cubicBezTo>
                  <a:pt x="2955112" y="458343"/>
                  <a:pt x="2954655" y="463372"/>
                  <a:pt x="2954655" y="468402"/>
                </a:cubicBezTo>
                <a:cubicBezTo>
                  <a:pt x="2954655" y="474802"/>
                  <a:pt x="2955112" y="480860"/>
                  <a:pt x="2956027" y="486575"/>
                </a:cubicBezTo>
                <a:cubicBezTo>
                  <a:pt x="2956941" y="492290"/>
                  <a:pt x="2957855" y="496291"/>
                  <a:pt x="2958770" y="498577"/>
                </a:cubicBezTo>
                <a:cubicBezTo>
                  <a:pt x="2961970" y="504978"/>
                  <a:pt x="2969286" y="508178"/>
                  <a:pt x="2980716" y="508178"/>
                </a:cubicBezTo>
                <a:cubicBezTo>
                  <a:pt x="2985745" y="508178"/>
                  <a:pt x="2990774" y="507492"/>
                  <a:pt x="2995803" y="506121"/>
                </a:cubicBezTo>
                <a:cubicBezTo>
                  <a:pt x="3000832" y="504749"/>
                  <a:pt x="3005176" y="502692"/>
                  <a:pt x="3008833" y="499948"/>
                </a:cubicBezTo>
                <a:cubicBezTo>
                  <a:pt x="3012948" y="496748"/>
                  <a:pt x="3016377" y="492176"/>
                  <a:pt x="3019120" y="486232"/>
                </a:cubicBezTo>
                <a:cubicBezTo>
                  <a:pt x="3021864" y="480289"/>
                  <a:pt x="3023235" y="474802"/>
                  <a:pt x="3023235" y="469773"/>
                </a:cubicBezTo>
                <a:cubicBezTo>
                  <a:pt x="3023235" y="464744"/>
                  <a:pt x="3021749" y="460172"/>
                  <a:pt x="3018778" y="456057"/>
                </a:cubicBezTo>
                <a:cubicBezTo>
                  <a:pt x="3015806" y="451942"/>
                  <a:pt x="3011920" y="448399"/>
                  <a:pt x="3007119" y="445427"/>
                </a:cubicBezTo>
                <a:cubicBezTo>
                  <a:pt x="3002318" y="442455"/>
                  <a:pt x="2997175" y="440169"/>
                  <a:pt x="2991688" y="438569"/>
                </a:cubicBezTo>
                <a:cubicBezTo>
                  <a:pt x="2986202" y="436969"/>
                  <a:pt x="2981173" y="436169"/>
                  <a:pt x="2976601" y="436169"/>
                </a:cubicBezTo>
                <a:close/>
                <a:moveTo>
                  <a:pt x="584073" y="414223"/>
                </a:moveTo>
                <a:cubicBezTo>
                  <a:pt x="579044" y="414223"/>
                  <a:pt x="574243" y="415938"/>
                  <a:pt x="569671" y="419367"/>
                </a:cubicBezTo>
                <a:cubicBezTo>
                  <a:pt x="565099" y="422796"/>
                  <a:pt x="562813" y="427482"/>
                  <a:pt x="562813" y="433426"/>
                </a:cubicBezTo>
                <a:lnTo>
                  <a:pt x="562813" y="437541"/>
                </a:lnTo>
                <a:cubicBezTo>
                  <a:pt x="563728" y="443027"/>
                  <a:pt x="566014" y="446913"/>
                  <a:pt x="569671" y="449199"/>
                </a:cubicBezTo>
                <a:cubicBezTo>
                  <a:pt x="573329" y="451485"/>
                  <a:pt x="577215" y="452628"/>
                  <a:pt x="581330" y="452628"/>
                </a:cubicBezTo>
                <a:cubicBezTo>
                  <a:pt x="586359" y="452628"/>
                  <a:pt x="591274" y="451028"/>
                  <a:pt x="596075" y="447828"/>
                </a:cubicBezTo>
                <a:cubicBezTo>
                  <a:pt x="600875" y="444627"/>
                  <a:pt x="603276" y="440055"/>
                  <a:pt x="603276" y="434112"/>
                </a:cubicBezTo>
                <a:cubicBezTo>
                  <a:pt x="603276" y="433197"/>
                  <a:pt x="602818" y="430911"/>
                  <a:pt x="601904" y="427254"/>
                </a:cubicBezTo>
                <a:cubicBezTo>
                  <a:pt x="598704" y="418567"/>
                  <a:pt x="592760" y="414223"/>
                  <a:pt x="584073" y="414223"/>
                </a:cubicBezTo>
                <a:close/>
                <a:moveTo>
                  <a:pt x="571729" y="284607"/>
                </a:moveTo>
                <a:cubicBezTo>
                  <a:pt x="586359" y="284607"/>
                  <a:pt x="601218" y="285293"/>
                  <a:pt x="616306" y="286665"/>
                </a:cubicBezTo>
                <a:cubicBezTo>
                  <a:pt x="651510" y="289865"/>
                  <a:pt x="683400" y="297180"/>
                  <a:pt x="711975" y="308610"/>
                </a:cubicBezTo>
                <a:cubicBezTo>
                  <a:pt x="740550" y="320040"/>
                  <a:pt x="763067" y="337414"/>
                  <a:pt x="779526" y="360731"/>
                </a:cubicBezTo>
                <a:cubicBezTo>
                  <a:pt x="795528" y="383591"/>
                  <a:pt x="803529" y="409651"/>
                  <a:pt x="803529" y="438912"/>
                </a:cubicBezTo>
                <a:cubicBezTo>
                  <a:pt x="803529" y="452171"/>
                  <a:pt x="801929" y="464515"/>
                  <a:pt x="798728" y="475945"/>
                </a:cubicBezTo>
                <a:cubicBezTo>
                  <a:pt x="795071" y="490119"/>
                  <a:pt x="789242" y="503492"/>
                  <a:pt x="781241" y="516065"/>
                </a:cubicBezTo>
                <a:cubicBezTo>
                  <a:pt x="773240" y="528638"/>
                  <a:pt x="763524" y="539496"/>
                  <a:pt x="752094" y="548640"/>
                </a:cubicBezTo>
                <a:cubicBezTo>
                  <a:pt x="763981" y="563728"/>
                  <a:pt x="775297" y="581444"/>
                  <a:pt x="786041" y="601790"/>
                </a:cubicBezTo>
                <a:cubicBezTo>
                  <a:pt x="796786" y="622135"/>
                  <a:pt x="802843" y="643281"/>
                  <a:pt x="804215" y="665226"/>
                </a:cubicBezTo>
                <a:lnTo>
                  <a:pt x="804215" y="673456"/>
                </a:lnTo>
                <a:cubicBezTo>
                  <a:pt x="804215" y="699059"/>
                  <a:pt x="797243" y="721233"/>
                  <a:pt x="783298" y="739978"/>
                </a:cubicBezTo>
                <a:cubicBezTo>
                  <a:pt x="769354" y="758724"/>
                  <a:pt x="751637" y="770382"/>
                  <a:pt x="730149" y="774954"/>
                </a:cubicBezTo>
                <a:cubicBezTo>
                  <a:pt x="723291" y="776326"/>
                  <a:pt x="716890" y="777012"/>
                  <a:pt x="710946" y="777012"/>
                </a:cubicBezTo>
                <a:cubicBezTo>
                  <a:pt x="691744" y="777012"/>
                  <a:pt x="674827" y="771868"/>
                  <a:pt x="660197" y="761581"/>
                </a:cubicBezTo>
                <a:cubicBezTo>
                  <a:pt x="645567" y="751294"/>
                  <a:pt x="634137" y="740207"/>
                  <a:pt x="625907" y="728320"/>
                </a:cubicBezTo>
                <a:cubicBezTo>
                  <a:pt x="615391" y="713689"/>
                  <a:pt x="608076" y="697459"/>
                  <a:pt x="603961" y="679628"/>
                </a:cubicBezTo>
                <a:cubicBezTo>
                  <a:pt x="599847" y="661797"/>
                  <a:pt x="597561" y="643738"/>
                  <a:pt x="597103" y="625450"/>
                </a:cubicBezTo>
                <a:cubicBezTo>
                  <a:pt x="597103" y="619049"/>
                  <a:pt x="596646" y="613105"/>
                  <a:pt x="595732" y="607619"/>
                </a:cubicBezTo>
                <a:cubicBezTo>
                  <a:pt x="594817" y="602133"/>
                  <a:pt x="592303" y="598018"/>
                  <a:pt x="588188" y="595275"/>
                </a:cubicBezTo>
                <a:cubicBezTo>
                  <a:pt x="585902" y="593903"/>
                  <a:pt x="584073" y="593217"/>
                  <a:pt x="582702" y="593217"/>
                </a:cubicBezTo>
                <a:cubicBezTo>
                  <a:pt x="579501" y="593217"/>
                  <a:pt x="577215" y="594932"/>
                  <a:pt x="575844" y="598361"/>
                </a:cubicBezTo>
                <a:cubicBezTo>
                  <a:pt x="574472" y="601790"/>
                  <a:pt x="573786" y="605333"/>
                  <a:pt x="573786" y="608991"/>
                </a:cubicBezTo>
                <a:cubicBezTo>
                  <a:pt x="573786" y="618135"/>
                  <a:pt x="574358" y="626936"/>
                  <a:pt x="575501" y="635394"/>
                </a:cubicBezTo>
                <a:cubicBezTo>
                  <a:pt x="576644" y="643852"/>
                  <a:pt x="577215" y="652425"/>
                  <a:pt x="577215" y="661111"/>
                </a:cubicBezTo>
                <a:cubicBezTo>
                  <a:pt x="577215" y="662940"/>
                  <a:pt x="577101" y="664540"/>
                  <a:pt x="576872" y="665912"/>
                </a:cubicBezTo>
                <a:cubicBezTo>
                  <a:pt x="576644" y="667284"/>
                  <a:pt x="576529" y="668884"/>
                  <a:pt x="576529" y="670713"/>
                </a:cubicBezTo>
                <a:cubicBezTo>
                  <a:pt x="575615" y="692658"/>
                  <a:pt x="569786" y="712318"/>
                  <a:pt x="559042" y="729691"/>
                </a:cubicBezTo>
                <a:cubicBezTo>
                  <a:pt x="548297" y="747065"/>
                  <a:pt x="534238" y="759638"/>
                  <a:pt x="516865" y="767410"/>
                </a:cubicBezTo>
                <a:cubicBezTo>
                  <a:pt x="503606" y="772897"/>
                  <a:pt x="491033" y="775640"/>
                  <a:pt x="479146" y="775640"/>
                </a:cubicBezTo>
                <a:cubicBezTo>
                  <a:pt x="460858" y="775640"/>
                  <a:pt x="444284" y="770725"/>
                  <a:pt x="429425" y="760895"/>
                </a:cubicBezTo>
                <a:cubicBezTo>
                  <a:pt x="414566" y="751065"/>
                  <a:pt x="403251" y="739750"/>
                  <a:pt x="395478" y="726948"/>
                </a:cubicBezTo>
                <a:cubicBezTo>
                  <a:pt x="386334" y="711861"/>
                  <a:pt x="380276" y="695401"/>
                  <a:pt x="377305" y="677571"/>
                </a:cubicBezTo>
                <a:cubicBezTo>
                  <a:pt x="374333" y="659740"/>
                  <a:pt x="372618" y="641909"/>
                  <a:pt x="372161" y="624078"/>
                </a:cubicBezTo>
                <a:lnTo>
                  <a:pt x="372161" y="608991"/>
                </a:lnTo>
                <a:cubicBezTo>
                  <a:pt x="372161" y="587959"/>
                  <a:pt x="372618" y="567157"/>
                  <a:pt x="373533" y="546583"/>
                </a:cubicBezTo>
                <a:cubicBezTo>
                  <a:pt x="374447" y="526009"/>
                  <a:pt x="375361" y="505206"/>
                  <a:pt x="376276" y="484175"/>
                </a:cubicBezTo>
                <a:cubicBezTo>
                  <a:pt x="376733" y="468630"/>
                  <a:pt x="377305" y="453085"/>
                  <a:pt x="377990" y="437541"/>
                </a:cubicBezTo>
                <a:cubicBezTo>
                  <a:pt x="378676" y="421996"/>
                  <a:pt x="381305" y="406908"/>
                  <a:pt x="385877" y="392278"/>
                </a:cubicBezTo>
                <a:cubicBezTo>
                  <a:pt x="390906" y="375819"/>
                  <a:pt x="398564" y="360502"/>
                  <a:pt x="408851" y="346329"/>
                </a:cubicBezTo>
                <a:cubicBezTo>
                  <a:pt x="419138" y="332156"/>
                  <a:pt x="431597" y="320497"/>
                  <a:pt x="446227" y="311353"/>
                </a:cubicBezTo>
                <a:cubicBezTo>
                  <a:pt x="462229" y="301752"/>
                  <a:pt x="481089" y="294894"/>
                  <a:pt x="502806" y="290779"/>
                </a:cubicBezTo>
                <a:cubicBezTo>
                  <a:pt x="524523" y="286665"/>
                  <a:pt x="547497" y="284607"/>
                  <a:pt x="571729" y="284607"/>
                </a:cubicBezTo>
                <a:close/>
                <a:moveTo>
                  <a:pt x="3648837" y="279807"/>
                </a:moveTo>
                <a:cubicBezTo>
                  <a:pt x="3657524" y="279807"/>
                  <a:pt x="3666211" y="280035"/>
                  <a:pt x="3674897" y="280492"/>
                </a:cubicBezTo>
                <a:cubicBezTo>
                  <a:pt x="3683584" y="280950"/>
                  <a:pt x="3692271" y="281864"/>
                  <a:pt x="3700958" y="283236"/>
                </a:cubicBezTo>
                <a:cubicBezTo>
                  <a:pt x="3710559" y="284607"/>
                  <a:pt x="3720046" y="286665"/>
                  <a:pt x="3729418" y="289408"/>
                </a:cubicBezTo>
                <a:cubicBezTo>
                  <a:pt x="3738791" y="292151"/>
                  <a:pt x="3747592" y="296037"/>
                  <a:pt x="3755822" y="301066"/>
                </a:cubicBezTo>
                <a:cubicBezTo>
                  <a:pt x="3766337" y="307467"/>
                  <a:pt x="3774681" y="316154"/>
                  <a:pt x="3780854" y="327127"/>
                </a:cubicBezTo>
                <a:cubicBezTo>
                  <a:pt x="3787026" y="338100"/>
                  <a:pt x="3790569" y="349530"/>
                  <a:pt x="3791484" y="361417"/>
                </a:cubicBezTo>
                <a:cubicBezTo>
                  <a:pt x="3791484" y="362331"/>
                  <a:pt x="3791598" y="363017"/>
                  <a:pt x="3791826" y="363474"/>
                </a:cubicBezTo>
                <a:cubicBezTo>
                  <a:pt x="3792055" y="363931"/>
                  <a:pt x="3792169" y="364617"/>
                  <a:pt x="3792169" y="365532"/>
                </a:cubicBezTo>
                <a:cubicBezTo>
                  <a:pt x="3792169" y="374676"/>
                  <a:pt x="3790341" y="383705"/>
                  <a:pt x="3786683" y="392621"/>
                </a:cubicBezTo>
                <a:cubicBezTo>
                  <a:pt x="3783025" y="401536"/>
                  <a:pt x="3778110" y="409423"/>
                  <a:pt x="3771938" y="416281"/>
                </a:cubicBezTo>
                <a:cubicBezTo>
                  <a:pt x="3765766" y="423139"/>
                  <a:pt x="3758336" y="428625"/>
                  <a:pt x="3749650" y="432740"/>
                </a:cubicBezTo>
                <a:cubicBezTo>
                  <a:pt x="3740963" y="436855"/>
                  <a:pt x="3731590" y="438912"/>
                  <a:pt x="3721532" y="438912"/>
                </a:cubicBezTo>
                <a:cubicBezTo>
                  <a:pt x="3720160" y="438912"/>
                  <a:pt x="3718674" y="438912"/>
                  <a:pt x="3717074" y="438912"/>
                </a:cubicBezTo>
                <a:cubicBezTo>
                  <a:pt x="3715474" y="438912"/>
                  <a:pt x="3713760" y="438684"/>
                  <a:pt x="3711931" y="438226"/>
                </a:cubicBezTo>
                <a:cubicBezTo>
                  <a:pt x="3708273" y="437769"/>
                  <a:pt x="3704387" y="437198"/>
                  <a:pt x="3700272" y="436512"/>
                </a:cubicBezTo>
                <a:cubicBezTo>
                  <a:pt x="3696157" y="435826"/>
                  <a:pt x="3692043" y="435483"/>
                  <a:pt x="3687928" y="435483"/>
                </a:cubicBezTo>
                <a:cubicBezTo>
                  <a:pt x="3683356" y="435483"/>
                  <a:pt x="3679355" y="436169"/>
                  <a:pt x="3675926" y="437541"/>
                </a:cubicBezTo>
                <a:cubicBezTo>
                  <a:pt x="3672497" y="438912"/>
                  <a:pt x="3670097" y="441655"/>
                  <a:pt x="3668725" y="445770"/>
                </a:cubicBezTo>
                <a:cubicBezTo>
                  <a:pt x="3667811" y="448513"/>
                  <a:pt x="3667354" y="450342"/>
                  <a:pt x="3667354" y="451257"/>
                </a:cubicBezTo>
                <a:cubicBezTo>
                  <a:pt x="3667354" y="454914"/>
                  <a:pt x="3669068" y="457429"/>
                  <a:pt x="3672497" y="458800"/>
                </a:cubicBezTo>
                <a:cubicBezTo>
                  <a:pt x="3675926" y="460172"/>
                  <a:pt x="3679698" y="460858"/>
                  <a:pt x="3683813" y="460858"/>
                </a:cubicBezTo>
                <a:cubicBezTo>
                  <a:pt x="3687014" y="460858"/>
                  <a:pt x="3689528" y="460629"/>
                  <a:pt x="3691357" y="460172"/>
                </a:cubicBezTo>
                <a:cubicBezTo>
                  <a:pt x="3695014" y="459715"/>
                  <a:pt x="3698443" y="459372"/>
                  <a:pt x="3701644" y="459143"/>
                </a:cubicBezTo>
                <a:cubicBezTo>
                  <a:pt x="3704844" y="458915"/>
                  <a:pt x="3708273" y="458800"/>
                  <a:pt x="3711931" y="458800"/>
                </a:cubicBezTo>
                <a:cubicBezTo>
                  <a:pt x="3715588" y="458800"/>
                  <a:pt x="3719246" y="458915"/>
                  <a:pt x="3722903" y="459143"/>
                </a:cubicBezTo>
                <a:cubicBezTo>
                  <a:pt x="3726561" y="459372"/>
                  <a:pt x="3730219" y="459715"/>
                  <a:pt x="3733876" y="460172"/>
                </a:cubicBezTo>
                <a:cubicBezTo>
                  <a:pt x="3758565" y="462915"/>
                  <a:pt x="3775253" y="473431"/>
                  <a:pt x="3783940" y="491719"/>
                </a:cubicBezTo>
                <a:cubicBezTo>
                  <a:pt x="3788512" y="501320"/>
                  <a:pt x="3790798" y="511836"/>
                  <a:pt x="3790798" y="523266"/>
                </a:cubicBezTo>
                <a:cubicBezTo>
                  <a:pt x="3790798" y="536982"/>
                  <a:pt x="3787369" y="549669"/>
                  <a:pt x="3780511" y="561327"/>
                </a:cubicBezTo>
                <a:cubicBezTo>
                  <a:pt x="3773653" y="572986"/>
                  <a:pt x="3764966" y="581330"/>
                  <a:pt x="3754450" y="586359"/>
                </a:cubicBezTo>
                <a:cubicBezTo>
                  <a:pt x="3746678" y="590017"/>
                  <a:pt x="3737534" y="591846"/>
                  <a:pt x="3727018" y="591846"/>
                </a:cubicBezTo>
                <a:cubicBezTo>
                  <a:pt x="3720618" y="591846"/>
                  <a:pt x="3714217" y="591274"/>
                  <a:pt x="3707816" y="590131"/>
                </a:cubicBezTo>
                <a:cubicBezTo>
                  <a:pt x="3701415" y="588988"/>
                  <a:pt x="3695014" y="587731"/>
                  <a:pt x="3688613" y="586359"/>
                </a:cubicBezTo>
                <a:cubicBezTo>
                  <a:pt x="3686785" y="585902"/>
                  <a:pt x="3684042" y="585673"/>
                  <a:pt x="3680384" y="585673"/>
                </a:cubicBezTo>
                <a:cubicBezTo>
                  <a:pt x="3675812" y="585673"/>
                  <a:pt x="3672040" y="586588"/>
                  <a:pt x="3669068" y="588417"/>
                </a:cubicBezTo>
                <a:cubicBezTo>
                  <a:pt x="3666096" y="590245"/>
                  <a:pt x="3664611" y="593446"/>
                  <a:pt x="3664611" y="598018"/>
                </a:cubicBezTo>
                <a:cubicBezTo>
                  <a:pt x="3664611" y="604419"/>
                  <a:pt x="3666782" y="608876"/>
                  <a:pt x="3671126" y="611391"/>
                </a:cubicBezTo>
                <a:cubicBezTo>
                  <a:pt x="3675469" y="613905"/>
                  <a:pt x="3680612" y="615163"/>
                  <a:pt x="3686556" y="615163"/>
                </a:cubicBezTo>
                <a:cubicBezTo>
                  <a:pt x="3688842" y="615163"/>
                  <a:pt x="3691242" y="615048"/>
                  <a:pt x="3693757" y="614820"/>
                </a:cubicBezTo>
                <a:cubicBezTo>
                  <a:pt x="3696272" y="614591"/>
                  <a:pt x="3698672" y="614248"/>
                  <a:pt x="3700958" y="613791"/>
                </a:cubicBezTo>
                <a:cubicBezTo>
                  <a:pt x="3704158" y="613334"/>
                  <a:pt x="3707359" y="612991"/>
                  <a:pt x="3710559" y="612762"/>
                </a:cubicBezTo>
                <a:cubicBezTo>
                  <a:pt x="3713760" y="612534"/>
                  <a:pt x="3716731" y="612420"/>
                  <a:pt x="3719475" y="612420"/>
                </a:cubicBezTo>
                <a:cubicBezTo>
                  <a:pt x="3740049" y="612420"/>
                  <a:pt x="3756622" y="618020"/>
                  <a:pt x="3769195" y="629222"/>
                </a:cubicBezTo>
                <a:cubicBezTo>
                  <a:pt x="3781768" y="640423"/>
                  <a:pt x="3788054" y="656539"/>
                  <a:pt x="3788054" y="677571"/>
                </a:cubicBezTo>
                <a:cubicBezTo>
                  <a:pt x="3788054" y="678485"/>
                  <a:pt x="3787940" y="679285"/>
                  <a:pt x="3787712" y="679971"/>
                </a:cubicBezTo>
                <a:cubicBezTo>
                  <a:pt x="3787483" y="680657"/>
                  <a:pt x="3787369" y="681457"/>
                  <a:pt x="3787369" y="682371"/>
                </a:cubicBezTo>
                <a:cubicBezTo>
                  <a:pt x="3786454" y="699288"/>
                  <a:pt x="3782111" y="713575"/>
                  <a:pt x="3774338" y="725234"/>
                </a:cubicBezTo>
                <a:cubicBezTo>
                  <a:pt x="3766566" y="736892"/>
                  <a:pt x="3756394" y="746493"/>
                  <a:pt x="3743821" y="754037"/>
                </a:cubicBezTo>
                <a:cubicBezTo>
                  <a:pt x="3731247" y="761581"/>
                  <a:pt x="3716960" y="767067"/>
                  <a:pt x="3700958" y="770496"/>
                </a:cubicBezTo>
                <a:cubicBezTo>
                  <a:pt x="3684956" y="773925"/>
                  <a:pt x="3668039" y="775640"/>
                  <a:pt x="3650209" y="775640"/>
                </a:cubicBezTo>
                <a:cubicBezTo>
                  <a:pt x="3633292" y="775640"/>
                  <a:pt x="3616376" y="774268"/>
                  <a:pt x="3599460" y="771525"/>
                </a:cubicBezTo>
                <a:cubicBezTo>
                  <a:pt x="3585744" y="769239"/>
                  <a:pt x="3572142" y="765696"/>
                  <a:pt x="3558654" y="760895"/>
                </a:cubicBezTo>
                <a:cubicBezTo>
                  <a:pt x="3545167" y="756095"/>
                  <a:pt x="3533166" y="749122"/>
                  <a:pt x="3522650" y="739978"/>
                </a:cubicBezTo>
                <a:cubicBezTo>
                  <a:pt x="3510305" y="729463"/>
                  <a:pt x="3500590" y="715861"/>
                  <a:pt x="3493504" y="699173"/>
                </a:cubicBezTo>
                <a:cubicBezTo>
                  <a:pt x="3486417" y="682485"/>
                  <a:pt x="3480930" y="664197"/>
                  <a:pt x="3477044" y="644309"/>
                </a:cubicBezTo>
                <a:cubicBezTo>
                  <a:pt x="3473158" y="624421"/>
                  <a:pt x="3470644" y="603276"/>
                  <a:pt x="3469500" y="580873"/>
                </a:cubicBezTo>
                <a:cubicBezTo>
                  <a:pt x="3468357" y="558470"/>
                  <a:pt x="3467786" y="536067"/>
                  <a:pt x="3467786" y="513664"/>
                </a:cubicBezTo>
                <a:lnTo>
                  <a:pt x="3467786" y="473888"/>
                </a:lnTo>
                <a:cubicBezTo>
                  <a:pt x="3468243" y="439141"/>
                  <a:pt x="3471787" y="407823"/>
                  <a:pt x="3478416" y="379933"/>
                </a:cubicBezTo>
                <a:cubicBezTo>
                  <a:pt x="3485045" y="352044"/>
                  <a:pt x="3498876" y="329870"/>
                  <a:pt x="3519907" y="313411"/>
                </a:cubicBezTo>
                <a:cubicBezTo>
                  <a:pt x="3534537" y="301524"/>
                  <a:pt x="3553282" y="292951"/>
                  <a:pt x="3576142" y="287693"/>
                </a:cubicBezTo>
                <a:cubicBezTo>
                  <a:pt x="3599002" y="282435"/>
                  <a:pt x="3623234" y="279807"/>
                  <a:pt x="3648837" y="279807"/>
                </a:cubicBezTo>
                <a:close/>
                <a:moveTo>
                  <a:pt x="1877187" y="279807"/>
                </a:moveTo>
                <a:cubicBezTo>
                  <a:pt x="1885874" y="279807"/>
                  <a:pt x="1894561" y="280035"/>
                  <a:pt x="1903248" y="280492"/>
                </a:cubicBezTo>
                <a:cubicBezTo>
                  <a:pt x="1911934" y="280950"/>
                  <a:pt x="1920621" y="281864"/>
                  <a:pt x="1929308" y="283236"/>
                </a:cubicBezTo>
                <a:cubicBezTo>
                  <a:pt x="1938909" y="284607"/>
                  <a:pt x="1948396" y="286665"/>
                  <a:pt x="1957769" y="289408"/>
                </a:cubicBezTo>
                <a:cubicBezTo>
                  <a:pt x="1967141" y="292151"/>
                  <a:pt x="1975942" y="296037"/>
                  <a:pt x="1984172" y="301066"/>
                </a:cubicBezTo>
                <a:cubicBezTo>
                  <a:pt x="1994688" y="307467"/>
                  <a:pt x="2003031" y="316154"/>
                  <a:pt x="2009204" y="327127"/>
                </a:cubicBezTo>
                <a:cubicBezTo>
                  <a:pt x="2015376" y="338100"/>
                  <a:pt x="2018919" y="349530"/>
                  <a:pt x="2019834" y="361417"/>
                </a:cubicBezTo>
                <a:cubicBezTo>
                  <a:pt x="2019834" y="362331"/>
                  <a:pt x="2019948" y="363017"/>
                  <a:pt x="2020176" y="363474"/>
                </a:cubicBezTo>
                <a:cubicBezTo>
                  <a:pt x="2020405" y="363931"/>
                  <a:pt x="2020519" y="364617"/>
                  <a:pt x="2020519" y="365532"/>
                </a:cubicBezTo>
                <a:cubicBezTo>
                  <a:pt x="2020519" y="374676"/>
                  <a:pt x="2018691" y="383705"/>
                  <a:pt x="2015033" y="392621"/>
                </a:cubicBezTo>
                <a:cubicBezTo>
                  <a:pt x="2011375" y="401536"/>
                  <a:pt x="2006460" y="409423"/>
                  <a:pt x="2000288" y="416281"/>
                </a:cubicBezTo>
                <a:cubicBezTo>
                  <a:pt x="1994116" y="423139"/>
                  <a:pt x="1986687" y="428625"/>
                  <a:pt x="1978000" y="432740"/>
                </a:cubicBezTo>
                <a:cubicBezTo>
                  <a:pt x="1969313" y="436855"/>
                  <a:pt x="1959940" y="438912"/>
                  <a:pt x="1949882" y="438912"/>
                </a:cubicBezTo>
                <a:cubicBezTo>
                  <a:pt x="1948510" y="438912"/>
                  <a:pt x="1947025" y="438912"/>
                  <a:pt x="1945424" y="438912"/>
                </a:cubicBezTo>
                <a:cubicBezTo>
                  <a:pt x="1943824" y="438912"/>
                  <a:pt x="1942110" y="438684"/>
                  <a:pt x="1940281" y="438226"/>
                </a:cubicBezTo>
                <a:cubicBezTo>
                  <a:pt x="1936623" y="437769"/>
                  <a:pt x="1932737" y="437198"/>
                  <a:pt x="1928622" y="436512"/>
                </a:cubicBezTo>
                <a:cubicBezTo>
                  <a:pt x="1924507" y="435826"/>
                  <a:pt x="1920393" y="435483"/>
                  <a:pt x="1916278" y="435483"/>
                </a:cubicBezTo>
                <a:cubicBezTo>
                  <a:pt x="1911706" y="435483"/>
                  <a:pt x="1907705" y="436169"/>
                  <a:pt x="1904276" y="437541"/>
                </a:cubicBezTo>
                <a:cubicBezTo>
                  <a:pt x="1900847" y="438912"/>
                  <a:pt x="1898447" y="441655"/>
                  <a:pt x="1897075" y="445770"/>
                </a:cubicBezTo>
                <a:cubicBezTo>
                  <a:pt x="1896161" y="448513"/>
                  <a:pt x="1895704" y="450342"/>
                  <a:pt x="1895704" y="451257"/>
                </a:cubicBezTo>
                <a:cubicBezTo>
                  <a:pt x="1895704" y="454914"/>
                  <a:pt x="1897418" y="457429"/>
                  <a:pt x="1900847" y="458800"/>
                </a:cubicBezTo>
                <a:cubicBezTo>
                  <a:pt x="1904276" y="460172"/>
                  <a:pt x="1908048" y="460858"/>
                  <a:pt x="1912163" y="460858"/>
                </a:cubicBezTo>
                <a:cubicBezTo>
                  <a:pt x="1915363" y="460858"/>
                  <a:pt x="1917878" y="460629"/>
                  <a:pt x="1919707" y="460172"/>
                </a:cubicBezTo>
                <a:cubicBezTo>
                  <a:pt x="1923364" y="459715"/>
                  <a:pt x="1926794" y="459372"/>
                  <a:pt x="1929994" y="459143"/>
                </a:cubicBezTo>
                <a:cubicBezTo>
                  <a:pt x="1933194" y="458915"/>
                  <a:pt x="1936623" y="458800"/>
                  <a:pt x="1940281" y="458800"/>
                </a:cubicBezTo>
                <a:cubicBezTo>
                  <a:pt x="1943938" y="458800"/>
                  <a:pt x="1947596" y="458915"/>
                  <a:pt x="1951254" y="459143"/>
                </a:cubicBezTo>
                <a:cubicBezTo>
                  <a:pt x="1954911" y="459372"/>
                  <a:pt x="1958569" y="459715"/>
                  <a:pt x="1962226" y="460172"/>
                </a:cubicBezTo>
                <a:cubicBezTo>
                  <a:pt x="1986915" y="462915"/>
                  <a:pt x="2003603" y="473431"/>
                  <a:pt x="2012290" y="491719"/>
                </a:cubicBezTo>
                <a:cubicBezTo>
                  <a:pt x="2016862" y="501320"/>
                  <a:pt x="2019148" y="511836"/>
                  <a:pt x="2019148" y="523266"/>
                </a:cubicBezTo>
                <a:cubicBezTo>
                  <a:pt x="2019148" y="536982"/>
                  <a:pt x="2015719" y="549669"/>
                  <a:pt x="2008861" y="561327"/>
                </a:cubicBezTo>
                <a:cubicBezTo>
                  <a:pt x="2002003" y="572986"/>
                  <a:pt x="1993316" y="581330"/>
                  <a:pt x="1982800" y="586359"/>
                </a:cubicBezTo>
                <a:cubicBezTo>
                  <a:pt x="1975028" y="590017"/>
                  <a:pt x="1965884" y="591846"/>
                  <a:pt x="1955368" y="591846"/>
                </a:cubicBezTo>
                <a:cubicBezTo>
                  <a:pt x="1948968" y="591846"/>
                  <a:pt x="1942567" y="591274"/>
                  <a:pt x="1936166" y="590131"/>
                </a:cubicBezTo>
                <a:cubicBezTo>
                  <a:pt x="1929765" y="588988"/>
                  <a:pt x="1923365" y="587731"/>
                  <a:pt x="1916964" y="586359"/>
                </a:cubicBezTo>
                <a:cubicBezTo>
                  <a:pt x="1915135" y="585902"/>
                  <a:pt x="1912392" y="585673"/>
                  <a:pt x="1908734" y="585673"/>
                </a:cubicBezTo>
                <a:cubicBezTo>
                  <a:pt x="1904162" y="585673"/>
                  <a:pt x="1900390" y="586588"/>
                  <a:pt x="1897418" y="588417"/>
                </a:cubicBezTo>
                <a:cubicBezTo>
                  <a:pt x="1894447" y="590245"/>
                  <a:pt x="1892961" y="593446"/>
                  <a:pt x="1892961" y="598018"/>
                </a:cubicBezTo>
                <a:cubicBezTo>
                  <a:pt x="1892961" y="604419"/>
                  <a:pt x="1895132" y="608876"/>
                  <a:pt x="1899476" y="611391"/>
                </a:cubicBezTo>
                <a:cubicBezTo>
                  <a:pt x="1903819" y="613905"/>
                  <a:pt x="1908963" y="615163"/>
                  <a:pt x="1914906" y="615163"/>
                </a:cubicBezTo>
                <a:cubicBezTo>
                  <a:pt x="1917192" y="615163"/>
                  <a:pt x="1919593" y="615048"/>
                  <a:pt x="1922107" y="614820"/>
                </a:cubicBezTo>
                <a:cubicBezTo>
                  <a:pt x="1924622" y="614591"/>
                  <a:pt x="1927022" y="614248"/>
                  <a:pt x="1929308" y="613791"/>
                </a:cubicBezTo>
                <a:cubicBezTo>
                  <a:pt x="1932508" y="613334"/>
                  <a:pt x="1935709" y="612991"/>
                  <a:pt x="1938909" y="612762"/>
                </a:cubicBezTo>
                <a:cubicBezTo>
                  <a:pt x="1942110" y="612534"/>
                  <a:pt x="1945081" y="612420"/>
                  <a:pt x="1947825" y="612420"/>
                </a:cubicBezTo>
                <a:cubicBezTo>
                  <a:pt x="1968399" y="612420"/>
                  <a:pt x="1984972" y="618020"/>
                  <a:pt x="1997545" y="629222"/>
                </a:cubicBezTo>
                <a:cubicBezTo>
                  <a:pt x="2010118" y="640423"/>
                  <a:pt x="2016405" y="656539"/>
                  <a:pt x="2016405" y="677571"/>
                </a:cubicBezTo>
                <a:cubicBezTo>
                  <a:pt x="2016405" y="678485"/>
                  <a:pt x="2016290" y="679285"/>
                  <a:pt x="2016062" y="679971"/>
                </a:cubicBezTo>
                <a:cubicBezTo>
                  <a:pt x="2015833" y="680657"/>
                  <a:pt x="2015719" y="681457"/>
                  <a:pt x="2015719" y="682371"/>
                </a:cubicBezTo>
                <a:cubicBezTo>
                  <a:pt x="2014804" y="699288"/>
                  <a:pt x="2010461" y="713575"/>
                  <a:pt x="2002689" y="725234"/>
                </a:cubicBezTo>
                <a:cubicBezTo>
                  <a:pt x="1994916" y="736892"/>
                  <a:pt x="1984744" y="746493"/>
                  <a:pt x="1972171" y="754037"/>
                </a:cubicBezTo>
                <a:cubicBezTo>
                  <a:pt x="1959597" y="761581"/>
                  <a:pt x="1945310" y="767067"/>
                  <a:pt x="1929308" y="770496"/>
                </a:cubicBezTo>
                <a:cubicBezTo>
                  <a:pt x="1913306" y="773925"/>
                  <a:pt x="1896390" y="775640"/>
                  <a:pt x="1878559" y="775640"/>
                </a:cubicBezTo>
                <a:cubicBezTo>
                  <a:pt x="1861642" y="775640"/>
                  <a:pt x="1844726" y="774268"/>
                  <a:pt x="1827810" y="771525"/>
                </a:cubicBezTo>
                <a:cubicBezTo>
                  <a:pt x="1814094" y="769239"/>
                  <a:pt x="1800492" y="765696"/>
                  <a:pt x="1787005" y="760895"/>
                </a:cubicBezTo>
                <a:cubicBezTo>
                  <a:pt x="1773517" y="756095"/>
                  <a:pt x="1761516" y="749122"/>
                  <a:pt x="1751000" y="739978"/>
                </a:cubicBezTo>
                <a:cubicBezTo>
                  <a:pt x="1738656" y="729463"/>
                  <a:pt x="1728940" y="715861"/>
                  <a:pt x="1721854" y="699173"/>
                </a:cubicBezTo>
                <a:cubicBezTo>
                  <a:pt x="1714767" y="682485"/>
                  <a:pt x="1709281" y="664197"/>
                  <a:pt x="1705394" y="644309"/>
                </a:cubicBezTo>
                <a:cubicBezTo>
                  <a:pt x="1701508" y="624421"/>
                  <a:pt x="1698994" y="603276"/>
                  <a:pt x="1697851" y="580873"/>
                </a:cubicBezTo>
                <a:cubicBezTo>
                  <a:pt x="1696707" y="558470"/>
                  <a:pt x="1696136" y="536067"/>
                  <a:pt x="1696136" y="513664"/>
                </a:cubicBezTo>
                <a:lnTo>
                  <a:pt x="1696136" y="473888"/>
                </a:lnTo>
                <a:cubicBezTo>
                  <a:pt x="1696593" y="439141"/>
                  <a:pt x="1700137" y="407823"/>
                  <a:pt x="1706766" y="379933"/>
                </a:cubicBezTo>
                <a:cubicBezTo>
                  <a:pt x="1713395" y="352044"/>
                  <a:pt x="1727226" y="329870"/>
                  <a:pt x="1748257" y="313411"/>
                </a:cubicBezTo>
                <a:cubicBezTo>
                  <a:pt x="1762887" y="301524"/>
                  <a:pt x="1781632" y="292951"/>
                  <a:pt x="1804492" y="287693"/>
                </a:cubicBezTo>
                <a:cubicBezTo>
                  <a:pt x="1827352" y="282435"/>
                  <a:pt x="1851584" y="279807"/>
                  <a:pt x="1877187" y="279807"/>
                </a:cubicBezTo>
                <a:close/>
                <a:moveTo>
                  <a:pt x="1359484" y="279807"/>
                </a:moveTo>
                <a:cubicBezTo>
                  <a:pt x="1370457" y="279807"/>
                  <a:pt x="1381087" y="282321"/>
                  <a:pt x="1391374" y="287350"/>
                </a:cubicBezTo>
                <a:cubicBezTo>
                  <a:pt x="1401661" y="292380"/>
                  <a:pt x="1411720" y="299009"/>
                  <a:pt x="1421549" y="307239"/>
                </a:cubicBezTo>
                <a:cubicBezTo>
                  <a:pt x="1431379" y="315468"/>
                  <a:pt x="1440866" y="324726"/>
                  <a:pt x="1450010" y="335013"/>
                </a:cubicBezTo>
                <a:cubicBezTo>
                  <a:pt x="1459154" y="345300"/>
                  <a:pt x="1468298" y="355473"/>
                  <a:pt x="1477442" y="365532"/>
                </a:cubicBezTo>
                <a:cubicBezTo>
                  <a:pt x="1486586" y="355473"/>
                  <a:pt x="1495959" y="345300"/>
                  <a:pt x="1505560" y="335013"/>
                </a:cubicBezTo>
                <a:cubicBezTo>
                  <a:pt x="1515161" y="324726"/>
                  <a:pt x="1524991" y="315468"/>
                  <a:pt x="1535049" y="307239"/>
                </a:cubicBezTo>
                <a:cubicBezTo>
                  <a:pt x="1545108" y="299009"/>
                  <a:pt x="1555280" y="292380"/>
                  <a:pt x="1565567" y="287350"/>
                </a:cubicBezTo>
                <a:cubicBezTo>
                  <a:pt x="1575854" y="282321"/>
                  <a:pt x="1586027" y="279807"/>
                  <a:pt x="1596085" y="279807"/>
                </a:cubicBezTo>
                <a:cubicBezTo>
                  <a:pt x="1608430" y="279807"/>
                  <a:pt x="1620317" y="281864"/>
                  <a:pt x="1631747" y="285979"/>
                </a:cubicBezTo>
                <a:cubicBezTo>
                  <a:pt x="1643177" y="290094"/>
                  <a:pt x="1653464" y="295923"/>
                  <a:pt x="1662608" y="303467"/>
                </a:cubicBezTo>
                <a:cubicBezTo>
                  <a:pt x="1671752" y="311010"/>
                  <a:pt x="1679410" y="319812"/>
                  <a:pt x="1685582" y="329870"/>
                </a:cubicBezTo>
                <a:cubicBezTo>
                  <a:pt x="1691755" y="339928"/>
                  <a:pt x="1695526" y="350901"/>
                  <a:pt x="1696898" y="362788"/>
                </a:cubicBezTo>
                <a:cubicBezTo>
                  <a:pt x="1697355" y="364617"/>
                  <a:pt x="1697584" y="366446"/>
                  <a:pt x="1697584" y="368275"/>
                </a:cubicBezTo>
                <a:cubicBezTo>
                  <a:pt x="1697584" y="370104"/>
                  <a:pt x="1697584" y="371932"/>
                  <a:pt x="1697584" y="373761"/>
                </a:cubicBezTo>
                <a:cubicBezTo>
                  <a:pt x="1697584" y="391135"/>
                  <a:pt x="1693012" y="408394"/>
                  <a:pt x="1683868" y="425539"/>
                </a:cubicBezTo>
                <a:cubicBezTo>
                  <a:pt x="1674724" y="442684"/>
                  <a:pt x="1663523" y="460629"/>
                  <a:pt x="1650264" y="479374"/>
                </a:cubicBezTo>
                <a:lnTo>
                  <a:pt x="1580312" y="562356"/>
                </a:lnTo>
                <a:cubicBezTo>
                  <a:pt x="1580769" y="571500"/>
                  <a:pt x="1581112" y="579273"/>
                  <a:pt x="1581341" y="585673"/>
                </a:cubicBezTo>
                <a:cubicBezTo>
                  <a:pt x="1581569" y="592074"/>
                  <a:pt x="1581684" y="599389"/>
                  <a:pt x="1581684" y="607619"/>
                </a:cubicBezTo>
                <a:cubicBezTo>
                  <a:pt x="1581684" y="614020"/>
                  <a:pt x="1581455" y="621335"/>
                  <a:pt x="1580998" y="629565"/>
                </a:cubicBezTo>
                <a:cubicBezTo>
                  <a:pt x="1580541" y="637794"/>
                  <a:pt x="1579855" y="647853"/>
                  <a:pt x="1578940" y="659740"/>
                </a:cubicBezTo>
                <a:cubicBezTo>
                  <a:pt x="1578026" y="671170"/>
                  <a:pt x="1576769" y="682371"/>
                  <a:pt x="1575168" y="693344"/>
                </a:cubicBezTo>
                <a:cubicBezTo>
                  <a:pt x="1573568" y="704317"/>
                  <a:pt x="1570254" y="715061"/>
                  <a:pt x="1565224" y="725577"/>
                </a:cubicBezTo>
                <a:cubicBezTo>
                  <a:pt x="1558366" y="740207"/>
                  <a:pt x="1547508" y="753123"/>
                  <a:pt x="1532649" y="764324"/>
                </a:cubicBezTo>
                <a:cubicBezTo>
                  <a:pt x="1517790" y="775526"/>
                  <a:pt x="1500073" y="781126"/>
                  <a:pt x="1479499" y="781126"/>
                </a:cubicBezTo>
                <a:cubicBezTo>
                  <a:pt x="1474928" y="781126"/>
                  <a:pt x="1471499" y="780898"/>
                  <a:pt x="1469212" y="780441"/>
                </a:cubicBezTo>
                <a:cubicBezTo>
                  <a:pt x="1450467" y="778155"/>
                  <a:pt x="1434465" y="771639"/>
                  <a:pt x="1421206" y="760895"/>
                </a:cubicBezTo>
                <a:cubicBezTo>
                  <a:pt x="1407948" y="750151"/>
                  <a:pt x="1397432" y="737921"/>
                  <a:pt x="1389660" y="724205"/>
                </a:cubicBezTo>
                <a:cubicBezTo>
                  <a:pt x="1381887" y="710489"/>
                  <a:pt x="1376401" y="691515"/>
                  <a:pt x="1373200" y="667284"/>
                </a:cubicBezTo>
                <a:cubicBezTo>
                  <a:pt x="1370000" y="643052"/>
                  <a:pt x="1368400" y="616992"/>
                  <a:pt x="1368400" y="589102"/>
                </a:cubicBezTo>
                <a:cubicBezTo>
                  <a:pt x="1368400" y="582702"/>
                  <a:pt x="1368400" y="576644"/>
                  <a:pt x="1368400" y="570929"/>
                </a:cubicBezTo>
                <a:cubicBezTo>
                  <a:pt x="1368400" y="565214"/>
                  <a:pt x="1368628" y="559156"/>
                  <a:pt x="1369086" y="552755"/>
                </a:cubicBezTo>
                <a:cubicBezTo>
                  <a:pt x="1358570" y="542239"/>
                  <a:pt x="1348169" y="530581"/>
                  <a:pt x="1337882" y="517779"/>
                </a:cubicBezTo>
                <a:cubicBezTo>
                  <a:pt x="1327595" y="504978"/>
                  <a:pt x="1317651" y="492176"/>
                  <a:pt x="1308049" y="479374"/>
                </a:cubicBezTo>
                <a:cubicBezTo>
                  <a:pt x="1294333" y="460629"/>
                  <a:pt x="1282560" y="442455"/>
                  <a:pt x="1272731" y="424853"/>
                </a:cubicBezTo>
                <a:cubicBezTo>
                  <a:pt x="1262901" y="407251"/>
                  <a:pt x="1257986" y="389763"/>
                  <a:pt x="1257986" y="372390"/>
                </a:cubicBezTo>
                <a:cubicBezTo>
                  <a:pt x="1257986" y="368275"/>
                  <a:pt x="1258215" y="365074"/>
                  <a:pt x="1258672" y="362788"/>
                </a:cubicBezTo>
                <a:cubicBezTo>
                  <a:pt x="1260044" y="350901"/>
                  <a:pt x="1263815" y="339928"/>
                  <a:pt x="1269988" y="329870"/>
                </a:cubicBezTo>
                <a:cubicBezTo>
                  <a:pt x="1276160" y="319812"/>
                  <a:pt x="1283818" y="311010"/>
                  <a:pt x="1292962" y="303467"/>
                </a:cubicBezTo>
                <a:cubicBezTo>
                  <a:pt x="1302106" y="295923"/>
                  <a:pt x="1312393" y="290094"/>
                  <a:pt x="1323823" y="285979"/>
                </a:cubicBezTo>
                <a:cubicBezTo>
                  <a:pt x="1335253" y="281864"/>
                  <a:pt x="1347140" y="279807"/>
                  <a:pt x="1359484" y="279807"/>
                </a:cubicBezTo>
                <a:close/>
                <a:moveTo>
                  <a:pt x="4135907" y="279121"/>
                </a:moveTo>
                <a:cubicBezTo>
                  <a:pt x="4149167" y="279121"/>
                  <a:pt x="4162540" y="282092"/>
                  <a:pt x="4176027" y="288036"/>
                </a:cubicBezTo>
                <a:cubicBezTo>
                  <a:pt x="4189514" y="293980"/>
                  <a:pt x="4200144" y="301752"/>
                  <a:pt x="4207916" y="311353"/>
                </a:cubicBezTo>
                <a:cubicBezTo>
                  <a:pt x="4218432" y="324155"/>
                  <a:pt x="4225405" y="338100"/>
                  <a:pt x="4228833" y="353187"/>
                </a:cubicBezTo>
                <a:cubicBezTo>
                  <a:pt x="4232262" y="368275"/>
                  <a:pt x="4233977" y="385877"/>
                  <a:pt x="4233977" y="405994"/>
                </a:cubicBezTo>
                <a:lnTo>
                  <a:pt x="4233977" y="412852"/>
                </a:lnTo>
                <a:cubicBezTo>
                  <a:pt x="4233977" y="430225"/>
                  <a:pt x="4234091" y="447828"/>
                  <a:pt x="4234320" y="465658"/>
                </a:cubicBezTo>
                <a:cubicBezTo>
                  <a:pt x="4234549" y="483489"/>
                  <a:pt x="4234206" y="501091"/>
                  <a:pt x="4233291" y="518465"/>
                </a:cubicBezTo>
                <a:cubicBezTo>
                  <a:pt x="4232377" y="540411"/>
                  <a:pt x="4231348" y="561670"/>
                  <a:pt x="4230205" y="582244"/>
                </a:cubicBezTo>
                <a:cubicBezTo>
                  <a:pt x="4229062" y="602818"/>
                  <a:pt x="4227119" y="623621"/>
                  <a:pt x="4224376" y="644652"/>
                </a:cubicBezTo>
                <a:cubicBezTo>
                  <a:pt x="4222090" y="661569"/>
                  <a:pt x="4218889" y="678142"/>
                  <a:pt x="4214774" y="694373"/>
                </a:cubicBezTo>
                <a:cubicBezTo>
                  <a:pt x="4210660" y="710603"/>
                  <a:pt x="4204716" y="725119"/>
                  <a:pt x="4196944" y="737921"/>
                </a:cubicBezTo>
                <a:cubicBezTo>
                  <a:pt x="4189171" y="750723"/>
                  <a:pt x="4178999" y="761010"/>
                  <a:pt x="4166426" y="768782"/>
                </a:cubicBezTo>
                <a:cubicBezTo>
                  <a:pt x="4153853" y="776554"/>
                  <a:pt x="4137736" y="780441"/>
                  <a:pt x="4118077" y="780441"/>
                </a:cubicBezTo>
                <a:cubicBezTo>
                  <a:pt x="4102075" y="780441"/>
                  <a:pt x="4088473" y="778840"/>
                  <a:pt x="4077272" y="775640"/>
                </a:cubicBezTo>
                <a:cubicBezTo>
                  <a:pt x="4066070" y="772440"/>
                  <a:pt x="4056355" y="767296"/>
                  <a:pt x="4048125" y="760209"/>
                </a:cubicBezTo>
                <a:cubicBezTo>
                  <a:pt x="4039895" y="753123"/>
                  <a:pt x="4032809" y="743979"/>
                  <a:pt x="4026865" y="732777"/>
                </a:cubicBezTo>
                <a:cubicBezTo>
                  <a:pt x="4020922" y="721576"/>
                  <a:pt x="4015435" y="707974"/>
                  <a:pt x="4010406" y="691972"/>
                </a:cubicBezTo>
                <a:cubicBezTo>
                  <a:pt x="4008577" y="686943"/>
                  <a:pt x="4006520" y="680542"/>
                  <a:pt x="4004234" y="672770"/>
                </a:cubicBezTo>
                <a:cubicBezTo>
                  <a:pt x="4001948" y="664998"/>
                  <a:pt x="3999433" y="657111"/>
                  <a:pt x="3996690" y="649110"/>
                </a:cubicBezTo>
                <a:cubicBezTo>
                  <a:pt x="3993947" y="641109"/>
                  <a:pt x="3990975" y="633565"/>
                  <a:pt x="3987775" y="626478"/>
                </a:cubicBezTo>
                <a:cubicBezTo>
                  <a:pt x="3984574" y="619392"/>
                  <a:pt x="3981145" y="614020"/>
                  <a:pt x="3977488" y="610362"/>
                </a:cubicBezTo>
                <a:cubicBezTo>
                  <a:pt x="3975659" y="608533"/>
                  <a:pt x="3974287" y="607619"/>
                  <a:pt x="3973373" y="607619"/>
                </a:cubicBezTo>
                <a:cubicBezTo>
                  <a:pt x="3971087" y="607619"/>
                  <a:pt x="3969372" y="609219"/>
                  <a:pt x="3968229" y="612420"/>
                </a:cubicBezTo>
                <a:cubicBezTo>
                  <a:pt x="3967087" y="615620"/>
                  <a:pt x="3966515" y="619735"/>
                  <a:pt x="3966515" y="624764"/>
                </a:cubicBezTo>
                <a:lnTo>
                  <a:pt x="3967201" y="641909"/>
                </a:lnTo>
                <a:lnTo>
                  <a:pt x="3967201" y="646710"/>
                </a:lnTo>
                <a:cubicBezTo>
                  <a:pt x="3967201" y="658597"/>
                  <a:pt x="3966972" y="670484"/>
                  <a:pt x="3966515" y="682371"/>
                </a:cubicBezTo>
                <a:cubicBezTo>
                  <a:pt x="3966058" y="694258"/>
                  <a:pt x="3964686" y="705460"/>
                  <a:pt x="3962400" y="715975"/>
                </a:cubicBezTo>
                <a:cubicBezTo>
                  <a:pt x="3958743" y="734263"/>
                  <a:pt x="3950970" y="749122"/>
                  <a:pt x="3939083" y="760552"/>
                </a:cubicBezTo>
                <a:cubicBezTo>
                  <a:pt x="3927196" y="771982"/>
                  <a:pt x="3910279" y="777697"/>
                  <a:pt x="3888334" y="777697"/>
                </a:cubicBezTo>
                <a:cubicBezTo>
                  <a:pt x="3862273" y="777697"/>
                  <a:pt x="3841814" y="770611"/>
                  <a:pt x="3826955" y="756438"/>
                </a:cubicBezTo>
                <a:cubicBezTo>
                  <a:pt x="3812096" y="742264"/>
                  <a:pt x="3802609" y="723976"/>
                  <a:pt x="3798494" y="701574"/>
                </a:cubicBezTo>
                <a:cubicBezTo>
                  <a:pt x="3795294" y="683743"/>
                  <a:pt x="3793350" y="664883"/>
                  <a:pt x="3792665" y="644995"/>
                </a:cubicBezTo>
                <a:cubicBezTo>
                  <a:pt x="3791979" y="625107"/>
                  <a:pt x="3791636" y="604876"/>
                  <a:pt x="3791636" y="584302"/>
                </a:cubicBezTo>
                <a:lnTo>
                  <a:pt x="3791636" y="557556"/>
                </a:lnTo>
                <a:lnTo>
                  <a:pt x="3791636" y="523951"/>
                </a:lnTo>
                <a:cubicBezTo>
                  <a:pt x="3791636" y="497434"/>
                  <a:pt x="3792436" y="470230"/>
                  <a:pt x="3794036" y="442341"/>
                </a:cubicBezTo>
                <a:cubicBezTo>
                  <a:pt x="3795637" y="414452"/>
                  <a:pt x="3799866" y="389077"/>
                  <a:pt x="3806724" y="366217"/>
                </a:cubicBezTo>
                <a:cubicBezTo>
                  <a:pt x="3813582" y="343357"/>
                  <a:pt x="3824097" y="324612"/>
                  <a:pt x="3838270" y="309982"/>
                </a:cubicBezTo>
                <a:cubicBezTo>
                  <a:pt x="3852444" y="295351"/>
                  <a:pt x="3872332" y="288036"/>
                  <a:pt x="3897935" y="288036"/>
                </a:cubicBezTo>
                <a:cubicBezTo>
                  <a:pt x="3913480" y="288036"/>
                  <a:pt x="3926396" y="289979"/>
                  <a:pt x="3936683" y="293865"/>
                </a:cubicBezTo>
                <a:cubicBezTo>
                  <a:pt x="3946970" y="297752"/>
                  <a:pt x="3956914" y="303810"/>
                  <a:pt x="3966515" y="312039"/>
                </a:cubicBezTo>
                <a:cubicBezTo>
                  <a:pt x="3977945" y="322098"/>
                  <a:pt x="3986860" y="334442"/>
                  <a:pt x="3993261" y="349072"/>
                </a:cubicBezTo>
                <a:cubicBezTo>
                  <a:pt x="3999662" y="363703"/>
                  <a:pt x="4005263" y="378790"/>
                  <a:pt x="4010063" y="394335"/>
                </a:cubicBezTo>
                <a:cubicBezTo>
                  <a:pt x="4014864" y="409880"/>
                  <a:pt x="4020007" y="425082"/>
                  <a:pt x="4025494" y="439941"/>
                </a:cubicBezTo>
                <a:cubicBezTo>
                  <a:pt x="4030980" y="454800"/>
                  <a:pt x="4038981" y="467259"/>
                  <a:pt x="4049497" y="477317"/>
                </a:cubicBezTo>
                <a:cubicBezTo>
                  <a:pt x="4050411" y="478231"/>
                  <a:pt x="4051097" y="478689"/>
                  <a:pt x="4051554" y="478689"/>
                </a:cubicBezTo>
                <a:cubicBezTo>
                  <a:pt x="4052926" y="478689"/>
                  <a:pt x="4053954" y="477660"/>
                  <a:pt x="4054640" y="475602"/>
                </a:cubicBezTo>
                <a:cubicBezTo>
                  <a:pt x="4055326" y="473545"/>
                  <a:pt x="4056012" y="471030"/>
                  <a:pt x="4056698" y="468059"/>
                </a:cubicBezTo>
                <a:cubicBezTo>
                  <a:pt x="4057383" y="465087"/>
                  <a:pt x="4057841" y="462001"/>
                  <a:pt x="4058069" y="458800"/>
                </a:cubicBezTo>
                <a:cubicBezTo>
                  <a:pt x="4058298" y="455600"/>
                  <a:pt x="4058412" y="453085"/>
                  <a:pt x="4058412" y="451257"/>
                </a:cubicBezTo>
                <a:lnTo>
                  <a:pt x="4058412" y="444399"/>
                </a:lnTo>
                <a:cubicBezTo>
                  <a:pt x="4058412" y="433426"/>
                  <a:pt x="4058526" y="422567"/>
                  <a:pt x="4058755" y="411823"/>
                </a:cubicBezTo>
                <a:cubicBezTo>
                  <a:pt x="4058984" y="401079"/>
                  <a:pt x="4059098" y="389992"/>
                  <a:pt x="4059098" y="378562"/>
                </a:cubicBezTo>
                <a:cubicBezTo>
                  <a:pt x="4059098" y="360731"/>
                  <a:pt x="4060927" y="345186"/>
                  <a:pt x="4064584" y="331927"/>
                </a:cubicBezTo>
                <a:cubicBezTo>
                  <a:pt x="4068242" y="318669"/>
                  <a:pt x="4075328" y="307239"/>
                  <a:pt x="4085844" y="297637"/>
                </a:cubicBezTo>
                <a:cubicBezTo>
                  <a:pt x="4092702" y="291237"/>
                  <a:pt x="4100475" y="286550"/>
                  <a:pt x="4109161" y="283578"/>
                </a:cubicBezTo>
                <a:cubicBezTo>
                  <a:pt x="4117848" y="280607"/>
                  <a:pt x="4126764" y="279121"/>
                  <a:pt x="4135907" y="279121"/>
                </a:cubicBezTo>
                <a:close/>
                <a:moveTo>
                  <a:pt x="2364257" y="279121"/>
                </a:moveTo>
                <a:cubicBezTo>
                  <a:pt x="2377516" y="279121"/>
                  <a:pt x="2390889" y="282092"/>
                  <a:pt x="2404377" y="288036"/>
                </a:cubicBezTo>
                <a:cubicBezTo>
                  <a:pt x="2417864" y="293980"/>
                  <a:pt x="2428494" y="301752"/>
                  <a:pt x="2436266" y="311353"/>
                </a:cubicBezTo>
                <a:cubicBezTo>
                  <a:pt x="2446782" y="324155"/>
                  <a:pt x="2453754" y="338100"/>
                  <a:pt x="2457183" y="353187"/>
                </a:cubicBezTo>
                <a:cubicBezTo>
                  <a:pt x="2460612" y="368275"/>
                  <a:pt x="2462327" y="385877"/>
                  <a:pt x="2462327" y="405994"/>
                </a:cubicBezTo>
                <a:lnTo>
                  <a:pt x="2462327" y="412852"/>
                </a:lnTo>
                <a:cubicBezTo>
                  <a:pt x="2462327" y="430225"/>
                  <a:pt x="2462441" y="447828"/>
                  <a:pt x="2462670" y="465658"/>
                </a:cubicBezTo>
                <a:cubicBezTo>
                  <a:pt x="2462898" y="483489"/>
                  <a:pt x="2462556" y="501091"/>
                  <a:pt x="2461641" y="518465"/>
                </a:cubicBezTo>
                <a:cubicBezTo>
                  <a:pt x="2460727" y="540411"/>
                  <a:pt x="2459698" y="561670"/>
                  <a:pt x="2458555" y="582244"/>
                </a:cubicBezTo>
                <a:cubicBezTo>
                  <a:pt x="2457412" y="602818"/>
                  <a:pt x="2455469" y="623621"/>
                  <a:pt x="2452726" y="644652"/>
                </a:cubicBezTo>
                <a:cubicBezTo>
                  <a:pt x="2450440" y="661569"/>
                  <a:pt x="2447239" y="678142"/>
                  <a:pt x="2443125" y="694373"/>
                </a:cubicBezTo>
                <a:cubicBezTo>
                  <a:pt x="2439010" y="710603"/>
                  <a:pt x="2433066" y="725119"/>
                  <a:pt x="2425294" y="737921"/>
                </a:cubicBezTo>
                <a:cubicBezTo>
                  <a:pt x="2417521" y="750723"/>
                  <a:pt x="2407349" y="761010"/>
                  <a:pt x="2394776" y="768782"/>
                </a:cubicBezTo>
                <a:cubicBezTo>
                  <a:pt x="2382202" y="776554"/>
                  <a:pt x="2366086" y="780441"/>
                  <a:pt x="2346427" y="780441"/>
                </a:cubicBezTo>
                <a:cubicBezTo>
                  <a:pt x="2330425" y="780441"/>
                  <a:pt x="2316823" y="778840"/>
                  <a:pt x="2305622" y="775640"/>
                </a:cubicBezTo>
                <a:cubicBezTo>
                  <a:pt x="2294420" y="772440"/>
                  <a:pt x="2284705" y="767296"/>
                  <a:pt x="2276475" y="760209"/>
                </a:cubicBezTo>
                <a:cubicBezTo>
                  <a:pt x="2268245" y="753123"/>
                  <a:pt x="2261159" y="743979"/>
                  <a:pt x="2255215" y="732777"/>
                </a:cubicBezTo>
                <a:cubicBezTo>
                  <a:pt x="2249272" y="721576"/>
                  <a:pt x="2243785" y="707974"/>
                  <a:pt x="2238756" y="691972"/>
                </a:cubicBezTo>
                <a:cubicBezTo>
                  <a:pt x="2236927" y="686943"/>
                  <a:pt x="2234870" y="680542"/>
                  <a:pt x="2232584" y="672770"/>
                </a:cubicBezTo>
                <a:cubicBezTo>
                  <a:pt x="2230298" y="664998"/>
                  <a:pt x="2227783" y="657111"/>
                  <a:pt x="2225040" y="649110"/>
                </a:cubicBezTo>
                <a:cubicBezTo>
                  <a:pt x="2222297" y="641109"/>
                  <a:pt x="2219325" y="633565"/>
                  <a:pt x="2216125" y="626478"/>
                </a:cubicBezTo>
                <a:cubicBezTo>
                  <a:pt x="2212924" y="619392"/>
                  <a:pt x="2209495" y="614020"/>
                  <a:pt x="2205838" y="610362"/>
                </a:cubicBezTo>
                <a:cubicBezTo>
                  <a:pt x="2204009" y="608533"/>
                  <a:pt x="2202637" y="607619"/>
                  <a:pt x="2201723" y="607619"/>
                </a:cubicBezTo>
                <a:cubicBezTo>
                  <a:pt x="2199437" y="607619"/>
                  <a:pt x="2197722" y="609219"/>
                  <a:pt x="2196579" y="612420"/>
                </a:cubicBezTo>
                <a:cubicBezTo>
                  <a:pt x="2195437" y="615620"/>
                  <a:pt x="2194865" y="619735"/>
                  <a:pt x="2194865" y="624764"/>
                </a:cubicBezTo>
                <a:lnTo>
                  <a:pt x="2195551" y="641909"/>
                </a:lnTo>
                <a:lnTo>
                  <a:pt x="2195551" y="646710"/>
                </a:lnTo>
                <a:cubicBezTo>
                  <a:pt x="2195551" y="658597"/>
                  <a:pt x="2195322" y="670484"/>
                  <a:pt x="2194865" y="682371"/>
                </a:cubicBezTo>
                <a:cubicBezTo>
                  <a:pt x="2194408" y="694258"/>
                  <a:pt x="2193036" y="705460"/>
                  <a:pt x="2190750" y="715975"/>
                </a:cubicBezTo>
                <a:cubicBezTo>
                  <a:pt x="2187093" y="734263"/>
                  <a:pt x="2179320" y="749122"/>
                  <a:pt x="2167433" y="760552"/>
                </a:cubicBezTo>
                <a:cubicBezTo>
                  <a:pt x="2155546" y="771982"/>
                  <a:pt x="2138629" y="777697"/>
                  <a:pt x="2116684" y="777697"/>
                </a:cubicBezTo>
                <a:cubicBezTo>
                  <a:pt x="2090623" y="777697"/>
                  <a:pt x="2070164" y="770611"/>
                  <a:pt x="2055305" y="756438"/>
                </a:cubicBezTo>
                <a:cubicBezTo>
                  <a:pt x="2040446" y="742264"/>
                  <a:pt x="2030959" y="723976"/>
                  <a:pt x="2026844" y="701574"/>
                </a:cubicBezTo>
                <a:cubicBezTo>
                  <a:pt x="2023644" y="683743"/>
                  <a:pt x="2021700" y="664883"/>
                  <a:pt x="2021015" y="644995"/>
                </a:cubicBezTo>
                <a:cubicBezTo>
                  <a:pt x="2020329" y="625107"/>
                  <a:pt x="2019986" y="604876"/>
                  <a:pt x="2019986" y="584302"/>
                </a:cubicBezTo>
                <a:lnTo>
                  <a:pt x="2019986" y="557556"/>
                </a:lnTo>
                <a:lnTo>
                  <a:pt x="2019986" y="523951"/>
                </a:lnTo>
                <a:cubicBezTo>
                  <a:pt x="2019986" y="497434"/>
                  <a:pt x="2020786" y="470230"/>
                  <a:pt x="2022386" y="442341"/>
                </a:cubicBezTo>
                <a:cubicBezTo>
                  <a:pt x="2023987" y="414452"/>
                  <a:pt x="2028215" y="389077"/>
                  <a:pt x="2035073" y="366217"/>
                </a:cubicBezTo>
                <a:cubicBezTo>
                  <a:pt x="2041932" y="343357"/>
                  <a:pt x="2052447" y="324612"/>
                  <a:pt x="2066620" y="309982"/>
                </a:cubicBezTo>
                <a:cubicBezTo>
                  <a:pt x="2080794" y="295351"/>
                  <a:pt x="2100682" y="288036"/>
                  <a:pt x="2126285" y="288036"/>
                </a:cubicBezTo>
                <a:cubicBezTo>
                  <a:pt x="2141830" y="288036"/>
                  <a:pt x="2154746" y="289979"/>
                  <a:pt x="2165033" y="293865"/>
                </a:cubicBezTo>
                <a:cubicBezTo>
                  <a:pt x="2175320" y="297752"/>
                  <a:pt x="2185264" y="303810"/>
                  <a:pt x="2194865" y="312039"/>
                </a:cubicBezTo>
                <a:cubicBezTo>
                  <a:pt x="2206295" y="322098"/>
                  <a:pt x="2215210" y="334442"/>
                  <a:pt x="2221611" y="349072"/>
                </a:cubicBezTo>
                <a:cubicBezTo>
                  <a:pt x="2228012" y="363703"/>
                  <a:pt x="2233613" y="378790"/>
                  <a:pt x="2238413" y="394335"/>
                </a:cubicBezTo>
                <a:cubicBezTo>
                  <a:pt x="2243214" y="409880"/>
                  <a:pt x="2248357" y="425082"/>
                  <a:pt x="2253844" y="439941"/>
                </a:cubicBezTo>
                <a:cubicBezTo>
                  <a:pt x="2259330" y="454800"/>
                  <a:pt x="2267331" y="467259"/>
                  <a:pt x="2277847" y="477317"/>
                </a:cubicBezTo>
                <a:cubicBezTo>
                  <a:pt x="2278761" y="478231"/>
                  <a:pt x="2279447" y="478689"/>
                  <a:pt x="2279904" y="478689"/>
                </a:cubicBezTo>
                <a:cubicBezTo>
                  <a:pt x="2281276" y="478689"/>
                  <a:pt x="2282304" y="477660"/>
                  <a:pt x="2282990" y="475602"/>
                </a:cubicBezTo>
                <a:cubicBezTo>
                  <a:pt x="2283676" y="473545"/>
                  <a:pt x="2284362" y="471030"/>
                  <a:pt x="2285048" y="468059"/>
                </a:cubicBezTo>
                <a:cubicBezTo>
                  <a:pt x="2285733" y="465087"/>
                  <a:pt x="2286191" y="462001"/>
                  <a:pt x="2286419" y="458800"/>
                </a:cubicBezTo>
                <a:cubicBezTo>
                  <a:pt x="2286648" y="455600"/>
                  <a:pt x="2286762" y="453085"/>
                  <a:pt x="2286762" y="451257"/>
                </a:cubicBezTo>
                <a:lnTo>
                  <a:pt x="2286762" y="444399"/>
                </a:lnTo>
                <a:cubicBezTo>
                  <a:pt x="2286762" y="433426"/>
                  <a:pt x="2286876" y="422567"/>
                  <a:pt x="2287105" y="411823"/>
                </a:cubicBezTo>
                <a:cubicBezTo>
                  <a:pt x="2287334" y="401079"/>
                  <a:pt x="2287448" y="389992"/>
                  <a:pt x="2287448" y="378562"/>
                </a:cubicBezTo>
                <a:cubicBezTo>
                  <a:pt x="2287448" y="360731"/>
                  <a:pt x="2289277" y="345186"/>
                  <a:pt x="2292934" y="331927"/>
                </a:cubicBezTo>
                <a:cubicBezTo>
                  <a:pt x="2296592" y="318669"/>
                  <a:pt x="2303679" y="307239"/>
                  <a:pt x="2314194" y="297637"/>
                </a:cubicBezTo>
                <a:cubicBezTo>
                  <a:pt x="2321052" y="291237"/>
                  <a:pt x="2328825" y="286550"/>
                  <a:pt x="2337511" y="283578"/>
                </a:cubicBezTo>
                <a:cubicBezTo>
                  <a:pt x="2346198" y="280607"/>
                  <a:pt x="2355113" y="279121"/>
                  <a:pt x="2364257" y="279121"/>
                </a:cubicBezTo>
                <a:close/>
                <a:moveTo>
                  <a:pt x="3353715" y="277063"/>
                </a:moveTo>
                <a:cubicBezTo>
                  <a:pt x="3366059" y="277063"/>
                  <a:pt x="3377946" y="279235"/>
                  <a:pt x="3389376" y="283578"/>
                </a:cubicBezTo>
                <a:cubicBezTo>
                  <a:pt x="3400806" y="287922"/>
                  <a:pt x="3411093" y="294437"/>
                  <a:pt x="3420237" y="303124"/>
                </a:cubicBezTo>
                <a:cubicBezTo>
                  <a:pt x="3434410" y="316840"/>
                  <a:pt x="3443669" y="333985"/>
                  <a:pt x="3448012" y="354559"/>
                </a:cubicBezTo>
                <a:cubicBezTo>
                  <a:pt x="3452355" y="375133"/>
                  <a:pt x="3454984" y="398221"/>
                  <a:pt x="3455899" y="423825"/>
                </a:cubicBezTo>
                <a:cubicBezTo>
                  <a:pt x="3457270" y="456743"/>
                  <a:pt x="3457956" y="489890"/>
                  <a:pt x="3457956" y="523266"/>
                </a:cubicBezTo>
                <a:cubicBezTo>
                  <a:pt x="3457956" y="545211"/>
                  <a:pt x="3457613" y="567042"/>
                  <a:pt x="3456928" y="588759"/>
                </a:cubicBezTo>
                <a:cubicBezTo>
                  <a:pt x="3456242" y="610476"/>
                  <a:pt x="3454984" y="632308"/>
                  <a:pt x="3453156" y="654253"/>
                </a:cubicBezTo>
                <a:cubicBezTo>
                  <a:pt x="3452241" y="665683"/>
                  <a:pt x="3450984" y="676885"/>
                  <a:pt x="3449384" y="687858"/>
                </a:cubicBezTo>
                <a:cubicBezTo>
                  <a:pt x="3447783" y="698830"/>
                  <a:pt x="3444469" y="709575"/>
                  <a:pt x="3439440" y="720090"/>
                </a:cubicBezTo>
                <a:cubicBezTo>
                  <a:pt x="3432582" y="734721"/>
                  <a:pt x="3421723" y="747636"/>
                  <a:pt x="3406864" y="758838"/>
                </a:cubicBezTo>
                <a:cubicBezTo>
                  <a:pt x="3392005" y="770039"/>
                  <a:pt x="3374289" y="775640"/>
                  <a:pt x="3353715" y="775640"/>
                </a:cubicBezTo>
                <a:cubicBezTo>
                  <a:pt x="3349143" y="775640"/>
                  <a:pt x="3345713" y="775411"/>
                  <a:pt x="3343427" y="774954"/>
                </a:cubicBezTo>
                <a:cubicBezTo>
                  <a:pt x="3324682" y="772668"/>
                  <a:pt x="3308680" y="766153"/>
                  <a:pt x="3295422" y="755409"/>
                </a:cubicBezTo>
                <a:cubicBezTo>
                  <a:pt x="3282163" y="744665"/>
                  <a:pt x="3271647" y="732435"/>
                  <a:pt x="3263875" y="718719"/>
                </a:cubicBezTo>
                <a:cubicBezTo>
                  <a:pt x="3254731" y="701345"/>
                  <a:pt x="3248787" y="681228"/>
                  <a:pt x="3246044" y="658368"/>
                </a:cubicBezTo>
                <a:cubicBezTo>
                  <a:pt x="3243301" y="635508"/>
                  <a:pt x="3241929" y="611734"/>
                  <a:pt x="3241929" y="587045"/>
                </a:cubicBezTo>
                <a:cubicBezTo>
                  <a:pt x="3241929" y="573786"/>
                  <a:pt x="3242043" y="560642"/>
                  <a:pt x="3242272" y="547611"/>
                </a:cubicBezTo>
                <a:cubicBezTo>
                  <a:pt x="3242501" y="534581"/>
                  <a:pt x="3242844" y="521665"/>
                  <a:pt x="3243301" y="508864"/>
                </a:cubicBezTo>
                <a:cubicBezTo>
                  <a:pt x="3243758" y="489204"/>
                  <a:pt x="3244329" y="469202"/>
                  <a:pt x="3245015" y="448856"/>
                </a:cubicBezTo>
                <a:cubicBezTo>
                  <a:pt x="3245701" y="428511"/>
                  <a:pt x="3247416" y="409080"/>
                  <a:pt x="3250159" y="390563"/>
                </a:cubicBezTo>
                <a:cubicBezTo>
                  <a:pt x="3252902" y="372047"/>
                  <a:pt x="3257245" y="355016"/>
                  <a:pt x="3263189" y="339471"/>
                </a:cubicBezTo>
                <a:cubicBezTo>
                  <a:pt x="3269133" y="323926"/>
                  <a:pt x="3278048" y="310896"/>
                  <a:pt x="3289935" y="300381"/>
                </a:cubicBezTo>
                <a:cubicBezTo>
                  <a:pt x="3298622" y="292608"/>
                  <a:pt x="3308452" y="286779"/>
                  <a:pt x="3319425" y="282893"/>
                </a:cubicBezTo>
                <a:cubicBezTo>
                  <a:pt x="3330397" y="279006"/>
                  <a:pt x="3341827" y="277063"/>
                  <a:pt x="3353715" y="277063"/>
                </a:cubicBezTo>
                <a:close/>
                <a:moveTo>
                  <a:pt x="2903906" y="272949"/>
                </a:moveTo>
                <a:cubicBezTo>
                  <a:pt x="2918079" y="272949"/>
                  <a:pt x="2931795" y="273291"/>
                  <a:pt x="2945054" y="273977"/>
                </a:cubicBezTo>
                <a:cubicBezTo>
                  <a:pt x="2958313" y="274663"/>
                  <a:pt x="2970200" y="275235"/>
                  <a:pt x="2980716" y="275692"/>
                </a:cubicBezTo>
                <a:cubicBezTo>
                  <a:pt x="3014091" y="276606"/>
                  <a:pt x="3045409" y="281978"/>
                  <a:pt x="3074670" y="291808"/>
                </a:cubicBezTo>
                <a:cubicBezTo>
                  <a:pt x="3103931" y="301638"/>
                  <a:pt x="3131134" y="317526"/>
                  <a:pt x="3156280" y="339471"/>
                </a:cubicBezTo>
                <a:cubicBezTo>
                  <a:pt x="3181426" y="361417"/>
                  <a:pt x="3201543" y="387706"/>
                  <a:pt x="3216631" y="418338"/>
                </a:cubicBezTo>
                <a:cubicBezTo>
                  <a:pt x="3231718" y="448971"/>
                  <a:pt x="3239948" y="480975"/>
                  <a:pt x="3241319" y="514350"/>
                </a:cubicBezTo>
                <a:lnTo>
                  <a:pt x="3241319" y="523951"/>
                </a:lnTo>
                <a:cubicBezTo>
                  <a:pt x="3241319" y="556870"/>
                  <a:pt x="3234576" y="588874"/>
                  <a:pt x="3221088" y="619963"/>
                </a:cubicBezTo>
                <a:cubicBezTo>
                  <a:pt x="3207601" y="651053"/>
                  <a:pt x="3188970" y="678256"/>
                  <a:pt x="3165196" y="701574"/>
                </a:cubicBezTo>
                <a:cubicBezTo>
                  <a:pt x="3140507" y="725348"/>
                  <a:pt x="3113646" y="743522"/>
                  <a:pt x="3084614" y="756095"/>
                </a:cubicBezTo>
                <a:cubicBezTo>
                  <a:pt x="3055582" y="768668"/>
                  <a:pt x="3024150" y="774954"/>
                  <a:pt x="2990317" y="774954"/>
                </a:cubicBezTo>
                <a:lnTo>
                  <a:pt x="2984830" y="774954"/>
                </a:lnTo>
                <a:lnTo>
                  <a:pt x="2971114" y="774954"/>
                </a:lnTo>
                <a:cubicBezTo>
                  <a:pt x="2955112" y="774954"/>
                  <a:pt x="2940711" y="775297"/>
                  <a:pt x="2927909" y="775983"/>
                </a:cubicBezTo>
                <a:cubicBezTo>
                  <a:pt x="2915107" y="776669"/>
                  <a:pt x="2902077" y="777012"/>
                  <a:pt x="2888818" y="777012"/>
                </a:cubicBezTo>
                <a:cubicBezTo>
                  <a:pt x="2876474" y="777012"/>
                  <a:pt x="2863215" y="776326"/>
                  <a:pt x="2849042" y="774954"/>
                </a:cubicBezTo>
                <a:cubicBezTo>
                  <a:pt x="2830297" y="772668"/>
                  <a:pt x="2814638" y="766725"/>
                  <a:pt x="2802065" y="757123"/>
                </a:cubicBezTo>
                <a:cubicBezTo>
                  <a:pt x="2789492" y="747522"/>
                  <a:pt x="2780005" y="735406"/>
                  <a:pt x="2773604" y="720776"/>
                </a:cubicBezTo>
                <a:cubicBezTo>
                  <a:pt x="2769489" y="711632"/>
                  <a:pt x="2766746" y="697230"/>
                  <a:pt x="2765374" y="677571"/>
                </a:cubicBezTo>
                <a:cubicBezTo>
                  <a:pt x="2764003" y="657911"/>
                  <a:pt x="2763317" y="632308"/>
                  <a:pt x="2763317" y="600761"/>
                </a:cubicBezTo>
                <a:lnTo>
                  <a:pt x="2763317" y="582930"/>
                </a:lnTo>
                <a:cubicBezTo>
                  <a:pt x="2758745" y="581559"/>
                  <a:pt x="2755087" y="579958"/>
                  <a:pt x="2752344" y="578130"/>
                </a:cubicBezTo>
                <a:cubicBezTo>
                  <a:pt x="2742743" y="573100"/>
                  <a:pt x="2734171" y="565442"/>
                  <a:pt x="2726627" y="555155"/>
                </a:cubicBezTo>
                <a:cubicBezTo>
                  <a:pt x="2719083" y="544868"/>
                  <a:pt x="2715311" y="532410"/>
                  <a:pt x="2715311" y="517779"/>
                </a:cubicBezTo>
                <a:cubicBezTo>
                  <a:pt x="2715311" y="502234"/>
                  <a:pt x="2719083" y="489090"/>
                  <a:pt x="2726627" y="478346"/>
                </a:cubicBezTo>
                <a:cubicBezTo>
                  <a:pt x="2734171" y="467601"/>
                  <a:pt x="2742971" y="459486"/>
                  <a:pt x="2753030" y="454000"/>
                </a:cubicBezTo>
                <a:cubicBezTo>
                  <a:pt x="2754859" y="453085"/>
                  <a:pt x="2756573" y="452171"/>
                  <a:pt x="2758173" y="451257"/>
                </a:cubicBezTo>
                <a:cubicBezTo>
                  <a:pt x="2759774" y="450342"/>
                  <a:pt x="2761717" y="449428"/>
                  <a:pt x="2764003" y="448513"/>
                </a:cubicBezTo>
                <a:cubicBezTo>
                  <a:pt x="2764003" y="435712"/>
                  <a:pt x="2764460" y="421881"/>
                  <a:pt x="2765374" y="407022"/>
                </a:cubicBezTo>
                <a:cubicBezTo>
                  <a:pt x="2766289" y="392163"/>
                  <a:pt x="2767775" y="377876"/>
                  <a:pt x="2769832" y="364160"/>
                </a:cubicBezTo>
                <a:cubicBezTo>
                  <a:pt x="2771889" y="350444"/>
                  <a:pt x="2774633" y="338100"/>
                  <a:pt x="2778062" y="327127"/>
                </a:cubicBezTo>
                <a:cubicBezTo>
                  <a:pt x="2781491" y="316154"/>
                  <a:pt x="2785948" y="307924"/>
                  <a:pt x="2791435" y="302438"/>
                </a:cubicBezTo>
                <a:cubicBezTo>
                  <a:pt x="2803322" y="290551"/>
                  <a:pt x="2819552" y="282664"/>
                  <a:pt x="2840127" y="278778"/>
                </a:cubicBezTo>
                <a:cubicBezTo>
                  <a:pt x="2860701" y="274892"/>
                  <a:pt x="2881960" y="272949"/>
                  <a:pt x="2903906" y="272949"/>
                </a:cubicBezTo>
                <a:close/>
                <a:moveTo>
                  <a:pt x="1136752" y="272949"/>
                </a:moveTo>
                <a:cubicBezTo>
                  <a:pt x="1152297" y="272949"/>
                  <a:pt x="1167156" y="276263"/>
                  <a:pt x="1181329" y="282893"/>
                </a:cubicBezTo>
                <a:cubicBezTo>
                  <a:pt x="1195502" y="289522"/>
                  <a:pt x="1207161" y="298552"/>
                  <a:pt x="1216305" y="309982"/>
                </a:cubicBezTo>
                <a:cubicBezTo>
                  <a:pt x="1227277" y="323241"/>
                  <a:pt x="1234478" y="338671"/>
                  <a:pt x="1237907" y="356273"/>
                </a:cubicBezTo>
                <a:cubicBezTo>
                  <a:pt x="1241336" y="373875"/>
                  <a:pt x="1243051" y="393192"/>
                  <a:pt x="1243051" y="414223"/>
                </a:cubicBezTo>
                <a:cubicBezTo>
                  <a:pt x="1243051" y="419253"/>
                  <a:pt x="1243051" y="424282"/>
                  <a:pt x="1243051" y="429311"/>
                </a:cubicBezTo>
                <a:cubicBezTo>
                  <a:pt x="1243051" y="434340"/>
                  <a:pt x="1242822" y="439369"/>
                  <a:pt x="1242365" y="444399"/>
                </a:cubicBezTo>
                <a:cubicBezTo>
                  <a:pt x="1241451" y="469087"/>
                  <a:pt x="1240536" y="494005"/>
                  <a:pt x="1239622" y="519151"/>
                </a:cubicBezTo>
                <a:cubicBezTo>
                  <a:pt x="1238707" y="544297"/>
                  <a:pt x="1236536" y="568528"/>
                  <a:pt x="1233107" y="591846"/>
                </a:cubicBezTo>
                <a:cubicBezTo>
                  <a:pt x="1229678" y="615163"/>
                  <a:pt x="1224648" y="636994"/>
                  <a:pt x="1218019" y="657339"/>
                </a:cubicBezTo>
                <a:cubicBezTo>
                  <a:pt x="1211390" y="677685"/>
                  <a:pt x="1202131" y="695401"/>
                  <a:pt x="1190244" y="710489"/>
                </a:cubicBezTo>
                <a:cubicBezTo>
                  <a:pt x="1174242" y="730606"/>
                  <a:pt x="1153325" y="746379"/>
                  <a:pt x="1127494" y="757809"/>
                </a:cubicBezTo>
                <a:cubicBezTo>
                  <a:pt x="1101662" y="769239"/>
                  <a:pt x="1072058" y="774954"/>
                  <a:pt x="1038682" y="774954"/>
                </a:cubicBezTo>
                <a:lnTo>
                  <a:pt x="1032510" y="774954"/>
                </a:lnTo>
                <a:cubicBezTo>
                  <a:pt x="989991" y="774040"/>
                  <a:pt x="952386" y="764553"/>
                  <a:pt x="919696" y="746493"/>
                </a:cubicBezTo>
                <a:cubicBezTo>
                  <a:pt x="887006" y="728434"/>
                  <a:pt x="861975" y="705003"/>
                  <a:pt x="844601" y="676199"/>
                </a:cubicBezTo>
                <a:cubicBezTo>
                  <a:pt x="830885" y="653796"/>
                  <a:pt x="821741" y="629336"/>
                  <a:pt x="817169" y="602818"/>
                </a:cubicBezTo>
                <a:cubicBezTo>
                  <a:pt x="812597" y="576301"/>
                  <a:pt x="810311" y="547497"/>
                  <a:pt x="810311" y="516408"/>
                </a:cubicBezTo>
                <a:cubicBezTo>
                  <a:pt x="810311" y="507721"/>
                  <a:pt x="810425" y="499034"/>
                  <a:pt x="810654" y="490347"/>
                </a:cubicBezTo>
                <a:cubicBezTo>
                  <a:pt x="810882" y="481660"/>
                  <a:pt x="811225" y="472745"/>
                  <a:pt x="811683" y="463601"/>
                </a:cubicBezTo>
                <a:cubicBezTo>
                  <a:pt x="812597" y="449428"/>
                  <a:pt x="813397" y="435369"/>
                  <a:pt x="814083" y="421424"/>
                </a:cubicBezTo>
                <a:cubicBezTo>
                  <a:pt x="814769" y="407480"/>
                  <a:pt x="816712" y="393649"/>
                  <a:pt x="819912" y="379933"/>
                </a:cubicBezTo>
                <a:cubicBezTo>
                  <a:pt x="824484" y="358902"/>
                  <a:pt x="832371" y="340043"/>
                  <a:pt x="843572" y="323355"/>
                </a:cubicBezTo>
                <a:cubicBezTo>
                  <a:pt x="854774" y="306667"/>
                  <a:pt x="869290" y="293980"/>
                  <a:pt x="887121" y="285293"/>
                </a:cubicBezTo>
                <a:cubicBezTo>
                  <a:pt x="901294" y="278435"/>
                  <a:pt x="915696" y="275006"/>
                  <a:pt x="930326" y="275006"/>
                </a:cubicBezTo>
                <a:cubicBezTo>
                  <a:pt x="947242" y="275006"/>
                  <a:pt x="962787" y="279121"/>
                  <a:pt x="976960" y="287350"/>
                </a:cubicBezTo>
                <a:cubicBezTo>
                  <a:pt x="991134" y="295580"/>
                  <a:pt x="1002335" y="306324"/>
                  <a:pt x="1010565" y="319583"/>
                </a:cubicBezTo>
                <a:cubicBezTo>
                  <a:pt x="1016508" y="329184"/>
                  <a:pt x="1020623" y="339585"/>
                  <a:pt x="1022909" y="350787"/>
                </a:cubicBezTo>
                <a:cubicBezTo>
                  <a:pt x="1025195" y="361988"/>
                  <a:pt x="1026338" y="373304"/>
                  <a:pt x="1026338" y="384734"/>
                </a:cubicBezTo>
                <a:cubicBezTo>
                  <a:pt x="1026338" y="387477"/>
                  <a:pt x="1026338" y="390335"/>
                  <a:pt x="1026338" y="393306"/>
                </a:cubicBezTo>
                <a:cubicBezTo>
                  <a:pt x="1026338" y="396278"/>
                  <a:pt x="1026109" y="399136"/>
                  <a:pt x="1025652" y="401879"/>
                </a:cubicBezTo>
                <a:cubicBezTo>
                  <a:pt x="1023823" y="421081"/>
                  <a:pt x="1020966" y="440398"/>
                  <a:pt x="1017080" y="459829"/>
                </a:cubicBezTo>
                <a:cubicBezTo>
                  <a:pt x="1013194" y="479260"/>
                  <a:pt x="1011250" y="499263"/>
                  <a:pt x="1011250" y="519837"/>
                </a:cubicBezTo>
                <a:cubicBezTo>
                  <a:pt x="1011250" y="525780"/>
                  <a:pt x="1011593" y="531609"/>
                  <a:pt x="1012279" y="537324"/>
                </a:cubicBezTo>
                <a:cubicBezTo>
                  <a:pt x="1012965" y="543039"/>
                  <a:pt x="1013765" y="549097"/>
                  <a:pt x="1014679" y="555498"/>
                </a:cubicBezTo>
                <a:cubicBezTo>
                  <a:pt x="1015594" y="560527"/>
                  <a:pt x="1017080" y="565328"/>
                  <a:pt x="1019137" y="569900"/>
                </a:cubicBezTo>
                <a:cubicBezTo>
                  <a:pt x="1021194" y="574472"/>
                  <a:pt x="1024052" y="577901"/>
                  <a:pt x="1027710" y="580187"/>
                </a:cubicBezTo>
                <a:cubicBezTo>
                  <a:pt x="1031367" y="582473"/>
                  <a:pt x="1034339" y="583616"/>
                  <a:pt x="1036625" y="583616"/>
                </a:cubicBezTo>
                <a:cubicBezTo>
                  <a:pt x="1043026" y="583616"/>
                  <a:pt x="1047826" y="580187"/>
                  <a:pt x="1051027" y="573329"/>
                </a:cubicBezTo>
                <a:cubicBezTo>
                  <a:pt x="1054227" y="566471"/>
                  <a:pt x="1056285" y="560070"/>
                  <a:pt x="1057199" y="554127"/>
                </a:cubicBezTo>
                <a:cubicBezTo>
                  <a:pt x="1058571" y="544068"/>
                  <a:pt x="1059256" y="533553"/>
                  <a:pt x="1059256" y="522580"/>
                </a:cubicBezTo>
                <a:cubicBezTo>
                  <a:pt x="1059256" y="497434"/>
                  <a:pt x="1057199" y="472631"/>
                  <a:pt x="1053084" y="448170"/>
                </a:cubicBezTo>
                <a:cubicBezTo>
                  <a:pt x="1048969" y="423710"/>
                  <a:pt x="1046683" y="399136"/>
                  <a:pt x="1046226" y="374447"/>
                </a:cubicBezTo>
                <a:lnTo>
                  <a:pt x="1046226" y="370332"/>
                </a:lnTo>
                <a:cubicBezTo>
                  <a:pt x="1046226" y="362103"/>
                  <a:pt x="1046683" y="353987"/>
                  <a:pt x="1047598" y="345986"/>
                </a:cubicBezTo>
                <a:cubicBezTo>
                  <a:pt x="1048512" y="337985"/>
                  <a:pt x="1050798" y="330099"/>
                  <a:pt x="1054456" y="322326"/>
                </a:cubicBezTo>
                <a:cubicBezTo>
                  <a:pt x="1061314" y="306324"/>
                  <a:pt x="1072744" y="293980"/>
                  <a:pt x="1088746" y="285293"/>
                </a:cubicBezTo>
                <a:cubicBezTo>
                  <a:pt x="1096518" y="280721"/>
                  <a:pt x="1104405" y="277521"/>
                  <a:pt x="1112406" y="275692"/>
                </a:cubicBezTo>
                <a:cubicBezTo>
                  <a:pt x="1120407" y="273863"/>
                  <a:pt x="1128522" y="272949"/>
                  <a:pt x="1136752" y="272949"/>
                </a:cubicBezTo>
                <a:close/>
                <a:moveTo>
                  <a:pt x="206426" y="223571"/>
                </a:moveTo>
                <a:cubicBezTo>
                  <a:pt x="235230" y="223571"/>
                  <a:pt x="262204" y="225857"/>
                  <a:pt x="287350" y="230429"/>
                </a:cubicBezTo>
                <a:cubicBezTo>
                  <a:pt x="312496" y="235001"/>
                  <a:pt x="331470" y="242316"/>
                  <a:pt x="344272" y="252375"/>
                </a:cubicBezTo>
                <a:cubicBezTo>
                  <a:pt x="358445" y="262890"/>
                  <a:pt x="368732" y="276378"/>
                  <a:pt x="375133" y="292837"/>
                </a:cubicBezTo>
                <a:cubicBezTo>
                  <a:pt x="381534" y="309296"/>
                  <a:pt x="384734" y="325984"/>
                  <a:pt x="384734" y="342900"/>
                </a:cubicBezTo>
                <a:cubicBezTo>
                  <a:pt x="384734" y="354330"/>
                  <a:pt x="383362" y="365417"/>
                  <a:pt x="380619" y="376161"/>
                </a:cubicBezTo>
                <a:cubicBezTo>
                  <a:pt x="377876" y="386906"/>
                  <a:pt x="373875" y="396393"/>
                  <a:pt x="368618" y="404622"/>
                </a:cubicBezTo>
                <a:cubicBezTo>
                  <a:pt x="363360" y="412852"/>
                  <a:pt x="356959" y="419481"/>
                  <a:pt x="349415" y="424510"/>
                </a:cubicBezTo>
                <a:cubicBezTo>
                  <a:pt x="341871" y="429540"/>
                  <a:pt x="333528" y="432054"/>
                  <a:pt x="324384" y="432054"/>
                </a:cubicBezTo>
                <a:cubicBezTo>
                  <a:pt x="318440" y="432054"/>
                  <a:pt x="312954" y="431140"/>
                  <a:pt x="307924" y="429311"/>
                </a:cubicBezTo>
                <a:cubicBezTo>
                  <a:pt x="306096" y="428854"/>
                  <a:pt x="304610" y="428511"/>
                  <a:pt x="303467" y="428282"/>
                </a:cubicBezTo>
                <a:cubicBezTo>
                  <a:pt x="302324" y="428054"/>
                  <a:pt x="301066" y="427939"/>
                  <a:pt x="299695" y="427939"/>
                </a:cubicBezTo>
                <a:cubicBezTo>
                  <a:pt x="294208" y="427939"/>
                  <a:pt x="290208" y="429997"/>
                  <a:pt x="287693" y="434112"/>
                </a:cubicBezTo>
                <a:cubicBezTo>
                  <a:pt x="285179" y="438226"/>
                  <a:pt x="283921" y="443713"/>
                  <a:pt x="283921" y="450571"/>
                </a:cubicBezTo>
                <a:cubicBezTo>
                  <a:pt x="283921" y="451485"/>
                  <a:pt x="284036" y="452628"/>
                  <a:pt x="284264" y="454000"/>
                </a:cubicBezTo>
                <a:cubicBezTo>
                  <a:pt x="284493" y="455371"/>
                  <a:pt x="284607" y="456514"/>
                  <a:pt x="284607" y="457429"/>
                </a:cubicBezTo>
                <a:cubicBezTo>
                  <a:pt x="285829" y="476631"/>
                  <a:pt x="287049" y="495834"/>
                  <a:pt x="288267" y="515036"/>
                </a:cubicBezTo>
                <a:cubicBezTo>
                  <a:pt x="289485" y="534238"/>
                  <a:pt x="290094" y="553669"/>
                  <a:pt x="290094" y="573329"/>
                </a:cubicBezTo>
                <a:cubicBezTo>
                  <a:pt x="290094" y="586588"/>
                  <a:pt x="289638" y="599961"/>
                  <a:pt x="288727" y="613448"/>
                </a:cubicBezTo>
                <a:cubicBezTo>
                  <a:pt x="287816" y="626936"/>
                  <a:pt x="286222" y="640766"/>
                  <a:pt x="283943" y="654939"/>
                </a:cubicBezTo>
                <a:cubicBezTo>
                  <a:pt x="281664" y="669112"/>
                  <a:pt x="278019" y="683286"/>
                  <a:pt x="273007" y="697459"/>
                </a:cubicBezTo>
                <a:cubicBezTo>
                  <a:pt x="267996" y="711632"/>
                  <a:pt x="261617" y="724548"/>
                  <a:pt x="253869" y="736206"/>
                </a:cubicBezTo>
                <a:cubicBezTo>
                  <a:pt x="246122" y="747865"/>
                  <a:pt x="236894" y="757352"/>
                  <a:pt x="226186" y="764667"/>
                </a:cubicBezTo>
                <a:cubicBezTo>
                  <a:pt x="215477" y="771982"/>
                  <a:pt x="203286" y="775640"/>
                  <a:pt x="189613" y="775640"/>
                </a:cubicBezTo>
                <a:cubicBezTo>
                  <a:pt x="186877" y="775640"/>
                  <a:pt x="184029" y="775411"/>
                  <a:pt x="181067" y="774954"/>
                </a:cubicBezTo>
                <a:cubicBezTo>
                  <a:pt x="178106" y="774497"/>
                  <a:pt x="175033" y="773811"/>
                  <a:pt x="171847" y="772897"/>
                </a:cubicBezTo>
                <a:cubicBezTo>
                  <a:pt x="159995" y="770154"/>
                  <a:pt x="149513" y="765353"/>
                  <a:pt x="140402" y="758495"/>
                </a:cubicBezTo>
                <a:cubicBezTo>
                  <a:pt x="131290" y="751637"/>
                  <a:pt x="123201" y="743293"/>
                  <a:pt x="116136" y="733463"/>
                </a:cubicBezTo>
                <a:cubicBezTo>
                  <a:pt x="109071" y="723633"/>
                  <a:pt x="103259" y="712661"/>
                  <a:pt x="98702" y="700545"/>
                </a:cubicBezTo>
                <a:cubicBezTo>
                  <a:pt x="94144" y="688429"/>
                  <a:pt x="90501" y="675970"/>
                  <a:pt x="87772" y="663169"/>
                </a:cubicBezTo>
                <a:cubicBezTo>
                  <a:pt x="85950" y="654939"/>
                  <a:pt x="84811" y="647167"/>
                  <a:pt x="84354" y="639852"/>
                </a:cubicBezTo>
                <a:cubicBezTo>
                  <a:pt x="83896" y="632536"/>
                  <a:pt x="83668" y="625450"/>
                  <a:pt x="83668" y="618592"/>
                </a:cubicBezTo>
                <a:cubicBezTo>
                  <a:pt x="83668" y="603504"/>
                  <a:pt x="84925" y="589445"/>
                  <a:pt x="87440" y="576415"/>
                </a:cubicBezTo>
                <a:cubicBezTo>
                  <a:pt x="89954" y="563385"/>
                  <a:pt x="92583" y="550355"/>
                  <a:pt x="95326" y="537324"/>
                </a:cubicBezTo>
                <a:cubicBezTo>
                  <a:pt x="98070" y="524294"/>
                  <a:pt x="100698" y="510921"/>
                  <a:pt x="103213" y="497205"/>
                </a:cubicBezTo>
                <a:cubicBezTo>
                  <a:pt x="105728" y="483489"/>
                  <a:pt x="106985" y="468859"/>
                  <a:pt x="106985" y="453314"/>
                </a:cubicBezTo>
                <a:cubicBezTo>
                  <a:pt x="106985" y="451028"/>
                  <a:pt x="106871" y="448742"/>
                  <a:pt x="106642" y="446456"/>
                </a:cubicBezTo>
                <a:cubicBezTo>
                  <a:pt x="106413" y="444170"/>
                  <a:pt x="106299" y="441884"/>
                  <a:pt x="106299" y="439598"/>
                </a:cubicBezTo>
                <a:cubicBezTo>
                  <a:pt x="105385" y="428625"/>
                  <a:pt x="102756" y="421424"/>
                  <a:pt x="98412" y="417995"/>
                </a:cubicBezTo>
                <a:cubicBezTo>
                  <a:pt x="94069" y="414566"/>
                  <a:pt x="88697" y="412852"/>
                  <a:pt x="82296" y="412852"/>
                </a:cubicBezTo>
                <a:cubicBezTo>
                  <a:pt x="77724" y="412852"/>
                  <a:pt x="72924" y="413309"/>
                  <a:pt x="67894" y="414223"/>
                </a:cubicBezTo>
                <a:cubicBezTo>
                  <a:pt x="62865" y="415138"/>
                  <a:pt x="57836" y="415595"/>
                  <a:pt x="52807" y="415595"/>
                </a:cubicBezTo>
                <a:cubicBezTo>
                  <a:pt x="50521" y="415595"/>
                  <a:pt x="47092" y="415138"/>
                  <a:pt x="42520" y="414223"/>
                </a:cubicBezTo>
                <a:cubicBezTo>
                  <a:pt x="28804" y="410566"/>
                  <a:pt x="18288" y="402908"/>
                  <a:pt x="10973" y="391249"/>
                </a:cubicBezTo>
                <a:cubicBezTo>
                  <a:pt x="3658" y="379590"/>
                  <a:pt x="0" y="365303"/>
                  <a:pt x="0" y="348387"/>
                </a:cubicBezTo>
                <a:cubicBezTo>
                  <a:pt x="0" y="347015"/>
                  <a:pt x="114" y="345529"/>
                  <a:pt x="343" y="343929"/>
                </a:cubicBezTo>
                <a:cubicBezTo>
                  <a:pt x="572" y="342329"/>
                  <a:pt x="686" y="340843"/>
                  <a:pt x="686" y="339471"/>
                </a:cubicBezTo>
                <a:cubicBezTo>
                  <a:pt x="4344" y="291465"/>
                  <a:pt x="25832" y="259690"/>
                  <a:pt x="65151" y="244145"/>
                </a:cubicBezTo>
                <a:cubicBezTo>
                  <a:pt x="82525" y="237744"/>
                  <a:pt x="103785" y="232715"/>
                  <a:pt x="128931" y="229057"/>
                </a:cubicBezTo>
                <a:cubicBezTo>
                  <a:pt x="154077" y="225400"/>
                  <a:pt x="179908" y="223571"/>
                  <a:pt x="206426" y="223571"/>
                </a:cubicBezTo>
                <a:close/>
                <a:moveTo>
                  <a:pt x="3641293" y="123444"/>
                </a:moveTo>
                <a:lnTo>
                  <a:pt x="3644036" y="123444"/>
                </a:lnTo>
                <a:cubicBezTo>
                  <a:pt x="3655009" y="123444"/>
                  <a:pt x="3668268" y="128016"/>
                  <a:pt x="3683813" y="137160"/>
                </a:cubicBezTo>
                <a:cubicBezTo>
                  <a:pt x="3699358" y="146304"/>
                  <a:pt x="3713531" y="157734"/>
                  <a:pt x="3726333" y="171450"/>
                </a:cubicBezTo>
                <a:cubicBezTo>
                  <a:pt x="3739134" y="185166"/>
                  <a:pt x="3748735" y="199911"/>
                  <a:pt x="3755136" y="215684"/>
                </a:cubicBezTo>
                <a:cubicBezTo>
                  <a:pt x="3761537" y="231458"/>
                  <a:pt x="3761308" y="245745"/>
                  <a:pt x="3754450" y="258547"/>
                </a:cubicBezTo>
                <a:cubicBezTo>
                  <a:pt x="3750793" y="264948"/>
                  <a:pt x="3746221" y="269520"/>
                  <a:pt x="3740734" y="272263"/>
                </a:cubicBezTo>
                <a:cubicBezTo>
                  <a:pt x="3735248" y="275006"/>
                  <a:pt x="3729990" y="276378"/>
                  <a:pt x="3724961" y="276378"/>
                </a:cubicBezTo>
                <a:cubicBezTo>
                  <a:pt x="3718103" y="276378"/>
                  <a:pt x="3711016" y="274663"/>
                  <a:pt x="3703701" y="271234"/>
                </a:cubicBezTo>
                <a:cubicBezTo>
                  <a:pt x="3696386" y="267805"/>
                  <a:pt x="3689071" y="263119"/>
                  <a:pt x="3681755" y="257175"/>
                </a:cubicBezTo>
                <a:cubicBezTo>
                  <a:pt x="3674440" y="251232"/>
                  <a:pt x="3667468" y="244374"/>
                  <a:pt x="3660839" y="236601"/>
                </a:cubicBezTo>
                <a:cubicBezTo>
                  <a:pt x="3654209" y="228829"/>
                  <a:pt x="3648151" y="220828"/>
                  <a:pt x="3642665" y="212598"/>
                </a:cubicBezTo>
                <a:cubicBezTo>
                  <a:pt x="3637178" y="220828"/>
                  <a:pt x="3631006" y="228829"/>
                  <a:pt x="3624148" y="236601"/>
                </a:cubicBezTo>
                <a:cubicBezTo>
                  <a:pt x="3617290" y="244374"/>
                  <a:pt x="3610204" y="251232"/>
                  <a:pt x="3602888" y="257175"/>
                </a:cubicBezTo>
                <a:cubicBezTo>
                  <a:pt x="3595573" y="263119"/>
                  <a:pt x="3588258" y="267805"/>
                  <a:pt x="3580943" y="271234"/>
                </a:cubicBezTo>
                <a:cubicBezTo>
                  <a:pt x="3573628" y="274663"/>
                  <a:pt x="3566541" y="276378"/>
                  <a:pt x="3559683" y="276378"/>
                </a:cubicBezTo>
                <a:cubicBezTo>
                  <a:pt x="3547796" y="276378"/>
                  <a:pt x="3538195" y="270663"/>
                  <a:pt x="3530879" y="259233"/>
                </a:cubicBezTo>
                <a:cubicBezTo>
                  <a:pt x="3523107" y="245974"/>
                  <a:pt x="3522421" y="231458"/>
                  <a:pt x="3528822" y="215684"/>
                </a:cubicBezTo>
                <a:cubicBezTo>
                  <a:pt x="3535223" y="199911"/>
                  <a:pt x="3544938" y="185166"/>
                  <a:pt x="3557968" y="171450"/>
                </a:cubicBezTo>
                <a:cubicBezTo>
                  <a:pt x="3570999" y="157734"/>
                  <a:pt x="3585401" y="146304"/>
                  <a:pt x="3601174" y="137160"/>
                </a:cubicBezTo>
                <a:cubicBezTo>
                  <a:pt x="3616947" y="128016"/>
                  <a:pt x="3630320" y="123444"/>
                  <a:pt x="3641293" y="123444"/>
                </a:cubicBezTo>
                <a:close/>
                <a:moveTo>
                  <a:pt x="1869643" y="123444"/>
                </a:moveTo>
                <a:lnTo>
                  <a:pt x="1872387" y="123444"/>
                </a:lnTo>
                <a:cubicBezTo>
                  <a:pt x="1883359" y="123444"/>
                  <a:pt x="1896618" y="128016"/>
                  <a:pt x="1912163" y="137160"/>
                </a:cubicBezTo>
                <a:cubicBezTo>
                  <a:pt x="1927708" y="146304"/>
                  <a:pt x="1941881" y="157734"/>
                  <a:pt x="1954683" y="171450"/>
                </a:cubicBezTo>
                <a:cubicBezTo>
                  <a:pt x="1967484" y="185166"/>
                  <a:pt x="1977086" y="199911"/>
                  <a:pt x="1983486" y="215684"/>
                </a:cubicBezTo>
                <a:cubicBezTo>
                  <a:pt x="1989887" y="231458"/>
                  <a:pt x="1989658" y="245745"/>
                  <a:pt x="1982800" y="258547"/>
                </a:cubicBezTo>
                <a:cubicBezTo>
                  <a:pt x="1979143" y="264948"/>
                  <a:pt x="1974571" y="269520"/>
                  <a:pt x="1969084" y="272263"/>
                </a:cubicBezTo>
                <a:cubicBezTo>
                  <a:pt x="1963598" y="275006"/>
                  <a:pt x="1958340" y="276378"/>
                  <a:pt x="1953311" y="276378"/>
                </a:cubicBezTo>
                <a:cubicBezTo>
                  <a:pt x="1946453" y="276378"/>
                  <a:pt x="1939366" y="274663"/>
                  <a:pt x="1932051" y="271234"/>
                </a:cubicBezTo>
                <a:cubicBezTo>
                  <a:pt x="1924736" y="267805"/>
                  <a:pt x="1917421" y="263119"/>
                  <a:pt x="1910106" y="257175"/>
                </a:cubicBezTo>
                <a:cubicBezTo>
                  <a:pt x="1902790" y="251232"/>
                  <a:pt x="1895818" y="244374"/>
                  <a:pt x="1889189" y="236601"/>
                </a:cubicBezTo>
                <a:cubicBezTo>
                  <a:pt x="1882559" y="228829"/>
                  <a:pt x="1876501" y="220828"/>
                  <a:pt x="1871015" y="212598"/>
                </a:cubicBezTo>
                <a:cubicBezTo>
                  <a:pt x="1865529" y="220828"/>
                  <a:pt x="1859356" y="228829"/>
                  <a:pt x="1852498" y="236601"/>
                </a:cubicBezTo>
                <a:cubicBezTo>
                  <a:pt x="1845640" y="244374"/>
                  <a:pt x="1838554" y="251232"/>
                  <a:pt x="1831239" y="257175"/>
                </a:cubicBezTo>
                <a:cubicBezTo>
                  <a:pt x="1823923" y="263119"/>
                  <a:pt x="1816608" y="267805"/>
                  <a:pt x="1809293" y="271234"/>
                </a:cubicBezTo>
                <a:cubicBezTo>
                  <a:pt x="1801978" y="274663"/>
                  <a:pt x="1794891" y="276378"/>
                  <a:pt x="1788033" y="276378"/>
                </a:cubicBezTo>
                <a:cubicBezTo>
                  <a:pt x="1776146" y="276378"/>
                  <a:pt x="1766545" y="270663"/>
                  <a:pt x="1759230" y="259233"/>
                </a:cubicBezTo>
                <a:cubicBezTo>
                  <a:pt x="1751457" y="245974"/>
                  <a:pt x="1750771" y="231458"/>
                  <a:pt x="1757172" y="215684"/>
                </a:cubicBezTo>
                <a:cubicBezTo>
                  <a:pt x="1763573" y="199911"/>
                  <a:pt x="1773289" y="185166"/>
                  <a:pt x="1786319" y="171450"/>
                </a:cubicBezTo>
                <a:cubicBezTo>
                  <a:pt x="1799349" y="157734"/>
                  <a:pt x="1813751" y="146304"/>
                  <a:pt x="1829524" y="137160"/>
                </a:cubicBezTo>
                <a:cubicBezTo>
                  <a:pt x="1845297" y="128016"/>
                  <a:pt x="1858671" y="123444"/>
                  <a:pt x="1869643" y="123444"/>
                </a:cubicBezTo>
                <a:close/>
                <a:moveTo>
                  <a:pt x="1934109" y="0"/>
                </a:moveTo>
                <a:cubicBezTo>
                  <a:pt x="1943710" y="0"/>
                  <a:pt x="1954226" y="4458"/>
                  <a:pt x="1965655" y="13373"/>
                </a:cubicBezTo>
                <a:cubicBezTo>
                  <a:pt x="1977086" y="22289"/>
                  <a:pt x="1987601" y="33376"/>
                  <a:pt x="1997202" y="46635"/>
                </a:cubicBezTo>
                <a:cubicBezTo>
                  <a:pt x="2006803" y="59893"/>
                  <a:pt x="2014804" y="74295"/>
                  <a:pt x="2021205" y="89840"/>
                </a:cubicBezTo>
                <a:cubicBezTo>
                  <a:pt x="2027606" y="105385"/>
                  <a:pt x="2030806" y="120015"/>
                  <a:pt x="2030806" y="133731"/>
                </a:cubicBezTo>
                <a:cubicBezTo>
                  <a:pt x="2030806" y="149276"/>
                  <a:pt x="2027835" y="159563"/>
                  <a:pt x="2021891" y="164592"/>
                </a:cubicBezTo>
                <a:cubicBezTo>
                  <a:pt x="2020519" y="166421"/>
                  <a:pt x="2018919" y="167564"/>
                  <a:pt x="2017090" y="168021"/>
                </a:cubicBezTo>
                <a:cubicBezTo>
                  <a:pt x="2015261" y="168478"/>
                  <a:pt x="2013204" y="168936"/>
                  <a:pt x="2010918" y="169393"/>
                </a:cubicBezTo>
                <a:lnTo>
                  <a:pt x="2008175" y="169393"/>
                </a:lnTo>
                <a:cubicBezTo>
                  <a:pt x="2000403" y="169393"/>
                  <a:pt x="1990344" y="166421"/>
                  <a:pt x="1978000" y="160477"/>
                </a:cubicBezTo>
                <a:cubicBezTo>
                  <a:pt x="1965655" y="154534"/>
                  <a:pt x="1953654" y="146418"/>
                  <a:pt x="1941995" y="136131"/>
                </a:cubicBezTo>
                <a:cubicBezTo>
                  <a:pt x="1930337" y="125844"/>
                  <a:pt x="1920164" y="113614"/>
                  <a:pt x="1911477" y="99441"/>
                </a:cubicBezTo>
                <a:cubicBezTo>
                  <a:pt x="1902790" y="85268"/>
                  <a:pt x="1898447" y="70180"/>
                  <a:pt x="1898447" y="54178"/>
                </a:cubicBezTo>
                <a:cubicBezTo>
                  <a:pt x="1898447" y="43663"/>
                  <a:pt x="1901419" y="31318"/>
                  <a:pt x="1907362" y="17145"/>
                </a:cubicBezTo>
                <a:cubicBezTo>
                  <a:pt x="1910563" y="11202"/>
                  <a:pt x="1914563" y="6858"/>
                  <a:pt x="1919364" y="4115"/>
                </a:cubicBezTo>
                <a:cubicBezTo>
                  <a:pt x="1924164" y="1372"/>
                  <a:pt x="1929079" y="0"/>
                  <a:pt x="1934109" y="0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2C92AD-3782-43DB-B464-B4316F4542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34" y="3709163"/>
            <a:ext cx="7953268" cy="371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1114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0448237-F987-4064-BCA2-84524B567D4F}"/>
              </a:ext>
            </a:extLst>
          </p:cNvPr>
          <p:cNvSpPr/>
          <p:nvPr/>
        </p:nvSpPr>
        <p:spPr>
          <a:xfrm>
            <a:off x="3802010" y="597495"/>
            <a:ext cx="7634616" cy="202643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A0D46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ối tiếp nhau mỗi học sinh kể tên một góc đã được học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A0D468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A6844DC-F801-4C2E-9649-CD9CCD0031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016" y="1982390"/>
            <a:ext cx="3780768" cy="4715436"/>
          </a:xfrm>
          <a:prstGeom prst="rect">
            <a:avLst/>
          </a:prstGeom>
        </p:spPr>
      </p:pic>
      <p:pic>
        <p:nvPicPr>
          <p:cNvPr id="10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8558704A-3FDA-4D18-8B6A-F5874F746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096668" y="-868961"/>
            <a:ext cx="609600" cy="609600"/>
          </a:xfrm>
          <a:prstGeom prst="rect">
            <a:avLst/>
          </a:prstGeom>
        </p:spPr>
      </p:pic>
      <p:pic>
        <p:nvPicPr>
          <p:cNvPr id="11" name="Picture 4" descr="LINE Official Stickers - Soft and Cute Chick (Animated) Example with GIF  Animation">
            <a:extLst>
              <a:ext uri="{FF2B5EF4-FFF2-40B4-BE49-F238E27FC236}">
                <a16:creationId xmlns:a16="http://schemas.microsoft.com/office/drawing/2014/main" id="{76AD1AEF-7BFF-4E70-9B60-B29446D12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46055"/>
            <a:ext cx="1653060" cy="15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3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FFF85682-676D-406B-9AB2-A6B62C5F3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6244">
            <a:off x="6926282" y="950188"/>
            <a:ext cx="2887648" cy="397699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8191642-D697-484D-8219-47B945FE07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5550">
            <a:off x="2826457" y="992192"/>
            <a:ext cx="2306270" cy="40594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1083918-3B29-45CB-83CA-035678DB3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577" y="917144"/>
            <a:ext cx="2739848" cy="3417184"/>
          </a:xfrm>
          <a:prstGeom prst="rect">
            <a:avLst/>
          </a:prstGeom>
        </p:spPr>
      </p:pic>
      <p:grpSp>
        <p:nvGrpSpPr>
          <p:cNvPr id="22" name="Graphic 2">
            <a:extLst>
              <a:ext uri="{FF2B5EF4-FFF2-40B4-BE49-F238E27FC236}">
                <a16:creationId xmlns:a16="http://schemas.microsoft.com/office/drawing/2014/main" id="{C0C64F48-F5C4-4D85-9433-101F786AA945}"/>
              </a:ext>
            </a:extLst>
          </p:cNvPr>
          <p:cNvGrpSpPr/>
          <p:nvPr/>
        </p:nvGrpSpPr>
        <p:grpSpPr>
          <a:xfrm>
            <a:off x="1350699" y="2804426"/>
            <a:ext cx="9490602" cy="4086552"/>
            <a:chOff x="2458645" y="3220808"/>
            <a:chExt cx="7279698" cy="3386033"/>
          </a:xfrm>
        </p:grpSpPr>
        <p:grpSp>
          <p:nvGrpSpPr>
            <p:cNvPr id="23" name="Graphic 2">
              <a:extLst>
                <a:ext uri="{FF2B5EF4-FFF2-40B4-BE49-F238E27FC236}">
                  <a16:creationId xmlns:a16="http://schemas.microsoft.com/office/drawing/2014/main" id="{00649F33-8EFE-473D-A5CC-C08CDE00C0A7}"/>
                </a:ext>
              </a:extLst>
            </p:cNvPr>
            <p:cNvGrpSpPr/>
            <p:nvPr/>
          </p:nvGrpSpPr>
          <p:grpSpPr>
            <a:xfrm>
              <a:off x="2458645" y="3220808"/>
              <a:ext cx="7279698" cy="3386033"/>
              <a:chOff x="2458645" y="3220808"/>
              <a:chExt cx="7279698" cy="3386033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B54D8E3-1A20-458C-82DF-8349AE634449}"/>
                  </a:ext>
                </a:extLst>
              </p:cNvPr>
              <p:cNvSpPr/>
              <p:nvPr/>
            </p:nvSpPr>
            <p:spPr>
              <a:xfrm>
                <a:off x="2488562" y="3243778"/>
                <a:ext cx="7220170" cy="3339309"/>
              </a:xfrm>
              <a:custGeom>
                <a:avLst/>
                <a:gdLst>
                  <a:gd name="connsiteX0" fmla="*/ 3672100 w 7220170"/>
                  <a:gd name="connsiteY0" fmla="*/ 279 h 3339309"/>
                  <a:gd name="connsiteX1" fmla="*/ 3555596 w 7220170"/>
                  <a:gd name="connsiteY1" fmla="*/ 0 h 3339309"/>
                  <a:gd name="connsiteX2" fmla="*/ 2013175 w 7220170"/>
                  <a:gd name="connsiteY2" fmla="*/ 257813 h 3339309"/>
                  <a:gd name="connsiteX3" fmla="*/ 0 w 7220170"/>
                  <a:gd name="connsiteY3" fmla="*/ 1528763 h 3339309"/>
                  <a:gd name="connsiteX4" fmla="*/ 1363764 w 7220170"/>
                  <a:gd name="connsiteY4" fmla="*/ 3334015 h 3339309"/>
                  <a:gd name="connsiteX5" fmla="*/ 3534971 w 7220170"/>
                  <a:gd name="connsiteY5" fmla="*/ 3022130 h 3339309"/>
                  <a:gd name="connsiteX6" fmla="*/ 3681297 w 7220170"/>
                  <a:gd name="connsiteY6" fmla="*/ 3022409 h 3339309"/>
                  <a:gd name="connsiteX7" fmla="*/ 5850554 w 7220170"/>
                  <a:gd name="connsiteY7" fmla="*/ 3339310 h 3339309"/>
                  <a:gd name="connsiteX8" fmla="*/ 7220170 w 7220170"/>
                  <a:gd name="connsiteY8" fmla="*/ 1537961 h 3339309"/>
                  <a:gd name="connsiteX9" fmla="*/ 5213406 w 7220170"/>
                  <a:gd name="connsiteY9" fmla="*/ 261994 h 3339309"/>
                  <a:gd name="connsiteX10" fmla="*/ 3672100 w 7220170"/>
                  <a:gd name="connsiteY10" fmla="*/ 279 h 333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20170" h="3339309">
                    <a:moveTo>
                      <a:pt x="3672100" y="279"/>
                    </a:moveTo>
                    <a:cubicBezTo>
                      <a:pt x="3633358" y="0"/>
                      <a:pt x="3594338" y="0"/>
                      <a:pt x="3555596" y="0"/>
                    </a:cubicBezTo>
                    <a:cubicBezTo>
                      <a:pt x="3563400" y="6689"/>
                      <a:pt x="2825357" y="6689"/>
                      <a:pt x="2013175" y="257813"/>
                    </a:cubicBezTo>
                    <a:cubicBezTo>
                      <a:pt x="1199878" y="490542"/>
                      <a:pt x="312721" y="973838"/>
                      <a:pt x="0" y="1528763"/>
                    </a:cubicBezTo>
                    <a:cubicBezTo>
                      <a:pt x="505593" y="2102363"/>
                      <a:pt x="960738" y="2706343"/>
                      <a:pt x="1363764" y="3334015"/>
                    </a:cubicBezTo>
                    <a:cubicBezTo>
                      <a:pt x="2073656" y="3131666"/>
                      <a:pt x="2804174" y="3027704"/>
                      <a:pt x="3534971" y="3022130"/>
                    </a:cubicBezTo>
                    <a:cubicBezTo>
                      <a:pt x="3583746" y="3021851"/>
                      <a:pt x="3632522" y="3021851"/>
                      <a:pt x="3681297" y="3022409"/>
                    </a:cubicBezTo>
                    <a:cubicBezTo>
                      <a:pt x="4412094" y="3029934"/>
                      <a:pt x="5141776" y="3135568"/>
                      <a:pt x="5850554" y="3339310"/>
                    </a:cubicBezTo>
                    <a:cubicBezTo>
                      <a:pt x="6254694" y="2712475"/>
                      <a:pt x="6712069" y="2109889"/>
                      <a:pt x="7220170" y="1537961"/>
                    </a:cubicBezTo>
                    <a:cubicBezTo>
                      <a:pt x="6910237" y="982757"/>
                      <a:pt x="6025310" y="497231"/>
                      <a:pt x="5213406" y="261994"/>
                    </a:cubicBezTo>
                    <a:cubicBezTo>
                      <a:pt x="4402339" y="9476"/>
                      <a:pt x="3664017" y="6968"/>
                      <a:pt x="3672100" y="279"/>
                    </a:cubicBezTo>
                    <a:close/>
                  </a:path>
                </a:pathLst>
              </a:custGeom>
              <a:solidFill>
                <a:srgbClr val="ED1C24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6F0C40C-33DF-4358-903B-293EB0E4C938}"/>
                  </a:ext>
                </a:extLst>
              </p:cNvPr>
              <p:cNvSpPr/>
              <p:nvPr/>
            </p:nvSpPr>
            <p:spPr>
              <a:xfrm>
                <a:off x="3977748" y="4720700"/>
                <a:ext cx="178657" cy="101453"/>
              </a:xfrm>
              <a:custGeom>
                <a:avLst/>
                <a:gdLst>
                  <a:gd name="connsiteX0" fmla="*/ 153294 w 178657"/>
                  <a:gd name="connsiteY0" fmla="*/ 20904 h 101453"/>
                  <a:gd name="connsiteX1" fmla="*/ 170296 w 178657"/>
                  <a:gd name="connsiteY1" fmla="*/ 7246 h 101453"/>
                  <a:gd name="connsiteX2" fmla="*/ 178658 w 178657"/>
                  <a:gd name="connsiteY2" fmla="*/ 0 h 101453"/>
                  <a:gd name="connsiteX3" fmla="*/ 168066 w 178657"/>
                  <a:gd name="connsiteY3" fmla="*/ 6689 h 101453"/>
                  <a:gd name="connsiteX4" fmla="*/ 59367 w 178657"/>
                  <a:gd name="connsiteY4" fmla="*/ 66892 h 101453"/>
                  <a:gd name="connsiteX5" fmla="*/ 0 w 178657"/>
                  <a:gd name="connsiteY5" fmla="*/ 101453 h 101453"/>
                  <a:gd name="connsiteX6" fmla="*/ 111208 w 178657"/>
                  <a:gd name="connsiteY6" fmla="*/ 49612 h 101453"/>
                  <a:gd name="connsiteX7" fmla="*/ 153294 w 178657"/>
                  <a:gd name="connsiteY7" fmla="*/ 20904 h 10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8657" h="101453">
                    <a:moveTo>
                      <a:pt x="153294" y="20904"/>
                    </a:moveTo>
                    <a:cubicBezTo>
                      <a:pt x="159148" y="16444"/>
                      <a:pt x="164722" y="11985"/>
                      <a:pt x="170296" y="7246"/>
                    </a:cubicBezTo>
                    <a:cubicBezTo>
                      <a:pt x="173083" y="5017"/>
                      <a:pt x="175871" y="2508"/>
                      <a:pt x="178658" y="0"/>
                    </a:cubicBezTo>
                    <a:cubicBezTo>
                      <a:pt x="175592" y="2787"/>
                      <a:pt x="171968" y="4460"/>
                      <a:pt x="168066" y="6689"/>
                    </a:cubicBezTo>
                    <a:cubicBezTo>
                      <a:pt x="131555" y="26199"/>
                      <a:pt x="95321" y="46267"/>
                      <a:pt x="59367" y="66892"/>
                    </a:cubicBezTo>
                    <a:cubicBezTo>
                      <a:pt x="39578" y="78319"/>
                      <a:pt x="19789" y="90026"/>
                      <a:pt x="0" y="101453"/>
                    </a:cubicBezTo>
                    <a:cubicBezTo>
                      <a:pt x="38463" y="87517"/>
                      <a:pt x="76090" y="71073"/>
                      <a:pt x="111208" y="49612"/>
                    </a:cubicBezTo>
                    <a:cubicBezTo>
                      <a:pt x="125701" y="40693"/>
                      <a:pt x="139916" y="31216"/>
                      <a:pt x="153294" y="20904"/>
                    </a:cubicBezTo>
                    <a:close/>
                  </a:path>
                </a:pathLst>
              </a:custGeom>
              <a:solidFill>
                <a:srgbClr val="B36B4A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6D63431-8D28-4C48-9F47-FA57CC3B4509}"/>
                  </a:ext>
                </a:extLst>
              </p:cNvPr>
              <p:cNvSpPr/>
              <p:nvPr/>
            </p:nvSpPr>
            <p:spPr>
              <a:xfrm>
                <a:off x="2458645" y="3220808"/>
                <a:ext cx="7279698" cy="3386033"/>
              </a:xfrm>
              <a:custGeom>
                <a:avLst/>
                <a:gdLst>
                  <a:gd name="connsiteX0" fmla="*/ 5873782 w 7279698"/>
                  <a:gd name="connsiteY0" fmla="*/ 3385135 h 3386033"/>
                  <a:gd name="connsiteX1" fmla="*/ 1399812 w 7279698"/>
                  <a:gd name="connsiteY1" fmla="*/ 3379839 h 3386033"/>
                  <a:gd name="connsiteX2" fmla="*/ 1372777 w 7279698"/>
                  <a:gd name="connsiteY2" fmla="*/ 3370085 h 3386033"/>
                  <a:gd name="connsiteX3" fmla="*/ 4554 w 7279698"/>
                  <a:gd name="connsiteY3" fmla="*/ 1568457 h 3386033"/>
                  <a:gd name="connsiteX4" fmla="*/ 3439 w 7279698"/>
                  <a:gd name="connsiteY4" fmla="*/ 1544766 h 3386033"/>
                  <a:gd name="connsiteX5" fmla="*/ 2033615 w 7279698"/>
                  <a:gd name="connsiteY5" fmla="*/ 257929 h 3386033"/>
                  <a:gd name="connsiteX6" fmla="*/ 3584119 w 7279698"/>
                  <a:gd name="connsiteY6" fmla="*/ 115 h 3386033"/>
                  <a:gd name="connsiteX7" fmla="*/ 3702296 w 7279698"/>
                  <a:gd name="connsiteY7" fmla="*/ 394 h 3386033"/>
                  <a:gd name="connsiteX8" fmla="*/ 5252800 w 7279698"/>
                  <a:gd name="connsiteY8" fmla="*/ 262667 h 3386033"/>
                  <a:gd name="connsiteX9" fmla="*/ 7276287 w 7279698"/>
                  <a:gd name="connsiteY9" fmla="*/ 1554521 h 3386033"/>
                  <a:gd name="connsiteX10" fmla="*/ 7274894 w 7279698"/>
                  <a:gd name="connsiteY10" fmla="*/ 1578490 h 3386033"/>
                  <a:gd name="connsiteX11" fmla="*/ 5900818 w 7279698"/>
                  <a:gd name="connsiteY11" fmla="*/ 3376216 h 3386033"/>
                  <a:gd name="connsiteX12" fmla="*/ 5873782 w 7279698"/>
                  <a:gd name="connsiteY12" fmla="*/ 3385135 h 3386033"/>
                  <a:gd name="connsiteX13" fmla="*/ 1404551 w 7279698"/>
                  <a:gd name="connsiteY13" fmla="*/ 3329670 h 3386033"/>
                  <a:gd name="connsiteX14" fmla="*/ 5869601 w 7279698"/>
                  <a:gd name="connsiteY14" fmla="*/ 3334966 h 3386033"/>
                  <a:gd name="connsiteX15" fmla="*/ 7215527 w 7279698"/>
                  <a:gd name="connsiteY15" fmla="*/ 1555078 h 3386033"/>
                  <a:gd name="connsiteX16" fmla="*/ 5233568 w 7279698"/>
                  <a:gd name="connsiteY16" fmla="*/ 305589 h 3386033"/>
                  <a:gd name="connsiteX17" fmla="*/ 3700623 w 7279698"/>
                  <a:gd name="connsiteY17" fmla="*/ 46661 h 3386033"/>
                  <a:gd name="connsiteX18" fmla="*/ 3585513 w 7279698"/>
                  <a:gd name="connsiteY18" fmla="*/ 46382 h 3386033"/>
                  <a:gd name="connsiteX19" fmla="*/ 2051732 w 7279698"/>
                  <a:gd name="connsiteY19" fmla="*/ 301130 h 3386033"/>
                  <a:gd name="connsiteX20" fmla="*/ 64478 w 7279698"/>
                  <a:gd name="connsiteY20" fmla="*/ 1545602 h 3386033"/>
                  <a:gd name="connsiteX21" fmla="*/ 1404551 w 7279698"/>
                  <a:gd name="connsiteY21" fmla="*/ 3329670 h 3386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279698" h="3386033">
                    <a:moveTo>
                      <a:pt x="5873782" y="3385135"/>
                    </a:moveTo>
                    <a:cubicBezTo>
                      <a:pt x="4413303" y="2965108"/>
                      <a:pt x="2862799" y="2962879"/>
                      <a:pt x="1399812" y="3379839"/>
                    </a:cubicBezTo>
                    <a:cubicBezTo>
                      <a:pt x="1389500" y="3382905"/>
                      <a:pt x="1378630" y="3378725"/>
                      <a:pt x="1372777" y="3370085"/>
                    </a:cubicBezTo>
                    <a:cubicBezTo>
                      <a:pt x="968358" y="2743528"/>
                      <a:pt x="511541" y="2140663"/>
                      <a:pt x="4554" y="1568457"/>
                    </a:cubicBezTo>
                    <a:cubicBezTo>
                      <a:pt x="-1020" y="1562046"/>
                      <a:pt x="-1578" y="1553127"/>
                      <a:pt x="3439" y="1544766"/>
                    </a:cubicBezTo>
                    <a:cubicBezTo>
                      <a:pt x="334555" y="965034"/>
                      <a:pt x="1279128" y="466688"/>
                      <a:pt x="2033615" y="257929"/>
                    </a:cubicBezTo>
                    <a:cubicBezTo>
                      <a:pt x="2845240" y="15724"/>
                      <a:pt x="3579381" y="952"/>
                      <a:pt x="3584119" y="115"/>
                    </a:cubicBezTo>
                    <a:cubicBezTo>
                      <a:pt x="3623697" y="-163"/>
                      <a:pt x="3662996" y="115"/>
                      <a:pt x="3702296" y="394"/>
                    </a:cubicBezTo>
                    <a:cubicBezTo>
                      <a:pt x="3708706" y="1509"/>
                      <a:pt x="4442011" y="17953"/>
                      <a:pt x="5252800" y="262667"/>
                    </a:cubicBezTo>
                    <a:cubicBezTo>
                      <a:pt x="6005894" y="473935"/>
                      <a:pt x="6947958" y="974510"/>
                      <a:pt x="7276287" y="1554521"/>
                    </a:cubicBezTo>
                    <a:cubicBezTo>
                      <a:pt x="7281304" y="1562882"/>
                      <a:pt x="7280746" y="1571801"/>
                      <a:pt x="7274894" y="1578490"/>
                    </a:cubicBezTo>
                    <a:cubicBezTo>
                      <a:pt x="6765398" y="2149024"/>
                      <a:pt x="6306630" y="2750496"/>
                      <a:pt x="5900818" y="3376216"/>
                    </a:cubicBezTo>
                    <a:cubicBezTo>
                      <a:pt x="5894964" y="3384020"/>
                      <a:pt x="5884373" y="3387922"/>
                      <a:pt x="5873782" y="3385135"/>
                    </a:cubicBezTo>
                    <a:close/>
                    <a:moveTo>
                      <a:pt x="1404551" y="3329670"/>
                    </a:moveTo>
                    <a:cubicBezTo>
                      <a:pt x="2865029" y="2916890"/>
                      <a:pt x="4411353" y="2919120"/>
                      <a:pt x="5869601" y="3334966"/>
                    </a:cubicBezTo>
                    <a:cubicBezTo>
                      <a:pt x="6267331" y="2716214"/>
                      <a:pt x="6716902" y="2120874"/>
                      <a:pt x="7215527" y="1555078"/>
                    </a:cubicBezTo>
                    <a:cubicBezTo>
                      <a:pt x="6886919" y="994857"/>
                      <a:pt x="5968824" y="511561"/>
                      <a:pt x="5233568" y="305589"/>
                    </a:cubicBezTo>
                    <a:cubicBezTo>
                      <a:pt x="4431141" y="63942"/>
                      <a:pt x="3705362" y="47776"/>
                      <a:pt x="3700623" y="46661"/>
                    </a:cubicBezTo>
                    <a:cubicBezTo>
                      <a:pt x="3662160" y="46382"/>
                      <a:pt x="3623976" y="46382"/>
                      <a:pt x="3585513" y="46382"/>
                    </a:cubicBezTo>
                    <a:cubicBezTo>
                      <a:pt x="3582169" y="47497"/>
                      <a:pt x="2855553" y="61712"/>
                      <a:pt x="2051732" y="301130"/>
                    </a:cubicBezTo>
                    <a:cubicBezTo>
                      <a:pt x="1315919" y="505151"/>
                      <a:pt x="395594" y="985938"/>
                      <a:pt x="64478" y="1545602"/>
                    </a:cubicBezTo>
                    <a:cubicBezTo>
                      <a:pt x="560874" y="2113349"/>
                      <a:pt x="1008215" y="2710082"/>
                      <a:pt x="1404551" y="33296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BFBDE9E-BA11-4D8E-B7B5-653723EAD02D}"/>
                </a:ext>
              </a:extLst>
            </p:cNvPr>
            <p:cNvSpPr/>
            <p:nvPr/>
          </p:nvSpPr>
          <p:spPr>
            <a:xfrm>
              <a:off x="2669728" y="3332054"/>
              <a:ext cx="3545283" cy="1468637"/>
            </a:xfrm>
            <a:custGeom>
              <a:avLst/>
              <a:gdLst>
                <a:gd name="connsiteX0" fmla="*/ 3545284 w 3545283"/>
                <a:gd name="connsiteY0" fmla="*/ 913 h 1468637"/>
                <a:gd name="connsiteX1" fmla="*/ 3367740 w 3545283"/>
                <a:gd name="connsiteY1" fmla="*/ 15128 h 1468637"/>
                <a:gd name="connsiteX2" fmla="*/ 2904512 w 3545283"/>
                <a:gd name="connsiteY2" fmla="*/ 72265 h 1468637"/>
                <a:gd name="connsiteX3" fmla="*/ 2599038 w 3545283"/>
                <a:gd name="connsiteY3" fmla="*/ 125779 h 1468637"/>
                <a:gd name="connsiteX4" fmla="*/ 2262905 w 3545283"/>
                <a:gd name="connsiteY4" fmla="*/ 200475 h 1468637"/>
                <a:gd name="connsiteX5" fmla="*/ 1910607 w 3545283"/>
                <a:gd name="connsiteY5" fmla="*/ 298026 h 1468637"/>
                <a:gd name="connsiteX6" fmla="*/ 1732785 w 3545283"/>
                <a:gd name="connsiteY6" fmla="*/ 355163 h 1468637"/>
                <a:gd name="connsiteX7" fmla="*/ 1556357 w 3545283"/>
                <a:gd name="connsiteY7" fmla="*/ 418710 h 1468637"/>
                <a:gd name="connsiteX8" fmla="*/ 1214371 w 3545283"/>
                <a:gd name="connsiteY8" fmla="*/ 560856 h 1468637"/>
                <a:gd name="connsiteX9" fmla="*/ 1052436 w 3545283"/>
                <a:gd name="connsiteY9" fmla="*/ 638897 h 1468637"/>
                <a:gd name="connsiteX10" fmla="*/ 974117 w 3545283"/>
                <a:gd name="connsiteY10" fmla="*/ 678753 h 1468637"/>
                <a:gd name="connsiteX11" fmla="*/ 898584 w 3545283"/>
                <a:gd name="connsiteY11" fmla="*/ 720003 h 1468637"/>
                <a:gd name="connsiteX12" fmla="*/ 754209 w 3545283"/>
                <a:gd name="connsiteY12" fmla="*/ 804176 h 1468637"/>
                <a:gd name="connsiteX13" fmla="*/ 620425 w 3545283"/>
                <a:gd name="connsiteY13" fmla="*/ 889463 h 1468637"/>
                <a:gd name="connsiteX14" fmla="*/ 390204 w 3545283"/>
                <a:gd name="connsiteY14" fmla="*/ 1059481 h 1468637"/>
                <a:gd name="connsiteX15" fmla="*/ 295440 w 3545283"/>
                <a:gd name="connsiteY15" fmla="*/ 1140866 h 1468637"/>
                <a:gd name="connsiteX16" fmla="*/ 252239 w 3545283"/>
                <a:gd name="connsiteY16" fmla="*/ 1179330 h 1468637"/>
                <a:gd name="connsiteX17" fmla="*/ 214055 w 3545283"/>
                <a:gd name="connsiteY17" fmla="*/ 1217235 h 1468637"/>
                <a:gd name="connsiteX18" fmla="*/ 146605 w 3545283"/>
                <a:gd name="connsiteY18" fmla="*/ 1286914 h 1468637"/>
                <a:gd name="connsiteX19" fmla="*/ 93092 w 3545283"/>
                <a:gd name="connsiteY19" fmla="*/ 1348232 h 1468637"/>
                <a:gd name="connsiteX20" fmla="*/ 52399 w 3545283"/>
                <a:gd name="connsiteY20" fmla="*/ 1398958 h 1468637"/>
                <a:gd name="connsiteX21" fmla="*/ 23691 w 3545283"/>
                <a:gd name="connsiteY21" fmla="*/ 1436864 h 1468637"/>
                <a:gd name="connsiteX22" fmla="*/ 0 w 3545283"/>
                <a:gd name="connsiteY22" fmla="*/ 1468638 h 1468637"/>
                <a:gd name="connsiteX23" fmla="*/ 19510 w 3545283"/>
                <a:gd name="connsiteY23" fmla="*/ 1435470 h 1468637"/>
                <a:gd name="connsiteX24" fmla="*/ 43201 w 3545283"/>
                <a:gd name="connsiteY24" fmla="*/ 1395614 h 1468637"/>
                <a:gd name="connsiteX25" fmla="*/ 78320 w 3545283"/>
                <a:gd name="connsiteY25" fmla="*/ 1342379 h 1468637"/>
                <a:gd name="connsiteX26" fmla="*/ 125701 w 3545283"/>
                <a:gd name="connsiteY26" fmla="*/ 1277159 h 1468637"/>
                <a:gd name="connsiteX27" fmla="*/ 187577 w 3545283"/>
                <a:gd name="connsiteY27" fmla="*/ 1203020 h 1468637"/>
                <a:gd name="connsiteX28" fmla="*/ 222974 w 3545283"/>
                <a:gd name="connsiteY28" fmla="*/ 1162606 h 1468637"/>
                <a:gd name="connsiteX29" fmla="*/ 263109 w 3545283"/>
                <a:gd name="connsiteY29" fmla="*/ 1121356 h 1468637"/>
                <a:gd name="connsiteX30" fmla="*/ 353692 w 3545283"/>
                <a:gd name="connsiteY30" fmla="*/ 1034118 h 1468637"/>
                <a:gd name="connsiteX31" fmla="*/ 578060 w 3545283"/>
                <a:gd name="connsiteY31" fmla="*/ 851837 h 1468637"/>
                <a:gd name="connsiteX32" fmla="*/ 855105 w 3545283"/>
                <a:gd name="connsiteY32" fmla="*/ 671228 h 1468637"/>
                <a:gd name="connsiteX33" fmla="*/ 930916 w 3545283"/>
                <a:gd name="connsiteY33" fmla="*/ 627470 h 1468637"/>
                <a:gd name="connsiteX34" fmla="*/ 1009793 w 3545283"/>
                <a:gd name="connsiteY34" fmla="*/ 585104 h 1468637"/>
                <a:gd name="connsiteX35" fmla="*/ 1090342 w 3545283"/>
                <a:gd name="connsiteY35" fmla="*/ 543018 h 1468637"/>
                <a:gd name="connsiteX36" fmla="*/ 1173678 w 3545283"/>
                <a:gd name="connsiteY36" fmla="*/ 503161 h 1468637"/>
                <a:gd name="connsiteX37" fmla="*/ 1520960 w 3545283"/>
                <a:gd name="connsiteY37" fmla="*/ 355720 h 1468637"/>
                <a:gd name="connsiteX38" fmla="*/ 1701011 w 3545283"/>
                <a:gd name="connsiteY38" fmla="*/ 291894 h 1468637"/>
                <a:gd name="connsiteX39" fmla="*/ 1882456 w 3545283"/>
                <a:gd name="connsiteY39" fmla="*/ 234757 h 1468637"/>
                <a:gd name="connsiteX40" fmla="*/ 2063623 w 3545283"/>
                <a:gd name="connsiteY40" fmla="*/ 184588 h 1468637"/>
                <a:gd name="connsiteX41" fmla="*/ 2242280 w 3545283"/>
                <a:gd name="connsiteY41" fmla="*/ 141387 h 1468637"/>
                <a:gd name="connsiteX42" fmla="*/ 2585381 w 3545283"/>
                <a:gd name="connsiteY42" fmla="*/ 74773 h 1468637"/>
                <a:gd name="connsiteX43" fmla="*/ 2896430 w 3545283"/>
                <a:gd name="connsiteY43" fmla="*/ 32687 h 1468637"/>
                <a:gd name="connsiteX44" fmla="*/ 3161490 w 3545283"/>
                <a:gd name="connsiteY44" fmla="*/ 10111 h 1468637"/>
                <a:gd name="connsiteX45" fmla="*/ 3366626 w 3545283"/>
                <a:gd name="connsiteY45" fmla="*/ 1192 h 1468637"/>
                <a:gd name="connsiteX46" fmla="*/ 3545284 w 3545283"/>
                <a:gd name="connsiteY46" fmla="*/ 913 h 146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545283" h="1468637">
                  <a:moveTo>
                    <a:pt x="3545284" y="913"/>
                  </a:moveTo>
                  <a:cubicBezTo>
                    <a:pt x="3545284" y="913"/>
                    <a:pt x="3480621" y="4815"/>
                    <a:pt x="3367740" y="15128"/>
                  </a:cubicBezTo>
                  <a:cubicBezTo>
                    <a:pt x="3255139" y="25719"/>
                    <a:pt x="3094598" y="43278"/>
                    <a:pt x="2904512" y="72265"/>
                  </a:cubicBezTo>
                  <a:cubicBezTo>
                    <a:pt x="2809191" y="86758"/>
                    <a:pt x="2706902" y="105153"/>
                    <a:pt x="2599038" y="125779"/>
                  </a:cubicBezTo>
                  <a:cubicBezTo>
                    <a:pt x="2491454" y="147240"/>
                    <a:pt x="2378573" y="172046"/>
                    <a:pt x="2262905" y="200475"/>
                  </a:cubicBezTo>
                  <a:cubicBezTo>
                    <a:pt x="2146959" y="228347"/>
                    <a:pt x="2029340" y="262350"/>
                    <a:pt x="1910607" y="298026"/>
                  </a:cubicBezTo>
                  <a:cubicBezTo>
                    <a:pt x="1851240" y="315864"/>
                    <a:pt x="1792152" y="335653"/>
                    <a:pt x="1732785" y="355163"/>
                  </a:cubicBezTo>
                  <a:cubicBezTo>
                    <a:pt x="1673976" y="375788"/>
                    <a:pt x="1615166" y="396970"/>
                    <a:pt x="1556357" y="418710"/>
                  </a:cubicBezTo>
                  <a:cubicBezTo>
                    <a:pt x="1439575" y="462748"/>
                    <a:pt x="1324186" y="509572"/>
                    <a:pt x="1214371" y="560856"/>
                  </a:cubicBezTo>
                  <a:cubicBezTo>
                    <a:pt x="1159185" y="586498"/>
                    <a:pt x="1104835" y="612140"/>
                    <a:pt x="1052436" y="638897"/>
                  </a:cubicBezTo>
                  <a:cubicBezTo>
                    <a:pt x="1025958" y="651996"/>
                    <a:pt x="1000038" y="665375"/>
                    <a:pt x="974117" y="678753"/>
                  </a:cubicBezTo>
                  <a:cubicBezTo>
                    <a:pt x="948475" y="692411"/>
                    <a:pt x="923390" y="706347"/>
                    <a:pt x="898584" y="720003"/>
                  </a:cubicBezTo>
                  <a:cubicBezTo>
                    <a:pt x="847858" y="747039"/>
                    <a:pt x="801033" y="776304"/>
                    <a:pt x="754209" y="804176"/>
                  </a:cubicBezTo>
                  <a:cubicBezTo>
                    <a:pt x="706827" y="831490"/>
                    <a:pt x="663626" y="861034"/>
                    <a:pt x="620425" y="889463"/>
                  </a:cubicBezTo>
                  <a:cubicBezTo>
                    <a:pt x="535695" y="946879"/>
                    <a:pt x="457932" y="1004016"/>
                    <a:pt x="390204" y="1059481"/>
                  </a:cubicBezTo>
                  <a:cubicBezTo>
                    <a:pt x="355086" y="1086517"/>
                    <a:pt x="324984" y="1114667"/>
                    <a:pt x="295440" y="1140866"/>
                  </a:cubicBezTo>
                  <a:cubicBezTo>
                    <a:pt x="280668" y="1154245"/>
                    <a:pt x="266175" y="1167066"/>
                    <a:pt x="252239" y="1179330"/>
                  </a:cubicBezTo>
                  <a:cubicBezTo>
                    <a:pt x="239139" y="1192150"/>
                    <a:pt x="226318" y="1204972"/>
                    <a:pt x="214055" y="1217235"/>
                  </a:cubicBezTo>
                  <a:cubicBezTo>
                    <a:pt x="189806" y="1241762"/>
                    <a:pt x="166115" y="1264617"/>
                    <a:pt x="146605" y="1286914"/>
                  </a:cubicBezTo>
                  <a:cubicBezTo>
                    <a:pt x="127095" y="1308933"/>
                    <a:pt x="109257" y="1329558"/>
                    <a:pt x="93092" y="1348232"/>
                  </a:cubicBezTo>
                  <a:cubicBezTo>
                    <a:pt x="76369" y="1366628"/>
                    <a:pt x="63548" y="1383908"/>
                    <a:pt x="52399" y="1398958"/>
                  </a:cubicBezTo>
                  <a:cubicBezTo>
                    <a:pt x="40971" y="1414009"/>
                    <a:pt x="31495" y="1426552"/>
                    <a:pt x="23691" y="1436864"/>
                  </a:cubicBezTo>
                  <a:cubicBezTo>
                    <a:pt x="8083" y="1457768"/>
                    <a:pt x="0" y="1468638"/>
                    <a:pt x="0" y="1468638"/>
                  </a:cubicBezTo>
                  <a:cubicBezTo>
                    <a:pt x="0" y="1468638"/>
                    <a:pt x="6689" y="1457211"/>
                    <a:pt x="19510" y="1435470"/>
                  </a:cubicBezTo>
                  <a:cubicBezTo>
                    <a:pt x="25921" y="1424600"/>
                    <a:pt x="33725" y="1411222"/>
                    <a:pt x="43201" y="1395614"/>
                  </a:cubicBezTo>
                  <a:cubicBezTo>
                    <a:pt x="52399" y="1379727"/>
                    <a:pt x="63269" y="1361610"/>
                    <a:pt x="78320" y="1342379"/>
                  </a:cubicBezTo>
                  <a:cubicBezTo>
                    <a:pt x="92534" y="1322590"/>
                    <a:pt x="108142" y="1300850"/>
                    <a:pt x="125701" y="1277159"/>
                  </a:cubicBezTo>
                  <a:cubicBezTo>
                    <a:pt x="142703" y="1253468"/>
                    <a:pt x="165279" y="1229498"/>
                    <a:pt x="187577" y="1203020"/>
                  </a:cubicBezTo>
                  <a:cubicBezTo>
                    <a:pt x="199004" y="1189921"/>
                    <a:pt x="210710" y="1176264"/>
                    <a:pt x="222974" y="1162606"/>
                  </a:cubicBezTo>
                  <a:cubicBezTo>
                    <a:pt x="235795" y="1149228"/>
                    <a:pt x="249452" y="1135292"/>
                    <a:pt x="263109" y="1121356"/>
                  </a:cubicBezTo>
                  <a:cubicBezTo>
                    <a:pt x="290981" y="1093206"/>
                    <a:pt x="320246" y="1063383"/>
                    <a:pt x="353692" y="1034118"/>
                  </a:cubicBezTo>
                  <a:cubicBezTo>
                    <a:pt x="418633" y="974751"/>
                    <a:pt x="493887" y="912876"/>
                    <a:pt x="578060" y="851837"/>
                  </a:cubicBezTo>
                  <a:cubicBezTo>
                    <a:pt x="662232" y="790798"/>
                    <a:pt x="754488" y="729201"/>
                    <a:pt x="855105" y="671228"/>
                  </a:cubicBezTo>
                  <a:cubicBezTo>
                    <a:pt x="880189" y="656735"/>
                    <a:pt x="905552" y="641963"/>
                    <a:pt x="930916" y="627470"/>
                  </a:cubicBezTo>
                  <a:cubicBezTo>
                    <a:pt x="957115" y="613255"/>
                    <a:pt x="983314" y="599040"/>
                    <a:pt x="1009793" y="585104"/>
                  </a:cubicBezTo>
                  <a:cubicBezTo>
                    <a:pt x="1036271" y="571169"/>
                    <a:pt x="1063306" y="556954"/>
                    <a:pt x="1090342" y="543018"/>
                  </a:cubicBezTo>
                  <a:cubicBezTo>
                    <a:pt x="1117935" y="529640"/>
                    <a:pt x="1145807" y="516540"/>
                    <a:pt x="1173678" y="503161"/>
                  </a:cubicBezTo>
                  <a:cubicBezTo>
                    <a:pt x="1285444" y="450205"/>
                    <a:pt x="1402227" y="401430"/>
                    <a:pt x="1520960" y="355720"/>
                  </a:cubicBezTo>
                  <a:cubicBezTo>
                    <a:pt x="1580884" y="333980"/>
                    <a:pt x="1640809" y="312519"/>
                    <a:pt x="1701011" y="291894"/>
                  </a:cubicBezTo>
                  <a:cubicBezTo>
                    <a:pt x="1761493" y="272384"/>
                    <a:pt x="1821696" y="252316"/>
                    <a:pt x="1882456" y="234757"/>
                  </a:cubicBezTo>
                  <a:cubicBezTo>
                    <a:pt x="1942938" y="216919"/>
                    <a:pt x="2003141" y="199639"/>
                    <a:pt x="2063623" y="184588"/>
                  </a:cubicBezTo>
                  <a:cubicBezTo>
                    <a:pt x="2123547" y="168980"/>
                    <a:pt x="2183471" y="154487"/>
                    <a:pt x="2242280" y="141387"/>
                  </a:cubicBezTo>
                  <a:cubicBezTo>
                    <a:pt x="2359899" y="114072"/>
                    <a:pt x="2475288" y="93169"/>
                    <a:pt x="2585381" y="74773"/>
                  </a:cubicBezTo>
                  <a:cubicBezTo>
                    <a:pt x="2695196" y="56936"/>
                    <a:pt x="2799715" y="43000"/>
                    <a:pt x="2896430" y="32687"/>
                  </a:cubicBezTo>
                  <a:cubicBezTo>
                    <a:pt x="2993145" y="21817"/>
                    <a:pt x="3082334" y="15128"/>
                    <a:pt x="3161490" y="10111"/>
                  </a:cubicBezTo>
                  <a:cubicBezTo>
                    <a:pt x="3240645" y="4815"/>
                    <a:pt x="3309767" y="2586"/>
                    <a:pt x="3366626" y="1192"/>
                  </a:cubicBezTo>
                  <a:cubicBezTo>
                    <a:pt x="3480342" y="-1316"/>
                    <a:pt x="3545284" y="913"/>
                    <a:pt x="3545284" y="913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278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grpSp>
          <p:nvGrpSpPr>
            <p:cNvPr id="28" name="Graphic 2">
              <a:extLst>
                <a:ext uri="{FF2B5EF4-FFF2-40B4-BE49-F238E27FC236}">
                  <a16:creationId xmlns:a16="http://schemas.microsoft.com/office/drawing/2014/main" id="{BBA71F52-E8FC-4E48-B5A2-94A4F7D076CB}"/>
                </a:ext>
              </a:extLst>
            </p:cNvPr>
            <p:cNvGrpSpPr/>
            <p:nvPr/>
          </p:nvGrpSpPr>
          <p:grpSpPr>
            <a:xfrm>
              <a:off x="2870126" y="3477622"/>
              <a:ext cx="6457220" cy="2834883"/>
              <a:chOff x="2870126" y="3477622"/>
              <a:chExt cx="6457220" cy="2834883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38305B5-35C2-4F6E-8FD2-2FF6F59FA016}"/>
                  </a:ext>
                </a:extLst>
              </p:cNvPr>
              <p:cNvSpPr/>
              <p:nvPr/>
            </p:nvSpPr>
            <p:spPr>
              <a:xfrm>
                <a:off x="2914721" y="3512740"/>
                <a:ext cx="6368131" cy="2764316"/>
              </a:xfrm>
              <a:custGeom>
                <a:avLst/>
                <a:gdLst>
                  <a:gd name="connsiteX0" fmla="*/ 3237580 w 6368131"/>
                  <a:gd name="connsiteY0" fmla="*/ 279 h 2764316"/>
                  <a:gd name="connsiteX1" fmla="*/ 3136405 w 6368131"/>
                  <a:gd name="connsiteY1" fmla="*/ 0 h 2764316"/>
                  <a:gd name="connsiteX2" fmla="*/ 1794382 w 6368131"/>
                  <a:gd name="connsiteY2" fmla="*/ 206808 h 2764316"/>
                  <a:gd name="connsiteX3" fmla="*/ 0 w 6368131"/>
                  <a:gd name="connsiteY3" fmla="*/ 1236110 h 2764316"/>
                  <a:gd name="connsiteX4" fmla="*/ 1121558 w 6368131"/>
                  <a:gd name="connsiteY4" fmla="*/ 2759578 h 2764316"/>
                  <a:gd name="connsiteX5" fmla="*/ 3114944 w 6368131"/>
                  <a:gd name="connsiteY5" fmla="*/ 2505667 h 2764316"/>
                  <a:gd name="connsiteX6" fmla="*/ 3249286 w 6368131"/>
                  <a:gd name="connsiteY6" fmla="*/ 2505946 h 2764316"/>
                  <a:gd name="connsiteX7" fmla="*/ 5241278 w 6368131"/>
                  <a:gd name="connsiteY7" fmla="*/ 2764317 h 2764316"/>
                  <a:gd name="connsiteX8" fmla="*/ 6368132 w 6368131"/>
                  <a:gd name="connsiteY8" fmla="*/ 1244194 h 2764316"/>
                  <a:gd name="connsiteX9" fmla="*/ 4578488 w 6368131"/>
                  <a:gd name="connsiteY9" fmla="*/ 210710 h 2764316"/>
                  <a:gd name="connsiteX10" fmla="*/ 3237580 w 6368131"/>
                  <a:gd name="connsiteY10" fmla="*/ 279 h 2764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68131" h="2764316">
                    <a:moveTo>
                      <a:pt x="3237580" y="279"/>
                    </a:moveTo>
                    <a:cubicBezTo>
                      <a:pt x="3203855" y="0"/>
                      <a:pt x="3170130" y="0"/>
                      <a:pt x="3136405" y="0"/>
                    </a:cubicBezTo>
                    <a:cubicBezTo>
                      <a:pt x="3141979" y="5296"/>
                      <a:pt x="2504553" y="6132"/>
                      <a:pt x="1794382" y="206808"/>
                    </a:cubicBezTo>
                    <a:cubicBezTo>
                      <a:pt x="1083653" y="393827"/>
                      <a:pt x="300178" y="780129"/>
                      <a:pt x="0" y="1236110"/>
                    </a:cubicBezTo>
                    <a:cubicBezTo>
                      <a:pt x="411944" y="1724144"/>
                      <a:pt x="786261" y="2233360"/>
                      <a:pt x="1121558" y="2759578"/>
                    </a:cubicBezTo>
                    <a:cubicBezTo>
                      <a:pt x="1775986" y="2594857"/>
                      <a:pt x="2445465" y="2510405"/>
                      <a:pt x="3114944" y="2505667"/>
                    </a:cubicBezTo>
                    <a:cubicBezTo>
                      <a:pt x="3159817" y="2505389"/>
                      <a:pt x="3204412" y="2505389"/>
                      <a:pt x="3249286" y="2505946"/>
                    </a:cubicBezTo>
                    <a:cubicBezTo>
                      <a:pt x="3918765" y="2512078"/>
                      <a:pt x="4587686" y="2598201"/>
                      <a:pt x="5241278" y="2764317"/>
                    </a:cubicBezTo>
                    <a:cubicBezTo>
                      <a:pt x="5577969" y="2238935"/>
                      <a:pt x="5953958" y="1730833"/>
                      <a:pt x="6368132" y="1244194"/>
                    </a:cubicBezTo>
                    <a:cubicBezTo>
                      <a:pt x="6069904" y="787655"/>
                      <a:pt x="5288381" y="399402"/>
                      <a:pt x="4578488" y="210710"/>
                    </a:cubicBezTo>
                    <a:cubicBezTo>
                      <a:pt x="3869432" y="8362"/>
                      <a:pt x="3232005" y="5296"/>
                      <a:pt x="3237580" y="279"/>
                    </a:cubicBezTo>
                    <a:close/>
                  </a:path>
                </a:pathLst>
              </a:custGeom>
              <a:solidFill>
                <a:srgbClr val="D1D3D4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DB7AE20-4017-4ECC-83F3-A80694B45F14}"/>
                  </a:ext>
                </a:extLst>
              </p:cNvPr>
              <p:cNvSpPr/>
              <p:nvPr/>
            </p:nvSpPr>
            <p:spPr>
              <a:xfrm>
                <a:off x="2870126" y="3477622"/>
                <a:ext cx="6457220" cy="2834883"/>
              </a:xfrm>
              <a:custGeom>
                <a:avLst/>
                <a:gdLst>
                  <a:gd name="connsiteX0" fmla="*/ 5277233 w 6457220"/>
                  <a:gd name="connsiteY0" fmla="*/ 2833717 h 2834883"/>
                  <a:gd name="connsiteX1" fmla="*/ 1174793 w 6457220"/>
                  <a:gd name="connsiteY1" fmla="*/ 2828700 h 2834883"/>
                  <a:gd name="connsiteX2" fmla="*/ 1134379 w 6457220"/>
                  <a:gd name="connsiteY2" fmla="*/ 2813650 h 2834883"/>
                  <a:gd name="connsiteX3" fmla="*/ 6689 w 6457220"/>
                  <a:gd name="connsiteY3" fmla="*/ 1294920 h 2834883"/>
                  <a:gd name="connsiteX4" fmla="*/ 6689 w 6457220"/>
                  <a:gd name="connsiteY4" fmla="*/ 1257572 h 2834883"/>
                  <a:gd name="connsiteX5" fmla="*/ 1826155 w 6457220"/>
                  <a:gd name="connsiteY5" fmla="*/ 207923 h 2834883"/>
                  <a:gd name="connsiteX6" fmla="*/ 3179328 w 6457220"/>
                  <a:gd name="connsiteY6" fmla="*/ 0 h 2834883"/>
                  <a:gd name="connsiteX7" fmla="*/ 3282732 w 6457220"/>
                  <a:gd name="connsiteY7" fmla="*/ 279 h 2834883"/>
                  <a:gd name="connsiteX8" fmla="*/ 4636462 w 6457220"/>
                  <a:gd name="connsiteY8" fmla="*/ 211825 h 2834883"/>
                  <a:gd name="connsiteX9" fmla="*/ 6450911 w 6457220"/>
                  <a:gd name="connsiteY9" fmla="*/ 1265933 h 2834883"/>
                  <a:gd name="connsiteX10" fmla="*/ 6450353 w 6457220"/>
                  <a:gd name="connsiteY10" fmla="*/ 1303560 h 2834883"/>
                  <a:gd name="connsiteX11" fmla="*/ 5317647 w 6457220"/>
                  <a:gd name="connsiteY11" fmla="*/ 2818945 h 2834883"/>
                  <a:gd name="connsiteX12" fmla="*/ 5277233 w 6457220"/>
                  <a:gd name="connsiteY12" fmla="*/ 2833717 h 2834883"/>
                  <a:gd name="connsiteX13" fmla="*/ 1184270 w 6457220"/>
                  <a:gd name="connsiteY13" fmla="*/ 2754004 h 2834883"/>
                  <a:gd name="connsiteX14" fmla="*/ 5268035 w 6457220"/>
                  <a:gd name="connsiteY14" fmla="*/ 2759021 h 2834883"/>
                  <a:gd name="connsiteX15" fmla="*/ 6360885 w 6457220"/>
                  <a:gd name="connsiteY15" fmla="*/ 1273180 h 2834883"/>
                  <a:gd name="connsiteX16" fmla="*/ 4602737 w 6457220"/>
                  <a:gd name="connsiteY16" fmla="*/ 277881 h 2834883"/>
                  <a:gd name="connsiteX17" fmla="*/ 3280223 w 6457220"/>
                  <a:gd name="connsiteY17" fmla="*/ 70237 h 2834883"/>
                  <a:gd name="connsiteX18" fmla="*/ 3181279 w 6457220"/>
                  <a:gd name="connsiteY18" fmla="*/ 70237 h 2834883"/>
                  <a:gd name="connsiteX19" fmla="*/ 1859602 w 6457220"/>
                  <a:gd name="connsiteY19" fmla="*/ 273979 h 2834883"/>
                  <a:gd name="connsiteX20" fmla="*/ 96994 w 6457220"/>
                  <a:gd name="connsiteY20" fmla="*/ 1264818 h 2834883"/>
                  <a:gd name="connsiteX21" fmla="*/ 1184270 w 6457220"/>
                  <a:gd name="connsiteY21" fmla="*/ 2754004 h 2834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57220" h="2834883">
                    <a:moveTo>
                      <a:pt x="5277233" y="2833717"/>
                    </a:moveTo>
                    <a:cubicBezTo>
                      <a:pt x="3932143" y="2491731"/>
                      <a:pt x="2521834" y="2489780"/>
                      <a:pt x="1174793" y="2828700"/>
                    </a:cubicBezTo>
                    <a:cubicBezTo>
                      <a:pt x="1158906" y="2832602"/>
                      <a:pt x="1142741" y="2826470"/>
                      <a:pt x="1134379" y="2813650"/>
                    </a:cubicBezTo>
                    <a:cubicBezTo>
                      <a:pt x="796853" y="2288825"/>
                      <a:pt x="420584" y="1781281"/>
                      <a:pt x="6689" y="1294920"/>
                    </a:cubicBezTo>
                    <a:cubicBezTo>
                      <a:pt x="-2230" y="1284607"/>
                      <a:pt x="-2230" y="1270114"/>
                      <a:pt x="6689" y="1257572"/>
                    </a:cubicBezTo>
                    <a:cubicBezTo>
                      <a:pt x="265339" y="881304"/>
                      <a:pt x="867089" y="470196"/>
                      <a:pt x="1826155" y="207923"/>
                    </a:cubicBezTo>
                    <a:cubicBezTo>
                      <a:pt x="2537163" y="13378"/>
                      <a:pt x="3174590" y="836"/>
                      <a:pt x="3179328" y="0"/>
                    </a:cubicBezTo>
                    <a:cubicBezTo>
                      <a:pt x="3213889" y="0"/>
                      <a:pt x="3248171" y="0"/>
                      <a:pt x="3282732" y="279"/>
                    </a:cubicBezTo>
                    <a:cubicBezTo>
                      <a:pt x="3289142" y="1115"/>
                      <a:pt x="3926290" y="15329"/>
                      <a:pt x="4636462" y="211825"/>
                    </a:cubicBezTo>
                    <a:cubicBezTo>
                      <a:pt x="5594413" y="476606"/>
                      <a:pt x="6193934" y="889386"/>
                      <a:pt x="6450911" y="1265933"/>
                    </a:cubicBezTo>
                    <a:cubicBezTo>
                      <a:pt x="6459551" y="1278476"/>
                      <a:pt x="6459272" y="1292969"/>
                      <a:pt x="6450353" y="1303560"/>
                    </a:cubicBezTo>
                    <a:cubicBezTo>
                      <a:pt x="6034507" y="1788528"/>
                      <a:pt x="5656567" y="2295236"/>
                      <a:pt x="5317647" y="2818945"/>
                    </a:cubicBezTo>
                    <a:cubicBezTo>
                      <a:pt x="5309285" y="2831488"/>
                      <a:pt x="5292841" y="2837619"/>
                      <a:pt x="5277233" y="2833717"/>
                    </a:cubicBezTo>
                    <a:close/>
                    <a:moveTo>
                      <a:pt x="1184270" y="2754004"/>
                    </a:moveTo>
                    <a:cubicBezTo>
                      <a:pt x="2525736" y="2420937"/>
                      <a:pt x="3928520" y="2422888"/>
                      <a:pt x="5268035" y="2759021"/>
                    </a:cubicBezTo>
                    <a:cubicBezTo>
                      <a:pt x="5595249" y="2246182"/>
                      <a:pt x="5960090" y="1749507"/>
                      <a:pt x="6360885" y="1273180"/>
                    </a:cubicBezTo>
                    <a:cubicBezTo>
                      <a:pt x="6058756" y="834479"/>
                      <a:pt x="5295907" y="461277"/>
                      <a:pt x="4602737" y="277881"/>
                    </a:cubicBezTo>
                    <a:cubicBezTo>
                      <a:pt x="3910124" y="81664"/>
                      <a:pt x="3287191" y="75254"/>
                      <a:pt x="3280223" y="70237"/>
                    </a:cubicBezTo>
                    <a:cubicBezTo>
                      <a:pt x="3247335" y="70237"/>
                      <a:pt x="3214167" y="69958"/>
                      <a:pt x="3181279" y="70237"/>
                    </a:cubicBezTo>
                    <a:cubicBezTo>
                      <a:pt x="3175147" y="75254"/>
                      <a:pt x="2552771" y="79434"/>
                      <a:pt x="1859602" y="273979"/>
                    </a:cubicBezTo>
                    <a:cubicBezTo>
                      <a:pt x="1165874" y="455424"/>
                      <a:pt x="401353" y="826675"/>
                      <a:pt x="96994" y="1264818"/>
                    </a:cubicBezTo>
                    <a:cubicBezTo>
                      <a:pt x="495281" y="1742818"/>
                      <a:pt x="858170" y="2240328"/>
                      <a:pt x="1184270" y="2754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8E969E1-6BEE-410C-9F9D-33CAD09FB92E}"/>
                </a:ext>
              </a:extLst>
            </p:cNvPr>
            <p:cNvSpPr/>
            <p:nvPr/>
          </p:nvSpPr>
          <p:spPr>
            <a:xfrm>
              <a:off x="3195389" y="3635166"/>
              <a:ext cx="5822960" cy="2463789"/>
            </a:xfrm>
            <a:custGeom>
              <a:avLst/>
              <a:gdLst>
                <a:gd name="connsiteX0" fmla="*/ 2961092 w 5822960"/>
                <a:gd name="connsiteY0" fmla="*/ 209 h 2463789"/>
                <a:gd name="connsiteX1" fmla="*/ 2869115 w 5822960"/>
                <a:gd name="connsiteY1" fmla="*/ 209 h 2463789"/>
                <a:gd name="connsiteX2" fmla="*/ 1650842 w 5822960"/>
                <a:gd name="connsiteY2" fmla="*/ 178588 h 2463789"/>
                <a:gd name="connsiteX3" fmla="*/ 0 w 5822960"/>
                <a:gd name="connsiteY3" fmla="*/ 1073549 h 2463789"/>
                <a:gd name="connsiteX4" fmla="*/ 985265 w 5822960"/>
                <a:gd name="connsiteY4" fmla="*/ 2455707 h 2463789"/>
                <a:gd name="connsiteX5" fmla="*/ 2845982 w 5822960"/>
                <a:gd name="connsiteY5" fmla="*/ 2240816 h 2463789"/>
                <a:gd name="connsiteX6" fmla="*/ 2971126 w 5822960"/>
                <a:gd name="connsiteY6" fmla="*/ 2241095 h 2463789"/>
                <a:gd name="connsiteX7" fmla="*/ 4830449 w 5822960"/>
                <a:gd name="connsiteY7" fmla="*/ 2463790 h 2463789"/>
                <a:gd name="connsiteX8" fmla="*/ 5822961 w 5822960"/>
                <a:gd name="connsiteY8" fmla="*/ 1086370 h 2463789"/>
                <a:gd name="connsiteX9" fmla="*/ 4177693 w 5822960"/>
                <a:gd name="connsiteY9" fmla="*/ 184441 h 2463789"/>
                <a:gd name="connsiteX10" fmla="*/ 2961092 w 5822960"/>
                <a:gd name="connsiteY10" fmla="*/ 209 h 246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22960" h="2463789">
                  <a:moveTo>
                    <a:pt x="2961092" y="209"/>
                  </a:moveTo>
                  <a:cubicBezTo>
                    <a:pt x="2930433" y="-70"/>
                    <a:pt x="2899774" y="-70"/>
                    <a:pt x="2869115" y="209"/>
                  </a:cubicBezTo>
                  <a:cubicBezTo>
                    <a:pt x="2873575" y="4668"/>
                    <a:pt x="2297466" y="5783"/>
                    <a:pt x="1650842" y="178588"/>
                  </a:cubicBezTo>
                  <a:cubicBezTo>
                    <a:pt x="1003940" y="339687"/>
                    <a:pt x="286800" y="671917"/>
                    <a:pt x="0" y="1073549"/>
                  </a:cubicBezTo>
                  <a:cubicBezTo>
                    <a:pt x="359824" y="1518660"/>
                    <a:pt x="688710" y="1980494"/>
                    <a:pt x="985265" y="2455707"/>
                  </a:cubicBezTo>
                  <a:cubicBezTo>
                    <a:pt x="1597607" y="2315512"/>
                    <a:pt x="2221655" y="2243882"/>
                    <a:pt x="2845982" y="2240816"/>
                  </a:cubicBezTo>
                  <a:cubicBezTo>
                    <a:pt x="2887789" y="2240537"/>
                    <a:pt x="2929597" y="2240816"/>
                    <a:pt x="2971126" y="2241095"/>
                  </a:cubicBezTo>
                  <a:cubicBezTo>
                    <a:pt x="3595452" y="2246948"/>
                    <a:pt x="4218943" y="2321087"/>
                    <a:pt x="4830449" y="2463790"/>
                  </a:cubicBezTo>
                  <a:cubicBezTo>
                    <a:pt x="5129234" y="1989971"/>
                    <a:pt x="5460350" y="1529530"/>
                    <a:pt x="5822961" y="1086370"/>
                  </a:cubicBezTo>
                  <a:cubicBezTo>
                    <a:pt x="5538391" y="683902"/>
                    <a:pt x="4823481" y="348605"/>
                    <a:pt x="4177693" y="184441"/>
                  </a:cubicBezTo>
                  <a:cubicBezTo>
                    <a:pt x="3532741" y="8292"/>
                    <a:pt x="2956632" y="4390"/>
                    <a:pt x="2961092" y="209"/>
                  </a:cubicBezTo>
                  <a:close/>
                </a:path>
              </a:pathLst>
            </a:custGeom>
            <a:solidFill>
              <a:srgbClr val="FEFEFE"/>
            </a:solidFill>
            <a:ln w="2784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41" name="PA_文本框 11">
            <a:extLst>
              <a:ext uri="{FF2B5EF4-FFF2-40B4-BE49-F238E27FC236}">
                <a16:creationId xmlns:a16="http://schemas.microsoft.com/office/drawing/2014/main" id="{6FFB740F-8585-41ED-9037-2019D8D6E541}"/>
              </a:ext>
            </a:extLst>
          </p:cNvPr>
          <p:cNvSpPr txBox="1"/>
          <p:nvPr/>
        </p:nvSpPr>
        <p:spPr>
          <a:xfrm>
            <a:off x="2814480" y="152400"/>
            <a:ext cx="6563040" cy="505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Thứ</a:t>
            </a:r>
            <a:r>
              <a:rPr kumimoji="0" lang="en-US" altLang="zh-CN" sz="3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ngày</a:t>
            </a:r>
            <a:r>
              <a:rPr kumimoji="0" lang="en-US" altLang="zh-CN" sz="3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3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năm</a:t>
            </a:r>
            <a:r>
              <a:rPr kumimoji="0" lang="en-US" altLang="zh-CN" sz="3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….</a:t>
            </a:r>
            <a:endParaRPr kumimoji="0" lang="zh-CN" altLang="en-US" sz="3600" b="0" i="0" u="none" strike="noStrike" kern="1200" cap="none" spc="0" normalizeH="0" baseline="0" noProof="0" dirty="0">
              <a:ln w="0"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3829817-EE3B-4A16-AADC-5257ACB677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30317" y="4711163"/>
            <a:ext cx="1863654" cy="207438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DEE6DC4-7FD1-4279-B1AB-3D006C2A4A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72" y="5821818"/>
            <a:ext cx="2048479" cy="8730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07D7875-17A0-A2E9-5415-D739EBFFA4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65574" y="3014416"/>
            <a:ext cx="2182557" cy="12863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DFFEA6-D021-8A2D-893A-2DE73F3F6A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1667" y="4048344"/>
            <a:ext cx="7169517" cy="14448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876600-2181-B270-8FBF-CB9D5723BE7F}"/>
              </a:ext>
            </a:extLst>
          </p:cNvPr>
          <p:cNvSpPr txBox="1"/>
          <p:nvPr/>
        </p:nvSpPr>
        <p:spPr>
          <a:xfrm>
            <a:off x="5675243" y="5486401"/>
            <a:ext cx="176916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9533122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47DF1B-400D-49C9-8C74-7B585765BB9F}"/>
              </a:ext>
            </a:extLst>
          </p:cNvPr>
          <p:cNvSpPr/>
          <p:nvPr/>
        </p:nvSpPr>
        <p:spPr>
          <a:xfrm>
            <a:off x="1295400" y="3124201"/>
            <a:ext cx="6400800" cy="19812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khám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Chicky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vượt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DD9785-1605-4639-B136-DBC2D5550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883303"/>
            <a:ext cx="3395226" cy="58183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D5E471-079E-147E-95F8-02F75B294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974" y="186103"/>
            <a:ext cx="5749026" cy="207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688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47DF1B-400D-49C9-8C74-7B585765BB9F}"/>
              </a:ext>
            </a:extLst>
          </p:cNvPr>
          <p:cNvSpPr/>
          <p:nvPr/>
        </p:nvSpPr>
        <p:spPr>
          <a:xfrm>
            <a:off x="1219200" y="1219200"/>
            <a:ext cx="6400800" cy="34290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 mỗi thử thách vượt qua, bạn sẽ nhận được một bao thóc cho gà ăn đấy! Cùng nhau thực hiện các thử thách thôi nào!</a:t>
            </a:r>
            <a:endParaRPr kumimoji="0" lang="en-US" sz="4000" b="0" i="1" u="none" strike="noStrike" kern="1200" cap="none" spc="0" normalizeH="0" baseline="0" noProof="0">
              <a:ln>
                <a:noFill/>
              </a:ln>
              <a:solidFill>
                <a:srgbClr val="FC6E5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2001E6-00C5-4B56-8D69-093D82493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1219200"/>
            <a:ext cx="3183890" cy="545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765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3FA39D-0CEE-475C-8BB1-6CAB5537F0AE}"/>
              </a:ext>
            </a:extLst>
          </p:cNvPr>
          <p:cNvSpPr/>
          <p:nvPr/>
        </p:nvSpPr>
        <p:spPr>
          <a:xfrm>
            <a:off x="342900" y="369720"/>
            <a:ext cx="11506200" cy="6019800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14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F1242798-86F7-4A05-89AB-319F52FD518E}"/>
              </a:ext>
            </a:extLst>
          </p:cNvPr>
          <p:cNvSpPr txBox="1"/>
          <p:nvPr/>
        </p:nvSpPr>
        <p:spPr>
          <a:xfrm>
            <a:off x="8383190" y="593330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+mn-lt"/>
            </a:endParaRPr>
          </a:p>
        </p:txBody>
      </p:sp>
      <p:pic>
        <p:nvPicPr>
          <p:cNvPr id="533" name="Graphic 532">
            <a:extLst>
              <a:ext uri="{FF2B5EF4-FFF2-40B4-BE49-F238E27FC236}">
                <a16:creationId xmlns:a16="http://schemas.microsoft.com/office/drawing/2014/main" id="{7B138597-18E6-414A-9CB9-5240AF2A76E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75081" y="4564908"/>
            <a:ext cx="2817282" cy="2506508"/>
          </a:xfrm>
          <a:prstGeom prst="rect">
            <a:avLst/>
          </a:prstGeom>
        </p:spPr>
      </p:pic>
      <p:pic>
        <p:nvPicPr>
          <p:cNvPr id="534" name="Graphic 533">
            <a:extLst>
              <a:ext uri="{FF2B5EF4-FFF2-40B4-BE49-F238E27FC236}">
                <a16:creationId xmlns:a16="http://schemas.microsoft.com/office/drawing/2014/main" id="{CD2124A9-920F-4080-B4D7-AA5231D72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9313" y="4419975"/>
            <a:ext cx="2888694" cy="26354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5A6FA4-644F-23E9-361E-D9437EDC4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609" y="605251"/>
            <a:ext cx="2347913" cy="9474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079CDA-837A-01B8-A5BE-6C56ECBF99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2268" y="1582863"/>
            <a:ext cx="9965635" cy="25531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5D0787-12AA-64D3-4D53-7CA8E104EE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2" y="3773980"/>
            <a:ext cx="1749894" cy="299883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E82DD29-2895-7A3E-3296-E6E808DE97AC}"/>
              </a:ext>
            </a:extLst>
          </p:cNvPr>
          <p:cNvSpPr/>
          <p:nvPr/>
        </p:nvSpPr>
        <p:spPr>
          <a:xfrm>
            <a:off x="2554357" y="3478697"/>
            <a:ext cx="745434" cy="586408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0DA520B-7064-738A-AE69-17FD559AF964}"/>
              </a:ext>
            </a:extLst>
          </p:cNvPr>
          <p:cNvSpPr/>
          <p:nvPr/>
        </p:nvSpPr>
        <p:spPr>
          <a:xfrm>
            <a:off x="5784574" y="3478697"/>
            <a:ext cx="745434" cy="586408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C362762-26A6-2A25-A17A-E7ABA480DF8E}"/>
              </a:ext>
            </a:extLst>
          </p:cNvPr>
          <p:cNvSpPr/>
          <p:nvPr/>
        </p:nvSpPr>
        <p:spPr>
          <a:xfrm>
            <a:off x="8935278" y="3508515"/>
            <a:ext cx="864704" cy="586408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</a:t>
            </a:r>
          </a:p>
        </p:txBody>
      </p:sp>
    </p:spTree>
    <p:extLst>
      <p:ext uri="{BB962C8B-B14F-4D97-AF65-F5344CB8AC3E}">
        <p14:creationId xmlns:p14="http://schemas.microsoft.com/office/powerpoint/2010/main" val="843145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3FA39D-0CEE-475C-8BB1-6CAB5537F0AE}"/>
              </a:ext>
            </a:extLst>
          </p:cNvPr>
          <p:cNvSpPr/>
          <p:nvPr/>
        </p:nvSpPr>
        <p:spPr>
          <a:xfrm>
            <a:off x="342900" y="369720"/>
            <a:ext cx="11506200" cy="6019800"/>
          </a:xfrm>
          <a:prstGeom prst="roundRect">
            <a:avLst>
              <a:gd name="adj" fmla="val 10393"/>
            </a:avLst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14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F1242798-86F7-4A05-89AB-319F52FD518E}"/>
              </a:ext>
            </a:extLst>
          </p:cNvPr>
          <p:cNvSpPr txBox="1"/>
          <p:nvPr/>
        </p:nvSpPr>
        <p:spPr>
          <a:xfrm>
            <a:off x="8383190" y="593330"/>
            <a:ext cx="4240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+mn-lt"/>
              </a:rPr>
              <a:t> 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sym typeface="+mn-lt"/>
            </a:endParaRPr>
          </a:p>
        </p:txBody>
      </p:sp>
      <p:pic>
        <p:nvPicPr>
          <p:cNvPr id="533" name="Graphic 532">
            <a:extLst>
              <a:ext uri="{FF2B5EF4-FFF2-40B4-BE49-F238E27FC236}">
                <a16:creationId xmlns:a16="http://schemas.microsoft.com/office/drawing/2014/main" id="{7B138597-18E6-414A-9CB9-5240AF2A76E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98569" y="5297556"/>
            <a:ext cx="1993794" cy="1773859"/>
          </a:xfrm>
          <a:prstGeom prst="rect">
            <a:avLst/>
          </a:prstGeom>
        </p:spPr>
      </p:pic>
      <p:pic>
        <p:nvPicPr>
          <p:cNvPr id="534" name="Graphic 533">
            <a:extLst>
              <a:ext uri="{FF2B5EF4-FFF2-40B4-BE49-F238E27FC236}">
                <a16:creationId xmlns:a16="http://schemas.microsoft.com/office/drawing/2014/main" id="{CD2124A9-920F-4080-B4D7-AA5231D72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5051" y="5054719"/>
            <a:ext cx="2192955" cy="20007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F4A1E8-D977-B170-3420-BBADD5DB0F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645" y="516835"/>
            <a:ext cx="10930968" cy="830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99EA48-F0BA-1F06-C9CB-5BA116DB48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095" y="1325967"/>
            <a:ext cx="10581861" cy="2522561"/>
          </a:xfrm>
          <a:prstGeom prst="rect">
            <a:avLst/>
          </a:prstGeom>
        </p:spPr>
      </p:pic>
      <p:pic>
        <p:nvPicPr>
          <p:cNvPr id="14" name="Picture 13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4355F908-7CC1-9552-8824-F626377782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440" y="1803422"/>
            <a:ext cx="3286584" cy="1657581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E095211-3C5E-EF4D-B388-75B0E9A1B0E8}"/>
              </a:ext>
            </a:extLst>
          </p:cNvPr>
          <p:cNvSpPr/>
          <p:nvPr/>
        </p:nvSpPr>
        <p:spPr>
          <a:xfrm>
            <a:off x="95693" y="3806688"/>
            <a:ext cx="3383002" cy="983974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 đỉnh M, cạnh MK, MN có số đo là 90</a:t>
            </a:r>
            <a:r>
              <a:rPr lang="nl-NL" sz="2400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6" name="Picture 15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FDF3348E-EE7D-1C17-0B4A-0A1B079A52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177" y="1803422"/>
            <a:ext cx="3286584" cy="1657581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439F106-8481-D03F-44B9-2F3D272DB023}"/>
              </a:ext>
            </a:extLst>
          </p:cNvPr>
          <p:cNvSpPr/>
          <p:nvPr/>
        </p:nvSpPr>
        <p:spPr>
          <a:xfrm>
            <a:off x="4065105" y="3756992"/>
            <a:ext cx="3478695" cy="983974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 đỉnh A, cạnh AB, AC có số đo là 60</a:t>
            </a:r>
            <a:r>
              <a:rPr lang="nl-NL" sz="2400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F7AA450-D2C7-69D0-20D9-D3705D0F9A3A}"/>
              </a:ext>
            </a:extLst>
          </p:cNvPr>
          <p:cNvSpPr/>
          <p:nvPr/>
        </p:nvSpPr>
        <p:spPr>
          <a:xfrm>
            <a:off x="8156714" y="3667539"/>
            <a:ext cx="3478695" cy="983974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 đỉnh O, cạnh OP, OQ có số đo là 120</a:t>
            </a:r>
            <a:r>
              <a:rPr lang="nl-NL" sz="2400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Picture 18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AB5B054A-C649-D58B-7BE8-35BA2EFCAB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464" y="1823300"/>
            <a:ext cx="3286584" cy="165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81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2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350</Words>
  <Application>Microsoft Office PowerPoint</Application>
  <PresentationFormat>Widescreen</PresentationFormat>
  <Paragraphs>36</Paragraphs>
  <Slides>18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#9Slide02 Noi dung dai</vt:lpstr>
      <vt:lpstr>#9Slide02 Tieu de dai</vt:lpstr>
      <vt:lpstr>等线</vt:lpstr>
      <vt:lpstr>iCiel Panton Black</vt:lpstr>
      <vt:lpstr>华康方圆体W7</vt:lpstr>
      <vt:lpstr>Arial</vt:lpstr>
      <vt:lpstr>Calibri</vt:lpstr>
      <vt:lpstr>Calibri Light</vt:lpstr>
      <vt:lpstr>Cambria</vt:lpstr>
      <vt:lpstr>Times New Roman</vt:lpstr>
      <vt:lpstr>1_Office Theme</vt:lpstr>
      <vt:lpstr>2_Office Theme</vt:lpstr>
      <vt:lpstr>office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2023-09-29T04:05:21Z</dcterms:created>
  <dcterms:modified xsi:type="dcterms:W3CDTF">2023-09-29T04:51:30Z</dcterms:modified>
</cp:coreProperties>
</file>