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notesMasterIdLst>
    <p:notesMasterId r:id="rId25"/>
  </p:notesMasterIdLst>
  <p:sldIdLst>
    <p:sldId id="257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</p:sldIdLst>
  <p:sldSz cx="12192000" cy="6858000"/>
  <p:notesSz cx="6858000" cy="91440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8374B6-4BCC-446B-A337-623FB8BBF72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0F569B-7FB7-4FE1-934D-44A2E659C8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972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F569B-7FB7-4FE1-934D-44A2E659C82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511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4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6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7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8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9.xml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media1.wav"/><Relationship Id="rId7" Type="http://schemas.microsoft.com/office/2007/relationships/hdphoto" Target="../media/hdphoto1.wdp"/><Relationship Id="rId2" Type="http://schemas.microsoft.com/office/2007/relationships/media" Target="../media/media1.wav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13.png"/><Relationship Id="rId3" Type="http://schemas.openxmlformats.org/officeDocument/2006/relationships/image" Target="../media/image6.jpeg"/><Relationship Id="rId7" Type="http://schemas.openxmlformats.org/officeDocument/2006/relationships/image" Target="../media/image9.png"/><Relationship Id="rId12" Type="http://schemas.openxmlformats.org/officeDocument/2006/relationships/image" Target="../media/image12.png"/><Relationship Id="rId17" Type="http://schemas.openxmlformats.org/officeDocument/2006/relationships/image" Target="../media/image16.GIF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5.png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11" Type="http://schemas.openxmlformats.org/officeDocument/2006/relationships/slide" Target="slide7.xml"/><Relationship Id="rId5" Type="http://schemas.openxmlformats.org/officeDocument/2006/relationships/slide" Target="slide5.xml"/><Relationship Id="rId15" Type="http://schemas.openxmlformats.org/officeDocument/2006/relationships/image" Target="../media/image14.png"/><Relationship Id="rId10" Type="http://schemas.openxmlformats.org/officeDocument/2006/relationships/image" Target="../media/image11.png"/><Relationship Id="rId4" Type="http://schemas.openxmlformats.org/officeDocument/2006/relationships/image" Target="../media/image7.jpeg"/><Relationship Id="rId9" Type="http://schemas.openxmlformats.org/officeDocument/2006/relationships/image" Target="../media/image10.png"/><Relationship Id="rId14" Type="http://schemas.openxmlformats.org/officeDocument/2006/relationships/slide" Target="slide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2.GIF"/><Relationship Id="rId1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12" Type="http://schemas.openxmlformats.org/officeDocument/2006/relationships/image" Target="../media/image21.GIF"/><Relationship Id="rId17" Type="http://schemas.openxmlformats.org/officeDocument/2006/relationships/image" Target="../media/image26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5.GIF"/><Relationship Id="rId1" Type="http://schemas.openxmlformats.org/officeDocument/2006/relationships/tags" Target="../tags/tag6.xml"/><Relationship Id="rId6" Type="http://schemas.openxmlformats.org/officeDocument/2006/relationships/image" Target="../media/image18.GIF"/><Relationship Id="rId11" Type="http://schemas.openxmlformats.org/officeDocument/2006/relationships/image" Target="../media/image20.GIF"/><Relationship Id="rId5" Type="http://schemas.openxmlformats.org/officeDocument/2006/relationships/image" Target="../media/image17.png"/><Relationship Id="rId15" Type="http://schemas.openxmlformats.org/officeDocument/2006/relationships/image" Target="../media/image24.GIF"/><Relationship Id="rId10" Type="http://schemas.openxmlformats.org/officeDocument/2006/relationships/slide" Target="slide4.xml"/><Relationship Id="rId4" Type="http://schemas.openxmlformats.org/officeDocument/2006/relationships/audio" Target="../media/audio2.wav"/><Relationship Id="rId9" Type="http://schemas.openxmlformats.org/officeDocument/2006/relationships/image" Target="../media/image19.jpeg"/><Relationship Id="rId14" Type="http://schemas.openxmlformats.org/officeDocument/2006/relationships/image" Target="../media/image23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2.GIF"/><Relationship Id="rId1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12" Type="http://schemas.openxmlformats.org/officeDocument/2006/relationships/image" Target="../media/image21.GIF"/><Relationship Id="rId17" Type="http://schemas.openxmlformats.org/officeDocument/2006/relationships/image" Target="../media/image27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5.GIF"/><Relationship Id="rId1" Type="http://schemas.openxmlformats.org/officeDocument/2006/relationships/tags" Target="../tags/tag7.xml"/><Relationship Id="rId6" Type="http://schemas.openxmlformats.org/officeDocument/2006/relationships/image" Target="../media/image18.GIF"/><Relationship Id="rId11" Type="http://schemas.openxmlformats.org/officeDocument/2006/relationships/image" Target="../media/image20.GIF"/><Relationship Id="rId5" Type="http://schemas.openxmlformats.org/officeDocument/2006/relationships/image" Target="../media/image17.png"/><Relationship Id="rId15" Type="http://schemas.openxmlformats.org/officeDocument/2006/relationships/image" Target="../media/image24.GIF"/><Relationship Id="rId10" Type="http://schemas.openxmlformats.org/officeDocument/2006/relationships/slide" Target="slide4.xml"/><Relationship Id="rId4" Type="http://schemas.openxmlformats.org/officeDocument/2006/relationships/audio" Target="../media/audio2.wav"/><Relationship Id="rId9" Type="http://schemas.openxmlformats.org/officeDocument/2006/relationships/image" Target="../media/image19.jpeg"/><Relationship Id="rId14" Type="http://schemas.openxmlformats.org/officeDocument/2006/relationships/image" Target="../media/image23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2.GIF"/><Relationship Id="rId1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12" Type="http://schemas.openxmlformats.org/officeDocument/2006/relationships/image" Target="../media/image21.GIF"/><Relationship Id="rId17" Type="http://schemas.openxmlformats.org/officeDocument/2006/relationships/image" Target="../media/image28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5.GIF"/><Relationship Id="rId1" Type="http://schemas.openxmlformats.org/officeDocument/2006/relationships/tags" Target="../tags/tag8.xml"/><Relationship Id="rId6" Type="http://schemas.openxmlformats.org/officeDocument/2006/relationships/image" Target="../media/image18.GIF"/><Relationship Id="rId11" Type="http://schemas.openxmlformats.org/officeDocument/2006/relationships/image" Target="../media/image20.GIF"/><Relationship Id="rId5" Type="http://schemas.openxmlformats.org/officeDocument/2006/relationships/image" Target="../media/image17.png"/><Relationship Id="rId15" Type="http://schemas.openxmlformats.org/officeDocument/2006/relationships/image" Target="../media/image24.GIF"/><Relationship Id="rId10" Type="http://schemas.openxmlformats.org/officeDocument/2006/relationships/slide" Target="slide4.xml"/><Relationship Id="rId4" Type="http://schemas.openxmlformats.org/officeDocument/2006/relationships/audio" Target="../media/audio2.wav"/><Relationship Id="rId9" Type="http://schemas.openxmlformats.org/officeDocument/2006/relationships/image" Target="../media/image19.jpeg"/><Relationship Id="rId14" Type="http://schemas.openxmlformats.org/officeDocument/2006/relationships/image" Target="../media/image23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2.GIF"/><Relationship Id="rId1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12" Type="http://schemas.openxmlformats.org/officeDocument/2006/relationships/image" Target="../media/image21.GIF"/><Relationship Id="rId17" Type="http://schemas.openxmlformats.org/officeDocument/2006/relationships/image" Target="../media/image29.pn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25.GIF"/><Relationship Id="rId1" Type="http://schemas.openxmlformats.org/officeDocument/2006/relationships/tags" Target="../tags/tag9.xml"/><Relationship Id="rId6" Type="http://schemas.openxmlformats.org/officeDocument/2006/relationships/image" Target="../media/image18.GIF"/><Relationship Id="rId11" Type="http://schemas.openxmlformats.org/officeDocument/2006/relationships/image" Target="../media/image20.GIF"/><Relationship Id="rId5" Type="http://schemas.openxmlformats.org/officeDocument/2006/relationships/image" Target="../media/image17.png"/><Relationship Id="rId15" Type="http://schemas.openxmlformats.org/officeDocument/2006/relationships/image" Target="../media/image24.GIF"/><Relationship Id="rId10" Type="http://schemas.openxmlformats.org/officeDocument/2006/relationships/slide" Target="slide4.xml"/><Relationship Id="rId4" Type="http://schemas.openxmlformats.org/officeDocument/2006/relationships/audio" Target="../media/audio2.wav"/><Relationship Id="rId9" Type="http://schemas.openxmlformats.org/officeDocument/2006/relationships/image" Target="../media/image19.jpeg"/><Relationship Id="rId14" Type="http://schemas.openxmlformats.org/officeDocument/2006/relationships/image" Target="../media/image2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717073"/>
            <a:ext cx="7381060" cy="144562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CHÀO MỪNG CÁC CON ĐẾN VỚI TIẾT TOÁN 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74090" y="167640"/>
            <a:ext cx="9096375" cy="35032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1840" y="3670300"/>
            <a:ext cx="7957820" cy="27349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40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4965" y="511175"/>
            <a:ext cx="11513820" cy="462534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644015" y="5246370"/>
            <a:ext cx="2324100" cy="9505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5 giờ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67985" y="5246370"/>
            <a:ext cx="2324100" cy="9505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2 giờ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029700" y="5246370"/>
            <a:ext cx="2324100" cy="9505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10 giờ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16530" y="163830"/>
            <a:ext cx="6304915" cy="64662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75180" y="1140460"/>
            <a:ext cx="4462145" cy="48018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3805" y="2279015"/>
            <a:ext cx="2713355" cy="22999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99820" y="934720"/>
            <a:ext cx="5948045" cy="46983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4980" y="1690370"/>
            <a:ext cx="3259455" cy="321183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8175" y="779780"/>
            <a:ext cx="6161405" cy="52654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2430" y="1691005"/>
            <a:ext cx="3228975" cy="31191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4050" y="675005"/>
            <a:ext cx="5662930" cy="55079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0585" y="1691005"/>
            <a:ext cx="3515995" cy="30499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25525" y="821055"/>
            <a:ext cx="5808980" cy="54133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2895" y="2021840"/>
            <a:ext cx="2895600" cy="29203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7565" y="364490"/>
            <a:ext cx="5671820" cy="58026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2010" y="1691005"/>
            <a:ext cx="3602355" cy="30981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29690" y="226695"/>
            <a:ext cx="8504555" cy="629793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3982720" y="1329055"/>
            <a:ext cx="15240" cy="361950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6427470" y="1398905"/>
            <a:ext cx="151130" cy="226060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9143365" y="1429385"/>
            <a:ext cx="151130" cy="24130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997960" y="4220845"/>
            <a:ext cx="15240" cy="301625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6442710" y="4250690"/>
            <a:ext cx="105410" cy="196215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8856980" y="4220845"/>
            <a:ext cx="226060" cy="180975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600"/>
            <a:ext cx="12192000" cy="6400800"/>
            <a:chOff x="0" y="228600"/>
            <a:chExt cx="9144000" cy="6400800"/>
          </a:xfrm>
        </p:grpSpPr>
        <p:pic>
          <p:nvPicPr>
            <p:cNvPr id="2050" name="Picture 2" descr="Kết quả hình ảnh cho cute background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256"/>
            <a:stretch>
              <a:fillRect/>
            </a:stretch>
          </p:blipFill>
          <p:spPr bwMode="auto">
            <a:xfrm>
              <a:off x="0" y="228600"/>
              <a:ext cx="9144000" cy="640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1283572" y="3219271"/>
              <a:ext cx="6476524" cy="10147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ĐỒNG HỒ - THỜI GIAN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36980" y="469265"/>
            <a:ext cx="9718040" cy="591947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>
            <a:off x="4692015" y="3148965"/>
            <a:ext cx="316865" cy="226695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 flipV="1">
            <a:off x="8494395" y="3541395"/>
            <a:ext cx="271780" cy="211455"/>
          </a:xfrm>
          <a:prstGeom prst="straightConnector1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VT-P\Desktop\NỀN PP\73082290_806002039856818_5426739531237818368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91935" y="2362200"/>
            <a:ext cx="3943985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Dặn</a:t>
            </a:r>
            <a:r>
              <a:rPr lang="en-US" sz="96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dò</a:t>
            </a:r>
            <a:endParaRPr lang="en-US" sz="96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>
            <a:fillRect/>
          </a:stretch>
        </p:blipFill>
        <p:spPr>
          <a:xfrm>
            <a:off x="2209801" y="0"/>
            <a:ext cx="7772396" cy="430132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57586" y="4057324"/>
            <a:ext cx="66768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 sz="36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3600" b="1" dirty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  <a:endParaRPr lang="en-US" sz="3600" b="1" cap="none" spc="0" dirty="0">
              <a:ln w="6600">
                <a:solidFill>
                  <a:srgbClr val="7030A0"/>
                </a:solidFill>
                <a:prstDash val="solid"/>
              </a:ln>
              <a:solidFill>
                <a:srgbClr val="00206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chrysanthemum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0" y="1878538"/>
            <a:ext cx="12191999" cy="114174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1" y="666206"/>
            <a:ext cx="2724282" cy="22337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514" y="235132"/>
            <a:ext cx="2808515" cy="1462820"/>
          </a:xfrm>
          <a:prstGeom prst="rect">
            <a:avLst/>
          </a:prstGeom>
        </p:spPr>
      </p:pic>
      <p:pic>
        <p:nvPicPr>
          <p:cNvPr id="10" name="Picture 9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753" y="822960"/>
            <a:ext cx="2803197" cy="21031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554" y="287382"/>
            <a:ext cx="2862036" cy="1478553"/>
          </a:xfrm>
          <a:prstGeom prst="rect">
            <a:avLst/>
          </a:prstGeom>
        </p:spPr>
      </p:pic>
      <p:pic>
        <p:nvPicPr>
          <p:cNvPr id="12" name="Picture 11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069" y="3984170"/>
            <a:ext cx="2769325" cy="223374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070" y="3409405"/>
            <a:ext cx="2781614" cy="1580385"/>
          </a:xfrm>
          <a:prstGeom prst="rect">
            <a:avLst/>
          </a:prstGeom>
        </p:spPr>
      </p:pic>
      <p:pic>
        <p:nvPicPr>
          <p:cNvPr id="14" name="Picture 13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023" y="4065736"/>
            <a:ext cx="2904674" cy="209993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422" y="3331029"/>
            <a:ext cx="2984743" cy="165898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" action="ppaction://noaction"/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/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Chúc</a:t>
            </a:r>
            <a:r>
              <a:rPr 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mừng</a:t>
            </a:r>
            <a:r>
              <a:rPr 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en-US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lang="en-US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7" name="Rectangle: Folded Corner 26"/>
          <p:cNvSpPr/>
          <p:nvPr/>
        </p:nvSpPr>
        <p:spPr>
          <a:xfrm>
            <a:off x="508000" y="275770"/>
            <a:ext cx="9622971" cy="2298987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Ngày 20/11 là thứ mấy?</a:t>
            </a:r>
          </a:p>
        </p:txBody>
      </p:sp>
      <p:sp>
        <p:nvSpPr>
          <p:cNvPr id="28" name="Rectangle: Folded Corner 27"/>
          <p:cNvSpPr/>
          <p:nvPr/>
        </p:nvSpPr>
        <p:spPr>
          <a:xfrm>
            <a:off x="2588455" y="2622007"/>
            <a:ext cx="3871797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anose="02020603050405020304" charset="0"/>
                <a:ea typeface="Tahoma" panose="020B0604030504040204" pitchFamily="34" charset="0"/>
                <a:cs typeface="Times New Roman" panose="02020603050405020304" charset="0"/>
              </a:rPr>
              <a:t>Thứ bảy</a:t>
            </a:r>
          </a:p>
        </p:txBody>
      </p:sp>
      <p:sp>
        <p:nvSpPr>
          <p:cNvPr id="33" name="Rectangle 32"/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Pentagon 30">
            <a:hlinkClick r:id="rId10" action="ppaction://hlinksldjump"/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9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/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97955" y="3114675"/>
            <a:ext cx="3274695" cy="32289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chimes.wav"/>
          </p:stSnd>
        </p:sndAc>
      </p:transition>
    </mc:Choice>
    <mc:Fallback xmlns="">
      <p:transition>
        <p:sndAc>
          <p:stSnd>
            <p:snd r:embed="rId1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bldLvl="0" animBg="1"/>
      <p:bldP spid="9" grpId="1" bldLvl="0" animBg="1"/>
      <p:bldP spid="27" grpId="0" bldLvl="0" animBg="1"/>
      <p:bldP spid="2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/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Chúc</a:t>
            </a:r>
            <a:r>
              <a:rPr kumimoji="0" lang="en-US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mừng</a:t>
            </a:r>
            <a:r>
              <a:rPr kumimoji="0" lang="en-US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/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 rot="5600923">
            <a:off x="1503566" y="5194528"/>
            <a:ext cx="2438330" cy="250979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10" action="ppaction://hlinksldjump"/>
          </p:cNvPr>
          <p:cNvSpPr/>
          <p:nvPr/>
        </p:nvSpPr>
        <p:spPr>
          <a:xfrm rot="586976" flipH="1">
            <a:off x="1511226" y="3793448"/>
            <a:ext cx="2310938" cy="899514"/>
          </a:xfrm>
          <a:prstGeom prst="homePlate">
            <a:avLst/>
          </a:prstGeom>
          <a:blipFill>
            <a:blip r:embed="rId9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51877" y="5584075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/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089429" y="579667"/>
            <a:ext cx="436753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Ngày 26/3 là thứ mấy?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631815" y="2175510"/>
            <a:ext cx="3573145" cy="3277235"/>
          </a:xfrm>
          <a:prstGeom prst="rect">
            <a:avLst/>
          </a:prstGeom>
        </p:spPr>
      </p:pic>
      <p:sp>
        <p:nvSpPr>
          <p:cNvPr id="28" name="Rectangle: Folded Corner 27"/>
          <p:cNvSpPr/>
          <p:nvPr/>
        </p:nvSpPr>
        <p:spPr>
          <a:xfrm>
            <a:off x="1566740" y="2694397"/>
            <a:ext cx="3871797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anose="02020603050405020304" charset="0"/>
                <a:ea typeface="Tahoma" panose="020B0604030504040204" pitchFamily="34" charset="0"/>
                <a:cs typeface="Times New Roman" panose="02020603050405020304" charset="0"/>
              </a:rPr>
              <a:t>Thứ sáu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chimes.wav"/>
          </p:stSnd>
        </p:sndAc>
      </p:transition>
    </mc:Choice>
    <mc:Fallback xmlns="">
      <p:transition>
        <p:sndAc>
          <p:stSnd>
            <p:snd r:embed="rId1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bldLvl="0" animBg="1"/>
      <p:bldP spid="9" grpId="1" bldLvl="0" animBg="1"/>
      <p:bldP spid="27" grpId="0" bldLvl="0" animBg="1"/>
      <p:bldP spid="28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895" y="4860841"/>
            <a:ext cx="1969179" cy="17436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/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Chúc</a:t>
            </a:r>
            <a:r>
              <a:rPr kumimoji="0" lang="en-US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mừng</a:t>
            </a:r>
            <a:r>
              <a:rPr kumimoji="0" lang="en-US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kumimoji="0" lang="en-US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/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 rot="5600923">
            <a:off x="1719977" y="4839369"/>
            <a:ext cx="2438330" cy="250979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10" action="ppaction://hlinksldjump"/>
          </p:cNvPr>
          <p:cNvSpPr/>
          <p:nvPr/>
        </p:nvSpPr>
        <p:spPr>
          <a:xfrm rot="586976" flipH="1">
            <a:off x="1619722" y="3632922"/>
            <a:ext cx="2310938" cy="899514"/>
          </a:xfrm>
          <a:prstGeom prst="homePlate">
            <a:avLst/>
          </a:prstGeom>
          <a:blipFill>
            <a:blip r:embed="rId9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689" y="5330857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/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259" y="5582014"/>
            <a:ext cx="1164057" cy="127598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82312" y="2764547"/>
            <a:ext cx="880161" cy="84319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710" y="3892372"/>
            <a:ext cx="714375" cy="11906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34318" y="427521"/>
            <a:ext cx="3349625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1/6 là thứ mấy?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18860" y="2221865"/>
            <a:ext cx="3245485" cy="3510280"/>
          </a:xfrm>
          <a:prstGeom prst="rect">
            <a:avLst/>
          </a:prstGeom>
        </p:spPr>
      </p:pic>
      <p:sp>
        <p:nvSpPr>
          <p:cNvPr id="28" name="Rectangle: Folded Corner 27"/>
          <p:cNvSpPr/>
          <p:nvPr/>
        </p:nvSpPr>
        <p:spPr>
          <a:xfrm>
            <a:off x="2167450" y="2480402"/>
            <a:ext cx="3871797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anose="02020603050405020304" charset="0"/>
                <a:ea typeface="Tahoma" panose="020B0604030504040204" pitchFamily="34" charset="0"/>
                <a:cs typeface="Times New Roman" panose="02020603050405020304" charset="0"/>
              </a:rPr>
              <a:t>Thứ ba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chimes.wav"/>
          </p:stSnd>
        </p:sndAc>
      </p:transition>
    </mc:Choice>
    <mc:Fallback xmlns="">
      <p:transition>
        <p:sndAc>
          <p:stSnd>
            <p:snd r:embed="rId1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bldLvl="0" animBg="1"/>
      <p:bldP spid="9" grpId="1" bldLvl="0" animBg="1"/>
      <p:bldP spid="27" grpId="0" bldLvl="0" animBg="1"/>
      <p:bldP spid="28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/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Chúc</a:t>
            </a:r>
            <a:r>
              <a:rPr kumimoji="0" lang="en-US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mừng</a:t>
            </a:r>
            <a:r>
              <a:rPr kumimoji="0" lang="en-US" sz="1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/>
          <p:cNvSpPr/>
          <p:nvPr/>
        </p:nvSpPr>
        <p:spPr>
          <a:xfrm>
            <a:off x="1969477" y="275771"/>
            <a:ext cx="7680960" cy="224234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/>
          <p:cNvSpPr/>
          <p:nvPr/>
        </p:nvSpPr>
        <p:spPr>
          <a:xfrm>
            <a:off x="1997613" y="2539086"/>
            <a:ext cx="35706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charset="0"/>
                <a:ea typeface="Tahoma" panose="020B0604030504040204" pitchFamily="34" charset="0"/>
                <a:cs typeface="Times New Roman" panose="02020603050405020304" charset="0"/>
              </a:rPr>
              <a:t>Thứ năm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charset="0"/>
              <a:ea typeface="Tahoma" panose="020B0604030504040204" pitchFamily="34" charset="0"/>
              <a:cs typeface="Times New Roman" panose="02020603050405020304" charset="0"/>
            </a:endParaRPr>
          </a:p>
        </p:txBody>
      </p:sp>
      <p:sp>
        <p:nvSpPr>
          <p:cNvPr id="33" name="Rectangle 32"/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10" action="ppaction://hlinksldjump"/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9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/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146330" y="236303"/>
            <a:ext cx="5012931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3000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19/8 là thứ mấy?</a:t>
            </a:r>
            <a:endParaRPr lang="en-US" sz="2400" i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166485" y="2809240"/>
            <a:ext cx="3161665" cy="36214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3" name="chimes.wav"/>
          </p:stSnd>
        </p:sndAc>
      </p:transition>
    </mc:Choice>
    <mc:Fallback xmlns="">
      <p:transition>
        <p:sndAc>
          <p:stSnd>
            <p:snd r:embed="rId1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bldLvl="0" animBg="1"/>
      <p:bldP spid="9" grpId="1" bldLvl="0" animBg="1"/>
      <p:bldP spid="27" grpId="0" bldLvl="0" animBg="1"/>
      <p:bldP spid="28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600"/>
            <a:ext cx="12192000" cy="6400800"/>
            <a:chOff x="0" y="228600"/>
            <a:chExt cx="9144000" cy="6400800"/>
          </a:xfrm>
        </p:grpSpPr>
        <p:pic>
          <p:nvPicPr>
            <p:cNvPr id="2050" name="Picture 2" descr="Kết quả hình ảnh cho cute background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256"/>
            <a:stretch>
              <a:fillRect/>
            </a:stretch>
          </p:blipFill>
          <p:spPr bwMode="auto">
            <a:xfrm>
              <a:off x="0" y="228600"/>
              <a:ext cx="9144000" cy="640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1283572" y="3219271"/>
              <a:ext cx="6476524" cy="19380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ĐỒNG HỒ - THỜI GIAN</a:t>
              </a:r>
            </a:p>
            <a:p>
              <a:pPr algn="ctr"/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(2 tiết)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30 -ĐỒNG HỒ - THỜI GIAN"/>
  <p:tag name="ISPRING_ULTRA_SCORM_COURSE_ID" val="EA3BC114-EA50-431A-89CE-19D0198727FB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30 -ĐỒNG HỒ - THỜI GIA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2CD11C5-5E02-4381-9E57-C942F3825C16}:26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DF3676A-230D-4475-A756-4BC70BE43495}:26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AC0BCA-5E53-45BA-868F-DB94BA7B5455}:26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C1B5F1-6E84-46D4-B924-122CB3C1A344}:27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4ACD343-0FCD-45A6-AE29-FD2F47B03891}:27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26A5132-F1E0-4DAC-8F49-63A6D2BBBBAC}:27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48D69BA-95E8-4CD5-9B35-85D9F3AC0F26}:27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039030C-D27D-4F8A-B53A-A33966BB08A0}:27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9520C12-60A3-48B1-809F-0F7B543500D3}:27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A61C211-0944-43E7-8BA0-09A1384E574F}:27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D2737C-716A-4249-9ED4-3E5C2F873FD8}:25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192444A-41E6-4822-BF8B-40F2852B6669}:27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6A58F65-A472-49A8-B756-63FA9CC032B8}:28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34EC8E4-650B-412B-B14B-8574CBBBB9F5}:2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2EEE411-95EF-4987-8821-6040E0C73274}:25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1ED09F9-3C2B-4967-B62F-5FB2F02CA89A}:26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6DF9A92-6D20-4CAF-A306-DA4F8ABE157D}:26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1AFC26E-2FC4-432C-A785-DB3F642CC1F0}:26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329B0B-2EF3-4230-B1D9-57542C6056C1}:26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5B12A5D-1E69-483D-84F6-51CA65E6782B}:26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3AFB22A-4361-4EFE-A46A-D380F37ACDFE}:266"/>
</p:tagLst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Microsoft Office PowerPoint</Application>
  <PresentationFormat>Widescreen</PresentationFormat>
  <Paragraphs>27</Paragraphs>
  <Slides>21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Tahoma</vt:lpstr>
      <vt:lpstr>Times New Roman</vt:lpstr>
      <vt:lpstr>1_Office Theme</vt:lpstr>
      <vt:lpstr>2_Office Theme</vt:lpstr>
      <vt:lpstr>3_Office Theme</vt:lpstr>
      <vt:lpstr>CHÀO MỪNG CÁC CON ĐẾN VỚI TIẾT TOÁN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T_30 -ĐỒNG HỒ - THỜI GIAN</dc:title>
  <dc:creator/>
  <cp:lastModifiedBy>Administrator</cp:lastModifiedBy>
  <cp:revision>4</cp:revision>
  <dcterms:created xsi:type="dcterms:W3CDTF">2020-10-02T03:43:00Z</dcterms:created>
  <dcterms:modified xsi:type="dcterms:W3CDTF">2024-08-01T14:22:06Z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