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21"/>
  </p:notesMasterIdLst>
  <p:sldIdLst>
    <p:sldId id="257" r:id="rId5"/>
    <p:sldId id="269" r:id="rId6"/>
    <p:sldId id="270" r:id="rId7"/>
    <p:sldId id="271" r:id="rId8"/>
    <p:sldId id="272" r:id="rId9"/>
    <p:sldId id="273" r:id="rId10"/>
    <p:sldId id="258" r:id="rId11"/>
    <p:sldId id="259" r:id="rId12"/>
    <p:sldId id="260" r:id="rId13"/>
    <p:sldId id="261" r:id="rId14"/>
    <p:sldId id="263" r:id="rId15"/>
    <p:sldId id="264" r:id="rId16"/>
    <p:sldId id="265" r:id="rId17"/>
    <p:sldId id="266" r:id="rId18"/>
    <p:sldId id="267" r:id="rId19"/>
    <p:sldId id="268" r:id="rId20"/>
  </p:sldIdLst>
  <p:sldSz cx="12192000" cy="6858000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426D0B-0F8E-4B01-B784-7C325D91721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294D21-2A65-4B32-811A-DD0078A9F5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133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294D21-2A65-4B32-811A-DD0078A9F56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421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7057A-3CB6-4482-95B3-991E6705BD3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png"/><Relationship Id="rId18" Type="http://schemas.openxmlformats.org/officeDocument/2006/relationships/image" Target="../media/image12.GIF"/><Relationship Id="rId3" Type="http://schemas.openxmlformats.org/officeDocument/2006/relationships/audio" Target="../media/audio1.wav"/><Relationship Id="rId21" Type="http://schemas.openxmlformats.org/officeDocument/2006/relationships/image" Target="../media/image15.GIF"/><Relationship Id="rId7" Type="http://schemas.openxmlformats.org/officeDocument/2006/relationships/image" Target="../media/image5.png"/><Relationship Id="rId12" Type="http://schemas.openxmlformats.org/officeDocument/2006/relationships/slide" Target="slide4.xml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35.xml"/><Relationship Id="rId16" Type="http://schemas.openxmlformats.org/officeDocument/2006/relationships/slide" Target="slide6.xml"/><Relationship Id="rId20" Type="http://schemas.openxmlformats.org/officeDocument/2006/relationships/image" Target="../media/image14.GIF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0.png"/><Relationship Id="rId10" Type="http://schemas.openxmlformats.org/officeDocument/2006/relationships/slide" Target="slide3.xml"/><Relationship Id="rId19" Type="http://schemas.openxmlformats.org/officeDocument/2006/relationships/image" Target="../media/image13.GIF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slide" Target="slide5.xml"/><Relationship Id="rId22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4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5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6.xml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7.xml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06400"/>
            <a:ext cx="9144000" cy="2387600"/>
          </a:xfrm>
        </p:spPr>
        <p:txBody>
          <a:bodyPr>
            <a:normAutofit/>
          </a:bodyPr>
          <a:lstStyle/>
          <a:p>
            <a:r>
              <a:rPr lang="en-US" sz="6600" b="1" dirty="0">
                <a:solidFill>
                  <a:schemeClr val="bg1"/>
                </a:solidFill>
              </a:rPr>
              <a:t>TOÁN LỚP 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794000"/>
            <a:ext cx="9144000" cy="1655762"/>
          </a:xfrm>
        </p:spPr>
        <p:txBody>
          <a:bodyPr>
            <a:normAutofit fontScale="90000" lnSpcReduction="10000"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Em ôn lại những gì đã học</a:t>
            </a:r>
          </a:p>
          <a:p>
            <a:r>
              <a:rPr lang="en-US" sz="5400" dirty="0">
                <a:solidFill>
                  <a:schemeClr val="bg1"/>
                </a:solidFill>
              </a:rPr>
              <a:t>(2 tiết)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1111885" y="1883410"/>
            <a:ext cx="1647190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45</a:t>
            </a:r>
          </a:p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50</a:t>
            </a:r>
          </a:p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－</a:t>
            </a:r>
            <a:endParaRPr lang="en-US" sz="40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95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3554095" y="1991995"/>
            <a:ext cx="1647190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34</a:t>
            </a:r>
          </a:p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24</a:t>
            </a:r>
          </a:p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－</a:t>
            </a:r>
            <a:endParaRPr lang="en-US" sz="40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10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5996940" y="1883410"/>
            <a:ext cx="1647190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22</a:t>
            </a:r>
          </a:p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7</a:t>
            </a:r>
          </a:p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－</a:t>
            </a:r>
            <a:endParaRPr lang="en-US" sz="40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29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8717280" y="1991995"/>
            <a:ext cx="1647190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97</a:t>
            </a:r>
          </a:p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3</a:t>
            </a:r>
          </a:p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－</a:t>
            </a:r>
            <a:endParaRPr lang="en-US" sz="40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94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5596255" y="2359660"/>
            <a:ext cx="4006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+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534035" y="2044065"/>
            <a:ext cx="4006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+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3265170" y="2280285"/>
            <a:ext cx="4006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-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8444230" y="2516505"/>
            <a:ext cx="4006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-</a:t>
            </a:r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01613"/>
            <a:ext cx="10972800" cy="1143000"/>
          </a:xfrm>
        </p:spPr>
        <p:txBody>
          <a:bodyPr/>
          <a:lstStyle/>
          <a:p>
            <a:endParaRPr lang="en-US" sz="360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36015" y="1344930"/>
            <a:ext cx="9968230" cy="3654425"/>
          </a:xfrm>
          <a:prstGeom prst="rect">
            <a:avLst/>
          </a:prstGeom>
        </p:spPr>
      </p:pic>
      <p:sp>
        <p:nvSpPr>
          <p:cNvPr id="7" name="Text Box 6"/>
          <p:cNvSpPr txBox="1"/>
          <p:nvPr/>
        </p:nvSpPr>
        <p:spPr>
          <a:xfrm>
            <a:off x="4857115" y="2651125"/>
            <a:ext cx="10807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= 30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4857115" y="3640455"/>
            <a:ext cx="10807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= 80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9598660" y="2651125"/>
            <a:ext cx="10807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= 39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9732010" y="3640455"/>
            <a:ext cx="10807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= 23</a:t>
            </a:r>
          </a:p>
        </p:txBody>
      </p:sp>
    </p:spTree>
    <p:custDataLst>
      <p:tags r:id="rId1"/>
    </p:custData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0" grpId="0"/>
      <p:bldP spid="10" grpId="1"/>
      <p:bldP spid="11" grpId="0"/>
      <p:bldP spid="11" grpId="1"/>
      <p:bldP spid="12" grpId="0"/>
      <p:bldP spid="1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39135" y="686435"/>
            <a:ext cx="8843645" cy="5194300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>
            <a:off x="83820" y="1570355"/>
            <a:ext cx="4481195" cy="2744470"/>
          </a:xfrm>
          <a:prstGeom prst="cloud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charset="0"/>
                <a:cs typeface="Times New Roman" panose="02020603050405020304" charset="0"/>
              </a:rPr>
              <a:t>có 9 hình tròn, 7 hình vuông, 7 hình tam giác, 3 hình  chữ nhật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04215" y="1696720"/>
            <a:ext cx="10114280" cy="349504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290570" y="2371725"/>
            <a:ext cx="3436620" cy="2975610"/>
          </a:xfrm>
          <a:prstGeom prst="ellipse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47420" y="471170"/>
            <a:ext cx="10297795" cy="501142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8402955" y="3646805"/>
            <a:ext cx="1275080" cy="43751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Times New Roman" panose="02020603050405020304" charset="0"/>
                <a:cs typeface="Times New Roman" panose="02020603050405020304" charset="0"/>
              </a:rPr>
              <a:t>Thứ tư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391150" y="4909820"/>
            <a:ext cx="2695575" cy="50990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Times New Roman" panose="02020603050405020304" charset="0"/>
                <a:cs typeface="Times New Roman" panose="02020603050405020304" charset="0"/>
              </a:rPr>
              <a:t>Thứ tư tuần sau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2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6280" y="386715"/>
            <a:ext cx="10332720" cy="5751830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3642360" y="2493645"/>
            <a:ext cx="6559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charset="0"/>
                <a:cs typeface="Times New Roman" panose="02020603050405020304" charset="0"/>
              </a:rPr>
              <a:t>85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5099685" y="2529840"/>
            <a:ext cx="6553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charset="0"/>
                <a:cs typeface="Times New Roman" panose="02020603050405020304" charset="0"/>
              </a:rPr>
              <a:t>35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4486275" y="2529840"/>
            <a:ext cx="5346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charset="0"/>
                <a:cs typeface="Times New Roman" panose="02020603050405020304" charset="0"/>
              </a:rPr>
              <a:t>-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6040120" y="2529840"/>
            <a:ext cx="6673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charset="0"/>
                <a:cs typeface="Times New Roman" panose="02020603050405020304" charset="0"/>
              </a:rPr>
              <a:t>55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6040120" y="3519170"/>
            <a:ext cx="6673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charset="0"/>
                <a:cs typeface="Times New Roman" panose="02020603050405020304" charset="0"/>
              </a:rPr>
              <a:t>55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70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602"/>
            <a:ext cx="12191995" cy="6856793"/>
          </a:xfrm>
          <a:prstGeom prst="rect">
            <a:avLst/>
          </a:prstGeom>
        </p:spPr>
      </p:pic>
      <p:pic>
        <p:nvPicPr>
          <p:cNvPr id="32" name="1b" descr="A close up of a logo&#10;&#10;Description generated with high confidence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817" y="1099333"/>
            <a:ext cx="3218967" cy="2243522"/>
          </a:xfrm>
          <a:prstGeom prst="rect">
            <a:avLst/>
          </a:prstGeom>
        </p:spPr>
      </p:pic>
      <p:pic>
        <p:nvPicPr>
          <p:cNvPr id="34" name="2b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165" y="1099333"/>
            <a:ext cx="3212870" cy="2255716"/>
          </a:xfrm>
          <a:prstGeom prst="rect">
            <a:avLst/>
          </a:prstGeom>
        </p:spPr>
      </p:pic>
      <p:pic>
        <p:nvPicPr>
          <p:cNvPr id="36" name="3b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063" y="3417188"/>
            <a:ext cx="3194581" cy="2225233"/>
          </a:xfrm>
          <a:prstGeom prst="rect">
            <a:avLst/>
          </a:prstGeom>
        </p:spPr>
      </p:pic>
      <p:pic>
        <p:nvPicPr>
          <p:cNvPr id="38" name="4b" descr="A close up of a logo&#10;&#10;Description generated with high confidence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264" y="3438230"/>
            <a:ext cx="3176291" cy="2225233"/>
          </a:xfrm>
          <a:prstGeom prst="rect">
            <a:avLst/>
          </a:prstGeom>
        </p:spPr>
      </p:pic>
      <p:pic>
        <p:nvPicPr>
          <p:cNvPr id="40" name="1a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914" y="1093575"/>
            <a:ext cx="3212870" cy="2312293"/>
          </a:xfrm>
          <a:prstGeom prst="rect">
            <a:avLst/>
          </a:prstGeom>
        </p:spPr>
      </p:pic>
      <p:pic>
        <p:nvPicPr>
          <p:cNvPr id="41" name="2a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832" y="1095540"/>
            <a:ext cx="3205203" cy="2305071"/>
          </a:xfrm>
          <a:prstGeom prst="rect">
            <a:avLst/>
          </a:prstGeom>
        </p:spPr>
      </p:pic>
      <p:pic>
        <p:nvPicPr>
          <p:cNvPr id="42" name="3a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254" y="3423056"/>
            <a:ext cx="3176291" cy="2291294"/>
          </a:xfrm>
          <a:prstGeom prst="rect">
            <a:avLst/>
          </a:prstGeom>
        </p:spPr>
      </p:pic>
      <p:pic>
        <p:nvPicPr>
          <p:cNvPr id="43" name="4a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097" y="3430982"/>
            <a:ext cx="3173458" cy="2308524"/>
          </a:xfrm>
          <a:prstGeom prst="rect">
            <a:avLst/>
          </a:prstGeom>
        </p:spPr>
      </p:pic>
      <p:pic>
        <p:nvPicPr>
          <p:cNvPr id="53" name="Picture 52" descr="A close up of a logo&#10;&#10;Description generated with very high confidence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9008">
            <a:off x="11579833" y="2857144"/>
            <a:ext cx="241845" cy="196196"/>
          </a:xfrm>
          <a:prstGeom prst="rect">
            <a:avLst/>
          </a:prstGeom>
        </p:spPr>
      </p:pic>
      <p:pic>
        <p:nvPicPr>
          <p:cNvPr id="57" name="buom" descr="A insect on the ground&#10;&#10;Description generated with high confidence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0510">
            <a:off x="1835381" y="2493526"/>
            <a:ext cx="963915" cy="9234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426" y="4934926"/>
            <a:ext cx="506290" cy="5062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73" y="144615"/>
            <a:ext cx="868643" cy="644243"/>
          </a:xfrm>
          <a:prstGeom prst="rect">
            <a:avLst/>
          </a:prstGeom>
        </p:spPr>
      </p:pic>
      <p:pic>
        <p:nvPicPr>
          <p:cNvPr id="4" name="Picture 3">
            <a:hlinkClick r:id="rId16" action="ppaction://hlinksldjump"/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52" b="11202"/>
          <a:stretch>
            <a:fillRect/>
          </a:stretch>
        </p:blipFill>
        <p:spPr>
          <a:xfrm>
            <a:off x="7446645" y="6219825"/>
            <a:ext cx="1506247" cy="55816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0066" y="1354238"/>
            <a:ext cx="135255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9 + 4 =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50066" y="3300714"/>
            <a:ext cx="196596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Đáp án: 13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4" action="ppaction://hlinksldjump"/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0066" y="1354238"/>
            <a:ext cx="166497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55 - 12 =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50066" y="3300714"/>
            <a:ext cx="196596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Đáp án: 43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4" action="ppaction://hlinksldjump"/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50066" y="1354238"/>
            <a:ext cx="208978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35 +5 + 6 =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0066" y="3300714"/>
            <a:ext cx="196596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Đáp án: 46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4" action="ppaction://hlinksldjump"/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0066" y="1354238"/>
            <a:ext cx="200342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69 - 2 - 6 =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50066" y="3300714"/>
            <a:ext cx="196596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Đáp án: 61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20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83690" y="728345"/>
            <a:ext cx="9023985" cy="554799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4796790" y="2322195"/>
            <a:ext cx="10579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= 7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4796790" y="3495675"/>
            <a:ext cx="10579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= 17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4796790" y="4565650"/>
            <a:ext cx="10579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= 67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7388225" y="2322195"/>
            <a:ext cx="10579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= 5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7388225" y="3399155"/>
            <a:ext cx="10579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= 15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7388225" y="4565650"/>
            <a:ext cx="10579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= 45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10130155" y="2322195"/>
            <a:ext cx="10579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= 80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10130155" y="3399155"/>
            <a:ext cx="10579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= 70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10130155" y="4565650"/>
            <a:ext cx="10579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= 10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56030" y="855345"/>
            <a:ext cx="9546590" cy="527113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030" y="202883"/>
            <a:ext cx="10972800" cy="1143000"/>
          </a:xfrm>
        </p:spPr>
        <p:txBody>
          <a:bodyPr/>
          <a:lstStyle/>
          <a:p>
            <a:endParaRPr lang="en-US" sz="40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876935" y="1612900"/>
            <a:ext cx="1647190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66</a:t>
            </a:r>
          </a:p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13</a:t>
            </a:r>
          </a:p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－</a:t>
            </a:r>
            <a:endParaRPr lang="en-US" sz="40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79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3107690" y="1727835"/>
            <a:ext cx="1647190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73</a:t>
            </a:r>
          </a:p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31</a:t>
            </a:r>
          </a:p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－</a:t>
            </a:r>
            <a:endParaRPr lang="en-US" sz="40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42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5800725" y="1727835"/>
            <a:ext cx="1647190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54</a:t>
            </a:r>
          </a:p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33</a:t>
            </a:r>
          </a:p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－</a:t>
            </a:r>
            <a:endParaRPr lang="en-US" sz="40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87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8686165" y="1727835"/>
            <a:ext cx="1647190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86</a:t>
            </a:r>
          </a:p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20</a:t>
            </a:r>
          </a:p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－</a:t>
            </a:r>
            <a:endParaRPr lang="en-US" sz="40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66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534035" y="2044065"/>
            <a:ext cx="4006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+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5400040" y="2231390"/>
            <a:ext cx="4006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+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2792095" y="2146300"/>
            <a:ext cx="4006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-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8285480" y="2146300"/>
            <a:ext cx="4006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-</a:t>
            </a:r>
          </a:p>
        </p:txBody>
      </p: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31- Em ôn lại những gì đã học"/>
  <p:tag name="ISPRING_ULTRA_SCORM_COURSE_ID" val="E8D4A656-6517-4B1D-9AA7-68194DDF278D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31- Em ôn lại những gì đã học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7CD271C-5311-4685-922F-ED62873AF28A}:26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34DA967-4BE4-4584-B363-C897FD70D42E}:26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D5D95D9-99C2-40FD-82C2-C91405C6871E}:26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35A1D93-1C00-41CB-B9C9-8D31F81540D2}:26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3C5195B-8DB3-4EAA-B0FF-6704301F0CEE}:26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56D5239-C3BA-49AF-9F42-897AFEF62A4F}:26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1AC15E6-DFE3-4329-9991-C9A317A087ED}:26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78D7B8E-FC0B-49B6-A314-699FAE2DC09B}:26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5EF6FDC-C533-4B40-BC1A-D9157E3A1D87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9709ACA-DE72-4356-B559-AE2AFD4BBCD2}:26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1AD1E66-D108-4827-BD7C-E6056E7F6BFB}:27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B22560F-2AFB-42EE-BCD8-12367F799731}:27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F1FEA6E-5516-4453-838C-6B9A4A7816D3}:27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A63E821-76D3-4917-BFD9-BB1552422345}:27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A84FED7-E38E-453C-9AE3-6A08802B2325}:25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054164B-56BB-4F73-8346-2FFDEDD67BA0}:259"/>
</p:tagLst>
</file>

<file path=ppt/theme/theme1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152</Words>
  <Application>Microsoft Office PowerPoint</Application>
  <PresentationFormat>Widescreen</PresentationFormat>
  <Paragraphs>74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1_Default Design</vt:lpstr>
      <vt:lpstr>Default Design</vt:lpstr>
      <vt:lpstr>2_Office Theme</vt:lpstr>
      <vt:lpstr>1_Office Theme</vt:lpstr>
      <vt:lpstr>TOÁN LỚP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T_31- Em ôn lại những gì đã học</dc:title>
  <dc:creator/>
  <cp:lastModifiedBy>Administrator</cp:lastModifiedBy>
  <cp:revision>4</cp:revision>
  <dcterms:created xsi:type="dcterms:W3CDTF">2020-10-01T15:34:00Z</dcterms:created>
  <dcterms:modified xsi:type="dcterms:W3CDTF">2024-08-01T14:22:36Z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