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3" r:id="rId3"/>
    <p:sldMasterId id="2147483685" r:id="rId4"/>
    <p:sldMasterId id="2147483697" r:id="rId5"/>
  </p:sldMasterIdLst>
  <p:notesMasterIdLst>
    <p:notesMasterId r:id="rId14"/>
  </p:notesMasterIdLst>
  <p:sldIdLst>
    <p:sldId id="308" r:id="rId6"/>
    <p:sldId id="310" r:id="rId7"/>
    <p:sldId id="309" r:id="rId8"/>
    <p:sldId id="304" r:id="rId9"/>
    <p:sldId id="305" r:id="rId10"/>
    <p:sldId id="303" r:id="rId11"/>
    <p:sldId id="301" r:id="rId12"/>
    <p:sldId id="311" r:id="rId13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3">
          <p15:clr>
            <a:srgbClr val="A4A3A4"/>
          </p15:clr>
        </p15:guide>
        <p15:guide id="2" pos="285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3333FF"/>
    <a:srgbClr val="0000CC"/>
    <a:srgbClr val="B2B2B2"/>
    <a:srgbClr val="808080"/>
    <a:srgbClr val="993300"/>
    <a:srgbClr val="0099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491"/>
  </p:normalViewPr>
  <p:slideViewPr>
    <p:cSldViewPr showGuides="1">
      <p:cViewPr varScale="1">
        <p:scale>
          <a:sx n="121" d="100"/>
          <a:sy n="121" d="100"/>
        </p:scale>
        <p:origin x="1314" y="102"/>
      </p:cViewPr>
      <p:guideLst>
        <p:guide orient="horz" pos="2143"/>
        <p:guide pos="285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tags" Target="tags/tag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AE02E6-ABBC-4650-BD51-A505DD0F2C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3B1BC6-2E3F-4DFD-93A2-9435ADE7F1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171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3B1BC6-2E3F-4DFD-93A2-9435ADE7F13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860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253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015"/>
            </a:lvl1pPr>
            <a:lvl2pPr marL="193040" indent="0" algn="ctr">
              <a:buNone/>
              <a:defRPr sz="845"/>
            </a:lvl2pPr>
            <a:lvl3pPr marL="386080" indent="0" algn="ctr">
              <a:buNone/>
              <a:defRPr sz="760"/>
            </a:lvl3pPr>
            <a:lvl4pPr marL="578485" indent="0" algn="ctr">
              <a:buNone/>
              <a:defRPr sz="675"/>
            </a:lvl4pPr>
            <a:lvl5pPr marL="771525" indent="0" algn="ctr">
              <a:buNone/>
              <a:defRPr sz="675"/>
            </a:lvl5pPr>
            <a:lvl6pPr marL="964565" indent="0" algn="ctr">
              <a:buNone/>
              <a:defRPr sz="675"/>
            </a:lvl6pPr>
            <a:lvl7pPr marL="1157605" indent="0" algn="ctr">
              <a:buNone/>
              <a:defRPr sz="675"/>
            </a:lvl7pPr>
            <a:lvl8pPr marL="1350010" indent="0" algn="ctr">
              <a:buNone/>
              <a:defRPr sz="675"/>
            </a:lvl8pPr>
            <a:lvl9pPr marL="1543050" indent="0" algn="ctr">
              <a:buNone/>
              <a:defRPr sz="675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253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015">
                <a:solidFill>
                  <a:schemeClr val="tx1">
                    <a:tint val="75000"/>
                  </a:schemeClr>
                </a:solidFill>
              </a:defRPr>
            </a:lvl1pPr>
            <a:lvl2pPr marL="193040" indent="0">
              <a:buNone/>
              <a:defRPr sz="845">
                <a:solidFill>
                  <a:schemeClr val="tx1">
                    <a:tint val="75000"/>
                  </a:schemeClr>
                </a:solidFill>
              </a:defRPr>
            </a:lvl2pPr>
            <a:lvl3pPr marL="386080" indent="0">
              <a:buNone/>
              <a:defRPr sz="760">
                <a:solidFill>
                  <a:schemeClr val="tx1">
                    <a:tint val="75000"/>
                  </a:schemeClr>
                </a:solidFill>
              </a:defRPr>
            </a:lvl3pPr>
            <a:lvl4pPr marL="578485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4pPr>
            <a:lvl5pPr marL="771525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5pPr>
            <a:lvl6pPr marL="964565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6pPr>
            <a:lvl7pPr marL="1157605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7pPr>
            <a:lvl8pPr marL="1350010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8pPr>
            <a:lvl9pPr marL="1543050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015" b="1"/>
            </a:lvl1pPr>
            <a:lvl2pPr marL="193040" indent="0">
              <a:buNone/>
              <a:defRPr sz="845" b="1"/>
            </a:lvl2pPr>
            <a:lvl3pPr marL="386080" indent="0">
              <a:buNone/>
              <a:defRPr sz="760" b="1"/>
            </a:lvl3pPr>
            <a:lvl4pPr marL="578485" indent="0">
              <a:buNone/>
              <a:defRPr sz="675" b="1"/>
            </a:lvl4pPr>
            <a:lvl5pPr marL="771525" indent="0">
              <a:buNone/>
              <a:defRPr sz="675" b="1"/>
            </a:lvl5pPr>
            <a:lvl6pPr marL="964565" indent="0">
              <a:buNone/>
              <a:defRPr sz="675" b="1"/>
            </a:lvl6pPr>
            <a:lvl7pPr marL="1157605" indent="0">
              <a:buNone/>
              <a:defRPr sz="675" b="1"/>
            </a:lvl7pPr>
            <a:lvl8pPr marL="1350010" indent="0">
              <a:buNone/>
              <a:defRPr sz="675" b="1"/>
            </a:lvl8pPr>
            <a:lvl9pPr marL="1543050" indent="0">
              <a:buNone/>
              <a:defRPr sz="67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015" b="1"/>
            </a:lvl1pPr>
            <a:lvl2pPr marL="193040" indent="0">
              <a:buNone/>
              <a:defRPr sz="845" b="1"/>
            </a:lvl2pPr>
            <a:lvl3pPr marL="386080" indent="0">
              <a:buNone/>
              <a:defRPr sz="760" b="1"/>
            </a:lvl3pPr>
            <a:lvl4pPr marL="578485" indent="0">
              <a:buNone/>
              <a:defRPr sz="675" b="1"/>
            </a:lvl4pPr>
            <a:lvl5pPr marL="771525" indent="0">
              <a:buNone/>
              <a:defRPr sz="675" b="1"/>
            </a:lvl5pPr>
            <a:lvl6pPr marL="964565" indent="0">
              <a:buNone/>
              <a:defRPr sz="675" b="1"/>
            </a:lvl6pPr>
            <a:lvl7pPr marL="1157605" indent="0">
              <a:buNone/>
              <a:defRPr sz="675" b="1"/>
            </a:lvl7pPr>
            <a:lvl8pPr marL="1350010" indent="0">
              <a:buNone/>
              <a:defRPr sz="675" b="1"/>
            </a:lvl8pPr>
            <a:lvl9pPr marL="1543050" indent="0">
              <a:buNone/>
              <a:defRPr sz="67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3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1350"/>
            </a:lvl1pPr>
            <a:lvl2pPr>
              <a:defRPr sz="1180"/>
            </a:lvl2pPr>
            <a:lvl3pPr>
              <a:defRPr sz="1015"/>
            </a:lvl3pPr>
            <a:lvl4pPr>
              <a:defRPr sz="845"/>
            </a:lvl4pPr>
            <a:lvl5pPr>
              <a:defRPr sz="845"/>
            </a:lvl5pPr>
            <a:lvl6pPr>
              <a:defRPr sz="845"/>
            </a:lvl6pPr>
            <a:lvl7pPr>
              <a:defRPr sz="845"/>
            </a:lvl7pPr>
            <a:lvl8pPr>
              <a:defRPr sz="845"/>
            </a:lvl8pPr>
            <a:lvl9pPr>
              <a:defRPr sz="84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675"/>
            </a:lvl1pPr>
            <a:lvl2pPr marL="193040" indent="0">
              <a:buNone/>
              <a:defRPr sz="595"/>
            </a:lvl2pPr>
            <a:lvl3pPr marL="386080" indent="0">
              <a:buNone/>
              <a:defRPr sz="505"/>
            </a:lvl3pPr>
            <a:lvl4pPr marL="578485" indent="0">
              <a:buNone/>
              <a:defRPr sz="425"/>
            </a:lvl4pPr>
            <a:lvl5pPr marL="771525" indent="0">
              <a:buNone/>
              <a:defRPr sz="425"/>
            </a:lvl5pPr>
            <a:lvl6pPr marL="964565" indent="0">
              <a:buNone/>
              <a:defRPr sz="425"/>
            </a:lvl6pPr>
            <a:lvl7pPr marL="1157605" indent="0">
              <a:buNone/>
              <a:defRPr sz="425"/>
            </a:lvl7pPr>
            <a:lvl8pPr marL="1350010" indent="0">
              <a:buNone/>
              <a:defRPr sz="425"/>
            </a:lvl8pPr>
            <a:lvl9pPr marL="1543050" indent="0">
              <a:buNone/>
              <a:defRPr sz="4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3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1350"/>
            </a:lvl1pPr>
            <a:lvl2pPr marL="193040" indent="0">
              <a:buNone/>
              <a:defRPr sz="1180"/>
            </a:lvl2pPr>
            <a:lvl3pPr marL="386080" indent="0">
              <a:buNone/>
              <a:defRPr sz="1015"/>
            </a:lvl3pPr>
            <a:lvl4pPr marL="578485" indent="0">
              <a:buNone/>
              <a:defRPr sz="845"/>
            </a:lvl4pPr>
            <a:lvl5pPr marL="771525" indent="0">
              <a:buNone/>
              <a:defRPr sz="845"/>
            </a:lvl5pPr>
            <a:lvl6pPr marL="964565" indent="0">
              <a:buNone/>
              <a:defRPr sz="845"/>
            </a:lvl6pPr>
            <a:lvl7pPr marL="1157605" indent="0">
              <a:buNone/>
              <a:defRPr sz="845"/>
            </a:lvl7pPr>
            <a:lvl8pPr marL="1350010" indent="0">
              <a:buNone/>
              <a:defRPr sz="845"/>
            </a:lvl8pPr>
            <a:lvl9pPr marL="1543050" indent="0">
              <a:buNone/>
              <a:defRPr sz="84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675"/>
            </a:lvl1pPr>
            <a:lvl2pPr marL="193040" indent="0">
              <a:buNone/>
              <a:defRPr sz="595"/>
            </a:lvl2pPr>
            <a:lvl3pPr marL="386080" indent="0">
              <a:buNone/>
              <a:defRPr sz="505"/>
            </a:lvl3pPr>
            <a:lvl4pPr marL="578485" indent="0">
              <a:buNone/>
              <a:defRPr sz="425"/>
            </a:lvl4pPr>
            <a:lvl5pPr marL="771525" indent="0">
              <a:buNone/>
              <a:defRPr sz="425"/>
            </a:lvl5pPr>
            <a:lvl6pPr marL="964565" indent="0">
              <a:buNone/>
              <a:defRPr sz="425"/>
            </a:lvl6pPr>
            <a:lvl7pPr marL="1157605" indent="0">
              <a:buNone/>
              <a:defRPr sz="425"/>
            </a:lvl7pPr>
            <a:lvl8pPr marL="1350010" indent="0">
              <a:buNone/>
              <a:defRPr sz="425"/>
            </a:lvl8pPr>
            <a:lvl9pPr marL="1543050" indent="0">
              <a:buNone/>
              <a:defRPr sz="4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5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5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5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5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6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6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1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790"/>
            </a:lvl1pPr>
          </a:lstStyle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790"/>
            </a:lvl1pPr>
          </a:lstStyle>
          <a:p>
            <a:endParaRPr lang="en-US" dirty="0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790"/>
            </a:lvl1pPr>
          </a:lstStyle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 spd="slow">
    <p:split orient="vert"/>
  </p:transition>
  <p:hf sldNum="0" hdr="0" ftr="0" dt="0"/>
  <p:txStyles>
    <p:titleStyle>
      <a:lvl1pPr marL="0" lvl="0" indent="0" algn="ctr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475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3040" lvl="0" indent="-19304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18465" lvl="1" indent="-160655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–"/>
        <a:defRPr sz="157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643255" lvl="2" indent="-12827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•"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900430" lvl="3" indent="-12827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–"/>
        <a:defRPr sz="112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157605" lvl="4" indent="-12827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»"/>
        <a:defRPr sz="112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414780" lvl="5" indent="-12827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»"/>
        <a:defRPr sz="112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671955" lvl="6" indent="-12827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»"/>
        <a:defRPr sz="112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929130" lvl="7" indent="-12827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»"/>
        <a:defRPr sz="112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86305" lvl="8" indent="-12827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»"/>
        <a:defRPr sz="112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01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257175" lvl="1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514350" lvl="2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771525" lvl="3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028700" lvl="4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1285875" lvl="5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1543050" lvl="6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1800225" lvl="7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2057400" lvl="8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257175" indent="-257175" algn="l" rtl="0" fontAlgn="base">
        <a:spcBef>
          <a:spcPct val="15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3995" algn="l" rtl="0" fontAlgn="base">
        <a:spcBef>
          <a:spcPct val="15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fontAlgn="base">
        <a:spcBef>
          <a:spcPct val="15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fontAlgn="base">
        <a:spcBef>
          <a:spcPct val="15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fontAlgn="base">
        <a:spcBef>
          <a:spcPct val="15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8195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Arial" panose="020B0604020202020204" pitchFamily="34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GIF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.xml"/><Relationship Id="rId6" Type="http://schemas.openxmlformats.org/officeDocument/2006/relationships/image" Target="../media/image3.GIF"/><Relationship Id="rId5" Type="http://schemas.openxmlformats.org/officeDocument/2006/relationships/image" Target="../media/image2.wmf"/><Relationship Id="rId4" Type="http://schemas.openxmlformats.org/officeDocument/2006/relationships/image" Target="../media/image1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41.xml"/><Relationship Id="rId1" Type="http://schemas.openxmlformats.org/officeDocument/2006/relationships/tags" Target="../tags/tag3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slideLayout" Target="../slideLayouts/slideLayout47.xml"/><Relationship Id="rId1" Type="http://schemas.openxmlformats.org/officeDocument/2006/relationships/tags" Target="../tags/tag9.xml"/><Relationship Id="rId4" Type="http://schemas.openxmlformats.org/officeDocument/2006/relationships/image" Target="../media/image1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2" name="Picture 6" descr="ani_book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6200" y="3655814"/>
            <a:ext cx="1600200" cy="825997"/>
          </a:xfrm>
          <a:prstGeom prst="rect">
            <a:avLst/>
          </a:prstGeom>
          <a:noFill/>
        </p:spPr>
      </p:pic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3082528" y="4680050"/>
            <a:ext cx="2265045" cy="57721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575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Giáo</a:t>
            </a:r>
            <a:r>
              <a:rPr lang="en-US" sz="1575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1575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viên</a:t>
            </a:r>
            <a:r>
              <a:rPr lang="en-US" sz="1575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:</a:t>
            </a:r>
          </a:p>
          <a:p>
            <a:pPr eaLnBrk="0" hangingPunct="0"/>
            <a:r>
              <a:rPr lang="en-US" sz="1575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Đơn</a:t>
            </a:r>
            <a:r>
              <a:rPr lang="en-US" sz="1575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1575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vị</a:t>
            </a:r>
            <a:r>
              <a:rPr lang="en-US" sz="1575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: </a:t>
            </a:r>
            <a:r>
              <a:rPr lang="en-US" sz="1575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Trường</a:t>
            </a:r>
            <a:r>
              <a:rPr lang="en-US" sz="1575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1575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Tiểu</a:t>
            </a:r>
            <a:r>
              <a:rPr lang="en-US" sz="1575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1575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học</a:t>
            </a:r>
            <a:endParaRPr lang="en-US" sz="1015" b="1" i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pic>
        <p:nvPicPr>
          <p:cNvPr id="19464" name="Picture 8" descr="POINSET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43650" y="4200526"/>
            <a:ext cx="1500188" cy="1030486"/>
          </a:xfrm>
          <a:prstGeom prst="rect">
            <a:avLst/>
          </a:prstGeom>
          <a:noFill/>
          <a:effectLst>
            <a:outerShdw dist="107763" dir="135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19467" name="Picture 11" descr="blumen-pflanzen14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51336" y="4355902"/>
            <a:ext cx="1191815" cy="985838"/>
          </a:xfrm>
          <a:prstGeom prst="rect">
            <a:avLst/>
          </a:prstGeom>
          <a:noFill/>
        </p:spPr>
      </p:pic>
      <p:pic>
        <p:nvPicPr>
          <p:cNvPr id="19468" name="Picture 12" descr="HongDo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243763" y="1454646"/>
            <a:ext cx="800100" cy="642938"/>
          </a:xfrm>
          <a:prstGeom prst="rect">
            <a:avLst/>
          </a:prstGeom>
          <a:noFill/>
        </p:spPr>
      </p:pic>
      <p:sp>
        <p:nvSpPr>
          <p:cNvPr id="19469" name="WordArt 13" descr="19[1]"/>
          <p:cNvSpPr>
            <a:spLocks noChangeArrowheads="1" noChangeShapeType="1" noTextEdit="1"/>
          </p:cNvSpPr>
          <p:nvPr/>
        </p:nvSpPr>
        <p:spPr bwMode="auto">
          <a:xfrm>
            <a:off x="1828800" y="1628775"/>
            <a:ext cx="5500688" cy="4714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025" b="1" kern="10">
                <a:ln w="12700">
                  <a:solidFill>
                    <a:srgbClr val="0000FF"/>
                  </a:solidFill>
                  <a:round/>
                </a:ln>
                <a:blipFill dpi="0" rotWithShape="1">
                  <a:blip r:embed="rId8">
                    <a:alphaModFix amt="68000"/>
                  </a:blip>
                  <a:srcRect/>
                  <a:stretch>
                    <a:fillRect/>
                  </a:stretch>
                </a:blipFill>
                <a:effectLst>
                  <a:prstShdw prst="shdw17" dist="17961" dir="2700000">
                    <a:srgbClr val="0000FF">
                      <a:gamma/>
                      <a:shade val="60000"/>
                      <a:invGamma/>
                    </a:srgbClr>
                  </a:prstShdw>
                </a:effectLst>
                <a:latin typeface="Times New Roman" panose="02020603050405020304"/>
                <a:cs typeface="Times New Roman" panose="02020603050405020304"/>
              </a:rPr>
              <a:t>CHÀO MỪNG CÁC THẦY CÔ GIÁO</a:t>
            </a:r>
          </a:p>
        </p:txBody>
      </p:sp>
      <p:sp>
        <p:nvSpPr>
          <p:cNvPr id="19470" name="WordArt 14"/>
          <p:cNvSpPr>
            <a:spLocks noChangeArrowheads="1" noChangeShapeType="1" noTextEdit="1"/>
          </p:cNvSpPr>
          <p:nvPr/>
        </p:nvSpPr>
        <p:spPr bwMode="auto">
          <a:xfrm>
            <a:off x="1943100" y="2411016"/>
            <a:ext cx="5257800" cy="717947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2025" b="1" kern="10" dirty="0" err="1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Đến</a:t>
            </a:r>
            <a:r>
              <a:rPr lang="en-US" sz="2025" b="1" kern="10" dirty="0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025" b="1" kern="10" dirty="0" err="1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dự</a:t>
            </a:r>
            <a:r>
              <a:rPr lang="en-US" sz="2025" b="1" kern="10" dirty="0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025" b="1" kern="10" dirty="0" err="1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giờ</a:t>
            </a:r>
            <a:r>
              <a:rPr lang="en-US" sz="2025" b="1" kern="10" dirty="0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025" b="1" kern="10" dirty="0" err="1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tiết</a:t>
            </a:r>
            <a:r>
              <a:rPr lang="en-US" sz="2025" b="1" kern="10" dirty="0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025" b="1" kern="10" dirty="0" err="1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Toán</a:t>
            </a:r>
            <a:endParaRPr lang="en-US" sz="2025" b="1" kern="10" dirty="0">
              <a:ln w="9525">
                <a:solidFill>
                  <a:srgbClr val="0000FF"/>
                </a:solidFill>
                <a:round/>
              </a:ln>
              <a:solidFill>
                <a:srgbClr val="0000CC">
                  <a:alpha val="83000"/>
                </a:srgbClr>
              </a:solidFill>
              <a:effectLst>
                <a:outerShdw dist="107763" dir="13500000" sx="125000" sy="125000" algn="br" rotWithShape="0">
                  <a:srgbClr val="B2B2B2">
                    <a:alpha val="50000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</p:spTree>
    <p:custDataLst>
      <p:tags r:id="rId1"/>
    </p:custData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30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3" grpId="0" bldLvl="0" animBg="1"/>
      <p:bldP spid="19469" grpId="0" animBg="1"/>
      <p:bldP spid="1947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5"/>
          <p:cNvSpPr txBox="1"/>
          <p:nvPr/>
        </p:nvSpPr>
        <p:spPr>
          <a:xfrm>
            <a:off x="2962275" y="888206"/>
            <a:ext cx="3626644" cy="1129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700" b="1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 “Hái táo”</a:t>
            </a:r>
          </a:p>
          <a:p>
            <a:pPr algn="ctr">
              <a:spcBef>
                <a:spcPct val="50000"/>
              </a:spcBef>
            </a:pPr>
            <a:endParaRPr lang="en-US" altLang="en-US" sz="2700" b="1" dirty="0">
              <a:solidFill>
                <a:srgbClr val="CC66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099" name="Picture 4" descr="HÃ¬nh áº£nh cÃ³ liÃªn qua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866" y="1314450"/>
            <a:ext cx="3838575" cy="46863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" name="Group 4"/>
          <p:cNvGrpSpPr/>
          <p:nvPr/>
        </p:nvGrpSpPr>
        <p:grpSpPr>
          <a:xfrm>
            <a:off x="1510904" y="1568054"/>
            <a:ext cx="1138238" cy="1017984"/>
            <a:chOff x="1190174" y="1185469"/>
            <a:chExt cx="1400626" cy="1357183"/>
          </a:xfrm>
        </p:grpSpPr>
        <p:pic>
          <p:nvPicPr>
            <p:cNvPr id="4129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" name="TextBox 1"/>
            <p:cNvSpPr txBox="1"/>
            <p:nvPr/>
          </p:nvSpPr>
          <p:spPr>
            <a:xfrm>
              <a:off x="1752769" y="1515638"/>
              <a:ext cx="609477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 dirty="0">
                  <a:solidFill>
                    <a:schemeClr val="accent3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1</a:t>
              </a:r>
              <a:endParaRPr kumimoji="0" lang="vi-VN" sz="4050" b="1" kern="1200" cap="none" spc="0" normalizeH="0" baseline="0" noProof="0" dirty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228035" y="1325166"/>
            <a:ext cx="2487215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8 - 4 =</a:t>
            </a:r>
            <a:endParaRPr lang="vi-VN" altLang="en-US" sz="2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102" name="Picture 10" descr="HÃ¬nh áº£nh cÃ³ liÃªn quan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70585" y="5429250"/>
            <a:ext cx="5712619" cy="69294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6343650" y="1325166"/>
            <a:ext cx="800100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</a:p>
        </p:txBody>
      </p:sp>
      <p:grpSp>
        <p:nvGrpSpPr>
          <p:cNvPr id="4" name="Group 31"/>
          <p:cNvGrpSpPr/>
          <p:nvPr/>
        </p:nvGrpSpPr>
        <p:grpSpPr>
          <a:xfrm>
            <a:off x="2815829" y="1749029"/>
            <a:ext cx="1137047" cy="1017984"/>
            <a:chOff x="1190174" y="1185469"/>
            <a:chExt cx="1400626" cy="1357183"/>
          </a:xfrm>
        </p:grpSpPr>
        <p:pic>
          <p:nvPicPr>
            <p:cNvPr id="4127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4" name="TextBox 33"/>
            <p:cNvSpPr txBox="1"/>
            <p:nvPr/>
          </p:nvSpPr>
          <p:spPr>
            <a:xfrm>
              <a:off x="1751891" y="1515638"/>
              <a:ext cx="610116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>
                  <a:solidFill>
                    <a:schemeClr val="accent3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2</a:t>
              </a:r>
              <a:endParaRPr kumimoji="0" lang="vi-VN" sz="4050" b="1" kern="1200" cap="none" spc="0" normalizeH="0" baseline="0" noProof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5056585" y="1901429"/>
            <a:ext cx="2487215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7 - 2  =</a:t>
            </a:r>
            <a:endParaRPr lang="vi-VN" altLang="en-US" sz="2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343650" y="1885950"/>
            <a:ext cx="800100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</a:t>
            </a:r>
          </a:p>
        </p:txBody>
      </p:sp>
      <p:grpSp>
        <p:nvGrpSpPr>
          <p:cNvPr id="5" name="Group 36"/>
          <p:cNvGrpSpPr/>
          <p:nvPr/>
        </p:nvGrpSpPr>
        <p:grpSpPr>
          <a:xfrm>
            <a:off x="3469481" y="2976563"/>
            <a:ext cx="1137047" cy="1017985"/>
            <a:chOff x="1190174" y="1185469"/>
            <a:chExt cx="1400626" cy="1357183"/>
          </a:xfrm>
        </p:grpSpPr>
        <p:pic>
          <p:nvPicPr>
            <p:cNvPr id="4125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9" name="TextBox 38"/>
            <p:cNvSpPr txBox="1"/>
            <p:nvPr/>
          </p:nvSpPr>
          <p:spPr>
            <a:xfrm>
              <a:off x="1751891" y="1515637"/>
              <a:ext cx="610115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>
                  <a:solidFill>
                    <a:schemeClr val="accent3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3</a:t>
              </a:r>
              <a:endParaRPr kumimoji="0" lang="vi-VN" sz="4050" b="1" kern="1200" cap="none" spc="0" normalizeH="0" baseline="0" noProof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5219700" y="2480072"/>
            <a:ext cx="2381250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6 - 3  =</a:t>
            </a:r>
            <a:endParaRPr lang="vi-VN" altLang="en-US" sz="2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343650" y="2480072"/>
            <a:ext cx="801291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</a:p>
        </p:txBody>
      </p:sp>
      <p:grpSp>
        <p:nvGrpSpPr>
          <p:cNvPr id="7" name="Group 41"/>
          <p:cNvGrpSpPr/>
          <p:nvPr/>
        </p:nvGrpSpPr>
        <p:grpSpPr>
          <a:xfrm>
            <a:off x="2134791" y="2767013"/>
            <a:ext cx="1137047" cy="1017985"/>
            <a:chOff x="1190174" y="1185469"/>
            <a:chExt cx="1400626" cy="1357183"/>
          </a:xfrm>
        </p:grpSpPr>
        <p:pic>
          <p:nvPicPr>
            <p:cNvPr id="4123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4" name="TextBox 43"/>
            <p:cNvSpPr txBox="1"/>
            <p:nvPr/>
          </p:nvSpPr>
          <p:spPr>
            <a:xfrm>
              <a:off x="1751891" y="1515637"/>
              <a:ext cx="610116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>
                  <a:solidFill>
                    <a:schemeClr val="accent3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4</a:t>
              </a:r>
              <a:endParaRPr kumimoji="0" lang="vi-VN" sz="4050" b="1" kern="1200" cap="none" spc="0" normalizeH="0" baseline="0" noProof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5257800" y="3033713"/>
            <a:ext cx="2440781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10 - 9 =</a:t>
            </a:r>
            <a:endParaRPr lang="vi-VN" altLang="en-US" sz="2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400800" y="3040856"/>
            <a:ext cx="801291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</a:p>
        </p:txBody>
      </p:sp>
      <p:grpSp>
        <p:nvGrpSpPr>
          <p:cNvPr id="8" name="Group 46"/>
          <p:cNvGrpSpPr/>
          <p:nvPr/>
        </p:nvGrpSpPr>
        <p:grpSpPr>
          <a:xfrm>
            <a:off x="857250" y="2525316"/>
            <a:ext cx="1138238" cy="1017984"/>
            <a:chOff x="1190174" y="1185469"/>
            <a:chExt cx="1400626" cy="1357183"/>
          </a:xfrm>
        </p:grpSpPr>
        <p:pic>
          <p:nvPicPr>
            <p:cNvPr id="4121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9" name="TextBox 48"/>
            <p:cNvSpPr txBox="1"/>
            <p:nvPr/>
          </p:nvSpPr>
          <p:spPr>
            <a:xfrm>
              <a:off x="1752769" y="1515638"/>
              <a:ext cx="609477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>
                  <a:solidFill>
                    <a:schemeClr val="accent3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5</a:t>
              </a:r>
              <a:endParaRPr kumimoji="0" lang="vi-VN" sz="4050" b="1" kern="1200" cap="none" spc="0" normalizeH="0" baseline="0" noProof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5212556" y="3599260"/>
            <a:ext cx="2331244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6 - 2  =</a:t>
            </a:r>
            <a:endParaRPr lang="vi-VN" altLang="en-US" sz="2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457950" y="3574256"/>
            <a:ext cx="800100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</a:p>
        </p:txBody>
      </p:sp>
      <p:grpSp>
        <p:nvGrpSpPr>
          <p:cNvPr id="9" name="Group 51"/>
          <p:cNvGrpSpPr/>
          <p:nvPr/>
        </p:nvGrpSpPr>
        <p:grpSpPr>
          <a:xfrm>
            <a:off x="1240631" y="3782616"/>
            <a:ext cx="1137047" cy="1017984"/>
            <a:chOff x="1190174" y="1185469"/>
            <a:chExt cx="1400626" cy="1357183"/>
          </a:xfrm>
        </p:grpSpPr>
        <p:pic>
          <p:nvPicPr>
            <p:cNvPr id="4119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4" name="TextBox 53"/>
            <p:cNvSpPr txBox="1"/>
            <p:nvPr/>
          </p:nvSpPr>
          <p:spPr>
            <a:xfrm>
              <a:off x="1751891" y="1515638"/>
              <a:ext cx="610115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>
                  <a:solidFill>
                    <a:schemeClr val="accent3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6</a:t>
              </a:r>
              <a:endParaRPr kumimoji="0" lang="vi-VN" sz="4050" b="1" kern="1200" cap="none" spc="0" normalizeH="0" baseline="0" noProof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5336381" y="4100513"/>
            <a:ext cx="2207419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6 - 6 =</a:t>
            </a:r>
            <a:endParaRPr lang="vi-VN" altLang="en-US" sz="2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513910" y="4100513"/>
            <a:ext cx="801290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25 -0.0926 L 0.15209 0.58518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823 -0.13889 L 0.22657 0.53889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355 -0.36644 L 0.47188 0.31134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489 -0.3257 L 0.19323 0.35208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5677 -0.26759 L 0.61511 0.41018 " pathEditMode="relative" rAng="0" ptsTypes="AA">
                                      <p:cBhvr>
                                        <p:cTn id="1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0521 -0.52315 L 0.66355 0.15463 " pathEditMode="relative" rAng="0" ptsTypes="AA">
                                      <p:cBhvr>
                                        <p:cTn id="15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6" grpId="0"/>
      <p:bldP spid="6" grpId="1"/>
      <p:bldP spid="35" grpId="0"/>
      <p:bldP spid="35" grpId="1"/>
      <p:bldP spid="36" grpId="0"/>
      <p:bldP spid="36" grpId="1"/>
      <p:bldP spid="40" grpId="0"/>
      <p:bldP spid="40" grpId="1"/>
      <p:bldP spid="41" grpId="0"/>
      <p:bldP spid="41" grpId="1"/>
      <p:bldP spid="45" grpId="0"/>
      <p:bldP spid="45" grpId="1"/>
      <p:bldP spid="46" grpId="0"/>
      <p:bldP spid="46" grpId="1"/>
      <p:bldP spid="50" grpId="0"/>
      <p:bldP spid="50" grpId="1"/>
      <p:bldP spid="51" grpId="0"/>
      <p:bldP spid="51" grpId="1"/>
      <p:bldP spid="55" grpId="0"/>
      <p:bldP spid="55" grpId="1"/>
      <p:bldP spid="56" grpId="0"/>
      <p:bldP spid="5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67130" y="2262505"/>
            <a:ext cx="6774180" cy="2689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sz="3375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PHÉP TRỪ TRONG PHẠM VI 10 (TT)</a:t>
            </a:r>
            <a:endParaRPr sz="3375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sz="3375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 TIẾT </a:t>
            </a:r>
            <a:endParaRPr lang="en-US" sz="3375" b="1" cap="all" noProof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C:\Users\Admin\Downloads\Screenshot_2020-08-15 CloudBook.png"/>
          <p:cNvPicPr>
            <a:picLocks noChangeAspect="1"/>
          </p:cNvPicPr>
          <p:nvPr/>
        </p:nvPicPr>
        <p:blipFill>
          <a:blip r:embed="rId3"/>
          <a:srcRect t="1303"/>
          <a:stretch>
            <a:fillRect/>
          </a:stretch>
        </p:blipFill>
        <p:spPr>
          <a:xfrm>
            <a:off x="990600" y="457200"/>
            <a:ext cx="7391400" cy="5770563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 descr="C:\Users\Admin\Downloads\Screenshot_2020-08-15 CloudBook(1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400810"/>
            <a:ext cx="8293100" cy="27901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 Box 1"/>
          <p:cNvSpPr txBox="1"/>
          <p:nvPr/>
        </p:nvSpPr>
        <p:spPr>
          <a:xfrm>
            <a:off x="2520950" y="2396490"/>
            <a:ext cx="8318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5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2520950" y="2922905"/>
            <a:ext cx="8318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2520950" y="3402330"/>
            <a:ext cx="8318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2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5404485" y="2396490"/>
            <a:ext cx="8318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5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5404485" y="2922905"/>
            <a:ext cx="8318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3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5404485" y="3291205"/>
            <a:ext cx="8318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4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8312150" y="2396490"/>
            <a:ext cx="8318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4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8312150" y="2818765"/>
            <a:ext cx="8318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6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8312150" y="3291205"/>
            <a:ext cx="8318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3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9" descr="C:\Users\Admin\Downloads\Screenshot_2020-08-15 CloudBook(2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533400"/>
            <a:ext cx="7862888" cy="502920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11" name="Straight Connector 10"/>
          <p:cNvCxnSpPr/>
          <p:nvPr/>
        </p:nvCxnSpPr>
        <p:spPr>
          <a:xfrm rot="5400000">
            <a:off x="2628900" y="3314700"/>
            <a:ext cx="4038600" cy="3175"/>
          </a:xfrm>
          <a:prstGeom prst="line">
            <a:avLst/>
          </a:prstGeom>
          <a:ln w="28575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1790700" y="3162300"/>
            <a:ext cx="2286000" cy="838200"/>
          </a:xfrm>
          <a:prstGeom prst="line">
            <a:avLst/>
          </a:prstGeom>
          <a:ln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>
            <a:off x="2552700" y="3086100"/>
            <a:ext cx="838200" cy="762000"/>
          </a:xfrm>
          <a:prstGeom prst="line">
            <a:avLst/>
          </a:prstGeom>
          <a:ln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981200" y="2133600"/>
            <a:ext cx="1295400" cy="1219200"/>
          </a:xfrm>
          <a:prstGeom prst="line">
            <a:avLst/>
          </a:prstGeom>
          <a:ln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6200000" flipV="1">
            <a:off x="2501900" y="3200400"/>
            <a:ext cx="762000" cy="762000"/>
          </a:xfrm>
          <a:prstGeom prst="line">
            <a:avLst/>
          </a:prstGeom>
          <a:ln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16200000" flipH="1">
            <a:off x="5943600" y="2590800"/>
            <a:ext cx="838200" cy="838200"/>
          </a:xfrm>
          <a:prstGeom prst="line">
            <a:avLst/>
          </a:prstGeom>
          <a:ln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6019800" y="3048000"/>
            <a:ext cx="762000" cy="1588"/>
          </a:xfrm>
          <a:prstGeom prst="line">
            <a:avLst/>
          </a:prstGeom>
          <a:ln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5400000" flipH="1" flipV="1">
            <a:off x="5867400" y="2438400"/>
            <a:ext cx="1143000" cy="990600"/>
          </a:xfrm>
          <a:prstGeom prst="line">
            <a:avLst/>
          </a:prstGeom>
          <a:ln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6019800" y="4038600"/>
            <a:ext cx="1066800" cy="533400"/>
          </a:xfrm>
          <a:prstGeom prst="line">
            <a:avLst/>
          </a:prstGeom>
          <a:ln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6" descr="C:\Users\Admin\Downloads\Screenshot_2020-08-15 CloudBook(3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28600"/>
            <a:ext cx="7642225" cy="5715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TextBox 13"/>
          <p:cNvSpPr txBox="1"/>
          <p:nvPr/>
        </p:nvSpPr>
        <p:spPr>
          <a:xfrm>
            <a:off x="1600200" y="5181600"/>
            <a:ext cx="25146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10    -    1      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0" y="5181600"/>
            <a:ext cx="25146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9    -    1       8</a:t>
            </a:r>
          </a:p>
        </p:txBody>
      </p:sp>
    </p:spTree>
    <p:custDataLst>
      <p:tags r:id="rId1"/>
    </p:custData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5" descr="BORE10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8113"/>
            <a:ext cx="9144000" cy="5272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5" name="Picture 6" descr="TamBiet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3200400"/>
            <a:ext cx="8229600" cy="18034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31. PHEP TRU TPV 10 TT - 2T"/>
  <p:tag name="ISPRING_ULTRA_SCORM_COURSE_ID" val="A701CDBD-DDE3-410D-8FF5-DD9D76FD0D65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31. PHEP TRU TPV 10 TT - 2T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B713E84-E28E-453F-AA23-C9C0ADF8CE5A}:30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057850E-1125-4A18-8915-2E4884DF3A65}:31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56040E7-197B-4B92-9476-CE3DB6743DDF}:30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4C7DA19-0B97-4517-A8B7-29B9E5FA29C1}:30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894E6F8-C444-4B41-B756-C67E1605FE4A}:30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E1B6B17-9874-440A-9887-2AC91837126D}:30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0FAB9A2-21EC-42CF-9CAD-CF886E5FCDB4}:30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3EB36EB-A876-4294-9640-F353199DD835}:311"/>
</p:tagLst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ind_0438_slide">
  <a:themeElements>
    <a:clrScheme name="Office Theme 1">
      <a:dk1>
        <a:srgbClr val="000000"/>
      </a:dk1>
      <a:lt1>
        <a:srgbClr val="C6E3FF"/>
      </a:lt1>
      <a:dk2>
        <a:srgbClr val="000000"/>
      </a:dk2>
      <a:lt2>
        <a:srgbClr val="B2B2B2"/>
      </a:lt2>
      <a:accent1>
        <a:srgbClr val="63B2FF"/>
      </a:accent1>
      <a:accent2>
        <a:srgbClr val="94B2D6"/>
      </a:accent2>
      <a:accent3>
        <a:srgbClr val="DFEFFF"/>
      </a:accent3>
      <a:accent4>
        <a:srgbClr val="000000"/>
      </a:accent4>
      <a:accent5>
        <a:srgbClr val="B7D5FF"/>
      </a:accent5>
      <a:accent6>
        <a:srgbClr val="86A1C2"/>
      </a:accent6>
      <a:hlink>
        <a:srgbClr val="508DC8"/>
      </a:hlink>
      <a:folHlink>
        <a:srgbClr val="4A6584"/>
      </a:folHlink>
    </a:clrScheme>
    <a:fontScheme name="Office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C6E3FF"/>
        </a:lt1>
        <a:dk2>
          <a:srgbClr val="000000"/>
        </a:dk2>
        <a:lt2>
          <a:srgbClr val="B2B2B2"/>
        </a:lt2>
        <a:accent1>
          <a:srgbClr val="63B2FF"/>
        </a:accent1>
        <a:accent2>
          <a:srgbClr val="94B2D6"/>
        </a:accent2>
        <a:accent3>
          <a:srgbClr val="DFEFFF"/>
        </a:accent3>
        <a:accent4>
          <a:srgbClr val="000000"/>
        </a:accent4>
        <a:accent5>
          <a:srgbClr val="B7D5FF"/>
        </a:accent5>
        <a:accent6>
          <a:srgbClr val="86A1C2"/>
        </a:accent6>
        <a:hlink>
          <a:srgbClr val="508DC8"/>
        </a:hlink>
        <a:folHlink>
          <a:srgbClr val="4A658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C6E3FF"/>
        </a:lt1>
        <a:dk2>
          <a:srgbClr val="000000"/>
        </a:dk2>
        <a:lt2>
          <a:srgbClr val="B2B2B2"/>
        </a:lt2>
        <a:accent1>
          <a:srgbClr val="46A2FF"/>
        </a:accent1>
        <a:accent2>
          <a:srgbClr val="11DAFF"/>
        </a:accent2>
        <a:accent3>
          <a:srgbClr val="DFEFFF"/>
        </a:accent3>
        <a:accent4>
          <a:srgbClr val="000000"/>
        </a:accent4>
        <a:accent5>
          <a:srgbClr val="B0CEFF"/>
        </a:accent5>
        <a:accent6>
          <a:srgbClr val="0EC5E7"/>
        </a:accent6>
        <a:hlink>
          <a:srgbClr val="00A6C5"/>
        </a:hlink>
        <a:folHlink>
          <a:srgbClr val="0061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C6E3FF"/>
        </a:lt1>
        <a:dk2>
          <a:srgbClr val="000000"/>
        </a:dk2>
        <a:lt2>
          <a:srgbClr val="B2B2B2"/>
        </a:lt2>
        <a:accent1>
          <a:srgbClr val="FF8B45"/>
        </a:accent1>
        <a:accent2>
          <a:srgbClr val="006DDE"/>
        </a:accent2>
        <a:accent3>
          <a:srgbClr val="DFEFFF"/>
        </a:accent3>
        <a:accent4>
          <a:srgbClr val="000000"/>
        </a:accent4>
        <a:accent5>
          <a:srgbClr val="FFC4B0"/>
        </a:accent5>
        <a:accent6>
          <a:srgbClr val="0062C9"/>
        </a:accent6>
        <a:hlink>
          <a:srgbClr val="C69E00"/>
        </a:hlink>
        <a:folHlink>
          <a:srgbClr val="DE5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C6E3FF"/>
        </a:lt1>
        <a:dk2>
          <a:srgbClr val="000000"/>
        </a:dk2>
        <a:lt2>
          <a:srgbClr val="B2B2B2"/>
        </a:lt2>
        <a:accent1>
          <a:srgbClr val="91AC00"/>
        </a:accent1>
        <a:accent2>
          <a:srgbClr val="DF7E00"/>
        </a:accent2>
        <a:accent3>
          <a:srgbClr val="DFEFFF"/>
        </a:accent3>
        <a:accent4>
          <a:srgbClr val="000000"/>
        </a:accent4>
        <a:accent5>
          <a:srgbClr val="C7D2AA"/>
        </a:accent5>
        <a:accent6>
          <a:srgbClr val="CA7200"/>
        </a:accent6>
        <a:hlink>
          <a:srgbClr val="006EDE"/>
        </a:hlink>
        <a:folHlink>
          <a:srgbClr val="AC00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63B2FF"/>
        </a:accent1>
        <a:accent2>
          <a:srgbClr val="94B2D6"/>
        </a:accent2>
        <a:accent3>
          <a:srgbClr val="FFFFFF"/>
        </a:accent3>
        <a:accent4>
          <a:srgbClr val="000000"/>
        </a:accent4>
        <a:accent5>
          <a:srgbClr val="B7D5FF"/>
        </a:accent5>
        <a:accent6>
          <a:srgbClr val="86A1C2"/>
        </a:accent6>
        <a:hlink>
          <a:srgbClr val="508DC8"/>
        </a:hlink>
        <a:folHlink>
          <a:srgbClr val="4A658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46A2FF"/>
        </a:accent1>
        <a:accent2>
          <a:srgbClr val="11DAFF"/>
        </a:accent2>
        <a:accent3>
          <a:srgbClr val="FFFFFF"/>
        </a:accent3>
        <a:accent4>
          <a:srgbClr val="000000"/>
        </a:accent4>
        <a:accent5>
          <a:srgbClr val="B0CEFF"/>
        </a:accent5>
        <a:accent6>
          <a:srgbClr val="0EC5E7"/>
        </a:accent6>
        <a:hlink>
          <a:srgbClr val="00A6C5"/>
        </a:hlink>
        <a:folHlink>
          <a:srgbClr val="0061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8B45"/>
        </a:accent1>
        <a:accent2>
          <a:srgbClr val="006DDE"/>
        </a:accent2>
        <a:accent3>
          <a:srgbClr val="FFFFFF"/>
        </a:accent3>
        <a:accent4>
          <a:srgbClr val="000000"/>
        </a:accent4>
        <a:accent5>
          <a:srgbClr val="FFC4B0"/>
        </a:accent5>
        <a:accent6>
          <a:srgbClr val="0062C9"/>
        </a:accent6>
        <a:hlink>
          <a:srgbClr val="C69E00"/>
        </a:hlink>
        <a:folHlink>
          <a:srgbClr val="DE5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91AC00"/>
        </a:accent1>
        <a:accent2>
          <a:srgbClr val="DF7E00"/>
        </a:accent2>
        <a:accent3>
          <a:srgbClr val="FFFFFF"/>
        </a:accent3>
        <a:accent4>
          <a:srgbClr val="000000"/>
        </a:accent4>
        <a:accent5>
          <a:srgbClr val="C7D2AA"/>
        </a:accent5>
        <a:accent6>
          <a:srgbClr val="CA7200"/>
        </a:accent6>
        <a:hlink>
          <a:srgbClr val="006EDE"/>
        </a:hlink>
        <a:folHlink>
          <a:srgbClr val="AC00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102</Words>
  <Application>Microsoft Office PowerPoint</Application>
  <PresentationFormat>On-screen Show (4:3)</PresentationFormat>
  <Paragraphs>37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1_Default Design</vt:lpstr>
      <vt:lpstr>2_Default Design</vt:lpstr>
      <vt:lpstr>1_Office Theme</vt:lpstr>
      <vt:lpstr>2_Office Theme</vt:lpstr>
      <vt:lpstr>ind_0438_slide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T_31. PHEP TRU TPV 10 TT - 2T</dc:title>
  <dc:creator>sir</dc:creator>
  <cp:lastModifiedBy>Administrator</cp:lastModifiedBy>
  <cp:revision>179</cp:revision>
  <dcterms:created xsi:type="dcterms:W3CDTF">2002-01-01T10:07:35Z</dcterms:created>
  <dcterms:modified xsi:type="dcterms:W3CDTF">2024-07-30T14:19:51Z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