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9"/>
  </p:notesMasterIdLst>
  <p:sldIdLst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34BB9-E222-400D-A739-9B366402EF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548FE-1A83-4F74-A3D5-0DF1F8D98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0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548FE-1A83-4F74-A3D5-0DF1F8D98F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9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TOÁN LỚP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4000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Em vui học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7530" y="274955"/>
            <a:ext cx="8691245" cy="63798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4840" y="778510"/>
            <a:ext cx="9146540" cy="50514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1805" y="410210"/>
            <a:ext cx="8984615" cy="60159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6815" y="518160"/>
            <a:ext cx="9023985" cy="60166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2- Em vui học toán"/>
  <p:tag name="ISPRING_ULTRA_SCORM_COURSE_ID" val="E8D3C78C-79D8-400A-9599-4127D0DE634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2- Em vui học toá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32F69D-2633-45E4-9C97-1325338739D9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2FD090-7654-4FE8-912D-8FAC586C7746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E61F6F-6562-4D10-A341-C80333F96303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C6CB12-EE3C-4EF6-A3AC-B48A77324437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D0A6DB-A5EA-4270-99A3-B42E59EE5018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7517CC-56AA-4DCF-AA48-9C31B10CC3EA}:262"/>
</p:tagLst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1_Default Design</vt:lpstr>
      <vt:lpstr>2_Office Theme</vt:lpstr>
      <vt:lpstr>TOÁN LỚP 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T_32- Em vui học toán</dc:title>
  <dc:creator/>
  <cp:lastModifiedBy>Administrator</cp:lastModifiedBy>
  <cp:revision>3</cp:revision>
  <dcterms:created xsi:type="dcterms:W3CDTF">2020-10-01T14:50:09Z</dcterms:created>
  <dcterms:modified xsi:type="dcterms:W3CDTF">2024-08-01T14:23:02Z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