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notesMasterIdLst>
    <p:notesMasterId r:id="rId14"/>
  </p:notesMasterIdLst>
  <p:sldIdLst>
    <p:sldId id="311" r:id="rId5"/>
    <p:sldId id="313" r:id="rId6"/>
    <p:sldId id="312" r:id="rId7"/>
    <p:sldId id="306" r:id="rId8"/>
    <p:sldId id="307" r:id="rId9"/>
    <p:sldId id="301" r:id="rId10"/>
    <p:sldId id="287" r:id="rId11"/>
    <p:sldId id="308" r:id="rId12"/>
    <p:sldId id="314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00"/>
    <a:srgbClr val="B2B2B2"/>
    <a:srgbClr val="808080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9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22ADF-9074-46B3-A616-B82BB2133FD0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1B021-D3D0-489C-9331-975BD9EFB3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80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61B021-D3D0-489C-9331-975BD9EFB3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345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3659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1687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7273925" y="434975"/>
            <a:ext cx="1604963" cy="1459525"/>
            <a:chOff x="7539037" y="690525"/>
            <a:chExt cx="1604963" cy="1460112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10</a:t>
              </a:r>
              <a:r>
                <a:rPr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- 3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7419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10 - 6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2906713" y="2224088"/>
            <a:ext cx="3084312" cy="2775033"/>
            <a:chOff x="2907223" y="2224071"/>
            <a:chExt cx="3083822" cy="2774450"/>
          </a:xfrm>
        </p:grpSpPr>
        <p:sp>
          <p:nvSpPr>
            <p:cNvPr id="19469" name="TextBox 31"/>
            <p:cNvSpPr txBox="1"/>
            <p:nvPr/>
          </p:nvSpPr>
          <p:spPr>
            <a:xfrm>
              <a:off x="5426620" y="2224071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4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7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426620" y="3940182"/>
              <a:ext cx="56442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9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09791" y="4076695"/>
              <a:ext cx="754895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 8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0" y="4999038"/>
            <a:ext cx="1643063" cy="1459525"/>
            <a:chOff x="7539037" y="690525"/>
            <a:chExt cx="1604963" cy="1460112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748631" y="1566837"/>
              <a:ext cx="1249317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10 - 2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10 -1 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8755" y="2494915"/>
            <a:ext cx="6494145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6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143000"/>
            <a:ext cx="7880350" cy="3886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" descr="C:\Users\Admin\Downloads\Screenshot_2020-08-16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295400"/>
            <a:ext cx="8142288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2133600" y="20986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33600" y="263207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0" y="21336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0" y="262572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48600" y="2084388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48600" y="2617788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33600" y="33528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33600" y="38862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0" y="3352800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0" y="384492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924800" y="332422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24800" y="3857625"/>
            <a:ext cx="9144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= 2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C:\Users\Admin\Downloads\Screenshot_2020-08-16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33400"/>
            <a:ext cx="8104188" cy="5181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29000" y="24257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6      3      9  </a:t>
            </a:r>
          </a:p>
        </p:txBody>
      </p:sp>
      <p:sp>
        <p:nvSpPr>
          <p:cNvPr id="6148" name="TextBox 5"/>
          <p:cNvSpPr txBox="1"/>
          <p:nvPr/>
        </p:nvSpPr>
        <p:spPr>
          <a:xfrm>
            <a:off x="7543800" y="239712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9000" y="29718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3      6      9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9000" y="35687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9      3      6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29000" y="41148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9      6      3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30480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7      1      8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7088" y="35814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1      7      8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0" y="41910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8      1      7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0" y="47244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8      7      1  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2" descr="C:\Users\Admin\Downloads\Screenshot_2020-08-16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81000"/>
            <a:ext cx="7696200" cy="594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3697288" y="50292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70300" y="54864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50292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29400" y="54864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3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ownloads\Screenshot_2020-08-16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685800"/>
            <a:ext cx="8077200" cy="5335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4343400" y="46482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16413" y="51816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92975" y="4625975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5181600"/>
            <a:ext cx="6858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 1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2. LT TR 70 - 2T"/>
  <p:tag name="ISPRING_ULTRA_SCORM_COURSE_ID" val="C6FFE3A2-9736-4188-A3C0-9C4C0F62E24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2. LT TR 70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26B55C-883E-472C-9FF0-C59E3AAEFD9D}:3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598543-5C5B-4670-8B74-D6AC8867DA5F}:3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FF978D-0B5B-4701-8C68-2134B2874910}:3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C8EECB-C6A4-415A-8CF5-DAE69167BF74}:3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872393-4661-425F-9C62-FD9AB0DAB20E}:30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8C0F115-8A9A-46BC-9946-945B37DAFA27}:3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614054-BB7A-46BE-BE3E-C6008D8AD1A0}:30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1DC797-0625-425C-810C-F9B698732627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82D67C-9FD8-4550-8972-6F136DAADDBE}:308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On-screen Show (4:3)</PresentationFormat>
  <Paragraphs>42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ind_0438_slide</vt:lpstr>
      <vt:lpstr>1_Office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T_32. LT TR 70 - 2T</dc:title>
  <dc:creator>sir</dc:creator>
  <cp:lastModifiedBy>Administrator</cp:lastModifiedBy>
  <cp:revision>165</cp:revision>
  <dcterms:created xsi:type="dcterms:W3CDTF">2002-01-01T10:07:00Z</dcterms:created>
  <dcterms:modified xsi:type="dcterms:W3CDTF">2024-07-30T14:20:32Z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