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2" r:id="rId3"/>
  </p:sldMasterIdLst>
  <p:notesMasterIdLst>
    <p:notesMasterId r:id="rId16"/>
  </p:notesMasterIdLst>
  <p:sldIdLst>
    <p:sldId id="257" r:id="rId4"/>
    <p:sldId id="266" r:id="rId5"/>
    <p:sldId id="267" r:id="rId6"/>
    <p:sldId id="268" r:id="rId7"/>
    <p:sldId id="270" r:id="rId8"/>
    <p:sldId id="258" r:id="rId9"/>
    <p:sldId id="259" r:id="rId10"/>
    <p:sldId id="260" r:id="rId11"/>
    <p:sldId id="261" r:id="rId12"/>
    <p:sldId id="262" r:id="rId13"/>
    <p:sldId id="263" r:id="rId14"/>
    <p:sldId id="265" r:id="rId15"/>
  </p:sldIdLst>
  <p:sldSz cx="12192000" cy="6858000"/>
  <p:notesSz cx="6858000" cy="9144000"/>
  <p:custDataLst>
    <p:tags r:id="rId1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2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3C970C-CF35-422C-BAA6-BDE5B23D45C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82875D-D0DB-4A90-AE22-9F8BEBA681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9699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82875D-D0DB-4A90-AE22-9F8BEBA6813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78770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FCE71-FC15-4881-9E38-5187A6F443F1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3D505-4CCD-49D1-9C7D-9E3534FED5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FCE71-FC15-4881-9E38-5187A6F443F1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3D505-4CCD-49D1-9C7D-9E3534FED5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FCE71-FC15-4881-9E38-5187A6F443F1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3D505-4CCD-49D1-9C7D-9E3534FED5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FCE71-FC15-4881-9E38-5187A6F443F1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3D505-4CCD-49D1-9C7D-9E3534FED5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FCE71-FC15-4881-9E38-5187A6F443F1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3D505-4CCD-49D1-9C7D-9E3534FED5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5728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FCE71-FC15-4881-9E38-5187A6F443F1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3D505-4CCD-49D1-9C7D-9E3534FED5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FCE71-FC15-4881-9E38-5187A6F443F1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3D505-4CCD-49D1-9C7D-9E3534FED5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FCE71-FC15-4881-9E38-5187A6F443F1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3D505-4CCD-49D1-9C7D-9E3534FED5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FCE71-FC15-4881-9E38-5187A6F443F1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3D505-4CCD-49D1-9C7D-9E3534FED5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FCE71-FC15-4881-9E38-5187A6F443F1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3D505-4CCD-49D1-9C7D-9E3534FED5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FCE71-FC15-4881-9E38-5187A6F443F1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3D505-4CCD-49D1-9C7D-9E3534FED5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1025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t>Click to edit Master title style</a:t>
            </a:r>
          </a:p>
        </p:txBody>
      </p:sp>
      <p:sp>
        <p:nvSpPr>
          <p:cNvPr id="1027" name="Text Placeholder 1026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1028" name="Date Placeholder 1027"/>
          <p:cNvSpPr>
            <a:spLocks noGrp="1"/>
          </p:cNvSpPr>
          <p:nvPr>
            <p:ph type="dt" sz="half" idx="2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fld id="{2A2FCE71-FC15-4881-9E38-5187A6F443F1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1029" name="Footer Placeholder 1028"/>
          <p:cNvSpPr>
            <a:spLocks noGrp="1"/>
          </p:cNvSpPr>
          <p:nvPr>
            <p:ph type="ftr" sz="quarter" idx="3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Slide Number Placeholder 1029"/>
          <p:cNvSpPr>
            <a:spLocks noGrp="1"/>
          </p:cNvSpPr>
          <p:nvPr>
            <p:ph type="sldNum" sz="quarter" idx="4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fld id="{7CC3D505-4CCD-49D1-9C7D-9E3534FED5F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E94BF6-B82B-4955-BD39-43A008F8493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FA6248-9075-44F6-BABA-ACCDFFA5474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3.xml"/><Relationship Id="rId6" Type="http://schemas.openxmlformats.org/officeDocument/2006/relationships/image" Target="../media/image4.GIF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audio" Target="../media/audio2.wav"/><Relationship Id="rId7" Type="http://schemas.openxmlformats.org/officeDocument/2006/relationships/image" Target="../media/image3.GIF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4.xml"/><Relationship Id="rId6" Type="http://schemas.openxmlformats.org/officeDocument/2006/relationships/image" Target="../media/image6.GIF"/><Relationship Id="rId5" Type="http://schemas.openxmlformats.org/officeDocument/2006/relationships/image" Target="../media/image5.png"/><Relationship Id="rId4" Type="http://schemas.openxmlformats.org/officeDocument/2006/relationships/audio" Target="../media/audio3.wav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audio" Target="../media/audio3.wav"/><Relationship Id="rId7" Type="http://schemas.openxmlformats.org/officeDocument/2006/relationships/image" Target="../media/image3.GIF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5.xml"/><Relationship Id="rId6" Type="http://schemas.openxmlformats.org/officeDocument/2006/relationships/image" Target="../media/image6.GIF"/><Relationship Id="rId5" Type="http://schemas.openxmlformats.org/officeDocument/2006/relationships/image" Target="../media/image5.png"/><Relationship Id="rId4" Type="http://schemas.openxmlformats.org/officeDocument/2006/relationships/audio" Target="../media/audio2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audio" Target="../media/audio3.wav"/><Relationship Id="rId7" Type="http://schemas.openxmlformats.org/officeDocument/2006/relationships/image" Target="../media/image3.GIF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6.xml"/><Relationship Id="rId6" Type="http://schemas.openxmlformats.org/officeDocument/2006/relationships/image" Target="../media/image6.GIF"/><Relationship Id="rId5" Type="http://schemas.openxmlformats.org/officeDocument/2006/relationships/image" Target="../media/image5.png"/><Relationship Id="rId4" Type="http://schemas.openxmlformats.org/officeDocument/2006/relationships/audio" Target="../media/audio2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406400"/>
            <a:ext cx="9144000" cy="2387600"/>
          </a:xfrm>
        </p:spPr>
        <p:txBody>
          <a:bodyPr>
            <a:normAutofit/>
          </a:bodyPr>
          <a:lstStyle/>
          <a:p>
            <a:r>
              <a:rPr lang="en-US" sz="6600" b="1" dirty="0">
                <a:solidFill>
                  <a:schemeClr val="bg1"/>
                </a:solidFill>
              </a:rPr>
              <a:t>TOÁN LỚP 1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2794000"/>
            <a:ext cx="9144000" cy="1655762"/>
          </a:xfrm>
        </p:spPr>
        <p:txBody>
          <a:bodyPr>
            <a:normAutofit lnSpcReduction="10000"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Ôn tập các số trong phạm vi 10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351280" y="1417955"/>
            <a:ext cx="9828530" cy="337375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51280" y="1615440"/>
            <a:ext cx="9828530" cy="303212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321435" y="399415"/>
            <a:ext cx="8820150" cy="6163945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2767965" y="1048385"/>
            <a:ext cx="753110" cy="60706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2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218305" y="1655445"/>
            <a:ext cx="753110" cy="60706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7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94020" y="1284605"/>
            <a:ext cx="753110" cy="60706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3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084695" y="1284605"/>
            <a:ext cx="753110" cy="60706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5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425315" y="4915535"/>
            <a:ext cx="753110" cy="60706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4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744335" y="4915535"/>
            <a:ext cx="753110" cy="60706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3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ình nền đẹp cho bài giảng điện tử - Ảnh nền thiết kế bài giảng điện tử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870960" y="2494915"/>
            <a:ext cx="5615940" cy="783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dirty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Củng cố bài học</a:t>
            </a: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2729" y="883919"/>
            <a:ext cx="2857500" cy="2857500"/>
          </a:xfrm>
          <a:prstGeom prst="rect">
            <a:avLst/>
          </a:prstGeom>
        </p:spPr>
      </p:pic>
      <p:sp>
        <p:nvSpPr>
          <p:cNvPr id="8" name="Hexagon 7"/>
          <p:cNvSpPr/>
          <p:nvPr/>
        </p:nvSpPr>
        <p:spPr>
          <a:xfrm>
            <a:off x="315850" y="1379218"/>
            <a:ext cx="2740154" cy="236220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Ong</a:t>
            </a:r>
            <a:endParaRPr lang="en-US" sz="6600"/>
          </a:p>
        </p:txBody>
      </p:sp>
      <p:sp>
        <p:nvSpPr>
          <p:cNvPr id="9" name="Hexagon 8"/>
          <p:cNvSpPr/>
          <p:nvPr/>
        </p:nvSpPr>
        <p:spPr>
          <a:xfrm>
            <a:off x="2471927" y="198118"/>
            <a:ext cx="2740154" cy="236220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non</a:t>
            </a:r>
            <a:endParaRPr lang="en-US" sz="6600"/>
          </a:p>
        </p:txBody>
      </p:sp>
      <p:sp>
        <p:nvSpPr>
          <p:cNvPr id="10" name="Hexagon 9"/>
          <p:cNvSpPr/>
          <p:nvPr/>
        </p:nvSpPr>
        <p:spPr>
          <a:xfrm>
            <a:off x="6784081" y="2560318"/>
            <a:ext cx="2740154" cy="236220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việc</a:t>
            </a:r>
          </a:p>
        </p:txBody>
      </p:sp>
      <p:sp>
        <p:nvSpPr>
          <p:cNvPr id="13" name="Hexagon 12"/>
          <p:cNvSpPr/>
          <p:nvPr/>
        </p:nvSpPr>
        <p:spPr>
          <a:xfrm>
            <a:off x="4628004" y="1379218"/>
            <a:ext cx="2740154" cy="236220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học</a:t>
            </a:r>
            <a:endParaRPr lang="en-US" sz="660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5952" y="3436622"/>
            <a:ext cx="2650039" cy="2661817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4753961" y="5417818"/>
            <a:ext cx="428386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/>
              <a:t>The little bee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udi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1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1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2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"/>
                            </p:stCondLst>
                            <p:childTnLst>
                              <p:par>
                                <p:cTn id="5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8" grpId="1" bldLvl="0" animBg="1"/>
      <p:bldP spid="9" grpId="0" bldLvl="0" animBg="1"/>
      <p:bldP spid="9" grpId="1" bldLvl="0" animBg="1"/>
      <p:bldP spid="10" grpId="0" bldLvl="0" animBg="1"/>
      <p:bldP spid="10" grpId="1" bldLvl="0" animBg="1"/>
      <p:bldP spid="13" grpId="0" bldLvl="0" animBg="1"/>
      <p:bldP spid="13" grpId="1" bldLvl="0" animBg="1"/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4870" y="2812731"/>
            <a:ext cx="2934336" cy="29343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47529" y="0"/>
            <a:ext cx="2857500" cy="2857500"/>
          </a:xfrm>
          <a:prstGeom prst="rect">
            <a:avLst/>
          </a:prstGeom>
        </p:spPr>
      </p:pic>
      <p:sp>
        <p:nvSpPr>
          <p:cNvPr id="8" name="Speech Bubble: Rectangle with Corners Rounded 7"/>
          <p:cNvSpPr/>
          <p:nvPr/>
        </p:nvSpPr>
        <p:spPr>
          <a:xfrm>
            <a:off x="1494155" y="484145"/>
            <a:ext cx="7840345" cy="1607820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 + 20 =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297" y="1603081"/>
            <a:ext cx="1600706" cy="1607820"/>
          </a:xfrm>
          <a:prstGeom prst="rect">
            <a:avLst/>
          </a:prstGeom>
        </p:spPr>
      </p:pic>
      <p:sp>
        <p:nvSpPr>
          <p:cNvPr id="19" name="Rectangle: Rounded Corners 18"/>
          <p:cNvSpPr/>
          <p:nvPr/>
        </p:nvSpPr>
        <p:spPr>
          <a:xfrm>
            <a:off x="394948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36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47165" y="2812731"/>
            <a:ext cx="2934336" cy="2934336"/>
          </a:xfrm>
          <a:prstGeom prst="rect">
            <a:avLst/>
          </a:prstGeom>
        </p:spPr>
      </p:pic>
      <p:sp>
        <p:nvSpPr>
          <p:cNvPr id="21" name="Rectangle: Rounded Corners 20"/>
          <p:cNvSpPr/>
          <p:nvPr/>
        </p:nvSpPr>
        <p:spPr>
          <a:xfrm>
            <a:off x="3227243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25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79460" y="2812731"/>
            <a:ext cx="2934336" cy="2934336"/>
          </a:xfrm>
          <a:prstGeom prst="rect">
            <a:avLst/>
          </a:prstGeom>
        </p:spPr>
      </p:pic>
      <p:sp>
        <p:nvSpPr>
          <p:cNvPr id="23" name="Rectangle: Rounded Corners 22"/>
          <p:cNvSpPr/>
          <p:nvPr/>
        </p:nvSpPr>
        <p:spPr>
          <a:xfrm>
            <a:off x="6059538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45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11755" y="2812731"/>
            <a:ext cx="2934336" cy="2934336"/>
          </a:xfrm>
          <a:prstGeom prst="rect">
            <a:avLst/>
          </a:prstGeom>
        </p:spPr>
      </p:pic>
      <p:sp>
        <p:nvSpPr>
          <p:cNvPr id="25" name="Rectangle: Rounded Corners 24"/>
          <p:cNvSpPr/>
          <p:nvPr/>
        </p:nvSpPr>
        <p:spPr>
          <a:xfrm>
            <a:off x="8891833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37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8" grpId="0" bldLvl="0" animBg="1"/>
      <p:bldP spid="19" grpId="0" bldLvl="0" animBg="1"/>
      <p:bldP spid="21" grpId="0" bldLvl="0" animBg="1"/>
      <p:bldP spid="23" grpId="0" bldLvl="0" animBg="1"/>
      <p:bldP spid="25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870" y="2812731"/>
            <a:ext cx="2934336" cy="29343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7529" y="0"/>
            <a:ext cx="2857500" cy="2857500"/>
          </a:xfrm>
          <a:prstGeom prst="rect">
            <a:avLst/>
          </a:prstGeom>
        </p:spPr>
      </p:pic>
      <p:sp>
        <p:nvSpPr>
          <p:cNvPr id="8" name="Speech Bubble: Rectangle with Corners Rounded 7"/>
          <p:cNvSpPr/>
          <p:nvPr/>
        </p:nvSpPr>
        <p:spPr>
          <a:xfrm>
            <a:off x="1494155" y="484145"/>
            <a:ext cx="7840345" cy="1607820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99 - 22 =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7" y="1603081"/>
            <a:ext cx="1600706" cy="1607820"/>
          </a:xfrm>
          <a:prstGeom prst="rect">
            <a:avLst/>
          </a:prstGeom>
        </p:spPr>
      </p:pic>
      <p:sp>
        <p:nvSpPr>
          <p:cNvPr id="19" name="Rectangle: Rounded Corners 18"/>
          <p:cNvSpPr/>
          <p:nvPr/>
        </p:nvSpPr>
        <p:spPr>
          <a:xfrm>
            <a:off x="394948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67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7165" y="2812731"/>
            <a:ext cx="2934336" cy="2934336"/>
          </a:xfrm>
          <a:prstGeom prst="rect">
            <a:avLst/>
          </a:prstGeom>
        </p:spPr>
      </p:pic>
      <p:sp>
        <p:nvSpPr>
          <p:cNvPr id="21" name="Rectangle: Rounded Corners 20"/>
          <p:cNvSpPr/>
          <p:nvPr/>
        </p:nvSpPr>
        <p:spPr>
          <a:xfrm>
            <a:off x="3227243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	77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9460" y="2812731"/>
            <a:ext cx="2934336" cy="2934336"/>
          </a:xfrm>
          <a:prstGeom prst="rect">
            <a:avLst/>
          </a:prstGeom>
        </p:spPr>
      </p:pic>
      <p:sp>
        <p:nvSpPr>
          <p:cNvPr id="23" name="Rectangle: Rounded Corners 22"/>
          <p:cNvSpPr/>
          <p:nvPr/>
        </p:nvSpPr>
        <p:spPr>
          <a:xfrm>
            <a:off x="6059538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C. 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1755" y="2812731"/>
            <a:ext cx="2934336" cy="2934336"/>
          </a:xfrm>
          <a:prstGeom prst="rect">
            <a:avLst/>
          </a:prstGeom>
        </p:spPr>
      </p:pic>
      <p:sp>
        <p:nvSpPr>
          <p:cNvPr id="25" name="Rectangle: Rounded Corners 24"/>
          <p:cNvSpPr/>
          <p:nvPr/>
        </p:nvSpPr>
        <p:spPr>
          <a:xfrm>
            <a:off x="8891833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D. 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8" grpId="0" bldLvl="0" animBg="1"/>
      <p:bldP spid="19" grpId="0" bldLvl="0" animBg="1"/>
      <p:bldP spid="21" grpId="0" bldLvl="0" animBg="1"/>
      <p:bldP spid="23" grpId="0" bldLvl="0" animBg="1"/>
      <p:bldP spid="25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4870" y="2812731"/>
            <a:ext cx="2934336" cy="29343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47529" y="0"/>
            <a:ext cx="2857500" cy="2857500"/>
          </a:xfrm>
          <a:prstGeom prst="rect">
            <a:avLst/>
          </a:prstGeom>
        </p:spPr>
      </p:pic>
      <p:sp>
        <p:nvSpPr>
          <p:cNvPr id="8" name="Speech Bubble: Rectangle with Corners Rounded 7"/>
          <p:cNvSpPr/>
          <p:nvPr/>
        </p:nvSpPr>
        <p:spPr>
          <a:xfrm>
            <a:off x="1494155" y="484145"/>
            <a:ext cx="7840345" cy="1607820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16 + 36 =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297" y="1603081"/>
            <a:ext cx="1600706" cy="1607820"/>
          </a:xfrm>
          <a:prstGeom prst="rect">
            <a:avLst/>
          </a:prstGeom>
        </p:spPr>
      </p:pic>
      <p:sp>
        <p:nvSpPr>
          <p:cNvPr id="19" name="Rectangle: Rounded Corners 18"/>
          <p:cNvSpPr/>
          <p:nvPr/>
        </p:nvSpPr>
        <p:spPr>
          <a:xfrm>
            <a:off x="394948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A. 54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47165" y="2812731"/>
            <a:ext cx="2934336" cy="2934336"/>
          </a:xfrm>
          <a:prstGeom prst="rect">
            <a:avLst/>
          </a:prstGeom>
        </p:spPr>
      </p:pic>
      <p:sp>
        <p:nvSpPr>
          <p:cNvPr id="21" name="Rectangle: Rounded Corners 20"/>
          <p:cNvSpPr/>
          <p:nvPr/>
        </p:nvSpPr>
        <p:spPr>
          <a:xfrm>
            <a:off x="3227243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B. 55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79460" y="2812731"/>
            <a:ext cx="2934336" cy="2934336"/>
          </a:xfrm>
          <a:prstGeom prst="rect">
            <a:avLst/>
          </a:prstGeom>
        </p:spPr>
      </p:pic>
      <p:sp>
        <p:nvSpPr>
          <p:cNvPr id="23" name="Rectangle: Rounded Corners 22"/>
          <p:cNvSpPr/>
          <p:nvPr/>
        </p:nvSpPr>
        <p:spPr>
          <a:xfrm>
            <a:off x="6059538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8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53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11755" y="2812731"/>
            <a:ext cx="2934336" cy="2934336"/>
          </a:xfrm>
          <a:prstGeom prst="rect">
            <a:avLst/>
          </a:prstGeom>
        </p:spPr>
      </p:pic>
      <p:sp>
        <p:nvSpPr>
          <p:cNvPr id="25" name="Rectangle: Rounded Corners 24"/>
          <p:cNvSpPr/>
          <p:nvPr/>
        </p:nvSpPr>
        <p:spPr>
          <a:xfrm>
            <a:off x="8891833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52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8" grpId="0" bldLvl="0" animBg="1"/>
      <p:bldP spid="19" grpId="0" bldLvl="0" animBg="1"/>
      <p:bldP spid="21" grpId="0" bldLvl="0" animBg="1"/>
      <p:bldP spid="23" grpId="0" bldLvl="0" animBg="1"/>
      <p:bldP spid="25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080260" y="-635"/>
            <a:ext cx="7827010" cy="6586220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>
            <a:off x="3690620" y="698500"/>
            <a:ext cx="504825" cy="55308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H="1">
            <a:off x="4845050" y="650240"/>
            <a:ext cx="3751580" cy="50482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3678555" y="1359535"/>
            <a:ext cx="1478915" cy="769620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>
            <a:off x="6311900" y="1407795"/>
            <a:ext cx="2356485" cy="32448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3690620" y="1347470"/>
            <a:ext cx="3138170" cy="67373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8187690" y="1576070"/>
            <a:ext cx="468630" cy="42100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3690620" y="2369820"/>
            <a:ext cx="457200" cy="204470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5626735" y="2574290"/>
            <a:ext cx="2993390" cy="19240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V="1">
            <a:off x="3702685" y="2393950"/>
            <a:ext cx="3065780" cy="78168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 flipV="1">
            <a:off x="8103235" y="2754630"/>
            <a:ext cx="504825" cy="32448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V="1">
            <a:off x="3690620" y="3355975"/>
            <a:ext cx="2224405" cy="215900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H="1" flipV="1">
            <a:off x="7454265" y="3271520"/>
            <a:ext cx="1165860" cy="30035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V="1">
            <a:off x="3678555" y="4257675"/>
            <a:ext cx="421005" cy="204470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H="1" flipV="1">
            <a:off x="6022975" y="3932555"/>
            <a:ext cx="2609215" cy="433070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V="1">
            <a:off x="3678555" y="4678045"/>
            <a:ext cx="2548890" cy="204470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H="1" flipV="1">
            <a:off x="8199755" y="4606290"/>
            <a:ext cx="396875" cy="30035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V="1">
            <a:off x="3654425" y="5399405"/>
            <a:ext cx="493395" cy="19240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H="1" flipV="1">
            <a:off x="6155690" y="5351780"/>
            <a:ext cx="2500630" cy="264160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V="1">
            <a:off x="3714750" y="6109335"/>
            <a:ext cx="2885440" cy="180340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H="1" flipV="1">
            <a:off x="8054975" y="6144895"/>
            <a:ext cx="613410" cy="228600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3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0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5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838200" y="1324610"/>
            <a:ext cx="10623550" cy="32385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" y="1324610"/>
            <a:ext cx="10325100" cy="304736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28065" y="563880"/>
            <a:ext cx="9785985" cy="2795905"/>
          </a:xfrm>
          <a:prstGeom prst="rect">
            <a:avLst/>
          </a:prstGeom>
        </p:spPr>
      </p:pic>
      <p:sp>
        <p:nvSpPr>
          <p:cNvPr id="5" name="Text Box 4"/>
          <p:cNvSpPr txBox="1"/>
          <p:nvPr/>
        </p:nvSpPr>
        <p:spPr>
          <a:xfrm>
            <a:off x="1153795" y="3536950"/>
            <a:ext cx="359473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a. Tìm số bé nhất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4770" y="4416425"/>
            <a:ext cx="2687320" cy="193484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Box 4"/>
          <p:cNvSpPr txBox="1"/>
          <p:nvPr/>
        </p:nvSpPr>
        <p:spPr>
          <a:xfrm>
            <a:off x="853440" y="554355"/>
            <a:ext cx="359473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b. Tìm số lớn nhất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150995" y="1417955"/>
            <a:ext cx="2625090" cy="2058035"/>
          </a:xfrm>
          <a:prstGeom prst="rect">
            <a:avLst/>
          </a:prstGeom>
        </p:spPr>
      </p:pic>
      <p:sp>
        <p:nvSpPr>
          <p:cNvPr id="6" name="Text Box 5"/>
          <p:cNvSpPr txBox="1"/>
          <p:nvPr/>
        </p:nvSpPr>
        <p:spPr>
          <a:xfrm>
            <a:off x="909955" y="3513455"/>
            <a:ext cx="881634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c. Sắp xếp các số trên theo thứ tự từ bé đến lớn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9955" y="4559935"/>
            <a:ext cx="2456815" cy="176911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20160" y="4477385"/>
            <a:ext cx="2183130" cy="193484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63030" y="4404360"/>
            <a:ext cx="2459990" cy="1808480"/>
          </a:xfrm>
          <a:prstGeom prst="rect">
            <a:avLst/>
          </a:prstGeom>
        </p:spPr>
      </p:pic>
      <p:pic>
        <p:nvPicPr>
          <p:cNvPr id="13" name="Content Placeholder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3415" y="4522470"/>
            <a:ext cx="2155825" cy="169037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CE_TITLE" val="T_33- Ôn tập các số trong phạm vi 10"/>
  <p:tag name="ISPRING_ULTRA_SCORM_COURSE_ID" val="BCCF309A-83EF-43BA-B4BE-87EB55FC97F8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 \uFFFD\uFFFD{6E28EE28-7C7A-4734-B5CE-3A8E3465FC03}&quot;,&quot;C:\\Users\\Admin\\Desktop\\lớp 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T_33- Ôn tập các số trong phạm vi 1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0F0D2D8-30DC-474D-8D0A-39C48131EE9A}:26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60E1D2F-427D-4AE1-BD2A-1A2FCEE7E1DA}:26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98166A4-3BF0-43F8-B76F-FFA4E5F501E1}:26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0A3054A-5DC2-4E4A-A98B-652948640C45}:26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80FD5B6-9A70-49F2-B86A-06E9B07DD73B}:25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C809315-A87B-4F40-BA69-31E20B3549A4}:26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63D85C6-F25B-42CD-A2E3-B0802F2936FD}:26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52F1831-EC9F-45D1-8BE4-0CF00418CE3A}:26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1DA5646-8916-4F1A-BBDF-8C2704141252}:27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DFC4F16-07B7-4090-9DF0-9A52F8F199D9}:25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BFE4C42-E785-48B1-A9C0-F4097770298A}:25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E07E53E-F437-4999-BE35-969DBA398E97}:260"/>
</p:tagLst>
</file>

<file path=ppt/theme/theme1.xml><?xml version="1.0" encoding="utf-8"?>
<a:theme xmlns:a="http://schemas.openxmlformats.org/drawingml/2006/main" name="1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DB6EF"/>
      </a:accent1>
      <a:accent2>
        <a:srgbClr val="C0504D"/>
      </a:accent2>
      <a:accent3>
        <a:srgbClr val="FFFFFF"/>
      </a:accent3>
      <a:accent4>
        <a:srgbClr val="000000"/>
      </a:accent4>
      <a:accent5>
        <a:srgbClr val="C0D7F5"/>
      </a:accent5>
      <a:accent6>
        <a:srgbClr val="AC4744"/>
      </a:accent6>
      <a:hlink>
        <a:srgbClr val="0066CC"/>
      </a:hlink>
      <a:folHlink>
        <a:srgbClr val="800080"/>
      </a:folHlink>
    </a:clrScheme>
    <a:fontScheme name="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DB6EF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C0D7F5"/>
        </a:accent5>
        <a:accent6>
          <a:srgbClr val="AC4744"/>
        </a:accent6>
        <a:hlink>
          <a:srgbClr val="0066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104</Words>
  <Application>Microsoft Office PowerPoint</Application>
  <PresentationFormat>Widescreen</PresentationFormat>
  <Paragraphs>33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1_Default Design</vt:lpstr>
      <vt:lpstr>2_Office Theme</vt:lpstr>
      <vt:lpstr>1_Office Theme</vt:lpstr>
      <vt:lpstr>TOÁN LỚP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T_33- Ôn tập các số trong phạm vi 10</dc:title>
  <dc:creator/>
  <cp:lastModifiedBy>Administrator</cp:lastModifiedBy>
  <cp:revision>4</cp:revision>
  <dcterms:created xsi:type="dcterms:W3CDTF">2020-10-01T14:46:34Z</dcterms:created>
  <dcterms:modified xsi:type="dcterms:W3CDTF">2024-08-01T14:23:25Z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1033-11.2.0.9684</vt:lpwstr>
  </property>
</Properties>
</file>