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57" r:id="rId4"/>
    <p:sldId id="265" r:id="rId5"/>
    <p:sldId id="266" r:id="rId6"/>
    <p:sldId id="267" r:id="rId7"/>
    <p:sldId id="268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C5EA5-125B-4136-A670-EEDC6FBFC976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EDA1F-D8B6-4952-BA7F-D50C50813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39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EDA1F-D8B6-4952-BA7F-D50C508137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1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279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505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461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532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200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493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335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026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749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954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593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A6248-9075-44F6-BABA-ACCDFFA547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A7C2-3364-4B6C-B187-A7ABF31AEE8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52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2445" y="1943100"/>
            <a:ext cx="649414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Ôn tập phép cộng phép trừ trong phạm vi 10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0845" y="604520"/>
            <a:ext cx="11170920" cy="5459730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8132445" y="14141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" name="Rectangles 5"/>
          <p:cNvSpPr/>
          <p:nvPr/>
        </p:nvSpPr>
        <p:spPr>
          <a:xfrm>
            <a:off x="9345930" y="14141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" name="Rectangles 6"/>
          <p:cNvSpPr/>
          <p:nvPr/>
        </p:nvSpPr>
        <p:spPr>
          <a:xfrm>
            <a:off x="10462260" y="14141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8" name="Rectangles 7"/>
          <p:cNvSpPr/>
          <p:nvPr/>
        </p:nvSpPr>
        <p:spPr>
          <a:xfrm>
            <a:off x="8132445" y="25063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Rectangles 8"/>
          <p:cNvSpPr/>
          <p:nvPr/>
        </p:nvSpPr>
        <p:spPr>
          <a:xfrm>
            <a:off x="10462260" y="25063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0" name="Rectangles 9"/>
          <p:cNvSpPr/>
          <p:nvPr/>
        </p:nvSpPr>
        <p:spPr>
          <a:xfrm>
            <a:off x="9345930" y="25063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8132445" y="360870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9345930" y="360870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10462260" y="360870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4" name="Rectangles 13"/>
          <p:cNvSpPr/>
          <p:nvPr/>
        </p:nvSpPr>
        <p:spPr>
          <a:xfrm>
            <a:off x="8132445" y="47161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5" name="Rectangles 14"/>
          <p:cNvSpPr/>
          <p:nvPr/>
        </p:nvSpPr>
        <p:spPr>
          <a:xfrm>
            <a:off x="9345930" y="47161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6" name="Rectangles 15"/>
          <p:cNvSpPr/>
          <p:nvPr/>
        </p:nvSpPr>
        <p:spPr>
          <a:xfrm>
            <a:off x="10462260" y="4716145"/>
            <a:ext cx="648970" cy="648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275590"/>
            <a:ext cx="10742295" cy="595185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3907790" y="4537710"/>
            <a:ext cx="618490" cy="708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" name="Rectangles 5"/>
          <p:cNvSpPr/>
          <p:nvPr/>
        </p:nvSpPr>
        <p:spPr>
          <a:xfrm>
            <a:off x="4653915" y="4537710"/>
            <a:ext cx="618490" cy="708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7" name="Rectangles 6"/>
          <p:cNvSpPr/>
          <p:nvPr/>
        </p:nvSpPr>
        <p:spPr>
          <a:xfrm>
            <a:off x="5407660" y="4537710"/>
            <a:ext cx="618490" cy="708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Rectangles 7"/>
          <p:cNvSpPr/>
          <p:nvPr/>
        </p:nvSpPr>
        <p:spPr>
          <a:xfrm>
            <a:off x="6434455" y="4537710"/>
            <a:ext cx="648335" cy="708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Rectangles 8"/>
          <p:cNvSpPr/>
          <p:nvPr/>
        </p:nvSpPr>
        <p:spPr>
          <a:xfrm>
            <a:off x="5656580" y="5374005"/>
            <a:ext cx="648335" cy="708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Ong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non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học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little bee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191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 + 20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35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25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45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718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99 - 21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77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86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85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3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 + 35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54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53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51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63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8155" y="926465"/>
            <a:ext cx="11219815" cy="475551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337560" y="2174240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337560" y="2757805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975985" y="2174240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819775" y="2757805"/>
            <a:ext cx="11029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502650" y="2174240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502650" y="2757805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0908030" y="2174240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10908030" y="2668905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3926205" y="3962400"/>
            <a:ext cx="13258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3926205" y="4545965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7712710" y="3962400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7712710" y="4545965"/>
            <a:ext cx="789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8965" y="615950"/>
            <a:ext cx="10775315" cy="536130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2130425" y="4851400"/>
            <a:ext cx="745490" cy="7607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" name="Rectangles 5"/>
          <p:cNvSpPr/>
          <p:nvPr/>
        </p:nvSpPr>
        <p:spPr>
          <a:xfrm>
            <a:off x="2980055" y="4866640"/>
            <a:ext cx="596265" cy="774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" name="Rectangles 6"/>
          <p:cNvSpPr/>
          <p:nvPr/>
        </p:nvSpPr>
        <p:spPr>
          <a:xfrm>
            <a:off x="3665855" y="4851400"/>
            <a:ext cx="745490" cy="7899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Rectangles 7"/>
          <p:cNvSpPr/>
          <p:nvPr/>
        </p:nvSpPr>
        <p:spPr>
          <a:xfrm>
            <a:off x="4693920" y="4866005"/>
            <a:ext cx="750570" cy="8375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" name="Rectangles 8"/>
          <p:cNvSpPr/>
          <p:nvPr/>
        </p:nvSpPr>
        <p:spPr>
          <a:xfrm>
            <a:off x="7548245" y="4851400"/>
            <a:ext cx="745490" cy="7899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Rectangles 9"/>
          <p:cNvSpPr/>
          <p:nvPr/>
        </p:nvSpPr>
        <p:spPr>
          <a:xfrm>
            <a:off x="8398510" y="4866005"/>
            <a:ext cx="640080" cy="7988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9144000" y="4850765"/>
            <a:ext cx="716280" cy="8147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10156825" y="4850765"/>
            <a:ext cx="745490" cy="8147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8965" y="732155"/>
            <a:ext cx="10861675" cy="5382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32765"/>
            <a:ext cx="10860405" cy="58515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7750" y="676910"/>
            <a:ext cx="10005695" cy="55264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965" y="541020"/>
            <a:ext cx="10444480" cy="58978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+34- Ôn tập phép cộng phép trừ trong phạm vi 10"/>
  <p:tag name="ISPRING_ULTRA_SCORM_COURSE_ID" val="C93A01CE-54C7-4A5F-9D29-C8BAA1053D7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+34- Ôn tập phép cộng phép trừ trong phạm vi 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06A21B-7E0C-4E5C-B94E-CEC4478F5657}:2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7EE04C-C00F-4ADE-8C11-35ED2B6C37C1}:2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03EA0E-A1F7-495B-97E0-C46C5B21F66E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80AFFA-F90D-4810-A62B-AD283D25EB0F}:2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EBA692-F9ED-4150-AB9A-D6C8D3E16F2A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99CB89-4BEE-41D6-A3B3-633015CFF4E4}:26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8763CC-FADA-4945-AC8E-7AB97A978321}:26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CB925B-3377-4688-8CA0-7ED22075580B}:2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8637B0-AEAC-43E3-A92C-46DB14516E1E}: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215671-8A50-4642-A000-8A54578C98E5}:2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55631C-D1D7-48E1-AEC4-3F87B27CAAF5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076617-53A4-4DBC-B1D3-CCBF95F0A14D}:260"/>
</p:tagLst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119</Words>
  <Application>Microsoft Office PowerPoint</Application>
  <PresentationFormat>Widescreen</PresentationFormat>
  <Paragraphs>60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1_Default Design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T+34- Ôn tập phép cộng phép trừ trong phạm vi 10</dc:title>
  <dc:creator/>
  <cp:lastModifiedBy>Administrator</cp:lastModifiedBy>
  <cp:revision>4</cp:revision>
  <dcterms:created xsi:type="dcterms:W3CDTF">2020-10-01T10:23:28Z</dcterms:created>
  <dcterms:modified xsi:type="dcterms:W3CDTF">2024-08-01T14:23:50Z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