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63" r:id="rId3"/>
  </p:sldMasterIdLst>
  <p:notesMasterIdLst>
    <p:notesMasterId r:id="rId18"/>
  </p:notesMasterIdLst>
  <p:sldIdLst>
    <p:sldId id="257" r:id="rId4"/>
    <p:sldId id="268" r:id="rId5"/>
    <p:sldId id="269" r:id="rId6"/>
    <p:sldId id="270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5BDBC-5BD0-4309-8BDA-96A06E0A604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A4CCE-D3EF-4749-871E-5D4ECDD55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33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A4CCE-D3EF-4749-871E-5D4ECDD550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15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EE5C4E-B3C2-4C37-8FA3-175A5BF966A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2" y="273052"/>
            <a:ext cx="6815668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A2381-B563-4F09-922B-CF4B20ADD68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6.png"/><Relationship Id="rId1" Type="http://schemas.openxmlformats.org/officeDocument/2006/relationships/tags" Target="../tags/tag3.xml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6.png"/><Relationship Id="rId1" Type="http://schemas.openxmlformats.org/officeDocument/2006/relationships/tags" Target="../tags/tag4.xml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5.png"/><Relationship Id="rId1" Type="http://schemas.openxmlformats.org/officeDocument/2006/relationships/tags" Target="../tags/tag5.xml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5" Type="http://schemas.openxmlformats.org/officeDocument/2006/relationships/image" Target="../media/image14.GIF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2445" y="1943100"/>
            <a:ext cx="649414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Ôn tập các số trong phạm vi 100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58240" y="1032510"/>
            <a:ext cx="9876155" cy="45440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0" y="177165"/>
            <a:ext cx="1818005" cy="9690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</a:p>
        </p:txBody>
      </p:sp>
      <p:sp>
        <p:nvSpPr>
          <p:cNvPr id="7" name="Rectangles 6"/>
          <p:cNvSpPr/>
          <p:nvPr/>
        </p:nvSpPr>
        <p:spPr>
          <a:xfrm>
            <a:off x="2256790" y="1338580"/>
            <a:ext cx="799465" cy="9505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8" name="Rectangles 7"/>
          <p:cNvSpPr/>
          <p:nvPr/>
        </p:nvSpPr>
        <p:spPr>
          <a:xfrm>
            <a:off x="2256790" y="4015740"/>
            <a:ext cx="799465" cy="920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9" name="Rectangles 8"/>
          <p:cNvSpPr/>
          <p:nvPr/>
        </p:nvSpPr>
        <p:spPr>
          <a:xfrm>
            <a:off x="2271395" y="2771775"/>
            <a:ext cx="815340" cy="8451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0" name="Rectangles 9"/>
          <p:cNvSpPr/>
          <p:nvPr/>
        </p:nvSpPr>
        <p:spPr>
          <a:xfrm>
            <a:off x="5793740" y="1391285"/>
            <a:ext cx="739775" cy="897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1" name="Rectangles 10"/>
          <p:cNvSpPr/>
          <p:nvPr/>
        </p:nvSpPr>
        <p:spPr>
          <a:xfrm>
            <a:off x="9248775" y="2681605"/>
            <a:ext cx="815340" cy="935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2" name="Rectangles 11"/>
          <p:cNvSpPr/>
          <p:nvPr/>
        </p:nvSpPr>
        <p:spPr>
          <a:xfrm>
            <a:off x="5718175" y="4015740"/>
            <a:ext cx="815340" cy="919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3" name="Rectangles 12"/>
          <p:cNvSpPr/>
          <p:nvPr/>
        </p:nvSpPr>
        <p:spPr>
          <a:xfrm>
            <a:off x="9248775" y="4016375"/>
            <a:ext cx="815340" cy="920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4" name="Rectangles 13"/>
          <p:cNvSpPr/>
          <p:nvPr/>
        </p:nvSpPr>
        <p:spPr>
          <a:xfrm>
            <a:off x="5772150" y="2726690"/>
            <a:ext cx="769620" cy="920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5" name="Rectangles 14"/>
          <p:cNvSpPr/>
          <p:nvPr/>
        </p:nvSpPr>
        <p:spPr>
          <a:xfrm>
            <a:off x="9248775" y="1338580"/>
            <a:ext cx="769620" cy="920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bldLvl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373380"/>
            <a:ext cx="10332085" cy="239077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493520" y="3134360"/>
            <a:ext cx="61518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Theo thứ tự tự bé đến lớn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265" y="4231005"/>
            <a:ext cx="1619250" cy="15335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8830" y="4396740"/>
            <a:ext cx="1590675" cy="1504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6150" y="4448810"/>
            <a:ext cx="1619250" cy="14001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4870" y="4173855"/>
            <a:ext cx="1800225" cy="15906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875030" y="614680"/>
            <a:ext cx="61518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Theo thứ tự tự lớn đến bé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34975" y="2633980"/>
            <a:ext cx="1800225" cy="1590675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648075" y="2728595"/>
            <a:ext cx="1619250" cy="1400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6375" y="2728595"/>
            <a:ext cx="1590675" cy="1504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6100" y="2691130"/>
            <a:ext cx="1619250" cy="15335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09600" y="274955"/>
            <a:ext cx="10309860" cy="4994910"/>
          </a:xfrm>
          <a:prstGeom prst="rect">
            <a:avLst/>
          </a:prstGeom>
        </p:spPr>
      </p:pic>
      <p:sp>
        <p:nvSpPr>
          <p:cNvPr id="6" name="Rectangles 5"/>
          <p:cNvSpPr/>
          <p:nvPr/>
        </p:nvSpPr>
        <p:spPr>
          <a:xfrm>
            <a:off x="3726815" y="5427980"/>
            <a:ext cx="4330065" cy="13125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có 56 cái cốc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0" t="27848" r="5032" b="7510"/>
          <a:stretch>
            <a:fillRect/>
          </a:stretch>
        </p:blipFill>
        <p:spPr>
          <a:xfrm>
            <a:off x="-140581" y="536862"/>
            <a:ext cx="13022411" cy="62111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94083" y="3972910"/>
            <a:ext cx="538320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</a:rPr>
              <a:t>HẸN GẶP LẠI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01900"/>
            <a:ext cx="12192000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03169" y="5267397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98865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3735">
                  <a:solidFill>
                    <a:schemeClr val="bg1"/>
                  </a:solidFill>
                </a:rPr>
                <a:t>14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728016" y="3293128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3735">
                  <a:solidFill>
                    <a:schemeClr val="bg1"/>
                  </a:solidFill>
                </a:rPr>
                <a:t>13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75867" y="5432315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vi-VN" sz="3735">
                  <a:solidFill>
                    <a:schemeClr val="bg1"/>
                  </a:solidFill>
                </a:rPr>
                <a:t>12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254411" y="3641115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2746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11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5">
                  <a:solidFill>
                    <a:schemeClr val="bg1"/>
                  </a:solidFill>
                </a:rPr>
                <a:t>1</a:t>
              </a:r>
              <a:endParaRPr lang="vi-VN" sz="2665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8421" y="517017"/>
            <a:ext cx="3865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002060"/>
                </a:solidFill>
              </a:rPr>
              <a:t>8 + 1 + 2 = ?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19753E-6 L 1.21875 0.1638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26" y="817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75" y="2501900"/>
            <a:ext cx="12220575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636211" y="3355503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381876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64" y="3873432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433973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75867" y="5432315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433973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718536" y="5337044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403482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3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5">
                  <a:solidFill>
                    <a:schemeClr val="bg1"/>
                  </a:solidFill>
                </a:rPr>
                <a:t>2</a:t>
              </a:r>
              <a:endParaRPr lang="vi-VN" sz="2665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4216" y="727837"/>
            <a:ext cx="340042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002060"/>
                </a:solidFill>
              </a:rPr>
              <a:t>6 - 1 - 2 =?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82685" y="480060"/>
            <a:ext cx="3503930" cy="23685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71605E-6 L 0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01900"/>
            <a:ext cx="12192000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03169" y="5267397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98865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12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728016" y="3293128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11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48868" y="3900112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10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299881" y="5304845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2746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735">
                  <a:solidFill>
                    <a:schemeClr val="bg1"/>
                  </a:solidFill>
                </a:rPr>
                <a:t>13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5">
                  <a:solidFill>
                    <a:schemeClr val="bg1"/>
                  </a:solidFill>
                </a:rPr>
                <a:t>4</a:t>
              </a:r>
              <a:endParaRPr lang="vi-VN" sz="2665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0801" y="726567"/>
            <a:ext cx="275590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002060"/>
                </a:solidFill>
              </a:rPr>
              <a:t>8 + 5 = ?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97" y="2101368"/>
            <a:ext cx="880324" cy="88032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7 L 1.22639 0.0108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2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20988E-6 L 1.26204 -0.10278 " pathEditMode="relative" rAng="0" ptsTypes="AA">
                                      <p:cBhvr>
                                        <p:cTn id="21" dur="1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02" y="-515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3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72185" y="111760"/>
            <a:ext cx="9487535" cy="66262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7110" y="365760"/>
            <a:ext cx="9700260" cy="60553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33985" y="448945"/>
            <a:ext cx="1818005" cy="9690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8455" y="397510"/>
            <a:ext cx="11243945" cy="287591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36115" y="3026410"/>
            <a:ext cx="1312545" cy="805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Hai mươi lăm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16630" y="3026410"/>
            <a:ext cx="1193800" cy="8051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Ba mươi mốt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873625" y="3026410"/>
            <a:ext cx="1149985" cy="8051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Sáu mươi tư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38900" y="3026410"/>
            <a:ext cx="1178560" cy="8051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Bảy mươi lăm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20965" y="3026410"/>
            <a:ext cx="1208405" cy="8051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Tám mươi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623695" y="3026410"/>
            <a:ext cx="1624965" cy="8051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Hai mươi lăm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024620" y="3026410"/>
            <a:ext cx="1253490" cy="8051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Chín mươi chín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373995" y="3026410"/>
            <a:ext cx="1208405" cy="8051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Một trăm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417955"/>
            <a:ext cx="10773410" cy="3802380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2987040" y="2425065"/>
            <a:ext cx="724535" cy="7391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Rectangles 7"/>
          <p:cNvSpPr/>
          <p:nvPr/>
        </p:nvSpPr>
        <p:spPr>
          <a:xfrm>
            <a:off x="5099685" y="2394585"/>
            <a:ext cx="769620" cy="7696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" name="Rectangles 8"/>
          <p:cNvSpPr/>
          <p:nvPr/>
        </p:nvSpPr>
        <p:spPr>
          <a:xfrm>
            <a:off x="9249410" y="2425065"/>
            <a:ext cx="739140" cy="7391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10" name="Rectangles 9"/>
          <p:cNvSpPr/>
          <p:nvPr/>
        </p:nvSpPr>
        <p:spPr>
          <a:xfrm>
            <a:off x="10356850" y="2394585"/>
            <a:ext cx="739775" cy="7696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" name="Rectangles 10"/>
          <p:cNvSpPr/>
          <p:nvPr/>
        </p:nvSpPr>
        <p:spPr>
          <a:xfrm>
            <a:off x="2971800" y="3315335"/>
            <a:ext cx="755015" cy="7092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Rectangles 11"/>
          <p:cNvSpPr/>
          <p:nvPr/>
        </p:nvSpPr>
        <p:spPr>
          <a:xfrm>
            <a:off x="5160010" y="3284855"/>
            <a:ext cx="709295" cy="7092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Rectangles 12"/>
          <p:cNvSpPr/>
          <p:nvPr/>
        </p:nvSpPr>
        <p:spPr>
          <a:xfrm>
            <a:off x="9234170" y="3300095"/>
            <a:ext cx="739140" cy="739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14" name="Rectangles 13"/>
          <p:cNvSpPr/>
          <p:nvPr/>
        </p:nvSpPr>
        <p:spPr>
          <a:xfrm>
            <a:off x="10387330" y="3284855"/>
            <a:ext cx="709295" cy="7092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" name="Rectangles 14"/>
          <p:cNvSpPr/>
          <p:nvPr/>
        </p:nvSpPr>
        <p:spPr>
          <a:xfrm>
            <a:off x="2987040" y="4159250"/>
            <a:ext cx="739775" cy="7404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6" name="Rectangles 15"/>
          <p:cNvSpPr/>
          <p:nvPr/>
        </p:nvSpPr>
        <p:spPr>
          <a:xfrm>
            <a:off x="5099050" y="4130040"/>
            <a:ext cx="739775" cy="7696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7" name="Rectangles 16"/>
          <p:cNvSpPr/>
          <p:nvPr/>
        </p:nvSpPr>
        <p:spPr>
          <a:xfrm>
            <a:off x="9234170" y="4160520"/>
            <a:ext cx="754380" cy="6635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</a:p>
        </p:txBody>
      </p:sp>
      <p:sp>
        <p:nvSpPr>
          <p:cNvPr id="18" name="Rectangles 17"/>
          <p:cNvSpPr/>
          <p:nvPr/>
        </p:nvSpPr>
        <p:spPr>
          <a:xfrm>
            <a:off x="10387330" y="4129405"/>
            <a:ext cx="739775" cy="7702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132840"/>
            <a:ext cx="11109325" cy="45929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5- Ôn tập các số trong phạm vi 100"/>
  <p:tag name="ISPRING_ULTRA_SCORM_COURSE_ID" val="B31CFAAD-4F77-46B1-A684-AB7A90E133B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5- Ôn tập các số trong phạm vi 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12399D-05F8-4A44-8689-5550DD255CB7}:26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9287FC-7F78-403D-A150-65AB596A2194}:26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0A0BEE-5FD7-40BA-B22E-11140F2B2749}:26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19B758-04B1-446C-B7B3-C21677608F50}:26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0D9E33-1E6D-4D69-980C-B897510C71DE}:26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9468ED-B396-465E-87DD-6D0765AD570E}:2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E8CA19-F3A4-4ABB-865C-DC2E81565422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031BA0-120E-475B-AFB5-FB32CF7A7258}:26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7F224B-F60C-4C69-8E98-B0D407BD903A}:26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F9F1BC-6033-4232-A99A-6718B66AFD61}:27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7FA6E3-DDC1-4E30-947E-E41AE1A61024}:25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184DD1-C750-459B-9646-A2CA5D9C5E16}:2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4477C4-EB93-4D71-97C6-9F70F9175185}:26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4BCA46-9AE2-497F-8423-3231E1614DA8}:261"/>
</p:tagLst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Widescreen</PresentationFormat>
  <Paragraphs>55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Times New Roman</vt:lpstr>
      <vt:lpstr>UTM Avo</vt:lpstr>
      <vt:lpstr>1_Default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T_35- Ôn tập các số trong phạm vi 100</dc:title>
  <dc:creator/>
  <cp:lastModifiedBy>Administrator</cp:lastModifiedBy>
  <cp:revision>5</cp:revision>
  <dcterms:created xsi:type="dcterms:W3CDTF">2020-10-01T10:05:00Z</dcterms:created>
  <dcterms:modified xsi:type="dcterms:W3CDTF">2024-08-01T14:24:21Z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