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72" r:id="rId3"/>
    <p:sldMasterId id="2147483684" r:id="rId4"/>
  </p:sldMasterIdLst>
  <p:notesMasterIdLst>
    <p:notesMasterId r:id="rId14"/>
  </p:notesMasterIdLst>
  <p:sldIdLst>
    <p:sldId id="257" r:id="rId5"/>
    <p:sldId id="258" r:id="rId6"/>
    <p:sldId id="259" r:id="rId7"/>
    <p:sldId id="260" r:id="rId8"/>
    <p:sldId id="261" r:id="rId9"/>
    <p:sldId id="262" r:id="rId10"/>
    <p:sldId id="265" r:id="rId11"/>
    <p:sldId id="263" r:id="rId12"/>
    <p:sldId id="264" r:id="rId13"/>
  </p:sldIdLst>
  <p:sldSz cx="12192000" cy="6858000"/>
  <p:notesSz cx="6858000" cy="9144000"/>
  <p:custDataLst>
    <p:tags r:id="rId1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2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9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gs" Target="tags/tag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7FDC4E-99A0-4AD9-BC0A-EF089D100ED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3DE116-28A3-41D1-ACDD-AB85275065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6823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3DE116-28A3-41D1-ACDD-AB85275065A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35333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253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015"/>
            </a:lvl1pPr>
            <a:lvl2pPr marL="193040" indent="0" algn="ctr">
              <a:buNone/>
              <a:defRPr sz="845"/>
            </a:lvl2pPr>
            <a:lvl3pPr marL="386080" indent="0" algn="ctr">
              <a:buNone/>
              <a:defRPr sz="760"/>
            </a:lvl3pPr>
            <a:lvl4pPr marL="578485" indent="0" algn="ctr">
              <a:buNone/>
              <a:defRPr sz="675"/>
            </a:lvl4pPr>
            <a:lvl5pPr marL="771525" indent="0" algn="ctr">
              <a:buNone/>
              <a:defRPr sz="675"/>
            </a:lvl5pPr>
            <a:lvl6pPr marL="964565" indent="0" algn="ctr">
              <a:buNone/>
              <a:defRPr sz="675"/>
            </a:lvl6pPr>
            <a:lvl7pPr marL="1157605" indent="0" algn="ctr">
              <a:buNone/>
              <a:defRPr sz="675"/>
            </a:lvl7pPr>
            <a:lvl8pPr marL="1350010" indent="0" algn="ctr">
              <a:buNone/>
              <a:defRPr sz="675"/>
            </a:lvl8pPr>
            <a:lvl9pPr marL="1543050" indent="0" algn="ctr">
              <a:buNone/>
              <a:defRPr sz="675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63806-EC37-4CF8-B2D1-3B3FBF492CD5}" type="datetimeFigureOut">
              <a:rPr lang="en-US" smtClean="0"/>
              <a:t>8/1/2024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3AC09-7490-4C5C-9DA6-5F3A959D650A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split orient="vert"/>
  </p:transition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63806-EC37-4CF8-B2D1-3B3FBF492CD5}" type="datetimeFigureOut">
              <a:rPr lang="en-US" smtClean="0"/>
              <a:t>8/1/2024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3AC09-7490-4C5C-9DA6-5F3A959D650A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split orient="vert"/>
  </p:transition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0573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63806-EC37-4CF8-B2D1-3B3FBF492CD5}" type="datetimeFigureOut">
              <a:rPr lang="en-US" smtClean="0"/>
              <a:t>8/1/2024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3AC09-7490-4C5C-9DA6-5F3A959D650A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split orient="vert"/>
  </p:transition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76672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5728" y="1600200"/>
            <a:ext cx="5376672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63806-EC37-4CF8-B2D1-3B3FBF492CD5}" type="datetimeFigureOut">
              <a:rPr lang="en-US" smtClean="0"/>
              <a:t>8/1/2024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3AC09-7490-4C5C-9DA6-5F3A959D650A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split orient="vert"/>
  </p:transition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0573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Nguyễn Thị Thủy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en-US" dirty="0">
                <a:latin typeface="Times New Roman" panose="02020603050405020304" pitchFamily="18" charset="0"/>
              </a:rPr>
              <a:t>‹#›</a:t>
            </a:fld>
            <a:endParaRPr 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Nguyễn Thị Thủy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en-US" dirty="0">
                <a:latin typeface="Times New Roman" panose="02020603050405020304" pitchFamily="18" charset="0"/>
              </a:rPr>
              <a:t>‹#›</a:t>
            </a:fld>
            <a:endParaRPr 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Nguyễn Thị Thủy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en-US" dirty="0">
                <a:latin typeface="Times New Roman" panose="02020603050405020304" pitchFamily="18" charset="0"/>
              </a:rPr>
              <a:t>‹#›</a:t>
            </a:fld>
            <a:endParaRPr 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Nguyễn Thị Thủy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en-US" dirty="0">
                <a:latin typeface="Times New Roman" panose="02020603050405020304" pitchFamily="18" charset="0"/>
              </a:rPr>
              <a:t>‹#›</a:t>
            </a:fld>
            <a:endParaRPr 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7" y="1535113"/>
            <a:ext cx="538903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2174875"/>
            <a:ext cx="538903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Nguyễn Thị Thủy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en-US" dirty="0">
                <a:latin typeface="Times New Roman" panose="02020603050405020304" pitchFamily="18" charset="0"/>
              </a:rPr>
              <a:t>‹#›</a:t>
            </a:fld>
            <a:endParaRPr 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Nguyễn Thị Thủy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en-US" dirty="0">
                <a:latin typeface="Times New Roman" panose="02020603050405020304" pitchFamily="18" charset="0"/>
              </a:rPr>
              <a:t>‹#›</a:t>
            </a:fld>
            <a:endParaRPr 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Nguyễn Thị Thủy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en-US" dirty="0">
                <a:latin typeface="Times New Roman" panose="02020603050405020304" pitchFamily="18" charset="0"/>
              </a:rPr>
              <a:t>‹#›</a:t>
            </a:fld>
            <a:endParaRPr 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253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015">
                <a:solidFill>
                  <a:schemeClr val="tx1">
                    <a:tint val="75000"/>
                  </a:schemeClr>
                </a:solidFill>
              </a:defRPr>
            </a:lvl1pPr>
            <a:lvl2pPr marL="193040" indent="0">
              <a:buNone/>
              <a:defRPr sz="845">
                <a:solidFill>
                  <a:schemeClr val="tx1">
                    <a:tint val="75000"/>
                  </a:schemeClr>
                </a:solidFill>
              </a:defRPr>
            </a:lvl2pPr>
            <a:lvl3pPr marL="386080" indent="0">
              <a:buNone/>
              <a:defRPr sz="760">
                <a:solidFill>
                  <a:schemeClr val="tx1">
                    <a:tint val="75000"/>
                  </a:schemeClr>
                </a:solidFill>
              </a:defRPr>
            </a:lvl3pPr>
            <a:lvl4pPr marL="578485" indent="0">
              <a:buNone/>
              <a:defRPr sz="675">
                <a:solidFill>
                  <a:schemeClr val="tx1">
                    <a:tint val="75000"/>
                  </a:schemeClr>
                </a:solidFill>
              </a:defRPr>
            </a:lvl4pPr>
            <a:lvl5pPr marL="771525" indent="0">
              <a:buNone/>
              <a:defRPr sz="675">
                <a:solidFill>
                  <a:schemeClr val="tx1">
                    <a:tint val="75000"/>
                  </a:schemeClr>
                </a:solidFill>
              </a:defRPr>
            </a:lvl5pPr>
            <a:lvl6pPr marL="964565" indent="0">
              <a:buNone/>
              <a:defRPr sz="675">
                <a:solidFill>
                  <a:schemeClr val="tx1">
                    <a:tint val="75000"/>
                  </a:schemeClr>
                </a:solidFill>
              </a:defRPr>
            </a:lvl6pPr>
            <a:lvl7pPr marL="1157605" indent="0">
              <a:buNone/>
              <a:defRPr sz="675">
                <a:solidFill>
                  <a:schemeClr val="tx1">
                    <a:tint val="75000"/>
                  </a:schemeClr>
                </a:solidFill>
              </a:defRPr>
            </a:lvl7pPr>
            <a:lvl8pPr marL="1350010" indent="0">
              <a:buNone/>
              <a:defRPr sz="675">
                <a:solidFill>
                  <a:schemeClr val="tx1">
                    <a:tint val="75000"/>
                  </a:schemeClr>
                </a:solidFill>
              </a:defRPr>
            </a:lvl8pPr>
            <a:lvl9pPr marL="1543050" indent="0">
              <a:buNone/>
              <a:defRPr sz="67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63806-EC37-4CF8-B2D1-3B3FBF492CD5}" type="datetimeFigureOut">
              <a:rPr lang="en-US" smtClean="0"/>
              <a:t>8/1/2024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3AC09-7490-4C5C-9DA6-5F3A959D650A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split orient="vert"/>
  </p:transition>
  <p:hf sldNum="0"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084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5" y="273051"/>
            <a:ext cx="6815667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1435101"/>
            <a:ext cx="4011084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Nguyễn Thị Thủy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en-US" dirty="0">
                <a:latin typeface="Times New Roman" panose="02020603050405020304" pitchFamily="18" charset="0"/>
              </a:rPr>
              <a:t>‹#›</a:t>
            </a:fld>
            <a:endParaRPr 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Nguyễn Thị Thủy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en-US" dirty="0">
                <a:latin typeface="Times New Roman" panose="02020603050405020304" pitchFamily="18" charset="0"/>
              </a:rPr>
              <a:t>‹#›</a:t>
            </a:fld>
            <a:endParaRPr 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Nguyễn Thị Thủy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en-US" dirty="0">
                <a:latin typeface="Times New Roman" panose="02020603050405020304" pitchFamily="18" charset="0"/>
              </a:rPr>
              <a:t>‹#›</a:t>
            </a:fld>
            <a:endParaRPr 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Nguyễn Thị Thủy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en-US" dirty="0">
                <a:latin typeface="Times New Roman" panose="02020603050405020304" pitchFamily="18" charset="0"/>
              </a:rPr>
              <a:t>‹#›</a:t>
            </a:fld>
            <a:endParaRPr 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76672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5728" y="1600200"/>
            <a:ext cx="5376672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63806-EC37-4CF8-B2D1-3B3FBF492CD5}" type="datetimeFigureOut">
              <a:rPr lang="en-US" smtClean="0"/>
              <a:t>8/1/2024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3AC09-7490-4C5C-9DA6-5F3A959D650A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split orient="vert"/>
  </p:transition>
  <p:hf sldNum="0" hdr="0" ftr="0" dt="0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015" b="1"/>
            </a:lvl1pPr>
            <a:lvl2pPr marL="193040" indent="0">
              <a:buNone/>
              <a:defRPr sz="845" b="1"/>
            </a:lvl2pPr>
            <a:lvl3pPr marL="386080" indent="0">
              <a:buNone/>
              <a:defRPr sz="760" b="1"/>
            </a:lvl3pPr>
            <a:lvl4pPr marL="578485" indent="0">
              <a:buNone/>
              <a:defRPr sz="675" b="1"/>
            </a:lvl4pPr>
            <a:lvl5pPr marL="771525" indent="0">
              <a:buNone/>
              <a:defRPr sz="675" b="1"/>
            </a:lvl5pPr>
            <a:lvl6pPr marL="964565" indent="0">
              <a:buNone/>
              <a:defRPr sz="675" b="1"/>
            </a:lvl6pPr>
            <a:lvl7pPr marL="1157605" indent="0">
              <a:buNone/>
              <a:defRPr sz="675" b="1"/>
            </a:lvl7pPr>
            <a:lvl8pPr marL="1350010" indent="0">
              <a:buNone/>
              <a:defRPr sz="675" b="1"/>
            </a:lvl8pPr>
            <a:lvl9pPr marL="1543050" indent="0">
              <a:buNone/>
              <a:defRPr sz="67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1015" b="1"/>
            </a:lvl1pPr>
            <a:lvl2pPr marL="193040" indent="0">
              <a:buNone/>
              <a:defRPr sz="845" b="1"/>
            </a:lvl2pPr>
            <a:lvl3pPr marL="386080" indent="0">
              <a:buNone/>
              <a:defRPr sz="760" b="1"/>
            </a:lvl3pPr>
            <a:lvl4pPr marL="578485" indent="0">
              <a:buNone/>
              <a:defRPr sz="675" b="1"/>
            </a:lvl4pPr>
            <a:lvl5pPr marL="771525" indent="0">
              <a:buNone/>
              <a:defRPr sz="675" b="1"/>
            </a:lvl5pPr>
            <a:lvl6pPr marL="964565" indent="0">
              <a:buNone/>
              <a:defRPr sz="675" b="1"/>
            </a:lvl6pPr>
            <a:lvl7pPr marL="1157605" indent="0">
              <a:buNone/>
              <a:defRPr sz="675" b="1"/>
            </a:lvl7pPr>
            <a:lvl8pPr marL="1350010" indent="0">
              <a:buNone/>
              <a:defRPr sz="675" b="1"/>
            </a:lvl8pPr>
            <a:lvl9pPr marL="1543050" indent="0">
              <a:buNone/>
              <a:defRPr sz="67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63806-EC37-4CF8-B2D1-3B3FBF492CD5}" type="datetimeFigureOut">
              <a:rPr lang="en-US" smtClean="0"/>
              <a:t>8/1/2024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3AC09-7490-4C5C-9DA6-5F3A959D650A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split orient="vert"/>
  </p:transition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63806-EC37-4CF8-B2D1-3B3FBF492CD5}" type="datetimeFigureOut">
              <a:rPr lang="en-US" smtClean="0"/>
              <a:t>8/1/2024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3AC09-7490-4C5C-9DA6-5F3A959D650A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split orient="vert"/>
  </p:transition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63806-EC37-4CF8-B2D1-3B3FBF492CD5}" type="datetimeFigureOut">
              <a:rPr lang="en-US" smtClean="0"/>
              <a:t>8/1/2024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3AC09-7490-4C5C-9DA6-5F3A959D650A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split orient="vert"/>
  </p:transition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135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1350"/>
            </a:lvl1pPr>
            <a:lvl2pPr>
              <a:defRPr sz="1180"/>
            </a:lvl2pPr>
            <a:lvl3pPr>
              <a:defRPr sz="1015"/>
            </a:lvl3pPr>
            <a:lvl4pPr>
              <a:defRPr sz="845"/>
            </a:lvl4pPr>
            <a:lvl5pPr>
              <a:defRPr sz="845"/>
            </a:lvl5pPr>
            <a:lvl6pPr>
              <a:defRPr sz="845"/>
            </a:lvl6pPr>
            <a:lvl7pPr>
              <a:defRPr sz="845"/>
            </a:lvl7pPr>
            <a:lvl8pPr>
              <a:defRPr sz="845"/>
            </a:lvl8pPr>
            <a:lvl9pPr>
              <a:defRPr sz="84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675"/>
            </a:lvl1pPr>
            <a:lvl2pPr marL="193040" indent="0">
              <a:buNone/>
              <a:defRPr sz="595"/>
            </a:lvl2pPr>
            <a:lvl3pPr marL="386080" indent="0">
              <a:buNone/>
              <a:defRPr sz="505"/>
            </a:lvl3pPr>
            <a:lvl4pPr marL="578485" indent="0">
              <a:buNone/>
              <a:defRPr sz="425"/>
            </a:lvl4pPr>
            <a:lvl5pPr marL="771525" indent="0">
              <a:buNone/>
              <a:defRPr sz="425"/>
            </a:lvl5pPr>
            <a:lvl6pPr marL="964565" indent="0">
              <a:buNone/>
              <a:defRPr sz="425"/>
            </a:lvl6pPr>
            <a:lvl7pPr marL="1157605" indent="0">
              <a:buNone/>
              <a:defRPr sz="425"/>
            </a:lvl7pPr>
            <a:lvl8pPr marL="1350010" indent="0">
              <a:buNone/>
              <a:defRPr sz="425"/>
            </a:lvl8pPr>
            <a:lvl9pPr marL="1543050" indent="0">
              <a:buNone/>
              <a:defRPr sz="42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63806-EC37-4CF8-B2D1-3B3FBF492CD5}" type="datetimeFigureOut">
              <a:rPr lang="en-US" smtClean="0"/>
              <a:t>8/1/2024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3AC09-7490-4C5C-9DA6-5F3A959D650A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split orient="vert"/>
  </p:transition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135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1350"/>
            </a:lvl1pPr>
            <a:lvl2pPr marL="193040" indent="0">
              <a:buNone/>
              <a:defRPr sz="1180"/>
            </a:lvl2pPr>
            <a:lvl3pPr marL="386080" indent="0">
              <a:buNone/>
              <a:defRPr sz="1015"/>
            </a:lvl3pPr>
            <a:lvl4pPr marL="578485" indent="0">
              <a:buNone/>
              <a:defRPr sz="845"/>
            </a:lvl4pPr>
            <a:lvl5pPr marL="771525" indent="0">
              <a:buNone/>
              <a:defRPr sz="845"/>
            </a:lvl5pPr>
            <a:lvl6pPr marL="964565" indent="0">
              <a:buNone/>
              <a:defRPr sz="845"/>
            </a:lvl6pPr>
            <a:lvl7pPr marL="1157605" indent="0">
              <a:buNone/>
              <a:defRPr sz="845"/>
            </a:lvl7pPr>
            <a:lvl8pPr marL="1350010" indent="0">
              <a:buNone/>
              <a:defRPr sz="845"/>
            </a:lvl8pPr>
            <a:lvl9pPr marL="1543050" indent="0">
              <a:buNone/>
              <a:defRPr sz="84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675"/>
            </a:lvl1pPr>
            <a:lvl2pPr marL="193040" indent="0">
              <a:buNone/>
              <a:defRPr sz="595"/>
            </a:lvl2pPr>
            <a:lvl3pPr marL="386080" indent="0">
              <a:buNone/>
              <a:defRPr sz="505"/>
            </a:lvl3pPr>
            <a:lvl4pPr marL="578485" indent="0">
              <a:buNone/>
              <a:defRPr sz="425"/>
            </a:lvl4pPr>
            <a:lvl5pPr marL="771525" indent="0">
              <a:buNone/>
              <a:defRPr sz="425"/>
            </a:lvl5pPr>
            <a:lvl6pPr marL="964565" indent="0">
              <a:buNone/>
              <a:defRPr sz="425"/>
            </a:lvl6pPr>
            <a:lvl7pPr marL="1157605" indent="0">
              <a:buNone/>
              <a:defRPr sz="425"/>
            </a:lvl7pPr>
            <a:lvl8pPr marL="1350010" indent="0">
              <a:buNone/>
              <a:defRPr sz="425"/>
            </a:lvl8pPr>
            <a:lvl9pPr marL="1543050" indent="0">
              <a:buNone/>
              <a:defRPr sz="42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63806-EC37-4CF8-B2D1-3B3FBF492CD5}" type="datetimeFigureOut">
              <a:rPr lang="en-US" smtClean="0"/>
              <a:t>8/1/2024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3AC09-7490-4C5C-9DA6-5F3A959D650A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split orient="vert"/>
  </p:transition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1025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t>Click to edit Master title style</a:t>
            </a:r>
          </a:p>
        </p:txBody>
      </p:sp>
      <p:sp>
        <p:nvSpPr>
          <p:cNvPr id="1027" name="Text Placeholder 1026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1028" name="Date Placeholder 1027"/>
          <p:cNvSpPr>
            <a:spLocks noGrp="1"/>
          </p:cNvSpPr>
          <p:nvPr>
            <p:ph type="dt" sz="half" idx="2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790"/>
            </a:lvl1pPr>
          </a:lstStyle>
          <a:p>
            <a:fld id="{FEB63806-EC37-4CF8-B2D1-3B3FBF492CD5}" type="datetimeFigureOut">
              <a:rPr lang="en-US" smtClean="0"/>
              <a:t>8/1/2024</a:t>
            </a:fld>
            <a:endParaRPr lang="en-US" dirty="0"/>
          </a:p>
        </p:txBody>
      </p:sp>
      <p:sp>
        <p:nvSpPr>
          <p:cNvPr id="1029" name="Footer Placeholder 1028"/>
          <p:cNvSpPr>
            <a:spLocks noGrp="1"/>
          </p:cNvSpPr>
          <p:nvPr>
            <p:ph type="ftr" sz="quarter" idx="3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790"/>
            </a:lvl1pPr>
          </a:lstStyle>
          <a:p>
            <a:endParaRPr lang="en-US" dirty="0"/>
          </a:p>
        </p:txBody>
      </p:sp>
      <p:sp>
        <p:nvSpPr>
          <p:cNvPr id="1030" name="Slide Number Placeholder 1029"/>
          <p:cNvSpPr>
            <a:spLocks noGrp="1"/>
          </p:cNvSpPr>
          <p:nvPr>
            <p:ph type="sldNum" sz="quarter" idx="4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790"/>
            </a:lvl1pPr>
          </a:lstStyle>
          <a:p>
            <a:fld id="{6823AC09-7490-4C5C-9DA6-5F3A959D650A}" type="slidenum">
              <a:rPr lang="en-US" smtClean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split orient="vert"/>
  </p:transition>
  <p:hf sldNum="0" hdr="0" ftr="0" dt="0"/>
  <p:txStyles>
    <p:titleStyle>
      <a:lvl1pPr marL="0" lvl="0" indent="0" algn="ctr" defTabSz="51435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2475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93040" lvl="0" indent="-193040" algn="l" defTabSz="514350" eaLnBrk="1" fontAlgn="base" latinLnBrk="0" hangingPunct="1">
        <a:lnSpc>
          <a:spcPct val="100000"/>
        </a:lnSpc>
        <a:spcBef>
          <a:spcPct val="11000"/>
        </a:spcBef>
        <a:spcAft>
          <a:spcPct val="0"/>
        </a:spcAft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18465" lvl="1" indent="-160655" algn="l" defTabSz="514350" eaLnBrk="1" fontAlgn="base" latinLnBrk="0" hangingPunct="1">
        <a:lnSpc>
          <a:spcPct val="100000"/>
        </a:lnSpc>
        <a:spcBef>
          <a:spcPct val="11000"/>
        </a:spcBef>
        <a:spcAft>
          <a:spcPct val="0"/>
        </a:spcAft>
        <a:buChar char="–"/>
        <a:defRPr sz="1575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643255" lvl="2" indent="-128270" algn="l" defTabSz="514350" eaLnBrk="1" fontAlgn="base" latinLnBrk="0" hangingPunct="1">
        <a:lnSpc>
          <a:spcPct val="100000"/>
        </a:lnSpc>
        <a:spcBef>
          <a:spcPct val="11000"/>
        </a:spcBef>
        <a:spcAft>
          <a:spcPct val="0"/>
        </a:spcAft>
        <a:buChar char="•"/>
        <a:defRPr sz="135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900430" lvl="3" indent="-128270" algn="l" defTabSz="514350" eaLnBrk="1" fontAlgn="base" latinLnBrk="0" hangingPunct="1">
        <a:lnSpc>
          <a:spcPct val="100000"/>
        </a:lnSpc>
        <a:spcBef>
          <a:spcPct val="11000"/>
        </a:spcBef>
        <a:spcAft>
          <a:spcPct val="0"/>
        </a:spcAft>
        <a:buChar char="–"/>
        <a:defRPr sz="1125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157605" lvl="4" indent="-128270" algn="l" defTabSz="514350" eaLnBrk="1" fontAlgn="base" latinLnBrk="0" hangingPunct="1">
        <a:lnSpc>
          <a:spcPct val="100000"/>
        </a:lnSpc>
        <a:spcBef>
          <a:spcPct val="11000"/>
        </a:spcBef>
        <a:spcAft>
          <a:spcPct val="0"/>
        </a:spcAft>
        <a:buChar char="»"/>
        <a:defRPr sz="1125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414780" lvl="5" indent="-128270" algn="l" defTabSz="514350" eaLnBrk="1" fontAlgn="base" latinLnBrk="0" hangingPunct="1">
        <a:lnSpc>
          <a:spcPct val="100000"/>
        </a:lnSpc>
        <a:spcBef>
          <a:spcPct val="11000"/>
        </a:spcBef>
        <a:spcAft>
          <a:spcPct val="0"/>
        </a:spcAft>
        <a:buChar char="»"/>
        <a:defRPr sz="1125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671955" lvl="6" indent="-128270" algn="l" defTabSz="514350" eaLnBrk="1" fontAlgn="base" latinLnBrk="0" hangingPunct="1">
        <a:lnSpc>
          <a:spcPct val="100000"/>
        </a:lnSpc>
        <a:spcBef>
          <a:spcPct val="11000"/>
        </a:spcBef>
        <a:spcAft>
          <a:spcPct val="0"/>
        </a:spcAft>
        <a:buChar char="»"/>
        <a:defRPr sz="1125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929130" lvl="7" indent="-128270" algn="l" defTabSz="514350" eaLnBrk="1" fontAlgn="base" latinLnBrk="0" hangingPunct="1">
        <a:lnSpc>
          <a:spcPct val="100000"/>
        </a:lnSpc>
        <a:spcBef>
          <a:spcPct val="11000"/>
        </a:spcBef>
        <a:spcAft>
          <a:spcPct val="0"/>
        </a:spcAft>
        <a:buChar char="»"/>
        <a:defRPr sz="1125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86305" lvl="8" indent="-128270" algn="l" defTabSz="514350" eaLnBrk="1" fontAlgn="base" latinLnBrk="0" hangingPunct="1">
        <a:lnSpc>
          <a:spcPct val="100000"/>
        </a:lnSpc>
        <a:spcBef>
          <a:spcPct val="11000"/>
        </a:spcBef>
        <a:spcAft>
          <a:spcPct val="0"/>
        </a:spcAft>
        <a:buChar char="»"/>
        <a:defRPr sz="1125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51435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015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257175" lvl="1" indent="0" algn="l" defTabSz="51435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514350" lvl="2" indent="0" algn="l" defTabSz="51435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771525" lvl="3" indent="0" algn="l" defTabSz="51435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028700" lvl="4" indent="0" algn="l" defTabSz="51435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1285875" lvl="5" indent="0" algn="l" defTabSz="51435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6pPr>
      <a:lvl7pPr marL="1543050" lvl="6" indent="0" algn="l" defTabSz="51435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7pPr>
      <a:lvl8pPr marL="1800225" lvl="7" indent="0" algn="l" defTabSz="51435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8pPr>
      <a:lvl9pPr marL="2057400" lvl="8" indent="0" algn="l" defTabSz="51435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1025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t>Click to edit Master title style</a:t>
            </a:r>
          </a:p>
        </p:txBody>
      </p:sp>
      <p:sp>
        <p:nvSpPr>
          <p:cNvPr id="1027" name="Text Placeholder 1026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1028" name="Date Placeholder 1027"/>
          <p:cNvSpPr>
            <a:spLocks noGrp="1"/>
          </p:cNvSpPr>
          <p:nvPr>
            <p:ph type="dt" sz="half" idx="2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1029" name="Footer Placeholder 1028"/>
          <p:cNvSpPr>
            <a:spLocks noGrp="1"/>
          </p:cNvSpPr>
          <p:nvPr>
            <p:ph type="ftr" sz="quarter" idx="3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Slide Number Placeholder 1029"/>
          <p:cNvSpPr>
            <a:spLocks noGrp="1"/>
          </p:cNvSpPr>
          <p:nvPr>
            <p:ph type="sldNum" sz="quarter" idx="4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marL="0" lvl="0" indent="0" algn="ctr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dirty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dirty="0"/>
              <a:t>Click to edit Master text styles</a:t>
            </a:r>
          </a:p>
          <a:p>
            <a:pPr lvl="1"/>
            <a:r>
              <a:rPr dirty="0"/>
              <a:t>Second level</a:t>
            </a:r>
          </a:p>
          <a:p>
            <a:pPr lvl="2"/>
            <a:r>
              <a:rPr dirty="0"/>
              <a:t>Third level</a:t>
            </a:r>
          </a:p>
          <a:p>
            <a:pPr lvl="3"/>
            <a:r>
              <a:rPr dirty="0"/>
              <a:t>Fourth level</a:t>
            </a:r>
          </a:p>
          <a:p>
            <a:pPr lvl="4"/>
            <a:r>
              <a:rPr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Nguyễn Thị Thủy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898989"/>
                </a:solidFill>
              </a:defRPr>
            </a:lvl1pPr>
          </a:lstStyle>
          <a:p>
            <a:pPr lvl="0">
              <a:buNone/>
            </a:pPr>
            <a:fld id="{9A0DB2DC-4C9A-4742-B13C-FB6460FD3503}" type="slidenum">
              <a:rPr lang="en-US" dirty="0">
                <a:latin typeface="Times New Roman" panose="02020603050405020304" pitchFamily="18" charset="0"/>
              </a:rPr>
              <a:t>‹#›</a:t>
            </a:fld>
            <a:endParaRPr lang="en-US" dirty="0">
              <a:latin typeface="Times New Roman" panose="02020603050405020304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ctr" rtl="0" fontAlgn="base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9pPr>
    </p:titleStyle>
    <p:bodyStyle>
      <a:lvl1pPr marL="257175" indent="-257175" algn="l" rtl="0" fontAlgn="base">
        <a:spcBef>
          <a:spcPct val="15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530" indent="-213995" algn="l" rtl="0" fontAlgn="base">
        <a:spcBef>
          <a:spcPct val="15000"/>
        </a:spcBef>
        <a:spcAft>
          <a:spcPct val="0"/>
        </a:spcAft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fontAlgn="base">
        <a:spcBef>
          <a:spcPct val="150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fontAlgn="base">
        <a:spcBef>
          <a:spcPct val="15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fontAlgn="base">
        <a:spcBef>
          <a:spcPct val="15000"/>
        </a:spcBef>
        <a:spcAft>
          <a:spcPct val="0"/>
        </a:spcAft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4.GI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image" Target="../media/image3.GIF"/><Relationship Id="rId5" Type="http://schemas.openxmlformats.org/officeDocument/2006/relationships/image" Target="../media/image2.wmf"/><Relationship Id="rId4" Type="http://schemas.openxmlformats.org/officeDocument/2006/relationships/image" Target="../media/image1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9.xml"/><Relationship Id="rId1" Type="http://schemas.openxmlformats.org/officeDocument/2006/relationships/tags" Target="../tags/tag4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29.xml"/><Relationship Id="rId1" Type="http://schemas.openxmlformats.org/officeDocument/2006/relationships/tags" Target="../tags/tag5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29.xml"/><Relationship Id="rId1" Type="http://schemas.openxmlformats.org/officeDocument/2006/relationships/tags" Target="../tags/tag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29.xml"/><Relationship Id="rId1" Type="http://schemas.openxmlformats.org/officeDocument/2006/relationships/tags" Target="../tags/tag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29.xml"/><Relationship Id="rId1" Type="http://schemas.openxmlformats.org/officeDocument/2006/relationships/tags" Target="../tags/tag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29.xml"/><Relationship Id="rId1" Type="http://schemas.openxmlformats.org/officeDocument/2006/relationships/tags" Target="../tags/tag9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34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2" name="Picture 6" descr="ani_book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10200" y="3655814"/>
            <a:ext cx="1600200" cy="825997"/>
          </a:xfrm>
          <a:prstGeom prst="rect">
            <a:avLst/>
          </a:prstGeom>
          <a:noFill/>
        </p:spPr>
      </p:pic>
      <p:sp>
        <p:nvSpPr>
          <p:cNvPr id="19463" name="Text Box 7"/>
          <p:cNvSpPr txBox="1">
            <a:spLocks noChangeArrowheads="1"/>
          </p:cNvSpPr>
          <p:nvPr/>
        </p:nvSpPr>
        <p:spPr bwMode="auto">
          <a:xfrm>
            <a:off x="4606528" y="4680050"/>
            <a:ext cx="2265045" cy="57721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575" b="1" i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Giáo</a:t>
            </a:r>
            <a:r>
              <a:rPr lang="en-US" sz="1575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sz="1575" b="1" i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viên</a:t>
            </a:r>
            <a:r>
              <a:rPr lang="en-US" sz="1575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:</a:t>
            </a:r>
          </a:p>
          <a:p>
            <a:pPr eaLnBrk="0" hangingPunct="0"/>
            <a:r>
              <a:rPr lang="en-US" sz="1575" b="1" i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Đơn</a:t>
            </a:r>
            <a:r>
              <a:rPr lang="en-US" sz="1575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sz="1575" b="1" i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vị</a:t>
            </a:r>
            <a:r>
              <a:rPr lang="en-US" sz="1575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: </a:t>
            </a:r>
            <a:r>
              <a:rPr lang="en-US" sz="1575" b="1" i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Trường</a:t>
            </a:r>
            <a:r>
              <a:rPr lang="en-US" sz="1575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sz="1575" b="1" i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Tiểu</a:t>
            </a:r>
            <a:r>
              <a:rPr lang="en-US" sz="1575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sz="1575" b="1" i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học</a:t>
            </a:r>
            <a:endParaRPr lang="en-US" sz="1015" b="1" i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  <p:pic>
        <p:nvPicPr>
          <p:cNvPr id="19464" name="Picture 8" descr="POINSET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867650" y="4200526"/>
            <a:ext cx="1500188" cy="1030486"/>
          </a:xfrm>
          <a:prstGeom prst="rect">
            <a:avLst/>
          </a:prstGeom>
          <a:noFill/>
          <a:effectLst>
            <a:outerShdw dist="107763" dir="13500000" algn="ctr" rotWithShape="0">
              <a:srgbClr val="808080">
                <a:alpha val="50000"/>
              </a:srgbClr>
            </a:outerShdw>
          </a:effectLst>
        </p:spPr>
      </p:pic>
      <p:pic>
        <p:nvPicPr>
          <p:cNvPr id="19467" name="Picture 11" descr="blumen-pflanzen141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675336" y="4355902"/>
            <a:ext cx="1191815" cy="985838"/>
          </a:xfrm>
          <a:prstGeom prst="rect">
            <a:avLst/>
          </a:prstGeom>
          <a:noFill/>
        </p:spPr>
      </p:pic>
      <p:pic>
        <p:nvPicPr>
          <p:cNvPr id="19468" name="Picture 12" descr="HongDo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767763" y="1454646"/>
            <a:ext cx="800100" cy="642938"/>
          </a:xfrm>
          <a:prstGeom prst="rect">
            <a:avLst/>
          </a:prstGeom>
          <a:noFill/>
        </p:spPr>
      </p:pic>
      <p:sp>
        <p:nvSpPr>
          <p:cNvPr id="19469" name="WordArt 13" descr="19[1]"/>
          <p:cNvSpPr>
            <a:spLocks noChangeArrowheads="1" noChangeShapeType="1" noTextEdit="1"/>
          </p:cNvSpPr>
          <p:nvPr/>
        </p:nvSpPr>
        <p:spPr bwMode="auto">
          <a:xfrm>
            <a:off x="3352800" y="1628775"/>
            <a:ext cx="5500688" cy="4714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025" b="1" kern="10">
                <a:ln w="12700">
                  <a:solidFill>
                    <a:srgbClr val="0000FF"/>
                  </a:solidFill>
                  <a:round/>
                </a:ln>
                <a:blipFill dpi="0" rotWithShape="1">
                  <a:blip r:embed="rId8">
                    <a:alphaModFix amt="68000"/>
                  </a:blip>
                  <a:srcRect/>
                  <a:stretch>
                    <a:fillRect/>
                  </a:stretch>
                </a:blipFill>
                <a:effectLst>
                  <a:prstShdw prst="shdw17" dist="17961" dir="2700000">
                    <a:srgbClr val="0000FF">
                      <a:gamma/>
                      <a:shade val="60000"/>
                      <a:invGamma/>
                    </a:srgbClr>
                  </a:prstShdw>
                </a:effectLst>
                <a:latin typeface="Times New Roman" panose="02020603050405020304"/>
                <a:cs typeface="Times New Roman" panose="02020603050405020304"/>
              </a:rPr>
              <a:t>CHÀO MỪNG CÁC THẦY CÔ GIÁO</a:t>
            </a:r>
          </a:p>
        </p:txBody>
      </p:sp>
      <p:sp>
        <p:nvSpPr>
          <p:cNvPr id="19470" name="WordArt 14"/>
          <p:cNvSpPr>
            <a:spLocks noChangeArrowheads="1" noChangeShapeType="1" noTextEdit="1"/>
          </p:cNvSpPr>
          <p:nvPr/>
        </p:nvSpPr>
        <p:spPr bwMode="auto">
          <a:xfrm>
            <a:off x="3467100" y="2411016"/>
            <a:ext cx="5257800" cy="717947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en-US" sz="2025" b="1" kern="10" dirty="0" err="1">
                <a:ln w="9525">
                  <a:solidFill>
                    <a:srgbClr val="0000FF"/>
                  </a:solidFill>
                  <a:round/>
                </a:ln>
                <a:solidFill>
                  <a:srgbClr val="0000CC">
                    <a:alpha val="83000"/>
                  </a:srgbClr>
                </a:solidFill>
                <a:effectLst>
                  <a:outerShdw dist="107763" dir="13500000" sx="125000" sy="125000" algn="br" rotWithShape="0">
                    <a:srgbClr val="B2B2B2">
                      <a:alpha val="5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Đến</a:t>
            </a:r>
            <a:r>
              <a:rPr lang="en-US" sz="2025" b="1" kern="10" dirty="0">
                <a:ln w="9525">
                  <a:solidFill>
                    <a:srgbClr val="0000FF"/>
                  </a:solidFill>
                  <a:round/>
                </a:ln>
                <a:solidFill>
                  <a:srgbClr val="0000CC">
                    <a:alpha val="83000"/>
                  </a:srgbClr>
                </a:solidFill>
                <a:effectLst>
                  <a:outerShdw dist="107763" dir="13500000" sx="125000" sy="125000" algn="br" rotWithShape="0">
                    <a:srgbClr val="B2B2B2">
                      <a:alpha val="5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sz="2025" b="1" kern="10" dirty="0" err="1">
                <a:ln w="9525">
                  <a:solidFill>
                    <a:srgbClr val="0000FF"/>
                  </a:solidFill>
                  <a:round/>
                </a:ln>
                <a:solidFill>
                  <a:srgbClr val="0000CC">
                    <a:alpha val="83000"/>
                  </a:srgbClr>
                </a:solidFill>
                <a:effectLst>
                  <a:outerShdw dist="107763" dir="13500000" sx="125000" sy="125000" algn="br" rotWithShape="0">
                    <a:srgbClr val="B2B2B2">
                      <a:alpha val="5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dự</a:t>
            </a:r>
            <a:r>
              <a:rPr lang="en-US" sz="2025" b="1" kern="10" dirty="0">
                <a:ln w="9525">
                  <a:solidFill>
                    <a:srgbClr val="0000FF"/>
                  </a:solidFill>
                  <a:round/>
                </a:ln>
                <a:solidFill>
                  <a:srgbClr val="0000CC">
                    <a:alpha val="83000"/>
                  </a:srgbClr>
                </a:solidFill>
                <a:effectLst>
                  <a:outerShdw dist="107763" dir="13500000" sx="125000" sy="125000" algn="br" rotWithShape="0">
                    <a:srgbClr val="B2B2B2">
                      <a:alpha val="5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sz="2025" b="1" kern="10" dirty="0" err="1">
                <a:ln w="9525">
                  <a:solidFill>
                    <a:srgbClr val="0000FF"/>
                  </a:solidFill>
                  <a:round/>
                </a:ln>
                <a:solidFill>
                  <a:srgbClr val="0000CC">
                    <a:alpha val="83000"/>
                  </a:srgbClr>
                </a:solidFill>
                <a:effectLst>
                  <a:outerShdw dist="107763" dir="13500000" sx="125000" sy="125000" algn="br" rotWithShape="0">
                    <a:srgbClr val="B2B2B2">
                      <a:alpha val="5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giờ</a:t>
            </a:r>
            <a:r>
              <a:rPr lang="en-US" sz="2025" b="1" kern="10" dirty="0">
                <a:ln w="9525">
                  <a:solidFill>
                    <a:srgbClr val="0000FF"/>
                  </a:solidFill>
                  <a:round/>
                </a:ln>
                <a:solidFill>
                  <a:srgbClr val="0000CC">
                    <a:alpha val="83000"/>
                  </a:srgbClr>
                </a:solidFill>
                <a:effectLst>
                  <a:outerShdw dist="107763" dir="13500000" sx="125000" sy="125000" algn="br" rotWithShape="0">
                    <a:srgbClr val="B2B2B2">
                      <a:alpha val="5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sz="2025" b="1" kern="10" dirty="0" err="1">
                <a:ln w="9525">
                  <a:solidFill>
                    <a:srgbClr val="0000FF"/>
                  </a:solidFill>
                  <a:round/>
                </a:ln>
                <a:solidFill>
                  <a:srgbClr val="0000CC">
                    <a:alpha val="83000"/>
                  </a:srgbClr>
                </a:solidFill>
                <a:effectLst>
                  <a:outerShdw dist="107763" dir="13500000" sx="125000" sy="125000" algn="br" rotWithShape="0">
                    <a:srgbClr val="B2B2B2">
                      <a:alpha val="5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tiết</a:t>
            </a:r>
            <a:r>
              <a:rPr lang="en-US" sz="2025" b="1" kern="10" dirty="0">
                <a:ln w="9525">
                  <a:solidFill>
                    <a:srgbClr val="0000FF"/>
                  </a:solidFill>
                  <a:round/>
                </a:ln>
                <a:solidFill>
                  <a:srgbClr val="0000CC">
                    <a:alpha val="83000"/>
                  </a:srgbClr>
                </a:solidFill>
                <a:effectLst>
                  <a:outerShdw dist="107763" dir="13500000" sx="125000" sy="125000" algn="br" rotWithShape="0">
                    <a:srgbClr val="B2B2B2">
                      <a:alpha val="5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sz="2025" b="1" kern="10" dirty="0" err="1">
                <a:ln w="9525">
                  <a:solidFill>
                    <a:srgbClr val="0000FF"/>
                  </a:solidFill>
                  <a:round/>
                </a:ln>
                <a:solidFill>
                  <a:srgbClr val="0000CC">
                    <a:alpha val="83000"/>
                  </a:srgbClr>
                </a:solidFill>
                <a:effectLst>
                  <a:outerShdw dist="107763" dir="13500000" sx="125000" sy="125000" algn="br" rotWithShape="0">
                    <a:srgbClr val="B2B2B2">
                      <a:alpha val="5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Toán</a:t>
            </a:r>
            <a:endParaRPr lang="en-US" sz="2025" b="1" kern="10" dirty="0">
              <a:ln w="9525">
                <a:solidFill>
                  <a:srgbClr val="0000FF"/>
                </a:solidFill>
                <a:round/>
              </a:ln>
              <a:solidFill>
                <a:srgbClr val="0000CC">
                  <a:alpha val="83000"/>
                </a:srgbClr>
              </a:solidFill>
              <a:effectLst>
                <a:outerShdw dist="107763" dir="13500000" sx="125000" sy="125000" algn="br" rotWithShape="0">
                  <a:srgbClr val="B2B2B2">
                    <a:alpha val="50000"/>
                  </a:srgbClr>
                </a:outerShdw>
              </a:effectLst>
              <a:latin typeface="Times New Roman" panose="02020603050405020304"/>
              <a:cs typeface="Times New Roman" panose="02020603050405020304"/>
            </a:endParaRPr>
          </a:p>
        </p:txBody>
      </p:sp>
    </p:spTree>
    <p:custDataLst>
      <p:tags r:id="rId1"/>
    </p:custData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194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94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3000"/>
                                        <p:tgtEl>
                                          <p:spTgt spid="19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3000"/>
                                        <p:tgtEl>
                                          <p:spTgt spid="19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9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3" grpId="0" bldLvl="0" animBg="1"/>
      <p:bldP spid="19469" grpId="0" animBg="1"/>
      <p:bldP spid="1947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ình nền đẹp cho bài giảng điện tử - Ảnh nền thiết kế bài giảng điện tử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052445" y="1943100"/>
            <a:ext cx="6494145" cy="2584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rgbClr val="FFFF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Ôn tập phép cộng, phép trừ trong phạm vi 100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5"/>
          <p:cNvSpPr txBox="1"/>
          <p:nvPr/>
        </p:nvSpPr>
        <p:spPr>
          <a:xfrm>
            <a:off x="4486275" y="888206"/>
            <a:ext cx="3626644" cy="11296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700" b="1" dirty="0">
                <a:solidFill>
                  <a:srgbClr val="CC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 chơi “Hái táo”</a:t>
            </a:r>
          </a:p>
          <a:p>
            <a:pPr algn="ctr">
              <a:spcBef>
                <a:spcPct val="50000"/>
              </a:spcBef>
            </a:pPr>
            <a:endParaRPr lang="en-US" altLang="en-US" sz="2700" b="1" dirty="0">
              <a:solidFill>
                <a:srgbClr val="CC66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099" name="Picture 4" descr="HÃ¬nh áº£nh cÃ³ liÃªn quan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3866" y="1314450"/>
            <a:ext cx="3838575" cy="468630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3" name="Group 4"/>
          <p:cNvGrpSpPr/>
          <p:nvPr/>
        </p:nvGrpSpPr>
        <p:grpSpPr>
          <a:xfrm>
            <a:off x="3034904" y="1568054"/>
            <a:ext cx="1138238" cy="1017984"/>
            <a:chOff x="1190174" y="1185469"/>
            <a:chExt cx="1400626" cy="1357183"/>
          </a:xfrm>
        </p:grpSpPr>
        <p:pic>
          <p:nvPicPr>
            <p:cNvPr id="4129" name="Picture 6" descr="Káº¿t quáº£ hÃ¬nh áº£nh cho váº½ quáº£ tÃ¡o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</a:blip>
            <a:srcRect t="739"/>
            <a:stretch>
              <a:fillRect/>
            </a:stretch>
          </p:blipFill>
          <p:spPr>
            <a:xfrm>
              <a:off x="1190174" y="1185469"/>
              <a:ext cx="1400626" cy="1357183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" name="TextBox 1"/>
            <p:cNvSpPr txBox="1"/>
            <p:nvPr/>
          </p:nvSpPr>
          <p:spPr>
            <a:xfrm>
              <a:off x="1752769" y="1515638"/>
              <a:ext cx="609477" cy="95240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R="0" defTabSz="914400">
                <a:buClrTx/>
                <a:buSzTx/>
                <a:buFontTx/>
                <a:defRPr/>
              </a:pPr>
              <a:r>
                <a:rPr kumimoji="0" lang="en-US" sz="4050" b="1" kern="1200" cap="none" spc="0" normalizeH="0" baseline="0" noProof="0" dirty="0">
                  <a:solidFill>
                    <a:schemeClr val="accent3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1</a:t>
              </a:r>
              <a:endParaRPr kumimoji="0" lang="vi-VN" sz="4050" b="1" kern="1200" cap="none" spc="0" normalizeH="0" baseline="0" noProof="0" dirty="0">
                <a:solidFill>
                  <a:schemeClr val="accent3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6752035" y="1325166"/>
            <a:ext cx="2487215" cy="506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80 - 4 =</a:t>
            </a:r>
            <a:endParaRPr lang="vi-VN" altLang="en-US" sz="27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102" name="Picture 10" descr="HÃ¬nh áº£nh cÃ³ liÃªn quan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94585" y="5429250"/>
            <a:ext cx="5712619" cy="692944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7867650" y="1325166"/>
            <a:ext cx="800100" cy="506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vi-VN" sz="27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76</a:t>
            </a:r>
          </a:p>
        </p:txBody>
      </p:sp>
      <p:grpSp>
        <p:nvGrpSpPr>
          <p:cNvPr id="4" name="Group 31"/>
          <p:cNvGrpSpPr/>
          <p:nvPr/>
        </p:nvGrpSpPr>
        <p:grpSpPr>
          <a:xfrm>
            <a:off x="4339829" y="1749029"/>
            <a:ext cx="1137047" cy="1017984"/>
            <a:chOff x="1190174" y="1185469"/>
            <a:chExt cx="1400626" cy="1357183"/>
          </a:xfrm>
        </p:grpSpPr>
        <p:pic>
          <p:nvPicPr>
            <p:cNvPr id="4127" name="Picture 6" descr="Káº¿t quáº£ hÃ¬nh áº£nh cho váº½ quáº£ tÃ¡o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</a:blip>
            <a:srcRect t="739"/>
            <a:stretch>
              <a:fillRect/>
            </a:stretch>
          </p:blipFill>
          <p:spPr>
            <a:xfrm>
              <a:off x="1190174" y="1185469"/>
              <a:ext cx="1400626" cy="1357183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34" name="TextBox 33"/>
            <p:cNvSpPr txBox="1"/>
            <p:nvPr/>
          </p:nvSpPr>
          <p:spPr>
            <a:xfrm>
              <a:off x="1751891" y="1515638"/>
              <a:ext cx="610116" cy="95240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R="0" defTabSz="914400">
                <a:buClrTx/>
                <a:buSzTx/>
                <a:buFontTx/>
                <a:defRPr/>
              </a:pPr>
              <a:r>
                <a:rPr kumimoji="0" lang="en-US" sz="4050" b="1" kern="1200" cap="none" spc="0" normalizeH="0" baseline="0" noProof="0">
                  <a:solidFill>
                    <a:schemeClr val="accent3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2</a:t>
              </a:r>
              <a:endParaRPr kumimoji="0" lang="vi-VN" sz="4050" b="1" kern="1200" cap="none" spc="0" normalizeH="0" baseline="0" noProof="0">
                <a:solidFill>
                  <a:schemeClr val="accent3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35" name="TextBox 34"/>
          <p:cNvSpPr txBox="1"/>
          <p:nvPr/>
        </p:nvSpPr>
        <p:spPr>
          <a:xfrm>
            <a:off x="6580585" y="1901429"/>
            <a:ext cx="2487215" cy="506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72 - 12  =</a:t>
            </a:r>
            <a:endParaRPr lang="vi-VN" altLang="en-US" sz="27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8267700" y="1901190"/>
            <a:ext cx="800100" cy="506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vi-VN" sz="27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60</a:t>
            </a:r>
          </a:p>
        </p:txBody>
      </p:sp>
      <p:grpSp>
        <p:nvGrpSpPr>
          <p:cNvPr id="5" name="Group 36"/>
          <p:cNvGrpSpPr/>
          <p:nvPr/>
        </p:nvGrpSpPr>
        <p:grpSpPr>
          <a:xfrm>
            <a:off x="4993481" y="2976563"/>
            <a:ext cx="1137047" cy="1017985"/>
            <a:chOff x="1190174" y="1185469"/>
            <a:chExt cx="1400626" cy="1357183"/>
          </a:xfrm>
        </p:grpSpPr>
        <p:pic>
          <p:nvPicPr>
            <p:cNvPr id="4125" name="Picture 6" descr="Káº¿t quáº£ hÃ¬nh áº£nh cho váº½ quáº£ tÃ¡o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</a:blip>
            <a:srcRect t="739"/>
            <a:stretch>
              <a:fillRect/>
            </a:stretch>
          </p:blipFill>
          <p:spPr>
            <a:xfrm>
              <a:off x="1190174" y="1185469"/>
              <a:ext cx="1400626" cy="1357183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39" name="TextBox 38"/>
            <p:cNvSpPr txBox="1"/>
            <p:nvPr/>
          </p:nvSpPr>
          <p:spPr>
            <a:xfrm>
              <a:off x="1751891" y="1515637"/>
              <a:ext cx="610115" cy="95240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R="0" defTabSz="914400">
                <a:buClrTx/>
                <a:buSzTx/>
                <a:buFontTx/>
                <a:defRPr/>
              </a:pPr>
              <a:r>
                <a:rPr kumimoji="0" lang="en-US" sz="4050" b="1" kern="1200" cap="none" spc="0" normalizeH="0" baseline="0" noProof="0">
                  <a:solidFill>
                    <a:schemeClr val="accent3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3</a:t>
              </a:r>
              <a:endParaRPr kumimoji="0" lang="vi-VN" sz="4050" b="1" kern="1200" cap="none" spc="0" normalizeH="0" baseline="0" noProof="0">
                <a:solidFill>
                  <a:schemeClr val="accent3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40" name="TextBox 39"/>
          <p:cNvSpPr txBox="1"/>
          <p:nvPr/>
        </p:nvSpPr>
        <p:spPr>
          <a:xfrm>
            <a:off x="6743700" y="2480072"/>
            <a:ext cx="2381250" cy="506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63 + 3  =</a:t>
            </a:r>
            <a:endParaRPr lang="vi-VN" altLang="en-US" sz="27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7867650" y="2480072"/>
            <a:ext cx="801291" cy="506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vi-VN" sz="27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66</a:t>
            </a:r>
          </a:p>
        </p:txBody>
      </p:sp>
      <p:grpSp>
        <p:nvGrpSpPr>
          <p:cNvPr id="7" name="Group 41"/>
          <p:cNvGrpSpPr/>
          <p:nvPr/>
        </p:nvGrpSpPr>
        <p:grpSpPr>
          <a:xfrm>
            <a:off x="3658791" y="2767013"/>
            <a:ext cx="1137047" cy="1017985"/>
            <a:chOff x="1190174" y="1185469"/>
            <a:chExt cx="1400626" cy="1357183"/>
          </a:xfrm>
        </p:grpSpPr>
        <p:pic>
          <p:nvPicPr>
            <p:cNvPr id="4123" name="Picture 6" descr="Káº¿t quáº£ hÃ¬nh áº£nh cho váº½ quáº£ tÃ¡o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</a:blip>
            <a:srcRect t="739"/>
            <a:stretch>
              <a:fillRect/>
            </a:stretch>
          </p:blipFill>
          <p:spPr>
            <a:xfrm>
              <a:off x="1190174" y="1185469"/>
              <a:ext cx="1400626" cy="1357183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44" name="TextBox 43"/>
            <p:cNvSpPr txBox="1"/>
            <p:nvPr/>
          </p:nvSpPr>
          <p:spPr>
            <a:xfrm>
              <a:off x="1751891" y="1515637"/>
              <a:ext cx="610116" cy="95240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R="0" defTabSz="914400">
                <a:buClrTx/>
                <a:buSzTx/>
                <a:buFontTx/>
                <a:defRPr/>
              </a:pPr>
              <a:r>
                <a:rPr kumimoji="0" lang="en-US" sz="4050" b="1" kern="1200" cap="none" spc="0" normalizeH="0" baseline="0" noProof="0">
                  <a:solidFill>
                    <a:schemeClr val="accent3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4</a:t>
              </a:r>
              <a:endParaRPr kumimoji="0" lang="vi-VN" sz="4050" b="1" kern="1200" cap="none" spc="0" normalizeH="0" baseline="0" noProof="0">
                <a:solidFill>
                  <a:schemeClr val="accent3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45" name="TextBox 44"/>
          <p:cNvSpPr txBox="1"/>
          <p:nvPr/>
        </p:nvSpPr>
        <p:spPr>
          <a:xfrm>
            <a:off x="6781800" y="3033713"/>
            <a:ext cx="2440781" cy="506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100 - 9 =</a:t>
            </a:r>
            <a:endParaRPr lang="vi-VN" altLang="en-US" sz="27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8266430" y="3067526"/>
            <a:ext cx="801291" cy="506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vi-VN" sz="27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91</a:t>
            </a:r>
          </a:p>
        </p:txBody>
      </p:sp>
      <p:grpSp>
        <p:nvGrpSpPr>
          <p:cNvPr id="8" name="Group 46"/>
          <p:cNvGrpSpPr/>
          <p:nvPr/>
        </p:nvGrpSpPr>
        <p:grpSpPr>
          <a:xfrm>
            <a:off x="2381250" y="2525316"/>
            <a:ext cx="1138238" cy="1017984"/>
            <a:chOff x="1190174" y="1185469"/>
            <a:chExt cx="1400626" cy="1357183"/>
          </a:xfrm>
        </p:grpSpPr>
        <p:pic>
          <p:nvPicPr>
            <p:cNvPr id="4121" name="Picture 6" descr="Káº¿t quáº£ hÃ¬nh áº£nh cho váº½ quáº£ tÃ¡o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</a:blip>
            <a:srcRect t="739"/>
            <a:stretch>
              <a:fillRect/>
            </a:stretch>
          </p:blipFill>
          <p:spPr>
            <a:xfrm>
              <a:off x="1190174" y="1185469"/>
              <a:ext cx="1400626" cy="1357183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49" name="TextBox 48"/>
            <p:cNvSpPr txBox="1"/>
            <p:nvPr/>
          </p:nvSpPr>
          <p:spPr>
            <a:xfrm>
              <a:off x="1752769" y="1515638"/>
              <a:ext cx="609477" cy="95240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R="0" defTabSz="914400">
                <a:buClrTx/>
                <a:buSzTx/>
                <a:buFontTx/>
                <a:defRPr/>
              </a:pPr>
              <a:r>
                <a:rPr kumimoji="0" lang="en-US" sz="4050" b="1" kern="1200" cap="none" spc="0" normalizeH="0" baseline="0" noProof="0">
                  <a:solidFill>
                    <a:schemeClr val="accent3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5</a:t>
              </a:r>
              <a:endParaRPr kumimoji="0" lang="vi-VN" sz="4050" b="1" kern="1200" cap="none" spc="0" normalizeH="0" baseline="0" noProof="0">
                <a:solidFill>
                  <a:schemeClr val="accent3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50" name="TextBox 49"/>
          <p:cNvSpPr txBox="1"/>
          <p:nvPr/>
        </p:nvSpPr>
        <p:spPr>
          <a:xfrm>
            <a:off x="6736556" y="3599260"/>
            <a:ext cx="2331244" cy="506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62 - 24  =</a:t>
            </a:r>
            <a:endParaRPr lang="vi-VN" altLang="en-US" sz="27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8383905" y="3574415"/>
            <a:ext cx="684530" cy="50673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altLang="vi-VN" sz="27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38</a:t>
            </a:r>
          </a:p>
        </p:txBody>
      </p:sp>
      <p:grpSp>
        <p:nvGrpSpPr>
          <p:cNvPr id="9" name="Group 51"/>
          <p:cNvGrpSpPr/>
          <p:nvPr/>
        </p:nvGrpSpPr>
        <p:grpSpPr>
          <a:xfrm>
            <a:off x="2764631" y="3782616"/>
            <a:ext cx="1137047" cy="1017984"/>
            <a:chOff x="1190174" y="1185469"/>
            <a:chExt cx="1400626" cy="1357183"/>
          </a:xfrm>
        </p:grpSpPr>
        <p:pic>
          <p:nvPicPr>
            <p:cNvPr id="4119" name="Picture 6" descr="Káº¿t quáº£ hÃ¬nh áº£nh cho váº½ quáº£ tÃ¡o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</a:blip>
            <a:srcRect t="739"/>
            <a:stretch>
              <a:fillRect/>
            </a:stretch>
          </p:blipFill>
          <p:spPr>
            <a:xfrm>
              <a:off x="1190174" y="1185469"/>
              <a:ext cx="1400626" cy="1357183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54" name="TextBox 53"/>
            <p:cNvSpPr txBox="1"/>
            <p:nvPr/>
          </p:nvSpPr>
          <p:spPr>
            <a:xfrm>
              <a:off x="1751891" y="1515638"/>
              <a:ext cx="610115" cy="95240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R="0" defTabSz="914400">
                <a:buClrTx/>
                <a:buSzTx/>
                <a:buFontTx/>
                <a:defRPr/>
              </a:pPr>
              <a:r>
                <a:rPr kumimoji="0" lang="en-US" sz="4050" b="1" kern="1200" cap="none" spc="0" normalizeH="0" baseline="0" noProof="0">
                  <a:solidFill>
                    <a:schemeClr val="accent3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6</a:t>
              </a:r>
              <a:endParaRPr kumimoji="0" lang="vi-VN" sz="4050" b="1" kern="1200" cap="none" spc="0" normalizeH="0" baseline="0" noProof="0">
                <a:solidFill>
                  <a:schemeClr val="accent3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55" name="TextBox 54"/>
          <p:cNvSpPr txBox="1"/>
          <p:nvPr/>
        </p:nvSpPr>
        <p:spPr>
          <a:xfrm>
            <a:off x="6860381" y="4100513"/>
            <a:ext cx="2207419" cy="506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78 + 22 =</a:t>
            </a:r>
            <a:endParaRPr lang="vi-VN" altLang="en-US" sz="27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8421450" y="4100513"/>
            <a:ext cx="801290" cy="506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vi-VN" sz="27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100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25 -0.0926 L 0.15209 0.58518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00" y="33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823 -0.13889 L 0.22657 0.53889 " pathEditMode="relative" rAng="0" ptsTypes="AA">
                                      <p:cBhvr>
                                        <p:cTn id="6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00" y="33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1355 -0.36644 L 0.47188 0.31134 " pathEditMode="relative" rAng="0" ptsTypes="AA">
                                      <p:cBhvr>
                                        <p:cTn id="8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00" y="33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9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7" fill="hold">
                      <p:stCondLst>
                        <p:cond delay="0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489 -0.3257 L 0.19323 0.35208 " pathEditMode="relative" rAng="0" ptsTypes="AA">
                                      <p:cBhvr>
                                        <p:cTn id="1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00" y="33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5677 -0.26759 L 0.61511 0.41018 " pathEditMode="relative" rAng="0" ptsTypes="AA">
                                      <p:cBhvr>
                                        <p:cTn id="13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00" y="33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4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3" fill="hold">
                      <p:stCondLst>
                        <p:cond delay="0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0521 -0.52315 L 0.66355 0.15463 " pathEditMode="relative" rAng="0" ptsTypes="AA">
                                      <p:cBhvr>
                                        <p:cTn id="15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00" y="33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14" grpId="0"/>
      <p:bldP spid="14" grpId="1"/>
      <p:bldP spid="6" grpId="0"/>
      <p:bldP spid="6" grpId="1"/>
      <p:bldP spid="35" grpId="0"/>
      <p:bldP spid="35" grpId="1"/>
      <p:bldP spid="36" grpId="0"/>
      <p:bldP spid="36" grpId="1"/>
      <p:bldP spid="40" grpId="0"/>
      <p:bldP spid="40" grpId="1"/>
      <p:bldP spid="41" grpId="0"/>
      <p:bldP spid="41" grpId="1"/>
      <p:bldP spid="45" grpId="0"/>
      <p:bldP spid="45" grpId="1"/>
      <p:bldP spid="46" grpId="0"/>
      <p:bldP spid="46" grpId="1"/>
      <p:bldP spid="50" grpId="0"/>
      <p:bldP spid="50" grpId="1"/>
      <p:bldP spid="51" grpId="0"/>
      <p:bldP spid="51" grpId="1"/>
      <p:bldP spid="55" grpId="0"/>
      <p:bldP spid="55" grpId="1"/>
      <p:bldP spid="56" grpId="0"/>
      <p:bldP spid="56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5220" y="1457325"/>
            <a:ext cx="9553575" cy="3585210"/>
          </a:xfrm>
          <a:prstGeom prst="rect">
            <a:avLst/>
          </a:prstGeom>
        </p:spPr>
      </p:pic>
      <p:sp>
        <p:nvSpPr>
          <p:cNvPr id="3" name="Text Box 2"/>
          <p:cNvSpPr txBox="1"/>
          <p:nvPr/>
        </p:nvSpPr>
        <p:spPr>
          <a:xfrm>
            <a:off x="4157980" y="2273300"/>
            <a:ext cx="129603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17</a:t>
            </a:r>
          </a:p>
        </p:txBody>
      </p:sp>
      <p:sp>
        <p:nvSpPr>
          <p:cNvPr id="4" name="Text Box 3"/>
          <p:cNvSpPr txBox="1"/>
          <p:nvPr/>
        </p:nvSpPr>
        <p:spPr>
          <a:xfrm>
            <a:off x="4157980" y="2641600"/>
            <a:ext cx="12966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77</a:t>
            </a:r>
          </a:p>
        </p:txBody>
      </p:sp>
      <p:sp>
        <p:nvSpPr>
          <p:cNvPr id="5" name="Text Box 4"/>
          <p:cNvSpPr txBox="1"/>
          <p:nvPr/>
        </p:nvSpPr>
        <p:spPr>
          <a:xfrm>
            <a:off x="6922770" y="2273300"/>
            <a:ext cx="129603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16</a:t>
            </a:r>
          </a:p>
        </p:txBody>
      </p:sp>
      <p:sp>
        <p:nvSpPr>
          <p:cNvPr id="6" name="Text Box 5"/>
          <p:cNvSpPr txBox="1"/>
          <p:nvPr/>
        </p:nvSpPr>
        <p:spPr>
          <a:xfrm>
            <a:off x="6922770" y="2641600"/>
            <a:ext cx="15506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64</a:t>
            </a:r>
          </a:p>
        </p:txBody>
      </p:sp>
      <p:sp>
        <p:nvSpPr>
          <p:cNvPr id="7" name="Text Box 6"/>
          <p:cNvSpPr txBox="1"/>
          <p:nvPr/>
        </p:nvSpPr>
        <p:spPr>
          <a:xfrm>
            <a:off x="9799320" y="2273300"/>
            <a:ext cx="131127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90</a:t>
            </a:r>
          </a:p>
        </p:txBody>
      </p:sp>
      <p:sp>
        <p:nvSpPr>
          <p:cNvPr id="8" name="Text Box 7"/>
          <p:cNvSpPr txBox="1"/>
          <p:nvPr/>
        </p:nvSpPr>
        <p:spPr>
          <a:xfrm>
            <a:off x="9799320" y="2641600"/>
            <a:ext cx="131127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30</a:t>
            </a:r>
          </a:p>
        </p:txBody>
      </p:sp>
      <p:sp>
        <p:nvSpPr>
          <p:cNvPr id="9" name="Text Box 8"/>
          <p:cNvSpPr txBox="1"/>
          <p:nvPr/>
        </p:nvSpPr>
        <p:spPr>
          <a:xfrm>
            <a:off x="5030470" y="3260090"/>
            <a:ext cx="13106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60</a:t>
            </a:r>
          </a:p>
        </p:txBody>
      </p:sp>
      <p:sp>
        <p:nvSpPr>
          <p:cNvPr id="10" name="Text Box 9"/>
          <p:cNvSpPr txBox="1"/>
          <p:nvPr/>
        </p:nvSpPr>
        <p:spPr>
          <a:xfrm>
            <a:off x="5030470" y="3782060"/>
            <a:ext cx="11315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30</a:t>
            </a:r>
          </a:p>
        </p:txBody>
      </p:sp>
      <p:sp>
        <p:nvSpPr>
          <p:cNvPr id="11" name="Text Box 10"/>
          <p:cNvSpPr txBox="1"/>
          <p:nvPr/>
        </p:nvSpPr>
        <p:spPr>
          <a:xfrm>
            <a:off x="8384540" y="3394075"/>
            <a:ext cx="14147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15</a:t>
            </a:r>
          </a:p>
        </p:txBody>
      </p:sp>
      <p:sp>
        <p:nvSpPr>
          <p:cNvPr id="13" name="Text Box 12"/>
          <p:cNvSpPr txBox="1"/>
          <p:nvPr/>
        </p:nvSpPr>
        <p:spPr>
          <a:xfrm>
            <a:off x="8473440" y="3782060"/>
            <a:ext cx="113220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10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4" grpId="0"/>
      <p:bldP spid="4" grpId="1"/>
      <p:bldP spid="5" grpId="0"/>
      <p:bldP spid="5" grpId="1"/>
      <p:bldP spid="6" grpId="0"/>
      <p:bldP spid="6" grpId="1"/>
      <p:bldP spid="7" grpId="0"/>
      <p:bldP spid="7" grpId="1"/>
      <p:bldP spid="8" grpId="0"/>
      <p:bldP spid="8" grpId="1"/>
      <p:bldP spid="9" grpId="0"/>
      <p:bldP spid="9" grpId="1"/>
      <p:bldP spid="10" grpId="0"/>
      <p:bldP spid="10" grpId="1"/>
      <p:bldP spid="11" grpId="0"/>
      <p:bldP spid="11" grpId="1"/>
      <p:bldP spid="13" grpId="0"/>
      <p:bldP spid="13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/>
          <p:nvPr/>
        </p:nvSpPr>
        <p:spPr>
          <a:xfrm>
            <a:off x="0" y="467360"/>
            <a:ext cx="593026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2. Đặt tính rồi tính</a:t>
            </a:r>
          </a:p>
        </p:txBody>
      </p:sp>
      <p:sp>
        <p:nvSpPr>
          <p:cNvPr id="3" name="Text Box 2"/>
          <p:cNvSpPr txBox="1"/>
          <p:nvPr/>
        </p:nvSpPr>
        <p:spPr>
          <a:xfrm>
            <a:off x="482600" y="1369060"/>
            <a:ext cx="1222375" cy="279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65 </a:t>
            </a:r>
          </a:p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24</a:t>
            </a: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  <a:p>
            <a:r>
              <a:rPr lang="en-US" sz="440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89</a:t>
            </a:r>
          </a:p>
        </p:txBody>
      </p:sp>
      <p:sp>
        <p:nvSpPr>
          <p:cNvPr id="4" name="Text Box 3"/>
          <p:cNvSpPr txBox="1"/>
          <p:nvPr/>
        </p:nvSpPr>
        <p:spPr>
          <a:xfrm>
            <a:off x="2209165" y="1369060"/>
            <a:ext cx="1222375" cy="279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39</a:t>
            </a:r>
          </a:p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  <a:p>
            <a:r>
              <a:rPr lang="en-US" sz="440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27</a:t>
            </a:r>
          </a:p>
        </p:txBody>
      </p:sp>
      <p:sp>
        <p:nvSpPr>
          <p:cNvPr id="5" name="Text Box 4"/>
          <p:cNvSpPr txBox="1"/>
          <p:nvPr/>
        </p:nvSpPr>
        <p:spPr>
          <a:xfrm>
            <a:off x="3989705" y="1369060"/>
            <a:ext cx="1222375" cy="279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44 </a:t>
            </a:r>
          </a:p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30</a:t>
            </a: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  <a:p>
            <a:r>
              <a:rPr lang="en-US" sz="440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74</a:t>
            </a:r>
          </a:p>
        </p:txBody>
      </p:sp>
      <p:sp>
        <p:nvSpPr>
          <p:cNvPr id="6" name="Text Box 5"/>
          <p:cNvSpPr txBox="1"/>
          <p:nvPr/>
        </p:nvSpPr>
        <p:spPr>
          <a:xfrm>
            <a:off x="5739765" y="1369060"/>
            <a:ext cx="1222375" cy="279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95 </a:t>
            </a:r>
          </a:p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50</a:t>
            </a: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  <a:p>
            <a:r>
              <a:rPr lang="en-US" sz="440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45</a:t>
            </a:r>
          </a:p>
        </p:txBody>
      </p:sp>
      <p:sp>
        <p:nvSpPr>
          <p:cNvPr id="7" name="Text Box 6"/>
          <p:cNvSpPr txBox="1"/>
          <p:nvPr/>
        </p:nvSpPr>
        <p:spPr>
          <a:xfrm>
            <a:off x="7369810" y="1369060"/>
            <a:ext cx="1222375" cy="279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42 </a:t>
            </a: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 5</a:t>
            </a: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  <a:p>
            <a:r>
              <a:rPr lang="en-US" sz="440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47</a:t>
            </a:r>
          </a:p>
        </p:txBody>
      </p:sp>
      <p:sp>
        <p:nvSpPr>
          <p:cNvPr id="8" name="Text Box 7"/>
          <p:cNvSpPr txBox="1"/>
          <p:nvPr/>
        </p:nvSpPr>
        <p:spPr>
          <a:xfrm>
            <a:off x="9270365" y="1369060"/>
            <a:ext cx="1222375" cy="279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78 </a:t>
            </a:r>
          </a:p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  6</a:t>
            </a: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  <a:p>
            <a:r>
              <a:rPr lang="en-US" sz="440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72</a:t>
            </a:r>
          </a:p>
        </p:txBody>
      </p:sp>
      <p:sp>
        <p:nvSpPr>
          <p:cNvPr id="9" name="Text Box 8"/>
          <p:cNvSpPr txBox="1"/>
          <p:nvPr/>
        </p:nvSpPr>
        <p:spPr>
          <a:xfrm>
            <a:off x="74930" y="1826895"/>
            <a:ext cx="40767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</a:p>
        </p:txBody>
      </p:sp>
      <p:sp>
        <p:nvSpPr>
          <p:cNvPr id="10" name="Text Box 9"/>
          <p:cNvSpPr txBox="1"/>
          <p:nvPr/>
        </p:nvSpPr>
        <p:spPr>
          <a:xfrm>
            <a:off x="3582035" y="1826895"/>
            <a:ext cx="40767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</a:p>
        </p:txBody>
      </p:sp>
      <p:sp>
        <p:nvSpPr>
          <p:cNvPr id="11" name="Text Box 10"/>
          <p:cNvSpPr txBox="1"/>
          <p:nvPr/>
        </p:nvSpPr>
        <p:spPr>
          <a:xfrm>
            <a:off x="6962140" y="1888490"/>
            <a:ext cx="40767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</a:p>
        </p:txBody>
      </p:sp>
      <p:sp>
        <p:nvSpPr>
          <p:cNvPr id="12" name="Text Box 11"/>
          <p:cNvSpPr txBox="1"/>
          <p:nvPr/>
        </p:nvSpPr>
        <p:spPr>
          <a:xfrm>
            <a:off x="1870710" y="1670685"/>
            <a:ext cx="52768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</p:txBody>
      </p:sp>
      <p:sp>
        <p:nvSpPr>
          <p:cNvPr id="13" name="Text Box 12"/>
          <p:cNvSpPr txBox="1"/>
          <p:nvPr/>
        </p:nvSpPr>
        <p:spPr>
          <a:xfrm>
            <a:off x="5317490" y="1670685"/>
            <a:ext cx="52768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</p:txBody>
      </p:sp>
      <p:sp>
        <p:nvSpPr>
          <p:cNvPr id="14" name="Text Box 13"/>
          <p:cNvSpPr txBox="1"/>
          <p:nvPr/>
        </p:nvSpPr>
        <p:spPr>
          <a:xfrm>
            <a:off x="8969375" y="1826895"/>
            <a:ext cx="52768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2230" y="0"/>
            <a:ext cx="9316720" cy="4091305"/>
          </a:xfrm>
          <a:prstGeom prst="rect">
            <a:avLst/>
          </a:prstGeom>
        </p:spPr>
      </p:pic>
      <p:sp>
        <p:nvSpPr>
          <p:cNvPr id="4" name="Text Box 3"/>
          <p:cNvSpPr txBox="1"/>
          <p:nvPr/>
        </p:nvSpPr>
        <p:spPr>
          <a:xfrm>
            <a:off x="4918710" y="4058285"/>
            <a:ext cx="1222375" cy="279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54 </a:t>
            </a:r>
          </a:p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  2</a:t>
            </a:r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  <a:p>
            <a:r>
              <a:rPr lang="en-US" sz="440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52</a:t>
            </a:r>
          </a:p>
        </p:txBody>
      </p:sp>
      <p:sp>
        <p:nvSpPr>
          <p:cNvPr id="5" name="Text Box 4"/>
          <p:cNvSpPr txBox="1"/>
          <p:nvPr/>
        </p:nvSpPr>
        <p:spPr>
          <a:xfrm>
            <a:off x="6986270" y="3964305"/>
            <a:ext cx="1222375" cy="279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46 </a:t>
            </a: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 3</a:t>
            </a: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  <a:p>
            <a:r>
              <a:rPr lang="en-US" sz="440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49</a:t>
            </a:r>
          </a:p>
        </p:txBody>
      </p:sp>
      <p:sp>
        <p:nvSpPr>
          <p:cNvPr id="6" name="Text Box 5"/>
          <p:cNvSpPr txBox="1"/>
          <p:nvPr/>
        </p:nvSpPr>
        <p:spPr>
          <a:xfrm>
            <a:off x="8962390" y="3964305"/>
            <a:ext cx="1086485" cy="279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  6 </a:t>
            </a:r>
          </a:p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32  </a:t>
            </a:r>
          </a:p>
          <a:p>
            <a:r>
              <a:rPr lang="en-US" sz="4400">
                <a:latin typeface="SimSun" panose="02010600030101010101" pitchFamily="2" charset="-122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  <a:endParaRPr lang="en-US" sz="440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r>
              <a:rPr lang="en-US" sz="440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38</a:t>
            </a:r>
          </a:p>
        </p:txBody>
      </p:sp>
      <p:sp>
        <p:nvSpPr>
          <p:cNvPr id="9" name="Text Box 8"/>
          <p:cNvSpPr txBox="1"/>
          <p:nvPr/>
        </p:nvSpPr>
        <p:spPr>
          <a:xfrm>
            <a:off x="4511040" y="4618355"/>
            <a:ext cx="40767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</a:p>
        </p:txBody>
      </p:sp>
      <p:sp>
        <p:nvSpPr>
          <p:cNvPr id="7" name="Text Box 6"/>
          <p:cNvSpPr txBox="1"/>
          <p:nvPr/>
        </p:nvSpPr>
        <p:spPr>
          <a:xfrm>
            <a:off x="6736715" y="4452620"/>
            <a:ext cx="40767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</a:p>
        </p:txBody>
      </p:sp>
      <p:sp>
        <p:nvSpPr>
          <p:cNvPr id="8" name="Text Box 7"/>
          <p:cNvSpPr txBox="1"/>
          <p:nvPr/>
        </p:nvSpPr>
        <p:spPr>
          <a:xfrm>
            <a:off x="8645525" y="4225925"/>
            <a:ext cx="40767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5" grpId="0"/>
      <p:bldP spid="5" grpId="1"/>
      <p:bldP spid="6" grpId="0"/>
      <p:bldP spid="6" grpId="1"/>
      <p:bldP spid="9" grpId="0"/>
      <p:bldP spid="9" grpId="1"/>
      <p:bldP spid="7" grpId="0"/>
      <p:bldP spid="7" grpId="1"/>
      <p:bldP spid="8" grpId="0"/>
      <p:bldP spid="8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2645" y="866775"/>
            <a:ext cx="10506075" cy="4821555"/>
          </a:xfrm>
          <a:prstGeom prst="rect">
            <a:avLst/>
          </a:prstGeom>
        </p:spPr>
      </p:pic>
      <p:sp>
        <p:nvSpPr>
          <p:cNvPr id="3" name="Text Box 2"/>
          <p:cNvSpPr txBox="1"/>
          <p:nvPr/>
        </p:nvSpPr>
        <p:spPr>
          <a:xfrm>
            <a:off x="6895465" y="3016250"/>
            <a:ext cx="63436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4" name="Text Box 3"/>
          <p:cNvSpPr txBox="1"/>
          <p:nvPr/>
        </p:nvSpPr>
        <p:spPr>
          <a:xfrm>
            <a:off x="8470265" y="3538220"/>
            <a:ext cx="34734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</a:p>
        </p:txBody>
      </p:sp>
      <p:sp>
        <p:nvSpPr>
          <p:cNvPr id="5" name="Text Box 4"/>
          <p:cNvSpPr txBox="1"/>
          <p:nvPr/>
        </p:nvSpPr>
        <p:spPr>
          <a:xfrm>
            <a:off x="8947150" y="2545715"/>
            <a:ext cx="39243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7" name="Text Box 6"/>
          <p:cNvSpPr txBox="1"/>
          <p:nvPr/>
        </p:nvSpPr>
        <p:spPr>
          <a:xfrm>
            <a:off x="7348220" y="2576195"/>
            <a:ext cx="43751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</a:p>
        </p:txBody>
      </p:sp>
      <p:sp>
        <p:nvSpPr>
          <p:cNvPr id="8" name="Text Box 7"/>
          <p:cNvSpPr txBox="1"/>
          <p:nvPr/>
        </p:nvSpPr>
        <p:spPr>
          <a:xfrm>
            <a:off x="10486390" y="3016250"/>
            <a:ext cx="45275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9" name="Text Box 8"/>
          <p:cNvSpPr txBox="1"/>
          <p:nvPr/>
        </p:nvSpPr>
        <p:spPr>
          <a:xfrm>
            <a:off x="9973310" y="2530475"/>
            <a:ext cx="37719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4" grpId="0"/>
      <p:bldP spid="4" grpId="1"/>
      <p:bldP spid="5" grpId="0"/>
      <p:bldP spid="5" grpId="1"/>
      <p:bldP spid="7" grpId="0"/>
      <p:bldP spid="7" grpId="1"/>
      <p:bldP spid="8" grpId="0"/>
      <p:bldP spid="8" grpId="1"/>
      <p:bldP spid="9" grpId="0"/>
      <p:bldP spid="9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7920" y="129540"/>
            <a:ext cx="9417050" cy="483425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88005" y="4964430"/>
            <a:ext cx="6045835" cy="1565910"/>
          </a:xfrm>
          <a:prstGeom prst="rect">
            <a:avLst/>
          </a:prstGeom>
        </p:spPr>
      </p:pic>
      <p:sp>
        <p:nvSpPr>
          <p:cNvPr id="4" name="Text Box 3"/>
          <p:cNvSpPr txBox="1"/>
          <p:nvPr/>
        </p:nvSpPr>
        <p:spPr>
          <a:xfrm>
            <a:off x="5160010" y="5367655"/>
            <a:ext cx="54292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32</a:t>
            </a:r>
          </a:p>
        </p:txBody>
      </p:sp>
      <p:sp>
        <p:nvSpPr>
          <p:cNvPr id="5" name="Text Box 4"/>
          <p:cNvSpPr txBox="1"/>
          <p:nvPr/>
        </p:nvSpPr>
        <p:spPr>
          <a:xfrm>
            <a:off x="5852795" y="4963795"/>
            <a:ext cx="39306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+</a:t>
            </a:r>
          </a:p>
        </p:txBody>
      </p:sp>
      <p:sp>
        <p:nvSpPr>
          <p:cNvPr id="6" name="Text Box 5"/>
          <p:cNvSpPr txBox="1"/>
          <p:nvPr/>
        </p:nvSpPr>
        <p:spPr>
          <a:xfrm>
            <a:off x="6245860" y="5367655"/>
            <a:ext cx="54292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47</a:t>
            </a:r>
          </a:p>
        </p:txBody>
      </p:sp>
      <p:sp>
        <p:nvSpPr>
          <p:cNvPr id="7" name="Text Box 6"/>
          <p:cNvSpPr txBox="1"/>
          <p:nvPr/>
        </p:nvSpPr>
        <p:spPr>
          <a:xfrm>
            <a:off x="7098030" y="5367655"/>
            <a:ext cx="54292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79</a:t>
            </a:r>
          </a:p>
        </p:txBody>
      </p:sp>
      <p:sp>
        <p:nvSpPr>
          <p:cNvPr id="8" name="Text Box 7"/>
          <p:cNvSpPr txBox="1"/>
          <p:nvPr/>
        </p:nvSpPr>
        <p:spPr>
          <a:xfrm>
            <a:off x="7315200" y="5916930"/>
            <a:ext cx="54292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79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5" grpId="0"/>
      <p:bldP spid="5" grpId="1"/>
      <p:bldP spid="6" grpId="0"/>
      <p:bldP spid="6" grpId="1"/>
      <p:bldP spid="7" grpId="0"/>
      <p:bldP spid="7" grpId="1"/>
      <p:bldP spid="8" grpId="0"/>
      <p:bldP spid="8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ình nền đẹp cho bài giảng điện tử - Ảnh nền thiết kế bài giảng điện tử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509010" y="2464435"/>
            <a:ext cx="561594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FFFF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Củng cố bài học</a:t>
            </a:r>
          </a:p>
        </p:txBody>
      </p:sp>
    </p:spTree>
    <p:custDataLst>
      <p:tags r:id="rId1"/>
    </p:custData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CE_TITLE" val="T_36- Ôn tập phép cộng, phép trừ trong phạm vi 100"/>
  <p:tag name="ISPRING_ULTRA_SCORM_COURSE_ID" val="C0864941-C54F-4B81-A0D0-A3C1B70540EF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 \uFFFD\uFFFD{6E28EE28-7C7A-4734-B5CE-3A8E3465FC03}&quot;,&quot;C:\\Users\\Admin\\Desktop\\lớp 1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,&quot;uploadSources&quot;:true}}"/>
  <p:tag name="ISPRING_SCORM_RATE_QUIZZES" val="0"/>
  <p:tag name="ISPRING_SCORM_PASSING_SCORE" val="100.000000"/>
  <p:tag name="ISPRING_PRESENTATION_TITLE" val="T_36- Ôn tập phép cộng, phép trừ trong phạm vi 10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2E9B437-9F35-4A68-B3E3-215A216CC566}:26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A69E0E4-5B55-498B-BF6C-C8216ED40EC1}:25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FE464A7-7306-440C-B8B5-CCC170DDFA69}:25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34ECF6F-2D8A-4BD4-8ADD-884F3E997E27}:25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FB3020E-0D0C-4C40-90B3-41BD6D1A3499}:26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ECEF019-4B04-4BFA-A22F-61FDC8C17830}:26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26B6A21-867D-434A-B924-E3D42D6D518E}:26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383B144-76E6-4530-8147-68384C2CEC0B}:26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D9EDEE8-F743-46E6-9959-C5D2036D4CF1}:263"/>
</p:tagLst>
</file>

<file path=ppt/theme/theme1.xml><?xml version="1.0" encoding="utf-8"?>
<a:theme xmlns:a="http://schemas.openxmlformats.org/drawingml/2006/main" name="2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DB6EF"/>
      </a:accent1>
      <a:accent2>
        <a:srgbClr val="C0504D"/>
      </a:accent2>
      <a:accent3>
        <a:srgbClr val="FFFFFF"/>
      </a:accent3>
      <a:accent4>
        <a:srgbClr val="000000"/>
      </a:accent4>
      <a:accent5>
        <a:srgbClr val="C0D7F5"/>
      </a:accent5>
      <a:accent6>
        <a:srgbClr val="AC4744"/>
      </a:accent6>
      <a:hlink>
        <a:srgbClr val="0066CC"/>
      </a:hlink>
      <a:folHlink>
        <a:srgbClr val="800080"/>
      </a:folHlink>
    </a:clrScheme>
    <a:fontScheme name="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DB6EF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C0D7F5"/>
        </a:accent5>
        <a:accent6>
          <a:srgbClr val="AC4744"/>
        </a:accent6>
        <a:hlink>
          <a:srgbClr val="0066CC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DB6EF"/>
      </a:accent1>
      <a:accent2>
        <a:srgbClr val="C0504D"/>
      </a:accent2>
      <a:accent3>
        <a:srgbClr val="FFFFFF"/>
      </a:accent3>
      <a:accent4>
        <a:srgbClr val="000000"/>
      </a:accent4>
      <a:accent5>
        <a:srgbClr val="C0D7F5"/>
      </a:accent5>
      <a:accent6>
        <a:srgbClr val="AC4744"/>
      </a:accent6>
      <a:hlink>
        <a:srgbClr val="0066CC"/>
      </a:hlink>
      <a:folHlink>
        <a:srgbClr val="800080"/>
      </a:folHlink>
    </a:clrScheme>
    <a:fontScheme name="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DB6EF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C0D7F5"/>
        </a:accent5>
        <a:accent6>
          <a:srgbClr val="AC4744"/>
        </a:accent6>
        <a:hlink>
          <a:srgbClr val="0066CC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170</Words>
  <Application>Microsoft Office PowerPoint</Application>
  <PresentationFormat>Widescreen</PresentationFormat>
  <Paragraphs>92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9</vt:i4>
      </vt:variant>
    </vt:vector>
  </HeadingPairs>
  <TitlesOfParts>
    <vt:vector size="18" baseType="lpstr">
      <vt:lpstr>SimSun</vt:lpstr>
      <vt:lpstr>Arial</vt:lpstr>
      <vt:lpstr>Calibri</vt:lpstr>
      <vt:lpstr>Calibri Light</vt:lpstr>
      <vt:lpstr>Times New Roman</vt:lpstr>
      <vt:lpstr>2_Default Design</vt:lpstr>
      <vt:lpstr>1_Default Design</vt:lpstr>
      <vt:lpstr>2_Office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T_36- Ôn tập phép cộng, phép trừ trong phạm vi 100</dc:title>
  <dc:creator/>
  <cp:lastModifiedBy>Administrator</cp:lastModifiedBy>
  <cp:revision>5</cp:revision>
  <dcterms:created xsi:type="dcterms:W3CDTF">2020-10-01T03:58:00Z</dcterms:created>
  <dcterms:modified xsi:type="dcterms:W3CDTF">2024-08-01T14:24:54Z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1033-11.2.0.9684</vt:lpwstr>
  </property>
</Properties>
</file>