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</p:sldMasterIdLst>
  <p:notesMasterIdLst>
    <p:notesMasterId r:id="rId20"/>
  </p:notesMasterIdLst>
  <p:sldIdLst>
    <p:sldId id="311" r:id="rId5"/>
    <p:sldId id="304" r:id="rId6"/>
    <p:sldId id="305" r:id="rId7"/>
    <p:sldId id="306" r:id="rId8"/>
    <p:sldId id="307" r:id="rId9"/>
    <p:sldId id="308" r:id="rId10"/>
    <p:sldId id="309" r:id="rId11"/>
    <p:sldId id="297" r:id="rId12"/>
    <p:sldId id="298" r:id="rId13"/>
    <p:sldId id="294" r:id="rId14"/>
    <p:sldId id="300" r:id="rId15"/>
    <p:sldId id="301" r:id="rId16"/>
    <p:sldId id="299" r:id="rId17"/>
    <p:sldId id="302" r:id="rId18"/>
    <p:sldId id="312" r:id="rId19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B2B2B2"/>
    <a:srgbClr val="808080"/>
    <a:srgbClr val="3333FF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345D4-2BF5-4B61-BA64-13E8E4E6A76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A2848B-ED0D-4544-BD69-5E5399102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27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A2848B-ED0D-4544-BD69-5E5399102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640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7699B-48B7-4073-9405-3FCDD293372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58D-D283-47C4-A79F-AC09609C2C1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94BF6-B82B-4955-BD39-43A008F84938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2D49E-804F-49B7-8535-0B338716FF3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.xml"/><Relationship Id="rId5" Type="http://schemas.openxmlformats.org/officeDocument/2006/relationships/image" Target="../media/image1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audio" Target="../media/media1.mp3"/><Relationship Id="rId7" Type="http://schemas.openxmlformats.org/officeDocument/2006/relationships/audio" Target="../media/audio2.wav"/><Relationship Id="rId2" Type="http://schemas.microsoft.com/office/2007/relationships/media" Target="../media/media1.mp3"/><Relationship Id="rId1" Type="http://schemas.openxmlformats.org/officeDocument/2006/relationships/tags" Target="../tags/tag3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5.png"/><Relationship Id="rId5" Type="http://schemas.openxmlformats.org/officeDocument/2006/relationships/audio" Target="../media/media2.mp3"/><Relationship Id="rId10" Type="http://schemas.openxmlformats.org/officeDocument/2006/relationships/image" Target="../media/image4.GIF"/><Relationship Id="rId4" Type="http://schemas.microsoft.com/office/2007/relationships/media" Target="../media/media2.mp3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7.GIF"/><Relationship Id="rId3" Type="http://schemas.openxmlformats.org/officeDocument/2006/relationships/audio" Target="../media/media3.mp3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2" Type="http://schemas.microsoft.com/office/2007/relationships/media" Target="../media/media3.mp3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5.png"/><Relationship Id="rId5" Type="http://schemas.openxmlformats.org/officeDocument/2006/relationships/audio" Target="../media/media1.mp3"/><Relationship Id="rId10" Type="http://schemas.openxmlformats.org/officeDocument/2006/relationships/image" Target="../media/image4.GIF"/><Relationship Id="rId4" Type="http://schemas.microsoft.com/office/2007/relationships/media" Target="../media/media1.mp3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7.GIF"/><Relationship Id="rId3" Type="http://schemas.openxmlformats.org/officeDocument/2006/relationships/audio" Target="../media/media3.mp3"/><Relationship Id="rId7" Type="http://schemas.openxmlformats.org/officeDocument/2006/relationships/image" Target="../media/image13.png"/><Relationship Id="rId12" Type="http://schemas.openxmlformats.org/officeDocument/2006/relationships/image" Target="../media/image12.png"/><Relationship Id="rId2" Type="http://schemas.microsoft.com/office/2007/relationships/media" Target="../media/media3.mp3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5.png"/><Relationship Id="rId5" Type="http://schemas.openxmlformats.org/officeDocument/2006/relationships/audio" Target="../media/media1.mp3"/><Relationship Id="rId10" Type="http://schemas.openxmlformats.org/officeDocument/2006/relationships/image" Target="../media/image4.GIF"/><Relationship Id="rId4" Type="http://schemas.microsoft.com/office/2007/relationships/media" Target="../media/media1.mp3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7.GIF"/><Relationship Id="rId3" Type="http://schemas.openxmlformats.org/officeDocument/2006/relationships/audio" Target="../media/media3.mp3"/><Relationship Id="rId7" Type="http://schemas.openxmlformats.org/officeDocument/2006/relationships/image" Target="../media/image16.png"/><Relationship Id="rId12" Type="http://schemas.openxmlformats.org/officeDocument/2006/relationships/image" Target="../media/image12.png"/><Relationship Id="rId2" Type="http://schemas.microsoft.com/office/2007/relationships/media" Target="../media/media3.mp3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5.png"/><Relationship Id="rId5" Type="http://schemas.openxmlformats.org/officeDocument/2006/relationships/audio" Target="../media/media1.mp3"/><Relationship Id="rId10" Type="http://schemas.openxmlformats.org/officeDocument/2006/relationships/image" Target="../media/image4.GIF"/><Relationship Id="rId4" Type="http://schemas.microsoft.com/office/2007/relationships/media" Target="../media/media1.mp3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7.GIF"/><Relationship Id="rId3" Type="http://schemas.openxmlformats.org/officeDocument/2006/relationships/audio" Target="../media/media3.mp3"/><Relationship Id="rId7" Type="http://schemas.openxmlformats.org/officeDocument/2006/relationships/image" Target="../media/image19.png"/><Relationship Id="rId12" Type="http://schemas.openxmlformats.org/officeDocument/2006/relationships/image" Target="../media/image12.png"/><Relationship Id="rId2" Type="http://schemas.microsoft.com/office/2007/relationships/media" Target="../media/media3.mp3"/><Relationship Id="rId1" Type="http://schemas.openxmlformats.org/officeDocument/2006/relationships/tags" Target="../tags/tag8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5.png"/><Relationship Id="rId5" Type="http://schemas.openxmlformats.org/officeDocument/2006/relationships/audio" Target="../media/media1.mp3"/><Relationship Id="rId10" Type="http://schemas.openxmlformats.org/officeDocument/2006/relationships/image" Target="../media/image4.GIF"/><Relationship Id="rId4" Type="http://schemas.microsoft.com/office/2007/relationships/media" Target="../media/media1.mp3"/><Relationship Id="rId9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"/>
            <a:ext cx="9144000" cy="685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3"/>
          <p:cNvSpPr>
            <a:spLocks noGrp="1"/>
          </p:cNvSpPr>
          <p:nvPr>
            <p:ph type="ctrTitle"/>
          </p:nvPr>
        </p:nvSpPr>
        <p:spPr>
          <a:xfrm>
            <a:off x="685800" y="1282890"/>
            <a:ext cx="7772400" cy="2971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CHÀO MỪNG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QUÝ THẦY CÔ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VÀ CÁC EM </a:t>
            </a:r>
            <a:b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Cambria" panose="02040503050406030204" pitchFamily="18" charset="0"/>
              </a:rPr>
              <a:t>HỌC SINH!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 descr="C:\Users\Admin\Downloads\Screenshot_2020-08-16 CloudBook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219200"/>
            <a:ext cx="7859713" cy="487680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0" name="Straight Connector 9"/>
          <p:cNvCxnSpPr/>
          <p:nvPr/>
        </p:nvCxnSpPr>
        <p:spPr>
          <a:xfrm>
            <a:off x="5029200" y="2743200"/>
            <a:ext cx="1676400" cy="15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029200" y="3962400"/>
            <a:ext cx="1676400" cy="152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 flipH="1" flipV="1">
            <a:off x="4381500" y="3086100"/>
            <a:ext cx="2895600" cy="1600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ownloads\Screenshot_2020-08-16 CloudBook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990600"/>
            <a:ext cx="8405813" cy="38100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ownloads\Screenshot_2020-08-16 CloudBook(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213" y="533400"/>
            <a:ext cx="8016875" cy="5105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429000" y="2425700"/>
            <a:ext cx="1752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6      2      8  </a:t>
            </a:r>
          </a:p>
        </p:txBody>
      </p:sp>
      <p:sp>
        <p:nvSpPr>
          <p:cNvPr id="7172" name="TextBox 5"/>
          <p:cNvSpPr txBox="1"/>
          <p:nvPr/>
        </p:nvSpPr>
        <p:spPr>
          <a:xfrm>
            <a:off x="7543800" y="2397125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29000" y="2971800"/>
            <a:ext cx="1752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2      6      8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29000" y="3568700"/>
            <a:ext cx="1752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8      2      6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29000" y="4114800"/>
            <a:ext cx="17526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8      6      2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0" y="3048000"/>
            <a:ext cx="19050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7      3    10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07088" y="3581400"/>
            <a:ext cx="1941512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3      7     10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91200" y="4191000"/>
            <a:ext cx="1981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10     3      7 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91200" y="4724400"/>
            <a:ext cx="1981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10      7      3 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09800" y="30480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09800" y="35814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09800" y="41148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49488" y="4648200"/>
            <a:ext cx="457200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</a:p>
        </p:txBody>
      </p:sp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C:\Users\Admin\Downloads\Screenshot_2020-08-16 CloudBook(4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533400"/>
            <a:ext cx="7939088" cy="4419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886200" y="4267200"/>
            <a:ext cx="3505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+    3    +    4       9 </a:t>
            </a:r>
          </a:p>
        </p:txBody>
      </p: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Admin\Downloads\Screenshot_2020-08-16 CloudBook(5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447800"/>
            <a:ext cx="7043738" cy="3352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581400" y="3886200"/>
            <a:ext cx="350520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Arial" panose="020B0604020202020204" pitchFamily="34" charset="0"/>
              </a:rPr>
              <a:t>-      2    -      3        3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24200" y="420688"/>
            <a:ext cx="3124200" cy="646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dirty="0">
                <a:latin typeface="Arial" panose="020B0604020202020204" pitchFamily="34" charset="0"/>
              </a:rPr>
              <a:t>Xem video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đẹp cho bài giảng điện tử - Ảnh nền thiết kế bài giảng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46960" y="2494915"/>
            <a:ext cx="5615940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Củng cố bài học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8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143999" cy="68579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505" y="4866968"/>
            <a:ext cx="1979255" cy="142506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16833" y="986135"/>
            <a:ext cx="480259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VƯỢT CHƯỚNG</a:t>
            </a:r>
          </a:p>
          <a:p>
            <a:pPr algn="ctr"/>
            <a:r>
              <a:rPr lang="en-US" sz="5400" b="1" cap="none" spc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NGẠI VẬT</a:t>
            </a:r>
          </a:p>
        </p:txBody>
      </p:sp>
      <p:pic>
        <p:nvPicPr>
          <p:cNvPr id="3" name="Car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67200" y="7271659"/>
            <a:ext cx="609600" cy="609600"/>
          </a:xfrm>
          <a:prstGeom prst="rect">
            <a:avLst/>
          </a:prstGeom>
        </p:spPr>
      </p:pic>
      <p:pic>
        <p:nvPicPr>
          <p:cNvPr id="6" name="Bike Rides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324600" y="7271656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4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29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xit" presetSubtype="0" ac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0" presetClass="exit" presetSubtype="0" ac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uiExpand="1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Diagonal Corner Rectangle 4"/>
          <p:cNvSpPr/>
          <p:nvPr/>
        </p:nvSpPr>
        <p:spPr>
          <a:xfrm>
            <a:off x="101756" y="1056068"/>
            <a:ext cx="8900576" cy="4700788"/>
          </a:xfrm>
          <a:prstGeom prst="snip2DiagRect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3600"/>
              <a:t>CÁCH CHƠI</a:t>
            </a:r>
          </a:p>
          <a:p>
            <a:r>
              <a:rPr lang="en-US" sz="2400"/>
              <a:t>Bước 1: Bấm vào màn hình ra câu hỏi</a:t>
            </a:r>
          </a:p>
          <a:p>
            <a:r>
              <a:rPr lang="en-US" sz="2400"/>
              <a:t>Bước 2: Bấm tiếp vào màn hình ra đáp án</a:t>
            </a:r>
          </a:p>
          <a:p>
            <a:r>
              <a:rPr lang="en-US" sz="2400"/>
              <a:t>Bước 3: Bấm vào chiếc xe của xì trum để vượt chướng ngại vật.</a:t>
            </a:r>
          </a:p>
          <a:p>
            <a:r>
              <a:rPr lang="en-US" sz="2400">
                <a:solidFill>
                  <a:srgbClr val="FF0000"/>
                </a:solidFill>
              </a:rPr>
              <a:t>Trường hợp học sinh không có đáp án.</a:t>
            </a:r>
          </a:p>
          <a:p>
            <a:r>
              <a:rPr lang="en-US" sz="2400"/>
              <a:t>Bước 1: Bấm vào xì trum thảm bay sẽ ra đáp án.</a:t>
            </a:r>
          </a:p>
          <a:p>
            <a:r>
              <a:rPr lang="en-US" sz="2400"/>
              <a:t>Bước 2: Bấm tiếp vào màn hình để ra đáp án cuối cùng.</a:t>
            </a:r>
          </a:p>
          <a:p>
            <a:r>
              <a:rPr lang="en-US" sz="2400"/>
              <a:t>Bước 3: Bấm vào chiếc xe của xì trum để vượt chướng ngại vật.</a:t>
            </a:r>
          </a:p>
          <a:p>
            <a:r>
              <a:rPr lang="en-US" sz="2400">
                <a:solidFill>
                  <a:srgbClr val="FF0000"/>
                </a:solidFill>
              </a:rPr>
              <a:t>Mẹo vặt : </a:t>
            </a:r>
            <a:r>
              <a:rPr lang="en-US" sz="2400">
                <a:solidFill>
                  <a:schemeClr val="bg1">
                    <a:lumMod val="85000"/>
                  </a:schemeClr>
                </a:solidFill>
              </a:rPr>
              <a:t>Bấm vào xì trum thảm bay sẽ mất đáp án mà xì trum thảm bay đưa ra, không bấm qua vòng cũng tự mất.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56" y="597862"/>
            <a:ext cx="1688407" cy="15490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56489" y="5370490"/>
            <a:ext cx="1487510" cy="148751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143999" cy="6857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804" y="5695392"/>
            <a:ext cx="1232838" cy="7044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505" y="4866968"/>
            <a:ext cx="1979255" cy="1425063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67200" y="7010397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318" y="4326391"/>
            <a:ext cx="1274174" cy="621846"/>
          </a:xfrm>
          <a:prstGeom prst="rect">
            <a:avLst/>
          </a:prstGeom>
        </p:spPr>
      </p:pic>
      <p:pic>
        <p:nvPicPr>
          <p:cNvPr id="6" name="Car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410195" y="7010398"/>
            <a:ext cx="609600" cy="6096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71500" y="292707"/>
            <a:ext cx="8572500" cy="1600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+ 5 ....7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04800" y="2045304"/>
            <a:ext cx="8572500" cy="130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30" y="3802117"/>
            <a:ext cx="1415159" cy="1298335"/>
          </a:xfrm>
          <a:prstGeom prst="rect">
            <a:avLst/>
          </a:prstGeom>
        </p:spPr>
      </p:pic>
      <p:sp>
        <p:nvSpPr>
          <p:cNvPr id="16" name="Oval Callout 15"/>
          <p:cNvSpPr/>
          <p:nvPr/>
        </p:nvSpPr>
        <p:spPr>
          <a:xfrm>
            <a:off x="889397" y="3240630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sp>
        <p:nvSpPr>
          <p:cNvPr id="9" name="Rectangular Callout 8"/>
          <p:cNvSpPr/>
          <p:nvPr/>
        </p:nvSpPr>
        <p:spPr>
          <a:xfrm>
            <a:off x="1021976" y="3429000"/>
            <a:ext cx="4764227" cy="897391"/>
          </a:xfrm>
          <a:prstGeom prst="wedgeRectCallout">
            <a:avLst>
              <a:gd name="adj1" fmla="val -51988"/>
              <a:gd name="adj2" fmla="val 38525"/>
            </a:avLst>
          </a:prstGeom>
          <a:solidFill>
            <a:srgbClr val="C5DCEF">
              <a:alpha val="75000"/>
            </a:srgbClr>
          </a:solidFill>
          <a:ln>
            <a:solidFill>
              <a:srgbClr val="A5C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2 Chân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0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1" grpId="0" bldLvl="0" animBg="1"/>
      <p:bldP spid="11" grpId="1" bldLvl="0" animBg="1"/>
      <p:bldP spid="17" grpId="0" bldLvl="0" animBg="1"/>
      <p:bldP spid="17" grpId="1" bldLvl="0" animBg="1"/>
      <p:bldP spid="16" grpId="0" bldLvl="0" animBg="1"/>
      <p:bldP spid="16" grpId="1" bldLvl="0" animBg="1"/>
      <p:bldP spid="9" grpId="0" bldLvl="0" animBg="1"/>
      <p:bldP spid="9" grpId="1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143999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246" y="5638460"/>
            <a:ext cx="745340" cy="7453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505" y="4866968"/>
            <a:ext cx="1979255" cy="1425063"/>
          </a:xfrm>
          <a:prstGeom prst="rect">
            <a:avLst/>
          </a:prstGeom>
        </p:spPr>
      </p:pic>
      <p:pic>
        <p:nvPicPr>
          <p:cNvPr id="8" name="yeah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67200" y="7010399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318" y="4326391"/>
            <a:ext cx="1274174" cy="621846"/>
          </a:xfrm>
          <a:prstGeom prst="rect">
            <a:avLst/>
          </a:prstGeom>
        </p:spPr>
      </p:pic>
      <p:pic>
        <p:nvPicPr>
          <p:cNvPr id="9" name="Car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312224" y="6977740"/>
            <a:ext cx="6096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04800" y="292707"/>
            <a:ext cx="8572500" cy="1600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+ 5........8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4800" y="2045304"/>
            <a:ext cx="8572500" cy="130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30" y="3802117"/>
            <a:ext cx="1415159" cy="1298335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889397" y="3240630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sp>
        <p:nvSpPr>
          <p:cNvPr id="18" name="Rectangular Callout 17"/>
          <p:cNvSpPr/>
          <p:nvPr/>
        </p:nvSpPr>
        <p:spPr>
          <a:xfrm>
            <a:off x="1021976" y="3429000"/>
            <a:ext cx="4764227" cy="897391"/>
          </a:xfrm>
          <a:prstGeom prst="wedgeRectCallout">
            <a:avLst>
              <a:gd name="adj1" fmla="val -51988"/>
              <a:gd name="adj2" fmla="val 38525"/>
            </a:avLst>
          </a:prstGeom>
          <a:solidFill>
            <a:srgbClr val="C5DCEF">
              <a:alpha val="75000"/>
            </a:srgbClr>
          </a:solidFill>
          <a:ln>
            <a:solidFill>
              <a:srgbClr val="A5C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Đáp án số 2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0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bldLvl="0" animBg="1"/>
      <p:bldP spid="14" grpId="0" bldLvl="0" animBg="1"/>
      <p:bldP spid="14" grpId="1" bldLvl="0" animBg="1"/>
      <p:bldP spid="17" grpId="0" bldLvl="0" animBg="1"/>
      <p:bldP spid="17" grpId="1" bldLvl="0" animBg="1"/>
      <p:bldP spid="18" grpId="0" bldLvl="0" animBg="1"/>
      <p:bldP spid="18" grpId="1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143999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248" y="5506522"/>
            <a:ext cx="1438648" cy="11338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505" y="4866968"/>
            <a:ext cx="1979255" cy="1425063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67200" y="7271656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318" y="4326391"/>
            <a:ext cx="1274174" cy="621846"/>
          </a:xfrm>
          <a:prstGeom prst="rect">
            <a:avLst/>
          </a:prstGeom>
        </p:spPr>
      </p:pic>
      <p:pic>
        <p:nvPicPr>
          <p:cNvPr id="3" name="Car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205096" y="7271656"/>
            <a:ext cx="6096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04800" y="292707"/>
            <a:ext cx="8572500" cy="1600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+ 3 .....5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4800" y="2045304"/>
            <a:ext cx="8572500" cy="130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30" y="3802117"/>
            <a:ext cx="1415159" cy="1298335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889397" y="3240630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sp>
        <p:nvSpPr>
          <p:cNvPr id="18" name="Rectangular Callout 17"/>
          <p:cNvSpPr/>
          <p:nvPr/>
        </p:nvSpPr>
        <p:spPr>
          <a:xfrm>
            <a:off x="1021976" y="3429000"/>
            <a:ext cx="4764227" cy="897391"/>
          </a:xfrm>
          <a:prstGeom prst="wedgeRectCallout">
            <a:avLst>
              <a:gd name="adj1" fmla="val -51988"/>
              <a:gd name="adj2" fmla="val 38525"/>
            </a:avLst>
          </a:prstGeom>
          <a:solidFill>
            <a:srgbClr val="C5DCEF">
              <a:alpha val="75000"/>
            </a:srgbClr>
          </a:solidFill>
          <a:ln>
            <a:solidFill>
              <a:srgbClr val="A5C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Đáp án số 3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bldLvl="0" animBg="1"/>
      <p:bldP spid="14" grpId="0" bldLvl="0" animBg="1"/>
      <p:bldP spid="14" grpId="1" bldLvl="0" animBg="1"/>
      <p:bldP spid="17" grpId="0" bldLvl="0" animBg="1"/>
      <p:bldP spid="17" grpId="1" bldLvl="0" animBg="1"/>
      <p:bldP spid="18" grpId="0" bldLvl="0" animBg="1"/>
      <p:bldP spid="18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143999" cy="6857999"/>
          </a:xfrm>
          <a:prstGeom prst="rect">
            <a:avLst/>
          </a:prstGeom>
        </p:spPr>
      </p:pic>
      <p:pic>
        <p:nvPicPr>
          <p:cNvPr id="6" name="Picture 5">
            <a:hlinkClick r:id="" action="ppaction://noaction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749" y="5558908"/>
            <a:ext cx="1329851" cy="11285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505" y="4866968"/>
            <a:ext cx="1979255" cy="1425063"/>
          </a:xfrm>
          <a:prstGeom prst="rect">
            <a:avLst/>
          </a:prstGeom>
        </p:spPr>
      </p:pic>
      <p:pic>
        <p:nvPicPr>
          <p:cNvPr id="2" name="yeah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67200" y="7271656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318" y="4326391"/>
            <a:ext cx="1274174" cy="621846"/>
          </a:xfrm>
          <a:prstGeom prst="rect">
            <a:avLst/>
          </a:prstGeom>
        </p:spPr>
      </p:pic>
      <p:pic>
        <p:nvPicPr>
          <p:cNvPr id="3" name="Car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51800" y="7245140"/>
            <a:ext cx="6096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04800" y="292707"/>
            <a:ext cx="8572500" cy="16002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+ 3 = 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4800" y="2045304"/>
            <a:ext cx="8572500" cy="130093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30" y="3802117"/>
            <a:ext cx="1415159" cy="1298335"/>
          </a:xfrm>
          <a:prstGeom prst="rect">
            <a:avLst/>
          </a:prstGeom>
        </p:spPr>
      </p:pic>
      <p:sp>
        <p:nvSpPr>
          <p:cNvPr id="17" name="Oval Callout 16"/>
          <p:cNvSpPr/>
          <p:nvPr/>
        </p:nvSpPr>
        <p:spPr>
          <a:xfrm>
            <a:off x="889397" y="3240630"/>
            <a:ext cx="1490890" cy="1179151"/>
          </a:xfrm>
          <a:prstGeom prst="wedgeEllipseCallout">
            <a:avLst>
              <a:gd name="adj1" fmla="val -52457"/>
              <a:gd name="adj2" fmla="val 31986"/>
            </a:avLst>
          </a:prstGeom>
          <a:solidFill>
            <a:schemeClr val="accent1">
              <a:lumMod val="40000"/>
              <a:lumOff val="60000"/>
              <a:alpha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>
                    <a:lumMod val="50000"/>
                  </a:schemeClr>
                </a:solidFill>
              </a:rPr>
              <a:t>Không trả lời được thì mình giúp cho để qua vòng nhé!</a:t>
            </a:r>
          </a:p>
        </p:txBody>
      </p:sp>
      <p:sp>
        <p:nvSpPr>
          <p:cNvPr id="18" name="Rectangular Callout 17"/>
          <p:cNvSpPr/>
          <p:nvPr/>
        </p:nvSpPr>
        <p:spPr>
          <a:xfrm>
            <a:off x="1021976" y="3429000"/>
            <a:ext cx="4764227" cy="897391"/>
          </a:xfrm>
          <a:prstGeom prst="wedgeRectCallout">
            <a:avLst>
              <a:gd name="adj1" fmla="val -51988"/>
              <a:gd name="adj2" fmla="val 38525"/>
            </a:avLst>
          </a:prstGeom>
          <a:solidFill>
            <a:srgbClr val="C5DCEF">
              <a:alpha val="75000"/>
            </a:srgbClr>
          </a:solidFill>
          <a:ln>
            <a:solidFill>
              <a:srgbClr val="A5C7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7030A0"/>
                </a:solidFill>
              </a:rPr>
              <a:t>Đáp án số 4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3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4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3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 0 " pathEditMode="relative" rAng="0" ptsTypes="AA">
                                      <p:cBhvr>
                                        <p:cTn id="5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bldLvl="0" animBg="1"/>
      <p:bldP spid="14" grpId="0" bldLvl="0" animBg="1"/>
      <p:bldP spid="14" grpId="1" bldLvl="0" animBg="1"/>
      <p:bldP spid="17" grpId="0" bldLvl="0" animBg="1"/>
      <p:bldP spid="17" grpId="1" bldLvl="0" animBg="1"/>
      <p:bldP spid="18" grpId="0" bldLvl="0" animBg="1"/>
      <p:bldP spid="18" grpId="1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/>
          <p:nvPr/>
        </p:nvSpPr>
        <p:spPr>
          <a:xfrm>
            <a:off x="800100" y="2059305"/>
            <a:ext cx="7543800" cy="18161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32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EM ÔN LẠI NHỮNG GÌ ĐÃ HỌC</a:t>
            </a:r>
          </a:p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sz="3200" b="1" dirty="0">
                <a:solidFill>
                  <a:srgbClr val="A500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3200" b="1" dirty="0">
              <a:solidFill>
                <a:srgbClr val="A5002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5" descr="C:\Users\Admin\Downloads\Screenshot_2020-08-16 Cloud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524000"/>
            <a:ext cx="8170545" cy="2514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2161540" y="2692400"/>
            <a:ext cx="7950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7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2161540" y="3146425"/>
            <a:ext cx="7950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9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4281170" y="2692400"/>
            <a:ext cx="7721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8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4281170" y="3244850"/>
            <a:ext cx="8731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6244590" y="2692400"/>
            <a:ext cx="7696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7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6244590" y="3244850"/>
            <a:ext cx="7696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5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8204835" y="2692400"/>
            <a:ext cx="9391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3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8283575" y="3244850"/>
            <a:ext cx="8604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5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36. EM ON LAI NGDH - 2T"/>
  <p:tag name="ISPRING_ULTRA_SCORM_COURSE_ID" val="AD18434C-65F2-45A0-822A-C3AE3271C7CE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36. EM ON LAI NGDH - 2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597798-5C50-4139-9708-07A2D03762CF}:29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B3AFE3-5EE4-496A-A155-F519652810B2}:29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DA9CC9B-6EF0-4A41-9E66-77E89BC07899}:30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75A648-E2B2-4AAE-AD6E-85BB401E3F8B}:30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92BBCDA-C018-4245-A0D3-35AECE1158C6}:29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4AD8D39-D15C-4FF7-B692-55A47F9E58C9}:30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92A185-BB2C-4C0E-8604-7383D86BCF6C}:3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B36D5F9-36A2-4743-9AA2-46B8809B1042}:3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F828017-A3A3-411B-8E7C-B8188C2F035B}:30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334804-8695-4BE4-9E3B-2E8179C06B57}:30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2EE3E3-B39D-4226-B726-F56988FAC7FA}:30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1D173AF-35AB-4094-AB31-1E1D7A64FB52}:30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F002ED3-3D09-4AAD-BF35-DDF94A52D845}:30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77F51E-CC18-4844-9A5F-418000836FB5}:30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E7FA0F9-AFB1-459D-A679-8E1DB9CD7764}:297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301</Words>
  <Application>Microsoft Office PowerPoint</Application>
  <PresentationFormat>On-screen Show (4:3)</PresentationFormat>
  <Paragraphs>56</Paragraphs>
  <Slides>15</Slides>
  <Notes>1</Notes>
  <HiddenSlides>0</HiddenSlides>
  <MMClips>10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Cambria</vt:lpstr>
      <vt:lpstr>Times New Roman</vt:lpstr>
      <vt:lpstr>1_Default Design</vt:lpstr>
      <vt:lpstr>Office Theme</vt:lpstr>
      <vt:lpstr>1_Office Theme</vt:lpstr>
      <vt:lpstr>2_Office Theme</vt:lpstr>
      <vt:lpstr>CHÀO MỪNG  QUÝ THẦY CÔ VÀ CÁC EM  HỌC SINH!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T_36. EM ON LAI NGDH - 2T</dc:title>
  <dc:creator>sir</dc:creator>
  <cp:lastModifiedBy>Administrator</cp:lastModifiedBy>
  <cp:revision>175</cp:revision>
  <dcterms:created xsi:type="dcterms:W3CDTF">2002-01-01T10:07:35Z</dcterms:created>
  <dcterms:modified xsi:type="dcterms:W3CDTF">2024-07-30T14:24:52Z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