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2" r:id="rId2"/>
    <p:sldMasterId id="2147483684" r:id="rId3"/>
  </p:sldMasterIdLst>
  <p:notesMasterIdLst>
    <p:notesMasterId r:id="rId19"/>
  </p:notesMasterIdLst>
  <p:sldIdLst>
    <p:sldId id="257" r:id="rId4"/>
    <p:sldId id="279" r:id="rId5"/>
    <p:sldId id="280" r:id="rId6"/>
    <p:sldId id="281" r:id="rId7"/>
    <p:sldId id="258" r:id="rId8"/>
    <p:sldId id="265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>
                <a:solidFill>
                  <a:prstClr val="black"/>
                </a:solidFill>
              </a:rPr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ABC84-CD79-4F8A-8B2C-0631AD15B4AB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2F941-B879-467C-A3C5-8166A920575D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9262C-F0CB-4946-A9E2-D9A99654B6DC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FCF6C-AB48-4145-9CD2-DA00EAC05549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A2381-B563-4F09-922B-CF4B20ADD68C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8/1/2024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069C5E-03E4-4C4A-873D-BE45CF80516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20171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A2381-B563-4F09-922B-CF4B20ADD68C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8/1/2024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069C5E-03E4-4C4A-873D-BE45CF80516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27090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A2381-B563-4F09-922B-CF4B20ADD68C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8/1/2024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069C5E-03E4-4C4A-873D-BE45CF80516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78084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A2381-B563-4F09-922B-CF4B20ADD68C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8/1/2024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069C5E-03E4-4C4A-873D-BE45CF80516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43286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A2381-B563-4F09-922B-CF4B20ADD68C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8/1/2024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069C5E-03E4-4C4A-873D-BE45CF80516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24481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A2381-B563-4F09-922B-CF4B20ADD68C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8/1/2024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069C5E-03E4-4C4A-873D-BE45CF80516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45648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A2381-B563-4F09-922B-CF4B20ADD68C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8/1/2024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069C5E-03E4-4C4A-873D-BE45CF80516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1841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A50D9-D237-4433-99FB-A444C1A586A4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2" y="273052"/>
            <a:ext cx="6815668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A2381-B563-4F09-922B-CF4B20ADD68C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8/1/2024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069C5E-03E4-4C4A-873D-BE45CF80516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39349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A2381-B563-4F09-922B-CF4B20ADD68C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8/1/2024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069C5E-03E4-4C4A-873D-BE45CF80516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87309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A2381-B563-4F09-922B-CF4B20ADD68C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8/1/2024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069C5E-03E4-4C4A-873D-BE45CF80516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51745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A2381-B563-4F09-922B-CF4B20ADD68C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8/1/2024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069C5E-03E4-4C4A-873D-BE45CF80516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6458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BDABC-F711-4597-8ABF-D3394326ECCE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7A6F7-9955-464D-82FD-B7D9443146B5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A4E9E-1171-4EE8-90F0-24EE25EB2D42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FD877-DAE7-4EF7-8996-E93FC9594007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54639-9C0D-4FAF-95F6-C4F4176C7433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E6DB5-6B02-4C92-A039-03756B2BBDC8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E7CA22-7B4E-411B-8058-F1CACA9C7BA5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6B6433EC-62DB-4882-9412-9B8E930C28C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A2381-B563-4F09-922B-CF4B20ADD68C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8/1/2024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069C5E-03E4-4C4A-873D-BE45CF80516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4695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GIF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23.xml"/><Relationship Id="rId16" Type="http://schemas.openxmlformats.org/officeDocument/2006/relationships/image" Target="../media/image23.png"/><Relationship Id="rId1" Type="http://schemas.openxmlformats.org/officeDocument/2006/relationships/tags" Target="../tags/tag3.xml"/><Relationship Id="rId6" Type="http://schemas.openxmlformats.org/officeDocument/2006/relationships/image" Target="../media/image13.GIF"/><Relationship Id="rId11" Type="http://schemas.openxmlformats.org/officeDocument/2006/relationships/image" Target="../media/image18.png"/><Relationship Id="rId5" Type="http://schemas.openxmlformats.org/officeDocument/2006/relationships/image" Target="../media/image12.GIF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GIF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slideLayout" Target="../slideLayouts/slideLayout23.xml"/><Relationship Id="rId16" Type="http://schemas.openxmlformats.org/officeDocument/2006/relationships/image" Target="../media/image23.png"/><Relationship Id="rId1" Type="http://schemas.openxmlformats.org/officeDocument/2006/relationships/tags" Target="../tags/tag4.xml"/><Relationship Id="rId6" Type="http://schemas.openxmlformats.org/officeDocument/2006/relationships/image" Target="../media/image13.GIF"/><Relationship Id="rId11" Type="http://schemas.openxmlformats.org/officeDocument/2006/relationships/image" Target="../media/image18.png"/><Relationship Id="rId5" Type="http://schemas.openxmlformats.org/officeDocument/2006/relationships/image" Target="../media/image12.GIF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GIF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3.png"/><Relationship Id="rId2" Type="http://schemas.openxmlformats.org/officeDocument/2006/relationships/slideLayout" Target="../slideLayouts/slideLayout23.xml"/><Relationship Id="rId16" Type="http://schemas.openxmlformats.org/officeDocument/2006/relationships/image" Target="../media/image22.png"/><Relationship Id="rId1" Type="http://schemas.openxmlformats.org/officeDocument/2006/relationships/tags" Target="../tags/tag5.xml"/><Relationship Id="rId6" Type="http://schemas.openxmlformats.org/officeDocument/2006/relationships/image" Target="../media/image13.GIF"/><Relationship Id="rId11" Type="http://schemas.openxmlformats.org/officeDocument/2006/relationships/image" Target="../media/image18.png"/><Relationship Id="rId5" Type="http://schemas.openxmlformats.org/officeDocument/2006/relationships/image" Target="../media/image12.GIF"/><Relationship Id="rId15" Type="http://schemas.openxmlformats.org/officeDocument/2006/relationships/image" Target="../media/image21.GIF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" y="0"/>
            <a:ext cx="12192635" cy="6858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848" y="504171"/>
            <a:ext cx="3754340" cy="124034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222" y="156641"/>
            <a:ext cx="5615608" cy="1784091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1500366" y="4893574"/>
            <a:ext cx="9144000" cy="2008136"/>
            <a:chOff x="0" y="3163016"/>
            <a:chExt cx="9144000" cy="2008136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441" y="3732454"/>
              <a:ext cx="4217820" cy="143869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16177"/>
              <a:ext cx="9120366" cy="1927323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163016"/>
              <a:ext cx="9144000" cy="1982507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174" y="4649925"/>
            <a:ext cx="3460554" cy="203345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272" y="5109721"/>
            <a:ext cx="1531818" cy="175630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98111" y="1771099"/>
            <a:ext cx="6786112" cy="221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</a:t>
            </a:r>
            <a:r>
              <a:rPr lang="vi-VN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CON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ĐẾN VỚI TIẾT </a:t>
            </a:r>
            <a:r>
              <a:rPr lang="en-US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466" y="0"/>
            <a:ext cx="10144125" cy="436365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5173883" y="4363655"/>
            <a:ext cx="3148314" cy="144683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Có</a:t>
            </a:r>
            <a:r>
              <a:rPr lang="en-US" dirty="0"/>
              <a:t> 10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khối</a:t>
            </a:r>
            <a:r>
              <a:rPr lang="en-US" dirty="0"/>
              <a:t> </a:t>
            </a:r>
            <a:r>
              <a:rPr lang="en-US" dirty="0" err="1"/>
              <a:t>lập</a:t>
            </a:r>
            <a:r>
              <a:rPr lang="en-US" dirty="0"/>
              <a:t> </a:t>
            </a:r>
            <a:r>
              <a:rPr lang="en-US" dirty="0" err="1"/>
              <a:t>phương</a:t>
            </a:r>
            <a:r>
              <a:rPr lang="en-US" dirty="0"/>
              <a:t>, 11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khối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nhật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6598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157" y="1041722"/>
            <a:ext cx="10567686" cy="388409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784922" y="2951544"/>
            <a:ext cx="682906" cy="578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2951544"/>
            <a:ext cx="567159" cy="5903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7" name="Rectangle 6"/>
          <p:cNvSpPr/>
          <p:nvPr/>
        </p:nvSpPr>
        <p:spPr>
          <a:xfrm>
            <a:off x="5243333" y="2951544"/>
            <a:ext cx="613458" cy="578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</a:p>
        </p:txBody>
      </p:sp>
      <p:sp>
        <p:nvSpPr>
          <p:cNvPr id="8" name="Rectangle 7"/>
          <p:cNvSpPr/>
          <p:nvPr/>
        </p:nvSpPr>
        <p:spPr>
          <a:xfrm>
            <a:off x="6204030" y="2951544"/>
            <a:ext cx="717631" cy="578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</a:p>
        </p:txBody>
      </p:sp>
      <p:sp>
        <p:nvSpPr>
          <p:cNvPr id="9" name="Rectangle 8"/>
          <p:cNvSpPr/>
          <p:nvPr/>
        </p:nvSpPr>
        <p:spPr>
          <a:xfrm>
            <a:off x="6921661" y="3712840"/>
            <a:ext cx="717631" cy="7069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352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112" y="1600200"/>
            <a:ext cx="10391775" cy="34861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102015" y="3229337"/>
            <a:ext cx="775504" cy="7060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</a:p>
        </p:txBody>
      </p:sp>
      <p:sp>
        <p:nvSpPr>
          <p:cNvPr id="6" name="Rectangle 5"/>
          <p:cNvSpPr/>
          <p:nvPr/>
        </p:nvSpPr>
        <p:spPr>
          <a:xfrm>
            <a:off x="3970115" y="3229337"/>
            <a:ext cx="613459" cy="7060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7" name="Rectangle 6"/>
          <p:cNvSpPr/>
          <p:nvPr/>
        </p:nvSpPr>
        <p:spPr>
          <a:xfrm>
            <a:off x="4664597" y="3229337"/>
            <a:ext cx="729206" cy="7060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8" name="Rectangle 7"/>
          <p:cNvSpPr/>
          <p:nvPr/>
        </p:nvSpPr>
        <p:spPr>
          <a:xfrm>
            <a:off x="5733896" y="3229336"/>
            <a:ext cx="729206" cy="706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</a:p>
        </p:txBody>
      </p:sp>
      <p:sp>
        <p:nvSpPr>
          <p:cNvPr id="9" name="Rectangle 8"/>
          <p:cNvSpPr/>
          <p:nvPr/>
        </p:nvSpPr>
        <p:spPr>
          <a:xfrm>
            <a:off x="6098499" y="4157843"/>
            <a:ext cx="753714" cy="706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047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6324" y="682906"/>
            <a:ext cx="9051282" cy="429294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030148" y="2349661"/>
            <a:ext cx="1562582" cy="1412111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</a:p>
        </p:txBody>
      </p:sp>
      <p:sp>
        <p:nvSpPr>
          <p:cNvPr id="6" name="Oval 5"/>
          <p:cNvSpPr/>
          <p:nvPr/>
        </p:nvSpPr>
        <p:spPr>
          <a:xfrm>
            <a:off x="8138933" y="937550"/>
            <a:ext cx="1562582" cy="1412111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cm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136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99579" y="846138"/>
            <a:ext cx="8761348" cy="452596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523281" y="4027990"/>
            <a:ext cx="1377387" cy="9028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4201953" y="4062714"/>
            <a:ext cx="1377387" cy="9028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6569319" y="4296137"/>
            <a:ext cx="1377387" cy="9028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8789836" y="4191965"/>
            <a:ext cx="1377387" cy="9028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6147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8456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501900"/>
            <a:ext cx="12192000" cy="43815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967" y="2445485"/>
            <a:ext cx="368300" cy="345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616015"/>
            <a:ext cx="3927231" cy="3286739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0" y="-25400"/>
            <a:ext cx="12192000" cy="3320415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-1" fmla="*/ 0 w 9144000"/>
              <a:gd name="connsiteY0-2" fmla="*/ 0 h 3162373"/>
              <a:gd name="connsiteX1-3" fmla="*/ 9144000 w 9144000"/>
              <a:gd name="connsiteY1-4" fmla="*/ 0 h 3162373"/>
              <a:gd name="connsiteX2-5" fmla="*/ 9144000 w 9144000"/>
              <a:gd name="connsiteY2-6" fmla="*/ 2780928 h 3162373"/>
              <a:gd name="connsiteX3-7" fmla="*/ 6477000 w 9144000"/>
              <a:gd name="connsiteY3-8" fmla="*/ 3162300 h 3162373"/>
              <a:gd name="connsiteX4-9" fmla="*/ 0 w 9144000"/>
              <a:gd name="connsiteY4-10" fmla="*/ 2780928 h 3162373"/>
              <a:gd name="connsiteX5" fmla="*/ 0 w 9144000"/>
              <a:gd name="connsiteY5" fmla="*/ 0 h 3162373"/>
              <a:gd name="connsiteX0-11" fmla="*/ 0 w 9144000"/>
              <a:gd name="connsiteY0-12" fmla="*/ 0 h 3162373"/>
              <a:gd name="connsiteX1-13" fmla="*/ 9144000 w 9144000"/>
              <a:gd name="connsiteY1-14" fmla="*/ 0 h 3162373"/>
              <a:gd name="connsiteX2-15" fmla="*/ 9144000 w 9144000"/>
              <a:gd name="connsiteY2-16" fmla="*/ 2780928 h 3162373"/>
              <a:gd name="connsiteX3-17" fmla="*/ 6477000 w 9144000"/>
              <a:gd name="connsiteY3-18" fmla="*/ 3162300 h 3162373"/>
              <a:gd name="connsiteX4-19" fmla="*/ 5105400 w 9144000"/>
              <a:gd name="connsiteY4-20" fmla="*/ 2781300 h 3162373"/>
              <a:gd name="connsiteX5-21" fmla="*/ 0 w 9144000"/>
              <a:gd name="connsiteY5-22" fmla="*/ 2780928 h 3162373"/>
              <a:gd name="connsiteX6" fmla="*/ 0 w 9144000"/>
              <a:gd name="connsiteY6" fmla="*/ 0 h 3162373"/>
              <a:gd name="connsiteX0-23" fmla="*/ 0 w 9144000"/>
              <a:gd name="connsiteY0-24" fmla="*/ 0 h 3162373"/>
              <a:gd name="connsiteX1-25" fmla="*/ 9144000 w 9144000"/>
              <a:gd name="connsiteY1-26" fmla="*/ 0 h 3162373"/>
              <a:gd name="connsiteX2-27" fmla="*/ 9144000 w 9144000"/>
              <a:gd name="connsiteY2-28" fmla="*/ 2780928 h 3162373"/>
              <a:gd name="connsiteX3-29" fmla="*/ 6477000 w 9144000"/>
              <a:gd name="connsiteY3-30" fmla="*/ 3162300 h 3162373"/>
              <a:gd name="connsiteX4-31" fmla="*/ 5105400 w 9144000"/>
              <a:gd name="connsiteY4-32" fmla="*/ 2781300 h 3162373"/>
              <a:gd name="connsiteX5-33" fmla="*/ 2286000 w 9144000"/>
              <a:gd name="connsiteY5-34" fmla="*/ 2952750 h 3162373"/>
              <a:gd name="connsiteX6-35" fmla="*/ 0 w 9144000"/>
              <a:gd name="connsiteY6-36" fmla="*/ 2780928 h 3162373"/>
              <a:gd name="connsiteX7" fmla="*/ 0 w 9144000"/>
              <a:gd name="connsiteY7" fmla="*/ 0 h 3162373"/>
              <a:gd name="connsiteX0-37" fmla="*/ 0 w 9144000"/>
              <a:gd name="connsiteY0-38" fmla="*/ 0 h 3162373"/>
              <a:gd name="connsiteX1-39" fmla="*/ 9144000 w 9144000"/>
              <a:gd name="connsiteY1-40" fmla="*/ 0 h 3162373"/>
              <a:gd name="connsiteX2-41" fmla="*/ 9144000 w 9144000"/>
              <a:gd name="connsiteY2-42" fmla="*/ 2780928 h 3162373"/>
              <a:gd name="connsiteX3-43" fmla="*/ 6477000 w 9144000"/>
              <a:gd name="connsiteY3-44" fmla="*/ 3162300 h 3162373"/>
              <a:gd name="connsiteX4-45" fmla="*/ 6096000 w 9144000"/>
              <a:gd name="connsiteY4-46" fmla="*/ 2647950 h 3162373"/>
              <a:gd name="connsiteX5-47" fmla="*/ 2286000 w 9144000"/>
              <a:gd name="connsiteY5-48" fmla="*/ 2952750 h 3162373"/>
              <a:gd name="connsiteX6-49" fmla="*/ 0 w 9144000"/>
              <a:gd name="connsiteY6-50" fmla="*/ 2780928 h 3162373"/>
              <a:gd name="connsiteX7-51" fmla="*/ 0 w 9144000"/>
              <a:gd name="connsiteY7-52" fmla="*/ 0 h 3162373"/>
              <a:gd name="connsiteX0-53" fmla="*/ 0 w 9144000"/>
              <a:gd name="connsiteY0-54" fmla="*/ 0 h 3162373"/>
              <a:gd name="connsiteX1-55" fmla="*/ 9144000 w 9144000"/>
              <a:gd name="connsiteY1-56" fmla="*/ 0 h 3162373"/>
              <a:gd name="connsiteX2-57" fmla="*/ 9144000 w 9144000"/>
              <a:gd name="connsiteY2-58" fmla="*/ 2780928 h 3162373"/>
              <a:gd name="connsiteX3-59" fmla="*/ 6477000 w 9144000"/>
              <a:gd name="connsiteY3-60" fmla="*/ 3162300 h 3162373"/>
              <a:gd name="connsiteX4-61" fmla="*/ 5619750 w 9144000"/>
              <a:gd name="connsiteY4-62" fmla="*/ 2762250 h 3162373"/>
              <a:gd name="connsiteX5-63" fmla="*/ 2286000 w 9144000"/>
              <a:gd name="connsiteY5-64" fmla="*/ 2952750 h 3162373"/>
              <a:gd name="connsiteX6-65" fmla="*/ 0 w 9144000"/>
              <a:gd name="connsiteY6-66" fmla="*/ 2780928 h 3162373"/>
              <a:gd name="connsiteX7-67" fmla="*/ 0 w 9144000"/>
              <a:gd name="connsiteY7-68" fmla="*/ 0 h 3162373"/>
              <a:gd name="connsiteX0-69" fmla="*/ 0 w 9144000"/>
              <a:gd name="connsiteY0-70" fmla="*/ 0 h 3333801"/>
              <a:gd name="connsiteX1-71" fmla="*/ 9144000 w 9144000"/>
              <a:gd name="connsiteY1-72" fmla="*/ 0 h 3333801"/>
              <a:gd name="connsiteX2-73" fmla="*/ 9144000 w 9144000"/>
              <a:gd name="connsiteY2-74" fmla="*/ 2780928 h 3333801"/>
              <a:gd name="connsiteX3-75" fmla="*/ 6400800 w 9144000"/>
              <a:gd name="connsiteY3-76" fmla="*/ 3333750 h 3333801"/>
              <a:gd name="connsiteX4-77" fmla="*/ 5619750 w 9144000"/>
              <a:gd name="connsiteY4-78" fmla="*/ 2762250 h 3333801"/>
              <a:gd name="connsiteX5-79" fmla="*/ 2286000 w 9144000"/>
              <a:gd name="connsiteY5-80" fmla="*/ 2952750 h 3333801"/>
              <a:gd name="connsiteX6-81" fmla="*/ 0 w 9144000"/>
              <a:gd name="connsiteY6-82" fmla="*/ 2780928 h 3333801"/>
              <a:gd name="connsiteX7-83" fmla="*/ 0 w 9144000"/>
              <a:gd name="connsiteY7-84" fmla="*/ 0 h 3333801"/>
              <a:gd name="connsiteX0-85" fmla="*/ 0 w 9144000"/>
              <a:gd name="connsiteY0-86" fmla="*/ 0 h 3333801"/>
              <a:gd name="connsiteX1-87" fmla="*/ 9144000 w 9144000"/>
              <a:gd name="connsiteY1-88" fmla="*/ 0 h 3333801"/>
              <a:gd name="connsiteX2-89" fmla="*/ 9144000 w 9144000"/>
              <a:gd name="connsiteY2-90" fmla="*/ 2780928 h 3333801"/>
              <a:gd name="connsiteX3-91" fmla="*/ 6400800 w 9144000"/>
              <a:gd name="connsiteY3-92" fmla="*/ 3333750 h 3333801"/>
              <a:gd name="connsiteX4-93" fmla="*/ 4622224 w 9144000"/>
              <a:gd name="connsiteY4-94" fmla="*/ 2790662 h 3333801"/>
              <a:gd name="connsiteX5-95" fmla="*/ 2286000 w 9144000"/>
              <a:gd name="connsiteY5-96" fmla="*/ 2952750 h 3333801"/>
              <a:gd name="connsiteX6-97" fmla="*/ 0 w 9144000"/>
              <a:gd name="connsiteY6-98" fmla="*/ 2780928 h 3333801"/>
              <a:gd name="connsiteX7-99" fmla="*/ 0 w 9144000"/>
              <a:gd name="connsiteY7-100" fmla="*/ 0 h 3333801"/>
              <a:gd name="connsiteX0-101" fmla="*/ 0 w 9144000"/>
              <a:gd name="connsiteY0-102" fmla="*/ 0 h 3518474"/>
              <a:gd name="connsiteX1-103" fmla="*/ 9144000 w 9144000"/>
              <a:gd name="connsiteY1-104" fmla="*/ 0 h 3518474"/>
              <a:gd name="connsiteX2-105" fmla="*/ 9144000 w 9144000"/>
              <a:gd name="connsiteY2-106" fmla="*/ 2780928 h 3518474"/>
              <a:gd name="connsiteX3-107" fmla="*/ 5056909 w 9144000"/>
              <a:gd name="connsiteY3-108" fmla="*/ 3518436 h 3518474"/>
              <a:gd name="connsiteX4-109" fmla="*/ 4622224 w 9144000"/>
              <a:gd name="connsiteY4-110" fmla="*/ 2790662 h 3518474"/>
              <a:gd name="connsiteX5-111" fmla="*/ 2286000 w 9144000"/>
              <a:gd name="connsiteY5-112" fmla="*/ 2952750 h 3518474"/>
              <a:gd name="connsiteX6-113" fmla="*/ 0 w 9144000"/>
              <a:gd name="connsiteY6-114" fmla="*/ 2780928 h 3518474"/>
              <a:gd name="connsiteX7-115" fmla="*/ 0 w 9144000"/>
              <a:gd name="connsiteY7-116" fmla="*/ 0 h 3518474"/>
              <a:gd name="connsiteX0-117" fmla="*/ 0 w 9144000"/>
              <a:gd name="connsiteY0-118" fmla="*/ 0 h 3518474"/>
              <a:gd name="connsiteX1-119" fmla="*/ 9144000 w 9144000"/>
              <a:gd name="connsiteY1-120" fmla="*/ 0 h 3518474"/>
              <a:gd name="connsiteX2-121" fmla="*/ 9144000 w 9144000"/>
              <a:gd name="connsiteY2-122" fmla="*/ 2780928 h 3518474"/>
              <a:gd name="connsiteX3-123" fmla="*/ 5056909 w 9144000"/>
              <a:gd name="connsiteY3-124" fmla="*/ 3518436 h 3518474"/>
              <a:gd name="connsiteX4-125" fmla="*/ 4428260 w 9144000"/>
              <a:gd name="connsiteY4-126" fmla="*/ 2748042 h 3518474"/>
              <a:gd name="connsiteX5-127" fmla="*/ 2286000 w 9144000"/>
              <a:gd name="connsiteY5-128" fmla="*/ 2952750 h 3518474"/>
              <a:gd name="connsiteX6-129" fmla="*/ 0 w 9144000"/>
              <a:gd name="connsiteY6-130" fmla="*/ 2780928 h 3518474"/>
              <a:gd name="connsiteX7-131" fmla="*/ 0 w 9144000"/>
              <a:gd name="connsiteY7-132" fmla="*/ 0 h 3518474"/>
              <a:gd name="connsiteX0-133" fmla="*/ 0 w 9144000"/>
              <a:gd name="connsiteY0-134" fmla="*/ 0 h 3404828"/>
              <a:gd name="connsiteX1-135" fmla="*/ 9144000 w 9144000"/>
              <a:gd name="connsiteY1-136" fmla="*/ 0 h 3404828"/>
              <a:gd name="connsiteX2-137" fmla="*/ 9144000 w 9144000"/>
              <a:gd name="connsiteY2-138" fmla="*/ 2780928 h 3404828"/>
              <a:gd name="connsiteX3-139" fmla="*/ 5306291 w 9144000"/>
              <a:gd name="connsiteY3-140" fmla="*/ 3404782 h 3404828"/>
              <a:gd name="connsiteX4-141" fmla="*/ 4428260 w 9144000"/>
              <a:gd name="connsiteY4-142" fmla="*/ 2748042 h 3404828"/>
              <a:gd name="connsiteX5-143" fmla="*/ 2286000 w 9144000"/>
              <a:gd name="connsiteY5-144" fmla="*/ 2952750 h 3404828"/>
              <a:gd name="connsiteX6-145" fmla="*/ 0 w 9144000"/>
              <a:gd name="connsiteY6-146" fmla="*/ 2780928 h 3404828"/>
              <a:gd name="connsiteX7-147" fmla="*/ 0 w 9144000"/>
              <a:gd name="connsiteY7-148" fmla="*/ 0 h 34048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0623" y="3523089"/>
            <a:ext cx="2482924" cy="18621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7587523" y="3615949"/>
            <a:ext cx="336551" cy="5683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44" y="3056599"/>
            <a:ext cx="2285047" cy="38243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444" y="1197937"/>
            <a:ext cx="2365052" cy="356789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703169" y="5267397"/>
            <a:ext cx="1796403" cy="1089217"/>
            <a:chOff x="9540552" y="4420621"/>
            <a:chExt cx="1619672" cy="982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94177" y="4633824"/>
              <a:ext cx="598865" cy="6005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735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14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0728016" y="3293128"/>
            <a:ext cx="1580752" cy="958463"/>
            <a:chOff x="9540552" y="4420621"/>
            <a:chExt cx="1619672" cy="9820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070625" y="4590511"/>
              <a:ext cx="680564" cy="6825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735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13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-75867" y="5432315"/>
            <a:ext cx="1580752" cy="958463"/>
            <a:chOff x="9540552" y="4420621"/>
            <a:chExt cx="1619672" cy="9820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107107" y="4619525"/>
              <a:ext cx="680564" cy="6825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735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12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 flipH="1">
            <a:off x="-254411" y="3641115"/>
            <a:ext cx="1700211" cy="1030895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989405" y="4665786"/>
              <a:ext cx="632746" cy="6345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35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11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60" y="937919"/>
            <a:ext cx="4226211" cy="215374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547829" y="480299"/>
            <a:ext cx="1234671" cy="740061"/>
            <a:chOff x="9540552" y="4420621"/>
            <a:chExt cx="1619672" cy="9820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0068103" y="4557691"/>
              <a:ext cx="465652" cy="6656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65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</a:t>
              </a:r>
              <a:endParaRPr kumimoji="0" lang="vi-VN" sz="266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323260" y="4352664"/>
            <a:ext cx="270331" cy="25355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3429000"/>
            <a:ext cx="368300" cy="34544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04760" y="2503687"/>
            <a:ext cx="742680" cy="34508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523" y="2213277"/>
            <a:ext cx="620819" cy="6208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8421" y="517017"/>
            <a:ext cx="26100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 + 3= ?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675" y="2534067"/>
            <a:ext cx="457405" cy="45740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6109" y="3596284"/>
            <a:ext cx="345053" cy="58268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0177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29167E-6 4.44444E-6 L -2.29167E-6 -0.07223 " pathEditMode="relative" rAng="0" ptsTypes="AA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15" dur="1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7407E-6 1.11022E-16 L -1.18842 0.05648 " pathEditMode="relative" rAng="0" ptsTypes="AA">
                                      <p:cBhvr>
                                        <p:cTn id="17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421" y="2809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1.22639 0.01065 " pathEditMode="relative" rAng="0" ptsTypes="AA">
                                      <p:cBhvr>
                                        <p:cTn id="19" dur="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3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19753E-6 L 1.21875 0.16389 " pathEditMode="relative" rAng="0" ptsTypes="AA">
                                      <p:cBhvr>
                                        <p:cTn id="21" dur="1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926" y="8179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2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2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27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bldLvl="0" animBg="1"/>
      <p:bldP spid="7" grpId="0"/>
      <p:bldP spid="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8575" y="2501900"/>
            <a:ext cx="12220575" cy="43815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967" y="2445485"/>
            <a:ext cx="368300" cy="345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616015"/>
            <a:ext cx="3927231" cy="3286739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0" y="-25400"/>
            <a:ext cx="12192000" cy="3320415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-1" fmla="*/ 0 w 9144000"/>
              <a:gd name="connsiteY0-2" fmla="*/ 0 h 3162373"/>
              <a:gd name="connsiteX1-3" fmla="*/ 9144000 w 9144000"/>
              <a:gd name="connsiteY1-4" fmla="*/ 0 h 3162373"/>
              <a:gd name="connsiteX2-5" fmla="*/ 9144000 w 9144000"/>
              <a:gd name="connsiteY2-6" fmla="*/ 2780928 h 3162373"/>
              <a:gd name="connsiteX3-7" fmla="*/ 6477000 w 9144000"/>
              <a:gd name="connsiteY3-8" fmla="*/ 3162300 h 3162373"/>
              <a:gd name="connsiteX4-9" fmla="*/ 0 w 9144000"/>
              <a:gd name="connsiteY4-10" fmla="*/ 2780928 h 3162373"/>
              <a:gd name="connsiteX5" fmla="*/ 0 w 9144000"/>
              <a:gd name="connsiteY5" fmla="*/ 0 h 3162373"/>
              <a:gd name="connsiteX0-11" fmla="*/ 0 w 9144000"/>
              <a:gd name="connsiteY0-12" fmla="*/ 0 h 3162373"/>
              <a:gd name="connsiteX1-13" fmla="*/ 9144000 w 9144000"/>
              <a:gd name="connsiteY1-14" fmla="*/ 0 h 3162373"/>
              <a:gd name="connsiteX2-15" fmla="*/ 9144000 w 9144000"/>
              <a:gd name="connsiteY2-16" fmla="*/ 2780928 h 3162373"/>
              <a:gd name="connsiteX3-17" fmla="*/ 6477000 w 9144000"/>
              <a:gd name="connsiteY3-18" fmla="*/ 3162300 h 3162373"/>
              <a:gd name="connsiteX4-19" fmla="*/ 5105400 w 9144000"/>
              <a:gd name="connsiteY4-20" fmla="*/ 2781300 h 3162373"/>
              <a:gd name="connsiteX5-21" fmla="*/ 0 w 9144000"/>
              <a:gd name="connsiteY5-22" fmla="*/ 2780928 h 3162373"/>
              <a:gd name="connsiteX6" fmla="*/ 0 w 9144000"/>
              <a:gd name="connsiteY6" fmla="*/ 0 h 3162373"/>
              <a:gd name="connsiteX0-23" fmla="*/ 0 w 9144000"/>
              <a:gd name="connsiteY0-24" fmla="*/ 0 h 3162373"/>
              <a:gd name="connsiteX1-25" fmla="*/ 9144000 w 9144000"/>
              <a:gd name="connsiteY1-26" fmla="*/ 0 h 3162373"/>
              <a:gd name="connsiteX2-27" fmla="*/ 9144000 w 9144000"/>
              <a:gd name="connsiteY2-28" fmla="*/ 2780928 h 3162373"/>
              <a:gd name="connsiteX3-29" fmla="*/ 6477000 w 9144000"/>
              <a:gd name="connsiteY3-30" fmla="*/ 3162300 h 3162373"/>
              <a:gd name="connsiteX4-31" fmla="*/ 5105400 w 9144000"/>
              <a:gd name="connsiteY4-32" fmla="*/ 2781300 h 3162373"/>
              <a:gd name="connsiteX5-33" fmla="*/ 2286000 w 9144000"/>
              <a:gd name="connsiteY5-34" fmla="*/ 2952750 h 3162373"/>
              <a:gd name="connsiteX6-35" fmla="*/ 0 w 9144000"/>
              <a:gd name="connsiteY6-36" fmla="*/ 2780928 h 3162373"/>
              <a:gd name="connsiteX7" fmla="*/ 0 w 9144000"/>
              <a:gd name="connsiteY7" fmla="*/ 0 h 3162373"/>
              <a:gd name="connsiteX0-37" fmla="*/ 0 w 9144000"/>
              <a:gd name="connsiteY0-38" fmla="*/ 0 h 3162373"/>
              <a:gd name="connsiteX1-39" fmla="*/ 9144000 w 9144000"/>
              <a:gd name="connsiteY1-40" fmla="*/ 0 h 3162373"/>
              <a:gd name="connsiteX2-41" fmla="*/ 9144000 w 9144000"/>
              <a:gd name="connsiteY2-42" fmla="*/ 2780928 h 3162373"/>
              <a:gd name="connsiteX3-43" fmla="*/ 6477000 w 9144000"/>
              <a:gd name="connsiteY3-44" fmla="*/ 3162300 h 3162373"/>
              <a:gd name="connsiteX4-45" fmla="*/ 6096000 w 9144000"/>
              <a:gd name="connsiteY4-46" fmla="*/ 2647950 h 3162373"/>
              <a:gd name="connsiteX5-47" fmla="*/ 2286000 w 9144000"/>
              <a:gd name="connsiteY5-48" fmla="*/ 2952750 h 3162373"/>
              <a:gd name="connsiteX6-49" fmla="*/ 0 w 9144000"/>
              <a:gd name="connsiteY6-50" fmla="*/ 2780928 h 3162373"/>
              <a:gd name="connsiteX7-51" fmla="*/ 0 w 9144000"/>
              <a:gd name="connsiteY7-52" fmla="*/ 0 h 3162373"/>
              <a:gd name="connsiteX0-53" fmla="*/ 0 w 9144000"/>
              <a:gd name="connsiteY0-54" fmla="*/ 0 h 3162373"/>
              <a:gd name="connsiteX1-55" fmla="*/ 9144000 w 9144000"/>
              <a:gd name="connsiteY1-56" fmla="*/ 0 h 3162373"/>
              <a:gd name="connsiteX2-57" fmla="*/ 9144000 w 9144000"/>
              <a:gd name="connsiteY2-58" fmla="*/ 2780928 h 3162373"/>
              <a:gd name="connsiteX3-59" fmla="*/ 6477000 w 9144000"/>
              <a:gd name="connsiteY3-60" fmla="*/ 3162300 h 3162373"/>
              <a:gd name="connsiteX4-61" fmla="*/ 5619750 w 9144000"/>
              <a:gd name="connsiteY4-62" fmla="*/ 2762250 h 3162373"/>
              <a:gd name="connsiteX5-63" fmla="*/ 2286000 w 9144000"/>
              <a:gd name="connsiteY5-64" fmla="*/ 2952750 h 3162373"/>
              <a:gd name="connsiteX6-65" fmla="*/ 0 w 9144000"/>
              <a:gd name="connsiteY6-66" fmla="*/ 2780928 h 3162373"/>
              <a:gd name="connsiteX7-67" fmla="*/ 0 w 9144000"/>
              <a:gd name="connsiteY7-68" fmla="*/ 0 h 3162373"/>
              <a:gd name="connsiteX0-69" fmla="*/ 0 w 9144000"/>
              <a:gd name="connsiteY0-70" fmla="*/ 0 h 3333801"/>
              <a:gd name="connsiteX1-71" fmla="*/ 9144000 w 9144000"/>
              <a:gd name="connsiteY1-72" fmla="*/ 0 h 3333801"/>
              <a:gd name="connsiteX2-73" fmla="*/ 9144000 w 9144000"/>
              <a:gd name="connsiteY2-74" fmla="*/ 2780928 h 3333801"/>
              <a:gd name="connsiteX3-75" fmla="*/ 6400800 w 9144000"/>
              <a:gd name="connsiteY3-76" fmla="*/ 3333750 h 3333801"/>
              <a:gd name="connsiteX4-77" fmla="*/ 5619750 w 9144000"/>
              <a:gd name="connsiteY4-78" fmla="*/ 2762250 h 3333801"/>
              <a:gd name="connsiteX5-79" fmla="*/ 2286000 w 9144000"/>
              <a:gd name="connsiteY5-80" fmla="*/ 2952750 h 3333801"/>
              <a:gd name="connsiteX6-81" fmla="*/ 0 w 9144000"/>
              <a:gd name="connsiteY6-82" fmla="*/ 2780928 h 3333801"/>
              <a:gd name="connsiteX7-83" fmla="*/ 0 w 9144000"/>
              <a:gd name="connsiteY7-84" fmla="*/ 0 h 3333801"/>
              <a:gd name="connsiteX0-85" fmla="*/ 0 w 9144000"/>
              <a:gd name="connsiteY0-86" fmla="*/ 0 h 3333801"/>
              <a:gd name="connsiteX1-87" fmla="*/ 9144000 w 9144000"/>
              <a:gd name="connsiteY1-88" fmla="*/ 0 h 3333801"/>
              <a:gd name="connsiteX2-89" fmla="*/ 9144000 w 9144000"/>
              <a:gd name="connsiteY2-90" fmla="*/ 2780928 h 3333801"/>
              <a:gd name="connsiteX3-91" fmla="*/ 6400800 w 9144000"/>
              <a:gd name="connsiteY3-92" fmla="*/ 3333750 h 3333801"/>
              <a:gd name="connsiteX4-93" fmla="*/ 4622224 w 9144000"/>
              <a:gd name="connsiteY4-94" fmla="*/ 2790662 h 3333801"/>
              <a:gd name="connsiteX5-95" fmla="*/ 2286000 w 9144000"/>
              <a:gd name="connsiteY5-96" fmla="*/ 2952750 h 3333801"/>
              <a:gd name="connsiteX6-97" fmla="*/ 0 w 9144000"/>
              <a:gd name="connsiteY6-98" fmla="*/ 2780928 h 3333801"/>
              <a:gd name="connsiteX7-99" fmla="*/ 0 w 9144000"/>
              <a:gd name="connsiteY7-100" fmla="*/ 0 h 3333801"/>
              <a:gd name="connsiteX0-101" fmla="*/ 0 w 9144000"/>
              <a:gd name="connsiteY0-102" fmla="*/ 0 h 3518474"/>
              <a:gd name="connsiteX1-103" fmla="*/ 9144000 w 9144000"/>
              <a:gd name="connsiteY1-104" fmla="*/ 0 h 3518474"/>
              <a:gd name="connsiteX2-105" fmla="*/ 9144000 w 9144000"/>
              <a:gd name="connsiteY2-106" fmla="*/ 2780928 h 3518474"/>
              <a:gd name="connsiteX3-107" fmla="*/ 5056909 w 9144000"/>
              <a:gd name="connsiteY3-108" fmla="*/ 3518436 h 3518474"/>
              <a:gd name="connsiteX4-109" fmla="*/ 4622224 w 9144000"/>
              <a:gd name="connsiteY4-110" fmla="*/ 2790662 h 3518474"/>
              <a:gd name="connsiteX5-111" fmla="*/ 2286000 w 9144000"/>
              <a:gd name="connsiteY5-112" fmla="*/ 2952750 h 3518474"/>
              <a:gd name="connsiteX6-113" fmla="*/ 0 w 9144000"/>
              <a:gd name="connsiteY6-114" fmla="*/ 2780928 h 3518474"/>
              <a:gd name="connsiteX7-115" fmla="*/ 0 w 9144000"/>
              <a:gd name="connsiteY7-116" fmla="*/ 0 h 3518474"/>
              <a:gd name="connsiteX0-117" fmla="*/ 0 w 9144000"/>
              <a:gd name="connsiteY0-118" fmla="*/ 0 h 3518474"/>
              <a:gd name="connsiteX1-119" fmla="*/ 9144000 w 9144000"/>
              <a:gd name="connsiteY1-120" fmla="*/ 0 h 3518474"/>
              <a:gd name="connsiteX2-121" fmla="*/ 9144000 w 9144000"/>
              <a:gd name="connsiteY2-122" fmla="*/ 2780928 h 3518474"/>
              <a:gd name="connsiteX3-123" fmla="*/ 5056909 w 9144000"/>
              <a:gd name="connsiteY3-124" fmla="*/ 3518436 h 3518474"/>
              <a:gd name="connsiteX4-125" fmla="*/ 4428260 w 9144000"/>
              <a:gd name="connsiteY4-126" fmla="*/ 2748042 h 3518474"/>
              <a:gd name="connsiteX5-127" fmla="*/ 2286000 w 9144000"/>
              <a:gd name="connsiteY5-128" fmla="*/ 2952750 h 3518474"/>
              <a:gd name="connsiteX6-129" fmla="*/ 0 w 9144000"/>
              <a:gd name="connsiteY6-130" fmla="*/ 2780928 h 3518474"/>
              <a:gd name="connsiteX7-131" fmla="*/ 0 w 9144000"/>
              <a:gd name="connsiteY7-132" fmla="*/ 0 h 3518474"/>
              <a:gd name="connsiteX0-133" fmla="*/ 0 w 9144000"/>
              <a:gd name="connsiteY0-134" fmla="*/ 0 h 3404828"/>
              <a:gd name="connsiteX1-135" fmla="*/ 9144000 w 9144000"/>
              <a:gd name="connsiteY1-136" fmla="*/ 0 h 3404828"/>
              <a:gd name="connsiteX2-137" fmla="*/ 9144000 w 9144000"/>
              <a:gd name="connsiteY2-138" fmla="*/ 2780928 h 3404828"/>
              <a:gd name="connsiteX3-139" fmla="*/ 5306291 w 9144000"/>
              <a:gd name="connsiteY3-140" fmla="*/ 3404782 h 3404828"/>
              <a:gd name="connsiteX4-141" fmla="*/ 4428260 w 9144000"/>
              <a:gd name="connsiteY4-142" fmla="*/ 2748042 h 3404828"/>
              <a:gd name="connsiteX5-143" fmla="*/ 2286000 w 9144000"/>
              <a:gd name="connsiteY5-144" fmla="*/ 2952750 h 3404828"/>
              <a:gd name="connsiteX6-145" fmla="*/ 0 w 9144000"/>
              <a:gd name="connsiteY6-146" fmla="*/ 2780928 h 3404828"/>
              <a:gd name="connsiteX7-147" fmla="*/ 0 w 9144000"/>
              <a:gd name="connsiteY7-148" fmla="*/ 0 h 34048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0623" y="3523089"/>
            <a:ext cx="2482924" cy="18621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7587523" y="3615949"/>
            <a:ext cx="336551" cy="5683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44" y="3056599"/>
            <a:ext cx="2285047" cy="38243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444" y="1197937"/>
            <a:ext cx="2365052" cy="356789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636211" y="3355503"/>
            <a:ext cx="1796403" cy="1089217"/>
            <a:chOff x="9540552" y="4420621"/>
            <a:chExt cx="1619672" cy="982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94177" y="4633824"/>
              <a:ext cx="381876" cy="6005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35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 flipH="1">
            <a:off x="-28764" y="3873432"/>
            <a:ext cx="1580752" cy="958463"/>
            <a:chOff x="9540552" y="4420621"/>
            <a:chExt cx="1619672" cy="9820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070625" y="4590511"/>
              <a:ext cx="433973" cy="6825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35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-75867" y="5432315"/>
            <a:ext cx="1580752" cy="958463"/>
            <a:chOff x="9540552" y="4420621"/>
            <a:chExt cx="1619672" cy="9820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107107" y="4619525"/>
              <a:ext cx="433973" cy="6825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35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0718536" y="5337044"/>
            <a:ext cx="1700211" cy="1030895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989405" y="4665786"/>
              <a:ext cx="403482" cy="6345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35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60" y="937919"/>
            <a:ext cx="4226211" cy="215374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547829" y="480299"/>
            <a:ext cx="1234671" cy="740061"/>
            <a:chOff x="9540552" y="4420621"/>
            <a:chExt cx="1619672" cy="9820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0068103" y="4557691"/>
              <a:ext cx="465652" cy="6656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65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</a:t>
              </a:r>
              <a:endParaRPr kumimoji="0" lang="vi-VN" sz="266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323260" y="4352664"/>
            <a:ext cx="270331" cy="25355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3429000"/>
            <a:ext cx="368300" cy="3454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34216" y="727837"/>
            <a:ext cx="26100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 – 3 =?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04760" y="2503687"/>
            <a:ext cx="742680" cy="34508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523" y="2213277"/>
            <a:ext cx="620819" cy="62081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675" y="2534067"/>
            <a:ext cx="457405" cy="45740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6109" y="3596284"/>
            <a:ext cx="345053" cy="5826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82685" y="480060"/>
            <a:ext cx="3503930" cy="23685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06784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125E-6 -2.59259E-6 L 3.125E-6 -0.07222 " pathEditMode="relative" rAng="0" ptsTypes="AA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15" dur="1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1.22639 0.01065 " pathEditMode="relative" rAng="0" ptsTypes="AA">
                                      <p:cBhvr>
                                        <p:cTn id="17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3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1.22639 0.01065 " pathEditMode="relative" rAng="0" ptsTypes="AA">
                                      <p:cBhvr>
                                        <p:cTn id="19" dur="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3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21" dur="1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2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2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27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bldLvl="0" animBg="1"/>
      <p:bldP spid="7" grpId="0"/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501900"/>
            <a:ext cx="12192000" cy="43815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967" y="2445485"/>
            <a:ext cx="368300" cy="345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616015"/>
            <a:ext cx="3927231" cy="3286739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0" y="-25400"/>
            <a:ext cx="12192000" cy="3320415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-1" fmla="*/ 0 w 9144000"/>
              <a:gd name="connsiteY0-2" fmla="*/ 0 h 3162373"/>
              <a:gd name="connsiteX1-3" fmla="*/ 9144000 w 9144000"/>
              <a:gd name="connsiteY1-4" fmla="*/ 0 h 3162373"/>
              <a:gd name="connsiteX2-5" fmla="*/ 9144000 w 9144000"/>
              <a:gd name="connsiteY2-6" fmla="*/ 2780928 h 3162373"/>
              <a:gd name="connsiteX3-7" fmla="*/ 6477000 w 9144000"/>
              <a:gd name="connsiteY3-8" fmla="*/ 3162300 h 3162373"/>
              <a:gd name="connsiteX4-9" fmla="*/ 0 w 9144000"/>
              <a:gd name="connsiteY4-10" fmla="*/ 2780928 h 3162373"/>
              <a:gd name="connsiteX5" fmla="*/ 0 w 9144000"/>
              <a:gd name="connsiteY5" fmla="*/ 0 h 3162373"/>
              <a:gd name="connsiteX0-11" fmla="*/ 0 w 9144000"/>
              <a:gd name="connsiteY0-12" fmla="*/ 0 h 3162373"/>
              <a:gd name="connsiteX1-13" fmla="*/ 9144000 w 9144000"/>
              <a:gd name="connsiteY1-14" fmla="*/ 0 h 3162373"/>
              <a:gd name="connsiteX2-15" fmla="*/ 9144000 w 9144000"/>
              <a:gd name="connsiteY2-16" fmla="*/ 2780928 h 3162373"/>
              <a:gd name="connsiteX3-17" fmla="*/ 6477000 w 9144000"/>
              <a:gd name="connsiteY3-18" fmla="*/ 3162300 h 3162373"/>
              <a:gd name="connsiteX4-19" fmla="*/ 5105400 w 9144000"/>
              <a:gd name="connsiteY4-20" fmla="*/ 2781300 h 3162373"/>
              <a:gd name="connsiteX5-21" fmla="*/ 0 w 9144000"/>
              <a:gd name="connsiteY5-22" fmla="*/ 2780928 h 3162373"/>
              <a:gd name="connsiteX6" fmla="*/ 0 w 9144000"/>
              <a:gd name="connsiteY6" fmla="*/ 0 h 3162373"/>
              <a:gd name="connsiteX0-23" fmla="*/ 0 w 9144000"/>
              <a:gd name="connsiteY0-24" fmla="*/ 0 h 3162373"/>
              <a:gd name="connsiteX1-25" fmla="*/ 9144000 w 9144000"/>
              <a:gd name="connsiteY1-26" fmla="*/ 0 h 3162373"/>
              <a:gd name="connsiteX2-27" fmla="*/ 9144000 w 9144000"/>
              <a:gd name="connsiteY2-28" fmla="*/ 2780928 h 3162373"/>
              <a:gd name="connsiteX3-29" fmla="*/ 6477000 w 9144000"/>
              <a:gd name="connsiteY3-30" fmla="*/ 3162300 h 3162373"/>
              <a:gd name="connsiteX4-31" fmla="*/ 5105400 w 9144000"/>
              <a:gd name="connsiteY4-32" fmla="*/ 2781300 h 3162373"/>
              <a:gd name="connsiteX5-33" fmla="*/ 2286000 w 9144000"/>
              <a:gd name="connsiteY5-34" fmla="*/ 2952750 h 3162373"/>
              <a:gd name="connsiteX6-35" fmla="*/ 0 w 9144000"/>
              <a:gd name="connsiteY6-36" fmla="*/ 2780928 h 3162373"/>
              <a:gd name="connsiteX7" fmla="*/ 0 w 9144000"/>
              <a:gd name="connsiteY7" fmla="*/ 0 h 3162373"/>
              <a:gd name="connsiteX0-37" fmla="*/ 0 w 9144000"/>
              <a:gd name="connsiteY0-38" fmla="*/ 0 h 3162373"/>
              <a:gd name="connsiteX1-39" fmla="*/ 9144000 w 9144000"/>
              <a:gd name="connsiteY1-40" fmla="*/ 0 h 3162373"/>
              <a:gd name="connsiteX2-41" fmla="*/ 9144000 w 9144000"/>
              <a:gd name="connsiteY2-42" fmla="*/ 2780928 h 3162373"/>
              <a:gd name="connsiteX3-43" fmla="*/ 6477000 w 9144000"/>
              <a:gd name="connsiteY3-44" fmla="*/ 3162300 h 3162373"/>
              <a:gd name="connsiteX4-45" fmla="*/ 6096000 w 9144000"/>
              <a:gd name="connsiteY4-46" fmla="*/ 2647950 h 3162373"/>
              <a:gd name="connsiteX5-47" fmla="*/ 2286000 w 9144000"/>
              <a:gd name="connsiteY5-48" fmla="*/ 2952750 h 3162373"/>
              <a:gd name="connsiteX6-49" fmla="*/ 0 w 9144000"/>
              <a:gd name="connsiteY6-50" fmla="*/ 2780928 h 3162373"/>
              <a:gd name="connsiteX7-51" fmla="*/ 0 w 9144000"/>
              <a:gd name="connsiteY7-52" fmla="*/ 0 h 3162373"/>
              <a:gd name="connsiteX0-53" fmla="*/ 0 w 9144000"/>
              <a:gd name="connsiteY0-54" fmla="*/ 0 h 3162373"/>
              <a:gd name="connsiteX1-55" fmla="*/ 9144000 w 9144000"/>
              <a:gd name="connsiteY1-56" fmla="*/ 0 h 3162373"/>
              <a:gd name="connsiteX2-57" fmla="*/ 9144000 w 9144000"/>
              <a:gd name="connsiteY2-58" fmla="*/ 2780928 h 3162373"/>
              <a:gd name="connsiteX3-59" fmla="*/ 6477000 w 9144000"/>
              <a:gd name="connsiteY3-60" fmla="*/ 3162300 h 3162373"/>
              <a:gd name="connsiteX4-61" fmla="*/ 5619750 w 9144000"/>
              <a:gd name="connsiteY4-62" fmla="*/ 2762250 h 3162373"/>
              <a:gd name="connsiteX5-63" fmla="*/ 2286000 w 9144000"/>
              <a:gd name="connsiteY5-64" fmla="*/ 2952750 h 3162373"/>
              <a:gd name="connsiteX6-65" fmla="*/ 0 w 9144000"/>
              <a:gd name="connsiteY6-66" fmla="*/ 2780928 h 3162373"/>
              <a:gd name="connsiteX7-67" fmla="*/ 0 w 9144000"/>
              <a:gd name="connsiteY7-68" fmla="*/ 0 h 3162373"/>
              <a:gd name="connsiteX0-69" fmla="*/ 0 w 9144000"/>
              <a:gd name="connsiteY0-70" fmla="*/ 0 h 3333801"/>
              <a:gd name="connsiteX1-71" fmla="*/ 9144000 w 9144000"/>
              <a:gd name="connsiteY1-72" fmla="*/ 0 h 3333801"/>
              <a:gd name="connsiteX2-73" fmla="*/ 9144000 w 9144000"/>
              <a:gd name="connsiteY2-74" fmla="*/ 2780928 h 3333801"/>
              <a:gd name="connsiteX3-75" fmla="*/ 6400800 w 9144000"/>
              <a:gd name="connsiteY3-76" fmla="*/ 3333750 h 3333801"/>
              <a:gd name="connsiteX4-77" fmla="*/ 5619750 w 9144000"/>
              <a:gd name="connsiteY4-78" fmla="*/ 2762250 h 3333801"/>
              <a:gd name="connsiteX5-79" fmla="*/ 2286000 w 9144000"/>
              <a:gd name="connsiteY5-80" fmla="*/ 2952750 h 3333801"/>
              <a:gd name="connsiteX6-81" fmla="*/ 0 w 9144000"/>
              <a:gd name="connsiteY6-82" fmla="*/ 2780928 h 3333801"/>
              <a:gd name="connsiteX7-83" fmla="*/ 0 w 9144000"/>
              <a:gd name="connsiteY7-84" fmla="*/ 0 h 3333801"/>
              <a:gd name="connsiteX0-85" fmla="*/ 0 w 9144000"/>
              <a:gd name="connsiteY0-86" fmla="*/ 0 h 3333801"/>
              <a:gd name="connsiteX1-87" fmla="*/ 9144000 w 9144000"/>
              <a:gd name="connsiteY1-88" fmla="*/ 0 h 3333801"/>
              <a:gd name="connsiteX2-89" fmla="*/ 9144000 w 9144000"/>
              <a:gd name="connsiteY2-90" fmla="*/ 2780928 h 3333801"/>
              <a:gd name="connsiteX3-91" fmla="*/ 6400800 w 9144000"/>
              <a:gd name="connsiteY3-92" fmla="*/ 3333750 h 3333801"/>
              <a:gd name="connsiteX4-93" fmla="*/ 4622224 w 9144000"/>
              <a:gd name="connsiteY4-94" fmla="*/ 2790662 h 3333801"/>
              <a:gd name="connsiteX5-95" fmla="*/ 2286000 w 9144000"/>
              <a:gd name="connsiteY5-96" fmla="*/ 2952750 h 3333801"/>
              <a:gd name="connsiteX6-97" fmla="*/ 0 w 9144000"/>
              <a:gd name="connsiteY6-98" fmla="*/ 2780928 h 3333801"/>
              <a:gd name="connsiteX7-99" fmla="*/ 0 w 9144000"/>
              <a:gd name="connsiteY7-100" fmla="*/ 0 h 3333801"/>
              <a:gd name="connsiteX0-101" fmla="*/ 0 w 9144000"/>
              <a:gd name="connsiteY0-102" fmla="*/ 0 h 3518474"/>
              <a:gd name="connsiteX1-103" fmla="*/ 9144000 w 9144000"/>
              <a:gd name="connsiteY1-104" fmla="*/ 0 h 3518474"/>
              <a:gd name="connsiteX2-105" fmla="*/ 9144000 w 9144000"/>
              <a:gd name="connsiteY2-106" fmla="*/ 2780928 h 3518474"/>
              <a:gd name="connsiteX3-107" fmla="*/ 5056909 w 9144000"/>
              <a:gd name="connsiteY3-108" fmla="*/ 3518436 h 3518474"/>
              <a:gd name="connsiteX4-109" fmla="*/ 4622224 w 9144000"/>
              <a:gd name="connsiteY4-110" fmla="*/ 2790662 h 3518474"/>
              <a:gd name="connsiteX5-111" fmla="*/ 2286000 w 9144000"/>
              <a:gd name="connsiteY5-112" fmla="*/ 2952750 h 3518474"/>
              <a:gd name="connsiteX6-113" fmla="*/ 0 w 9144000"/>
              <a:gd name="connsiteY6-114" fmla="*/ 2780928 h 3518474"/>
              <a:gd name="connsiteX7-115" fmla="*/ 0 w 9144000"/>
              <a:gd name="connsiteY7-116" fmla="*/ 0 h 3518474"/>
              <a:gd name="connsiteX0-117" fmla="*/ 0 w 9144000"/>
              <a:gd name="connsiteY0-118" fmla="*/ 0 h 3518474"/>
              <a:gd name="connsiteX1-119" fmla="*/ 9144000 w 9144000"/>
              <a:gd name="connsiteY1-120" fmla="*/ 0 h 3518474"/>
              <a:gd name="connsiteX2-121" fmla="*/ 9144000 w 9144000"/>
              <a:gd name="connsiteY2-122" fmla="*/ 2780928 h 3518474"/>
              <a:gd name="connsiteX3-123" fmla="*/ 5056909 w 9144000"/>
              <a:gd name="connsiteY3-124" fmla="*/ 3518436 h 3518474"/>
              <a:gd name="connsiteX4-125" fmla="*/ 4428260 w 9144000"/>
              <a:gd name="connsiteY4-126" fmla="*/ 2748042 h 3518474"/>
              <a:gd name="connsiteX5-127" fmla="*/ 2286000 w 9144000"/>
              <a:gd name="connsiteY5-128" fmla="*/ 2952750 h 3518474"/>
              <a:gd name="connsiteX6-129" fmla="*/ 0 w 9144000"/>
              <a:gd name="connsiteY6-130" fmla="*/ 2780928 h 3518474"/>
              <a:gd name="connsiteX7-131" fmla="*/ 0 w 9144000"/>
              <a:gd name="connsiteY7-132" fmla="*/ 0 h 3518474"/>
              <a:gd name="connsiteX0-133" fmla="*/ 0 w 9144000"/>
              <a:gd name="connsiteY0-134" fmla="*/ 0 h 3404828"/>
              <a:gd name="connsiteX1-135" fmla="*/ 9144000 w 9144000"/>
              <a:gd name="connsiteY1-136" fmla="*/ 0 h 3404828"/>
              <a:gd name="connsiteX2-137" fmla="*/ 9144000 w 9144000"/>
              <a:gd name="connsiteY2-138" fmla="*/ 2780928 h 3404828"/>
              <a:gd name="connsiteX3-139" fmla="*/ 5306291 w 9144000"/>
              <a:gd name="connsiteY3-140" fmla="*/ 3404782 h 3404828"/>
              <a:gd name="connsiteX4-141" fmla="*/ 4428260 w 9144000"/>
              <a:gd name="connsiteY4-142" fmla="*/ 2748042 h 3404828"/>
              <a:gd name="connsiteX5-143" fmla="*/ 2286000 w 9144000"/>
              <a:gd name="connsiteY5-144" fmla="*/ 2952750 h 3404828"/>
              <a:gd name="connsiteX6-145" fmla="*/ 0 w 9144000"/>
              <a:gd name="connsiteY6-146" fmla="*/ 2780928 h 3404828"/>
              <a:gd name="connsiteX7-147" fmla="*/ 0 w 9144000"/>
              <a:gd name="connsiteY7-148" fmla="*/ 0 h 34048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0623" y="3523089"/>
            <a:ext cx="2482924" cy="18621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7587523" y="3615949"/>
            <a:ext cx="336551" cy="5683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44" y="3056599"/>
            <a:ext cx="2285047" cy="382434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6109" y="3596284"/>
            <a:ext cx="345053" cy="5826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444" y="1197937"/>
            <a:ext cx="2365052" cy="356789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703169" y="5267397"/>
            <a:ext cx="1796403" cy="1089217"/>
            <a:chOff x="9540552" y="4420621"/>
            <a:chExt cx="1619672" cy="982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94177" y="4633824"/>
              <a:ext cx="598865" cy="6005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35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12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0728016" y="3293128"/>
            <a:ext cx="1580752" cy="958463"/>
            <a:chOff x="9540552" y="4420621"/>
            <a:chExt cx="1619672" cy="9820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070625" y="4590511"/>
              <a:ext cx="680564" cy="6825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35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11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-148868" y="3900112"/>
            <a:ext cx="1580752" cy="958463"/>
            <a:chOff x="9540552" y="4420621"/>
            <a:chExt cx="1619672" cy="9820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107107" y="4619525"/>
              <a:ext cx="680564" cy="6825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35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10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 flipH="1">
            <a:off x="-299881" y="5304845"/>
            <a:ext cx="1700211" cy="1030895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989405" y="4665786"/>
              <a:ext cx="632746" cy="6345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35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13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60" y="937919"/>
            <a:ext cx="4226211" cy="215374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547829" y="480299"/>
            <a:ext cx="1234671" cy="740061"/>
            <a:chOff x="9540552" y="4420621"/>
            <a:chExt cx="1619672" cy="9820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0068103" y="4557691"/>
              <a:ext cx="465652" cy="6656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65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</a:t>
              </a:r>
              <a:endParaRPr kumimoji="0" lang="vi-VN" sz="266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323260" y="4352664"/>
            <a:ext cx="270331" cy="25355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3429000"/>
            <a:ext cx="368300" cy="3454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0801" y="726567"/>
            <a:ext cx="27847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 + 6 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 ?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497" y="2101368"/>
            <a:ext cx="880324" cy="88032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04760" y="2503687"/>
            <a:ext cx="742680" cy="34508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523" y="2213277"/>
            <a:ext cx="620819" cy="62081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675" y="2534067"/>
            <a:ext cx="457405" cy="4574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02628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70833E-6 -1.11111E-6 L -2.70833E-6 -0.07222 " pathEditMode="relative" rAng="0" ptsTypes="AA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15" dur="1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7407E-6 1.11022E-16 L -1.18842 0.05648 " pathEditMode="relative" rAng="0" ptsTypes="AA">
                                      <p:cBhvr>
                                        <p:cTn id="17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421" y="2809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46914E-7 L 1.22639 0.0108 " pathEditMode="relative" rAng="0" ptsTypes="AA">
                                      <p:cBhvr>
                                        <p:cTn id="19" dur="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25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20988E-6 L 1.26204 -0.10278 " pathEditMode="relative" rAng="0" ptsTypes="AA">
                                      <p:cBhvr>
                                        <p:cTn id="21" dur="1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102" y="-5154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23" dur="1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25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27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bldLvl="0" animBg="1"/>
      <p:bldP spid="7" grpId="0"/>
      <p:bldP spid="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122988" y="1762540"/>
            <a:ext cx="8346230" cy="1868557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pPr algn="ctr"/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Tập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36725" y="1263015"/>
            <a:ext cx="8931275" cy="290258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2834640" y="3002280"/>
            <a:ext cx="5372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80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3551555" y="2531745"/>
            <a:ext cx="4591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82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3853815" y="2419985"/>
            <a:ext cx="4705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83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4216400" y="2529840"/>
            <a:ext cx="4705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84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4518660" y="2633980"/>
            <a:ext cx="4705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85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4832350" y="2788285"/>
            <a:ext cx="4705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86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5078730" y="3002280"/>
            <a:ext cx="4705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73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5683885" y="3156585"/>
            <a:ext cx="4705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89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5967095" y="3156585"/>
            <a:ext cx="4705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90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6670675" y="3002280"/>
            <a:ext cx="4705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92</a:t>
            </a:r>
          </a:p>
        </p:txBody>
      </p:sp>
      <p:sp>
        <p:nvSpPr>
          <p:cNvPr id="15" name="Text Box 14"/>
          <p:cNvSpPr txBox="1"/>
          <p:nvPr/>
        </p:nvSpPr>
        <p:spPr>
          <a:xfrm>
            <a:off x="6995795" y="2788285"/>
            <a:ext cx="4705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93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7317105" y="2633980"/>
            <a:ext cx="4705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94</a:t>
            </a:r>
          </a:p>
        </p:txBody>
      </p:sp>
      <p:sp>
        <p:nvSpPr>
          <p:cNvPr id="16" name="Text Box 15"/>
          <p:cNvSpPr txBox="1"/>
          <p:nvPr/>
        </p:nvSpPr>
        <p:spPr>
          <a:xfrm>
            <a:off x="7547610" y="2531745"/>
            <a:ext cx="4705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95</a:t>
            </a:r>
          </a:p>
        </p:txBody>
      </p:sp>
      <p:sp>
        <p:nvSpPr>
          <p:cNvPr id="17" name="Text Box 16"/>
          <p:cNvSpPr txBox="1"/>
          <p:nvPr/>
        </p:nvSpPr>
        <p:spPr>
          <a:xfrm>
            <a:off x="7912100" y="2531745"/>
            <a:ext cx="4705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96</a:t>
            </a:r>
          </a:p>
        </p:txBody>
      </p:sp>
      <p:sp>
        <p:nvSpPr>
          <p:cNvPr id="18" name="Text Box 17"/>
          <p:cNvSpPr txBox="1"/>
          <p:nvPr/>
        </p:nvSpPr>
        <p:spPr>
          <a:xfrm>
            <a:off x="8215630" y="2419985"/>
            <a:ext cx="4705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97</a:t>
            </a:r>
          </a:p>
        </p:txBody>
      </p:sp>
      <p:sp>
        <p:nvSpPr>
          <p:cNvPr id="19" name="Text Box 18"/>
          <p:cNvSpPr txBox="1"/>
          <p:nvPr/>
        </p:nvSpPr>
        <p:spPr>
          <a:xfrm>
            <a:off x="8482965" y="2419985"/>
            <a:ext cx="4705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98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2.a. Tính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12 + 4 =                    38 - 3 = </a:t>
            </a:r>
          </a:p>
          <a:p>
            <a:pPr marL="0" indent="0">
              <a:buNone/>
            </a:pPr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56 + 10 =                77 - 10 = </a:t>
            </a:r>
          </a:p>
        </p:txBody>
      </p:sp>
      <p:sp>
        <p:nvSpPr>
          <p:cNvPr id="4" name="Rectangles 3"/>
          <p:cNvSpPr/>
          <p:nvPr/>
        </p:nvSpPr>
        <p:spPr>
          <a:xfrm>
            <a:off x="2814955" y="1710055"/>
            <a:ext cx="953135" cy="534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5" name="Rectangles 4"/>
          <p:cNvSpPr/>
          <p:nvPr/>
        </p:nvSpPr>
        <p:spPr>
          <a:xfrm>
            <a:off x="2919095" y="2571750"/>
            <a:ext cx="848995" cy="534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66</a:t>
            </a:r>
          </a:p>
        </p:txBody>
      </p:sp>
      <p:sp>
        <p:nvSpPr>
          <p:cNvPr id="6" name="Rectangles 5"/>
          <p:cNvSpPr/>
          <p:nvPr/>
        </p:nvSpPr>
        <p:spPr>
          <a:xfrm>
            <a:off x="7339330" y="1710055"/>
            <a:ext cx="909955" cy="534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</a:p>
        </p:txBody>
      </p:sp>
      <p:sp>
        <p:nvSpPr>
          <p:cNvPr id="7" name="Rectangles 6"/>
          <p:cNvSpPr/>
          <p:nvPr/>
        </p:nvSpPr>
        <p:spPr>
          <a:xfrm>
            <a:off x="7339330" y="2426335"/>
            <a:ext cx="909955" cy="534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67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/>
          </a:p>
        </p:txBody>
      </p:sp>
      <p:sp>
        <p:nvSpPr>
          <p:cNvPr id="4" name="Text Box 3"/>
          <p:cNvSpPr txBox="1"/>
          <p:nvPr/>
        </p:nvSpPr>
        <p:spPr>
          <a:xfrm>
            <a:off x="837565" y="1752600"/>
            <a:ext cx="1068705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36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3162300" y="1952625"/>
            <a:ext cx="1068705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79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5561330" y="1952625"/>
            <a:ext cx="1068705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83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71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8190230" y="1952625"/>
            <a:ext cx="1068705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509270" y="2237740"/>
            <a:ext cx="24320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2919095" y="2388870"/>
            <a:ext cx="24320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5318125" y="2315845"/>
            <a:ext cx="24320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7947025" y="2388870"/>
            <a:ext cx="24320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448" y="274638"/>
            <a:ext cx="10773103" cy="387125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972273" y="3970116"/>
            <a:ext cx="3148314" cy="144683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Có</a:t>
            </a:r>
            <a:r>
              <a:rPr lang="en-US" dirty="0"/>
              <a:t> 1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vuông</a:t>
            </a:r>
            <a:r>
              <a:rPr lang="en-US" dirty="0"/>
              <a:t>, 2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tròn</a:t>
            </a:r>
            <a:r>
              <a:rPr lang="en-US" dirty="0"/>
              <a:t>, 2 </a:t>
            </a:r>
            <a:r>
              <a:rPr lang="en-US" dirty="0" err="1"/>
              <a:t>hình</a:t>
            </a:r>
            <a:r>
              <a:rPr lang="en-US" dirty="0"/>
              <a:t> tam </a:t>
            </a:r>
            <a:r>
              <a:rPr lang="en-US" dirty="0" err="1"/>
              <a:t>giác</a:t>
            </a:r>
            <a:r>
              <a:rPr lang="en-US" dirty="0"/>
              <a:t>, 3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nhật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220435" y="4058005"/>
            <a:ext cx="2759099" cy="144683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Có</a:t>
            </a:r>
            <a:r>
              <a:rPr lang="en-US" dirty="0"/>
              <a:t> 2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vuông</a:t>
            </a:r>
            <a:r>
              <a:rPr lang="en-US" dirty="0"/>
              <a:t>, 5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tròn</a:t>
            </a:r>
            <a:r>
              <a:rPr lang="en-US" dirty="0"/>
              <a:t>, 10 </a:t>
            </a:r>
            <a:r>
              <a:rPr lang="en-US" dirty="0" err="1"/>
              <a:t>hình</a:t>
            </a:r>
            <a:r>
              <a:rPr lang="en-US" dirty="0"/>
              <a:t> tam </a:t>
            </a:r>
            <a:r>
              <a:rPr lang="en-US" dirty="0" err="1"/>
              <a:t>giác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7731422" y="4145893"/>
            <a:ext cx="2759099" cy="144683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Có</a:t>
            </a:r>
            <a:r>
              <a:rPr lang="en-US" dirty="0"/>
              <a:t> 5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vuông</a:t>
            </a:r>
            <a:r>
              <a:rPr lang="en-US" dirty="0"/>
              <a:t>, 4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tròn</a:t>
            </a:r>
            <a:r>
              <a:rPr lang="en-US" dirty="0"/>
              <a:t>, 2 </a:t>
            </a:r>
            <a:r>
              <a:rPr lang="en-US" dirty="0" err="1"/>
              <a:t>hình</a:t>
            </a:r>
            <a:r>
              <a:rPr lang="en-US" dirty="0"/>
              <a:t> tam </a:t>
            </a:r>
            <a:r>
              <a:rPr lang="en-US" dirty="0" err="1"/>
              <a:t>giác</a:t>
            </a:r>
            <a:r>
              <a:rPr lang="en-US" dirty="0"/>
              <a:t>, 3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nhật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826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38- Ôn Tập - T168 -169"/>
  <p:tag name="ISPRING_ULTRA_SCORM_COURSE_ID" val="AD2F4919-A622-4F9F-B706-61EE72A15A06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38- Ôn Tập - T168 -16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08DF542-29B9-432F-9F41-674364E5447C}:27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1E4B038-A32D-4859-AB73-8DD41743F350}:27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612AFED-C79C-46A9-A753-72212A0D1F7A}:27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EDAF6B5-6BE6-4E15-8A7C-86EC61CF1EAF}:27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6720033-381E-4E58-9000-D122D91143AA}:27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0A011C4-FC3A-4960-92CD-727011F63960}:27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FBD39CD-E941-4E50-A476-AAFA376E04E5}:27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08C2DE7-9D21-4A27-807B-6725B535E4D2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273425B-F48C-4410-931B-B8AC34ADE8A0}:27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1E55364-FA82-46A5-A209-05327FD42955}:28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7A76CA6-7113-4CDA-BA43-8D505667F941}:2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139085F-9876-44FA-B5C3-5EACC08F7F3E}:25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778223E-1C57-4552-BD7B-0B9B704FCE23}:26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ED7A0CC-26C8-4247-9B6D-8AED52EF95C9}:27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A50D8DE-B5C7-4067-B14A-685BC6611549}:27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188</Words>
  <Application>Microsoft Office PowerPoint</Application>
  <PresentationFormat>Widescreen</PresentationFormat>
  <Paragraphs>85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Times New Roman</vt:lpstr>
      <vt:lpstr>Default Design</vt:lpstr>
      <vt:lpstr>2_Default Design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2.a. Tính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T_38- Ôn Tập - T168 -169</dc:title>
  <dc:creator>Administrator</dc:creator>
  <cp:lastModifiedBy>Administrator</cp:lastModifiedBy>
  <cp:revision>7</cp:revision>
  <dcterms:created xsi:type="dcterms:W3CDTF">2020-09-30T14:25:00Z</dcterms:created>
  <dcterms:modified xsi:type="dcterms:W3CDTF">2024-08-01T14:25:57Z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