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</p:sldMasterIdLst>
  <p:notesMasterIdLst>
    <p:notesMasterId r:id="rId18"/>
  </p:notesMasterIdLst>
  <p:sldIdLst>
    <p:sldId id="311" r:id="rId5"/>
    <p:sldId id="312" r:id="rId6"/>
    <p:sldId id="303" r:id="rId7"/>
    <p:sldId id="306" r:id="rId8"/>
    <p:sldId id="307" r:id="rId9"/>
    <p:sldId id="301" r:id="rId10"/>
    <p:sldId id="287" r:id="rId11"/>
    <p:sldId id="315" r:id="rId12"/>
    <p:sldId id="313" r:id="rId13"/>
    <p:sldId id="316" r:id="rId14"/>
    <p:sldId id="314" r:id="rId15"/>
    <p:sldId id="308" r:id="rId16"/>
    <p:sldId id="317" r:id="rId17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>
          <p15:clr>
            <a:srgbClr val="A4A3A4"/>
          </p15:clr>
        </p15:guide>
        <p15:guide id="2" pos="28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3300"/>
    <a:srgbClr val="B2B2B2"/>
    <a:srgbClr val="808080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52"/>
        <p:guide pos="28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234D73-8A51-4EA6-9792-5AA1FA37F835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9EA43-6967-4D6C-B055-41342FDD2A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88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9EA43-6967-4D6C-B055-41342FDD2A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233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6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6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pitchFamily="18" charset="0"/>
              </a:rPr>
              <a:t>‹#›</a:t>
            </a:fld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57175" indent="-25717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1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9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-16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95" y="1129030"/>
            <a:ext cx="8089265" cy="3423920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2743200" y="4755515"/>
            <a:ext cx="4114800" cy="1797685"/>
          </a:xfrm>
          <a:prstGeom prst="cloud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11 hình khối chữ nhật, 5 hình khối lập phương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0" descr="C:\Users\Admin\Downloads\Screenshot_2020-08-16 CloudBook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457200"/>
            <a:ext cx="8059738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Picture 21" descr="C:\Users\Admin\Downloads\Screenshot_2020-08-16 CloudBook(5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3352800"/>
            <a:ext cx="7605713" cy="1981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TextBox 22"/>
          <p:cNvSpPr txBox="1"/>
          <p:nvPr/>
        </p:nvSpPr>
        <p:spPr>
          <a:xfrm>
            <a:off x="5943600" y="1828800"/>
            <a:ext cx="2362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 4     -    1      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19800" y="4033838"/>
            <a:ext cx="23622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 5     +    2      7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/>
          <p:cNvSpPr txBox="1"/>
          <p:nvPr/>
        </p:nvSpPr>
        <p:spPr>
          <a:xfrm>
            <a:off x="2962275" y="888206"/>
            <a:ext cx="3626644" cy="1129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700" b="1" dirty="0">
                <a:solidFill>
                  <a:srgbClr val="CC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“Hái táo”</a:t>
            </a:r>
          </a:p>
          <a:p>
            <a:pPr algn="ctr">
              <a:spcBef>
                <a:spcPct val="50000"/>
              </a:spcBef>
            </a:pPr>
            <a:endParaRPr lang="en-US" altLang="en-US" sz="2700" b="1" dirty="0">
              <a:solidFill>
                <a:srgbClr val="CC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099" name="Picture 4" descr="HÃ¬nh áº£nh cÃ³ liÃªn qua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866" y="1314450"/>
            <a:ext cx="3838575" cy="46863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Group 4"/>
          <p:cNvGrpSpPr/>
          <p:nvPr/>
        </p:nvGrpSpPr>
        <p:grpSpPr>
          <a:xfrm>
            <a:off x="1510904" y="1568054"/>
            <a:ext cx="1138238" cy="1017984"/>
            <a:chOff x="1190174" y="1185469"/>
            <a:chExt cx="1400626" cy="1357183"/>
          </a:xfrm>
        </p:grpSpPr>
        <p:pic>
          <p:nvPicPr>
            <p:cNvPr id="412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 dirty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  <a:endParaRPr kumimoji="0" lang="vi-VN" sz="4050" b="1" kern="1200" cap="none" spc="0" normalizeH="0" baseline="0" noProof="0" dirty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228035" y="1325166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5 - 1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02" name="Picture 10" descr="HÃ¬nh áº£nh cÃ³ liÃªn quan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0585" y="5429250"/>
            <a:ext cx="5712619" cy="6929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343650" y="1325166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</a:p>
        </p:txBody>
      </p:sp>
      <p:grpSp>
        <p:nvGrpSpPr>
          <p:cNvPr id="4" name="Group 31"/>
          <p:cNvGrpSpPr/>
          <p:nvPr/>
        </p:nvGrpSpPr>
        <p:grpSpPr>
          <a:xfrm>
            <a:off x="2815829" y="1749029"/>
            <a:ext cx="1137047" cy="1017984"/>
            <a:chOff x="1190174" y="1185469"/>
            <a:chExt cx="1400626" cy="1357183"/>
          </a:xfrm>
        </p:grpSpPr>
        <p:pic>
          <p:nvPicPr>
            <p:cNvPr id="4127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4" name="TextBox 33"/>
            <p:cNvSpPr txBox="1"/>
            <p:nvPr/>
          </p:nvSpPr>
          <p:spPr>
            <a:xfrm>
              <a:off x="1751891" y="1515638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5056585" y="1901429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4 + 2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43650" y="1885950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</a:p>
        </p:txBody>
      </p:sp>
      <p:grpSp>
        <p:nvGrpSpPr>
          <p:cNvPr id="5" name="Group 36"/>
          <p:cNvGrpSpPr/>
          <p:nvPr/>
        </p:nvGrpSpPr>
        <p:grpSpPr>
          <a:xfrm>
            <a:off x="3469481" y="2976563"/>
            <a:ext cx="1137047" cy="1017985"/>
            <a:chOff x="1190174" y="1185469"/>
            <a:chExt cx="1400626" cy="1357183"/>
          </a:xfrm>
        </p:grpSpPr>
        <p:pic>
          <p:nvPicPr>
            <p:cNvPr id="4125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9" name="TextBox 38"/>
            <p:cNvSpPr txBox="1"/>
            <p:nvPr/>
          </p:nvSpPr>
          <p:spPr>
            <a:xfrm>
              <a:off x="1751891" y="1515637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219700" y="2480072"/>
            <a:ext cx="238125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9 - 3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43650" y="2480072"/>
            <a:ext cx="801291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</a:p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</a:p>
        </p:txBody>
      </p:sp>
      <p:grpSp>
        <p:nvGrpSpPr>
          <p:cNvPr id="7" name="Group 41"/>
          <p:cNvGrpSpPr/>
          <p:nvPr/>
        </p:nvGrpSpPr>
        <p:grpSpPr>
          <a:xfrm>
            <a:off x="2134791" y="2767013"/>
            <a:ext cx="1137047" cy="1017985"/>
            <a:chOff x="1190174" y="1185469"/>
            <a:chExt cx="1400626" cy="1357183"/>
          </a:xfrm>
        </p:grpSpPr>
        <p:pic>
          <p:nvPicPr>
            <p:cNvPr id="4123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4" name="TextBox 43"/>
            <p:cNvSpPr txBox="1"/>
            <p:nvPr/>
          </p:nvSpPr>
          <p:spPr>
            <a:xfrm>
              <a:off x="1751891" y="1515637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4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5257800" y="3033713"/>
            <a:ext cx="244078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+ 2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400800" y="3040856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</a:p>
        </p:txBody>
      </p:sp>
      <p:grpSp>
        <p:nvGrpSpPr>
          <p:cNvPr id="8" name="Group 46"/>
          <p:cNvGrpSpPr/>
          <p:nvPr/>
        </p:nvGrpSpPr>
        <p:grpSpPr>
          <a:xfrm>
            <a:off x="857250" y="2525316"/>
            <a:ext cx="1138238" cy="1017984"/>
            <a:chOff x="1190174" y="1185469"/>
            <a:chExt cx="1400626" cy="1357183"/>
          </a:xfrm>
        </p:grpSpPr>
        <p:pic>
          <p:nvPicPr>
            <p:cNvPr id="4121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9" name="TextBox 48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212556" y="3599260"/>
            <a:ext cx="2331244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10 - 2 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457950" y="3574256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</a:p>
        </p:txBody>
      </p:sp>
      <p:grpSp>
        <p:nvGrpSpPr>
          <p:cNvPr id="9" name="Group 51"/>
          <p:cNvGrpSpPr/>
          <p:nvPr/>
        </p:nvGrpSpPr>
        <p:grpSpPr>
          <a:xfrm>
            <a:off x="1240631" y="3782616"/>
            <a:ext cx="1137047" cy="1017984"/>
            <a:chOff x="1190174" y="1185469"/>
            <a:chExt cx="1400626" cy="1357183"/>
          </a:xfrm>
        </p:grpSpPr>
        <p:pic>
          <p:nvPicPr>
            <p:cNvPr id="411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4" name="TextBox 53"/>
            <p:cNvSpPr txBox="1"/>
            <p:nvPr/>
          </p:nvSpPr>
          <p:spPr>
            <a:xfrm>
              <a:off x="1751891" y="1515638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6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5336381" y="4105593"/>
            <a:ext cx="2207419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+ 0 =</a:t>
            </a:r>
            <a:endParaRPr lang="vi-VN" altLang="en-US" sz="27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513910" y="4100513"/>
            <a:ext cx="80129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926 L 0.15209 0.5851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23 -0.13889 L 0.22657 0.5388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355 -0.36644 L 0.47188 0.31134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89 -0.3257 L 0.19323 0.3520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677 -0.26759 L 0.61511 0.41018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521 -0.52315 L 0.66355 0.15463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6" grpId="0"/>
      <p:bldP spid="6" grpId="1"/>
      <p:bldP spid="35" grpId="0"/>
      <p:bldP spid="35" grpId="1"/>
      <p:bldP spid="36" grpId="0"/>
      <p:bldP spid="36" grpId="1"/>
      <p:bldP spid="40" grpId="0"/>
      <p:bldP spid="40" grpId="1"/>
      <p:bldP spid="41" grpId="0"/>
      <p:bldP spid="41" grpId="1"/>
      <p:bldP spid="45" grpId="0"/>
      <p:bldP spid="45" grpId="1"/>
      <p:bldP spid="46" grpId="0"/>
      <p:bldP spid="46" grpId="1"/>
      <p:bldP spid="50" grpId="0"/>
      <p:bldP spid="50" grpId="1"/>
      <p:bldP spid="51" grpId="0"/>
      <p:bldP spid="51" grpId="1"/>
      <p:bldP spid="55" grpId="0"/>
      <p:bldP spid="55" grpId="1"/>
      <p:bldP spid="56" grpId="0"/>
      <p:bldP spid="5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/>
          <p:nvPr/>
        </p:nvSpPr>
        <p:spPr>
          <a:xfrm>
            <a:off x="614680" y="1913890"/>
            <a:ext cx="754380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8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ÔN TẬP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8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48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6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609600"/>
            <a:ext cx="7086600" cy="5049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133600" y="29718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73245" y="2895600"/>
            <a:ext cx="8083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0" y="29718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33600" y="49530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56113" y="4970463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0" y="49530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4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2" descr="C:\Users\Admin\Downloads\Screenshot_2020-08-16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143000"/>
            <a:ext cx="8677275" cy="2971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2819400" y="1506538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&lt;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81600" y="15240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&gt;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1506538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&gt;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19400" y="22098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=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81600" y="2227263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&lt;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96200" y="22098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&gt;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0" y="4335463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86200" y="4352925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76800" y="4352925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15000" y="4352925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C:\Users\Admin\Downloads\Screenshot_2020-08-16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75" y="1219200"/>
            <a:ext cx="8493125" cy="2743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2073275" y="2531745"/>
            <a:ext cx="8223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 9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2073910" y="3073400"/>
            <a:ext cx="8216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 9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4239260" y="2531745"/>
            <a:ext cx="8451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4239895" y="3140710"/>
            <a:ext cx="8451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 9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6076315" y="2531745"/>
            <a:ext cx="9372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 6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6076315" y="3140710"/>
            <a:ext cx="8680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 0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8207375" y="2531745"/>
            <a:ext cx="7543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 1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8206740" y="3140710"/>
            <a:ext cx="9372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 10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8" descr="C:\Users\Admin\Downloads\Screenshot_2020-08-16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10" y="290830"/>
            <a:ext cx="7244080" cy="625094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-17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570" y="967105"/>
            <a:ext cx="7372985" cy="3847465"/>
          </a:xfrm>
          <a:prstGeom prst="rect">
            <a:avLst/>
          </a:prstGeom>
        </p:spPr>
      </p:pic>
      <p:sp>
        <p:nvSpPr>
          <p:cNvPr id="3" name="Cloud Callout 2"/>
          <p:cNvSpPr/>
          <p:nvPr/>
        </p:nvSpPr>
        <p:spPr>
          <a:xfrm>
            <a:off x="2743200" y="4815205"/>
            <a:ext cx="4343400" cy="1661795"/>
          </a:xfrm>
          <a:prstGeom prst="cloud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3 hình vuông, 8 hình tròn, 7 hình tam giác, 2 hình chữ nhật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8. ON TAP - 2T"/>
  <p:tag name="ISPRING_ULTRA_SCORM_COURSE_ID" val="A2CEC589-2466-41F3-9232-855660B65574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8. ON TAP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28EF1A-AA76-4C91-9ED7-6AC81B01ABA0}:3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A267179-EE23-465C-A1E8-33F9563CC680}:31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B1B1AC-07E2-4FA9-B56C-EC201A9DCB05}:3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A2C5DE-95C7-49A8-A74A-3699833C22D4}:30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328D99-8496-46FA-9D95-029955B4013E}:31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29156C-A999-464C-96D4-A45BCF5611ED}:3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35360D-07E6-4084-83F8-7C504865DF71}:3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669E56-27D1-45B8-BFFF-2A7BC29D2648}:30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BDCB5E-2E70-4F9E-96D1-88D2D3C2A613}:30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A7E02BB-32E9-4101-9D8D-E6C4DFB89595}:30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D89231-8A64-46B1-AEE7-A90D42F76DB5}:30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0602281-0AC4-4D04-A922-3E00D4B4013E}:28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0A2C69-6AEA-4BC4-BE82-45CBC8791B02}:315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</Words>
  <Application>Microsoft Office PowerPoint</Application>
  <PresentationFormat>On-screen Show (4:3)</PresentationFormat>
  <Paragraphs>53</Paragraphs>
  <Slides>13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1_Office Theme</vt:lpstr>
      <vt:lpstr>2_Office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T_38. ON TAP - 2T</dc:title>
  <dc:creator>sir</dc:creator>
  <cp:lastModifiedBy>Administrator</cp:lastModifiedBy>
  <cp:revision>178</cp:revision>
  <dcterms:created xsi:type="dcterms:W3CDTF">2002-01-01T10:07:35Z</dcterms:created>
  <dcterms:modified xsi:type="dcterms:W3CDTF">2024-07-30T14:25:51Z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