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</p:sldMasterIdLst>
  <p:notesMasterIdLst>
    <p:notesMasterId r:id="rId27"/>
  </p:notesMasterIdLst>
  <p:sldIdLst>
    <p:sldId id="268" r:id="rId3"/>
    <p:sldId id="284" r:id="rId4"/>
    <p:sldId id="287" r:id="rId5"/>
    <p:sldId id="291" r:id="rId6"/>
    <p:sldId id="292" r:id="rId7"/>
    <p:sldId id="257" r:id="rId8"/>
    <p:sldId id="295" r:id="rId9"/>
    <p:sldId id="273" r:id="rId10"/>
    <p:sldId id="305" r:id="rId11"/>
    <p:sldId id="275" r:id="rId12"/>
    <p:sldId id="306" r:id="rId13"/>
    <p:sldId id="302" r:id="rId14"/>
    <p:sldId id="307" r:id="rId15"/>
    <p:sldId id="308" r:id="rId16"/>
    <p:sldId id="309" r:id="rId17"/>
    <p:sldId id="304" r:id="rId18"/>
    <p:sldId id="303" r:id="rId19"/>
    <p:sldId id="280" r:id="rId20"/>
    <p:sldId id="281" r:id="rId21"/>
    <p:sldId id="310" r:id="rId22"/>
    <p:sldId id="283" r:id="rId23"/>
    <p:sldId id="282" r:id="rId24"/>
    <p:sldId id="300" r:id="rId25"/>
    <p:sldId id="29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B4003B-5EC7-4604-85CB-A68190B742D8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E86EC-646C-42E8-A307-B3B5950379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53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khoản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F194F-B662-4BDB-BDA1-CA4EC09E99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8200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6735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EB609-20FC-4234-934C-164CEB15BF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4416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khoản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khoản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khoản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khoản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F194F-B662-4BDB-BDA1-CA4EC09E99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281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khoản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F194F-B662-4BDB-BDA1-CA4EC09E99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9834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khoản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F194F-B662-4BDB-BDA1-CA4EC09E99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545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khoản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F194F-B662-4BDB-BDA1-CA4EC09E99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45346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khoản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F194F-B662-4BDB-BDA1-CA4EC09E99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8420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khoản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F194F-B662-4BDB-BDA1-CA4EC09E99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7617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001 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 userDrawn="1"/>
        </p:nvGrpSpPr>
        <p:grpSpPr>
          <a:xfrm rot="-493640">
            <a:off x="1350135" y="308804"/>
            <a:ext cx="6695746" cy="5980662"/>
            <a:chOff x="1712498" y="767350"/>
            <a:chExt cx="5272441" cy="5604964"/>
          </a:xfrm>
        </p:grpSpPr>
        <p:sp>
          <p:nvSpPr>
            <p:cNvPr id="12" name="Google Shape;12;p2"/>
            <p:cNvSpPr/>
            <p:nvPr/>
          </p:nvSpPr>
          <p:spPr>
            <a:xfrm>
              <a:off x="1712498" y="767350"/>
              <a:ext cx="5272441" cy="5604964"/>
            </a:xfrm>
            <a:custGeom>
              <a:avLst/>
              <a:gdLst/>
              <a:ahLst/>
              <a:cxnLst/>
              <a:rect l="l" t="t" r="r" b="b"/>
              <a:pathLst>
                <a:path w="1381124" h="1893569" extrusionOk="0">
                  <a:moveTo>
                    <a:pt x="0" y="0"/>
                  </a:moveTo>
                  <a:lnTo>
                    <a:pt x="1216343" y="0"/>
                  </a:lnTo>
                  <a:cubicBezTo>
                    <a:pt x="1306830" y="0"/>
                    <a:pt x="1381125" y="74295"/>
                    <a:pt x="1381125" y="164782"/>
                  </a:cubicBezTo>
                  <a:lnTo>
                    <a:pt x="1381125" y="1728788"/>
                  </a:lnTo>
                  <a:cubicBezTo>
                    <a:pt x="1381125" y="1819275"/>
                    <a:pt x="1306830" y="1893570"/>
                    <a:pt x="1216343" y="1893570"/>
                  </a:cubicBezTo>
                  <a:lnTo>
                    <a:pt x="0" y="1893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AF4"/>
            </a:solidFill>
            <a:ln>
              <a:noFill/>
            </a:ln>
            <a:effectLst>
              <a:outerShdw blurRad="635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50742" y="1435500"/>
              <a:ext cx="4084808" cy="4401082"/>
            </a:xfrm>
            <a:custGeom>
              <a:avLst/>
              <a:gdLst/>
              <a:ahLst/>
              <a:cxnLst/>
              <a:rect l="l" t="t" r="r" b="b"/>
              <a:pathLst>
                <a:path w="940117" h="1486852" extrusionOk="0">
                  <a:moveTo>
                    <a:pt x="24765" y="204788"/>
                  </a:moveTo>
                  <a:cubicBezTo>
                    <a:pt x="321945" y="204788"/>
                    <a:pt x="619125" y="204788"/>
                    <a:pt x="915352" y="204788"/>
                  </a:cubicBezTo>
                  <a:cubicBezTo>
                    <a:pt x="928688" y="204788"/>
                    <a:pt x="940118" y="216217"/>
                    <a:pt x="940118" y="229552"/>
                  </a:cubicBezTo>
                  <a:lnTo>
                    <a:pt x="940118" y="229552"/>
                  </a:lnTo>
                  <a:cubicBezTo>
                    <a:pt x="940118" y="242888"/>
                    <a:pt x="928688" y="254317"/>
                    <a:pt x="915352" y="254317"/>
                  </a:cubicBezTo>
                  <a:cubicBezTo>
                    <a:pt x="618173" y="254317"/>
                    <a:pt x="320993" y="254317"/>
                    <a:pt x="24765" y="254317"/>
                  </a:cubicBezTo>
                  <a:cubicBezTo>
                    <a:pt x="11430" y="254317"/>
                    <a:pt x="0" y="242888"/>
                    <a:pt x="0" y="229552"/>
                  </a:cubicBezTo>
                  <a:lnTo>
                    <a:pt x="0" y="229552"/>
                  </a:lnTo>
                  <a:cubicBezTo>
                    <a:pt x="0" y="216217"/>
                    <a:pt x="11430" y="204788"/>
                    <a:pt x="24765" y="204788"/>
                  </a:cubicBezTo>
                  <a:lnTo>
                    <a:pt x="24765" y="204788"/>
                  </a:lnTo>
                  <a:close/>
                  <a:moveTo>
                    <a:pt x="24765" y="0"/>
                  </a:moveTo>
                  <a:lnTo>
                    <a:pt x="915352" y="0"/>
                  </a:lnTo>
                  <a:cubicBezTo>
                    <a:pt x="928688" y="0"/>
                    <a:pt x="940118" y="11430"/>
                    <a:pt x="940118" y="24765"/>
                  </a:cubicBezTo>
                  <a:lnTo>
                    <a:pt x="940118" y="24765"/>
                  </a:lnTo>
                  <a:cubicBezTo>
                    <a:pt x="940118" y="38100"/>
                    <a:pt x="928688" y="49530"/>
                    <a:pt x="915352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7"/>
                    <a:pt x="11430" y="0"/>
                    <a:pt x="24765" y="0"/>
                  </a:cubicBezTo>
                  <a:lnTo>
                    <a:pt x="24765" y="0"/>
                  </a:lnTo>
                  <a:close/>
                  <a:moveTo>
                    <a:pt x="24765" y="410527"/>
                  </a:moveTo>
                  <a:cubicBezTo>
                    <a:pt x="321945" y="410527"/>
                    <a:pt x="619125" y="410527"/>
                    <a:pt x="915352" y="410527"/>
                  </a:cubicBezTo>
                  <a:cubicBezTo>
                    <a:pt x="928688" y="410527"/>
                    <a:pt x="940118" y="421957"/>
                    <a:pt x="940118" y="435292"/>
                  </a:cubicBezTo>
                  <a:lnTo>
                    <a:pt x="940118" y="435292"/>
                  </a:lnTo>
                  <a:cubicBezTo>
                    <a:pt x="940118" y="448627"/>
                    <a:pt x="928688" y="460057"/>
                    <a:pt x="915352" y="460057"/>
                  </a:cubicBezTo>
                  <a:cubicBezTo>
                    <a:pt x="618173" y="460057"/>
                    <a:pt x="320993" y="460057"/>
                    <a:pt x="24765" y="460057"/>
                  </a:cubicBezTo>
                  <a:cubicBezTo>
                    <a:pt x="11430" y="460057"/>
                    <a:pt x="0" y="448627"/>
                    <a:pt x="0" y="435292"/>
                  </a:cubicBezTo>
                  <a:lnTo>
                    <a:pt x="0" y="435292"/>
                  </a:lnTo>
                  <a:cubicBezTo>
                    <a:pt x="0" y="421005"/>
                    <a:pt x="11430" y="410527"/>
                    <a:pt x="24765" y="410527"/>
                  </a:cubicBezTo>
                  <a:lnTo>
                    <a:pt x="24765" y="410527"/>
                  </a:lnTo>
                  <a:close/>
                  <a:moveTo>
                    <a:pt x="24765" y="615315"/>
                  </a:moveTo>
                  <a:cubicBezTo>
                    <a:pt x="321945" y="615315"/>
                    <a:pt x="619125" y="615315"/>
                    <a:pt x="915352" y="615315"/>
                  </a:cubicBezTo>
                  <a:cubicBezTo>
                    <a:pt x="928688" y="615315"/>
                    <a:pt x="940118" y="626745"/>
                    <a:pt x="940118" y="640080"/>
                  </a:cubicBezTo>
                  <a:lnTo>
                    <a:pt x="940118" y="640080"/>
                  </a:lnTo>
                  <a:cubicBezTo>
                    <a:pt x="940118" y="653415"/>
                    <a:pt x="928688" y="664845"/>
                    <a:pt x="915352" y="664845"/>
                  </a:cubicBezTo>
                  <a:cubicBezTo>
                    <a:pt x="618173" y="664845"/>
                    <a:pt x="320993" y="664845"/>
                    <a:pt x="24765" y="664845"/>
                  </a:cubicBezTo>
                  <a:cubicBezTo>
                    <a:pt x="11430" y="664845"/>
                    <a:pt x="0" y="653415"/>
                    <a:pt x="0" y="640080"/>
                  </a:cubicBezTo>
                  <a:lnTo>
                    <a:pt x="0" y="640080"/>
                  </a:lnTo>
                  <a:cubicBezTo>
                    <a:pt x="0" y="626745"/>
                    <a:pt x="11430" y="615315"/>
                    <a:pt x="24765" y="615315"/>
                  </a:cubicBezTo>
                  <a:lnTo>
                    <a:pt x="24765" y="615315"/>
                  </a:lnTo>
                  <a:close/>
                  <a:moveTo>
                    <a:pt x="24765" y="821055"/>
                  </a:moveTo>
                  <a:cubicBezTo>
                    <a:pt x="321945" y="821055"/>
                    <a:pt x="619125" y="821055"/>
                    <a:pt x="915352" y="821055"/>
                  </a:cubicBezTo>
                  <a:cubicBezTo>
                    <a:pt x="928688" y="821055"/>
                    <a:pt x="940118" y="832485"/>
                    <a:pt x="940118" y="845820"/>
                  </a:cubicBezTo>
                  <a:lnTo>
                    <a:pt x="940118" y="845820"/>
                  </a:lnTo>
                  <a:cubicBezTo>
                    <a:pt x="940118" y="859155"/>
                    <a:pt x="928688" y="870585"/>
                    <a:pt x="915352" y="870585"/>
                  </a:cubicBezTo>
                  <a:cubicBezTo>
                    <a:pt x="618173" y="870585"/>
                    <a:pt x="320993" y="870585"/>
                    <a:pt x="24765" y="870585"/>
                  </a:cubicBezTo>
                  <a:cubicBezTo>
                    <a:pt x="11430" y="870585"/>
                    <a:pt x="0" y="859155"/>
                    <a:pt x="0" y="845820"/>
                  </a:cubicBezTo>
                  <a:lnTo>
                    <a:pt x="0" y="845820"/>
                  </a:lnTo>
                  <a:cubicBezTo>
                    <a:pt x="0" y="831532"/>
                    <a:pt x="11430" y="821055"/>
                    <a:pt x="24765" y="821055"/>
                  </a:cubicBezTo>
                  <a:lnTo>
                    <a:pt x="24765" y="821055"/>
                  </a:lnTo>
                  <a:close/>
                  <a:moveTo>
                    <a:pt x="24765" y="1025842"/>
                  </a:moveTo>
                  <a:cubicBezTo>
                    <a:pt x="321945" y="1025842"/>
                    <a:pt x="619125" y="1025842"/>
                    <a:pt x="915352" y="1025842"/>
                  </a:cubicBezTo>
                  <a:cubicBezTo>
                    <a:pt x="928688" y="1025842"/>
                    <a:pt x="940118" y="1037272"/>
                    <a:pt x="940118" y="1050607"/>
                  </a:cubicBezTo>
                  <a:lnTo>
                    <a:pt x="940118" y="1050607"/>
                  </a:lnTo>
                  <a:cubicBezTo>
                    <a:pt x="940118" y="1063942"/>
                    <a:pt x="928688" y="1075373"/>
                    <a:pt x="915352" y="1075373"/>
                  </a:cubicBezTo>
                  <a:cubicBezTo>
                    <a:pt x="618173" y="1075373"/>
                    <a:pt x="320993" y="1075373"/>
                    <a:pt x="24765" y="1075373"/>
                  </a:cubicBezTo>
                  <a:cubicBezTo>
                    <a:pt x="11430" y="1075373"/>
                    <a:pt x="0" y="1063942"/>
                    <a:pt x="0" y="1050607"/>
                  </a:cubicBezTo>
                  <a:lnTo>
                    <a:pt x="0" y="1050607"/>
                  </a:lnTo>
                  <a:cubicBezTo>
                    <a:pt x="0" y="1037272"/>
                    <a:pt x="11430" y="1025842"/>
                    <a:pt x="24765" y="1025842"/>
                  </a:cubicBezTo>
                  <a:lnTo>
                    <a:pt x="24765" y="1025842"/>
                  </a:lnTo>
                  <a:close/>
                  <a:moveTo>
                    <a:pt x="24765" y="1231582"/>
                  </a:moveTo>
                  <a:cubicBezTo>
                    <a:pt x="321945" y="1231582"/>
                    <a:pt x="619125" y="1231582"/>
                    <a:pt x="915352" y="1231582"/>
                  </a:cubicBezTo>
                  <a:cubicBezTo>
                    <a:pt x="928688" y="1231582"/>
                    <a:pt x="940118" y="1243013"/>
                    <a:pt x="940118" y="1256348"/>
                  </a:cubicBezTo>
                  <a:lnTo>
                    <a:pt x="940118" y="1256348"/>
                  </a:lnTo>
                  <a:cubicBezTo>
                    <a:pt x="940118" y="1269682"/>
                    <a:pt x="928688" y="1281113"/>
                    <a:pt x="915352" y="1281113"/>
                  </a:cubicBezTo>
                  <a:cubicBezTo>
                    <a:pt x="618173" y="1281113"/>
                    <a:pt x="320993" y="1281113"/>
                    <a:pt x="24765" y="1281113"/>
                  </a:cubicBezTo>
                  <a:cubicBezTo>
                    <a:pt x="11430" y="1281113"/>
                    <a:pt x="0" y="1269682"/>
                    <a:pt x="0" y="1256348"/>
                  </a:cubicBezTo>
                  <a:lnTo>
                    <a:pt x="0" y="1256348"/>
                  </a:lnTo>
                  <a:cubicBezTo>
                    <a:pt x="0" y="1243013"/>
                    <a:pt x="11430" y="1231582"/>
                    <a:pt x="24765" y="1231582"/>
                  </a:cubicBezTo>
                  <a:lnTo>
                    <a:pt x="24765" y="1231582"/>
                  </a:lnTo>
                  <a:close/>
                  <a:moveTo>
                    <a:pt x="24765" y="1437323"/>
                  </a:moveTo>
                  <a:lnTo>
                    <a:pt x="915352" y="1437323"/>
                  </a:lnTo>
                  <a:cubicBezTo>
                    <a:pt x="928688" y="1437323"/>
                    <a:pt x="940118" y="1448752"/>
                    <a:pt x="940118" y="1462088"/>
                  </a:cubicBezTo>
                  <a:lnTo>
                    <a:pt x="940118" y="1462088"/>
                  </a:lnTo>
                  <a:cubicBezTo>
                    <a:pt x="940118" y="1475423"/>
                    <a:pt x="928688" y="1486852"/>
                    <a:pt x="915352" y="1486852"/>
                  </a:cubicBezTo>
                  <a:lnTo>
                    <a:pt x="24765" y="1486852"/>
                  </a:lnTo>
                  <a:cubicBezTo>
                    <a:pt x="11430" y="1486852"/>
                    <a:pt x="0" y="1475423"/>
                    <a:pt x="0" y="1462088"/>
                  </a:cubicBezTo>
                  <a:lnTo>
                    <a:pt x="0" y="1462088"/>
                  </a:lnTo>
                  <a:cubicBezTo>
                    <a:pt x="0" y="1447800"/>
                    <a:pt x="11430" y="1437323"/>
                    <a:pt x="24765" y="1437323"/>
                  </a:cubicBezTo>
                  <a:close/>
                </a:path>
              </a:pathLst>
            </a:custGeom>
            <a:solidFill>
              <a:srgbClr val="F6E2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887150" y="10466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883238" y="21408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887150" y="3256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883238" y="4274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883238" y="5417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0" y="459773"/>
            <a:ext cx="957493" cy="4380603"/>
            <a:chOff x="8286350" y="2240498"/>
            <a:chExt cx="957493" cy="4380603"/>
          </a:xfrm>
        </p:grpSpPr>
        <p:sp>
          <p:nvSpPr>
            <p:cNvPr id="20" name="Google Shape;20;p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28;p2"/>
          <p:cNvGrpSpPr/>
          <p:nvPr/>
        </p:nvGrpSpPr>
        <p:grpSpPr>
          <a:xfrm rot="672698">
            <a:off x="802582" y="2429183"/>
            <a:ext cx="957512" cy="4380691"/>
            <a:chOff x="8286350" y="2240498"/>
            <a:chExt cx="957493" cy="4380603"/>
          </a:xfrm>
        </p:grpSpPr>
        <p:sp>
          <p:nvSpPr>
            <p:cNvPr id="29" name="Google Shape;29;p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37;p2"/>
          <p:cNvGrpSpPr/>
          <p:nvPr/>
        </p:nvGrpSpPr>
        <p:grpSpPr>
          <a:xfrm rot="-10661423">
            <a:off x="11082855" y="286916"/>
            <a:ext cx="957505" cy="4380657"/>
            <a:chOff x="8286350" y="2240498"/>
            <a:chExt cx="957493" cy="4380603"/>
          </a:xfrm>
        </p:grpSpPr>
        <p:sp>
          <p:nvSpPr>
            <p:cNvPr id="38" name="Google Shape;38;p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2"/>
          <p:cNvGrpSpPr/>
          <p:nvPr/>
        </p:nvGrpSpPr>
        <p:grpSpPr>
          <a:xfrm>
            <a:off x="2416630" y="459774"/>
            <a:ext cx="7946602" cy="6086314"/>
            <a:chOff x="1712498" y="767350"/>
            <a:chExt cx="5272441" cy="5604964"/>
          </a:xfrm>
        </p:grpSpPr>
        <p:sp>
          <p:nvSpPr>
            <p:cNvPr id="56" name="Google Shape;56;p2"/>
            <p:cNvSpPr/>
            <p:nvPr/>
          </p:nvSpPr>
          <p:spPr>
            <a:xfrm>
              <a:off x="1712498" y="767350"/>
              <a:ext cx="5272441" cy="5604964"/>
            </a:xfrm>
            <a:custGeom>
              <a:avLst/>
              <a:gdLst/>
              <a:ahLst/>
              <a:cxnLst/>
              <a:rect l="l" t="t" r="r" b="b"/>
              <a:pathLst>
                <a:path w="1381124" h="1893569" extrusionOk="0">
                  <a:moveTo>
                    <a:pt x="0" y="0"/>
                  </a:moveTo>
                  <a:lnTo>
                    <a:pt x="1216343" y="0"/>
                  </a:lnTo>
                  <a:cubicBezTo>
                    <a:pt x="1306830" y="0"/>
                    <a:pt x="1381125" y="74295"/>
                    <a:pt x="1381125" y="164782"/>
                  </a:cubicBezTo>
                  <a:lnTo>
                    <a:pt x="1381125" y="1728788"/>
                  </a:lnTo>
                  <a:cubicBezTo>
                    <a:pt x="1381125" y="1819275"/>
                    <a:pt x="1306830" y="1893570"/>
                    <a:pt x="1216343" y="1893570"/>
                  </a:cubicBezTo>
                  <a:lnTo>
                    <a:pt x="0" y="1893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EFE2"/>
            </a:solidFill>
            <a:ln>
              <a:noFill/>
            </a:ln>
            <a:effectLst>
              <a:outerShdw blurRad="635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550742" y="1435500"/>
              <a:ext cx="4084808" cy="4401082"/>
            </a:xfrm>
            <a:custGeom>
              <a:avLst/>
              <a:gdLst/>
              <a:ahLst/>
              <a:cxnLst/>
              <a:rect l="l" t="t" r="r" b="b"/>
              <a:pathLst>
                <a:path w="940117" h="1486852" extrusionOk="0">
                  <a:moveTo>
                    <a:pt x="24765" y="204788"/>
                  </a:moveTo>
                  <a:cubicBezTo>
                    <a:pt x="321945" y="204788"/>
                    <a:pt x="619125" y="204788"/>
                    <a:pt x="915352" y="204788"/>
                  </a:cubicBezTo>
                  <a:cubicBezTo>
                    <a:pt x="928688" y="204788"/>
                    <a:pt x="940118" y="216217"/>
                    <a:pt x="940118" y="229552"/>
                  </a:cubicBezTo>
                  <a:lnTo>
                    <a:pt x="940118" y="229552"/>
                  </a:lnTo>
                  <a:cubicBezTo>
                    <a:pt x="940118" y="242888"/>
                    <a:pt x="928688" y="254317"/>
                    <a:pt x="915352" y="254317"/>
                  </a:cubicBezTo>
                  <a:cubicBezTo>
                    <a:pt x="618173" y="254317"/>
                    <a:pt x="320993" y="254317"/>
                    <a:pt x="24765" y="254317"/>
                  </a:cubicBezTo>
                  <a:cubicBezTo>
                    <a:pt x="11430" y="254317"/>
                    <a:pt x="0" y="242888"/>
                    <a:pt x="0" y="229552"/>
                  </a:cubicBezTo>
                  <a:lnTo>
                    <a:pt x="0" y="229552"/>
                  </a:lnTo>
                  <a:cubicBezTo>
                    <a:pt x="0" y="216217"/>
                    <a:pt x="11430" y="204788"/>
                    <a:pt x="24765" y="204788"/>
                  </a:cubicBezTo>
                  <a:lnTo>
                    <a:pt x="24765" y="204788"/>
                  </a:lnTo>
                  <a:close/>
                  <a:moveTo>
                    <a:pt x="24765" y="0"/>
                  </a:moveTo>
                  <a:lnTo>
                    <a:pt x="915352" y="0"/>
                  </a:lnTo>
                  <a:cubicBezTo>
                    <a:pt x="928688" y="0"/>
                    <a:pt x="940118" y="11430"/>
                    <a:pt x="940118" y="24765"/>
                  </a:cubicBezTo>
                  <a:lnTo>
                    <a:pt x="940118" y="24765"/>
                  </a:lnTo>
                  <a:cubicBezTo>
                    <a:pt x="940118" y="38100"/>
                    <a:pt x="928688" y="49530"/>
                    <a:pt x="915352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7"/>
                    <a:pt x="11430" y="0"/>
                    <a:pt x="24765" y="0"/>
                  </a:cubicBezTo>
                  <a:lnTo>
                    <a:pt x="24765" y="0"/>
                  </a:lnTo>
                  <a:close/>
                  <a:moveTo>
                    <a:pt x="24765" y="410527"/>
                  </a:moveTo>
                  <a:cubicBezTo>
                    <a:pt x="321945" y="410527"/>
                    <a:pt x="619125" y="410527"/>
                    <a:pt x="915352" y="410527"/>
                  </a:cubicBezTo>
                  <a:cubicBezTo>
                    <a:pt x="928688" y="410527"/>
                    <a:pt x="940118" y="421957"/>
                    <a:pt x="940118" y="435292"/>
                  </a:cubicBezTo>
                  <a:lnTo>
                    <a:pt x="940118" y="435292"/>
                  </a:lnTo>
                  <a:cubicBezTo>
                    <a:pt x="940118" y="448627"/>
                    <a:pt x="928688" y="460057"/>
                    <a:pt x="915352" y="460057"/>
                  </a:cubicBezTo>
                  <a:cubicBezTo>
                    <a:pt x="618173" y="460057"/>
                    <a:pt x="320993" y="460057"/>
                    <a:pt x="24765" y="460057"/>
                  </a:cubicBezTo>
                  <a:cubicBezTo>
                    <a:pt x="11430" y="460057"/>
                    <a:pt x="0" y="448627"/>
                    <a:pt x="0" y="435292"/>
                  </a:cubicBezTo>
                  <a:lnTo>
                    <a:pt x="0" y="435292"/>
                  </a:lnTo>
                  <a:cubicBezTo>
                    <a:pt x="0" y="421005"/>
                    <a:pt x="11430" y="410527"/>
                    <a:pt x="24765" y="410527"/>
                  </a:cubicBezTo>
                  <a:lnTo>
                    <a:pt x="24765" y="410527"/>
                  </a:lnTo>
                  <a:close/>
                  <a:moveTo>
                    <a:pt x="24765" y="615315"/>
                  </a:moveTo>
                  <a:cubicBezTo>
                    <a:pt x="321945" y="615315"/>
                    <a:pt x="619125" y="615315"/>
                    <a:pt x="915352" y="615315"/>
                  </a:cubicBezTo>
                  <a:cubicBezTo>
                    <a:pt x="928688" y="615315"/>
                    <a:pt x="940118" y="626745"/>
                    <a:pt x="940118" y="640080"/>
                  </a:cubicBezTo>
                  <a:lnTo>
                    <a:pt x="940118" y="640080"/>
                  </a:lnTo>
                  <a:cubicBezTo>
                    <a:pt x="940118" y="653415"/>
                    <a:pt x="928688" y="664845"/>
                    <a:pt x="915352" y="664845"/>
                  </a:cubicBezTo>
                  <a:cubicBezTo>
                    <a:pt x="618173" y="664845"/>
                    <a:pt x="320993" y="664845"/>
                    <a:pt x="24765" y="664845"/>
                  </a:cubicBezTo>
                  <a:cubicBezTo>
                    <a:pt x="11430" y="664845"/>
                    <a:pt x="0" y="653415"/>
                    <a:pt x="0" y="640080"/>
                  </a:cubicBezTo>
                  <a:lnTo>
                    <a:pt x="0" y="640080"/>
                  </a:lnTo>
                  <a:cubicBezTo>
                    <a:pt x="0" y="626745"/>
                    <a:pt x="11430" y="615315"/>
                    <a:pt x="24765" y="615315"/>
                  </a:cubicBezTo>
                  <a:lnTo>
                    <a:pt x="24765" y="615315"/>
                  </a:lnTo>
                  <a:close/>
                  <a:moveTo>
                    <a:pt x="24765" y="821055"/>
                  </a:moveTo>
                  <a:cubicBezTo>
                    <a:pt x="321945" y="821055"/>
                    <a:pt x="619125" y="821055"/>
                    <a:pt x="915352" y="821055"/>
                  </a:cubicBezTo>
                  <a:cubicBezTo>
                    <a:pt x="928688" y="821055"/>
                    <a:pt x="940118" y="832485"/>
                    <a:pt x="940118" y="845820"/>
                  </a:cubicBezTo>
                  <a:lnTo>
                    <a:pt x="940118" y="845820"/>
                  </a:lnTo>
                  <a:cubicBezTo>
                    <a:pt x="940118" y="859155"/>
                    <a:pt x="928688" y="870585"/>
                    <a:pt x="915352" y="870585"/>
                  </a:cubicBezTo>
                  <a:cubicBezTo>
                    <a:pt x="618173" y="870585"/>
                    <a:pt x="320993" y="870585"/>
                    <a:pt x="24765" y="870585"/>
                  </a:cubicBezTo>
                  <a:cubicBezTo>
                    <a:pt x="11430" y="870585"/>
                    <a:pt x="0" y="859155"/>
                    <a:pt x="0" y="845820"/>
                  </a:cubicBezTo>
                  <a:lnTo>
                    <a:pt x="0" y="845820"/>
                  </a:lnTo>
                  <a:cubicBezTo>
                    <a:pt x="0" y="831532"/>
                    <a:pt x="11430" y="821055"/>
                    <a:pt x="24765" y="821055"/>
                  </a:cubicBezTo>
                  <a:lnTo>
                    <a:pt x="24765" y="821055"/>
                  </a:lnTo>
                  <a:close/>
                  <a:moveTo>
                    <a:pt x="24765" y="1025842"/>
                  </a:moveTo>
                  <a:cubicBezTo>
                    <a:pt x="321945" y="1025842"/>
                    <a:pt x="619125" y="1025842"/>
                    <a:pt x="915352" y="1025842"/>
                  </a:cubicBezTo>
                  <a:cubicBezTo>
                    <a:pt x="928688" y="1025842"/>
                    <a:pt x="940118" y="1037272"/>
                    <a:pt x="940118" y="1050607"/>
                  </a:cubicBezTo>
                  <a:lnTo>
                    <a:pt x="940118" y="1050607"/>
                  </a:lnTo>
                  <a:cubicBezTo>
                    <a:pt x="940118" y="1063942"/>
                    <a:pt x="928688" y="1075373"/>
                    <a:pt x="915352" y="1075373"/>
                  </a:cubicBezTo>
                  <a:cubicBezTo>
                    <a:pt x="618173" y="1075373"/>
                    <a:pt x="320993" y="1075373"/>
                    <a:pt x="24765" y="1075373"/>
                  </a:cubicBezTo>
                  <a:cubicBezTo>
                    <a:pt x="11430" y="1075373"/>
                    <a:pt x="0" y="1063942"/>
                    <a:pt x="0" y="1050607"/>
                  </a:cubicBezTo>
                  <a:lnTo>
                    <a:pt x="0" y="1050607"/>
                  </a:lnTo>
                  <a:cubicBezTo>
                    <a:pt x="0" y="1037272"/>
                    <a:pt x="11430" y="1025842"/>
                    <a:pt x="24765" y="1025842"/>
                  </a:cubicBezTo>
                  <a:lnTo>
                    <a:pt x="24765" y="1025842"/>
                  </a:lnTo>
                  <a:close/>
                  <a:moveTo>
                    <a:pt x="24765" y="1231582"/>
                  </a:moveTo>
                  <a:cubicBezTo>
                    <a:pt x="321945" y="1231582"/>
                    <a:pt x="619125" y="1231582"/>
                    <a:pt x="915352" y="1231582"/>
                  </a:cubicBezTo>
                  <a:cubicBezTo>
                    <a:pt x="928688" y="1231582"/>
                    <a:pt x="940118" y="1243013"/>
                    <a:pt x="940118" y="1256348"/>
                  </a:cubicBezTo>
                  <a:lnTo>
                    <a:pt x="940118" y="1256348"/>
                  </a:lnTo>
                  <a:cubicBezTo>
                    <a:pt x="940118" y="1269682"/>
                    <a:pt x="928688" y="1281113"/>
                    <a:pt x="915352" y="1281113"/>
                  </a:cubicBezTo>
                  <a:cubicBezTo>
                    <a:pt x="618173" y="1281113"/>
                    <a:pt x="320993" y="1281113"/>
                    <a:pt x="24765" y="1281113"/>
                  </a:cubicBezTo>
                  <a:cubicBezTo>
                    <a:pt x="11430" y="1281113"/>
                    <a:pt x="0" y="1269682"/>
                    <a:pt x="0" y="1256348"/>
                  </a:cubicBezTo>
                  <a:lnTo>
                    <a:pt x="0" y="1256348"/>
                  </a:lnTo>
                  <a:cubicBezTo>
                    <a:pt x="0" y="1243013"/>
                    <a:pt x="11430" y="1231582"/>
                    <a:pt x="24765" y="1231582"/>
                  </a:cubicBezTo>
                  <a:lnTo>
                    <a:pt x="24765" y="1231582"/>
                  </a:lnTo>
                  <a:close/>
                  <a:moveTo>
                    <a:pt x="24765" y="1437323"/>
                  </a:moveTo>
                  <a:lnTo>
                    <a:pt x="915352" y="1437323"/>
                  </a:lnTo>
                  <a:cubicBezTo>
                    <a:pt x="928688" y="1437323"/>
                    <a:pt x="940118" y="1448752"/>
                    <a:pt x="940118" y="1462088"/>
                  </a:cubicBezTo>
                  <a:lnTo>
                    <a:pt x="940118" y="1462088"/>
                  </a:lnTo>
                  <a:cubicBezTo>
                    <a:pt x="940118" y="1475423"/>
                    <a:pt x="928688" y="1486852"/>
                    <a:pt x="915352" y="1486852"/>
                  </a:cubicBezTo>
                  <a:lnTo>
                    <a:pt x="24765" y="1486852"/>
                  </a:lnTo>
                  <a:cubicBezTo>
                    <a:pt x="11430" y="1486852"/>
                    <a:pt x="0" y="1475423"/>
                    <a:pt x="0" y="1462088"/>
                  </a:cubicBezTo>
                  <a:lnTo>
                    <a:pt x="0" y="1462088"/>
                  </a:lnTo>
                  <a:cubicBezTo>
                    <a:pt x="0" y="1447800"/>
                    <a:pt x="11430" y="1437323"/>
                    <a:pt x="24765" y="1437323"/>
                  </a:cubicBezTo>
                  <a:close/>
                </a:path>
              </a:pathLst>
            </a:custGeom>
            <a:solidFill>
              <a:srgbClr val="F6E2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887150" y="10466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883238" y="21408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887150" y="3256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883238" y="4274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883238" y="5417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4237025" y="1255650"/>
            <a:ext cx="4188000" cy="4313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 dirty="0"/>
          </a:p>
        </p:txBody>
      </p:sp>
      <p:sp>
        <p:nvSpPr>
          <p:cNvPr id="64" name="Google Shape;64;p2"/>
          <p:cNvSpPr txBox="1">
            <a:spLocks noGrp="1"/>
          </p:cNvSpPr>
          <p:nvPr>
            <p:ph type="subTitle" idx="1"/>
          </p:nvPr>
        </p:nvSpPr>
        <p:spPr>
          <a:xfrm>
            <a:off x="813800" y="5715300"/>
            <a:ext cx="113799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2pPr>
            <a:lvl3pPr lvl="2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3pPr>
            <a:lvl4pPr lvl="3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4pPr>
            <a:lvl5pPr lvl="4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5pPr>
            <a:lvl6pPr lvl="5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6pPr>
            <a:lvl7pPr lvl="6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7pPr>
            <a:lvl8pPr lvl="7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8pPr>
            <a:lvl9pPr lvl="8" algn="ctr">
              <a:spcBef>
                <a:spcPts val="2100"/>
              </a:spcBef>
              <a:spcAft>
                <a:spcPts val="2100"/>
              </a:spcAft>
              <a:buSzPts val="1900"/>
              <a:buNone/>
              <a:defRPr/>
            </a:lvl9pPr>
          </a:lstStyle>
          <a:p>
            <a:endParaRPr dirty="0"/>
          </a:p>
        </p:txBody>
      </p:sp>
      <p:sp>
        <p:nvSpPr>
          <p:cNvPr id="65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#9Slide03 AmpleSoft Bold" pitchFamily="2" charset="0"/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HẢO</a:t>
            </a:r>
          </a:p>
        </p:txBody>
      </p:sp>
      <p:grpSp>
        <p:nvGrpSpPr>
          <p:cNvPr id="66" name="Google Shape;46;p2"/>
          <p:cNvGrpSpPr/>
          <p:nvPr userDrawn="1"/>
        </p:nvGrpSpPr>
        <p:grpSpPr>
          <a:xfrm rot="-1341854">
            <a:off x="10415133" y="2586661"/>
            <a:ext cx="957510" cy="4380680"/>
            <a:chOff x="8286350" y="2240498"/>
            <a:chExt cx="957493" cy="4380603"/>
          </a:xfrm>
        </p:grpSpPr>
        <p:sp>
          <p:nvSpPr>
            <p:cNvPr id="67" name="Google Shape;47;p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48;p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49;p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50;p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51;p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52;p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53;p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54;p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2281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70D758-B7B9-4DED-B743-BADC1EC10344}" type="datetimeFigureOut">
              <a:rPr lang="zh-CN" altLang="en-US" smtClean="0"/>
              <a:t>2023/9/1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5D2F86-295F-482E-94FC-F9184B0F3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5162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70D758-B7B9-4DED-B743-BADC1EC10344}" type="datetimeFigureOut">
              <a:rPr lang="zh-CN" altLang="en-US" smtClean="0"/>
              <a:t>2023/9/1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5D2F86-295F-482E-94FC-F9184B0F3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354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70D758-B7B9-4DED-B743-BADC1EC10344}" type="datetimeFigureOut">
              <a:rPr lang="zh-CN" altLang="en-US" smtClean="0"/>
              <a:t>2023/9/1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5D2F86-295F-482E-94FC-F9184B0F3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2618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70D758-B7B9-4DED-B743-BADC1EC10344}" type="datetimeFigureOut">
              <a:rPr lang="zh-CN" altLang="en-US" smtClean="0"/>
              <a:t>2023/9/1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5D2F86-295F-482E-94FC-F9184B0F3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4875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70D758-B7B9-4DED-B743-BADC1EC10344}" type="datetimeFigureOut">
              <a:rPr lang="zh-CN" altLang="en-US" smtClean="0"/>
              <a:t>2023/9/1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5D2F86-295F-482E-94FC-F9184B0F3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434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70D758-B7B9-4DED-B743-BADC1EC10344}" type="datetimeFigureOut">
              <a:rPr lang="zh-CN" altLang="en-US" smtClean="0"/>
              <a:t>2023/9/1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5D2F86-295F-482E-94FC-F9184B0F3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6251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EB07FA-B4F3-49E8-8C4A-BC11273EC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AC62418-4AA6-49A1-BCE1-BA2028728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2331F-962B-4BE9-B1BA-8ED41DCFD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5F4B-9A1F-4944-BBD1-A7462F7264F2}" type="datetimeFigureOut">
              <a:rPr lang="zh-CN" altLang="en-US" smtClean="0"/>
              <a:t>2023/9/1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883CCD-BF18-437B-85E8-83BD175A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DAD128-353A-4D91-A1BA-4137753B0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1412-8993-4B8E-8BEF-01D82474D8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565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:blinds dir="vert"/>
      </p:transition>
    </mc:Choice>
    <mc:Fallback xmlns="">
      <p:transition spd="slow" advClick="0" advTm="400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006 Two columns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9" name="Google Shape;239;p8"/>
          <p:cNvGrpSpPr/>
          <p:nvPr/>
        </p:nvGrpSpPr>
        <p:grpSpPr>
          <a:xfrm rot="8363066">
            <a:off x="-201178" y="-822346"/>
            <a:ext cx="957529" cy="4380768"/>
            <a:chOff x="8286350" y="2240498"/>
            <a:chExt cx="957493" cy="4380603"/>
          </a:xfrm>
        </p:grpSpPr>
        <p:sp>
          <p:nvSpPr>
            <p:cNvPr id="240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249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8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66;p8"/>
          <p:cNvSpPr txBox="1">
            <a:spLocks noGrp="1"/>
          </p:cNvSpPr>
          <p:nvPr>
            <p:ph type="title"/>
          </p:nvPr>
        </p:nvSpPr>
        <p:spPr>
          <a:xfrm>
            <a:off x="1610875" y="2068275"/>
            <a:ext cx="8613900" cy="3160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9pPr>
          </a:lstStyle>
          <a:p>
            <a:endParaRPr/>
          </a:p>
        </p:txBody>
      </p:sp>
      <p:grpSp>
        <p:nvGrpSpPr>
          <p:cNvPr id="267" name="Google Shape;267;p8"/>
          <p:cNvGrpSpPr/>
          <p:nvPr/>
        </p:nvGrpSpPr>
        <p:grpSpPr>
          <a:xfrm rot="-8252710">
            <a:off x="10802090" y="-1562085"/>
            <a:ext cx="957480" cy="4380546"/>
            <a:chOff x="8286350" y="2240498"/>
            <a:chExt cx="957493" cy="4380603"/>
          </a:xfrm>
        </p:grpSpPr>
        <p:sp>
          <p:nvSpPr>
            <p:cNvPr id="268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8457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One column">
  <p:cSld name="005 One column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0"/>
          <p:cNvSpPr/>
          <p:nvPr/>
        </p:nvSpPr>
        <p:spPr>
          <a:xfrm rot="9167139">
            <a:off x="1320972" y="-355942"/>
            <a:ext cx="8296734" cy="8571749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9" name="Google Shape;319;p10"/>
          <p:cNvGrpSpPr/>
          <p:nvPr/>
        </p:nvGrpSpPr>
        <p:grpSpPr>
          <a:xfrm>
            <a:off x="307200" y="405123"/>
            <a:ext cx="957493" cy="4380603"/>
            <a:chOff x="8286350" y="2240498"/>
            <a:chExt cx="957493" cy="4380603"/>
          </a:xfrm>
        </p:grpSpPr>
        <p:sp>
          <p:nvSpPr>
            <p:cNvPr id="320" name="Google Shape;320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8" name="Google Shape;328;p10"/>
          <p:cNvGrpSpPr/>
          <p:nvPr/>
        </p:nvGrpSpPr>
        <p:grpSpPr>
          <a:xfrm rot="835671">
            <a:off x="1187846" y="2373299"/>
            <a:ext cx="957493" cy="4380605"/>
            <a:chOff x="8286350" y="2240498"/>
            <a:chExt cx="957493" cy="4380603"/>
          </a:xfrm>
        </p:grpSpPr>
        <p:sp>
          <p:nvSpPr>
            <p:cNvPr id="329" name="Google Shape;329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7" name="Google Shape;337;p10"/>
          <p:cNvGrpSpPr/>
          <p:nvPr/>
        </p:nvGrpSpPr>
        <p:grpSpPr>
          <a:xfrm rot="-8252710">
            <a:off x="9536090" y="-144735"/>
            <a:ext cx="957480" cy="4380546"/>
            <a:chOff x="8286350" y="2240498"/>
            <a:chExt cx="957493" cy="4380603"/>
          </a:xfrm>
        </p:grpSpPr>
        <p:sp>
          <p:nvSpPr>
            <p:cNvPr id="338" name="Google Shape;338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6" name="Google Shape;346;p10"/>
          <p:cNvGrpSpPr/>
          <p:nvPr/>
        </p:nvGrpSpPr>
        <p:grpSpPr>
          <a:xfrm>
            <a:off x="10450912" y="2373261"/>
            <a:ext cx="957493" cy="4380603"/>
            <a:chOff x="8286350" y="2240498"/>
            <a:chExt cx="957493" cy="4380603"/>
          </a:xfrm>
        </p:grpSpPr>
        <p:sp>
          <p:nvSpPr>
            <p:cNvPr id="347" name="Google Shape;347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5" name="Google Shape;355;p10"/>
          <p:cNvSpPr txBox="1">
            <a:spLocks noGrp="1"/>
          </p:cNvSpPr>
          <p:nvPr>
            <p:ph type="title"/>
          </p:nvPr>
        </p:nvSpPr>
        <p:spPr>
          <a:xfrm rot="-723123">
            <a:off x="3545345" y="713807"/>
            <a:ext cx="4020110" cy="289598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 sz="60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 dirty="0"/>
          </a:p>
        </p:txBody>
      </p:sp>
      <p:sp>
        <p:nvSpPr>
          <p:cNvPr id="356" name="Google Shape;356;p10"/>
          <p:cNvSpPr txBox="1">
            <a:spLocks noGrp="1"/>
          </p:cNvSpPr>
          <p:nvPr>
            <p:ph type="body" idx="1"/>
          </p:nvPr>
        </p:nvSpPr>
        <p:spPr>
          <a:xfrm rot="-723130">
            <a:off x="4118929" y="4374712"/>
            <a:ext cx="3833294" cy="180932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4932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61B7351-5DE8-4033-90D8-F1CB796A0E3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6" name="Picture 5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5C42D34A-7823-C475-2C7A-1C0F91AA18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3591" y="395177"/>
            <a:ext cx="1725576" cy="172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80454"/>
      </p:ext>
    </p:extLst>
  </p:cSld>
  <p:clrMapOvr>
    <a:masterClrMapping/>
  </p:clrMapOvr>
  <p:transition spd="med">
    <p:newsflash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70D758-B7B9-4DED-B743-BADC1EC10344}" type="datetimeFigureOut">
              <a:rPr lang="zh-CN" altLang="en-US" smtClean="0"/>
              <a:t>2023/9/1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5D2F86-295F-482E-94FC-F9184B0F3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077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962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70D758-B7B9-4DED-B743-BADC1EC10344}" type="datetimeFigureOut">
              <a:rPr lang="zh-CN" altLang="en-US" smtClean="0"/>
              <a:t>2023/9/1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5D2F86-295F-482E-94FC-F9184B0F3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6278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70D758-B7B9-4DED-B743-BADC1EC10344}" type="datetimeFigureOut">
              <a:rPr lang="zh-CN" altLang="en-US" smtClean="0"/>
              <a:t>2023/9/1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5D2F86-295F-482E-94FC-F9184B0F3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550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70D758-B7B9-4DED-B743-BADC1EC10344}" type="datetimeFigureOut">
              <a:rPr lang="zh-CN" altLang="en-US" smtClean="0"/>
              <a:t>2023/9/1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5D2F86-295F-482E-94FC-F9184B0F3E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6162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49666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3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5.xml"/><Relationship Id="rId7" Type="http://schemas.openxmlformats.org/officeDocument/2006/relationships/image" Target="../media/image35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34.jpe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tags" Target="../tags/tag8.xml"/><Relationship Id="rId7" Type="http://schemas.openxmlformats.org/officeDocument/2006/relationships/notesSlide" Target="../notesSlides/notesSlide1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10.xml"/><Relationship Id="rId10" Type="http://schemas.openxmlformats.org/officeDocument/2006/relationships/image" Target="../media/image40.png"/><Relationship Id="rId4" Type="http://schemas.openxmlformats.org/officeDocument/2006/relationships/tags" Target="../tags/tag9.xml"/><Relationship Id="rId9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41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gif"/><Relationship Id="rId7" Type="http://schemas.microsoft.com/office/2007/relationships/hdphoto" Target="../media/hdphoto5.wdp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microsoft.com/office/2007/relationships/hdphoto" Target="../media/hdphoto4.wdp"/><Relationship Id="rId4" Type="http://schemas.openxmlformats.org/officeDocument/2006/relationships/image" Target="../media/image12.png"/><Relationship Id="rId9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gif"/><Relationship Id="rId7" Type="http://schemas.microsoft.com/office/2007/relationships/hdphoto" Target="../media/hdphoto5.wdp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microsoft.com/office/2007/relationships/hdphoto" Target="../media/hdphoto4.wdp"/><Relationship Id="rId4" Type="http://schemas.openxmlformats.org/officeDocument/2006/relationships/image" Target="../media/image12.png"/><Relationship Id="rId9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gif"/><Relationship Id="rId7" Type="http://schemas.microsoft.com/office/2007/relationships/hdphoto" Target="../media/hdphoto5.wdp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microsoft.com/office/2007/relationships/hdphoto" Target="../media/hdphoto4.wdp"/><Relationship Id="rId4" Type="http://schemas.openxmlformats.org/officeDocument/2006/relationships/image" Target="../media/image12.png"/><Relationship Id="rId9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7.wdp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239;p8"/>
          <p:cNvGrpSpPr/>
          <p:nvPr/>
        </p:nvGrpSpPr>
        <p:grpSpPr>
          <a:xfrm rot="9066581">
            <a:off x="-353521" y="-1155151"/>
            <a:ext cx="957529" cy="4380768"/>
            <a:chOff x="8286350" y="2240498"/>
            <a:chExt cx="957493" cy="4380603"/>
          </a:xfrm>
        </p:grpSpPr>
        <p:sp>
          <p:nvSpPr>
            <p:cNvPr id="7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16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" name="Google Shape;267;p8"/>
          <p:cNvGrpSpPr/>
          <p:nvPr/>
        </p:nvGrpSpPr>
        <p:grpSpPr>
          <a:xfrm rot="-8252710">
            <a:off x="11052188" y="-1820622"/>
            <a:ext cx="957480" cy="4380546"/>
            <a:chOff x="8286350" y="2240498"/>
            <a:chExt cx="957493" cy="4380603"/>
          </a:xfrm>
        </p:grpSpPr>
        <p:sp>
          <p:nvSpPr>
            <p:cNvPr id="34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4" name="Picture 4" descr="C:\Users\HP\Desktop\peach-5309315_1280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371" y="3706790"/>
            <a:ext cx="2952207" cy="30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3E98AD-219D-D785-DBC0-8535F9C8C2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986" y="1903944"/>
            <a:ext cx="10364098" cy="295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4051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14"/>
          <p:cNvSpPr>
            <a:spLocks noChangeArrowheads="1"/>
          </p:cNvSpPr>
          <p:nvPr/>
        </p:nvSpPr>
        <p:spPr bwMode="auto">
          <a:xfrm>
            <a:off x="-760272" y="15990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" name="Google Shape;107;p5"/>
          <p:cNvSpPr/>
          <p:nvPr/>
        </p:nvSpPr>
        <p:spPr>
          <a:xfrm>
            <a:off x="770962" y="303639"/>
            <a:ext cx="10603380" cy="5817991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000000">
              <a:alpha val="10610"/>
            </a:srgbClr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6" name="Google Shape;108;p5"/>
          <p:cNvSpPr/>
          <p:nvPr/>
        </p:nvSpPr>
        <p:spPr>
          <a:xfrm>
            <a:off x="543091" y="270832"/>
            <a:ext cx="11521090" cy="6409617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C7F2AD-F363-054D-2B79-024FF8275BB0}"/>
              </a:ext>
            </a:extLst>
          </p:cNvPr>
          <p:cNvSpPr txBox="1"/>
          <p:nvPr/>
        </p:nvSpPr>
        <p:spPr>
          <a:xfrm>
            <a:off x="1114425" y="561975"/>
            <a:ext cx="10906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Thời Ai cập cổ đại cổ người dùng hình vẽ để biểu diễn số.</a:t>
            </a:r>
            <a:endParaRPr lang="en-US" sz="32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9E7DB9-EE33-1DFF-4B92-6E9E205B7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224" y="1547812"/>
            <a:ext cx="4538479" cy="28241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EE2425-7AC3-9FDB-6933-8CA626F61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3325" y="1276350"/>
            <a:ext cx="3409950" cy="41701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65C9C5-BB73-3DF1-C77C-2D69E96CB224}"/>
              </a:ext>
            </a:extLst>
          </p:cNvPr>
          <p:cNvSpPr txBox="1"/>
          <p:nvPr/>
        </p:nvSpPr>
        <p:spPr>
          <a:xfrm>
            <a:off x="1047750" y="4667250"/>
            <a:ext cx="6762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spc="-3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Ngày nay, để biểu diễn số người ta dùng các chữ số Ả rập</a:t>
            </a:r>
            <a:r>
              <a:rPr lang="en-US" sz="2800" b="1" spc="-3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1, 2, 3, 4, 5, 6, 7, 8, 9, 0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383D004-83C1-9CF4-5EAB-E21ABB754A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200" y="5653087"/>
            <a:ext cx="8039100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013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14"/>
          <p:cNvSpPr>
            <a:spLocks noChangeArrowheads="1"/>
          </p:cNvSpPr>
          <p:nvPr/>
        </p:nvSpPr>
        <p:spPr bwMode="auto">
          <a:xfrm>
            <a:off x="-760272" y="15990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" name="Google Shape;107;p5"/>
          <p:cNvSpPr/>
          <p:nvPr/>
        </p:nvSpPr>
        <p:spPr>
          <a:xfrm>
            <a:off x="770962" y="303639"/>
            <a:ext cx="10603380" cy="5817991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000000">
              <a:alpha val="10610"/>
            </a:srgbClr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6" name="Google Shape;108;p5"/>
          <p:cNvSpPr/>
          <p:nvPr/>
        </p:nvSpPr>
        <p:spPr>
          <a:xfrm>
            <a:off x="543091" y="270832"/>
            <a:ext cx="11521090" cy="6409617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2050" name="Picture 2" descr="C:\Users\HP\Desktop\cartoon-orange-cartoon-clipart-orange-clipart-png-image-103250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67" b="100000" l="2262" r="985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535" y="7890510"/>
            <a:ext cx="3258289" cy="300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b="47989"/>
          <a:stretch/>
        </p:blipFill>
        <p:spPr bwMode="auto">
          <a:xfrm>
            <a:off x="1634316" y="8267481"/>
            <a:ext cx="2020569" cy="198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C:\Users\HP\Desktop\peach-5309315_1280-removebg-preview.png">
            <a:extLst>
              <a:ext uri="{FF2B5EF4-FFF2-40B4-BE49-F238E27FC236}">
                <a16:creationId xmlns:a16="http://schemas.microsoft.com/office/drawing/2014/main" id="{65B84150-644D-1355-96BF-D7F5E5DB2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60728" y="3468665"/>
            <a:ext cx="3149347" cy="30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4189FF64-9AFC-BAB2-5C1F-096088A3D8F2}"/>
              </a:ext>
            </a:extLst>
          </p:cNvPr>
          <p:cNvSpPr/>
          <p:nvPr/>
        </p:nvSpPr>
        <p:spPr>
          <a:xfrm>
            <a:off x="1673963" y="1047751"/>
            <a:ext cx="6412762" cy="1972340"/>
          </a:xfrm>
          <a:prstGeom prst="wedgeRoundRectCallout">
            <a:avLst>
              <a:gd name="adj1" fmla="val 994"/>
              <a:gd name="adj2" fmla="val 73424"/>
              <a:gd name="adj3" fmla="val 16667"/>
            </a:avLst>
          </a:prstGeom>
          <a:solidFill>
            <a:srgbClr val="FF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 số tự nhiên xuất hiện nhằm mục đích gì?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78BBC359-0216-31C9-1486-A91D6359A31D}"/>
              </a:ext>
            </a:extLst>
          </p:cNvPr>
          <p:cNvSpPr/>
          <p:nvPr/>
        </p:nvSpPr>
        <p:spPr>
          <a:xfrm>
            <a:off x="5417288" y="3619501"/>
            <a:ext cx="6412762" cy="1295399"/>
          </a:xfrm>
          <a:prstGeom prst="wedgeRoundRectCallout">
            <a:avLst>
              <a:gd name="adj1" fmla="val -60944"/>
              <a:gd name="adj2" fmla="val -16884"/>
              <a:gd name="adj3" fmla="val 16667"/>
            </a:avLst>
          </a:prstGeom>
          <a:solidFill>
            <a:srgbClr val="FF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 tựu lớn nhất của số tự nhiên là gì?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3047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8;p5"/>
          <p:cNvSpPr/>
          <p:nvPr/>
        </p:nvSpPr>
        <p:spPr>
          <a:xfrm>
            <a:off x="212652" y="140899"/>
            <a:ext cx="11770241" cy="6409617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CE84C83-C8DC-4177-C797-D38032782F3C}"/>
              </a:ext>
            </a:extLst>
          </p:cNvPr>
          <p:cNvSpPr/>
          <p:nvPr/>
        </p:nvSpPr>
        <p:spPr>
          <a:xfrm>
            <a:off x="2533650" y="428263"/>
            <a:ext cx="7524749" cy="8099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8E341C-7B8F-234B-E232-A5A7B7A680C7}"/>
              </a:ext>
            </a:extLst>
          </p:cNvPr>
          <p:cNvSpPr txBox="1"/>
          <p:nvPr/>
        </p:nvSpPr>
        <p:spPr>
          <a:xfrm>
            <a:off x="400050" y="1819275"/>
            <a:ext cx="11172825" cy="3175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0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vi-VN" sz="3200" b="1" i="0" u="none" strike="noStrike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Những khái niệm đầu tiên về số tự nhiên đã có từ thời cổ xưa.</a:t>
            </a:r>
            <a:endParaRPr lang="en-US" sz="3200" b="1" i="0" u="none" strike="noStrike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 algn="just" rtl="0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vi-VN" sz="3200" b="1" i="0" u="none" strike="noStrike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Những khái niệm đó phát sinh từ việc đếm các đồ vật, con người, vật nuôi, hoa quả,... </a:t>
            </a:r>
            <a:endParaRPr lang="en-US" sz="3200" b="1" i="0" u="none" strike="noStrike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 algn="just" rtl="0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vi-VN" sz="3200" b="1" i="0" u="none" strike="noStrike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Kết quả của phép đếm là các số một, hai, ba,... Các số đó ngày nay gọi là số tự nhiên.</a:t>
            </a:r>
            <a:endParaRPr lang="vi-VN" sz="32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6075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8;p5"/>
          <p:cNvSpPr/>
          <p:nvPr/>
        </p:nvSpPr>
        <p:spPr>
          <a:xfrm>
            <a:off x="212652" y="140899"/>
            <a:ext cx="11770241" cy="6409617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CE84C83-C8DC-4177-C797-D38032782F3C}"/>
              </a:ext>
            </a:extLst>
          </p:cNvPr>
          <p:cNvSpPr/>
          <p:nvPr/>
        </p:nvSpPr>
        <p:spPr>
          <a:xfrm>
            <a:off x="2057400" y="428263"/>
            <a:ext cx="8115300" cy="8099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8E341C-7B8F-234B-E232-A5A7B7A680C7}"/>
              </a:ext>
            </a:extLst>
          </p:cNvPr>
          <p:cNvSpPr txBox="1"/>
          <p:nvPr/>
        </p:nvSpPr>
        <p:spPr>
          <a:xfrm>
            <a:off x="400050" y="1819275"/>
            <a:ext cx="111728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vi-VN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 số: 0; 1; 2; 3; 4; 5; 6; 7; 8; 9; 10; ...; 100; ... ; 1000; ... là các số tự nhiên.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3959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8;p5"/>
          <p:cNvSpPr/>
          <p:nvPr/>
        </p:nvSpPr>
        <p:spPr>
          <a:xfrm>
            <a:off x="212652" y="140899"/>
            <a:ext cx="11770241" cy="6409617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CE84C83-C8DC-4177-C797-D38032782F3C}"/>
              </a:ext>
            </a:extLst>
          </p:cNvPr>
          <p:cNvSpPr/>
          <p:nvPr/>
        </p:nvSpPr>
        <p:spPr>
          <a:xfrm>
            <a:off x="2562225" y="190138"/>
            <a:ext cx="7496174" cy="8099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8E341C-7B8F-234B-E232-A5A7B7A680C7}"/>
              </a:ext>
            </a:extLst>
          </p:cNvPr>
          <p:cNvSpPr txBox="1"/>
          <p:nvPr/>
        </p:nvSpPr>
        <p:spPr>
          <a:xfrm>
            <a:off x="447675" y="1171575"/>
            <a:ext cx="11172825" cy="1818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tự nhiên sắp xếp theo thứ tự từ bé đến lớn tạo thành dãy số tự nhiên. </a:t>
            </a:r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>
              <a:spcAft>
                <a:spcPts val="500"/>
              </a:spcAft>
            </a:pP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0; 1; 2; 3; 4; 5;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6; 7;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8;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9; 10;.....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0A5AFF-4080-EE5C-3288-A028BDA8D6FC}"/>
              </a:ext>
            </a:extLst>
          </p:cNvPr>
          <p:cNvSpPr txBox="1"/>
          <p:nvPr/>
        </p:nvSpPr>
        <p:spPr>
          <a:xfrm>
            <a:off x="342900" y="3171825"/>
            <a:ext cx="11172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dãy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nhiên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diễn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nhiên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tia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vi-VN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2B2A2A-9E38-9595-E53B-ABFA469CA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4514850"/>
            <a:ext cx="8629650" cy="990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456AEC-679F-1E77-2D36-56D0EE297CF7}"/>
              </a:ext>
            </a:extLst>
          </p:cNvPr>
          <p:cNvSpPr txBox="1"/>
          <p:nvPr/>
        </p:nvSpPr>
        <p:spPr>
          <a:xfrm>
            <a:off x="1209675" y="5629275"/>
            <a:ext cx="9163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ứng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điêm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gốc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tia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nhiên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ứng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điểm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tia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Tia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kéo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dài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mãi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mãi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65AAC6B-D3DD-A45F-5219-ACEBE728F8D6}"/>
              </a:ext>
            </a:extLst>
          </p:cNvPr>
          <p:cNvSpPr/>
          <p:nvPr/>
        </p:nvSpPr>
        <p:spPr>
          <a:xfrm>
            <a:off x="1981200" y="5048250"/>
            <a:ext cx="314325" cy="4476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1114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2" grpId="0" build="p"/>
      <p:bldP spid="4" grpId="0" build="p"/>
      <p:bldP spid="8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8;p5"/>
          <p:cNvSpPr/>
          <p:nvPr/>
        </p:nvSpPr>
        <p:spPr>
          <a:xfrm>
            <a:off x="212652" y="140899"/>
            <a:ext cx="11770241" cy="6409617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CE84C83-C8DC-4177-C797-D38032782F3C}"/>
              </a:ext>
            </a:extLst>
          </p:cNvPr>
          <p:cNvSpPr/>
          <p:nvPr/>
        </p:nvSpPr>
        <p:spPr>
          <a:xfrm>
            <a:off x="762000" y="428263"/>
            <a:ext cx="10706100" cy="8099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C08E51-81B8-DBED-E174-667C2E729A98}"/>
              </a:ext>
            </a:extLst>
          </p:cNvPr>
          <p:cNvSpPr txBox="1"/>
          <p:nvPr/>
        </p:nvSpPr>
        <p:spPr>
          <a:xfrm>
            <a:off x="1085850" y="1666875"/>
            <a:ext cx="9944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</a:rPr>
              <a:t>Thêm 1 vào bất cứ số nào cũng được số tự nhiên liền sau đó. Vì vậy, </a:t>
            </a:r>
            <a:r>
              <a:rPr lang="vi-VN" sz="3200" b="1" dirty="0">
                <a:latin typeface="Cambria" panose="02040503050406030204" pitchFamily="18" charset="0"/>
                <a:ea typeface="Cambria" panose="02040503050406030204" pitchFamily="18" charset="0"/>
              </a:rPr>
              <a:t>không có số tự nhiên lớn nhất và dãy số tự nhiên có thể kéo dài mãi.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A2C91C3C-3CBF-D935-B038-BF09A21B732F}"/>
              </a:ext>
            </a:extLst>
          </p:cNvPr>
          <p:cNvGrpSpPr>
            <a:grpSpLocks/>
          </p:cNvGrpSpPr>
          <p:nvPr/>
        </p:nvGrpSpPr>
        <p:grpSpPr bwMode="auto">
          <a:xfrm>
            <a:off x="2511970" y="3590743"/>
            <a:ext cx="6718300" cy="904875"/>
            <a:chOff x="760" y="1392"/>
            <a:chExt cx="4232" cy="570"/>
          </a:xfrm>
        </p:grpSpPr>
        <p:sp>
          <p:nvSpPr>
            <p:cNvPr id="6" name="Text Box 18">
              <a:extLst>
                <a:ext uri="{FF2B5EF4-FFF2-40B4-BE49-F238E27FC236}">
                  <a16:creationId xmlns:a16="http://schemas.microsoft.com/office/drawing/2014/main" id="{4E758010-09A3-2F21-1C70-8F3F251766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0" y="1600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7" name="Text Box 19">
              <a:extLst>
                <a:ext uri="{FF2B5EF4-FFF2-40B4-BE49-F238E27FC236}">
                  <a16:creationId xmlns:a16="http://schemas.microsoft.com/office/drawing/2014/main" id="{A2F9DDE3-B9A6-94F3-319A-43AB220CB7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0" y="1608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8" name="Text Box 20">
              <a:extLst>
                <a:ext uri="{FF2B5EF4-FFF2-40B4-BE49-F238E27FC236}">
                  <a16:creationId xmlns:a16="http://schemas.microsoft.com/office/drawing/2014/main" id="{8AF367C1-3728-FC3F-4724-BC8FA5DEC1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0" y="1600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9" name="Text Box 21">
              <a:extLst>
                <a:ext uri="{FF2B5EF4-FFF2-40B4-BE49-F238E27FC236}">
                  <a16:creationId xmlns:a16="http://schemas.microsoft.com/office/drawing/2014/main" id="{B6700FCB-50F0-B530-2116-BCDDD6DD01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8" y="1608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0" name="Text Box 22">
              <a:extLst>
                <a:ext uri="{FF2B5EF4-FFF2-40B4-BE49-F238E27FC236}">
                  <a16:creationId xmlns:a16="http://schemas.microsoft.com/office/drawing/2014/main" id="{49EC5CA0-F331-52F5-8017-841429BC87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2" y="1608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1" name="Text Box 23">
              <a:extLst>
                <a:ext uri="{FF2B5EF4-FFF2-40B4-BE49-F238E27FC236}">
                  <a16:creationId xmlns:a16="http://schemas.microsoft.com/office/drawing/2014/main" id="{F4B5CCFE-FEFC-50C7-FD7C-297EA3E401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2" y="1616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12" name="Text Box 24">
              <a:extLst>
                <a:ext uri="{FF2B5EF4-FFF2-40B4-BE49-F238E27FC236}">
                  <a16:creationId xmlns:a16="http://schemas.microsoft.com/office/drawing/2014/main" id="{AB793356-1612-78C1-4382-CEE3873FEE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2" y="1608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13" name="Text Box 25">
              <a:extLst>
                <a:ext uri="{FF2B5EF4-FFF2-40B4-BE49-F238E27FC236}">
                  <a16:creationId xmlns:a16="http://schemas.microsoft.com/office/drawing/2014/main" id="{F0E50E6B-7F0D-BFA7-210C-D54B959939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40" y="1616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</a:p>
          </p:txBody>
        </p:sp>
        <p:sp>
          <p:nvSpPr>
            <p:cNvPr id="14" name="Text Box 26">
              <a:extLst>
                <a:ext uri="{FF2B5EF4-FFF2-40B4-BE49-F238E27FC236}">
                  <a16:creationId xmlns:a16="http://schemas.microsoft.com/office/drawing/2014/main" id="{311441F8-4CEF-D1A8-B9ED-4FE324DAA6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0" y="1632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15" name="Text Box 27">
              <a:extLst>
                <a:ext uri="{FF2B5EF4-FFF2-40B4-BE49-F238E27FC236}">
                  <a16:creationId xmlns:a16="http://schemas.microsoft.com/office/drawing/2014/main" id="{CC3BDDA1-9F63-77DB-1DD8-1650C947C9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1632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</a:t>
              </a:r>
            </a:p>
          </p:txBody>
        </p:sp>
        <p:grpSp>
          <p:nvGrpSpPr>
            <p:cNvPr id="16" name="Group 29">
              <a:extLst>
                <a:ext uri="{FF2B5EF4-FFF2-40B4-BE49-F238E27FC236}">
                  <a16:creationId xmlns:a16="http://schemas.microsoft.com/office/drawing/2014/main" id="{052452E6-6CC4-044A-BE03-D25FD5654B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1392"/>
              <a:ext cx="4128" cy="192"/>
              <a:chOff x="864" y="1392"/>
              <a:chExt cx="4128" cy="192"/>
            </a:xfrm>
          </p:grpSpPr>
          <p:sp>
            <p:nvSpPr>
              <p:cNvPr id="18" name="Line 6">
                <a:extLst>
                  <a:ext uri="{FF2B5EF4-FFF2-40B4-BE49-F238E27FC236}">
                    <a16:creationId xmlns:a16="http://schemas.microsoft.com/office/drawing/2014/main" id="{F6879C7D-40CB-CA0C-128F-1CD52A142E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" y="1488"/>
                <a:ext cx="4128" cy="0"/>
              </a:xfrm>
              <a:prstGeom prst="line">
                <a:avLst/>
              </a:prstGeom>
              <a:noFill/>
              <a:ln w="38100">
                <a:solidFill>
                  <a:srgbClr val="00206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Line 7">
                <a:extLst>
                  <a:ext uri="{FF2B5EF4-FFF2-40B4-BE49-F238E27FC236}">
                    <a16:creationId xmlns:a16="http://schemas.microsoft.com/office/drawing/2014/main" id="{5690E582-39E7-57E8-E87D-EA11063172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" name="Line 8">
                <a:extLst>
                  <a:ext uri="{FF2B5EF4-FFF2-40B4-BE49-F238E27FC236}">
                    <a16:creationId xmlns:a16="http://schemas.microsoft.com/office/drawing/2014/main" id="{958CB6D7-A15F-651D-A1ED-834BB580FB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8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Line 9">
                <a:extLst>
                  <a:ext uri="{FF2B5EF4-FFF2-40B4-BE49-F238E27FC236}">
                    <a16:creationId xmlns:a16="http://schemas.microsoft.com/office/drawing/2014/main" id="{53085B3F-B0D5-EAD0-4331-CBB992D79B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" name="Line 10">
                <a:extLst>
                  <a:ext uri="{FF2B5EF4-FFF2-40B4-BE49-F238E27FC236}">
                    <a16:creationId xmlns:a16="http://schemas.microsoft.com/office/drawing/2014/main" id="{03B4E7C5-6F4E-7630-F561-9CC671E0E7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16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Line 11">
                <a:extLst>
                  <a:ext uri="{FF2B5EF4-FFF2-40B4-BE49-F238E27FC236}">
                    <a16:creationId xmlns:a16="http://schemas.microsoft.com/office/drawing/2014/main" id="{2346CB55-9F37-A788-97F3-09308D1F01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0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" name="Line 12">
                <a:extLst>
                  <a:ext uri="{FF2B5EF4-FFF2-40B4-BE49-F238E27FC236}">
                    <a16:creationId xmlns:a16="http://schemas.microsoft.com/office/drawing/2014/main" id="{09B40D04-889D-B74D-9765-3768C1C2EE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4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Line 13">
                <a:extLst>
                  <a:ext uri="{FF2B5EF4-FFF2-40B4-BE49-F238E27FC236}">
                    <a16:creationId xmlns:a16="http://schemas.microsoft.com/office/drawing/2014/main" id="{57832FFF-DAD8-D91C-3F14-F51A409664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" name="Line 14">
                <a:extLst>
                  <a:ext uri="{FF2B5EF4-FFF2-40B4-BE49-F238E27FC236}">
                    <a16:creationId xmlns:a16="http://schemas.microsoft.com/office/drawing/2014/main" id="{8B667E45-B872-0601-AD8D-3E0F6F14C1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52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Line 15">
                <a:extLst>
                  <a:ext uri="{FF2B5EF4-FFF2-40B4-BE49-F238E27FC236}">
                    <a16:creationId xmlns:a16="http://schemas.microsoft.com/office/drawing/2014/main" id="{E98ECD80-F6F8-0786-2F58-5DC4CA44FD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36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" name="Line 16">
                <a:extLst>
                  <a:ext uri="{FF2B5EF4-FFF2-40B4-BE49-F238E27FC236}">
                    <a16:creationId xmlns:a16="http://schemas.microsoft.com/office/drawing/2014/main" id="{4E7C5115-C60C-3EB0-7DF1-110F221148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0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Line 28">
                <a:extLst>
                  <a:ext uri="{FF2B5EF4-FFF2-40B4-BE49-F238E27FC236}">
                    <a16:creationId xmlns:a16="http://schemas.microsoft.com/office/drawing/2014/main" id="{6E376A20-8F6D-E801-76BA-32F8D4712A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04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7" name="Text Box 30">
              <a:extLst>
                <a:ext uri="{FF2B5EF4-FFF2-40B4-BE49-F238E27FC236}">
                  <a16:creationId xmlns:a16="http://schemas.microsoft.com/office/drawing/2014/main" id="{B7A3E8F4-541A-6A20-D99B-1D997AFAF9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1632"/>
              <a:ext cx="36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9CA8968-4FF2-9BBF-A1AA-4AE68CF382D4}"/>
              </a:ext>
            </a:extLst>
          </p:cNvPr>
          <p:cNvSpPr txBox="1"/>
          <p:nvPr/>
        </p:nvSpPr>
        <p:spPr>
          <a:xfrm>
            <a:off x="1057275" y="4857750"/>
            <a:ext cx="103346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spcBef>
                <a:spcPts val="600"/>
              </a:spcBef>
              <a:spcAft>
                <a:spcPts val="600"/>
              </a:spcAft>
            </a:pPr>
            <a:r>
              <a:rPr lang="vi-VN" sz="32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Chẳng hạn, số 1 000 000 thêm 1 được số tự nhiên liền sau là 1 000 001, số 1 000 001 thêm 1 được một số tự nhiên liền sau là 1 000 002, ...</a:t>
            </a:r>
            <a:endParaRPr lang="en-US" sz="32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224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8;p5"/>
          <p:cNvSpPr/>
          <p:nvPr/>
        </p:nvSpPr>
        <p:spPr>
          <a:xfrm>
            <a:off x="212652" y="140899"/>
            <a:ext cx="11770241" cy="6409617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 33">
            <a:extLst>
              <a:ext uri="{FF2B5EF4-FFF2-40B4-BE49-F238E27FC236}">
                <a16:creationId xmlns:a16="http://schemas.microsoft.com/office/drawing/2014/main" id="{0E406B2F-E637-0B39-DD74-8F32E8643F09}"/>
              </a:ext>
            </a:extLst>
          </p:cNvPr>
          <p:cNvGrpSpPr>
            <a:grpSpLocks/>
          </p:cNvGrpSpPr>
          <p:nvPr/>
        </p:nvGrpSpPr>
        <p:grpSpPr bwMode="auto">
          <a:xfrm>
            <a:off x="2359570" y="561793"/>
            <a:ext cx="6718300" cy="904875"/>
            <a:chOff x="760" y="1392"/>
            <a:chExt cx="4232" cy="570"/>
          </a:xfrm>
        </p:grpSpPr>
        <p:sp>
          <p:nvSpPr>
            <p:cNvPr id="4" name="Text Box 18">
              <a:extLst>
                <a:ext uri="{FF2B5EF4-FFF2-40B4-BE49-F238E27FC236}">
                  <a16:creationId xmlns:a16="http://schemas.microsoft.com/office/drawing/2014/main" id="{C7CE8923-733A-1A21-7288-0C98604010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0" y="1600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6" name="Text Box 19">
              <a:extLst>
                <a:ext uri="{FF2B5EF4-FFF2-40B4-BE49-F238E27FC236}">
                  <a16:creationId xmlns:a16="http://schemas.microsoft.com/office/drawing/2014/main" id="{66E3A62A-08FD-92D5-2E2B-03096C6AD9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0" y="1608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7" name="Text Box 20">
              <a:extLst>
                <a:ext uri="{FF2B5EF4-FFF2-40B4-BE49-F238E27FC236}">
                  <a16:creationId xmlns:a16="http://schemas.microsoft.com/office/drawing/2014/main" id="{2BE66A1C-5F5A-3A28-9E29-29AF73DA6B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0" y="1600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9" name="Text Box 21">
              <a:extLst>
                <a:ext uri="{FF2B5EF4-FFF2-40B4-BE49-F238E27FC236}">
                  <a16:creationId xmlns:a16="http://schemas.microsoft.com/office/drawing/2014/main" id="{5471C594-03AA-D2FE-BDA3-EB989D5A9A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8" y="1608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40" name="Text Box 22">
              <a:extLst>
                <a:ext uri="{FF2B5EF4-FFF2-40B4-BE49-F238E27FC236}">
                  <a16:creationId xmlns:a16="http://schemas.microsoft.com/office/drawing/2014/main" id="{2C2C6319-6B73-90BC-401C-1392DA5650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2" y="1608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41" name="Text Box 23">
              <a:extLst>
                <a:ext uri="{FF2B5EF4-FFF2-40B4-BE49-F238E27FC236}">
                  <a16:creationId xmlns:a16="http://schemas.microsoft.com/office/drawing/2014/main" id="{4A6A35B9-A014-D946-9CF5-6C3FB119DD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2" y="1616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42" name="Text Box 24">
              <a:extLst>
                <a:ext uri="{FF2B5EF4-FFF2-40B4-BE49-F238E27FC236}">
                  <a16:creationId xmlns:a16="http://schemas.microsoft.com/office/drawing/2014/main" id="{40138F9F-A931-0E63-24FD-B8101206FC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2" y="1608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43" name="Text Box 25">
              <a:extLst>
                <a:ext uri="{FF2B5EF4-FFF2-40B4-BE49-F238E27FC236}">
                  <a16:creationId xmlns:a16="http://schemas.microsoft.com/office/drawing/2014/main" id="{44B1578F-D310-8597-8E86-1C08F3016C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40" y="1616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</a:p>
          </p:txBody>
        </p:sp>
        <p:sp>
          <p:nvSpPr>
            <p:cNvPr id="44" name="Text Box 26">
              <a:extLst>
                <a:ext uri="{FF2B5EF4-FFF2-40B4-BE49-F238E27FC236}">
                  <a16:creationId xmlns:a16="http://schemas.microsoft.com/office/drawing/2014/main" id="{AC3F2B76-5F1A-8844-E49F-B211309C86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0" y="1632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45" name="Text Box 27">
              <a:extLst>
                <a:ext uri="{FF2B5EF4-FFF2-40B4-BE49-F238E27FC236}">
                  <a16:creationId xmlns:a16="http://schemas.microsoft.com/office/drawing/2014/main" id="{45A17C81-FADF-A2F4-9605-A0AC792B5D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1632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</a:t>
              </a:r>
            </a:p>
          </p:txBody>
        </p:sp>
        <p:grpSp>
          <p:nvGrpSpPr>
            <p:cNvPr id="46" name="Group 29">
              <a:extLst>
                <a:ext uri="{FF2B5EF4-FFF2-40B4-BE49-F238E27FC236}">
                  <a16:creationId xmlns:a16="http://schemas.microsoft.com/office/drawing/2014/main" id="{62126516-C9AC-BD51-FA2A-0035873BD4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1392"/>
              <a:ext cx="4128" cy="192"/>
              <a:chOff x="864" y="1392"/>
              <a:chExt cx="4128" cy="192"/>
            </a:xfrm>
          </p:grpSpPr>
          <p:sp>
            <p:nvSpPr>
              <p:cNvPr id="48" name="Line 6">
                <a:extLst>
                  <a:ext uri="{FF2B5EF4-FFF2-40B4-BE49-F238E27FC236}">
                    <a16:creationId xmlns:a16="http://schemas.microsoft.com/office/drawing/2014/main" id="{EE7B65C5-B073-D83C-1D69-CB26E735B2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" y="1488"/>
                <a:ext cx="4128" cy="0"/>
              </a:xfrm>
              <a:prstGeom prst="line">
                <a:avLst/>
              </a:prstGeom>
              <a:noFill/>
              <a:ln w="38100">
                <a:solidFill>
                  <a:srgbClr val="00206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" name="Line 7">
                <a:extLst>
                  <a:ext uri="{FF2B5EF4-FFF2-40B4-BE49-F238E27FC236}">
                    <a16:creationId xmlns:a16="http://schemas.microsoft.com/office/drawing/2014/main" id="{B8ECA7FD-F5C2-18BD-2B7A-5580D4C416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" name="Line 8">
                <a:extLst>
                  <a:ext uri="{FF2B5EF4-FFF2-40B4-BE49-F238E27FC236}">
                    <a16:creationId xmlns:a16="http://schemas.microsoft.com/office/drawing/2014/main" id="{235F91ED-FD18-BEE9-2264-30AE8C2F47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8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" name="Line 9">
                <a:extLst>
                  <a:ext uri="{FF2B5EF4-FFF2-40B4-BE49-F238E27FC236}">
                    <a16:creationId xmlns:a16="http://schemas.microsoft.com/office/drawing/2014/main" id="{435DC67D-7CF3-2515-ACCF-4A7BEA9E61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" name="Line 10">
                <a:extLst>
                  <a:ext uri="{FF2B5EF4-FFF2-40B4-BE49-F238E27FC236}">
                    <a16:creationId xmlns:a16="http://schemas.microsoft.com/office/drawing/2014/main" id="{DA128619-F9C5-7692-E93A-24920E455B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16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3" name="Line 11">
                <a:extLst>
                  <a:ext uri="{FF2B5EF4-FFF2-40B4-BE49-F238E27FC236}">
                    <a16:creationId xmlns:a16="http://schemas.microsoft.com/office/drawing/2014/main" id="{F81BB45F-9F43-EEEF-FB72-A71AD1E6B6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0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4" name="Line 12">
                <a:extLst>
                  <a:ext uri="{FF2B5EF4-FFF2-40B4-BE49-F238E27FC236}">
                    <a16:creationId xmlns:a16="http://schemas.microsoft.com/office/drawing/2014/main" id="{9D8A27B5-AD98-3990-F5A3-6B98D70C4A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4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5" name="Line 13">
                <a:extLst>
                  <a:ext uri="{FF2B5EF4-FFF2-40B4-BE49-F238E27FC236}">
                    <a16:creationId xmlns:a16="http://schemas.microsoft.com/office/drawing/2014/main" id="{CCBC9328-A09C-B023-3368-8DC9B9157E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6" name="Line 14">
                <a:extLst>
                  <a:ext uri="{FF2B5EF4-FFF2-40B4-BE49-F238E27FC236}">
                    <a16:creationId xmlns:a16="http://schemas.microsoft.com/office/drawing/2014/main" id="{9047F066-2055-7F32-5CA1-6B70D9ACAC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52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7" name="Line 15">
                <a:extLst>
                  <a:ext uri="{FF2B5EF4-FFF2-40B4-BE49-F238E27FC236}">
                    <a16:creationId xmlns:a16="http://schemas.microsoft.com/office/drawing/2014/main" id="{DA5FC7F9-3961-489F-7368-EB116FD2EA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36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8" name="Line 16">
                <a:extLst>
                  <a:ext uri="{FF2B5EF4-FFF2-40B4-BE49-F238E27FC236}">
                    <a16:creationId xmlns:a16="http://schemas.microsoft.com/office/drawing/2014/main" id="{1B2BD633-AA7A-B05B-B2FD-D8FCF32674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0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" name="Line 28">
                <a:extLst>
                  <a:ext uri="{FF2B5EF4-FFF2-40B4-BE49-F238E27FC236}">
                    <a16:creationId xmlns:a16="http://schemas.microsoft.com/office/drawing/2014/main" id="{BAEB6381-5F8B-427B-E5E8-6B1F498FC5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04" y="139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47" name="Text Box 30">
              <a:extLst>
                <a:ext uri="{FF2B5EF4-FFF2-40B4-BE49-F238E27FC236}">
                  <a16:creationId xmlns:a16="http://schemas.microsoft.com/office/drawing/2014/main" id="{DCCB773B-D6A9-B176-D356-BD9674A27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1632"/>
              <a:ext cx="36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3C78D8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6F64671-0875-B76D-C72E-82793BB9C09B}"/>
              </a:ext>
            </a:extLst>
          </p:cNvPr>
          <p:cNvSpPr txBox="1"/>
          <p:nvPr/>
        </p:nvSpPr>
        <p:spPr>
          <a:xfrm>
            <a:off x="923925" y="2085975"/>
            <a:ext cx="106299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vi-VN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Bớt 1 ở bất kì số nào (khác số 0) cũng được số tự nhiên liền trước số đó.</a:t>
            </a:r>
            <a:endParaRPr lang="en-US" sz="32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457200" marR="0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vi-VN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Chẳng hạn, bớt 1 ở số 1 được số tự nhiên liền trước số 0. Không có số tự nhiên nào liền trước số 0 nên số 0 là số tự nhiên bé nhất.</a:t>
            </a:r>
            <a:endParaRPr lang="en-US" sz="32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457200" marR="0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vi-VN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 dãy số tự nhiên, hai số liên tiếp thì hơn hoặc kém nhau 1 đơn vị.</a:t>
            </a:r>
            <a:endParaRPr lang="en-US" sz="32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602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8;p5"/>
          <p:cNvSpPr/>
          <p:nvPr/>
        </p:nvSpPr>
        <p:spPr>
          <a:xfrm>
            <a:off x="212652" y="140899"/>
            <a:ext cx="11770241" cy="6409617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A_图片 3">
            <a:extLst>
              <a:ext uri="{FF2B5EF4-FFF2-40B4-BE49-F238E27FC236}">
                <a16:creationId xmlns:a16="http://schemas.microsoft.com/office/drawing/2014/main" id="{AF8E209C-68BF-1456-586B-48AD312604D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0812" y="575952"/>
            <a:ext cx="7594600" cy="7594600"/>
          </a:xfrm>
          <a:prstGeom prst="rect">
            <a:avLst/>
          </a:prstGeom>
        </p:spPr>
      </p:pic>
      <p:pic>
        <p:nvPicPr>
          <p:cNvPr id="6" name="图片 11">
            <a:extLst>
              <a:ext uri="{FF2B5EF4-FFF2-40B4-BE49-F238E27FC236}">
                <a16:creationId xmlns:a16="http://schemas.microsoft.com/office/drawing/2014/main" id="{90F944FC-4E79-FAB9-F58D-6E85A3220C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317" y="119821"/>
            <a:ext cx="8323868" cy="6045000"/>
          </a:xfrm>
          <a:prstGeom prst="rect">
            <a:avLst/>
          </a:prstGeom>
        </p:spPr>
      </p:pic>
      <p:sp>
        <p:nvSpPr>
          <p:cNvPr id="7" name="PA_矩形 5">
            <a:extLst>
              <a:ext uri="{FF2B5EF4-FFF2-40B4-BE49-F238E27FC236}">
                <a16:creationId xmlns:a16="http://schemas.microsoft.com/office/drawing/2014/main" id="{9F7A926C-B953-5B11-08D4-E780986DB14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836692" y="1777636"/>
            <a:ext cx="425311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Đố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các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bạn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số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tự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nhiên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bé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nhất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là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số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nào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迷你简少儿" panose="03000509000000000000" pitchFamily="65" charset="-122"/>
                <a:cs typeface="Calibri" panose="020F0502020204030204" pitchFamily="34" charset="0"/>
              </a:rPr>
              <a:t>?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1238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239;p8"/>
          <p:cNvGrpSpPr/>
          <p:nvPr/>
        </p:nvGrpSpPr>
        <p:grpSpPr>
          <a:xfrm rot="9066581">
            <a:off x="-353521" y="-1155151"/>
            <a:ext cx="957529" cy="4380768"/>
            <a:chOff x="8286350" y="2240498"/>
            <a:chExt cx="957493" cy="4380603"/>
          </a:xfrm>
        </p:grpSpPr>
        <p:sp>
          <p:nvSpPr>
            <p:cNvPr id="7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16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" name="Google Shape;267;p8"/>
          <p:cNvGrpSpPr/>
          <p:nvPr/>
        </p:nvGrpSpPr>
        <p:grpSpPr>
          <a:xfrm rot="-8252710">
            <a:off x="11052188" y="-1820622"/>
            <a:ext cx="957480" cy="4380546"/>
            <a:chOff x="8286350" y="2240498"/>
            <a:chExt cx="957493" cy="4380603"/>
          </a:xfrm>
        </p:grpSpPr>
        <p:sp>
          <p:nvSpPr>
            <p:cNvPr id="34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4" name="Picture 4" descr="C:\Users\HP\Desktop\peach-5309315_1280-removebg-pre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371" y="3706790"/>
            <a:ext cx="2952207" cy="30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79057E-AE99-6D9B-D233-BB0ED640F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292" y="1511939"/>
            <a:ext cx="9364268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4324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14"/>
          <p:cNvSpPr>
            <a:spLocks noChangeArrowheads="1"/>
          </p:cNvSpPr>
          <p:nvPr/>
        </p:nvSpPr>
        <p:spPr bwMode="auto">
          <a:xfrm>
            <a:off x="914400" y="53976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" name="Google Shape;77;p4"/>
          <p:cNvSpPr/>
          <p:nvPr/>
        </p:nvSpPr>
        <p:spPr>
          <a:xfrm rot="9167139">
            <a:off x="-1581753" y="-2913081"/>
            <a:ext cx="15355503" cy="14188112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" name="Google Shape;88;p4"/>
          <p:cNvGrpSpPr/>
          <p:nvPr/>
        </p:nvGrpSpPr>
        <p:grpSpPr>
          <a:xfrm rot="-10661423">
            <a:off x="11146622" y="-787022"/>
            <a:ext cx="957505" cy="4380657"/>
            <a:chOff x="8286350" y="2240498"/>
            <a:chExt cx="957493" cy="4380603"/>
          </a:xfrm>
        </p:grpSpPr>
        <p:sp>
          <p:nvSpPr>
            <p:cNvPr id="15" name="Google Shape;89;p4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90;p4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91;p4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92;p4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93;p4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94;p4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95;p4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96;p4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BC3D045-ACFA-49FF-5FE0-7FEEA4307A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7350" y="300037"/>
            <a:ext cx="4857750" cy="9429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DE8EEC-30FE-8C23-FDEE-93228B565B53}"/>
              </a:ext>
            </a:extLst>
          </p:cNvPr>
          <p:cNvSpPr txBox="1"/>
          <p:nvPr/>
        </p:nvSpPr>
        <p:spPr>
          <a:xfrm>
            <a:off x="1658679" y="1956391"/>
            <a:ext cx="89419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en-US" sz="4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Ba </a:t>
            </a:r>
            <a:r>
              <a:rPr lang="en-US" sz="4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4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nhiên</a:t>
            </a:r>
            <a:r>
              <a:rPr lang="en-US" sz="4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liên</a:t>
            </a:r>
            <a:r>
              <a:rPr lang="en-US" sz="4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tiếp</a:t>
            </a:r>
            <a:r>
              <a:rPr lang="en-US" sz="4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just" latinLnBrk="0"/>
            <a:r>
              <a:rPr lang="en-US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A. 100, 101, 103                B. 199, 200, 201</a:t>
            </a:r>
          </a:p>
          <a:p>
            <a:pPr algn="just" latinLnBrk="0"/>
            <a:r>
              <a:rPr lang="en-US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C. 210, 220, 230                D. 896, 898, 900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E89DD8B-57EF-CFE3-47F4-F3BB542614B7}"/>
              </a:ext>
            </a:extLst>
          </p:cNvPr>
          <p:cNvSpPr/>
          <p:nvPr/>
        </p:nvSpPr>
        <p:spPr>
          <a:xfrm>
            <a:off x="6964326" y="2615609"/>
            <a:ext cx="606055" cy="6060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3884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  <p:bldP spid="8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Users\HP\Desktop\2155855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6" b="90926" l="8619" r="94677">
                        <a14:foregroundMark x1="24461" y1="59815" x2="42079" y2="53148"/>
                        <a14:foregroundMark x1="35741" y1="53148" x2="37896" y2="50185"/>
                        <a14:foregroundMark x1="48542" y1="46204" x2="57921" y2="49352"/>
                        <a14:foregroundMark x1="65526" y1="52222" x2="85932" y2="56019"/>
                        <a14:foregroundMark x1="38783" y1="25556" x2="45120" y2="35370"/>
                        <a14:foregroundMark x1="42966" y1="26481" x2="43980" y2="31759"/>
                        <a14:foregroundMark x1="62484" y1="25556" x2="62231" y2="33333"/>
                        <a14:foregroundMark x1="48542" y1="39352" x2="53992" y2="40463"/>
                        <a14:foregroundMark x1="36375" y1="71574" x2="67681" y2="72407"/>
                        <a14:foregroundMark x1="50063" y1="74259" x2="62231" y2="72407"/>
                        <a14:foregroundMark x1="62484" y1="74444" x2="69835" y2="88704"/>
                        <a14:foregroundMark x1="59189" y1="73981" x2="61217" y2="85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808" y="3020025"/>
            <a:ext cx="2985673" cy="4086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HP\Desktop\77-779068_orange-0-orange-fruit-cartoon-png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3" b="99355" l="0" r="98659">
                        <a14:foregroundMark x1="56463" y1="58280" x2="72317" y2="65054"/>
                        <a14:backgroundMark x1="61463" y1="12258" x2="61463" y2="12258"/>
                        <a14:backgroundMark x1="59024" y1="11398" x2="59024" y2="11398"/>
                        <a14:backgroundMark x1="92073" y1="69032" x2="92073" y2="69032"/>
                        <a14:backgroundMark x1="77927" y1="83333" x2="77927" y2="8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36047" y="0"/>
            <a:ext cx="2070929" cy="219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HP\Desktop\1frl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024" y="-15240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HP\Desktop\62950195-LRG_d8cdf70d-d918-4d6d-a7b5-f63484482087_530x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2075" r="99057">
                        <a14:foregroundMark x1="54151" y1="37077" x2="74906" y2="25231"/>
                        <a14:foregroundMark x1="55472" y1="25231" x2="74151" y2="27385"/>
                        <a14:foregroundMark x1="84151" y1="32154" x2="95472" y2="37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047" y="4443905"/>
            <a:ext cx="2033954" cy="249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6BA573-A319-9AB3-B0DD-CD30561568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42804" y="684550"/>
            <a:ext cx="5877053" cy="429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19101 -1.11111E-6 C 0.27656 -1.11111E-6 0.38242 -0.31481 0.38242 -0.56967 L 0.38242 -1.13889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15" y="-5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14"/>
          <p:cNvSpPr>
            <a:spLocks noChangeArrowheads="1"/>
          </p:cNvSpPr>
          <p:nvPr/>
        </p:nvSpPr>
        <p:spPr bwMode="auto">
          <a:xfrm>
            <a:off x="914400" y="53976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" name="Google Shape;77;p4"/>
          <p:cNvSpPr/>
          <p:nvPr/>
        </p:nvSpPr>
        <p:spPr>
          <a:xfrm rot="9167139">
            <a:off x="-1581753" y="-2913081"/>
            <a:ext cx="15355503" cy="14188112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" name="Google Shape;88;p4"/>
          <p:cNvGrpSpPr/>
          <p:nvPr/>
        </p:nvGrpSpPr>
        <p:grpSpPr>
          <a:xfrm rot="-10661423">
            <a:off x="11146622" y="-787022"/>
            <a:ext cx="957505" cy="4380657"/>
            <a:chOff x="8286350" y="2240498"/>
            <a:chExt cx="957493" cy="4380603"/>
          </a:xfrm>
        </p:grpSpPr>
        <p:sp>
          <p:nvSpPr>
            <p:cNvPr id="15" name="Google Shape;89;p4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90;p4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91;p4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92;p4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93;p4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94;p4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95;p4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96;p4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3E6B000-0939-8B08-ADA5-78158CE9CA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694" y="270466"/>
            <a:ext cx="10557799" cy="9469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C72997-7FC1-51CC-AF8A-1AB020F9BE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196" y="1443561"/>
            <a:ext cx="10015648" cy="4344649"/>
          </a:xfrm>
          <a:prstGeom prst="rect">
            <a:avLst/>
          </a:prstGeom>
        </p:spPr>
      </p:pic>
      <p:pic>
        <p:nvPicPr>
          <p:cNvPr id="11" name="Picture 10" descr="A green tick mark on a black background&#10;&#10;Description automatically generated">
            <a:extLst>
              <a:ext uri="{FF2B5EF4-FFF2-40B4-BE49-F238E27FC236}">
                <a16:creationId xmlns:a16="http://schemas.microsoft.com/office/drawing/2014/main" id="{FB9C8162-03C6-3B03-DC4F-7C4CE31E99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664" y="1560121"/>
            <a:ext cx="1318437" cy="111629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C49670F-A3AE-FAFC-34C9-2605498CB4D9}"/>
              </a:ext>
            </a:extLst>
          </p:cNvPr>
          <p:cNvSpPr/>
          <p:nvPr/>
        </p:nvSpPr>
        <p:spPr>
          <a:xfrm>
            <a:off x="584791" y="5475767"/>
            <a:ext cx="2817628" cy="12865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0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 có số tự nhiên lớn nhất và dãy số tự nhiên có thể kéo dài mãi.</a:t>
            </a:r>
            <a:endParaRPr lang="en-US" sz="20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CE43F2F-224C-CD2B-E0EE-F9F3FE001611}"/>
              </a:ext>
            </a:extLst>
          </p:cNvPr>
          <p:cNvSpPr/>
          <p:nvPr/>
        </p:nvSpPr>
        <p:spPr>
          <a:xfrm>
            <a:off x="4274289" y="5773479"/>
            <a:ext cx="2817628" cy="8718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 0 là số tự nhiên bé nhất. </a:t>
            </a:r>
            <a:endParaRPr lang="en-US" sz="24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 descr="A red x on a black background&#10;&#10;Description automatically generated">
            <a:extLst>
              <a:ext uri="{FF2B5EF4-FFF2-40B4-BE49-F238E27FC236}">
                <a16:creationId xmlns:a16="http://schemas.microsoft.com/office/drawing/2014/main" id="{08692B0B-82E8-D597-F8CC-24F64B6FB6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754" y="2612063"/>
            <a:ext cx="869036" cy="885129"/>
          </a:xfrm>
          <a:prstGeom prst="rect">
            <a:avLst/>
          </a:prstGeom>
        </p:spPr>
      </p:pic>
      <p:pic>
        <p:nvPicPr>
          <p:cNvPr id="27" name="Picture 26" descr="A red x on a black background&#10;&#10;Description automatically generated">
            <a:extLst>
              <a:ext uri="{FF2B5EF4-FFF2-40B4-BE49-F238E27FC236}">
                <a16:creationId xmlns:a16="http://schemas.microsoft.com/office/drawing/2014/main" id="{50AC401A-758B-E591-96F9-4E933C5CA3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475" y="2420677"/>
            <a:ext cx="869036" cy="88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456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  <p:bldP spid="12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239;p8"/>
          <p:cNvGrpSpPr/>
          <p:nvPr/>
        </p:nvGrpSpPr>
        <p:grpSpPr>
          <a:xfrm rot="9066581">
            <a:off x="-353521" y="-1155151"/>
            <a:ext cx="957529" cy="4380768"/>
            <a:chOff x="8286350" y="2240498"/>
            <a:chExt cx="957493" cy="4380603"/>
          </a:xfrm>
        </p:grpSpPr>
        <p:sp>
          <p:nvSpPr>
            <p:cNvPr id="7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16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" name="Google Shape;267;p8"/>
          <p:cNvGrpSpPr/>
          <p:nvPr/>
        </p:nvGrpSpPr>
        <p:grpSpPr>
          <a:xfrm rot="-8252710">
            <a:off x="11052188" y="-1820622"/>
            <a:ext cx="957480" cy="4380546"/>
            <a:chOff x="8286350" y="2240498"/>
            <a:chExt cx="957493" cy="4380603"/>
          </a:xfrm>
        </p:grpSpPr>
        <p:sp>
          <p:nvSpPr>
            <p:cNvPr id="34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4" name="Picture 4" descr="C:\Users\HP\Desktop\peach-5309315_1280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371" y="3706790"/>
            <a:ext cx="2952207" cy="30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ED6B99A-E550-9C87-6691-C04BC0223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281" y="2038918"/>
            <a:ext cx="10364098" cy="282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738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57590"/>
            <a:ext cx="12192000" cy="6915590"/>
          </a:xfrm>
          <a:prstGeom prst="rect">
            <a:avLst/>
          </a:prstGeom>
        </p:spPr>
      </p:pic>
      <p:pic>
        <p:nvPicPr>
          <p:cNvPr id="4" name="PA_图片 3" descr="图片包含 室内, 墙壁&#10;&#10;已生成高可信度的说明">
            <a:extLst>
              <a:ext uri="{FF2B5EF4-FFF2-40B4-BE49-F238E27FC236}">
                <a16:creationId xmlns:a16="http://schemas.microsoft.com/office/drawing/2014/main" id="{8D2525DF-EC91-49FD-8A5E-5D6D548470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41" y="566348"/>
            <a:ext cx="5655905" cy="5571067"/>
          </a:xfrm>
          <a:prstGeom prst="rect">
            <a:avLst/>
          </a:prstGeom>
        </p:spPr>
      </p:pic>
      <p:pic>
        <p:nvPicPr>
          <p:cNvPr id="8" name="PA_图片 7">
            <a:extLst>
              <a:ext uri="{FF2B5EF4-FFF2-40B4-BE49-F238E27FC236}">
                <a16:creationId xmlns:a16="http://schemas.microsoft.com/office/drawing/2014/main" id="{4E6A7D94-9D5A-4174-9759-4049DB7E3B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615" y="1041356"/>
            <a:ext cx="5818605" cy="5518590"/>
          </a:xfrm>
          <a:prstGeom prst="rect">
            <a:avLst/>
          </a:prstGeom>
        </p:spPr>
      </p:pic>
      <p:sp>
        <p:nvSpPr>
          <p:cNvPr id="11" name="PA_文本框 9">
            <a:extLst>
              <a:ext uri="{FF2B5EF4-FFF2-40B4-BE49-F238E27FC236}">
                <a16:creationId xmlns:a16="http://schemas.microsoft.com/office/drawing/2014/main" id="{43D0CBEF-A556-4510-A5AB-0C997C79727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587255" y="886363"/>
            <a:ext cx="3026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Trò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chơi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6FC56E-BC23-B65A-67A6-FE9606E092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4096" y="2192562"/>
            <a:ext cx="5816088" cy="357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2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04247" y="238927"/>
            <a:ext cx="11783506" cy="940910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Giúp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chú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ong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tìm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được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số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liền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sau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của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mỗi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số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sau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cho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đúng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nhé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các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em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方正少儿简体" panose="03000509000000000000" pitchFamily="65" charset="-122"/>
                <a:cs typeface="Calibri" panose="020F0502020204030204" pitchFamily="34" charset="0"/>
              </a:rPr>
              <a:t>!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方正少儿简体" panose="03000509000000000000" pitchFamily="65" charset="-122"/>
              <a:cs typeface="Calibri" panose="020F0502020204030204" pitchFamily="34" charset="0"/>
            </a:endParaRPr>
          </a:p>
        </p:txBody>
      </p:sp>
      <p:pic>
        <p:nvPicPr>
          <p:cNvPr id="24" name="PA_图片 9" descr="图片包含 轮子&#10;&#10;已生成高可信度的说明">
            <a:extLst>
              <a:ext uri="{FF2B5EF4-FFF2-40B4-BE49-F238E27FC236}">
                <a16:creationId xmlns:a16="http://schemas.microsoft.com/office/drawing/2014/main" id="{D5F1F651-9FA5-47BD-997E-6FEAE7741DC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7" y="3250805"/>
            <a:ext cx="3026505" cy="73817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45649" y="1593130"/>
            <a:ext cx="2759477" cy="2007908"/>
            <a:chOff x="204247" y="2564091"/>
            <a:chExt cx="2759477" cy="2007908"/>
          </a:xfrm>
        </p:grpSpPr>
        <p:sp>
          <p:nvSpPr>
            <p:cNvPr id="3" name="Hexagon 2"/>
            <p:cNvSpPr/>
            <p:nvPr/>
          </p:nvSpPr>
          <p:spPr>
            <a:xfrm>
              <a:off x="204247" y="2564091"/>
              <a:ext cx="1541848" cy="1329179"/>
            </a:xfrm>
            <a:prstGeom prst="hexagon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2" name="Hexagon 11"/>
            <p:cNvSpPr/>
            <p:nvPr/>
          </p:nvSpPr>
          <p:spPr>
            <a:xfrm>
              <a:off x="1421876" y="3242820"/>
              <a:ext cx="1541848" cy="1329179"/>
            </a:xfrm>
            <a:prstGeom prst="hexagon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7</a:t>
              </a:r>
            </a:p>
          </p:txBody>
        </p:sp>
      </p:grpSp>
      <p:pic>
        <p:nvPicPr>
          <p:cNvPr id="25" name="PA_图片 9" descr="图片包含 轮子&#10;&#10;已生成高可信度的说明">
            <a:extLst>
              <a:ext uri="{FF2B5EF4-FFF2-40B4-BE49-F238E27FC236}">
                <a16:creationId xmlns:a16="http://schemas.microsoft.com/office/drawing/2014/main" id="{D5F1F651-9FA5-47BD-997E-6FEAE7741DC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525" y="5244211"/>
            <a:ext cx="3026505" cy="73817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105126" y="3619891"/>
            <a:ext cx="2768904" cy="2003195"/>
            <a:chOff x="2781409" y="4678838"/>
            <a:chExt cx="2768904" cy="2003195"/>
          </a:xfrm>
        </p:grpSpPr>
        <p:sp>
          <p:nvSpPr>
            <p:cNvPr id="19" name="Hexagon 18"/>
            <p:cNvSpPr/>
            <p:nvPr/>
          </p:nvSpPr>
          <p:spPr>
            <a:xfrm>
              <a:off x="2781409" y="4678838"/>
              <a:ext cx="1541848" cy="1329179"/>
            </a:xfrm>
            <a:prstGeom prst="hexagon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100</a:t>
              </a:r>
            </a:p>
          </p:txBody>
        </p:sp>
        <p:sp>
          <p:nvSpPr>
            <p:cNvPr id="20" name="Hexagon 19"/>
            <p:cNvSpPr/>
            <p:nvPr/>
          </p:nvSpPr>
          <p:spPr>
            <a:xfrm>
              <a:off x="4008465" y="5352854"/>
              <a:ext cx="1541848" cy="1329179"/>
            </a:xfrm>
            <a:prstGeom prst="hexagon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101</a:t>
              </a:r>
            </a:p>
          </p:txBody>
        </p:sp>
      </p:grpSp>
      <p:pic>
        <p:nvPicPr>
          <p:cNvPr id="26" name="PA_图片 9" descr="图片包含 轮子&#10;&#10;已生成高可信度的说明">
            <a:extLst>
              <a:ext uri="{FF2B5EF4-FFF2-40B4-BE49-F238E27FC236}">
                <a16:creationId xmlns:a16="http://schemas.microsoft.com/office/drawing/2014/main" id="{D5F1F651-9FA5-47BD-997E-6FEAE7741DC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911" y="3316640"/>
            <a:ext cx="3026505" cy="738172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589783" y="1796166"/>
            <a:ext cx="2768904" cy="2003195"/>
            <a:chOff x="3552333" y="2471394"/>
            <a:chExt cx="2768904" cy="2003195"/>
          </a:xfrm>
          <a:solidFill>
            <a:srgbClr val="F7B5C7"/>
          </a:solidFill>
        </p:grpSpPr>
        <p:sp>
          <p:nvSpPr>
            <p:cNvPr id="14" name="Hexagon 13"/>
            <p:cNvSpPr/>
            <p:nvPr/>
          </p:nvSpPr>
          <p:spPr>
            <a:xfrm>
              <a:off x="3552333" y="2471394"/>
              <a:ext cx="1541848" cy="1329179"/>
            </a:xfrm>
            <a:prstGeom prst="hexagon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29</a:t>
              </a:r>
            </a:p>
          </p:txBody>
        </p:sp>
        <p:sp>
          <p:nvSpPr>
            <p:cNvPr id="15" name="Hexagon 14"/>
            <p:cNvSpPr/>
            <p:nvPr/>
          </p:nvSpPr>
          <p:spPr>
            <a:xfrm>
              <a:off x="4779389" y="3145410"/>
              <a:ext cx="1541848" cy="1329179"/>
            </a:xfrm>
            <a:prstGeom prst="hexagon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30</a:t>
              </a:r>
            </a:p>
          </p:txBody>
        </p:sp>
      </p:grpSp>
      <p:pic>
        <p:nvPicPr>
          <p:cNvPr id="27" name="PA_图片 9" descr="图片包含 轮子&#10;&#10;已生成高可信度的说明">
            <a:extLst>
              <a:ext uri="{FF2B5EF4-FFF2-40B4-BE49-F238E27FC236}">
                <a16:creationId xmlns:a16="http://schemas.microsoft.com/office/drawing/2014/main" id="{D5F1F651-9FA5-47BD-997E-6FEAE7741DC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476" y="5135666"/>
            <a:ext cx="3026505" cy="738172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7629142" y="3494441"/>
            <a:ext cx="2768904" cy="2003195"/>
            <a:chOff x="6453714" y="4678838"/>
            <a:chExt cx="2768904" cy="2003195"/>
          </a:xfrm>
        </p:grpSpPr>
        <p:sp>
          <p:nvSpPr>
            <p:cNvPr id="21" name="Hexagon 20"/>
            <p:cNvSpPr/>
            <p:nvPr/>
          </p:nvSpPr>
          <p:spPr>
            <a:xfrm>
              <a:off x="6453714" y="4678838"/>
              <a:ext cx="1541848" cy="1329179"/>
            </a:xfrm>
            <a:prstGeom prst="hexagon">
              <a:avLst/>
            </a:prstGeom>
            <a:solidFill>
              <a:srgbClr val="394F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1000</a:t>
              </a:r>
            </a:p>
          </p:txBody>
        </p:sp>
        <p:sp>
          <p:nvSpPr>
            <p:cNvPr id="22" name="Hexagon 21"/>
            <p:cNvSpPr/>
            <p:nvPr/>
          </p:nvSpPr>
          <p:spPr>
            <a:xfrm>
              <a:off x="7680770" y="5352854"/>
              <a:ext cx="1541848" cy="1329179"/>
            </a:xfrm>
            <a:prstGeom prst="hexagon">
              <a:avLst/>
            </a:prstGeom>
            <a:solidFill>
              <a:srgbClr val="394F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1001</a:t>
              </a:r>
            </a:p>
          </p:txBody>
        </p:sp>
      </p:grpSp>
      <p:pic>
        <p:nvPicPr>
          <p:cNvPr id="28" name="PA_图片 9" descr="图片包含 轮子&#10;&#10;已生成高可信度的说明">
            <a:extLst>
              <a:ext uri="{FF2B5EF4-FFF2-40B4-BE49-F238E27FC236}">
                <a16:creationId xmlns:a16="http://schemas.microsoft.com/office/drawing/2014/main" id="{D5F1F651-9FA5-47BD-997E-6FEAE7741DC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286" y="3085820"/>
            <a:ext cx="3026505" cy="738172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9013594" y="1737789"/>
            <a:ext cx="2768904" cy="2003195"/>
            <a:chOff x="7915938" y="1449443"/>
            <a:chExt cx="2768904" cy="2003195"/>
          </a:xfrm>
        </p:grpSpPr>
        <p:sp>
          <p:nvSpPr>
            <p:cNvPr id="17" name="Hexagon 16"/>
            <p:cNvSpPr/>
            <p:nvPr/>
          </p:nvSpPr>
          <p:spPr>
            <a:xfrm>
              <a:off x="7915938" y="1449443"/>
              <a:ext cx="1541848" cy="1329179"/>
            </a:xfrm>
            <a:prstGeom prst="hexagon">
              <a:avLst/>
            </a:prstGeom>
            <a:solidFill>
              <a:srgbClr val="92D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99</a:t>
              </a:r>
            </a:p>
          </p:txBody>
        </p:sp>
        <p:sp>
          <p:nvSpPr>
            <p:cNvPr id="18" name="Hexagon 17"/>
            <p:cNvSpPr/>
            <p:nvPr/>
          </p:nvSpPr>
          <p:spPr>
            <a:xfrm>
              <a:off x="9142994" y="2123459"/>
              <a:ext cx="1541848" cy="1329179"/>
            </a:xfrm>
            <a:prstGeom prst="hexagon">
              <a:avLst/>
            </a:prstGeom>
            <a:solidFill>
              <a:srgbClr val="92D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100</a:t>
              </a:r>
            </a:p>
          </p:txBody>
        </p:sp>
      </p:grpSp>
      <p:sp>
        <p:nvSpPr>
          <p:cNvPr id="30" name="Hexagon 29"/>
          <p:cNvSpPr/>
          <p:nvPr/>
        </p:nvSpPr>
        <p:spPr>
          <a:xfrm>
            <a:off x="1565131" y="2293111"/>
            <a:ext cx="1541848" cy="1329179"/>
          </a:xfrm>
          <a:prstGeom prst="hexagon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" name="Hexagon 30"/>
          <p:cNvSpPr/>
          <p:nvPr/>
        </p:nvSpPr>
        <p:spPr>
          <a:xfrm>
            <a:off x="5829693" y="2459313"/>
            <a:ext cx="1541848" cy="1329179"/>
          </a:xfrm>
          <a:prstGeom prst="hexagon">
            <a:avLst/>
          </a:prstGeom>
          <a:solidFill>
            <a:srgbClr val="F7B5C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2" name="Hexagon 31"/>
          <p:cNvSpPr/>
          <p:nvPr/>
        </p:nvSpPr>
        <p:spPr>
          <a:xfrm>
            <a:off x="10268584" y="2430657"/>
            <a:ext cx="1541848" cy="1329179"/>
          </a:xfrm>
          <a:prstGeom prst="hexag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Hexagon 32"/>
          <p:cNvSpPr/>
          <p:nvPr/>
        </p:nvSpPr>
        <p:spPr>
          <a:xfrm>
            <a:off x="4366715" y="4284118"/>
            <a:ext cx="1541848" cy="1329179"/>
          </a:xfrm>
          <a:prstGeom prst="hexagon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4" name="Hexagon 33"/>
          <p:cNvSpPr/>
          <p:nvPr/>
        </p:nvSpPr>
        <p:spPr>
          <a:xfrm>
            <a:off x="8884906" y="4178827"/>
            <a:ext cx="1541848" cy="1329179"/>
          </a:xfrm>
          <a:prstGeom prst="hexagon">
            <a:avLst/>
          </a:prstGeom>
          <a:solidFill>
            <a:srgbClr val="394F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4" y="744793"/>
            <a:ext cx="1253277" cy="125077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981" y="4877029"/>
            <a:ext cx="1789759" cy="199361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7" y="4037938"/>
            <a:ext cx="2605569" cy="290235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557" y="1336637"/>
            <a:ext cx="1253277" cy="125077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143" y="1449443"/>
            <a:ext cx="1253277" cy="125077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221" y="1388270"/>
            <a:ext cx="1253277" cy="125077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713" y="3286888"/>
            <a:ext cx="1253277" cy="125077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330" y="3186136"/>
            <a:ext cx="1253277" cy="125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7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0.0118 L 0.15508 0.086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52" y="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1 -0.00717 L 0.34401 0.01343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96" y="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6 -0.00024 L 0.36224 -0.0132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8" y="-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3 -0.00347 L -0.48685 0.2743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6" y="1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0.00255 L 0.37344 -0.01898 L 0.37344 -0.01806 " pathEditMode="relative" rAng="0" ptsTypes="AAA">
                                      <p:cBhvr>
                                        <p:cTn id="12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72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HP\Desktop\1fr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647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HP\Desktop\peach-5309315_1280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4137588"/>
            <a:ext cx="2294854" cy="235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HP\Desktop\21572900 (1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056" l="6693" r="93176">
                        <a14:foregroundMark x1="47638" y1="76111" x2="46063" y2="93056"/>
                        <a14:foregroundMark x1="49606" y1="70556" x2="66929" y2="70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41" y="3772544"/>
            <a:ext cx="2176960" cy="308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93FB98-3C67-864E-ACE3-4603D7850C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5764" y="2123245"/>
            <a:ext cx="10479932" cy="503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67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14"/>
          <p:cNvSpPr>
            <a:spLocks noChangeArrowheads="1"/>
          </p:cNvSpPr>
          <p:nvPr/>
        </p:nvSpPr>
        <p:spPr bwMode="auto">
          <a:xfrm>
            <a:off x="914400" y="53976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altLang="en-US" sz="60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572574" y="857251"/>
            <a:ext cx="7514602" cy="1619238"/>
          </a:xfrm>
          <a:prstGeom prst="roundRect">
            <a:avLst/>
          </a:prstGeom>
          <a:solidFill>
            <a:srgbClr val="F5B49B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Làm tròn số 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576 123 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đến hàng chục nghìn ta được số:</a:t>
            </a:r>
            <a:endParaRPr kumimoji="0" lang="fr-FR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12652" y="3763366"/>
            <a:ext cx="4064806" cy="15635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A.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560 000</a:t>
            </a:r>
            <a:endParaRPr kumimoji="0" lang="vi-VN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5029200" y="3722211"/>
            <a:ext cx="2998381" cy="17110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B. 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570 000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8539326" y="3688282"/>
            <a:ext cx="2763083" cy="17236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C.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580</a:t>
            </a:r>
            <a:r>
              <a:rPr kumimoji="0" lang="en-US" sz="4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000</a:t>
            </a:r>
            <a:endParaRPr kumimoji="0" lang="vi-VN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9" name="Picture 2" descr="C:\Users\HP\Desktop\1fr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52084" y="534988"/>
            <a:ext cx="2732967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HP\Desktop\pngtree-red-cross-check-mark-icon-cartoon-style-png-image_1807345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038" y="3514054"/>
            <a:ext cx="1402079" cy="14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 descr="C:\Users\HP\Desktop\pngtree-red-cross-check-mark-icon-cartoon-style-png-image_1807345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254" y="3388831"/>
            <a:ext cx="1402079" cy="14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HP\Desktop\unnamed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16" b="9218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5569" y="3141523"/>
            <a:ext cx="1262514" cy="126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HP\Desktop\tải xuống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434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918" y="4383192"/>
            <a:ext cx="1315972" cy="117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8988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6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1.38778E-17 4.07407E-6 L 1.38778E-17 0.18171 C 1.38778E-17 0.26296 0.17656 0.36342 0.31992 0.36342 L 0.63997 0.36342 " pathEditMode="relative" rAng="0" ptsTypes="FfFF">
                                      <p:cBhvr>
                                        <p:cTn id="4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92" y="1817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3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2.08333E-6 2.96296E-6 L 0.11211 2.96296E-6 C 0.1625 2.96296E-6 0.225 -0.18496 0.225 -0.33519 L 0.225 -0.67014 " pathEditMode="relative" rAng="0" ptsTypes="FfFF">
                                      <p:cBhvr>
                                        <p:cTn id="50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-33519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3" presetClass="path" presetSubtype="0" accel="50000" decel="50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0.63997 0.36342 L 0.76094 0.36342 C 0.81523 0.36342 0.88255 0.17407 0.88255 0.0206 L 0.88255 -0.32199 " pathEditMode="relative" rAng="0" ptsTypes="FfFF">
                                      <p:cBhvr>
                                        <p:cTn id="5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22" y="-3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14"/>
          <p:cNvSpPr>
            <a:spLocks noChangeArrowheads="1"/>
          </p:cNvSpPr>
          <p:nvPr/>
        </p:nvSpPr>
        <p:spPr bwMode="auto">
          <a:xfrm>
            <a:off x="914400" y="53976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altLang="en-US" sz="40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338699" y="495301"/>
            <a:ext cx="7514602" cy="2194322"/>
          </a:xfrm>
          <a:prstGeom prst="roundRect">
            <a:avLst/>
          </a:prstGeom>
          <a:solidFill>
            <a:srgbClr val="F5B49B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2. 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Có 21 292 người ở lễ hội ẩm thực. Hỏi lễ hội có khoảng bao nhiêu nghìn người?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903767" y="3783808"/>
            <a:ext cx="3470406" cy="250003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vi-VN" sz="4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B. </a:t>
            </a:r>
            <a:r>
              <a:rPr lang="en-US" sz="4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22 000</a:t>
            </a:r>
            <a:endParaRPr lang="vi-VN" sz="4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4912242" y="3703320"/>
            <a:ext cx="3466213" cy="28888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B. 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21 000</a:t>
            </a:r>
            <a:endParaRPr kumimoji="0" lang="vi-VN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8707315" y="3703319"/>
            <a:ext cx="2786480" cy="27187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en-US" sz="4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</a:t>
            </a:r>
            <a:r>
              <a:rPr lang="vi-VN" sz="4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4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20 000</a:t>
            </a:r>
            <a:endParaRPr lang="vi-VN" sz="4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4" name="Picture 2" descr="C:\Users\HP\Desktop\1fr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94268" y="782868"/>
            <a:ext cx="2732967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C:\Users\HP\Desktop\pngtree-red-cross-check-mark-icon-cartoon-style-png-image_1807345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186" y="3512672"/>
            <a:ext cx="1402079" cy="14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5" descr="C:\Users\HP\Desktop\unnamed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16" b="9218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668" y="3060757"/>
            <a:ext cx="1262514" cy="126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C:\Users\HP\Desktop\pngtree-red-cross-check-mark-icon-cartoon-style-png-image_1807345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9921" y="3347196"/>
            <a:ext cx="1402079" cy="14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C:\Users\HP\Desktop\tải xuống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434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189" y="4143928"/>
            <a:ext cx="1315972" cy="117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4723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6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2.5E-6 2.96296E-6 L 2.5E-6 0.16041 C 2.5E-6 0.2324 0.12487 0.32106 0.22617 0.32106 L 0.45247 0.32106 " pathEditMode="relative" rAng="0" ptsTypes="AAAA">
                                      <p:cBhvr>
                                        <p:cTn id="4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17" y="16042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3" presetClass="path" presetSubtype="0" accel="50000" decel="50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0.45247 0.32106 L 0.63932 0.32106 C 0.72304 0.32106 0.8263 0.12801 0.8263 -0.02848 L 0.8263 -0.37778 " pathEditMode="relative" rAng="0" ptsTypes="AAAA">
                                      <p:cBhvr>
                                        <p:cTn id="4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85" y="-34954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3" presetClass="path" presetSubtype="0" accel="50000" decel="50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1.45833E-6 -3.33333E-6 L 0.18984 -3.33333E-6 C 0.27513 -3.33333E-6 0.38125 -0.20648 0.38125 -0.3743 L 0.38125 -0.74791 " pathEditMode="relative" rAng="0" ptsTypes="AAAA">
                                      <p:cBhvr>
                                        <p:cTn id="4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62" y="-3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4">
            <a:extLst>
              <a:ext uri="{FF2B5EF4-FFF2-40B4-BE49-F238E27FC236}">
                <a16:creationId xmlns:a16="http://schemas.microsoft.com/office/drawing/2014/main" id="{BA9ADB66-D1C4-3A0E-38F9-8CC62EB92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3976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altLang="en-US" sz="60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51761E11-2572-77AE-7402-C89286EAB903}"/>
              </a:ext>
            </a:extLst>
          </p:cNvPr>
          <p:cNvSpPr/>
          <p:nvPr/>
        </p:nvSpPr>
        <p:spPr>
          <a:xfrm>
            <a:off x="2572574" y="948981"/>
            <a:ext cx="7514602" cy="1527507"/>
          </a:xfrm>
          <a:prstGeom prst="roundRect">
            <a:avLst/>
          </a:prstGeom>
          <a:solidFill>
            <a:srgbClr val="F5B49B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Trong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số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436 731 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các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số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thuộc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lớp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nghìn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gồm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những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số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:</a:t>
            </a:r>
          </a:p>
        </p:txBody>
      </p:sp>
      <p:sp>
        <p:nvSpPr>
          <p:cNvPr id="5" name="Rounded Rectangle 45">
            <a:extLst>
              <a:ext uri="{FF2B5EF4-FFF2-40B4-BE49-F238E27FC236}">
                <a16:creationId xmlns:a16="http://schemas.microsoft.com/office/drawing/2014/main" id="{B894885A-335F-6D12-B9D6-5A44A1015594}"/>
              </a:ext>
            </a:extLst>
          </p:cNvPr>
          <p:cNvSpPr/>
          <p:nvPr/>
        </p:nvSpPr>
        <p:spPr>
          <a:xfrm>
            <a:off x="212652" y="3763366"/>
            <a:ext cx="4064806" cy="15635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A. 7, 3, 1</a:t>
            </a:r>
          </a:p>
        </p:txBody>
      </p:sp>
      <p:sp>
        <p:nvSpPr>
          <p:cNvPr id="6" name="Rounded Rectangle 46">
            <a:extLst>
              <a:ext uri="{FF2B5EF4-FFF2-40B4-BE49-F238E27FC236}">
                <a16:creationId xmlns:a16="http://schemas.microsoft.com/office/drawing/2014/main" id="{BD585CDD-AFB6-2EC0-063F-1BF4CEB8BD73}"/>
              </a:ext>
            </a:extLst>
          </p:cNvPr>
          <p:cNvSpPr/>
          <p:nvPr/>
        </p:nvSpPr>
        <p:spPr>
          <a:xfrm>
            <a:off x="5029200" y="3722211"/>
            <a:ext cx="2998381" cy="17110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. 4, 3, 7</a:t>
            </a:r>
          </a:p>
        </p:txBody>
      </p:sp>
      <p:sp>
        <p:nvSpPr>
          <p:cNvPr id="7" name="Rounded Rectangle 47">
            <a:extLst>
              <a:ext uri="{FF2B5EF4-FFF2-40B4-BE49-F238E27FC236}">
                <a16:creationId xmlns:a16="http://schemas.microsoft.com/office/drawing/2014/main" id="{E749E5AB-32A6-2812-1D06-4314D99C34D1}"/>
              </a:ext>
            </a:extLst>
          </p:cNvPr>
          <p:cNvSpPr/>
          <p:nvPr/>
        </p:nvSpPr>
        <p:spPr>
          <a:xfrm>
            <a:off x="8539326" y="3688282"/>
            <a:ext cx="2763083" cy="17236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. 4, 3, 6</a:t>
            </a:r>
          </a:p>
        </p:txBody>
      </p:sp>
      <p:pic>
        <p:nvPicPr>
          <p:cNvPr id="8" name="Picture 2" descr="C:\Users\HP\Desktop\1frl.gif">
            <a:extLst>
              <a:ext uri="{FF2B5EF4-FFF2-40B4-BE49-F238E27FC236}">
                <a16:creationId xmlns:a16="http://schemas.microsoft.com/office/drawing/2014/main" id="{D5B18860-FE37-3F2F-DAF7-76EE13344A4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52084" y="534988"/>
            <a:ext cx="2732967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HP\Desktop\pngtree-red-cross-check-mark-icon-cartoon-style-png-image_1807345.jpg">
            <a:extLst>
              <a:ext uri="{FF2B5EF4-FFF2-40B4-BE49-F238E27FC236}">
                <a16:creationId xmlns:a16="http://schemas.microsoft.com/office/drawing/2014/main" id="{9F239F2E-03BE-4B26-EE6E-249457A91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038" y="3514054"/>
            <a:ext cx="1402079" cy="14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HP\Desktop\pngtree-red-cross-check-mark-icon-cartoon-style-png-image_1807345.jpg">
            <a:extLst>
              <a:ext uri="{FF2B5EF4-FFF2-40B4-BE49-F238E27FC236}">
                <a16:creationId xmlns:a16="http://schemas.microsoft.com/office/drawing/2014/main" id="{090C7B50-66DF-BA80-3F45-C5896496D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254" y="3388831"/>
            <a:ext cx="1402079" cy="14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HP\Desktop\unnamed.jpg">
            <a:extLst>
              <a:ext uri="{FF2B5EF4-FFF2-40B4-BE49-F238E27FC236}">
                <a16:creationId xmlns:a16="http://schemas.microsoft.com/office/drawing/2014/main" id="{E8C64AD9-82F6-FCCB-D88C-3FB2DAA54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16" b="9218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5569" y="3141523"/>
            <a:ext cx="1262514" cy="126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HP\Desktop\tải xuống.jpg">
            <a:extLst>
              <a:ext uri="{FF2B5EF4-FFF2-40B4-BE49-F238E27FC236}">
                <a16:creationId xmlns:a16="http://schemas.microsoft.com/office/drawing/2014/main" id="{EA1509B6-CB9F-EEDF-358E-406923AF4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434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918" y="4383192"/>
            <a:ext cx="1315972" cy="117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9500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6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1.38778E-17 4.07407E-6 L 1.38778E-17 0.18171 C 1.38778E-17 0.26296 0.17656 0.36342 0.31992 0.36342 L 0.63997 0.36342 " pathEditMode="relative" rAng="0" ptsTypes="FfFF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92" y="1817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3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2.08333E-6 2.96296E-6 L 0.11211 2.96296E-6 C 0.1625 2.96296E-6 0.225 -0.18496 0.225 -0.33519 L 0.225 -0.67014 " pathEditMode="relative" rAng="0" ptsTypes="AAAA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-33519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3" presetClass="path" presetSubtype="0" accel="50000" decel="50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0.63997 0.36342 L 0.76094 0.36342 C 0.81523 0.36342 0.88255 0.17407 0.88255 0.0206 L 0.88255 -0.32199 " pathEditMode="relative" rAng="0" ptsTypes="FfFF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22" y="-3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360_F_53680493_wlp9W3lPce3Q85IIgTPIkdkwtAqZWzJJ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3889">
                        <a14:foregroundMark x1="49167" y1="56389" x2="72222" y2="80556"/>
                        <a14:foregroundMark x1="46667" y1="53611" x2="65833" y2="63889"/>
                        <a14:foregroundMark x1="45278" y1="53611" x2="63333" y2="56389"/>
                        <a14:foregroundMark x1="58056" y1="70833" x2="58056" y2="70833"/>
                        <a14:foregroundMark x1="53611" y1="70833" x2="53611" y2="70833"/>
                        <a14:foregroundMark x1="41667" y1="83889" x2="49167" y2="85556"/>
                        <a14:foregroundMark x1="44722" y1="53611" x2="51667" y2="61389"/>
                        <a14:foregroundMark x1="46667" y1="31389" x2="76111" y2="13333"/>
                        <a14:foregroundMark x1="69722" y1="19167" x2="80556" y2="1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485" y="0"/>
            <a:ext cx="2856411" cy="285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77-779068_orange-0-orange-fruit-cartoon-png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3" b="99355" l="0" r="98659">
                        <a14:foregroundMark x1="56463" y1="58280" x2="72317" y2="65054"/>
                        <a14:backgroundMark x1="61463" y1="12258" x2="61463" y2="12258"/>
                        <a14:backgroundMark x1="59024" y1="11398" x2="59024" y2="11398"/>
                        <a14:backgroundMark x1="92073" y1="69032" x2="92073" y2="69032"/>
                        <a14:backgroundMark x1="77927" y1="83333" x2="77927" y2="8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7923" y="1060426"/>
            <a:ext cx="1934848" cy="219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P\Desktop\peach-5309315_1280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513" y="4155488"/>
            <a:ext cx="2347777" cy="240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1DA026-443A-CBFF-EA19-3CB59F087E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3600" y="298512"/>
            <a:ext cx="4127350" cy="44321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0056F0-47FB-90E8-23C6-E45551AB97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10112" y="1533307"/>
            <a:ext cx="7419475" cy="5029636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8;p8"/>
          <p:cNvSpPr/>
          <p:nvPr/>
        </p:nvSpPr>
        <p:spPr>
          <a:xfrm rot="-6455144">
            <a:off x="1213616" y="-2095865"/>
            <a:ext cx="9764768" cy="12007092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22746" y="2731155"/>
            <a:ext cx="983225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vi-VN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Arial"/>
              </a:rPr>
              <a:t>Ôn tập củng cố, khái quát hóa một số kiến thức về số tự nhiên và dãy số tự nhiên.</a:t>
            </a:r>
          </a:p>
          <a:p>
            <a:pPr marL="571500" lvl="0" indent="-5715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vi-VN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Arial"/>
              </a:rPr>
              <a:t>Làm quen với yếu tố lịch sử Toán thông qua kiến thức về lịch sử phát sinh, phát triển khái niệm số tự nhiên.</a:t>
            </a:r>
            <a:endParaRPr lang="en-US" sz="3200" b="1" kern="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  <a:sym typeface="Arial"/>
            </a:endParaRPr>
          </a:p>
          <a:p>
            <a:pPr marL="571500" lvl="0" indent="-5715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vi-VN" sz="3200" b="1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Arial"/>
              </a:rPr>
              <a:t>Vận dụng được các kiến thức về số tự nhiên và dãy số tự nhiên vào thực tế cuộc sống.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2AF663-1E47-6468-1B65-C1BC1E93F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651" y="1120442"/>
            <a:ext cx="8785097" cy="181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5137"/>
      </p:ext>
    </p:extLst>
  </p:cSld>
  <p:clrMapOvr>
    <a:masterClrMapping/>
  </p:clrMapOvr>
  <p:transition spd="med">
    <p:newsflash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239;p8"/>
          <p:cNvGrpSpPr/>
          <p:nvPr/>
        </p:nvGrpSpPr>
        <p:grpSpPr>
          <a:xfrm rot="9066581">
            <a:off x="-353521" y="-1155151"/>
            <a:ext cx="957529" cy="4380768"/>
            <a:chOff x="8286350" y="2240498"/>
            <a:chExt cx="957493" cy="4380603"/>
          </a:xfrm>
        </p:grpSpPr>
        <p:sp>
          <p:nvSpPr>
            <p:cNvPr id="7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16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" name="Google Shape;267;p8"/>
          <p:cNvGrpSpPr/>
          <p:nvPr/>
        </p:nvGrpSpPr>
        <p:grpSpPr>
          <a:xfrm rot="-8252710">
            <a:off x="11052188" y="-1820622"/>
            <a:ext cx="957480" cy="4380546"/>
            <a:chOff x="8286350" y="2240498"/>
            <a:chExt cx="957493" cy="4380603"/>
          </a:xfrm>
        </p:grpSpPr>
        <p:sp>
          <p:nvSpPr>
            <p:cNvPr id="34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" name="Rectangle 14"/>
          <p:cNvSpPr>
            <a:spLocks noChangeArrowheads="1"/>
          </p:cNvSpPr>
          <p:nvPr/>
        </p:nvSpPr>
        <p:spPr bwMode="auto">
          <a:xfrm>
            <a:off x="892364" y="2222298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10500" b="1" i="0" u="none" strike="noStrike" kern="0" cap="all" spc="0" normalizeH="0" baseline="0" noProof="0" dirty="0" err="1">
                <a:ln>
                  <a:solidFill>
                    <a:srgbClr val="171717">
                      <a:lumMod val="10000"/>
                      <a:lumOff val="90000"/>
                    </a:srgbClr>
                  </a:solidFill>
                </a:ln>
                <a:solidFill>
                  <a:srgbClr val="D44B16"/>
                </a:solidFill>
                <a:effectLst>
                  <a:outerShdw blurRad="19685" dist="12700" dir="5400000" algn="tl" rotWithShape="0">
                    <a:srgbClr val="D44B1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#9Slide07 SVNZiclets" pitchFamily="2" charset="0"/>
                <a:ea typeface="ErasContour" pitchFamily="2" charset="0"/>
                <a:cs typeface="ErasContour" pitchFamily="2" charset="0"/>
                <a:sym typeface="Arial"/>
              </a:rPr>
              <a:t>Khám</a:t>
            </a:r>
            <a:r>
              <a:rPr kumimoji="0" lang="en-US" altLang="en-US" sz="10500" b="1" i="0" u="none" strike="noStrike" kern="0" cap="all" spc="0" normalizeH="0" baseline="0" noProof="0" dirty="0">
                <a:ln>
                  <a:solidFill>
                    <a:srgbClr val="171717">
                      <a:lumMod val="10000"/>
                      <a:lumOff val="90000"/>
                    </a:srgbClr>
                  </a:solidFill>
                </a:ln>
                <a:solidFill>
                  <a:srgbClr val="D44B16"/>
                </a:solidFill>
                <a:effectLst>
                  <a:outerShdw blurRad="19685" dist="12700" dir="5400000" algn="tl" rotWithShape="0">
                    <a:srgbClr val="D44B1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#9Slide07 SVNZiclets" pitchFamily="2" charset="0"/>
                <a:ea typeface="ErasContour" pitchFamily="2" charset="0"/>
                <a:cs typeface="ErasContour" pitchFamily="2" charset="0"/>
                <a:sym typeface="Arial"/>
              </a:rPr>
              <a:t> </a:t>
            </a:r>
            <a:r>
              <a:rPr kumimoji="0" lang="en-US" altLang="en-US" sz="10500" b="1" i="0" u="none" strike="noStrike" kern="0" cap="all" spc="0" normalizeH="0" baseline="0" noProof="0" dirty="0" err="1">
                <a:ln>
                  <a:solidFill>
                    <a:srgbClr val="171717">
                      <a:lumMod val="10000"/>
                      <a:lumOff val="90000"/>
                    </a:srgbClr>
                  </a:solidFill>
                </a:ln>
                <a:solidFill>
                  <a:srgbClr val="D44B16"/>
                </a:solidFill>
                <a:effectLst>
                  <a:outerShdw blurRad="19685" dist="12700" dir="5400000" algn="tl" rotWithShape="0">
                    <a:srgbClr val="D44B1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#9Slide07 SVNZiclets" pitchFamily="2" charset="0"/>
                <a:ea typeface="ErasContour" pitchFamily="2" charset="0"/>
                <a:cs typeface="ErasContour" pitchFamily="2" charset="0"/>
                <a:sym typeface="Arial"/>
              </a:rPr>
              <a:t>phá</a:t>
            </a:r>
            <a:endParaRPr kumimoji="0" lang="en-US" altLang="en-US" sz="10500" b="1" i="0" u="none" strike="noStrike" kern="0" cap="all" spc="0" normalizeH="0" baseline="0" noProof="0" dirty="0">
              <a:ln>
                <a:solidFill>
                  <a:srgbClr val="171717">
                    <a:lumMod val="10000"/>
                    <a:lumOff val="90000"/>
                  </a:srgbClr>
                </a:solidFill>
              </a:ln>
              <a:solidFill>
                <a:srgbClr val="D44B16"/>
              </a:solidFill>
              <a:effectLst>
                <a:outerShdw blurRad="19685" dist="12700" dir="5400000" algn="tl" rotWithShape="0">
                  <a:srgbClr val="D44B16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uLnTx/>
              <a:uFillTx/>
              <a:latin typeface="#9Slide07 SVNZiclets" pitchFamily="2" charset="0"/>
              <a:ea typeface="ErasContour" pitchFamily="2" charset="0"/>
              <a:cs typeface="ErasContour" pitchFamily="2" charset="0"/>
              <a:sym typeface="Arial"/>
            </a:endParaRPr>
          </a:p>
        </p:txBody>
      </p:sp>
      <p:pic>
        <p:nvPicPr>
          <p:cNvPr id="44" name="Picture 4" descr="C:\Users\HP\Desktop\peach-5309315_1280-removebg-pre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371" y="3706790"/>
            <a:ext cx="2952207" cy="30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9243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14"/>
          <p:cNvSpPr>
            <a:spLocks noChangeArrowheads="1"/>
          </p:cNvSpPr>
          <p:nvPr/>
        </p:nvSpPr>
        <p:spPr bwMode="auto">
          <a:xfrm>
            <a:off x="-760272" y="15990"/>
            <a:ext cx="1036320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" name="Google Shape;107;p5"/>
          <p:cNvSpPr/>
          <p:nvPr/>
        </p:nvSpPr>
        <p:spPr>
          <a:xfrm>
            <a:off x="770962" y="303639"/>
            <a:ext cx="10603380" cy="5817991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000000">
              <a:alpha val="10610"/>
            </a:srgbClr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6" name="Google Shape;108;p5"/>
          <p:cNvSpPr/>
          <p:nvPr/>
        </p:nvSpPr>
        <p:spPr>
          <a:xfrm>
            <a:off x="543091" y="270832"/>
            <a:ext cx="11521090" cy="6409617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2050" name="Picture 2" descr="C:\Users\HP\Desktop\cartoon-orange-cartoon-clipart-orange-clipart-png-image-103250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67" b="100000" l="2262" r="985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535" y="7890510"/>
            <a:ext cx="3258289" cy="300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C:\Users\HP\Desktop\set-fresh-whole-half-cut-slice-leaves-orange-fruit-isolated-white-background-tangerine-organic-cartoon-style-vector-172279153-removebg-preview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b="47989"/>
          <a:stretch/>
        </p:blipFill>
        <p:spPr bwMode="auto">
          <a:xfrm>
            <a:off x="1634316" y="8267481"/>
            <a:ext cx="2020569" cy="198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C:\Users\HP\Desktop\peach-5309315_1280-removebg-preview.png">
            <a:extLst>
              <a:ext uri="{FF2B5EF4-FFF2-40B4-BE49-F238E27FC236}">
                <a16:creationId xmlns:a16="http://schemas.microsoft.com/office/drawing/2014/main" id="{65B84150-644D-1355-96BF-D7F5E5DB2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60728" y="3468665"/>
            <a:ext cx="3149347" cy="30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4189FF64-9AFC-BAB2-5C1F-096088A3D8F2}"/>
              </a:ext>
            </a:extLst>
          </p:cNvPr>
          <p:cNvSpPr/>
          <p:nvPr/>
        </p:nvSpPr>
        <p:spPr>
          <a:xfrm>
            <a:off x="1673963" y="1047751"/>
            <a:ext cx="6412762" cy="1972340"/>
          </a:xfrm>
          <a:prstGeom prst="wedgeRoundRectCallout">
            <a:avLst>
              <a:gd name="adj1" fmla="val 994"/>
              <a:gd name="adj2" fmla="val 73424"/>
              <a:gd name="adj3" fmla="val 16667"/>
            </a:avLst>
          </a:prstGeom>
          <a:solidFill>
            <a:srgbClr val="FF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1, 2, 3, 4, 5, 6.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kí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hiệu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diễn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78BBC359-0216-31C9-1486-A91D6359A31D}"/>
              </a:ext>
            </a:extLst>
          </p:cNvPr>
          <p:cNvSpPr/>
          <p:nvPr/>
        </p:nvSpPr>
        <p:spPr>
          <a:xfrm>
            <a:off x="5417288" y="3619501"/>
            <a:ext cx="6412762" cy="1972340"/>
          </a:xfrm>
          <a:prstGeom prst="wedgeRoundRectCallout">
            <a:avLst>
              <a:gd name="adj1" fmla="val -60944"/>
              <a:gd name="adj2" fmla="val -16884"/>
              <a:gd name="adj3" fmla="val 16667"/>
            </a:avLst>
          </a:prstGeom>
          <a:solidFill>
            <a:srgbClr val="FF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Người Babylon phát triển một hệ đếm cơ bản với các số từ 1 đến 10.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9840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9BC6E"/>
      </a:lt1>
      <a:dk2>
        <a:srgbClr val="171717"/>
      </a:dk2>
      <a:lt2>
        <a:srgbClr val="EEEEEE"/>
      </a:lt2>
      <a:accent1>
        <a:srgbClr val="D44B16"/>
      </a:accent1>
      <a:accent2>
        <a:srgbClr val="30A3CE"/>
      </a:accent2>
      <a:accent3>
        <a:srgbClr val="9BAC22"/>
      </a:accent3>
      <a:accent4>
        <a:srgbClr val="F1C232"/>
      </a:accent4>
      <a:accent5>
        <a:srgbClr val="3C78D8"/>
      </a:accent5>
      <a:accent6>
        <a:srgbClr val="EE7432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1030</Words>
  <Application>Microsoft Office PowerPoint</Application>
  <PresentationFormat>Widescreen</PresentationFormat>
  <Paragraphs>101</Paragraphs>
  <Slides>24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Aldrich</vt:lpstr>
      <vt:lpstr>等线</vt:lpstr>
      <vt:lpstr>等线 Light</vt:lpstr>
      <vt:lpstr>#9Slide03 AmpleSoft Bold</vt:lpstr>
      <vt:lpstr>#9Slide07 SVNZiclets</vt:lpstr>
      <vt:lpstr>Abril Fatface</vt:lpstr>
      <vt:lpstr>Arial</vt:lpstr>
      <vt:lpstr>Calibri</vt:lpstr>
      <vt:lpstr>Cambria</vt:lpstr>
      <vt:lpstr>Times New Roman</vt:lpstr>
      <vt:lpstr>Wingdings</vt:lpstr>
      <vt:lpstr>SlidesMania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17</cp:revision>
  <dcterms:created xsi:type="dcterms:W3CDTF">2023-09-01T12:05:38Z</dcterms:created>
  <dcterms:modified xsi:type="dcterms:W3CDTF">2023-09-01T13:20:11Z</dcterms:modified>
</cp:coreProperties>
</file>