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8" r:id="rId5"/>
  </p:sldMasterIdLst>
  <p:notesMasterIdLst>
    <p:notesMasterId r:id="rId19"/>
  </p:notesMasterIdLst>
  <p:sldIdLst>
    <p:sldId id="287" r:id="rId6"/>
    <p:sldId id="292" r:id="rId7"/>
    <p:sldId id="293" r:id="rId8"/>
    <p:sldId id="294" r:id="rId9"/>
    <p:sldId id="295" r:id="rId10"/>
    <p:sldId id="296" r:id="rId11"/>
    <p:sldId id="280" r:id="rId12"/>
    <p:sldId id="282" r:id="rId13"/>
    <p:sldId id="274" r:id="rId14"/>
    <p:sldId id="284" r:id="rId15"/>
    <p:sldId id="283" r:id="rId16"/>
    <p:sldId id="285" r:id="rId17"/>
    <p:sldId id="303" r:id="rId18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51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6501342"/>
            <a:ext cx="364147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4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3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4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13" Type="http://schemas.openxmlformats.org/officeDocument/2006/relationships/audio" Target="../media/audio2.wav"/><Relationship Id="rId3" Type="http://schemas.openxmlformats.org/officeDocument/2006/relationships/audio" Target="../media/media1.mp3"/><Relationship Id="rId7" Type="http://schemas.openxmlformats.org/officeDocument/2006/relationships/audio" Target="../media/media3.mp3"/><Relationship Id="rId12" Type="http://schemas.openxmlformats.org/officeDocument/2006/relationships/slideLayout" Target="../slideLayouts/slideLayout24.xml"/><Relationship Id="rId2" Type="http://schemas.microsoft.com/office/2007/relationships/media" Target="../media/media1.mp3"/><Relationship Id="rId16" Type="http://schemas.openxmlformats.org/officeDocument/2006/relationships/image" Target="../media/image10.jpeg"/><Relationship Id="rId1" Type="http://schemas.openxmlformats.org/officeDocument/2006/relationships/tags" Target="../tags/tag5.xml"/><Relationship Id="rId6" Type="http://schemas.microsoft.com/office/2007/relationships/media" Target="../media/media3.mp3"/><Relationship Id="rId11" Type="http://schemas.openxmlformats.org/officeDocument/2006/relationships/audio" Target="../media/media5.mp3"/><Relationship Id="rId5" Type="http://schemas.openxmlformats.org/officeDocument/2006/relationships/audio" Target="../media/media2.mp3"/><Relationship Id="rId15" Type="http://schemas.openxmlformats.org/officeDocument/2006/relationships/image" Target="../media/image9.png"/><Relationship Id="rId10" Type="http://schemas.microsoft.com/office/2007/relationships/media" Target="../media/media5.mp3"/><Relationship Id="rId4" Type="http://schemas.microsoft.com/office/2007/relationships/media" Target="../media/media2.mp3"/><Relationship Id="rId9" Type="http://schemas.openxmlformats.org/officeDocument/2006/relationships/audio" Target="../media/media4.mp3"/><Relationship Id="rId1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media" Target="../media/media9.mp3"/><Relationship Id="rId13" Type="http://schemas.openxmlformats.org/officeDocument/2006/relationships/audio" Target="../media/audio2.wav"/><Relationship Id="rId3" Type="http://schemas.openxmlformats.org/officeDocument/2006/relationships/audio" Target="../media/media6.mp3"/><Relationship Id="rId7" Type="http://schemas.openxmlformats.org/officeDocument/2006/relationships/audio" Target="../media/media8.mp3"/><Relationship Id="rId12" Type="http://schemas.openxmlformats.org/officeDocument/2006/relationships/slideLayout" Target="../slideLayouts/slideLayout24.xml"/><Relationship Id="rId2" Type="http://schemas.microsoft.com/office/2007/relationships/media" Target="../media/media6.mp3"/><Relationship Id="rId16" Type="http://schemas.openxmlformats.org/officeDocument/2006/relationships/image" Target="../media/image11.png"/><Relationship Id="rId1" Type="http://schemas.openxmlformats.org/officeDocument/2006/relationships/tags" Target="../tags/tag6.xml"/><Relationship Id="rId6" Type="http://schemas.microsoft.com/office/2007/relationships/media" Target="../media/media8.mp3"/><Relationship Id="rId11" Type="http://schemas.openxmlformats.org/officeDocument/2006/relationships/audio" Target="../media/media10.mp3"/><Relationship Id="rId5" Type="http://schemas.openxmlformats.org/officeDocument/2006/relationships/audio" Target="../media/media7.mp3"/><Relationship Id="rId15" Type="http://schemas.openxmlformats.org/officeDocument/2006/relationships/image" Target="../media/image9.png"/><Relationship Id="rId10" Type="http://schemas.microsoft.com/office/2007/relationships/media" Target="../media/media10.mp3"/><Relationship Id="rId4" Type="http://schemas.microsoft.com/office/2007/relationships/media" Target="../media/media7.mp3"/><Relationship Id="rId9" Type="http://schemas.openxmlformats.org/officeDocument/2006/relationships/audio" Target="../media/media9.mp3"/><Relationship Id="rId1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media" Target="../media/media13.mp3"/><Relationship Id="rId13" Type="http://schemas.openxmlformats.org/officeDocument/2006/relationships/audio" Target="../media/audio2.wav"/><Relationship Id="rId3" Type="http://schemas.openxmlformats.org/officeDocument/2006/relationships/audio" Target="../media/media11.mp3"/><Relationship Id="rId7" Type="http://schemas.openxmlformats.org/officeDocument/2006/relationships/audio" Target="../media/media12.mp3"/><Relationship Id="rId12" Type="http://schemas.openxmlformats.org/officeDocument/2006/relationships/slideLayout" Target="../slideLayouts/slideLayout24.xml"/><Relationship Id="rId2" Type="http://schemas.microsoft.com/office/2007/relationships/media" Target="../media/media11.mp3"/><Relationship Id="rId16" Type="http://schemas.openxmlformats.org/officeDocument/2006/relationships/image" Target="../media/image12.jpeg"/><Relationship Id="rId1" Type="http://schemas.openxmlformats.org/officeDocument/2006/relationships/tags" Target="../tags/tag7.xml"/><Relationship Id="rId6" Type="http://schemas.microsoft.com/office/2007/relationships/media" Target="../media/media12.mp3"/><Relationship Id="rId11" Type="http://schemas.openxmlformats.org/officeDocument/2006/relationships/audio" Target="../media/media14.mp3"/><Relationship Id="rId5" Type="http://schemas.openxmlformats.org/officeDocument/2006/relationships/audio" Target="../media/media8.mp3"/><Relationship Id="rId15" Type="http://schemas.openxmlformats.org/officeDocument/2006/relationships/image" Target="../media/image9.png"/><Relationship Id="rId10" Type="http://schemas.microsoft.com/office/2007/relationships/media" Target="../media/media14.mp3"/><Relationship Id="rId4" Type="http://schemas.microsoft.com/office/2007/relationships/media" Target="../media/media8.mp3"/><Relationship Id="rId9" Type="http://schemas.openxmlformats.org/officeDocument/2006/relationships/audio" Target="../media/media13.mp3"/><Relationship Id="rId1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áº¿t quáº£ hÃ¬nh áº£nh cho hÃ¬nh ná»n powerpoi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71221" y="1350638"/>
            <a:ext cx="3812540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  TOÁN LỚP 1</a:t>
            </a:r>
          </a:p>
          <a:p>
            <a:r>
              <a:rPr 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vi-VN" sz="4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5857" y="2743980"/>
            <a:ext cx="3136265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 4, 5, 6  </a:t>
            </a:r>
            <a:endParaRPr lang="vi-VN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639888"/>
            <a:ext cx="8916988" cy="232251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11"/>
          <p:cNvGrpSpPr/>
          <p:nvPr/>
        </p:nvGrpSpPr>
        <p:grpSpPr>
          <a:xfrm>
            <a:off x="3810000" y="2514600"/>
            <a:ext cx="609600" cy="685800"/>
            <a:chOff x="3886200" y="5334000"/>
            <a:chExt cx="685800" cy="762000"/>
          </a:xfrm>
        </p:grpSpPr>
        <p:sp>
          <p:nvSpPr>
            <p:cNvPr id="6" name="Rectangle 5"/>
            <p:cNvSpPr/>
            <p:nvPr/>
          </p:nvSpPr>
          <p:spPr>
            <a:xfrm>
              <a:off x="3886200" y="5334000"/>
              <a:ext cx="228600" cy="2293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114800" y="5602111"/>
              <a:ext cx="228600" cy="2293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886200" y="5866694"/>
              <a:ext cx="228600" cy="2293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343400" y="5866694"/>
              <a:ext cx="228600" cy="2293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343400" y="5334000"/>
              <a:ext cx="228600" cy="2293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" name="Group 20"/>
          <p:cNvGrpSpPr/>
          <p:nvPr/>
        </p:nvGrpSpPr>
        <p:grpSpPr>
          <a:xfrm>
            <a:off x="5791200" y="2514600"/>
            <a:ext cx="685800" cy="685800"/>
            <a:chOff x="4719918" y="5105400"/>
            <a:chExt cx="690282" cy="775447"/>
          </a:xfrm>
        </p:grpSpPr>
        <p:sp>
          <p:nvSpPr>
            <p:cNvPr id="15" name="Rectangle 14"/>
            <p:cNvSpPr/>
            <p:nvPr/>
          </p:nvSpPr>
          <p:spPr>
            <a:xfrm>
              <a:off x="4724712" y="5105400"/>
              <a:ext cx="228496" cy="22796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719918" y="5374652"/>
              <a:ext cx="228497" cy="22796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724712" y="5652881"/>
              <a:ext cx="228496" cy="22796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181704" y="5652881"/>
              <a:ext cx="228496" cy="22796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181704" y="5105400"/>
              <a:ext cx="228496" cy="22796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181704" y="5374652"/>
              <a:ext cx="228496" cy="22796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" name="Group 22"/>
          <p:cNvGrpSpPr/>
          <p:nvPr/>
        </p:nvGrpSpPr>
        <p:grpSpPr>
          <a:xfrm>
            <a:off x="7848600" y="2514600"/>
            <a:ext cx="609600" cy="609600"/>
            <a:chOff x="3886200" y="5334000"/>
            <a:chExt cx="685800" cy="685800"/>
          </a:xfrm>
        </p:grpSpPr>
        <p:sp>
          <p:nvSpPr>
            <p:cNvPr id="24" name="Rectangle 23"/>
            <p:cNvSpPr/>
            <p:nvPr/>
          </p:nvSpPr>
          <p:spPr>
            <a:xfrm>
              <a:off x="3886200" y="53340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886200" y="57912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343400" y="57912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343400" y="53340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714500"/>
            <a:ext cx="8061325" cy="133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724400" y="2133600"/>
            <a:ext cx="481013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800" y="20574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795338"/>
            <a:ext cx="7285038" cy="41576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312988" y="184785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4343400"/>
            <a:ext cx="457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05050" y="26670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0" y="35052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726"/>
            <a:ext cx="9144000" cy="508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766" y="1609817"/>
            <a:ext cx="4266474" cy="29839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085" y="1700808"/>
            <a:ext cx="4429168" cy="206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2" y="3713274"/>
            <a:ext cx="6859191" cy="16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188" y="2294111"/>
            <a:ext cx="1765151" cy="316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40112" y="1413623"/>
            <a:ext cx="1557300" cy="176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34" y="3970535"/>
            <a:ext cx="1766237" cy="118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457024" y="1954400"/>
            <a:ext cx="2283959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22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22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22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225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341639" y="2506024"/>
            <a:ext cx="2461915" cy="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22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3315538" y="3027315"/>
            <a:ext cx="2898576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318022"/>
            <a:ext cx="6858000" cy="53630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637" y="1989534"/>
            <a:ext cx="5956876" cy="2986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098" y="1603772"/>
            <a:ext cx="1433272" cy="15469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040" y="1536676"/>
            <a:ext cx="1111871" cy="13731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0265" y="4019074"/>
            <a:ext cx="4613791" cy="1132999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5914500" y="3045827"/>
            <a:ext cx="950506" cy="649205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74125" y="2806029"/>
            <a:ext cx="3519818" cy="58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lvl="0" algn="ctr">
              <a:defRPr/>
            </a:pPr>
            <a:r>
              <a:rPr kumimoji="0" lang="en-US" altLang="zh-CN" sz="2700" b="1" i="0" u="none" strike="noStrike" kern="1200" normalizeH="0" baseline="0" noProof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TRÒ CHƠI: Đoán số</a:t>
            </a:r>
            <a:endParaRPr kumimoji="0" lang="en-US" altLang="zh-CN" sz="2700" b="1" i="0" u="none" strike="noStrike" kern="120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318022"/>
            <a:ext cx="6858000" cy="53630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637" y="1989534"/>
            <a:ext cx="5956876" cy="2986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098" y="1603772"/>
            <a:ext cx="1433272" cy="15469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040" y="1536676"/>
            <a:ext cx="1111871" cy="13731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0265" y="4019074"/>
            <a:ext cx="4613791" cy="1132999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574131" y="2806065"/>
            <a:ext cx="4481513" cy="1585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lvl="0" algn="ctr">
              <a:defRPr/>
            </a:pPr>
            <a:r>
              <a:rPr kumimoji="0" lang="en-US" altLang="zh-CN" sz="2700" b="1" i="0" u="none" strike="noStrike" kern="1200" normalizeH="0" baseline="0" noProof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Các em cùng đoán xem có bao nhiêu con vật trong hình nhé</a:t>
            </a:r>
            <a:endParaRPr kumimoji="0" lang="en-US" altLang="zh-CN" sz="2700" b="1" i="0" u="none" strike="noStrike" kern="120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45919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0425" y="514327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1</a:t>
            </a:r>
          </a:p>
        </p:txBody>
      </p:sp>
      <p:pic>
        <p:nvPicPr>
          <p:cNvPr id="7" name="moose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0359" y="315311"/>
            <a:ext cx="457200" cy="457200"/>
          </a:xfrm>
          <a:prstGeom prst="rect">
            <a:avLst/>
          </a:prstGeom>
        </p:spPr>
      </p:pic>
      <p:pic>
        <p:nvPicPr>
          <p:cNvPr id="8" name="leopard2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40425" y="315311"/>
            <a:ext cx="457200" cy="457200"/>
          </a:xfrm>
          <a:prstGeom prst="rect">
            <a:avLst/>
          </a:prstGeom>
        </p:spPr>
      </p:pic>
      <p:pic>
        <p:nvPicPr>
          <p:cNvPr id="10" name="alpaca2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70491" y="315311"/>
            <a:ext cx="457200" cy="457200"/>
          </a:xfrm>
          <a:prstGeom prst="rect">
            <a:avLst/>
          </a:prstGeom>
        </p:spPr>
      </p:pic>
      <p:pic>
        <p:nvPicPr>
          <p:cNvPr id="17" name="alpaca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000557" y="315311"/>
            <a:ext cx="457200" cy="457200"/>
          </a:xfrm>
          <a:prstGeom prst="rect">
            <a:avLst/>
          </a:prstGeom>
        </p:spPr>
      </p:pic>
      <p:pic>
        <p:nvPicPr>
          <p:cNvPr id="18" name="sheep2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630623" y="315311"/>
            <a:ext cx="457200" cy="457200"/>
          </a:xfrm>
          <a:prstGeom prst="rect">
            <a:avLst/>
          </a:prstGeom>
        </p:spPr>
      </p:pic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7234084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NEXT</a:t>
            </a: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82546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PRE</a:t>
            </a:r>
            <a:endParaRPr lang="en-US" sz="12450" b="1">
              <a:solidFill>
                <a:srgbClr val="7030A0"/>
              </a:solidFill>
            </a:endParaRPr>
          </a:p>
        </p:txBody>
      </p:sp>
      <p:pic>
        <p:nvPicPr>
          <p:cNvPr id="2" name="Picture 1" descr="80dNao-ca-va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57926" y="1092518"/>
            <a:ext cx="4247198" cy="293465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9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0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</a:t>
            </a:r>
          </a:p>
        </p:txBody>
      </p:sp>
      <p:pic>
        <p:nvPicPr>
          <p:cNvPr id="7" name="african-grey-parrot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0" y="315310"/>
            <a:ext cx="457200" cy="457200"/>
          </a:xfrm>
          <a:prstGeom prst="rect">
            <a:avLst/>
          </a:prstGeom>
        </p:spPr>
      </p:pic>
      <p:pic>
        <p:nvPicPr>
          <p:cNvPr id="8" name="african-grey-parro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07176" y="356694"/>
            <a:ext cx="457200" cy="4572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945919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3</a:t>
            </a:r>
          </a:p>
        </p:txBody>
      </p:sp>
      <p:pic>
        <p:nvPicPr>
          <p:cNvPr id="10" name="alligator2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14351" y="356694"/>
            <a:ext cx="457200" cy="4572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740425" y="514327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2</a:t>
            </a:r>
          </a:p>
        </p:txBody>
      </p:sp>
      <p:pic>
        <p:nvPicPr>
          <p:cNvPr id="15" name="duck2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521527" y="356694"/>
            <a:ext cx="457200" cy="457200"/>
          </a:xfrm>
          <a:prstGeom prst="rect">
            <a:avLst/>
          </a:prstGeom>
        </p:spPr>
      </p:pic>
      <p:pic>
        <p:nvPicPr>
          <p:cNvPr id="17" name="rooster2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081577" y="315310"/>
            <a:ext cx="457200" cy="457200"/>
          </a:xfrm>
          <a:prstGeom prst="rect">
            <a:avLst/>
          </a:prstGeom>
        </p:spPr>
      </p:pic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7234084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NEXT</a:t>
            </a: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82546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PRE</a:t>
            </a:r>
            <a:endParaRPr lang="en-US" sz="12450" b="1">
              <a:solidFill>
                <a:srgbClr val="7030A0"/>
              </a:solidFill>
            </a:endParaRPr>
          </a:p>
        </p:txBody>
      </p:sp>
      <p:pic>
        <p:nvPicPr>
          <p:cNvPr id="2" name="Picture 1" descr="tải xuố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61373" y="1696879"/>
            <a:ext cx="2806541" cy="221789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9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4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45919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0425" y="514327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2</a:t>
            </a:r>
          </a:p>
        </p:txBody>
      </p:sp>
      <p:pic>
        <p:nvPicPr>
          <p:cNvPr id="2" name="lizard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9479" y="291662"/>
            <a:ext cx="457200" cy="457200"/>
          </a:xfrm>
          <a:prstGeom prst="rect">
            <a:avLst/>
          </a:prstGeom>
        </p:spPr>
      </p:pic>
      <p:pic>
        <p:nvPicPr>
          <p:cNvPr id="3" name="alligator2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40425" y="291662"/>
            <a:ext cx="457200" cy="457200"/>
          </a:xfrm>
          <a:prstGeom prst="rect">
            <a:avLst/>
          </a:prstGeom>
        </p:spPr>
      </p:pic>
      <p:pic>
        <p:nvPicPr>
          <p:cNvPr id="11" name="alligator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11371" y="291662"/>
            <a:ext cx="457200" cy="457200"/>
          </a:xfrm>
          <a:prstGeom prst="rect">
            <a:avLst/>
          </a:prstGeom>
        </p:spPr>
      </p:pic>
      <p:pic>
        <p:nvPicPr>
          <p:cNvPr id="13" name="anteater2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882316" y="291662"/>
            <a:ext cx="457200" cy="457200"/>
          </a:xfrm>
          <a:prstGeom prst="rect">
            <a:avLst/>
          </a:prstGeom>
        </p:spPr>
      </p:pic>
      <p:pic>
        <p:nvPicPr>
          <p:cNvPr id="14" name="humpback-whale2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538777" y="291662"/>
            <a:ext cx="457200" cy="457200"/>
          </a:xfrm>
          <a:prstGeom prst="rect">
            <a:avLst/>
          </a:prstGeom>
        </p:spPr>
      </p:pic>
      <p:sp>
        <p:nvSpPr>
          <p:cNvPr id="7" name="Pentagon 6">
            <a:hlinkClick r:id="" action="ppaction://hlinkshowjump?jump=nextslide"/>
          </p:cNvPr>
          <p:cNvSpPr/>
          <p:nvPr/>
        </p:nvSpPr>
        <p:spPr>
          <a:xfrm>
            <a:off x="7234084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NEXT</a:t>
            </a:r>
          </a:p>
        </p:txBody>
      </p:sp>
      <p:sp>
        <p:nvSpPr>
          <p:cNvPr id="17" name="Pentagon 16">
            <a:hlinkClick r:id="" action="ppaction://hlinkshowjump?jump=previousslide"/>
          </p:cNvPr>
          <p:cNvSpPr/>
          <p:nvPr/>
        </p:nvSpPr>
        <p:spPr>
          <a:xfrm flipH="1">
            <a:off x="82546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PRE</a:t>
            </a:r>
            <a:endParaRPr lang="en-US" sz="12450" b="1">
              <a:solidFill>
                <a:srgbClr val="7030A0"/>
              </a:solidFill>
            </a:endParaRPr>
          </a:p>
        </p:txBody>
      </p:sp>
      <p:pic>
        <p:nvPicPr>
          <p:cNvPr id="8" name="Picture 7" descr="tải xuố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66023" y="1628299"/>
            <a:ext cx="3827145" cy="236315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8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5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457200"/>
            <a:ext cx="6989763" cy="5334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536575"/>
            <a:ext cx="8131175" cy="31940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63" y="1431925"/>
            <a:ext cx="7813675" cy="2682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286000" y="33528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8200" y="33528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6600" y="33528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4. CAC SO 4 5 6"/>
  <p:tag name="ISPRING_ULTRA_SCORM_COURSE_ID" val="B71C643A-261D-4F52-9A8E-27A5CFFA756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4. CAC SO 4 5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9BCC82-BBB2-4A3D-8334-759DB2B4326E}:27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D9564A-DD94-4625-A9E3-0E0AE3FBDE16}:28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CB01F3-FCBD-47D5-8925-2934D4C5A1A7}:28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648AB5-6292-40D2-B9B1-148F951F9B5D}:28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024D4A-4C19-495B-A3B5-C94C2F7C3518}:30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D3F501-67F6-4629-A6C8-D7C3DE978D7A}:28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7A0619-B3DA-44ED-B07D-C792E09388E8}:29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C97E5F-FFDF-4DC4-808F-FA5CDA7185F1}:29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A4FF8C-1C7E-4CD8-A7E9-FD7227069C40}:29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65672CE-3E28-40E7-A7D9-39DB8DCB4298}:29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3693AA-93A4-4EA0-9315-087D7E5F6007}:29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25D80B-E126-4963-86E6-B718B8DE6BED}:28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F345A1-823C-4A41-923C-9516B156F370}:282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On-screen Show (4:3)</PresentationFormat>
  <Paragraphs>37</Paragraphs>
  <Slides>13</Slides>
  <Notes>4</Notes>
  <HiddenSlides>0</HiddenSlides>
  <MMClips>15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等线</vt:lpstr>
      <vt:lpstr>Arial</vt:lpstr>
      <vt:lpstr>Calibri</vt:lpstr>
      <vt:lpstr>Calibri Light</vt:lpstr>
      <vt:lpstr>Times New Roman</vt:lpstr>
      <vt:lpstr>1_Default Design</vt:lpstr>
      <vt:lpstr>Office Theme</vt:lpstr>
      <vt:lpstr>1_Office Theme</vt:lpstr>
      <vt:lpstr>1_Office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T_4. CAC SO 4 5 6</dc:title>
  <dc:creator>sir</dc:creator>
  <cp:lastModifiedBy>Administrator</cp:lastModifiedBy>
  <cp:revision>109</cp:revision>
  <dcterms:created xsi:type="dcterms:W3CDTF">2002-01-01T10:07:00Z</dcterms:created>
  <dcterms:modified xsi:type="dcterms:W3CDTF">2024-07-30T14:00:39Z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