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403" r:id="rId2"/>
    <p:sldId id="404" r:id="rId3"/>
    <p:sldId id="405" r:id="rId4"/>
    <p:sldId id="296" r:id="rId5"/>
    <p:sldId id="407" r:id="rId6"/>
    <p:sldId id="295" r:id="rId7"/>
    <p:sldId id="395" r:id="rId8"/>
    <p:sldId id="396" r:id="rId9"/>
    <p:sldId id="406" r:id="rId10"/>
    <p:sldId id="408" r:id="rId11"/>
    <p:sldId id="409" r:id="rId12"/>
    <p:sldId id="28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2936C-2594-4086-B91A-5EFD1AB7B3D2}" type="datetimeFigureOut">
              <a:rPr lang="en-US" smtClean="0"/>
              <a:t>9/29/2023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ECD93-D471-48F5-A127-C56B6A951793}" type="slidenum">
              <a:rPr lang="en-US" smtClean="0"/>
              <a:t>‹#›</a:t>
            </a:fld>
            <a:endParaRPr lang="en-US"/>
          </a:p>
        </p:txBody>
      </p:sp>
    </p:spTree>
    <p:extLst>
      <p:ext uri="{BB962C8B-B14F-4D97-AF65-F5344CB8AC3E}">
        <p14:creationId xmlns:p14="http://schemas.microsoft.com/office/powerpoint/2010/main" val="192774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62303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14885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77217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84555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46509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18607898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42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54883780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41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16649190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40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24786296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9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48689940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8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2988728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7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087213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36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67887781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35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92276434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34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4827506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33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55474817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50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39152372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2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1686776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31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8725319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30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5542689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29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63049281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28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3313827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27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60524364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26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88169431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25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1508234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24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94056870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3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54902981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49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00402389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22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5653304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21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65264509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20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59846266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19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92328427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18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22075727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17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91292006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16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6504980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15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50197604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14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25010916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13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72798050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8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04171834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12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28565086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11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64637201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10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23363394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9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39877010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8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99232539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7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17463573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6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64474773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5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57775035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4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73991518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3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12361178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47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4226623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2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8003914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5469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74608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2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78612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70335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31094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030435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0030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22131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74283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6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78622646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232891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81875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62299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95942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9570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90857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50129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02403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62045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43708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45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0850840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7008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75478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172567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335915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15181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11846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37792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01782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57874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4918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44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61988588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4109955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43_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75522074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感谢您下载包图网平台上提供的</a:t>
            </a:r>
            <a:r>
              <a:rPr lang="en-US" altLang="zh-CN" sz="300" dirty="0">
                <a:solidFill>
                  <a:schemeClr val="bg1">
                    <a:alpha val="0"/>
                  </a:schemeClr>
                </a:solidFill>
                <a:latin typeface="Microsoft YaHei" panose="020B0503020204020204" pitchFamily="34" charset="-122"/>
                <a:ea typeface="Microsoft YaHei" panose="020B0503020204020204" pitchFamily="34" charset="-122"/>
                <a:sym typeface="+mn-ea"/>
              </a:rPr>
              <a:t>PPT</a:t>
            </a:r>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Microsoft YaHei" panose="020B0503020204020204" pitchFamily="34" charset="-122"/>
                <a:ea typeface="Microsoft YaHei" panose="020B0503020204020204" pitchFamily="34" charset="-122"/>
                <a:sym typeface="+mn-ea"/>
              </a:rPr>
              <a:t>ibaotu.com</a:t>
            </a:r>
          </a:p>
        </p:txBody>
      </p:sp>
      <p:grpSp>
        <p:nvGrpSpPr>
          <p:cNvPr id="3" name="组合 2"/>
          <p:cNvGrpSpPr/>
          <p:nvPr userDrawn="1"/>
        </p:nvGrpSpPr>
        <p:grpSpPr>
          <a:xfrm>
            <a:off x="0" y="0"/>
            <a:ext cx="12192000" cy="6858000"/>
            <a:chOff x="0" y="0"/>
            <a:chExt cx="12192000" cy="6750674"/>
          </a:xfrm>
        </p:grpSpPr>
        <p:sp>
          <p:nvSpPr>
            <p:cNvPr id="4" name="矩形 3"/>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p:cNvGrpSpPr>
            <a:grpSpLocks noChangeAspect="1"/>
          </p:cNvGrpSpPr>
          <p:nvPr userDrawn="1"/>
        </p:nvGrpSpPr>
        <p:grpSpPr bwMode="auto">
          <a:xfrm>
            <a:off x="-319548" y="5517737"/>
            <a:ext cx="12831097" cy="1340263"/>
            <a:chOff x="0" y="1761"/>
            <a:chExt cx="7678" cy="802"/>
          </a:xfrm>
        </p:grpSpPr>
        <p:grpSp>
          <p:nvGrpSpPr>
            <p:cNvPr id="19" name="Group 205"/>
            <p:cNvGrpSpPr/>
            <p:nvPr/>
          </p:nvGrpSpPr>
          <p:grpSpPr bwMode="auto">
            <a:xfrm>
              <a:off x="0" y="1761"/>
              <a:ext cx="7678" cy="802"/>
              <a:chOff x="0" y="1761"/>
              <a:chExt cx="7678" cy="802"/>
            </a:xfrm>
          </p:grpSpPr>
          <p:sp>
            <p:nvSpPr>
              <p:cNvPr id="120" name="Freeform 5"/>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6"/>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Rectangle 7"/>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3" name="Freeform 8"/>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9"/>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10"/>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Rectangle 11"/>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7" name="Freeform 12"/>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13"/>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14"/>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Rectangle 15"/>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1" name="Freeform 16"/>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17"/>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18"/>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Rectangle 19"/>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5" name="Freeform 20"/>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21"/>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22"/>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Rectangle 23"/>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9" name="Freeform 24"/>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Rectangle 25"/>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1" name="Oval 26"/>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27"/>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28"/>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Rectangle 29"/>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5" name="Oval 30"/>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31"/>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32"/>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Rectangle 33"/>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9" name="Oval 34"/>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35"/>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36"/>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Rectangle 37"/>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53" name="Oval 38"/>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39"/>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40"/>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41"/>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42"/>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43"/>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44"/>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45"/>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46"/>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2" name="Rectangle 47"/>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63" name="Oval 48"/>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4" name="Freeform 49"/>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5" name="Freeform 50"/>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6" name="Freeform 51"/>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7" name="Freeform 52"/>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53"/>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9" name="Freeform 54"/>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55"/>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56"/>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2" name="Rectangle 57"/>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73" name="Oval 58"/>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59"/>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60"/>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61"/>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62"/>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63"/>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64"/>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65"/>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66"/>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67"/>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3" name="Freeform 68"/>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4" name="Rectangle 69"/>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85" name="Freeform 70"/>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6" name="Freeform 71"/>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7" name="Freeform 72"/>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8" name="Freeform 73"/>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9" name="Freeform 74"/>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0" name="Freeform 75"/>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1" name="Freeform 76"/>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2" name="Freeform 77"/>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3" name="Freeform 78"/>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4" name="Freeform 79"/>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5" name="Freeform 80"/>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6" name="Freeform 81"/>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Freeform 82"/>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Freeform 83"/>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9" name="Freeform 84"/>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0" name="Freeform 85"/>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1" name="Freeform 86"/>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2" name="Freeform 87"/>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3" name="Freeform 88"/>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4" name="Rectangle 89"/>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05" name="Freeform 90"/>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6" name="Freeform 91"/>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7" name="Freeform 92"/>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8" name="Freeform 93"/>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9" name="Freeform 94"/>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0" name="Freeform 95"/>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1" name="Freeform 96"/>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2" name="Freeform 97"/>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3" name="Freeform 98"/>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4" name="Freeform 99"/>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5" name="Freeform 100"/>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6" name="Freeform 101"/>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7" name="Freeform 102"/>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8" name="Freeform 103"/>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9" name="Freeform 104"/>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0" name="Freeform 105"/>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1" name="Freeform 106"/>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2" name="Freeform 107"/>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108"/>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4" name="Rectangle 109"/>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25" name="Freeform 110"/>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6" name="Freeform 111"/>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112"/>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113"/>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114"/>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15"/>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6"/>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17"/>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18"/>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19"/>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20"/>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21"/>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22"/>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23"/>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24"/>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125"/>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126"/>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127"/>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128"/>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129"/>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130"/>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131"/>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132"/>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133"/>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134"/>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135"/>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136"/>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137"/>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138"/>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139"/>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140"/>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141"/>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142"/>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143"/>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144"/>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145"/>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146"/>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147"/>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148"/>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149"/>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150"/>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151"/>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152"/>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153"/>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54"/>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55"/>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56"/>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57"/>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58"/>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59"/>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60"/>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61"/>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62"/>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63"/>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64"/>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65"/>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66"/>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67"/>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68"/>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69"/>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70"/>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71"/>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72"/>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73"/>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74"/>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75"/>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76"/>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77"/>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78"/>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79"/>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80"/>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81"/>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182"/>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183"/>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184"/>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0" name="Freeform 185"/>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1" name="Freeform 186"/>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2" name="Freeform 187"/>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3" name="Freeform 188"/>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4" name="Freeform 189"/>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5" name="Freeform 190"/>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6" name="Freeform 191"/>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7" name="Freeform 192"/>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8" name="Freeform 193"/>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9" name="Freeform 194"/>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0" name="Freeform 195"/>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1" name="Freeform 196"/>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2" name="Freeform 197"/>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3" name="Freeform 198"/>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4" name="Freeform 199"/>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5" name="Freeform 200"/>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6" name="Freeform 201"/>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7" name="Freeform 202"/>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8" name="Freeform 203"/>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9" name="Freeform 204"/>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0" name="Freeform 206"/>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207"/>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8"/>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09"/>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10"/>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11"/>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12"/>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13"/>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14"/>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15"/>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16"/>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17"/>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218"/>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219"/>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220"/>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221"/>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22"/>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23"/>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4"/>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25"/>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26"/>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27"/>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28"/>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29"/>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230"/>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231"/>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232"/>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233"/>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234"/>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235"/>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236"/>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237"/>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238"/>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239"/>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240"/>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241"/>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242"/>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243"/>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244"/>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245"/>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246"/>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247"/>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248"/>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249"/>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250"/>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251"/>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252"/>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253"/>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254"/>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255"/>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256"/>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257"/>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258"/>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259"/>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260"/>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261"/>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62"/>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63"/>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64"/>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65"/>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66"/>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67"/>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68"/>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69"/>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270"/>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271"/>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272"/>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273"/>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274"/>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275"/>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276"/>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277"/>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278"/>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279"/>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280"/>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281"/>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282"/>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283"/>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284"/>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285"/>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286"/>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287"/>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288"/>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289"/>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290"/>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291"/>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292"/>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293"/>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294"/>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295"/>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96"/>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297"/>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98"/>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299"/>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300"/>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301"/>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302"/>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303"/>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304"/>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305"/>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1494835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5.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图片 3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104" y="3378201"/>
            <a:ext cx="3842216" cy="3079542"/>
          </a:xfrm>
          <a:prstGeom prst="rect">
            <a:avLst/>
          </a:prstGeom>
        </p:spPr>
      </p:pic>
      <p:pic>
        <p:nvPicPr>
          <p:cNvPr id="326" name="图片 3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8581" y="6159086"/>
            <a:ext cx="8283419" cy="698913"/>
          </a:xfrm>
          <a:prstGeom prst="rect">
            <a:avLst/>
          </a:prstGeom>
        </p:spPr>
      </p:pic>
      <p:pic>
        <p:nvPicPr>
          <p:cNvPr id="328" name="图片 3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59086"/>
            <a:ext cx="7914548" cy="698913"/>
          </a:xfrm>
          <a:prstGeom prst="rect">
            <a:avLst/>
          </a:prstGeom>
        </p:spPr>
      </p:pic>
      <p:pic>
        <p:nvPicPr>
          <p:cNvPr id="332" name="图片 3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183466"/>
            <a:ext cx="3068236" cy="3674533"/>
          </a:xfrm>
          <a:prstGeom prst="rect">
            <a:avLst/>
          </a:prstGeom>
        </p:spPr>
      </p:pic>
      <p:pic>
        <p:nvPicPr>
          <p:cNvPr id="334" name="图片 3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132307"/>
            <a:ext cx="1833548" cy="1725692"/>
          </a:xfrm>
          <a:prstGeom prst="rect">
            <a:avLst/>
          </a:prstGeom>
        </p:spPr>
      </p:pic>
      <p:pic>
        <p:nvPicPr>
          <p:cNvPr id="336" name="图片 3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8400" y="5874695"/>
            <a:ext cx="4673599" cy="730871"/>
          </a:xfrm>
          <a:prstGeom prst="rect">
            <a:avLst/>
          </a:prstGeom>
        </p:spPr>
      </p:pic>
      <p:pic>
        <p:nvPicPr>
          <p:cNvPr id="338" name="图片 3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709" y="-112526"/>
            <a:ext cx="8711808" cy="1785066"/>
          </a:xfrm>
          <a:prstGeom prst="rect">
            <a:avLst/>
          </a:prstGeom>
        </p:spPr>
      </p:pic>
      <p:pic>
        <p:nvPicPr>
          <p:cNvPr id="342" name="图片 3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8503" y="5084773"/>
            <a:ext cx="4825912" cy="1658646"/>
          </a:xfrm>
          <a:prstGeom prst="rect">
            <a:avLst/>
          </a:prstGeom>
        </p:spPr>
      </p:pic>
      <p:grpSp>
        <p:nvGrpSpPr>
          <p:cNvPr id="6" name="Group 5">
            <a:extLst>
              <a:ext uri="{FF2B5EF4-FFF2-40B4-BE49-F238E27FC236}">
                <a16:creationId xmlns:a16="http://schemas.microsoft.com/office/drawing/2014/main" id="{FE7E4E9B-F008-474D-9258-2FCBA5A14260}"/>
              </a:ext>
            </a:extLst>
          </p:cNvPr>
          <p:cNvGrpSpPr/>
          <p:nvPr/>
        </p:nvGrpSpPr>
        <p:grpSpPr>
          <a:xfrm>
            <a:off x="1347817" y="733353"/>
            <a:ext cx="9288099" cy="3672809"/>
            <a:chOff x="1347817" y="733353"/>
            <a:chExt cx="9288099" cy="3672809"/>
          </a:xfrm>
        </p:grpSpPr>
        <p:grpSp>
          <p:nvGrpSpPr>
            <p:cNvPr id="13" name="Group 12">
              <a:extLst>
                <a:ext uri="{FF2B5EF4-FFF2-40B4-BE49-F238E27FC236}">
                  <a16:creationId xmlns:a16="http://schemas.microsoft.com/office/drawing/2014/main" id="{9C503FCB-B251-4126-A1B5-F7F96F70600F}"/>
                </a:ext>
              </a:extLst>
            </p:cNvPr>
            <p:cNvGrpSpPr/>
            <p:nvPr/>
          </p:nvGrpSpPr>
          <p:grpSpPr>
            <a:xfrm>
              <a:off x="1347817" y="733353"/>
              <a:ext cx="9288099" cy="3672809"/>
              <a:chOff x="910" y="3356"/>
              <a:chExt cx="7234" cy="4494"/>
            </a:xfrm>
          </p:grpSpPr>
          <p:pic>
            <p:nvPicPr>
              <p:cNvPr id="14" name="图片 1">
                <a:extLst>
                  <a:ext uri="{FF2B5EF4-FFF2-40B4-BE49-F238E27FC236}">
                    <a16:creationId xmlns:a16="http://schemas.microsoft.com/office/drawing/2014/main" id="{F7F339A5-DE89-4F53-AEAD-19F5A4843245}"/>
                  </a:ext>
                </a:extLst>
              </p:cNvPr>
              <p:cNvPicPr>
                <a:picLocks noChangeAspect="1"/>
              </p:cNvPicPr>
              <p:nvPr/>
            </p:nvPicPr>
            <p:blipFill>
              <a:blip r:embed="rId11"/>
              <a:srcRect r="55763"/>
              <a:stretch>
                <a:fillRect/>
              </a:stretch>
            </p:blipFill>
            <p:spPr>
              <a:xfrm>
                <a:off x="910" y="3356"/>
                <a:ext cx="3665" cy="4495"/>
              </a:xfrm>
              <a:prstGeom prst="rect">
                <a:avLst/>
              </a:prstGeom>
            </p:spPr>
          </p:pic>
          <p:pic>
            <p:nvPicPr>
              <p:cNvPr id="15" name="图片 1">
                <a:extLst>
                  <a:ext uri="{FF2B5EF4-FFF2-40B4-BE49-F238E27FC236}">
                    <a16:creationId xmlns:a16="http://schemas.microsoft.com/office/drawing/2014/main" id="{786774F9-083F-46DB-B6EC-8FDAC238F9D8}"/>
                  </a:ext>
                </a:extLst>
              </p:cNvPr>
              <p:cNvPicPr>
                <a:picLocks noChangeAspect="1"/>
              </p:cNvPicPr>
              <p:nvPr/>
            </p:nvPicPr>
            <p:blipFill>
              <a:blip r:embed="rId11"/>
              <a:srcRect r="55763"/>
              <a:stretch>
                <a:fillRect/>
              </a:stretch>
            </p:blipFill>
            <p:spPr>
              <a:xfrm flipH="1">
                <a:off x="4480" y="3356"/>
                <a:ext cx="3665" cy="4495"/>
              </a:xfrm>
              <a:prstGeom prst="rect">
                <a:avLst/>
              </a:prstGeom>
            </p:spPr>
          </p:pic>
        </p:grpSp>
        <p:pic>
          <p:nvPicPr>
            <p:cNvPr id="5" name="Picture 4">
              <a:extLst>
                <a:ext uri="{FF2B5EF4-FFF2-40B4-BE49-F238E27FC236}">
                  <a16:creationId xmlns:a16="http://schemas.microsoft.com/office/drawing/2014/main" id="{D9D97273-EA26-4B75-992E-E45275B6E877}"/>
                </a:ext>
              </a:extLst>
            </p:cNvPr>
            <p:cNvPicPr>
              <a:picLocks noChangeAspect="1"/>
            </p:cNvPicPr>
            <p:nvPr/>
          </p:nvPicPr>
          <p:blipFill>
            <a:blip r:embed="rId12"/>
            <a:stretch>
              <a:fillRect/>
            </a:stretch>
          </p:blipFill>
          <p:spPr>
            <a:xfrm>
              <a:off x="2394108" y="1394509"/>
              <a:ext cx="7049855" cy="1641134"/>
            </a:xfrm>
            <a:prstGeom prst="rect">
              <a:avLst/>
            </a:prstGeom>
          </p:spPr>
        </p:pic>
      </p:grpSp>
    </p:spTree>
    <p:extLst>
      <p:ext uri="{BB962C8B-B14F-4D97-AF65-F5344CB8AC3E}">
        <p14:creationId xmlns:p14="http://schemas.microsoft.com/office/powerpoint/2010/main" val="99765863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500" fill="hold"/>
                                        <p:tgtEl>
                                          <p:spTgt spid="330"/>
                                        </p:tgtEl>
                                        <p:attrNameLst>
                                          <p:attrName>ppt_x</p:attrName>
                                        </p:attrNameLst>
                                      </p:cBhvr>
                                      <p:tavLst>
                                        <p:tav tm="0">
                                          <p:val>
                                            <p:strVal val="1+#ppt_w/2"/>
                                          </p:val>
                                        </p:tav>
                                        <p:tav tm="100000">
                                          <p:val>
                                            <p:strVal val="#ppt_x"/>
                                          </p:val>
                                        </p:tav>
                                      </p:tavLst>
                                    </p:anim>
                                    <p:anim calcmode="lin" valueType="num">
                                      <p:cBhvr additive="base">
                                        <p:cTn id="8" dur="500" fill="hold"/>
                                        <p:tgtEl>
                                          <p:spTgt spid="330"/>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36"/>
                                        </p:tgtEl>
                                        <p:attrNameLst>
                                          <p:attrName>style.visibility</p:attrName>
                                        </p:attrNameLst>
                                      </p:cBhvr>
                                      <p:to>
                                        <p:strVal val="visible"/>
                                      </p:to>
                                    </p:set>
                                    <p:animEffect transition="in" filter="wipe(down)">
                                      <p:cBhvr>
                                        <p:cTn id="11" dur="500"/>
                                        <p:tgtEl>
                                          <p:spTgt spid="336"/>
                                        </p:tgtEl>
                                      </p:cBhvr>
                                    </p:animEffect>
                                  </p:childTnLst>
                                </p:cTn>
                              </p:par>
                              <p:par>
                                <p:cTn id="12" presetID="42" presetClass="entr" presetSubtype="0" fill="hold" nodeType="withEffect">
                                  <p:stCondLst>
                                    <p:cond delay="0"/>
                                  </p:stCondLst>
                                  <p:childTnLst>
                                    <p:set>
                                      <p:cBhvr>
                                        <p:cTn id="13" dur="1" fill="hold">
                                          <p:stCondLst>
                                            <p:cond delay="0"/>
                                          </p:stCondLst>
                                        </p:cTn>
                                        <p:tgtEl>
                                          <p:spTgt spid="334"/>
                                        </p:tgtEl>
                                        <p:attrNameLst>
                                          <p:attrName>style.visibility</p:attrName>
                                        </p:attrNameLst>
                                      </p:cBhvr>
                                      <p:to>
                                        <p:strVal val="visible"/>
                                      </p:to>
                                    </p:set>
                                    <p:animEffect transition="in" filter="fade">
                                      <p:cBhvr>
                                        <p:cTn id="14" dur="1000"/>
                                        <p:tgtEl>
                                          <p:spTgt spid="334"/>
                                        </p:tgtEl>
                                      </p:cBhvr>
                                    </p:animEffect>
                                    <p:anim calcmode="lin" valueType="num">
                                      <p:cBhvr>
                                        <p:cTn id="15" dur="1000" fill="hold"/>
                                        <p:tgtEl>
                                          <p:spTgt spid="334"/>
                                        </p:tgtEl>
                                        <p:attrNameLst>
                                          <p:attrName>ppt_x</p:attrName>
                                        </p:attrNameLst>
                                      </p:cBhvr>
                                      <p:tavLst>
                                        <p:tav tm="0">
                                          <p:val>
                                            <p:strVal val="#ppt_x"/>
                                          </p:val>
                                        </p:tav>
                                        <p:tav tm="100000">
                                          <p:val>
                                            <p:strVal val="#ppt_x"/>
                                          </p:val>
                                        </p:tav>
                                      </p:tavLst>
                                    </p:anim>
                                    <p:anim calcmode="lin" valueType="num">
                                      <p:cBhvr>
                                        <p:cTn id="16" dur="1000" fill="hold"/>
                                        <p:tgtEl>
                                          <p:spTgt spid="33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32"/>
                                        </p:tgtEl>
                                        <p:attrNameLst>
                                          <p:attrName>style.visibility</p:attrName>
                                        </p:attrNameLst>
                                      </p:cBhvr>
                                      <p:to>
                                        <p:strVal val="visible"/>
                                      </p:to>
                                    </p:set>
                                    <p:animEffect transition="in" filter="fade">
                                      <p:cBhvr>
                                        <p:cTn id="19" dur="1000"/>
                                        <p:tgtEl>
                                          <p:spTgt spid="332"/>
                                        </p:tgtEl>
                                      </p:cBhvr>
                                    </p:animEffect>
                                    <p:anim calcmode="lin" valueType="num">
                                      <p:cBhvr>
                                        <p:cTn id="20" dur="1000" fill="hold"/>
                                        <p:tgtEl>
                                          <p:spTgt spid="332"/>
                                        </p:tgtEl>
                                        <p:attrNameLst>
                                          <p:attrName>ppt_x</p:attrName>
                                        </p:attrNameLst>
                                      </p:cBhvr>
                                      <p:tavLst>
                                        <p:tav tm="0">
                                          <p:val>
                                            <p:strVal val="#ppt_x"/>
                                          </p:val>
                                        </p:tav>
                                        <p:tav tm="100000">
                                          <p:val>
                                            <p:strVal val="#ppt_x"/>
                                          </p:val>
                                        </p:tav>
                                      </p:tavLst>
                                    </p:anim>
                                    <p:anim calcmode="lin" valueType="num">
                                      <p:cBhvr>
                                        <p:cTn id="21" dur="1000" fill="hold"/>
                                        <p:tgtEl>
                                          <p:spTgt spid="332"/>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342"/>
                                        </p:tgtEl>
                                        <p:attrNameLst>
                                          <p:attrName>style.visibility</p:attrName>
                                        </p:attrNameLst>
                                      </p:cBhvr>
                                      <p:to>
                                        <p:strVal val="visible"/>
                                      </p:to>
                                    </p:set>
                                    <p:anim calcmode="lin" valueType="num">
                                      <p:cBhvr>
                                        <p:cTn id="24" dur="500" fill="hold"/>
                                        <p:tgtEl>
                                          <p:spTgt spid="342"/>
                                        </p:tgtEl>
                                        <p:attrNameLst>
                                          <p:attrName>ppt_w</p:attrName>
                                        </p:attrNameLst>
                                      </p:cBhvr>
                                      <p:tavLst>
                                        <p:tav tm="0">
                                          <p:val>
                                            <p:fltVal val="0"/>
                                          </p:val>
                                        </p:tav>
                                        <p:tav tm="100000">
                                          <p:val>
                                            <p:strVal val="#ppt_w"/>
                                          </p:val>
                                        </p:tav>
                                      </p:tavLst>
                                    </p:anim>
                                    <p:anim calcmode="lin" valueType="num">
                                      <p:cBhvr>
                                        <p:cTn id="25" dur="500" fill="hold"/>
                                        <p:tgtEl>
                                          <p:spTgt spid="342"/>
                                        </p:tgtEl>
                                        <p:attrNameLst>
                                          <p:attrName>ppt_h</p:attrName>
                                        </p:attrNameLst>
                                      </p:cBhvr>
                                      <p:tavLst>
                                        <p:tav tm="0">
                                          <p:val>
                                            <p:fltVal val="0"/>
                                          </p:val>
                                        </p:tav>
                                        <p:tav tm="100000">
                                          <p:val>
                                            <p:strVal val="#ppt_h"/>
                                          </p:val>
                                        </p:tav>
                                      </p:tavLst>
                                    </p:anim>
                                    <p:animEffect transition="in" filter="fade">
                                      <p:cBhvr>
                                        <p:cTn id="26" dur="500"/>
                                        <p:tgtEl>
                                          <p:spTgt spid="342"/>
                                        </p:tgtEl>
                                      </p:cBhvr>
                                    </p:animEffect>
                                  </p:childTnLst>
                                </p:cTn>
                              </p:par>
                              <p:par>
                                <p:cTn id="27" presetID="47" presetClass="entr" presetSubtype="0" fill="hold" nodeType="withEffect">
                                  <p:stCondLst>
                                    <p:cond delay="0"/>
                                  </p:stCondLst>
                                  <p:childTnLst>
                                    <p:set>
                                      <p:cBhvr>
                                        <p:cTn id="28" dur="1" fill="hold">
                                          <p:stCondLst>
                                            <p:cond delay="0"/>
                                          </p:stCondLst>
                                        </p:cTn>
                                        <p:tgtEl>
                                          <p:spTgt spid="338"/>
                                        </p:tgtEl>
                                        <p:attrNameLst>
                                          <p:attrName>style.visibility</p:attrName>
                                        </p:attrNameLst>
                                      </p:cBhvr>
                                      <p:to>
                                        <p:strVal val="visible"/>
                                      </p:to>
                                    </p:set>
                                    <p:animEffect transition="in" filter="fade">
                                      <p:cBhvr>
                                        <p:cTn id="29" dur="1000"/>
                                        <p:tgtEl>
                                          <p:spTgt spid="338"/>
                                        </p:tgtEl>
                                      </p:cBhvr>
                                    </p:animEffect>
                                    <p:anim calcmode="lin" valueType="num">
                                      <p:cBhvr>
                                        <p:cTn id="30" dur="1000" fill="hold"/>
                                        <p:tgtEl>
                                          <p:spTgt spid="338"/>
                                        </p:tgtEl>
                                        <p:attrNameLst>
                                          <p:attrName>ppt_x</p:attrName>
                                        </p:attrNameLst>
                                      </p:cBhvr>
                                      <p:tavLst>
                                        <p:tav tm="0">
                                          <p:val>
                                            <p:strVal val="#ppt_x"/>
                                          </p:val>
                                        </p:tav>
                                        <p:tav tm="100000">
                                          <p:val>
                                            <p:strVal val="#ppt_x"/>
                                          </p:val>
                                        </p:tav>
                                      </p:tavLst>
                                    </p:anim>
                                    <p:anim calcmode="lin" valueType="num">
                                      <p:cBhvr>
                                        <p:cTn id="31" dur="1000" fill="hold"/>
                                        <p:tgtEl>
                                          <p:spTgt spid="33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图片 3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104" y="3378201"/>
            <a:ext cx="3842216" cy="3079542"/>
          </a:xfrm>
          <a:prstGeom prst="rect">
            <a:avLst/>
          </a:prstGeom>
        </p:spPr>
      </p:pic>
      <p:pic>
        <p:nvPicPr>
          <p:cNvPr id="326" name="图片 3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8581" y="6159086"/>
            <a:ext cx="8283419" cy="698913"/>
          </a:xfrm>
          <a:prstGeom prst="rect">
            <a:avLst/>
          </a:prstGeom>
        </p:spPr>
      </p:pic>
      <p:pic>
        <p:nvPicPr>
          <p:cNvPr id="328" name="图片 3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59086"/>
            <a:ext cx="7914548" cy="698913"/>
          </a:xfrm>
          <a:prstGeom prst="rect">
            <a:avLst/>
          </a:prstGeom>
        </p:spPr>
      </p:pic>
      <p:pic>
        <p:nvPicPr>
          <p:cNvPr id="332" name="图片 3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183466"/>
            <a:ext cx="3068236" cy="3674533"/>
          </a:xfrm>
          <a:prstGeom prst="rect">
            <a:avLst/>
          </a:prstGeom>
        </p:spPr>
      </p:pic>
      <p:pic>
        <p:nvPicPr>
          <p:cNvPr id="334" name="图片 3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132307"/>
            <a:ext cx="1833548" cy="1725692"/>
          </a:xfrm>
          <a:prstGeom prst="rect">
            <a:avLst/>
          </a:prstGeom>
        </p:spPr>
      </p:pic>
      <p:pic>
        <p:nvPicPr>
          <p:cNvPr id="336" name="图片 3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8400" y="5874695"/>
            <a:ext cx="4673599" cy="730871"/>
          </a:xfrm>
          <a:prstGeom prst="rect">
            <a:avLst/>
          </a:prstGeom>
        </p:spPr>
      </p:pic>
      <p:pic>
        <p:nvPicPr>
          <p:cNvPr id="338" name="图片 3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709" y="-112526"/>
            <a:ext cx="8711808" cy="1785066"/>
          </a:xfrm>
          <a:prstGeom prst="rect">
            <a:avLst/>
          </a:prstGeom>
        </p:spPr>
      </p:pic>
      <p:pic>
        <p:nvPicPr>
          <p:cNvPr id="342" name="图片 3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8503" y="5084773"/>
            <a:ext cx="4825912" cy="1658646"/>
          </a:xfrm>
          <a:prstGeom prst="rect">
            <a:avLst/>
          </a:prstGeom>
        </p:spPr>
      </p:pic>
      <p:pic>
        <p:nvPicPr>
          <p:cNvPr id="2" name="Picture 1">
            <a:extLst>
              <a:ext uri="{FF2B5EF4-FFF2-40B4-BE49-F238E27FC236}">
                <a16:creationId xmlns:a16="http://schemas.microsoft.com/office/drawing/2014/main" id="{2E1C0922-D961-A3D6-D911-668C7FB25F82}"/>
              </a:ext>
            </a:extLst>
          </p:cNvPr>
          <p:cNvPicPr>
            <a:picLocks noChangeAspect="1"/>
          </p:cNvPicPr>
          <p:nvPr/>
        </p:nvPicPr>
        <p:blipFill>
          <a:blip r:embed="rId11"/>
          <a:stretch>
            <a:fillRect/>
          </a:stretch>
        </p:blipFill>
        <p:spPr>
          <a:xfrm>
            <a:off x="2558800" y="1221756"/>
            <a:ext cx="8693649" cy="2566638"/>
          </a:xfrm>
          <a:prstGeom prst="rect">
            <a:avLst/>
          </a:prstGeom>
        </p:spPr>
      </p:pic>
    </p:spTree>
    <p:extLst>
      <p:ext uri="{BB962C8B-B14F-4D97-AF65-F5344CB8AC3E}">
        <p14:creationId xmlns:p14="http://schemas.microsoft.com/office/powerpoint/2010/main" val="210740803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500" fill="hold"/>
                                        <p:tgtEl>
                                          <p:spTgt spid="330"/>
                                        </p:tgtEl>
                                        <p:attrNameLst>
                                          <p:attrName>ppt_x</p:attrName>
                                        </p:attrNameLst>
                                      </p:cBhvr>
                                      <p:tavLst>
                                        <p:tav tm="0">
                                          <p:val>
                                            <p:strVal val="1+#ppt_w/2"/>
                                          </p:val>
                                        </p:tav>
                                        <p:tav tm="100000">
                                          <p:val>
                                            <p:strVal val="#ppt_x"/>
                                          </p:val>
                                        </p:tav>
                                      </p:tavLst>
                                    </p:anim>
                                    <p:anim calcmode="lin" valueType="num">
                                      <p:cBhvr additive="base">
                                        <p:cTn id="8" dur="500" fill="hold"/>
                                        <p:tgtEl>
                                          <p:spTgt spid="330"/>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36"/>
                                        </p:tgtEl>
                                        <p:attrNameLst>
                                          <p:attrName>style.visibility</p:attrName>
                                        </p:attrNameLst>
                                      </p:cBhvr>
                                      <p:to>
                                        <p:strVal val="visible"/>
                                      </p:to>
                                    </p:set>
                                    <p:animEffect transition="in" filter="wipe(down)">
                                      <p:cBhvr>
                                        <p:cTn id="11" dur="500"/>
                                        <p:tgtEl>
                                          <p:spTgt spid="336"/>
                                        </p:tgtEl>
                                      </p:cBhvr>
                                    </p:animEffect>
                                  </p:childTnLst>
                                </p:cTn>
                              </p:par>
                              <p:par>
                                <p:cTn id="12" presetID="42" presetClass="entr" presetSubtype="0" fill="hold" nodeType="withEffect">
                                  <p:stCondLst>
                                    <p:cond delay="0"/>
                                  </p:stCondLst>
                                  <p:childTnLst>
                                    <p:set>
                                      <p:cBhvr>
                                        <p:cTn id="13" dur="1" fill="hold">
                                          <p:stCondLst>
                                            <p:cond delay="0"/>
                                          </p:stCondLst>
                                        </p:cTn>
                                        <p:tgtEl>
                                          <p:spTgt spid="334"/>
                                        </p:tgtEl>
                                        <p:attrNameLst>
                                          <p:attrName>style.visibility</p:attrName>
                                        </p:attrNameLst>
                                      </p:cBhvr>
                                      <p:to>
                                        <p:strVal val="visible"/>
                                      </p:to>
                                    </p:set>
                                    <p:animEffect transition="in" filter="fade">
                                      <p:cBhvr>
                                        <p:cTn id="14" dur="1000"/>
                                        <p:tgtEl>
                                          <p:spTgt spid="334"/>
                                        </p:tgtEl>
                                      </p:cBhvr>
                                    </p:animEffect>
                                    <p:anim calcmode="lin" valueType="num">
                                      <p:cBhvr>
                                        <p:cTn id="15" dur="1000" fill="hold"/>
                                        <p:tgtEl>
                                          <p:spTgt spid="334"/>
                                        </p:tgtEl>
                                        <p:attrNameLst>
                                          <p:attrName>ppt_x</p:attrName>
                                        </p:attrNameLst>
                                      </p:cBhvr>
                                      <p:tavLst>
                                        <p:tav tm="0">
                                          <p:val>
                                            <p:strVal val="#ppt_x"/>
                                          </p:val>
                                        </p:tav>
                                        <p:tav tm="100000">
                                          <p:val>
                                            <p:strVal val="#ppt_x"/>
                                          </p:val>
                                        </p:tav>
                                      </p:tavLst>
                                    </p:anim>
                                    <p:anim calcmode="lin" valueType="num">
                                      <p:cBhvr>
                                        <p:cTn id="16" dur="1000" fill="hold"/>
                                        <p:tgtEl>
                                          <p:spTgt spid="33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32"/>
                                        </p:tgtEl>
                                        <p:attrNameLst>
                                          <p:attrName>style.visibility</p:attrName>
                                        </p:attrNameLst>
                                      </p:cBhvr>
                                      <p:to>
                                        <p:strVal val="visible"/>
                                      </p:to>
                                    </p:set>
                                    <p:animEffect transition="in" filter="fade">
                                      <p:cBhvr>
                                        <p:cTn id="19" dur="1000"/>
                                        <p:tgtEl>
                                          <p:spTgt spid="332"/>
                                        </p:tgtEl>
                                      </p:cBhvr>
                                    </p:animEffect>
                                    <p:anim calcmode="lin" valueType="num">
                                      <p:cBhvr>
                                        <p:cTn id="20" dur="1000" fill="hold"/>
                                        <p:tgtEl>
                                          <p:spTgt spid="332"/>
                                        </p:tgtEl>
                                        <p:attrNameLst>
                                          <p:attrName>ppt_x</p:attrName>
                                        </p:attrNameLst>
                                      </p:cBhvr>
                                      <p:tavLst>
                                        <p:tav tm="0">
                                          <p:val>
                                            <p:strVal val="#ppt_x"/>
                                          </p:val>
                                        </p:tav>
                                        <p:tav tm="100000">
                                          <p:val>
                                            <p:strVal val="#ppt_x"/>
                                          </p:val>
                                        </p:tav>
                                      </p:tavLst>
                                    </p:anim>
                                    <p:anim calcmode="lin" valueType="num">
                                      <p:cBhvr>
                                        <p:cTn id="21" dur="1000" fill="hold"/>
                                        <p:tgtEl>
                                          <p:spTgt spid="332"/>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342"/>
                                        </p:tgtEl>
                                        <p:attrNameLst>
                                          <p:attrName>style.visibility</p:attrName>
                                        </p:attrNameLst>
                                      </p:cBhvr>
                                      <p:to>
                                        <p:strVal val="visible"/>
                                      </p:to>
                                    </p:set>
                                    <p:anim calcmode="lin" valueType="num">
                                      <p:cBhvr>
                                        <p:cTn id="24" dur="500" fill="hold"/>
                                        <p:tgtEl>
                                          <p:spTgt spid="342"/>
                                        </p:tgtEl>
                                        <p:attrNameLst>
                                          <p:attrName>ppt_w</p:attrName>
                                        </p:attrNameLst>
                                      </p:cBhvr>
                                      <p:tavLst>
                                        <p:tav tm="0">
                                          <p:val>
                                            <p:fltVal val="0"/>
                                          </p:val>
                                        </p:tav>
                                        <p:tav tm="100000">
                                          <p:val>
                                            <p:strVal val="#ppt_w"/>
                                          </p:val>
                                        </p:tav>
                                      </p:tavLst>
                                    </p:anim>
                                    <p:anim calcmode="lin" valueType="num">
                                      <p:cBhvr>
                                        <p:cTn id="25" dur="500" fill="hold"/>
                                        <p:tgtEl>
                                          <p:spTgt spid="342"/>
                                        </p:tgtEl>
                                        <p:attrNameLst>
                                          <p:attrName>ppt_h</p:attrName>
                                        </p:attrNameLst>
                                      </p:cBhvr>
                                      <p:tavLst>
                                        <p:tav tm="0">
                                          <p:val>
                                            <p:fltVal val="0"/>
                                          </p:val>
                                        </p:tav>
                                        <p:tav tm="100000">
                                          <p:val>
                                            <p:strVal val="#ppt_h"/>
                                          </p:val>
                                        </p:tav>
                                      </p:tavLst>
                                    </p:anim>
                                    <p:animEffect transition="in" filter="fade">
                                      <p:cBhvr>
                                        <p:cTn id="26" dur="500"/>
                                        <p:tgtEl>
                                          <p:spTgt spid="342"/>
                                        </p:tgtEl>
                                      </p:cBhvr>
                                    </p:animEffect>
                                  </p:childTnLst>
                                </p:cTn>
                              </p:par>
                              <p:par>
                                <p:cTn id="27" presetID="47" presetClass="entr" presetSubtype="0" fill="hold" nodeType="withEffect">
                                  <p:stCondLst>
                                    <p:cond delay="0"/>
                                  </p:stCondLst>
                                  <p:childTnLst>
                                    <p:set>
                                      <p:cBhvr>
                                        <p:cTn id="28" dur="1" fill="hold">
                                          <p:stCondLst>
                                            <p:cond delay="0"/>
                                          </p:stCondLst>
                                        </p:cTn>
                                        <p:tgtEl>
                                          <p:spTgt spid="338"/>
                                        </p:tgtEl>
                                        <p:attrNameLst>
                                          <p:attrName>style.visibility</p:attrName>
                                        </p:attrNameLst>
                                      </p:cBhvr>
                                      <p:to>
                                        <p:strVal val="visible"/>
                                      </p:to>
                                    </p:set>
                                    <p:animEffect transition="in" filter="fade">
                                      <p:cBhvr>
                                        <p:cTn id="29" dur="1000"/>
                                        <p:tgtEl>
                                          <p:spTgt spid="338"/>
                                        </p:tgtEl>
                                      </p:cBhvr>
                                    </p:animEffect>
                                    <p:anim calcmode="lin" valueType="num">
                                      <p:cBhvr>
                                        <p:cTn id="30" dur="1000" fill="hold"/>
                                        <p:tgtEl>
                                          <p:spTgt spid="338"/>
                                        </p:tgtEl>
                                        <p:attrNameLst>
                                          <p:attrName>ppt_x</p:attrName>
                                        </p:attrNameLst>
                                      </p:cBhvr>
                                      <p:tavLst>
                                        <p:tav tm="0">
                                          <p:val>
                                            <p:strVal val="#ppt_x"/>
                                          </p:val>
                                        </p:tav>
                                        <p:tav tm="100000">
                                          <p:val>
                                            <p:strVal val="#ppt_x"/>
                                          </p:val>
                                        </p:tav>
                                      </p:tavLst>
                                    </p:anim>
                                    <p:anim calcmode="lin" valueType="num">
                                      <p:cBhvr>
                                        <p:cTn id="31" dur="1000" fill="hold"/>
                                        <p:tgtEl>
                                          <p:spTgt spid="33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1000"/>
                                        <p:tgtEl>
                                          <p:spTgt spid="2"/>
                                        </p:tgtEl>
                                      </p:cBhvr>
                                    </p:animEffect>
                                    <p:anim calcmode="lin" valueType="num">
                                      <p:cBhvr>
                                        <p:cTn id="37" dur="1000" fill="hold"/>
                                        <p:tgtEl>
                                          <p:spTgt spid="2"/>
                                        </p:tgtEl>
                                        <p:attrNameLst>
                                          <p:attrName>ppt_x</p:attrName>
                                        </p:attrNameLst>
                                      </p:cBhvr>
                                      <p:tavLst>
                                        <p:tav tm="0">
                                          <p:val>
                                            <p:strVal val="#ppt_x"/>
                                          </p:val>
                                        </p:tav>
                                        <p:tav tm="100000">
                                          <p:val>
                                            <p:strVal val="#ppt_x"/>
                                          </p:val>
                                        </p:tav>
                                      </p:tavLst>
                                    </p:anim>
                                    <p:anim calcmode="lin" valueType="num">
                                      <p:cBhvr>
                                        <p:cTn id="3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1">
            <a:extLst>
              <a:ext uri="{FF2B5EF4-FFF2-40B4-BE49-F238E27FC236}">
                <a16:creationId xmlns:a16="http://schemas.microsoft.com/office/drawing/2014/main" id="{2EAFA27F-9893-9A3C-ABC4-A2864854ED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5855" y="819150"/>
            <a:ext cx="8187469" cy="3782723"/>
          </a:xfrm>
          <a:prstGeom prst="rect">
            <a:avLst/>
          </a:prstGeom>
          <a:effectLst>
            <a:outerShdw blurRad="63500" sx="102000" sy="102000" algn="ctr" rotWithShape="0">
              <a:prstClr val="black">
                <a:alpha val="40000"/>
              </a:prstClr>
            </a:outerShdw>
          </a:effectLst>
        </p:spPr>
      </p:pic>
      <p:pic>
        <p:nvPicPr>
          <p:cNvPr id="3" name="图片 10">
            <a:extLst>
              <a:ext uri="{FF2B5EF4-FFF2-40B4-BE49-F238E27FC236}">
                <a16:creationId xmlns:a16="http://schemas.microsoft.com/office/drawing/2014/main" id="{6A1795A4-7561-5747-1630-B8906B9328F7}"/>
              </a:ext>
            </a:extLst>
          </p:cNvPr>
          <p:cNvPicPr>
            <a:picLocks noChangeAspect="1"/>
          </p:cNvPicPr>
          <p:nvPr/>
        </p:nvPicPr>
        <p:blipFill>
          <a:blip r:embed="rId4"/>
          <a:stretch>
            <a:fillRect/>
          </a:stretch>
        </p:blipFill>
        <p:spPr>
          <a:xfrm flipH="1">
            <a:off x="836853" y="2189992"/>
            <a:ext cx="3230880" cy="4521704"/>
          </a:xfrm>
          <a:prstGeom prst="rect">
            <a:avLst/>
          </a:prstGeom>
        </p:spPr>
      </p:pic>
      <p:sp>
        <p:nvSpPr>
          <p:cNvPr id="4" name="TextBox 3">
            <a:extLst>
              <a:ext uri="{FF2B5EF4-FFF2-40B4-BE49-F238E27FC236}">
                <a16:creationId xmlns:a16="http://schemas.microsoft.com/office/drawing/2014/main" id="{FE377D74-D893-B82C-89CA-93F7F55309AC}"/>
              </a:ext>
            </a:extLst>
          </p:cNvPr>
          <p:cNvSpPr txBox="1"/>
          <p:nvPr/>
        </p:nvSpPr>
        <p:spPr>
          <a:xfrm>
            <a:off x="3263136" y="1355777"/>
            <a:ext cx="8033514" cy="2862322"/>
          </a:xfrm>
          <a:prstGeom prst="rect">
            <a:avLst/>
          </a:prstGeom>
          <a:noFill/>
        </p:spPr>
        <p:txBody>
          <a:bodyPr wrap="square">
            <a:spAutoFit/>
          </a:bodyPr>
          <a:lstStyle/>
          <a:p>
            <a:pPr lvl="0" algn="ctr">
              <a:defRPr/>
            </a:pPr>
            <a:r>
              <a:rPr lang="en-US"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V</a:t>
            </a:r>
            <a:r>
              <a:rPr lang="vi-VN"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ề</a:t>
            </a:r>
            <a:r>
              <a:rPr lang="en-US"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sz="3600" b="1" i="1" dirty="0" err="1">
                <a:solidFill>
                  <a:srgbClr val="FF0000"/>
                </a:solidFill>
                <a:latin typeface="Cambria" panose="02040503050406030204" pitchFamily="18" charset="0"/>
                <a:ea typeface="Cambria" panose="02040503050406030204" pitchFamily="18" charset="0"/>
                <a:cs typeface="Arial" panose="020B0604020202020204" pitchFamily="34" charset="0"/>
              </a:rPr>
              <a:t>nhà</a:t>
            </a:r>
            <a:r>
              <a:rPr lang="en-US"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vi-VN"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 </a:t>
            </a:r>
            <a:r>
              <a:rPr lang="en-US"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T</a:t>
            </a:r>
            <a:r>
              <a:rPr lang="vi-VN" sz="3600" b="1" i="1" dirty="0">
                <a:solidFill>
                  <a:srgbClr val="FF0000"/>
                </a:solidFill>
                <a:latin typeface="Cambria" panose="02040503050406030204" pitchFamily="18" charset="0"/>
                <a:ea typeface="Cambria" panose="02040503050406030204" pitchFamily="18" charset="0"/>
                <a:cs typeface="Arial" panose="020B0604020202020204" pitchFamily="34" charset="0"/>
              </a:rPr>
              <a:t>ìm hiểu thêm giá thành ở nhiều lĩnh vực, sản phẩm phục vụ cho đời sống của con người và giới thiệu những sản phẩm đó với người thân của mình. </a:t>
            </a:r>
            <a:endParaRPr kumimoji="0" lang="en-US" sz="36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7604763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图片 3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104" y="3378201"/>
            <a:ext cx="3842216" cy="3079542"/>
          </a:xfrm>
          <a:prstGeom prst="rect">
            <a:avLst/>
          </a:prstGeom>
        </p:spPr>
      </p:pic>
      <p:pic>
        <p:nvPicPr>
          <p:cNvPr id="326" name="图片 3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8581" y="6159086"/>
            <a:ext cx="8283419" cy="698913"/>
          </a:xfrm>
          <a:prstGeom prst="rect">
            <a:avLst/>
          </a:prstGeom>
        </p:spPr>
      </p:pic>
      <p:pic>
        <p:nvPicPr>
          <p:cNvPr id="328" name="图片 3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59086"/>
            <a:ext cx="7914548" cy="698913"/>
          </a:xfrm>
          <a:prstGeom prst="rect">
            <a:avLst/>
          </a:prstGeom>
        </p:spPr>
      </p:pic>
      <p:pic>
        <p:nvPicPr>
          <p:cNvPr id="332" name="图片 3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183466"/>
            <a:ext cx="3068236" cy="3674533"/>
          </a:xfrm>
          <a:prstGeom prst="rect">
            <a:avLst/>
          </a:prstGeom>
        </p:spPr>
      </p:pic>
      <p:pic>
        <p:nvPicPr>
          <p:cNvPr id="334" name="图片 3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132307"/>
            <a:ext cx="1833548" cy="1725692"/>
          </a:xfrm>
          <a:prstGeom prst="rect">
            <a:avLst/>
          </a:prstGeom>
        </p:spPr>
      </p:pic>
      <p:pic>
        <p:nvPicPr>
          <p:cNvPr id="336" name="图片 3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8400" y="5874695"/>
            <a:ext cx="4673599" cy="730871"/>
          </a:xfrm>
          <a:prstGeom prst="rect">
            <a:avLst/>
          </a:prstGeom>
        </p:spPr>
      </p:pic>
      <p:pic>
        <p:nvPicPr>
          <p:cNvPr id="338" name="图片 3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709" y="-112526"/>
            <a:ext cx="8711808" cy="1785066"/>
          </a:xfrm>
          <a:prstGeom prst="rect">
            <a:avLst/>
          </a:prstGeom>
        </p:spPr>
      </p:pic>
      <p:pic>
        <p:nvPicPr>
          <p:cNvPr id="342" name="图片 3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8503" y="5084773"/>
            <a:ext cx="4825912" cy="1658646"/>
          </a:xfrm>
          <a:prstGeom prst="rect">
            <a:avLst/>
          </a:prstGeom>
        </p:spPr>
      </p:pic>
      <p:pic>
        <p:nvPicPr>
          <p:cNvPr id="5" name="Picture 4">
            <a:extLst>
              <a:ext uri="{FF2B5EF4-FFF2-40B4-BE49-F238E27FC236}">
                <a16:creationId xmlns:a16="http://schemas.microsoft.com/office/drawing/2014/main" id="{32C6D0B7-DF66-49B3-91AE-02D0E2F41BFE}"/>
              </a:ext>
            </a:extLst>
          </p:cNvPr>
          <p:cNvPicPr>
            <a:picLocks noChangeAspect="1"/>
          </p:cNvPicPr>
          <p:nvPr/>
        </p:nvPicPr>
        <p:blipFill>
          <a:blip r:embed="rId11"/>
          <a:stretch>
            <a:fillRect/>
          </a:stretch>
        </p:blipFill>
        <p:spPr>
          <a:xfrm>
            <a:off x="2902689" y="615205"/>
            <a:ext cx="6624083" cy="3009208"/>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500" fill="hold"/>
                                        <p:tgtEl>
                                          <p:spTgt spid="330"/>
                                        </p:tgtEl>
                                        <p:attrNameLst>
                                          <p:attrName>ppt_x</p:attrName>
                                        </p:attrNameLst>
                                      </p:cBhvr>
                                      <p:tavLst>
                                        <p:tav tm="0">
                                          <p:val>
                                            <p:strVal val="1+#ppt_w/2"/>
                                          </p:val>
                                        </p:tav>
                                        <p:tav tm="100000">
                                          <p:val>
                                            <p:strVal val="#ppt_x"/>
                                          </p:val>
                                        </p:tav>
                                      </p:tavLst>
                                    </p:anim>
                                    <p:anim calcmode="lin" valueType="num">
                                      <p:cBhvr additive="base">
                                        <p:cTn id="8" dur="500" fill="hold"/>
                                        <p:tgtEl>
                                          <p:spTgt spid="3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36"/>
                                        </p:tgtEl>
                                        <p:attrNameLst>
                                          <p:attrName>style.visibility</p:attrName>
                                        </p:attrNameLst>
                                      </p:cBhvr>
                                      <p:to>
                                        <p:strVal val="visible"/>
                                      </p:to>
                                    </p:set>
                                    <p:animEffect transition="in" filter="wipe(down)">
                                      <p:cBhvr>
                                        <p:cTn id="12" dur="500"/>
                                        <p:tgtEl>
                                          <p:spTgt spid="336"/>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34"/>
                                        </p:tgtEl>
                                        <p:attrNameLst>
                                          <p:attrName>style.visibility</p:attrName>
                                        </p:attrNameLst>
                                      </p:cBhvr>
                                      <p:to>
                                        <p:strVal val="visible"/>
                                      </p:to>
                                    </p:set>
                                    <p:animEffect transition="in" filter="fade">
                                      <p:cBhvr>
                                        <p:cTn id="16" dur="1000"/>
                                        <p:tgtEl>
                                          <p:spTgt spid="334"/>
                                        </p:tgtEl>
                                      </p:cBhvr>
                                    </p:animEffect>
                                    <p:anim calcmode="lin" valueType="num">
                                      <p:cBhvr>
                                        <p:cTn id="17" dur="1000" fill="hold"/>
                                        <p:tgtEl>
                                          <p:spTgt spid="334"/>
                                        </p:tgtEl>
                                        <p:attrNameLst>
                                          <p:attrName>ppt_x</p:attrName>
                                        </p:attrNameLst>
                                      </p:cBhvr>
                                      <p:tavLst>
                                        <p:tav tm="0">
                                          <p:val>
                                            <p:strVal val="#ppt_x"/>
                                          </p:val>
                                        </p:tav>
                                        <p:tav tm="100000">
                                          <p:val>
                                            <p:strVal val="#ppt_x"/>
                                          </p:val>
                                        </p:tav>
                                      </p:tavLst>
                                    </p:anim>
                                    <p:anim calcmode="lin" valueType="num">
                                      <p:cBhvr>
                                        <p:cTn id="18" dur="1000" fill="hold"/>
                                        <p:tgtEl>
                                          <p:spTgt spid="33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32"/>
                                        </p:tgtEl>
                                        <p:attrNameLst>
                                          <p:attrName>style.visibility</p:attrName>
                                        </p:attrNameLst>
                                      </p:cBhvr>
                                      <p:to>
                                        <p:strVal val="visible"/>
                                      </p:to>
                                    </p:set>
                                    <p:animEffect transition="in" filter="fade">
                                      <p:cBhvr>
                                        <p:cTn id="21" dur="1000"/>
                                        <p:tgtEl>
                                          <p:spTgt spid="332"/>
                                        </p:tgtEl>
                                      </p:cBhvr>
                                    </p:animEffect>
                                    <p:anim calcmode="lin" valueType="num">
                                      <p:cBhvr>
                                        <p:cTn id="22" dur="1000" fill="hold"/>
                                        <p:tgtEl>
                                          <p:spTgt spid="332"/>
                                        </p:tgtEl>
                                        <p:attrNameLst>
                                          <p:attrName>ppt_x</p:attrName>
                                        </p:attrNameLst>
                                      </p:cBhvr>
                                      <p:tavLst>
                                        <p:tav tm="0">
                                          <p:val>
                                            <p:strVal val="#ppt_x"/>
                                          </p:val>
                                        </p:tav>
                                        <p:tav tm="100000">
                                          <p:val>
                                            <p:strVal val="#ppt_x"/>
                                          </p:val>
                                        </p:tav>
                                      </p:tavLst>
                                    </p:anim>
                                    <p:anim calcmode="lin" valueType="num">
                                      <p:cBhvr>
                                        <p:cTn id="23" dur="1000" fill="hold"/>
                                        <p:tgtEl>
                                          <p:spTgt spid="332"/>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342"/>
                                        </p:tgtEl>
                                        <p:attrNameLst>
                                          <p:attrName>style.visibility</p:attrName>
                                        </p:attrNameLst>
                                      </p:cBhvr>
                                      <p:to>
                                        <p:strVal val="visible"/>
                                      </p:to>
                                    </p:set>
                                    <p:anim calcmode="lin" valueType="num">
                                      <p:cBhvr>
                                        <p:cTn id="27" dur="500" fill="hold"/>
                                        <p:tgtEl>
                                          <p:spTgt spid="342"/>
                                        </p:tgtEl>
                                        <p:attrNameLst>
                                          <p:attrName>ppt_w</p:attrName>
                                        </p:attrNameLst>
                                      </p:cBhvr>
                                      <p:tavLst>
                                        <p:tav tm="0">
                                          <p:val>
                                            <p:fltVal val="0"/>
                                          </p:val>
                                        </p:tav>
                                        <p:tav tm="100000">
                                          <p:val>
                                            <p:strVal val="#ppt_w"/>
                                          </p:val>
                                        </p:tav>
                                      </p:tavLst>
                                    </p:anim>
                                    <p:anim calcmode="lin" valueType="num">
                                      <p:cBhvr>
                                        <p:cTn id="28" dur="500" fill="hold"/>
                                        <p:tgtEl>
                                          <p:spTgt spid="342"/>
                                        </p:tgtEl>
                                        <p:attrNameLst>
                                          <p:attrName>ppt_h</p:attrName>
                                        </p:attrNameLst>
                                      </p:cBhvr>
                                      <p:tavLst>
                                        <p:tav tm="0">
                                          <p:val>
                                            <p:fltVal val="0"/>
                                          </p:val>
                                        </p:tav>
                                        <p:tav tm="100000">
                                          <p:val>
                                            <p:strVal val="#ppt_h"/>
                                          </p:val>
                                        </p:tav>
                                      </p:tavLst>
                                    </p:anim>
                                    <p:animEffect transition="in" filter="fade">
                                      <p:cBhvr>
                                        <p:cTn id="29" dur="500"/>
                                        <p:tgtEl>
                                          <p:spTgt spid="342"/>
                                        </p:tgtEl>
                                      </p:cBhvr>
                                    </p:animEffect>
                                  </p:childTnLst>
                                </p:cTn>
                              </p:par>
                            </p:childTnLst>
                          </p:cTn>
                        </p:par>
                        <p:par>
                          <p:cTn id="30" fill="hold">
                            <p:stCondLst>
                              <p:cond delay="2500"/>
                            </p:stCondLst>
                            <p:childTnLst>
                              <p:par>
                                <p:cTn id="31" presetID="47" presetClass="entr" presetSubtype="0" fill="hold" nodeType="afterEffect">
                                  <p:stCondLst>
                                    <p:cond delay="0"/>
                                  </p:stCondLst>
                                  <p:childTnLst>
                                    <p:set>
                                      <p:cBhvr>
                                        <p:cTn id="32" dur="1" fill="hold">
                                          <p:stCondLst>
                                            <p:cond delay="0"/>
                                          </p:stCondLst>
                                        </p:cTn>
                                        <p:tgtEl>
                                          <p:spTgt spid="338"/>
                                        </p:tgtEl>
                                        <p:attrNameLst>
                                          <p:attrName>style.visibility</p:attrName>
                                        </p:attrNameLst>
                                      </p:cBhvr>
                                      <p:to>
                                        <p:strVal val="visible"/>
                                      </p:to>
                                    </p:set>
                                    <p:animEffect transition="in" filter="fade">
                                      <p:cBhvr>
                                        <p:cTn id="33" dur="1000"/>
                                        <p:tgtEl>
                                          <p:spTgt spid="338"/>
                                        </p:tgtEl>
                                      </p:cBhvr>
                                    </p:animEffect>
                                    <p:anim calcmode="lin" valueType="num">
                                      <p:cBhvr>
                                        <p:cTn id="34" dur="1000" fill="hold"/>
                                        <p:tgtEl>
                                          <p:spTgt spid="338"/>
                                        </p:tgtEl>
                                        <p:attrNameLst>
                                          <p:attrName>ppt_x</p:attrName>
                                        </p:attrNameLst>
                                      </p:cBhvr>
                                      <p:tavLst>
                                        <p:tav tm="0">
                                          <p:val>
                                            <p:strVal val="#ppt_x"/>
                                          </p:val>
                                        </p:tav>
                                        <p:tav tm="100000">
                                          <p:val>
                                            <p:strVal val="#ppt_x"/>
                                          </p:val>
                                        </p:tav>
                                      </p:tavLst>
                                    </p:anim>
                                    <p:anim calcmode="lin" valueType="num">
                                      <p:cBhvr>
                                        <p:cTn id="35" dur="1000" fill="hold"/>
                                        <p:tgtEl>
                                          <p:spTgt spid="338"/>
                                        </p:tgtEl>
                                        <p:attrNameLst>
                                          <p:attrName>ppt_y</p:attrName>
                                        </p:attrNameLst>
                                      </p:cBhvr>
                                      <p:tavLst>
                                        <p:tav tm="0">
                                          <p:val>
                                            <p:strVal val="#ppt_y-.1"/>
                                          </p:val>
                                        </p:tav>
                                        <p:tav tm="100000">
                                          <p:val>
                                            <p:strVal val="#ppt_y"/>
                                          </p:val>
                                        </p:tav>
                                      </p:tavLst>
                                    </p:anim>
                                  </p:childTnLst>
                                </p:cTn>
                              </p:par>
                              <p:par>
                                <p:cTn id="36" presetID="26"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down)">
                                      <p:cBhvr>
                                        <p:cTn id="38" dur="580">
                                          <p:stCondLst>
                                            <p:cond delay="0"/>
                                          </p:stCondLst>
                                        </p:cTn>
                                        <p:tgtEl>
                                          <p:spTgt spid="5"/>
                                        </p:tgtEl>
                                      </p:cBhvr>
                                    </p:animEffect>
                                    <p:anim calcmode="lin" valueType="num">
                                      <p:cBhvr>
                                        <p:cTn id="3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4" dur="26">
                                          <p:stCondLst>
                                            <p:cond delay="650"/>
                                          </p:stCondLst>
                                        </p:cTn>
                                        <p:tgtEl>
                                          <p:spTgt spid="5"/>
                                        </p:tgtEl>
                                      </p:cBhvr>
                                      <p:to x="100000" y="60000"/>
                                    </p:animScale>
                                    <p:animScale>
                                      <p:cBhvr>
                                        <p:cTn id="45" dur="166" decel="50000">
                                          <p:stCondLst>
                                            <p:cond delay="676"/>
                                          </p:stCondLst>
                                        </p:cTn>
                                        <p:tgtEl>
                                          <p:spTgt spid="5"/>
                                        </p:tgtEl>
                                      </p:cBhvr>
                                      <p:to x="100000" y="100000"/>
                                    </p:animScale>
                                    <p:animScale>
                                      <p:cBhvr>
                                        <p:cTn id="46" dur="26">
                                          <p:stCondLst>
                                            <p:cond delay="1312"/>
                                          </p:stCondLst>
                                        </p:cTn>
                                        <p:tgtEl>
                                          <p:spTgt spid="5"/>
                                        </p:tgtEl>
                                      </p:cBhvr>
                                      <p:to x="100000" y="80000"/>
                                    </p:animScale>
                                    <p:animScale>
                                      <p:cBhvr>
                                        <p:cTn id="47" dur="166" decel="50000">
                                          <p:stCondLst>
                                            <p:cond delay="1338"/>
                                          </p:stCondLst>
                                        </p:cTn>
                                        <p:tgtEl>
                                          <p:spTgt spid="5"/>
                                        </p:tgtEl>
                                      </p:cBhvr>
                                      <p:to x="100000" y="100000"/>
                                    </p:animScale>
                                    <p:animScale>
                                      <p:cBhvr>
                                        <p:cTn id="48" dur="26">
                                          <p:stCondLst>
                                            <p:cond delay="1642"/>
                                          </p:stCondLst>
                                        </p:cTn>
                                        <p:tgtEl>
                                          <p:spTgt spid="5"/>
                                        </p:tgtEl>
                                      </p:cBhvr>
                                      <p:to x="100000" y="90000"/>
                                    </p:animScale>
                                    <p:animScale>
                                      <p:cBhvr>
                                        <p:cTn id="49" dur="166" decel="50000">
                                          <p:stCondLst>
                                            <p:cond delay="1668"/>
                                          </p:stCondLst>
                                        </p:cTn>
                                        <p:tgtEl>
                                          <p:spTgt spid="5"/>
                                        </p:tgtEl>
                                      </p:cBhvr>
                                      <p:to x="100000" y="100000"/>
                                    </p:animScale>
                                    <p:animScale>
                                      <p:cBhvr>
                                        <p:cTn id="50" dur="26">
                                          <p:stCondLst>
                                            <p:cond delay="1808"/>
                                          </p:stCondLst>
                                        </p:cTn>
                                        <p:tgtEl>
                                          <p:spTgt spid="5"/>
                                        </p:tgtEl>
                                      </p:cBhvr>
                                      <p:to x="100000" y="95000"/>
                                    </p:animScale>
                                    <p:animScale>
                                      <p:cBhvr>
                                        <p:cTn id="51" dur="166" decel="50000">
                                          <p:stCondLst>
                                            <p:cond delay="1834"/>
                                          </p:stCondLst>
                                        </p:cTn>
                                        <p:tgtEl>
                                          <p:spTgt spid="5"/>
                                        </p:tgtEl>
                                      </p:cBhvr>
                                      <p:to x="100000" y="100000"/>
                                    </p:animScale>
                                  </p:childTnLst>
                                </p:cTn>
                              </p:par>
                            </p:childTnLst>
                          </p:cTn>
                        </p:par>
                        <p:par>
                          <p:cTn id="52" fill="hold">
                            <p:stCondLst>
                              <p:cond delay="4500"/>
                            </p:stCondLst>
                            <p:childTnLst>
                              <p:par>
                                <p:cTn id="53" presetID="32" presetClass="emph" presetSubtype="0" repeatCount="indefinite" fill="hold" nodeType="afterEffect">
                                  <p:stCondLst>
                                    <p:cond delay="0"/>
                                  </p:stCondLst>
                                  <p:childTnLst>
                                    <p:animRot by="120000">
                                      <p:cBhvr>
                                        <p:cTn id="54" dur="100" fill="hold">
                                          <p:stCondLst>
                                            <p:cond delay="0"/>
                                          </p:stCondLst>
                                        </p:cTn>
                                        <p:tgtEl>
                                          <p:spTgt spid="5"/>
                                        </p:tgtEl>
                                        <p:attrNameLst>
                                          <p:attrName>r</p:attrName>
                                        </p:attrNameLst>
                                      </p:cBhvr>
                                    </p:animRot>
                                    <p:animRot by="-240000">
                                      <p:cBhvr>
                                        <p:cTn id="55" dur="200" fill="hold">
                                          <p:stCondLst>
                                            <p:cond delay="200"/>
                                          </p:stCondLst>
                                        </p:cTn>
                                        <p:tgtEl>
                                          <p:spTgt spid="5"/>
                                        </p:tgtEl>
                                        <p:attrNameLst>
                                          <p:attrName>r</p:attrName>
                                        </p:attrNameLst>
                                      </p:cBhvr>
                                    </p:animRot>
                                    <p:animRot by="240000">
                                      <p:cBhvr>
                                        <p:cTn id="56" dur="200" fill="hold">
                                          <p:stCondLst>
                                            <p:cond delay="400"/>
                                          </p:stCondLst>
                                        </p:cTn>
                                        <p:tgtEl>
                                          <p:spTgt spid="5"/>
                                        </p:tgtEl>
                                        <p:attrNameLst>
                                          <p:attrName>r</p:attrName>
                                        </p:attrNameLst>
                                      </p:cBhvr>
                                    </p:animRot>
                                    <p:animRot by="-240000">
                                      <p:cBhvr>
                                        <p:cTn id="57" dur="200" fill="hold">
                                          <p:stCondLst>
                                            <p:cond delay="600"/>
                                          </p:stCondLst>
                                        </p:cTn>
                                        <p:tgtEl>
                                          <p:spTgt spid="5"/>
                                        </p:tgtEl>
                                        <p:attrNameLst>
                                          <p:attrName>r</p:attrName>
                                        </p:attrNameLst>
                                      </p:cBhvr>
                                    </p:animRot>
                                    <p:animRot by="120000">
                                      <p:cBhvr>
                                        <p:cTn id="5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ÚA CHO MẸ XE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8661278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图片 3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104" y="3378201"/>
            <a:ext cx="3842216" cy="3079542"/>
          </a:xfrm>
          <a:prstGeom prst="rect">
            <a:avLst/>
          </a:prstGeom>
        </p:spPr>
      </p:pic>
      <p:pic>
        <p:nvPicPr>
          <p:cNvPr id="326" name="图片 3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8581" y="6159086"/>
            <a:ext cx="8283419" cy="698913"/>
          </a:xfrm>
          <a:prstGeom prst="rect">
            <a:avLst/>
          </a:prstGeom>
        </p:spPr>
      </p:pic>
      <p:pic>
        <p:nvPicPr>
          <p:cNvPr id="328" name="图片 3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59086"/>
            <a:ext cx="7914548" cy="698913"/>
          </a:xfrm>
          <a:prstGeom prst="rect">
            <a:avLst/>
          </a:prstGeom>
        </p:spPr>
      </p:pic>
      <p:pic>
        <p:nvPicPr>
          <p:cNvPr id="332" name="图片 3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183466"/>
            <a:ext cx="3068236" cy="3674533"/>
          </a:xfrm>
          <a:prstGeom prst="rect">
            <a:avLst/>
          </a:prstGeom>
        </p:spPr>
      </p:pic>
      <p:pic>
        <p:nvPicPr>
          <p:cNvPr id="334" name="图片 3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132307"/>
            <a:ext cx="1833548" cy="1725692"/>
          </a:xfrm>
          <a:prstGeom prst="rect">
            <a:avLst/>
          </a:prstGeom>
        </p:spPr>
      </p:pic>
      <p:pic>
        <p:nvPicPr>
          <p:cNvPr id="336" name="图片 3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8400" y="5874695"/>
            <a:ext cx="4673599" cy="730871"/>
          </a:xfrm>
          <a:prstGeom prst="rect">
            <a:avLst/>
          </a:prstGeom>
        </p:spPr>
      </p:pic>
      <p:pic>
        <p:nvPicPr>
          <p:cNvPr id="338" name="图片 3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709" y="-112526"/>
            <a:ext cx="8711808" cy="1785066"/>
          </a:xfrm>
          <a:prstGeom prst="rect">
            <a:avLst/>
          </a:prstGeom>
        </p:spPr>
      </p:pic>
      <p:pic>
        <p:nvPicPr>
          <p:cNvPr id="342" name="图片 3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8503" y="5084773"/>
            <a:ext cx="4825912" cy="1658646"/>
          </a:xfrm>
          <a:prstGeom prst="rect">
            <a:avLst/>
          </a:prstGeom>
        </p:spPr>
      </p:pic>
      <p:sp>
        <p:nvSpPr>
          <p:cNvPr id="17" name="矩形: 圆角 13">
            <a:extLst>
              <a:ext uri="{FF2B5EF4-FFF2-40B4-BE49-F238E27FC236}">
                <a16:creationId xmlns:a16="http://schemas.microsoft.com/office/drawing/2014/main" id="{080B952B-1CFA-4D79-AC2F-D7CCC3A6910E}"/>
              </a:ext>
            </a:extLst>
          </p:cNvPr>
          <p:cNvSpPr/>
          <p:nvPr/>
        </p:nvSpPr>
        <p:spPr>
          <a:xfrm>
            <a:off x="2402958" y="776177"/>
            <a:ext cx="7091916" cy="681505"/>
          </a:xfrm>
          <a:prstGeom prst="roundRect">
            <a:avLst>
              <a:gd name="adj" fmla="val 50000"/>
            </a:avLst>
          </a:prstGeom>
          <a:solidFill>
            <a:srgbClr val="FFCF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Thứ</a:t>
            </a:r>
            <a:r>
              <a:rPr kumimoji="0" lang="en-US" altLang="zh-CN" sz="36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6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ngày</a:t>
            </a:r>
            <a:r>
              <a:rPr kumimoji="0" lang="en-US" altLang="zh-CN" sz="36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6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tháng</a:t>
            </a:r>
            <a:r>
              <a:rPr kumimoji="0" lang="en-US" altLang="zh-CN" sz="36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600"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năm</a:t>
            </a:r>
            <a:r>
              <a:rPr kumimoji="0" lang="en-US" altLang="zh-CN" sz="36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a:t>
            </a:r>
            <a:endParaRPr kumimoji="0" lang="zh-CN" altLang="en-US" sz="36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pic>
        <p:nvPicPr>
          <p:cNvPr id="2" name="Picture 1">
            <a:extLst>
              <a:ext uri="{FF2B5EF4-FFF2-40B4-BE49-F238E27FC236}">
                <a16:creationId xmlns:a16="http://schemas.microsoft.com/office/drawing/2014/main" id="{2654FE62-4254-4916-7B66-E40F3FAA9DB6}"/>
              </a:ext>
            </a:extLst>
          </p:cNvPr>
          <p:cNvPicPr>
            <a:picLocks noChangeAspect="1"/>
          </p:cNvPicPr>
          <p:nvPr/>
        </p:nvPicPr>
        <p:blipFill>
          <a:blip r:embed="rId11"/>
          <a:stretch>
            <a:fillRect/>
          </a:stretch>
        </p:blipFill>
        <p:spPr>
          <a:xfrm>
            <a:off x="4878235" y="1378030"/>
            <a:ext cx="2054530" cy="1072989"/>
          </a:xfrm>
          <a:prstGeom prst="rect">
            <a:avLst/>
          </a:prstGeom>
        </p:spPr>
      </p:pic>
      <p:pic>
        <p:nvPicPr>
          <p:cNvPr id="5" name="Picture 4">
            <a:extLst>
              <a:ext uri="{FF2B5EF4-FFF2-40B4-BE49-F238E27FC236}">
                <a16:creationId xmlns:a16="http://schemas.microsoft.com/office/drawing/2014/main" id="{C29E14B4-0760-880A-115C-2E97DE687EDC}"/>
              </a:ext>
            </a:extLst>
          </p:cNvPr>
          <p:cNvPicPr>
            <a:picLocks noChangeAspect="1"/>
          </p:cNvPicPr>
          <p:nvPr/>
        </p:nvPicPr>
        <p:blipFill>
          <a:blip r:embed="rId12"/>
          <a:stretch>
            <a:fillRect/>
          </a:stretch>
        </p:blipFill>
        <p:spPr>
          <a:xfrm>
            <a:off x="1394796" y="2232239"/>
            <a:ext cx="9821507" cy="926672"/>
          </a:xfrm>
          <a:prstGeom prst="rect">
            <a:avLst/>
          </a:prstGeom>
        </p:spPr>
      </p:pic>
    </p:spTree>
    <p:extLst>
      <p:ext uri="{BB962C8B-B14F-4D97-AF65-F5344CB8AC3E}">
        <p14:creationId xmlns:p14="http://schemas.microsoft.com/office/powerpoint/2010/main" val="263043218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500" fill="hold"/>
                                        <p:tgtEl>
                                          <p:spTgt spid="330"/>
                                        </p:tgtEl>
                                        <p:attrNameLst>
                                          <p:attrName>ppt_x</p:attrName>
                                        </p:attrNameLst>
                                      </p:cBhvr>
                                      <p:tavLst>
                                        <p:tav tm="0">
                                          <p:val>
                                            <p:strVal val="1+#ppt_w/2"/>
                                          </p:val>
                                        </p:tav>
                                        <p:tav tm="100000">
                                          <p:val>
                                            <p:strVal val="#ppt_x"/>
                                          </p:val>
                                        </p:tav>
                                      </p:tavLst>
                                    </p:anim>
                                    <p:anim calcmode="lin" valueType="num">
                                      <p:cBhvr additive="base">
                                        <p:cTn id="8" dur="500" fill="hold"/>
                                        <p:tgtEl>
                                          <p:spTgt spid="330"/>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36"/>
                                        </p:tgtEl>
                                        <p:attrNameLst>
                                          <p:attrName>style.visibility</p:attrName>
                                        </p:attrNameLst>
                                      </p:cBhvr>
                                      <p:to>
                                        <p:strVal val="visible"/>
                                      </p:to>
                                    </p:set>
                                    <p:animEffect transition="in" filter="wipe(down)">
                                      <p:cBhvr>
                                        <p:cTn id="11" dur="500"/>
                                        <p:tgtEl>
                                          <p:spTgt spid="336"/>
                                        </p:tgtEl>
                                      </p:cBhvr>
                                    </p:animEffect>
                                  </p:childTnLst>
                                </p:cTn>
                              </p:par>
                              <p:par>
                                <p:cTn id="12" presetID="42" presetClass="entr" presetSubtype="0" fill="hold" nodeType="withEffect">
                                  <p:stCondLst>
                                    <p:cond delay="0"/>
                                  </p:stCondLst>
                                  <p:childTnLst>
                                    <p:set>
                                      <p:cBhvr>
                                        <p:cTn id="13" dur="1" fill="hold">
                                          <p:stCondLst>
                                            <p:cond delay="0"/>
                                          </p:stCondLst>
                                        </p:cTn>
                                        <p:tgtEl>
                                          <p:spTgt spid="334"/>
                                        </p:tgtEl>
                                        <p:attrNameLst>
                                          <p:attrName>style.visibility</p:attrName>
                                        </p:attrNameLst>
                                      </p:cBhvr>
                                      <p:to>
                                        <p:strVal val="visible"/>
                                      </p:to>
                                    </p:set>
                                    <p:animEffect transition="in" filter="fade">
                                      <p:cBhvr>
                                        <p:cTn id="14" dur="1000"/>
                                        <p:tgtEl>
                                          <p:spTgt spid="334"/>
                                        </p:tgtEl>
                                      </p:cBhvr>
                                    </p:animEffect>
                                    <p:anim calcmode="lin" valueType="num">
                                      <p:cBhvr>
                                        <p:cTn id="15" dur="1000" fill="hold"/>
                                        <p:tgtEl>
                                          <p:spTgt spid="334"/>
                                        </p:tgtEl>
                                        <p:attrNameLst>
                                          <p:attrName>ppt_x</p:attrName>
                                        </p:attrNameLst>
                                      </p:cBhvr>
                                      <p:tavLst>
                                        <p:tav tm="0">
                                          <p:val>
                                            <p:strVal val="#ppt_x"/>
                                          </p:val>
                                        </p:tav>
                                        <p:tav tm="100000">
                                          <p:val>
                                            <p:strVal val="#ppt_x"/>
                                          </p:val>
                                        </p:tav>
                                      </p:tavLst>
                                    </p:anim>
                                    <p:anim calcmode="lin" valueType="num">
                                      <p:cBhvr>
                                        <p:cTn id="16" dur="1000" fill="hold"/>
                                        <p:tgtEl>
                                          <p:spTgt spid="33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32"/>
                                        </p:tgtEl>
                                        <p:attrNameLst>
                                          <p:attrName>style.visibility</p:attrName>
                                        </p:attrNameLst>
                                      </p:cBhvr>
                                      <p:to>
                                        <p:strVal val="visible"/>
                                      </p:to>
                                    </p:set>
                                    <p:animEffect transition="in" filter="fade">
                                      <p:cBhvr>
                                        <p:cTn id="19" dur="1000"/>
                                        <p:tgtEl>
                                          <p:spTgt spid="332"/>
                                        </p:tgtEl>
                                      </p:cBhvr>
                                    </p:animEffect>
                                    <p:anim calcmode="lin" valueType="num">
                                      <p:cBhvr>
                                        <p:cTn id="20" dur="1000" fill="hold"/>
                                        <p:tgtEl>
                                          <p:spTgt spid="332"/>
                                        </p:tgtEl>
                                        <p:attrNameLst>
                                          <p:attrName>ppt_x</p:attrName>
                                        </p:attrNameLst>
                                      </p:cBhvr>
                                      <p:tavLst>
                                        <p:tav tm="0">
                                          <p:val>
                                            <p:strVal val="#ppt_x"/>
                                          </p:val>
                                        </p:tav>
                                        <p:tav tm="100000">
                                          <p:val>
                                            <p:strVal val="#ppt_x"/>
                                          </p:val>
                                        </p:tav>
                                      </p:tavLst>
                                    </p:anim>
                                    <p:anim calcmode="lin" valueType="num">
                                      <p:cBhvr>
                                        <p:cTn id="21" dur="1000" fill="hold"/>
                                        <p:tgtEl>
                                          <p:spTgt spid="332"/>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342"/>
                                        </p:tgtEl>
                                        <p:attrNameLst>
                                          <p:attrName>style.visibility</p:attrName>
                                        </p:attrNameLst>
                                      </p:cBhvr>
                                      <p:to>
                                        <p:strVal val="visible"/>
                                      </p:to>
                                    </p:set>
                                    <p:anim calcmode="lin" valueType="num">
                                      <p:cBhvr>
                                        <p:cTn id="24" dur="500" fill="hold"/>
                                        <p:tgtEl>
                                          <p:spTgt spid="342"/>
                                        </p:tgtEl>
                                        <p:attrNameLst>
                                          <p:attrName>ppt_w</p:attrName>
                                        </p:attrNameLst>
                                      </p:cBhvr>
                                      <p:tavLst>
                                        <p:tav tm="0">
                                          <p:val>
                                            <p:fltVal val="0"/>
                                          </p:val>
                                        </p:tav>
                                        <p:tav tm="100000">
                                          <p:val>
                                            <p:strVal val="#ppt_w"/>
                                          </p:val>
                                        </p:tav>
                                      </p:tavLst>
                                    </p:anim>
                                    <p:anim calcmode="lin" valueType="num">
                                      <p:cBhvr>
                                        <p:cTn id="25" dur="500" fill="hold"/>
                                        <p:tgtEl>
                                          <p:spTgt spid="342"/>
                                        </p:tgtEl>
                                        <p:attrNameLst>
                                          <p:attrName>ppt_h</p:attrName>
                                        </p:attrNameLst>
                                      </p:cBhvr>
                                      <p:tavLst>
                                        <p:tav tm="0">
                                          <p:val>
                                            <p:fltVal val="0"/>
                                          </p:val>
                                        </p:tav>
                                        <p:tav tm="100000">
                                          <p:val>
                                            <p:strVal val="#ppt_h"/>
                                          </p:val>
                                        </p:tav>
                                      </p:tavLst>
                                    </p:anim>
                                    <p:animEffect transition="in" filter="fade">
                                      <p:cBhvr>
                                        <p:cTn id="26" dur="500"/>
                                        <p:tgtEl>
                                          <p:spTgt spid="342"/>
                                        </p:tgtEl>
                                      </p:cBhvr>
                                    </p:animEffect>
                                  </p:childTnLst>
                                </p:cTn>
                              </p:par>
                              <p:par>
                                <p:cTn id="27" presetID="47" presetClass="entr" presetSubtype="0" fill="hold" nodeType="withEffect">
                                  <p:stCondLst>
                                    <p:cond delay="0"/>
                                  </p:stCondLst>
                                  <p:childTnLst>
                                    <p:set>
                                      <p:cBhvr>
                                        <p:cTn id="28" dur="1" fill="hold">
                                          <p:stCondLst>
                                            <p:cond delay="0"/>
                                          </p:stCondLst>
                                        </p:cTn>
                                        <p:tgtEl>
                                          <p:spTgt spid="338"/>
                                        </p:tgtEl>
                                        <p:attrNameLst>
                                          <p:attrName>style.visibility</p:attrName>
                                        </p:attrNameLst>
                                      </p:cBhvr>
                                      <p:to>
                                        <p:strVal val="visible"/>
                                      </p:to>
                                    </p:set>
                                    <p:animEffect transition="in" filter="fade">
                                      <p:cBhvr>
                                        <p:cTn id="29" dur="1000"/>
                                        <p:tgtEl>
                                          <p:spTgt spid="338"/>
                                        </p:tgtEl>
                                      </p:cBhvr>
                                    </p:animEffect>
                                    <p:anim calcmode="lin" valueType="num">
                                      <p:cBhvr>
                                        <p:cTn id="30" dur="1000" fill="hold"/>
                                        <p:tgtEl>
                                          <p:spTgt spid="338"/>
                                        </p:tgtEl>
                                        <p:attrNameLst>
                                          <p:attrName>ppt_x</p:attrName>
                                        </p:attrNameLst>
                                      </p:cBhvr>
                                      <p:tavLst>
                                        <p:tav tm="0">
                                          <p:val>
                                            <p:strVal val="#ppt_x"/>
                                          </p:val>
                                        </p:tav>
                                        <p:tav tm="100000">
                                          <p:val>
                                            <p:strVal val="#ppt_x"/>
                                          </p:val>
                                        </p:tav>
                                      </p:tavLst>
                                    </p:anim>
                                    <p:anim calcmode="lin" valueType="num">
                                      <p:cBhvr>
                                        <p:cTn id="31" dur="1000" fill="hold"/>
                                        <p:tgtEl>
                                          <p:spTgt spid="338"/>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55"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1000" fill="hold"/>
                                        <p:tgtEl>
                                          <p:spTgt spid="17"/>
                                        </p:tgtEl>
                                        <p:attrNameLst>
                                          <p:attrName>ppt_w</p:attrName>
                                        </p:attrNameLst>
                                      </p:cBhvr>
                                      <p:tavLst>
                                        <p:tav tm="0">
                                          <p:val>
                                            <p:strVal val="#ppt_w*0.70"/>
                                          </p:val>
                                        </p:tav>
                                        <p:tav tm="100000">
                                          <p:val>
                                            <p:strVal val="#ppt_w"/>
                                          </p:val>
                                        </p:tav>
                                      </p:tavLst>
                                    </p:anim>
                                    <p:anim calcmode="lin" valueType="num">
                                      <p:cBhvr>
                                        <p:cTn id="36" dur="1000" fill="hold"/>
                                        <p:tgtEl>
                                          <p:spTgt spid="17"/>
                                        </p:tgtEl>
                                        <p:attrNameLst>
                                          <p:attrName>ppt_h</p:attrName>
                                        </p:attrNameLst>
                                      </p:cBhvr>
                                      <p:tavLst>
                                        <p:tav tm="0">
                                          <p:val>
                                            <p:strVal val="#ppt_h"/>
                                          </p:val>
                                        </p:tav>
                                        <p:tav tm="100000">
                                          <p:val>
                                            <p:strVal val="#ppt_h"/>
                                          </p:val>
                                        </p:tav>
                                      </p:tavLst>
                                    </p:anim>
                                    <p:animEffect transition="in" filter="fade">
                                      <p:cBhvr>
                                        <p:cTn id="37" dur="1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utoShape 3"/>
          <p:cNvSpPr>
            <a:spLocks noChangeAspect="1" noChangeArrowheads="1" noTextEdit="1"/>
          </p:cNvSpPr>
          <p:nvPr/>
        </p:nvSpPr>
        <p:spPr bwMode="auto">
          <a:xfrm>
            <a:off x="2659510" y="368340"/>
            <a:ext cx="5314846" cy="1237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pic>
        <p:nvPicPr>
          <p:cNvPr id="9" name="Picture 8">
            <a:extLst>
              <a:ext uri="{FF2B5EF4-FFF2-40B4-BE49-F238E27FC236}">
                <a16:creationId xmlns:a16="http://schemas.microsoft.com/office/drawing/2014/main" id="{B471C4E8-4DBA-C2CD-3AB7-E1B35E29D176}"/>
              </a:ext>
            </a:extLst>
          </p:cNvPr>
          <p:cNvPicPr>
            <a:picLocks noChangeAspect="1"/>
          </p:cNvPicPr>
          <p:nvPr/>
        </p:nvPicPr>
        <p:blipFill>
          <a:blip r:embed="rId3"/>
          <a:stretch>
            <a:fillRect/>
          </a:stretch>
        </p:blipFill>
        <p:spPr>
          <a:xfrm>
            <a:off x="1335758" y="250265"/>
            <a:ext cx="9425233" cy="1194920"/>
          </a:xfrm>
          <a:prstGeom prst="rect">
            <a:avLst/>
          </a:prstGeom>
        </p:spPr>
      </p:pic>
      <p:sp>
        <p:nvSpPr>
          <p:cNvPr id="10" name="TextBox 9">
            <a:extLst>
              <a:ext uri="{FF2B5EF4-FFF2-40B4-BE49-F238E27FC236}">
                <a16:creationId xmlns:a16="http://schemas.microsoft.com/office/drawing/2014/main" id="{C470DCA6-99EF-8161-F617-ACCEE0507DF4}"/>
              </a:ext>
            </a:extLst>
          </p:cNvPr>
          <p:cNvSpPr txBox="1"/>
          <p:nvPr/>
        </p:nvSpPr>
        <p:spPr>
          <a:xfrm>
            <a:off x="876300" y="1752600"/>
            <a:ext cx="10239375" cy="3147080"/>
          </a:xfrm>
          <a:prstGeom prst="rect">
            <a:avLst/>
          </a:prstGeom>
          <a:noFill/>
        </p:spPr>
        <p:txBody>
          <a:bodyPr wrap="square" rtlCol="0">
            <a:spAutoFit/>
          </a:bodyPr>
          <a:lstStyle/>
          <a:p>
            <a:pPr marL="457200" marR="0" indent="-457200" algn="just">
              <a:lnSpc>
                <a:spcPct val="120000"/>
              </a:lnSpc>
              <a:spcBef>
                <a:spcPts val="0"/>
              </a:spcBef>
              <a:spcAft>
                <a:spcPts val="0"/>
              </a:spcAft>
              <a:buFont typeface="Wingdings" panose="05000000000000000000" pitchFamily="2" charset="2"/>
              <a:buChar char="q"/>
            </a:pPr>
            <a:r>
              <a:rPr lang="nl-NL" sz="2800" dirty="0">
                <a:effectLst/>
                <a:latin typeface="Cambria" panose="02040503050406030204" pitchFamily="18" charset="0"/>
                <a:ea typeface="Cambria" panose="02040503050406030204" pitchFamily="18" charset="0"/>
              </a:rPr>
              <a:t>Vận dụng số có nhiều chữ số trong cuộc sống ở các lĩnh vực khác nhau thông qua việc tự tìm kiếm thông tin, lựa chọn sắp xếp và trình bày một số thông tin nổi bật về việc sử dụng số có nhiều chữ số trong cuộc sống. </a:t>
            </a:r>
            <a:endParaRPr lang="en-US" sz="2800" dirty="0">
              <a:effectLst/>
              <a:latin typeface="Cambria" panose="02040503050406030204" pitchFamily="18" charset="0"/>
              <a:ea typeface="Cambria" panose="02040503050406030204" pitchFamily="18" charset="0"/>
            </a:endParaRPr>
          </a:p>
          <a:p>
            <a:pPr marL="457200" marR="0" indent="-457200" algn="just">
              <a:lnSpc>
                <a:spcPct val="120000"/>
              </a:lnSpc>
              <a:spcBef>
                <a:spcPts val="0"/>
              </a:spcBef>
              <a:spcAft>
                <a:spcPts val="0"/>
              </a:spcAft>
              <a:buFont typeface="Wingdings" panose="05000000000000000000" pitchFamily="2" charset="2"/>
              <a:buChar char="q"/>
            </a:pPr>
            <a:r>
              <a:rPr lang="nl-NL" sz="2800" dirty="0">
                <a:effectLst/>
                <a:latin typeface="Cambria" panose="02040503050406030204" pitchFamily="18" charset="0"/>
                <a:ea typeface="Cambria" panose="02040503050406030204" pitchFamily="18" charset="0"/>
              </a:rPr>
              <a:t>Vận dụng được các phép tính đã học vào giải quyết một số tình huống gắn với thực tế.</a:t>
            </a:r>
            <a:endParaRPr lang="en-US" sz="2800" dirty="0">
              <a:effectLst/>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图片 3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6104" y="3378201"/>
            <a:ext cx="3842216" cy="3079542"/>
          </a:xfrm>
          <a:prstGeom prst="rect">
            <a:avLst/>
          </a:prstGeom>
        </p:spPr>
      </p:pic>
      <p:pic>
        <p:nvPicPr>
          <p:cNvPr id="326" name="图片 3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8581" y="6159086"/>
            <a:ext cx="8283419" cy="698913"/>
          </a:xfrm>
          <a:prstGeom prst="rect">
            <a:avLst/>
          </a:prstGeom>
        </p:spPr>
      </p:pic>
      <p:pic>
        <p:nvPicPr>
          <p:cNvPr id="328" name="图片 3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59086"/>
            <a:ext cx="7914548" cy="698913"/>
          </a:xfrm>
          <a:prstGeom prst="rect">
            <a:avLst/>
          </a:prstGeom>
        </p:spPr>
      </p:pic>
      <p:pic>
        <p:nvPicPr>
          <p:cNvPr id="332" name="图片 3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183466"/>
            <a:ext cx="3068236" cy="3674533"/>
          </a:xfrm>
          <a:prstGeom prst="rect">
            <a:avLst/>
          </a:prstGeom>
        </p:spPr>
      </p:pic>
      <p:pic>
        <p:nvPicPr>
          <p:cNvPr id="334" name="图片 3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132307"/>
            <a:ext cx="1833548" cy="1725692"/>
          </a:xfrm>
          <a:prstGeom prst="rect">
            <a:avLst/>
          </a:prstGeom>
        </p:spPr>
      </p:pic>
      <p:pic>
        <p:nvPicPr>
          <p:cNvPr id="336" name="图片 3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8400" y="5874695"/>
            <a:ext cx="4673599" cy="730871"/>
          </a:xfrm>
          <a:prstGeom prst="rect">
            <a:avLst/>
          </a:prstGeom>
        </p:spPr>
      </p:pic>
      <p:pic>
        <p:nvPicPr>
          <p:cNvPr id="338" name="图片 33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709" y="-112526"/>
            <a:ext cx="8711808" cy="1785066"/>
          </a:xfrm>
          <a:prstGeom prst="rect">
            <a:avLst/>
          </a:prstGeom>
        </p:spPr>
      </p:pic>
      <p:pic>
        <p:nvPicPr>
          <p:cNvPr id="342" name="图片 3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8503" y="5084773"/>
            <a:ext cx="4825912" cy="1658646"/>
          </a:xfrm>
          <a:prstGeom prst="rect">
            <a:avLst/>
          </a:prstGeom>
        </p:spPr>
      </p:pic>
      <p:pic>
        <p:nvPicPr>
          <p:cNvPr id="4" name="Picture 3">
            <a:extLst>
              <a:ext uri="{FF2B5EF4-FFF2-40B4-BE49-F238E27FC236}">
                <a16:creationId xmlns:a16="http://schemas.microsoft.com/office/drawing/2014/main" id="{3B2491E3-4114-68BE-D0E0-A46BDB4ECBBB}"/>
              </a:ext>
            </a:extLst>
          </p:cNvPr>
          <p:cNvPicPr>
            <a:picLocks noChangeAspect="1"/>
          </p:cNvPicPr>
          <p:nvPr/>
        </p:nvPicPr>
        <p:blipFill>
          <a:blip r:embed="rId11"/>
          <a:stretch>
            <a:fillRect/>
          </a:stretch>
        </p:blipFill>
        <p:spPr>
          <a:xfrm>
            <a:off x="2349250" y="1183656"/>
            <a:ext cx="8693649" cy="2566638"/>
          </a:xfrm>
          <a:prstGeom prst="rect">
            <a:avLst/>
          </a:prstGeom>
        </p:spPr>
      </p:pic>
    </p:spTree>
    <p:extLst>
      <p:ext uri="{BB962C8B-B14F-4D97-AF65-F5344CB8AC3E}">
        <p14:creationId xmlns:p14="http://schemas.microsoft.com/office/powerpoint/2010/main" val="213271904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500" fill="hold"/>
                                        <p:tgtEl>
                                          <p:spTgt spid="330"/>
                                        </p:tgtEl>
                                        <p:attrNameLst>
                                          <p:attrName>ppt_x</p:attrName>
                                        </p:attrNameLst>
                                      </p:cBhvr>
                                      <p:tavLst>
                                        <p:tav tm="0">
                                          <p:val>
                                            <p:strVal val="1+#ppt_w/2"/>
                                          </p:val>
                                        </p:tav>
                                        <p:tav tm="100000">
                                          <p:val>
                                            <p:strVal val="#ppt_x"/>
                                          </p:val>
                                        </p:tav>
                                      </p:tavLst>
                                    </p:anim>
                                    <p:anim calcmode="lin" valueType="num">
                                      <p:cBhvr additive="base">
                                        <p:cTn id="8" dur="500" fill="hold"/>
                                        <p:tgtEl>
                                          <p:spTgt spid="330"/>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36"/>
                                        </p:tgtEl>
                                        <p:attrNameLst>
                                          <p:attrName>style.visibility</p:attrName>
                                        </p:attrNameLst>
                                      </p:cBhvr>
                                      <p:to>
                                        <p:strVal val="visible"/>
                                      </p:to>
                                    </p:set>
                                    <p:animEffect transition="in" filter="wipe(down)">
                                      <p:cBhvr>
                                        <p:cTn id="11" dur="500"/>
                                        <p:tgtEl>
                                          <p:spTgt spid="336"/>
                                        </p:tgtEl>
                                      </p:cBhvr>
                                    </p:animEffect>
                                  </p:childTnLst>
                                </p:cTn>
                              </p:par>
                              <p:par>
                                <p:cTn id="12" presetID="42" presetClass="entr" presetSubtype="0" fill="hold" nodeType="withEffect">
                                  <p:stCondLst>
                                    <p:cond delay="0"/>
                                  </p:stCondLst>
                                  <p:childTnLst>
                                    <p:set>
                                      <p:cBhvr>
                                        <p:cTn id="13" dur="1" fill="hold">
                                          <p:stCondLst>
                                            <p:cond delay="0"/>
                                          </p:stCondLst>
                                        </p:cTn>
                                        <p:tgtEl>
                                          <p:spTgt spid="334"/>
                                        </p:tgtEl>
                                        <p:attrNameLst>
                                          <p:attrName>style.visibility</p:attrName>
                                        </p:attrNameLst>
                                      </p:cBhvr>
                                      <p:to>
                                        <p:strVal val="visible"/>
                                      </p:to>
                                    </p:set>
                                    <p:animEffect transition="in" filter="fade">
                                      <p:cBhvr>
                                        <p:cTn id="14" dur="1000"/>
                                        <p:tgtEl>
                                          <p:spTgt spid="334"/>
                                        </p:tgtEl>
                                      </p:cBhvr>
                                    </p:animEffect>
                                    <p:anim calcmode="lin" valueType="num">
                                      <p:cBhvr>
                                        <p:cTn id="15" dur="1000" fill="hold"/>
                                        <p:tgtEl>
                                          <p:spTgt spid="334"/>
                                        </p:tgtEl>
                                        <p:attrNameLst>
                                          <p:attrName>ppt_x</p:attrName>
                                        </p:attrNameLst>
                                      </p:cBhvr>
                                      <p:tavLst>
                                        <p:tav tm="0">
                                          <p:val>
                                            <p:strVal val="#ppt_x"/>
                                          </p:val>
                                        </p:tav>
                                        <p:tav tm="100000">
                                          <p:val>
                                            <p:strVal val="#ppt_x"/>
                                          </p:val>
                                        </p:tav>
                                      </p:tavLst>
                                    </p:anim>
                                    <p:anim calcmode="lin" valueType="num">
                                      <p:cBhvr>
                                        <p:cTn id="16" dur="1000" fill="hold"/>
                                        <p:tgtEl>
                                          <p:spTgt spid="33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32"/>
                                        </p:tgtEl>
                                        <p:attrNameLst>
                                          <p:attrName>style.visibility</p:attrName>
                                        </p:attrNameLst>
                                      </p:cBhvr>
                                      <p:to>
                                        <p:strVal val="visible"/>
                                      </p:to>
                                    </p:set>
                                    <p:animEffect transition="in" filter="fade">
                                      <p:cBhvr>
                                        <p:cTn id="19" dur="1000"/>
                                        <p:tgtEl>
                                          <p:spTgt spid="332"/>
                                        </p:tgtEl>
                                      </p:cBhvr>
                                    </p:animEffect>
                                    <p:anim calcmode="lin" valueType="num">
                                      <p:cBhvr>
                                        <p:cTn id="20" dur="1000" fill="hold"/>
                                        <p:tgtEl>
                                          <p:spTgt spid="332"/>
                                        </p:tgtEl>
                                        <p:attrNameLst>
                                          <p:attrName>ppt_x</p:attrName>
                                        </p:attrNameLst>
                                      </p:cBhvr>
                                      <p:tavLst>
                                        <p:tav tm="0">
                                          <p:val>
                                            <p:strVal val="#ppt_x"/>
                                          </p:val>
                                        </p:tav>
                                        <p:tav tm="100000">
                                          <p:val>
                                            <p:strVal val="#ppt_x"/>
                                          </p:val>
                                        </p:tav>
                                      </p:tavLst>
                                    </p:anim>
                                    <p:anim calcmode="lin" valueType="num">
                                      <p:cBhvr>
                                        <p:cTn id="21" dur="1000" fill="hold"/>
                                        <p:tgtEl>
                                          <p:spTgt spid="332"/>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342"/>
                                        </p:tgtEl>
                                        <p:attrNameLst>
                                          <p:attrName>style.visibility</p:attrName>
                                        </p:attrNameLst>
                                      </p:cBhvr>
                                      <p:to>
                                        <p:strVal val="visible"/>
                                      </p:to>
                                    </p:set>
                                    <p:anim calcmode="lin" valueType="num">
                                      <p:cBhvr>
                                        <p:cTn id="24" dur="500" fill="hold"/>
                                        <p:tgtEl>
                                          <p:spTgt spid="342"/>
                                        </p:tgtEl>
                                        <p:attrNameLst>
                                          <p:attrName>ppt_w</p:attrName>
                                        </p:attrNameLst>
                                      </p:cBhvr>
                                      <p:tavLst>
                                        <p:tav tm="0">
                                          <p:val>
                                            <p:fltVal val="0"/>
                                          </p:val>
                                        </p:tav>
                                        <p:tav tm="100000">
                                          <p:val>
                                            <p:strVal val="#ppt_w"/>
                                          </p:val>
                                        </p:tav>
                                      </p:tavLst>
                                    </p:anim>
                                    <p:anim calcmode="lin" valueType="num">
                                      <p:cBhvr>
                                        <p:cTn id="25" dur="500" fill="hold"/>
                                        <p:tgtEl>
                                          <p:spTgt spid="342"/>
                                        </p:tgtEl>
                                        <p:attrNameLst>
                                          <p:attrName>ppt_h</p:attrName>
                                        </p:attrNameLst>
                                      </p:cBhvr>
                                      <p:tavLst>
                                        <p:tav tm="0">
                                          <p:val>
                                            <p:fltVal val="0"/>
                                          </p:val>
                                        </p:tav>
                                        <p:tav tm="100000">
                                          <p:val>
                                            <p:strVal val="#ppt_h"/>
                                          </p:val>
                                        </p:tav>
                                      </p:tavLst>
                                    </p:anim>
                                    <p:animEffect transition="in" filter="fade">
                                      <p:cBhvr>
                                        <p:cTn id="26" dur="500"/>
                                        <p:tgtEl>
                                          <p:spTgt spid="342"/>
                                        </p:tgtEl>
                                      </p:cBhvr>
                                    </p:animEffect>
                                  </p:childTnLst>
                                </p:cTn>
                              </p:par>
                              <p:par>
                                <p:cTn id="27" presetID="47" presetClass="entr" presetSubtype="0" fill="hold" nodeType="withEffect">
                                  <p:stCondLst>
                                    <p:cond delay="0"/>
                                  </p:stCondLst>
                                  <p:childTnLst>
                                    <p:set>
                                      <p:cBhvr>
                                        <p:cTn id="28" dur="1" fill="hold">
                                          <p:stCondLst>
                                            <p:cond delay="0"/>
                                          </p:stCondLst>
                                        </p:cTn>
                                        <p:tgtEl>
                                          <p:spTgt spid="338"/>
                                        </p:tgtEl>
                                        <p:attrNameLst>
                                          <p:attrName>style.visibility</p:attrName>
                                        </p:attrNameLst>
                                      </p:cBhvr>
                                      <p:to>
                                        <p:strVal val="visible"/>
                                      </p:to>
                                    </p:set>
                                    <p:animEffect transition="in" filter="fade">
                                      <p:cBhvr>
                                        <p:cTn id="29" dur="1000"/>
                                        <p:tgtEl>
                                          <p:spTgt spid="338"/>
                                        </p:tgtEl>
                                      </p:cBhvr>
                                    </p:animEffect>
                                    <p:anim calcmode="lin" valueType="num">
                                      <p:cBhvr>
                                        <p:cTn id="30" dur="1000" fill="hold"/>
                                        <p:tgtEl>
                                          <p:spTgt spid="338"/>
                                        </p:tgtEl>
                                        <p:attrNameLst>
                                          <p:attrName>ppt_x</p:attrName>
                                        </p:attrNameLst>
                                      </p:cBhvr>
                                      <p:tavLst>
                                        <p:tav tm="0">
                                          <p:val>
                                            <p:strVal val="#ppt_x"/>
                                          </p:val>
                                        </p:tav>
                                        <p:tav tm="100000">
                                          <p:val>
                                            <p:strVal val="#ppt_x"/>
                                          </p:val>
                                        </p:tav>
                                      </p:tavLst>
                                    </p:anim>
                                    <p:anim calcmode="lin" valueType="num">
                                      <p:cBhvr>
                                        <p:cTn id="31" dur="1000" fill="hold"/>
                                        <p:tgtEl>
                                          <p:spTgt spid="33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inVertic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027C063-10CD-E455-C2C5-F460FDEDD5F1}"/>
              </a:ext>
            </a:extLst>
          </p:cNvPr>
          <p:cNvSpPr txBox="1"/>
          <p:nvPr/>
        </p:nvSpPr>
        <p:spPr>
          <a:xfrm>
            <a:off x="381000" y="114300"/>
            <a:ext cx="11239500" cy="1077218"/>
          </a:xfrm>
          <a:prstGeom prst="rect">
            <a:avLst/>
          </a:prstGeom>
          <a:noFill/>
        </p:spPr>
        <p:txBody>
          <a:bodyPr wrap="square" rtlCol="0">
            <a:spAutoFit/>
          </a:bodyPr>
          <a:lstStyle/>
          <a:p>
            <a:pPr algn="just"/>
            <a:r>
              <a:rPr lang="en-US" sz="3200" b="1" i="0" dirty="0">
                <a:solidFill>
                  <a:srgbClr val="002060"/>
                </a:solidFill>
                <a:effectLst/>
                <a:latin typeface="Cambria" panose="02040503050406030204" pitchFamily="18" charset="0"/>
                <a:ea typeface="Cambria" panose="02040503050406030204" pitchFamily="18" charset="0"/>
              </a:rPr>
              <a:t>1. </a:t>
            </a:r>
            <a:r>
              <a:rPr lang="en-US" sz="3200" b="1" i="0" dirty="0" err="1">
                <a:solidFill>
                  <a:srgbClr val="002060"/>
                </a:solidFill>
                <a:effectLst/>
                <a:latin typeface="Cambria" panose="02040503050406030204" pitchFamily="18" charset="0"/>
                <a:ea typeface="Cambria" panose="02040503050406030204" pitchFamily="18" charset="0"/>
              </a:rPr>
              <a:t>Tìm</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hiểu</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một</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số</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thông</a:t>
            </a:r>
            <a:r>
              <a:rPr lang="en-US" sz="3200" b="1" i="0" dirty="0">
                <a:solidFill>
                  <a:srgbClr val="002060"/>
                </a:solidFill>
                <a:effectLst/>
                <a:latin typeface="Cambria" panose="02040503050406030204" pitchFamily="18" charset="0"/>
                <a:ea typeface="Cambria" panose="02040503050406030204" pitchFamily="18" charset="0"/>
              </a:rPr>
              <a:t> tin </a:t>
            </a:r>
            <a:r>
              <a:rPr lang="en-US" sz="3200" b="1" i="0" dirty="0" err="1">
                <a:solidFill>
                  <a:srgbClr val="002060"/>
                </a:solidFill>
                <a:effectLst/>
                <a:latin typeface="Cambria" panose="02040503050406030204" pitchFamily="18" charset="0"/>
                <a:ea typeface="Cambria" panose="02040503050406030204" pitchFamily="18" charset="0"/>
              </a:rPr>
              <a:t>thực</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tế</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có</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sử</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dụng</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số</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có</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nhiều</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chữ</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số</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và</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trao</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đổi</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với</a:t>
            </a:r>
            <a:r>
              <a:rPr lang="en-US" sz="3200" b="1" i="0" dirty="0">
                <a:solidFill>
                  <a:srgbClr val="002060"/>
                </a:solidFill>
                <a:effectLst/>
                <a:latin typeface="Cambria" panose="02040503050406030204" pitchFamily="18" charset="0"/>
                <a:ea typeface="Cambria" panose="02040503050406030204" pitchFamily="18" charset="0"/>
              </a:rPr>
              <a:t> </a:t>
            </a:r>
            <a:r>
              <a:rPr lang="en-US" sz="3200" b="1" i="0" dirty="0" err="1">
                <a:solidFill>
                  <a:srgbClr val="002060"/>
                </a:solidFill>
                <a:effectLst/>
                <a:latin typeface="Cambria" panose="02040503050406030204" pitchFamily="18" charset="0"/>
                <a:ea typeface="Cambria" panose="02040503050406030204" pitchFamily="18" charset="0"/>
              </a:rPr>
              <a:t>bạn</a:t>
            </a:r>
            <a:r>
              <a:rPr lang="en-US" sz="3200" b="1" i="0" dirty="0">
                <a:solidFill>
                  <a:srgbClr val="002060"/>
                </a:solidFill>
                <a:effectLst/>
                <a:latin typeface="Cambria" panose="02040503050406030204" pitchFamily="18" charset="0"/>
                <a:ea typeface="Cambria" panose="02040503050406030204" pitchFamily="18" charset="0"/>
              </a:rPr>
              <a:t>:</a:t>
            </a:r>
            <a:endParaRPr lang="en-US" sz="3200" b="1" dirty="0">
              <a:solidFill>
                <a:srgbClr val="002060"/>
              </a:solidFill>
              <a:latin typeface="Cambria" panose="02040503050406030204" pitchFamily="18" charset="0"/>
              <a:ea typeface="Cambria" panose="02040503050406030204" pitchFamily="18" charset="0"/>
            </a:endParaRPr>
          </a:p>
        </p:txBody>
      </p:sp>
      <p:pic>
        <p:nvPicPr>
          <p:cNvPr id="21" name="Picture 20">
            <a:extLst>
              <a:ext uri="{FF2B5EF4-FFF2-40B4-BE49-F238E27FC236}">
                <a16:creationId xmlns:a16="http://schemas.microsoft.com/office/drawing/2014/main" id="{1E1F54B1-9F9A-F07D-0544-30B353090534}"/>
              </a:ext>
            </a:extLst>
          </p:cNvPr>
          <p:cNvPicPr>
            <a:picLocks noChangeAspect="1"/>
          </p:cNvPicPr>
          <p:nvPr/>
        </p:nvPicPr>
        <p:blipFill>
          <a:blip r:embed="rId3"/>
          <a:stretch>
            <a:fillRect/>
          </a:stretch>
        </p:blipFill>
        <p:spPr>
          <a:xfrm>
            <a:off x="1401240" y="1419833"/>
            <a:ext cx="9197013" cy="3952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07D3CE2-7981-ACD3-E387-8E167F05C849}"/>
              </a:ext>
            </a:extLst>
          </p:cNvPr>
          <p:cNvGrpSpPr/>
          <p:nvPr/>
        </p:nvGrpSpPr>
        <p:grpSpPr>
          <a:xfrm>
            <a:off x="228600" y="2438399"/>
            <a:ext cx="4362449" cy="2666345"/>
            <a:chOff x="4514850" y="4512503"/>
            <a:chExt cx="3788443" cy="2165656"/>
          </a:xfrm>
        </p:grpSpPr>
        <p:pic>
          <p:nvPicPr>
            <p:cNvPr id="12" name="Picture 11" descr="A picture containing toy, doll&#10;&#10;Description automatically generated">
              <a:extLst>
                <a:ext uri="{FF2B5EF4-FFF2-40B4-BE49-F238E27FC236}">
                  <a16:creationId xmlns:a16="http://schemas.microsoft.com/office/drawing/2014/main" id="{A29F8774-A352-41FB-0D54-A10DB8EE22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4850" y="4512503"/>
              <a:ext cx="3240873" cy="1643728"/>
            </a:xfrm>
            <a:prstGeom prst="rect">
              <a:avLst/>
            </a:prstGeom>
          </p:spPr>
        </p:pic>
        <p:sp>
          <p:nvSpPr>
            <p:cNvPr id="13" name="TextBox 12">
              <a:extLst>
                <a:ext uri="{FF2B5EF4-FFF2-40B4-BE49-F238E27FC236}">
                  <a16:creationId xmlns:a16="http://schemas.microsoft.com/office/drawing/2014/main" id="{16757267-BD8C-95F9-64AC-80A33647914F}"/>
                </a:ext>
              </a:extLst>
            </p:cNvPr>
            <p:cNvSpPr txBox="1"/>
            <p:nvPr/>
          </p:nvSpPr>
          <p:spPr>
            <a:xfrm>
              <a:off x="5026693" y="6154939"/>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Calibri"/>
                  <a:ea typeface="+mn-ea"/>
                  <a:cs typeface="+mn-cs"/>
                </a:rPr>
                <a:t>Thảo</a:t>
              </a:r>
              <a:r>
                <a:rPr kumimoji="0" lang="en-US" sz="2800" b="1" i="0" u="none" strike="noStrike" kern="1200" cap="none" spc="0" normalizeH="0" baseline="0" noProof="0" dirty="0">
                  <a:ln>
                    <a:noFill/>
                  </a:ln>
                  <a:solidFill>
                    <a:srgbClr val="FFFF00"/>
                  </a:solidFill>
                  <a:effectLst/>
                  <a:uLnTx/>
                  <a:uFillTx/>
                  <a:latin typeface="Calibri"/>
                  <a:ea typeface="+mn-ea"/>
                  <a:cs typeface="+mn-cs"/>
                </a:rPr>
                <a:t> </a:t>
              </a:r>
              <a:r>
                <a:rPr kumimoji="0" lang="en-US" sz="2800" b="1" i="0" u="none" strike="noStrike" kern="1200" cap="none" spc="0" normalizeH="0" baseline="0" noProof="0" dirty="0" err="1">
                  <a:ln>
                    <a:noFill/>
                  </a:ln>
                  <a:solidFill>
                    <a:srgbClr val="FFFF00"/>
                  </a:solidFill>
                  <a:effectLst/>
                  <a:uLnTx/>
                  <a:uFillTx/>
                  <a:latin typeface="Calibri"/>
                  <a:ea typeface="+mn-ea"/>
                  <a:cs typeface="+mn-cs"/>
                </a:rPr>
                <a:t>luận</a:t>
              </a:r>
              <a:r>
                <a:rPr kumimoji="0" lang="en-US" sz="2800" b="1" i="0" u="none" strike="noStrike" kern="1200" cap="none" spc="0" normalizeH="0" baseline="0" noProof="0" dirty="0">
                  <a:ln>
                    <a:noFill/>
                  </a:ln>
                  <a:solidFill>
                    <a:srgbClr val="FFFF00"/>
                  </a:solidFill>
                  <a:effectLst/>
                  <a:uLnTx/>
                  <a:uFillTx/>
                  <a:latin typeface="Calibri"/>
                  <a:ea typeface="+mn-ea"/>
                  <a:cs typeface="+mn-cs"/>
                </a:rPr>
                <a:t> </a:t>
              </a:r>
              <a:r>
                <a:rPr kumimoji="0" lang="en-US" sz="2800" b="1" i="0" u="none" strike="noStrike" kern="1200" cap="none" spc="0" normalizeH="0" baseline="0" noProof="0" dirty="0" err="1">
                  <a:ln>
                    <a:noFill/>
                  </a:ln>
                  <a:solidFill>
                    <a:srgbClr val="FFFF00"/>
                  </a:solidFill>
                  <a:effectLst/>
                  <a:uLnTx/>
                  <a:uFillTx/>
                  <a:latin typeface="Calibri"/>
                  <a:ea typeface="+mn-ea"/>
                  <a:cs typeface="+mn-cs"/>
                </a:rPr>
                <a:t>nhóm</a:t>
              </a:r>
              <a:endParaRPr kumimoji="0" lang="en-US" sz="2800" b="1" i="0" u="none" strike="noStrike" kern="1200" cap="none" spc="0" normalizeH="0" baseline="0" noProof="0" dirty="0">
                <a:ln>
                  <a:noFill/>
                </a:ln>
                <a:solidFill>
                  <a:srgbClr val="FFFF00"/>
                </a:solidFill>
                <a:effectLst/>
                <a:uLnTx/>
                <a:uFillTx/>
                <a:latin typeface="Calibri"/>
                <a:ea typeface="+mn-ea"/>
                <a:cs typeface="+mn-cs"/>
              </a:endParaRPr>
            </a:p>
          </p:txBody>
        </p:sp>
      </p:grpSp>
      <p:sp>
        <p:nvSpPr>
          <p:cNvPr id="14" name="圆角矩形 5">
            <a:extLst>
              <a:ext uri="{FF2B5EF4-FFF2-40B4-BE49-F238E27FC236}">
                <a16:creationId xmlns:a16="http://schemas.microsoft.com/office/drawing/2014/main" id="{3786C71B-7139-13DB-4A64-F69F8B1CF471}"/>
              </a:ext>
            </a:extLst>
          </p:cNvPr>
          <p:cNvSpPr/>
          <p:nvPr/>
        </p:nvSpPr>
        <p:spPr>
          <a:xfrm>
            <a:off x="3609974" y="512078"/>
            <a:ext cx="7648575" cy="1269098"/>
          </a:xfrm>
          <a:prstGeom prst="roundRect">
            <a:avLst/>
          </a:prstGeom>
          <a:solidFill>
            <a:schemeClr val="accent5">
              <a:lumMod val="20000"/>
              <a:lumOff val="80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defRPr/>
            </a:pPr>
            <a:r>
              <a:rPr lang="en-US" altLang="zh-CN" sz="3200" b="1">
                <a:solidFill>
                  <a:srgbClr val="FF0000"/>
                </a:solidFill>
                <a:latin typeface="Calibri" panose="020F0502020204030204" pitchFamily="34" charset="0"/>
                <a:ea typeface="Cambria" panose="02040503050406030204" pitchFamily="18" charset="0"/>
                <a:cs typeface="Calibri" panose="020F0502020204030204" pitchFamily="34" charset="0"/>
              </a:rPr>
              <a:t>Chia sẻ các thông tin về thực tế có sử dụng số có nhiều chữ số</a:t>
            </a:r>
            <a:endParaRPr kumimoji="0" lang="zh-CN" altLang="en-US" sz="32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charset="-122"/>
              <a:cs typeface="Calibri" panose="020F0502020204030204" pitchFamily="34" charset="0"/>
            </a:endParaRPr>
          </a:p>
        </p:txBody>
      </p:sp>
      <p:sp>
        <p:nvSpPr>
          <p:cNvPr id="15" name="圆角矩形 5">
            <a:extLst>
              <a:ext uri="{FF2B5EF4-FFF2-40B4-BE49-F238E27FC236}">
                <a16:creationId xmlns:a16="http://schemas.microsoft.com/office/drawing/2014/main" id="{5614E88C-FE27-8E45-E880-52B34512EE77}"/>
              </a:ext>
            </a:extLst>
          </p:cNvPr>
          <p:cNvSpPr/>
          <p:nvPr/>
        </p:nvSpPr>
        <p:spPr>
          <a:xfrm>
            <a:off x="4162424" y="2369453"/>
            <a:ext cx="7648575" cy="1269098"/>
          </a:xfrm>
          <a:prstGeom prst="roundRect">
            <a:avLst/>
          </a:prstGeom>
          <a:solidFill>
            <a:schemeClr val="accent5">
              <a:lumMod val="20000"/>
              <a:lumOff val="80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defRPr/>
            </a:pP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Thảo</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luận</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phân</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loại</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ra</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những</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lĩnh</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vực</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khác</a:t>
            </a:r>
            <a:r>
              <a:rPr lang="en-US" altLang="zh-CN" sz="3200" b="1" dirty="0">
                <a:solidFill>
                  <a:srgbClr val="FF0000"/>
                </a:solidFill>
                <a:latin typeface="Calibri" panose="020F0502020204030204" pitchFamily="34" charset="0"/>
                <a:ea typeface="Cambria" panose="02040503050406030204" pitchFamily="18" charset="0"/>
                <a:cs typeface="Calibri" panose="020F0502020204030204" pitchFamily="34" charset="0"/>
              </a:rPr>
              <a:t> </a:t>
            </a:r>
            <a:r>
              <a:rPr lang="en-US" altLang="zh-CN" sz="3200" b="1" dirty="0" err="1">
                <a:solidFill>
                  <a:srgbClr val="FF0000"/>
                </a:solidFill>
                <a:latin typeface="Calibri" panose="020F0502020204030204" pitchFamily="34" charset="0"/>
                <a:ea typeface="Cambria" panose="02040503050406030204" pitchFamily="18" charset="0"/>
                <a:cs typeface="Calibri" panose="020F0502020204030204" pitchFamily="34" charset="0"/>
              </a:rPr>
              <a:t>nhau</a:t>
            </a:r>
            <a:endParaRPr kumimoji="0" lang="zh-CN" altLang="en-US" sz="32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charset="-122"/>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9A33A02-1A58-2BB3-22A9-88D55DABC6AC}"/>
              </a:ext>
            </a:extLst>
          </p:cNvPr>
          <p:cNvSpPr txBox="1"/>
          <p:nvPr/>
        </p:nvSpPr>
        <p:spPr>
          <a:xfrm>
            <a:off x="1038225" y="95250"/>
            <a:ext cx="10839450" cy="954107"/>
          </a:xfrm>
          <a:prstGeom prst="rect">
            <a:avLst/>
          </a:prstGeom>
          <a:noFill/>
        </p:spPr>
        <p:txBody>
          <a:bodyPr wrap="square" rtlCol="0">
            <a:spAutoFit/>
          </a:bodyPr>
          <a:lstStyle/>
          <a:p>
            <a:r>
              <a:rPr lang="en-US" sz="2800" b="1" i="0" dirty="0">
                <a:solidFill>
                  <a:srgbClr val="000000"/>
                </a:solidFill>
                <a:effectLst/>
                <a:latin typeface="Cambria" panose="02040503050406030204" pitchFamily="18" charset="0"/>
                <a:ea typeface="Cambria" panose="02040503050406030204" pitchFamily="18" charset="0"/>
              </a:rPr>
              <a:t>a) </a:t>
            </a:r>
            <a:r>
              <a:rPr lang="en-US" sz="2800" b="1" i="0" dirty="0" err="1">
                <a:solidFill>
                  <a:srgbClr val="000000"/>
                </a:solidFill>
                <a:effectLst/>
                <a:latin typeface="Cambria" panose="02040503050406030204" pitchFamily="18" charset="0"/>
                <a:ea typeface="Cambria" panose="02040503050406030204" pitchFamily="18" charset="0"/>
              </a:rPr>
              <a:t>Tìm</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hiểu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thông</a:t>
            </a:r>
            <a:r>
              <a:rPr lang="en-US" sz="2800" b="1" i="0" dirty="0">
                <a:solidFill>
                  <a:srgbClr val="000000"/>
                </a:solidFill>
                <a:effectLst/>
                <a:latin typeface="Cambria" panose="02040503050406030204" pitchFamily="18" charset="0"/>
                <a:ea typeface="Cambria" panose="02040503050406030204" pitchFamily="18" charset="0"/>
              </a:rPr>
              <a:t> tin </a:t>
            </a:r>
            <a:r>
              <a:rPr lang="en-US" sz="2800" b="1" i="0" dirty="0" err="1">
                <a:solidFill>
                  <a:srgbClr val="000000"/>
                </a:solidFill>
                <a:effectLst/>
                <a:latin typeface="Cambria" panose="02040503050406030204" pitchFamily="18" charset="0"/>
                <a:ea typeface="Cambria" panose="02040503050406030204" pitchFamily="18" charset="0"/>
              </a:rPr>
              <a:t>về</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dân</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số</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một</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số</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quốc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gia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trên</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thế</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giới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tính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đến</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ngày</a:t>
            </a:r>
            <a:r>
              <a:rPr lang="en-US" sz="2800" b="1" i="0" dirty="0">
                <a:solidFill>
                  <a:srgbClr val="000000"/>
                </a:solidFill>
                <a:effectLst/>
                <a:latin typeface="Cambria" panose="02040503050406030204" pitchFamily="18" charset="0"/>
                <a:ea typeface="Cambria" panose="02040503050406030204" pitchFamily="18" charset="0"/>
              </a:rPr>
              <a:t> 17 </a:t>
            </a:r>
            <a:r>
              <a:rPr lang="en-US" sz="2800" b="1" i="0" dirty="0" err="1">
                <a:solidFill>
                  <a:srgbClr val="000000"/>
                </a:solidFill>
                <a:effectLst/>
                <a:latin typeface="Cambria" panose="02040503050406030204" pitchFamily="18" charset="0"/>
                <a:ea typeface="Cambria" panose="02040503050406030204" pitchFamily="18" charset="0"/>
              </a:rPr>
              <a:t>tháng</a:t>
            </a:r>
            <a:r>
              <a:rPr lang="en-US" sz="2800" b="1" i="0" dirty="0">
                <a:solidFill>
                  <a:srgbClr val="000000"/>
                </a:solidFill>
                <a:effectLst/>
                <a:latin typeface="Cambria" panose="02040503050406030204" pitchFamily="18" charset="0"/>
                <a:ea typeface="Cambria" panose="02040503050406030204" pitchFamily="18" charset="0"/>
              </a:rPr>
              <a:t> 9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2022 </a:t>
            </a:r>
            <a:r>
              <a:rPr lang="en-US" sz="2800" b="1" i="0" dirty="0" err="1">
                <a:solidFill>
                  <a:srgbClr val="000000"/>
                </a:solidFill>
                <a:effectLst/>
                <a:latin typeface="Cambria" panose="02040503050406030204" pitchFamily="18" charset="0"/>
                <a:ea typeface="Cambria" panose="02040503050406030204" pitchFamily="18" charset="0"/>
              </a:rPr>
              <a:t>trong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bảng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sau</a:t>
            </a:r>
            <a:r>
              <a:rPr lang="en-US" sz="2800" b="1" i="0" dirty="0">
                <a:solidFill>
                  <a:srgbClr val="000000"/>
                </a:solidFill>
                <a:effectLst/>
                <a:latin typeface="Cambria" panose="02040503050406030204" pitchFamily="18" charset="0"/>
                <a:ea typeface="Cambria" panose="02040503050406030204" pitchFamily="18" charset="0"/>
              </a:rPr>
              <a:t>:</a:t>
            </a:r>
            <a:endParaRPr lang="en-US" sz="2800" b="1" dirty="0">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01B095CE-11FE-6932-3D0E-083869D5A715}"/>
              </a:ext>
            </a:extLst>
          </p:cNvPr>
          <p:cNvPicPr>
            <a:picLocks noChangeAspect="1"/>
          </p:cNvPicPr>
          <p:nvPr/>
        </p:nvPicPr>
        <p:blipFill>
          <a:blip r:embed="rId3"/>
          <a:stretch>
            <a:fillRect/>
          </a:stretch>
        </p:blipFill>
        <p:spPr>
          <a:xfrm>
            <a:off x="342900" y="252412"/>
            <a:ext cx="647700" cy="600075"/>
          </a:xfrm>
          <a:prstGeom prst="rect">
            <a:avLst/>
          </a:prstGeom>
        </p:spPr>
      </p:pic>
      <p:pic>
        <p:nvPicPr>
          <p:cNvPr id="17" name="Picture 16">
            <a:extLst>
              <a:ext uri="{FF2B5EF4-FFF2-40B4-BE49-F238E27FC236}">
                <a16:creationId xmlns:a16="http://schemas.microsoft.com/office/drawing/2014/main" id="{ACFB837D-9803-CD22-BD81-DA25424ACBB5}"/>
              </a:ext>
            </a:extLst>
          </p:cNvPr>
          <p:cNvPicPr>
            <a:picLocks noChangeAspect="1"/>
          </p:cNvPicPr>
          <p:nvPr/>
        </p:nvPicPr>
        <p:blipFill>
          <a:blip r:embed="rId4"/>
          <a:stretch>
            <a:fillRect/>
          </a:stretch>
        </p:blipFill>
        <p:spPr>
          <a:xfrm>
            <a:off x="3476624" y="1371599"/>
            <a:ext cx="4981575" cy="3896479"/>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1B095CE-11FE-6932-3D0E-083869D5A715}"/>
              </a:ext>
            </a:extLst>
          </p:cNvPr>
          <p:cNvPicPr>
            <a:picLocks noChangeAspect="1"/>
          </p:cNvPicPr>
          <p:nvPr/>
        </p:nvPicPr>
        <p:blipFill>
          <a:blip r:embed="rId3"/>
          <a:stretch>
            <a:fillRect/>
          </a:stretch>
        </p:blipFill>
        <p:spPr>
          <a:xfrm>
            <a:off x="342900" y="252412"/>
            <a:ext cx="647700" cy="600075"/>
          </a:xfrm>
          <a:prstGeom prst="rect">
            <a:avLst/>
          </a:prstGeom>
        </p:spPr>
      </p:pic>
      <p:pic>
        <p:nvPicPr>
          <p:cNvPr id="17" name="Picture 16">
            <a:extLst>
              <a:ext uri="{FF2B5EF4-FFF2-40B4-BE49-F238E27FC236}">
                <a16:creationId xmlns:a16="http://schemas.microsoft.com/office/drawing/2014/main" id="{ACFB837D-9803-CD22-BD81-DA25424ACBB5}"/>
              </a:ext>
            </a:extLst>
          </p:cNvPr>
          <p:cNvPicPr>
            <a:picLocks noChangeAspect="1"/>
          </p:cNvPicPr>
          <p:nvPr/>
        </p:nvPicPr>
        <p:blipFill>
          <a:blip r:embed="rId4"/>
          <a:stretch>
            <a:fillRect/>
          </a:stretch>
        </p:blipFill>
        <p:spPr>
          <a:xfrm>
            <a:off x="238125" y="1381126"/>
            <a:ext cx="3876674" cy="3032250"/>
          </a:xfrm>
          <a:prstGeom prst="rect">
            <a:avLst/>
          </a:prstGeom>
        </p:spPr>
      </p:pic>
      <p:sp>
        <p:nvSpPr>
          <p:cNvPr id="2" name="TextBox 1">
            <a:extLst>
              <a:ext uri="{FF2B5EF4-FFF2-40B4-BE49-F238E27FC236}">
                <a16:creationId xmlns:a16="http://schemas.microsoft.com/office/drawing/2014/main" id="{2D1921A8-DA1C-16E9-1056-AD048EE97482}"/>
              </a:ext>
            </a:extLst>
          </p:cNvPr>
          <p:cNvSpPr txBox="1"/>
          <p:nvPr/>
        </p:nvSpPr>
        <p:spPr>
          <a:xfrm>
            <a:off x="1952625" y="333375"/>
            <a:ext cx="9886950" cy="658706"/>
          </a:xfrm>
          <a:prstGeom prst="rect">
            <a:avLst/>
          </a:prstGeom>
          <a:noFill/>
        </p:spPr>
        <p:txBody>
          <a:bodyPr wrap="square" rtlCol="0">
            <a:spAutoFit/>
          </a:bodyPr>
          <a:lstStyle/>
          <a:p>
            <a:pPr algn="just">
              <a:lnSpc>
                <a:spcPct val="150000"/>
              </a:lnSpc>
            </a:pPr>
            <a:r>
              <a:rPr lang="vi-VN" sz="2800" b="1" i="0" dirty="0">
                <a:solidFill>
                  <a:srgbClr val="000000"/>
                </a:solidFill>
                <a:effectLst/>
                <a:latin typeface="Cambria" panose="02040503050406030204" pitchFamily="18" charset="0"/>
                <a:ea typeface="Cambria" panose="02040503050406030204" pitchFamily="18" charset="0"/>
              </a:rPr>
              <a:t>b) Quan sát bảng trên và thực hiện các yêu cầu sau:</a:t>
            </a:r>
          </a:p>
        </p:txBody>
      </p:sp>
      <p:sp>
        <p:nvSpPr>
          <p:cNvPr id="3" name="TextBox 2">
            <a:extLst>
              <a:ext uri="{FF2B5EF4-FFF2-40B4-BE49-F238E27FC236}">
                <a16:creationId xmlns:a16="http://schemas.microsoft.com/office/drawing/2014/main" id="{728A9C7D-F022-6469-B0AF-12ED0D065D81}"/>
              </a:ext>
            </a:extLst>
          </p:cNvPr>
          <p:cNvSpPr txBox="1"/>
          <p:nvPr/>
        </p:nvSpPr>
        <p:spPr>
          <a:xfrm>
            <a:off x="4362450" y="1362075"/>
            <a:ext cx="7572375" cy="577787"/>
          </a:xfrm>
          <a:prstGeom prst="rect">
            <a:avLst/>
          </a:prstGeom>
          <a:noFill/>
        </p:spPr>
        <p:txBody>
          <a:bodyPr wrap="square" rtlCol="0">
            <a:spAutoFit/>
          </a:bodyPr>
          <a:lstStyle/>
          <a:p>
            <a:pPr algn="just">
              <a:lnSpc>
                <a:spcPct val="150000"/>
              </a:lnSpc>
            </a:pPr>
            <a:r>
              <a:rPr lang="vi-VN" sz="2400" b="1" dirty="0">
                <a:solidFill>
                  <a:srgbClr val="000000"/>
                </a:solidFill>
                <a:latin typeface="Cambria" panose="02040503050406030204" pitchFamily="18" charset="0"/>
                <a:ea typeface="Cambria" panose="02040503050406030204" pitchFamily="18" charset="0"/>
              </a:rPr>
              <a:t>- Những quốc gia nào có số dân nhiều hơn 100 triệu?</a:t>
            </a:r>
            <a:endParaRPr lang="vi-VN" sz="2400" b="1" i="0" dirty="0">
              <a:solidFill>
                <a:srgbClr val="000000"/>
              </a:solidFill>
              <a:effectLst/>
              <a:latin typeface="Cambria" panose="02040503050406030204" pitchFamily="18" charset="0"/>
              <a:ea typeface="Cambria" panose="02040503050406030204" pitchFamily="18" charset="0"/>
            </a:endParaRPr>
          </a:p>
        </p:txBody>
      </p:sp>
      <p:sp>
        <p:nvSpPr>
          <p:cNvPr id="4" name="Rectangle: Rounded Corners 3">
            <a:extLst>
              <a:ext uri="{FF2B5EF4-FFF2-40B4-BE49-F238E27FC236}">
                <a16:creationId xmlns:a16="http://schemas.microsoft.com/office/drawing/2014/main" id="{533DB375-6C62-E9DE-EE1F-C8BBA8E58D09}"/>
              </a:ext>
            </a:extLst>
          </p:cNvPr>
          <p:cNvSpPr/>
          <p:nvPr/>
        </p:nvSpPr>
        <p:spPr>
          <a:xfrm>
            <a:off x="2466975" y="1933575"/>
            <a:ext cx="1485900" cy="9334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30932EB-3746-280B-DE38-40F201C74CC4}"/>
              </a:ext>
            </a:extLst>
          </p:cNvPr>
          <p:cNvSpPr txBox="1"/>
          <p:nvPr/>
        </p:nvSpPr>
        <p:spPr>
          <a:xfrm>
            <a:off x="6162675" y="1952625"/>
            <a:ext cx="3705225" cy="584775"/>
          </a:xfrm>
          <a:prstGeom prst="rect">
            <a:avLst/>
          </a:prstGeom>
          <a:noFill/>
        </p:spPr>
        <p:txBody>
          <a:bodyPr wrap="square" rtlCol="0">
            <a:spAutoFit/>
          </a:bodyPr>
          <a:lstStyle/>
          <a:p>
            <a:r>
              <a:rPr lang="en-US" sz="3200" b="1" i="0" dirty="0" err="1">
                <a:solidFill>
                  <a:srgbClr val="FF0000"/>
                </a:solidFill>
                <a:effectLst/>
                <a:latin typeface="Cambria" panose="02040503050406030204" pitchFamily="18" charset="0"/>
                <a:ea typeface="Cambria" panose="02040503050406030204" pitchFamily="18" charset="0"/>
              </a:rPr>
              <a:t>Hoa</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Kỳ</a:t>
            </a:r>
            <a:r>
              <a:rPr lang="en-US" sz="3200" b="1" i="0" dirty="0">
                <a:solidFill>
                  <a:srgbClr val="FF0000"/>
                </a:solidFill>
                <a:effectLst/>
                <a:latin typeface="Cambria" panose="02040503050406030204" pitchFamily="18" charset="0"/>
                <a:ea typeface="Cambria" panose="02040503050406030204" pitchFamily="18" charset="0"/>
              </a:rPr>
              <a:t>, Nga</a:t>
            </a:r>
            <a:endParaRPr lang="en-US" sz="3200" b="1" dirty="0">
              <a:solidFill>
                <a:srgbClr val="FF000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2F535946-0B09-70B3-F289-1CF1C49AED67}"/>
              </a:ext>
            </a:extLst>
          </p:cNvPr>
          <p:cNvSpPr txBox="1"/>
          <p:nvPr/>
        </p:nvSpPr>
        <p:spPr>
          <a:xfrm>
            <a:off x="4343400" y="2390775"/>
            <a:ext cx="7572375" cy="577787"/>
          </a:xfrm>
          <a:prstGeom prst="rect">
            <a:avLst/>
          </a:prstGeom>
          <a:noFill/>
        </p:spPr>
        <p:txBody>
          <a:bodyPr wrap="square" rtlCol="0">
            <a:spAutoFit/>
          </a:bodyPr>
          <a:lstStyle/>
          <a:p>
            <a:pPr algn="just">
              <a:lnSpc>
                <a:spcPct val="150000"/>
              </a:lnSpc>
            </a:pPr>
            <a:r>
              <a:rPr lang="en-US" sz="2400" b="1" dirty="0">
                <a:solidFill>
                  <a:srgbClr val="000000"/>
                </a:solidFill>
                <a:latin typeface="Cambria" panose="02040503050406030204" pitchFamily="18" charset="0"/>
                <a:ea typeface="Cambria" panose="02040503050406030204" pitchFamily="18" charset="0"/>
              </a:rPr>
              <a:t>- </a:t>
            </a:r>
            <a:r>
              <a:rPr lang="vi-VN" sz="2400" b="1" dirty="0">
                <a:solidFill>
                  <a:srgbClr val="000000"/>
                </a:solidFill>
                <a:latin typeface="Cambria" panose="02040503050406030204" pitchFamily="18" charset="0"/>
                <a:ea typeface="Cambria" panose="02040503050406030204" pitchFamily="18" charset="0"/>
              </a:rPr>
              <a:t>Những quốc gia nào có số dân ít hơn 100 triệu?</a:t>
            </a:r>
            <a:endParaRPr lang="vi-VN" sz="2400" b="1" i="0" dirty="0">
              <a:solidFill>
                <a:srgbClr val="000000"/>
              </a:solidFill>
              <a:effectLst/>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6C47F773-E89A-570C-ADBA-C7463372C370}"/>
              </a:ext>
            </a:extLst>
          </p:cNvPr>
          <p:cNvSpPr/>
          <p:nvPr/>
        </p:nvSpPr>
        <p:spPr>
          <a:xfrm>
            <a:off x="2505075" y="2981325"/>
            <a:ext cx="1485900" cy="9334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E843B93-16DD-97F4-8532-BB2D7869B3C9}"/>
              </a:ext>
            </a:extLst>
          </p:cNvPr>
          <p:cNvSpPr txBox="1"/>
          <p:nvPr/>
        </p:nvSpPr>
        <p:spPr>
          <a:xfrm>
            <a:off x="6124575" y="2914650"/>
            <a:ext cx="3705225" cy="584775"/>
          </a:xfrm>
          <a:prstGeom prst="rect">
            <a:avLst/>
          </a:prstGeom>
          <a:noFill/>
        </p:spPr>
        <p:txBody>
          <a:bodyPr wrap="square" rtlCol="0">
            <a:spAutoFit/>
          </a:bodyPr>
          <a:lstStyle/>
          <a:p>
            <a:r>
              <a:rPr lang="en-US" sz="3200" b="1" i="0" dirty="0" err="1">
                <a:solidFill>
                  <a:srgbClr val="FF0000"/>
                </a:solidFill>
                <a:effectLst/>
                <a:latin typeface="Cambria" panose="02040503050406030204" pitchFamily="18" charset="0"/>
                <a:ea typeface="Cambria" panose="02040503050406030204" pitchFamily="18" charset="0"/>
              </a:rPr>
              <a:t>Pháp</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Việt</a:t>
            </a:r>
            <a:r>
              <a:rPr lang="en-US" sz="3200" b="1" i="0" dirty="0">
                <a:solidFill>
                  <a:srgbClr val="FF0000"/>
                </a:solidFill>
                <a:effectLst/>
                <a:latin typeface="Cambria" panose="02040503050406030204" pitchFamily="18" charset="0"/>
                <a:ea typeface="Cambria" panose="02040503050406030204" pitchFamily="18" charset="0"/>
              </a:rPr>
              <a:t> Nam</a:t>
            </a:r>
            <a:endParaRPr lang="en-US" sz="3200" b="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5F48D9E9-3226-4031-FBF8-CF53E0AF2E55}"/>
              </a:ext>
            </a:extLst>
          </p:cNvPr>
          <p:cNvSpPr txBox="1"/>
          <p:nvPr/>
        </p:nvSpPr>
        <p:spPr>
          <a:xfrm>
            <a:off x="4371975" y="3486150"/>
            <a:ext cx="7572375" cy="830997"/>
          </a:xfrm>
          <a:prstGeom prst="rect">
            <a:avLst/>
          </a:prstGeom>
          <a:noFill/>
        </p:spPr>
        <p:txBody>
          <a:bodyPr wrap="square" rtlCol="0">
            <a:spAutoFit/>
          </a:bodyPr>
          <a:lstStyle/>
          <a:p>
            <a:pPr algn="just"/>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Đọc</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tên</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các</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quốc</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gia</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theo</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thứ</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tự</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từ</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quốc</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gia</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có</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đông</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dân</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nhất</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đến</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quốc</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gia</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có</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ít</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dân</a:t>
            </a:r>
            <a:r>
              <a:rPr lang="en-US" sz="2400" b="1" dirty="0">
                <a:solidFill>
                  <a:srgbClr val="000000"/>
                </a:solidFill>
                <a:latin typeface="Cambria" panose="02040503050406030204" pitchFamily="18" charset="0"/>
                <a:ea typeface="Cambria" panose="02040503050406030204" pitchFamily="18" charset="0"/>
              </a:rPr>
              <a:t> </a:t>
            </a:r>
            <a:r>
              <a:rPr lang="en-US" sz="2400" b="1" dirty="0" err="1">
                <a:solidFill>
                  <a:srgbClr val="000000"/>
                </a:solidFill>
                <a:latin typeface="Cambria" panose="02040503050406030204" pitchFamily="18" charset="0"/>
                <a:ea typeface="Cambria" panose="02040503050406030204" pitchFamily="18" charset="0"/>
              </a:rPr>
              <a:t>nhất</a:t>
            </a:r>
            <a:r>
              <a:rPr lang="en-US" sz="2400" b="1" dirty="0">
                <a:solidFill>
                  <a:srgbClr val="000000"/>
                </a:solidFill>
                <a:latin typeface="Cambria" panose="02040503050406030204" pitchFamily="18" charset="0"/>
                <a:ea typeface="Cambria" panose="02040503050406030204" pitchFamily="18" charset="0"/>
              </a:rPr>
              <a:t>.</a:t>
            </a:r>
            <a:endParaRPr lang="vi-VN" sz="2400" b="1" i="0" dirty="0">
              <a:solidFill>
                <a:srgbClr val="000000"/>
              </a:solidFill>
              <a:effectLst/>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87EDD527-B454-90F5-9287-AD58AB3B1A2F}"/>
              </a:ext>
            </a:extLst>
          </p:cNvPr>
          <p:cNvSpPr txBox="1"/>
          <p:nvPr/>
        </p:nvSpPr>
        <p:spPr>
          <a:xfrm>
            <a:off x="5314951" y="4391025"/>
            <a:ext cx="5772150" cy="584775"/>
          </a:xfrm>
          <a:prstGeom prst="rect">
            <a:avLst/>
          </a:prstGeom>
          <a:noFill/>
        </p:spPr>
        <p:txBody>
          <a:bodyPr wrap="square" rtlCol="0">
            <a:spAutoFit/>
          </a:bodyPr>
          <a:lstStyle/>
          <a:p>
            <a:r>
              <a:rPr lang="en-US" sz="3200" b="1">
                <a:solidFill>
                  <a:srgbClr val="FF0000"/>
                </a:solidFill>
                <a:latin typeface="Cambria" panose="02040503050406030204" pitchFamily="18" charset="0"/>
                <a:ea typeface="Cambria" panose="02040503050406030204" pitchFamily="18" charset="0"/>
              </a:rPr>
              <a:t>Hoa Kỳ, Nga, Việt Nam, Pháp.</a:t>
            </a:r>
            <a:endParaRPr lang="en-US"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8550814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4" grpId="1" animBg="1"/>
      <p:bldP spid="5" grpId="0"/>
      <p:bldP spid="6" grpId="0"/>
      <p:bldP spid="7" grpId="0" animBg="1"/>
      <p:bldP spid="8" grpId="0"/>
      <p:bldP spid="9" grpId="0"/>
      <p:bldP spid="11" grpId="0"/>
    </p:bldLst>
  </p:timing>
</p:sld>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290</Words>
  <Application>Microsoft Office PowerPoint</Application>
  <PresentationFormat>Widescreen</PresentationFormat>
  <Paragraphs>26</Paragraphs>
  <Slides>12</Slides>
  <Notes>10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等线</vt:lpstr>
      <vt:lpstr>Microsoft YaHei</vt:lpstr>
      <vt:lpstr>字魂36号-正文宋楷</vt:lpstr>
      <vt:lpstr>Arial</vt:lpstr>
      <vt:lpstr>Calibri</vt:lpstr>
      <vt:lpstr>Cambria</vt:lpstr>
      <vt:lpstr>Wingdings</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2023-09-29T05:07:44Z</dcterms:created>
  <dcterms:modified xsi:type="dcterms:W3CDTF">2023-09-29T05:36:34Z</dcterms:modified>
</cp:coreProperties>
</file>