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2.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83" r:id="rId2"/>
    <p:sldId id="282" r:id="rId3"/>
    <p:sldId id="292" r:id="rId4"/>
    <p:sldId id="280" r:id="rId5"/>
    <p:sldId id="330" r:id="rId6"/>
    <p:sldId id="331" r:id="rId7"/>
    <p:sldId id="295" r:id="rId8"/>
    <p:sldId id="296" r:id="rId9"/>
    <p:sldId id="332" r:id="rId10"/>
    <p:sldId id="333" r:id="rId11"/>
    <p:sldId id="334" r:id="rId12"/>
    <p:sldId id="294" r:id="rId13"/>
    <p:sldId id="298" r:id="rId14"/>
    <p:sldId id="336" r:id="rId15"/>
    <p:sldId id="337" r:id="rId16"/>
    <p:sldId id="299" r:id="rId17"/>
    <p:sldId id="300" r:id="rId18"/>
    <p:sldId id="335" r:id="rId19"/>
    <p:sldId id="293" r:id="rId20"/>
    <p:sldId id="28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820"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FC3A98-B329-4DC4-A7DB-237A88CAD2AF}" type="datetimeFigureOut">
              <a:rPr lang="en-US" smtClean="0"/>
              <a:t>9/29/2023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6CBD8A-5A9C-49EC-B285-2BFEED4B6C3E}" type="slidenum">
              <a:rPr lang="en-US" smtClean="0"/>
              <a:t>‹#›</a:t>
            </a:fld>
            <a:endParaRPr lang="en-US"/>
          </a:p>
        </p:txBody>
      </p:sp>
    </p:spTree>
    <p:extLst>
      <p:ext uri="{BB962C8B-B14F-4D97-AF65-F5344CB8AC3E}">
        <p14:creationId xmlns:p14="http://schemas.microsoft.com/office/powerpoint/2010/main" val="5483385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025CEC-2ABC-4E79-BB53-CF7F3C7D9C4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9975573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025CEC-2ABC-4E79-BB53-CF7F3C7D9C4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9109972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025CEC-2ABC-4E79-BB53-CF7F3C7D9C4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6956678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025CEC-2ABC-4E79-BB53-CF7F3C7D9C4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3315498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025CEC-2ABC-4E79-BB53-CF7F3C7D9C4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4856226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025CEC-2ABC-4E79-BB53-CF7F3C7D9C4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9792038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025CEC-2ABC-4E79-BB53-CF7F3C7D9C4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034273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025CEC-2ABC-4E79-BB53-CF7F3C7D9C4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8358433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025CEC-2ABC-4E79-BB53-CF7F3C7D9C4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0683165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025CEC-2ABC-4E79-BB53-CF7F3C7D9C4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581021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025CEC-2ABC-4E79-BB53-CF7F3C7D9C4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5385689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025CEC-2ABC-4E79-BB53-CF7F3C7D9C4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2726735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FEB609-20FC-4234-934C-164CEB15BF7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8679556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FEB609-20FC-4234-934C-164CEB15BF7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0995878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025CEC-2ABC-4E79-BB53-CF7F3C7D9C4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3341147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025CEC-2ABC-4E79-BB53-CF7F3C7D9C4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6010723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025CEC-2ABC-4E79-BB53-CF7F3C7D9C4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4003083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025CEC-2ABC-4E79-BB53-CF7F3C7D9C4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8984016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025CEC-2ABC-4E79-BB53-CF7F3C7D9C4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0729990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0D70D758-B7B9-4DED-B743-BADC1EC10344}" type="datetimeFigureOut">
              <a:rPr lang="zh-CN" altLang="en-US" smtClean="0"/>
              <a:t>2023/9/29</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D35D2F86-295F-482E-94FC-F9184B0F3E3E}" type="slidenum">
              <a:rPr lang="zh-CN" altLang="en-US" smtClean="0"/>
              <a:t>‹#›</a:t>
            </a:fld>
            <a:endParaRPr lang="zh-CN" altLang="en-US"/>
          </a:p>
        </p:txBody>
      </p:sp>
    </p:spTree>
    <p:extLst>
      <p:ext uri="{BB962C8B-B14F-4D97-AF65-F5344CB8AC3E}">
        <p14:creationId xmlns:p14="http://schemas.microsoft.com/office/powerpoint/2010/main" val="18743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0D70D758-B7B9-4DED-B743-BADC1EC10344}" type="datetimeFigureOut">
              <a:rPr lang="zh-CN" altLang="en-US" smtClean="0"/>
              <a:t>2023/9/29</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D35D2F86-295F-482E-94FC-F9184B0F3E3E}" type="slidenum">
              <a:rPr lang="zh-CN" altLang="en-US" smtClean="0"/>
              <a:t>‹#›</a:t>
            </a:fld>
            <a:endParaRPr lang="zh-CN" altLang="en-US"/>
          </a:p>
        </p:txBody>
      </p:sp>
    </p:spTree>
    <p:extLst>
      <p:ext uri="{BB962C8B-B14F-4D97-AF65-F5344CB8AC3E}">
        <p14:creationId xmlns:p14="http://schemas.microsoft.com/office/powerpoint/2010/main" val="17886154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0D70D758-B7B9-4DED-B743-BADC1EC10344}" type="datetimeFigureOut">
              <a:rPr lang="zh-CN" altLang="en-US" smtClean="0"/>
              <a:t>2023/9/29</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D35D2F86-295F-482E-94FC-F9184B0F3E3E}" type="slidenum">
              <a:rPr lang="zh-CN" altLang="en-US" smtClean="0"/>
              <a:t>‹#›</a:t>
            </a:fld>
            <a:endParaRPr lang="zh-CN" altLang="en-US"/>
          </a:p>
        </p:txBody>
      </p:sp>
    </p:spTree>
    <p:extLst>
      <p:ext uri="{BB962C8B-B14F-4D97-AF65-F5344CB8AC3E}">
        <p14:creationId xmlns:p14="http://schemas.microsoft.com/office/powerpoint/2010/main" val="15889142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标题和内容">
    <p:bg>
      <p:bgPr>
        <a:blipFill dpi="0" rotWithShape="1">
          <a:blip r:embed="rId2">
            <a:lum/>
          </a:blip>
          <a:srcRect/>
          <a:stretch>
            <a:fillRect t="-7000" b="-7000"/>
          </a:stretch>
        </a:blip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8EB07FA-B4F3-49E8-8C4A-BC11273EC45D}"/>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9AC62418-4AA6-49A1-BCE1-BA20287285C7}"/>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C662331F-962B-4BE9-B1BA-8ED41DCFDC23}"/>
              </a:ext>
            </a:extLst>
          </p:cNvPr>
          <p:cNvSpPr>
            <a:spLocks noGrp="1"/>
          </p:cNvSpPr>
          <p:nvPr>
            <p:ph type="dt" sz="half" idx="10"/>
          </p:nvPr>
        </p:nvSpPr>
        <p:spPr/>
        <p:txBody>
          <a:bodyPr/>
          <a:lstStyle/>
          <a:p>
            <a:fld id="{8CB25F4B-9A1F-4944-BBD1-A7462F7264F2}" type="datetimeFigureOut">
              <a:rPr lang="zh-CN" altLang="en-US" smtClean="0"/>
              <a:t>2023/9/29</a:t>
            </a:fld>
            <a:endParaRPr lang="zh-CN" altLang="en-US"/>
          </a:p>
        </p:txBody>
      </p:sp>
      <p:sp>
        <p:nvSpPr>
          <p:cNvPr id="5" name="页脚占位符 4">
            <a:extLst>
              <a:ext uri="{FF2B5EF4-FFF2-40B4-BE49-F238E27FC236}">
                <a16:creationId xmlns:a16="http://schemas.microsoft.com/office/drawing/2014/main" id="{3B883CCD-BF18-437B-85E8-83BD175A99D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D6DAD128-353A-4D91-A1BA-4137753B0E3E}"/>
              </a:ext>
            </a:extLst>
          </p:cNvPr>
          <p:cNvSpPr>
            <a:spLocks noGrp="1"/>
          </p:cNvSpPr>
          <p:nvPr>
            <p:ph type="sldNum" sz="quarter" idx="12"/>
          </p:nvPr>
        </p:nvSpPr>
        <p:spPr/>
        <p:txBody>
          <a:bodyPr/>
          <a:lstStyle/>
          <a:p>
            <a:fld id="{06651412-8993-4B8E-8BEF-01D82474D82E}" type="slidenum">
              <a:rPr lang="zh-CN" altLang="en-US" smtClean="0"/>
              <a:t>‹#›</a:t>
            </a:fld>
            <a:endParaRPr lang="zh-CN" altLang="en-US"/>
          </a:p>
        </p:txBody>
      </p:sp>
    </p:spTree>
    <p:extLst>
      <p:ext uri="{BB962C8B-B14F-4D97-AF65-F5344CB8AC3E}">
        <p14:creationId xmlns:p14="http://schemas.microsoft.com/office/powerpoint/2010/main" val="6654549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815045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0D70D758-B7B9-4DED-B743-BADC1EC10344}" type="datetimeFigureOut">
              <a:rPr lang="zh-CN" altLang="en-US" smtClean="0"/>
              <a:t>2023/9/29</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D35D2F86-295F-482E-94FC-F9184B0F3E3E}" type="slidenum">
              <a:rPr lang="zh-CN" altLang="en-US" smtClean="0"/>
              <a:t>‹#›</a:t>
            </a:fld>
            <a:endParaRPr lang="zh-CN" altLang="en-US"/>
          </a:p>
        </p:txBody>
      </p:sp>
    </p:spTree>
    <p:extLst>
      <p:ext uri="{BB962C8B-B14F-4D97-AF65-F5344CB8AC3E}">
        <p14:creationId xmlns:p14="http://schemas.microsoft.com/office/powerpoint/2010/main" val="23333613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0D70D758-B7B9-4DED-B743-BADC1EC10344}" type="datetimeFigureOut">
              <a:rPr lang="zh-CN" altLang="en-US" smtClean="0"/>
              <a:t>2023/9/29</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D35D2F86-295F-482E-94FC-F9184B0F3E3E}" type="slidenum">
              <a:rPr lang="zh-CN" altLang="en-US" smtClean="0"/>
              <a:t>‹#›</a:t>
            </a:fld>
            <a:endParaRPr lang="zh-CN" altLang="en-US"/>
          </a:p>
        </p:txBody>
      </p:sp>
    </p:spTree>
    <p:extLst>
      <p:ext uri="{BB962C8B-B14F-4D97-AF65-F5344CB8AC3E}">
        <p14:creationId xmlns:p14="http://schemas.microsoft.com/office/powerpoint/2010/main" val="3193040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0D70D758-B7B9-4DED-B743-BADC1EC10344}" type="datetimeFigureOut">
              <a:rPr lang="zh-CN" altLang="en-US" smtClean="0"/>
              <a:t>2023/9/29</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D35D2F86-295F-482E-94FC-F9184B0F3E3E}" type="slidenum">
              <a:rPr lang="zh-CN" altLang="en-US" smtClean="0"/>
              <a:t>‹#›</a:t>
            </a:fld>
            <a:endParaRPr lang="zh-CN" altLang="en-US"/>
          </a:p>
        </p:txBody>
      </p:sp>
    </p:spTree>
    <p:extLst>
      <p:ext uri="{BB962C8B-B14F-4D97-AF65-F5344CB8AC3E}">
        <p14:creationId xmlns:p14="http://schemas.microsoft.com/office/powerpoint/2010/main" val="4113990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0D70D758-B7B9-4DED-B743-BADC1EC10344}" type="datetimeFigureOut">
              <a:rPr lang="zh-CN" altLang="en-US" smtClean="0"/>
              <a:t>2023/9/29</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D35D2F86-295F-482E-94FC-F9184B0F3E3E}" type="slidenum">
              <a:rPr lang="zh-CN" altLang="en-US" smtClean="0"/>
              <a:t>‹#›</a:t>
            </a:fld>
            <a:endParaRPr lang="zh-CN" altLang="en-US"/>
          </a:p>
        </p:txBody>
      </p:sp>
    </p:spTree>
    <p:extLst>
      <p:ext uri="{BB962C8B-B14F-4D97-AF65-F5344CB8AC3E}">
        <p14:creationId xmlns:p14="http://schemas.microsoft.com/office/powerpoint/2010/main" val="20874202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0D70D758-B7B9-4DED-B743-BADC1EC10344}" type="datetimeFigureOut">
              <a:rPr lang="zh-CN" altLang="en-US" smtClean="0"/>
              <a:t>2023/9/29</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D35D2F86-295F-482E-94FC-F9184B0F3E3E}" type="slidenum">
              <a:rPr lang="zh-CN" altLang="en-US" smtClean="0"/>
              <a:t>‹#›</a:t>
            </a:fld>
            <a:endParaRPr lang="zh-CN" altLang="en-US"/>
          </a:p>
        </p:txBody>
      </p:sp>
    </p:spTree>
    <p:extLst>
      <p:ext uri="{BB962C8B-B14F-4D97-AF65-F5344CB8AC3E}">
        <p14:creationId xmlns:p14="http://schemas.microsoft.com/office/powerpoint/2010/main" val="25159580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0D70D758-B7B9-4DED-B743-BADC1EC10344}" type="datetimeFigureOut">
              <a:rPr lang="zh-CN" altLang="en-US" smtClean="0"/>
              <a:t>2023/9/29</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D35D2F86-295F-482E-94FC-F9184B0F3E3E}" type="slidenum">
              <a:rPr lang="zh-CN" altLang="en-US" smtClean="0"/>
              <a:t>‹#›</a:t>
            </a:fld>
            <a:endParaRPr lang="zh-CN" altLang="en-US"/>
          </a:p>
        </p:txBody>
      </p:sp>
    </p:spTree>
    <p:extLst>
      <p:ext uri="{BB962C8B-B14F-4D97-AF65-F5344CB8AC3E}">
        <p14:creationId xmlns:p14="http://schemas.microsoft.com/office/powerpoint/2010/main" val="34666941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0D70D758-B7B9-4DED-B743-BADC1EC10344}" type="datetimeFigureOut">
              <a:rPr lang="zh-CN" altLang="en-US" smtClean="0"/>
              <a:t>2023/9/29</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D35D2F86-295F-482E-94FC-F9184B0F3E3E}" type="slidenum">
              <a:rPr lang="zh-CN" altLang="en-US" smtClean="0"/>
              <a:t>‹#›</a:t>
            </a:fld>
            <a:endParaRPr lang="zh-CN" altLang="en-US"/>
          </a:p>
        </p:txBody>
      </p:sp>
    </p:spTree>
    <p:extLst>
      <p:ext uri="{BB962C8B-B14F-4D97-AF65-F5344CB8AC3E}">
        <p14:creationId xmlns:p14="http://schemas.microsoft.com/office/powerpoint/2010/main" val="1669141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3" descr="A pink background with white leaves and black text&#10;&#10;Description automatically generated">
            <a:extLst>
              <a:ext uri="{FF2B5EF4-FFF2-40B4-BE49-F238E27FC236}">
                <a16:creationId xmlns:a16="http://schemas.microsoft.com/office/drawing/2014/main" id="{AA6ECA29-9EE3-CBE1-4BD0-B9A19C1F6CF1}"/>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876425" y="371475"/>
            <a:ext cx="1276350" cy="1276350"/>
          </a:xfrm>
          <a:prstGeom prst="rect">
            <a:avLst/>
          </a:prstGeom>
        </p:spPr>
      </p:pic>
    </p:spTree>
    <p:extLst>
      <p:ext uri="{BB962C8B-B14F-4D97-AF65-F5344CB8AC3E}">
        <p14:creationId xmlns:p14="http://schemas.microsoft.com/office/powerpoint/2010/main" val="22430364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3.xml"/><Relationship Id="rId7" Type="http://schemas.openxmlformats.org/officeDocument/2006/relationships/image" Target="../media/image4.jpg"/><Relationship Id="rId12" Type="http://schemas.openxmlformats.org/officeDocument/2006/relationships/image" Target="../media/image9.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notesSlide" Target="../notesSlides/notesSlide1.xml"/><Relationship Id="rId11" Type="http://schemas.openxmlformats.org/officeDocument/2006/relationships/image" Target="../media/image8.png"/><Relationship Id="rId5" Type="http://schemas.openxmlformats.org/officeDocument/2006/relationships/slideLayout" Target="../slideLayouts/slideLayout12.xml"/><Relationship Id="rId10" Type="http://schemas.openxmlformats.org/officeDocument/2006/relationships/image" Target="../media/image7.png"/><Relationship Id="rId4" Type="http://schemas.openxmlformats.org/officeDocument/2006/relationships/tags" Target="../tags/tag4.xml"/><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19.xml"/><Relationship Id="rId7" Type="http://schemas.openxmlformats.org/officeDocument/2006/relationships/image" Target="../media/image4.jpg"/><Relationship Id="rId12" Type="http://schemas.openxmlformats.org/officeDocument/2006/relationships/image" Target="../media/image27.png"/><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notesSlide" Target="../notesSlides/notesSlide12.xml"/><Relationship Id="rId11" Type="http://schemas.openxmlformats.org/officeDocument/2006/relationships/image" Target="../media/image8.png"/><Relationship Id="rId5" Type="http://schemas.openxmlformats.org/officeDocument/2006/relationships/slideLayout" Target="../slideLayouts/slideLayout12.xml"/><Relationship Id="rId10" Type="http://schemas.openxmlformats.org/officeDocument/2006/relationships/image" Target="../media/image7.png"/><Relationship Id="rId4" Type="http://schemas.openxmlformats.org/officeDocument/2006/relationships/tags" Target="../tags/tag20.xml"/><Relationship Id="rId9" Type="http://schemas.openxmlformats.org/officeDocument/2006/relationships/image" Target="../media/image6.png"/></Relationships>
</file>

<file path=ppt/slides/_rels/slide13.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4.jpg"/><Relationship Id="rId7"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4.jpg"/><Relationship Id="rId7"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380.png"/><Relationship Id="rId5" Type="http://schemas.openxmlformats.org/officeDocument/2006/relationships/image" Target="../media/image42.png"/><Relationship Id="rId4" Type="http://schemas.openxmlformats.org/officeDocument/2006/relationships/image" Target="../media/image41.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3.png"/></Relationships>
</file>

<file path=ppt/slides/_rels/slide19.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23.xml"/><Relationship Id="rId7" Type="http://schemas.openxmlformats.org/officeDocument/2006/relationships/notesSlide" Target="../notesSlides/notesSlide18.xml"/><Relationship Id="rId12" Type="http://schemas.openxmlformats.org/officeDocument/2006/relationships/image" Target="../media/image45.png"/><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slideLayout" Target="../slideLayouts/slideLayout12.xml"/><Relationship Id="rId11" Type="http://schemas.openxmlformats.org/officeDocument/2006/relationships/image" Target="../media/image44.png"/><Relationship Id="rId5" Type="http://schemas.openxmlformats.org/officeDocument/2006/relationships/tags" Target="../tags/tag25.xml"/><Relationship Id="rId10" Type="http://schemas.openxmlformats.org/officeDocument/2006/relationships/image" Target="../media/image5.png"/><Relationship Id="rId4" Type="http://schemas.openxmlformats.org/officeDocument/2006/relationships/tags" Target="../tags/tag24.xml"/><Relationship Id="rId9" Type="http://schemas.openxmlformats.org/officeDocument/2006/relationships/image" Target="../media/image11.pn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tags" Target="../tags/tag7.xml"/><Relationship Id="rId7" Type="http://schemas.openxmlformats.org/officeDocument/2006/relationships/image" Target="../media/image11.png"/><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10.jpeg"/><Relationship Id="rId5" Type="http://schemas.openxmlformats.org/officeDocument/2006/relationships/notesSlide" Target="../notesSlides/notesSlide2.xml"/><Relationship Id="rId4" Type="http://schemas.openxmlformats.org/officeDocument/2006/relationships/slideLayout" Target="../slideLayouts/slideLayout12.xml"/><Relationship Id="rId9" Type="http://schemas.openxmlformats.org/officeDocument/2006/relationships/image" Target="../media/image13.png"/></Relationships>
</file>

<file path=ppt/slides/_rels/slide2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7.png"/><Relationship Id="rId7" Type="http://schemas.openxmlformats.org/officeDocument/2006/relationships/image" Target="../media/image46.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8" Type="http://schemas.openxmlformats.org/officeDocument/2006/relationships/image" Target="../media/image14.emf"/><Relationship Id="rId3" Type="http://schemas.openxmlformats.org/officeDocument/2006/relationships/tags" Target="../tags/tag10.xml"/><Relationship Id="rId7" Type="http://schemas.openxmlformats.org/officeDocument/2006/relationships/notesSlide" Target="../notesSlides/notesSlide3.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slideLayout" Target="../slideLayouts/slideLayout2.xml"/><Relationship Id="rId11" Type="http://schemas.openxmlformats.org/officeDocument/2006/relationships/image" Target="../media/image16.png"/><Relationship Id="rId5" Type="http://schemas.openxmlformats.org/officeDocument/2006/relationships/tags" Target="../tags/tag12.xml"/><Relationship Id="rId10" Type="http://schemas.openxmlformats.org/officeDocument/2006/relationships/image" Target="../media/image15.png"/><Relationship Id="rId4" Type="http://schemas.openxmlformats.org/officeDocument/2006/relationships/tags" Target="../tags/tag11.xml"/><Relationship Id="rId9"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image" Target="../media/image23.pn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24.png"/></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15.xml"/><Relationship Id="rId7" Type="http://schemas.openxmlformats.org/officeDocument/2006/relationships/image" Target="../media/image4.jpg"/><Relationship Id="rId12" Type="http://schemas.openxmlformats.org/officeDocument/2006/relationships/image" Target="../media/image25.png"/><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notesSlide" Target="../notesSlides/notesSlide6.xml"/><Relationship Id="rId11" Type="http://schemas.openxmlformats.org/officeDocument/2006/relationships/image" Target="../media/image8.png"/><Relationship Id="rId5" Type="http://schemas.openxmlformats.org/officeDocument/2006/relationships/slideLayout" Target="../slideLayouts/slideLayout12.xml"/><Relationship Id="rId10" Type="http://schemas.openxmlformats.org/officeDocument/2006/relationships/image" Target="../media/image7.png"/><Relationship Id="rId4" Type="http://schemas.openxmlformats.org/officeDocument/2006/relationships/tags" Target="../tags/tag16.xml"/><Relationship Id="rId9"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t="-9000" b="-9000"/>
          </a:stretch>
        </a:blipFill>
        <a:effectLst/>
      </p:bgPr>
    </p:bg>
    <p:spTree>
      <p:nvGrpSpPr>
        <p:cNvPr id="1" name=""/>
        <p:cNvGrpSpPr/>
        <p:nvPr/>
      </p:nvGrpSpPr>
      <p:grpSpPr>
        <a:xfrm>
          <a:off x="0" y="0"/>
          <a:ext cx="0" cy="0"/>
          <a:chOff x="0" y="0"/>
          <a:chExt cx="0" cy="0"/>
        </a:xfrm>
      </p:grpSpPr>
      <p:pic>
        <p:nvPicPr>
          <p:cNvPr id="14" name="PA_图片 13" descr="图片包含 轮子&#10;&#10;已生成高可信度的说明">
            <a:extLst>
              <a:ext uri="{FF2B5EF4-FFF2-40B4-BE49-F238E27FC236}">
                <a16:creationId xmlns:a16="http://schemas.microsoft.com/office/drawing/2014/main" id="{7F16E571-6B21-4D73-8C01-783057B36771}"/>
              </a:ext>
            </a:extLst>
          </p:cNvPr>
          <p:cNvPicPr>
            <a:picLocks noChangeAspect="1"/>
          </p:cNvPicPr>
          <p:nvPr>
            <p:custDataLst>
              <p:tags r:id="rId1"/>
            </p:custDataLst>
          </p:nvPr>
        </p:nvPicPr>
        <p:blipFill>
          <a:blip r:embed="rId8">
            <a:extLst>
              <a:ext uri="{28A0092B-C50C-407E-A947-70E740481C1C}">
                <a14:useLocalDpi xmlns:a14="http://schemas.microsoft.com/office/drawing/2010/main" val="0"/>
              </a:ext>
            </a:extLst>
          </a:blip>
          <a:stretch>
            <a:fillRect/>
          </a:stretch>
        </p:blipFill>
        <p:spPr>
          <a:xfrm>
            <a:off x="963079" y="465193"/>
            <a:ext cx="7204193" cy="1757120"/>
          </a:xfrm>
          <a:prstGeom prst="rect">
            <a:avLst/>
          </a:prstGeom>
        </p:spPr>
      </p:pic>
      <p:pic>
        <p:nvPicPr>
          <p:cNvPr id="6" name="PA_图片 5" descr="图片包含 文字&#10;&#10;已生成高可信度的说明">
            <a:extLst>
              <a:ext uri="{FF2B5EF4-FFF2-40B4-BE49-F238E27FC236}">
                <a16:creationId xmlns:a16="http://schemas.microsoft.com/office/drawing/2014/main" id="{CB173B31-AC88-42B6-963B-D921479978E3}"/>
              </a:ext>
            </a:extLst>
          </p:cNvPr>
          <p:cNvPicPr>
            <a:picLocks noChangeAspect="1"/>
          </p:cNvPicPr>
          <p:nvPr>
            <p:custDataLst>
              <p:tags r:id="rId2"/>
            </p:custDataLst>
          </p:nvPr>
        </p:nvPicPr>
        <p:blipFill>
          <a:blip r:embed="rId9" cstate="print">
            <a:extLst>
              <a:ext uri="{28A0092B-C50C-407E-A947-70E740481C1C}">
                <a14:useLocalDpi xmlns:a14="http://schemas.microsoft.com/office/drawing/2010/main" val="0"/>
              </a:ext>
            </a:extLst>
          </a:blip>
          <a:stretch>
            <a:fillRect/>
          </a:stretch>
        </p:blipFill>
        <p:spPr>
          <a:xfrm>
            <a:off x="7358743" y="867931"/>
            <a:ext cx="5522875" cy="6442938"/>
          </a:xfrm>
          <a:prstGeom prst="rect">
            <a:avLst/>
          </a:prstGeom>
        </p:spPr>
      </p:pic>
      <p:pic>
        <p:nvPicPr>
          <p:cNvPr id="7" name="PA_图片 6">
            <a:extLst>
              <a:ext uri="{FF2B5EF4-FFF2-40B4-BE49-F238E27FC236}">
                <a16:creationId xmlns:a16="http://schemas.microsoft.com/office/drawing/2014/main" id="{BA648142-D2CE-45F0-BAF5-71CB000BD56B}"/>
              </a:ext>
            </a:extLst>
          </p:cNvPr>
          <p:cNvPicPr>
            <a:picLocks noChangeAspect="1"/>
          </p:cNvPicPr>
          <p:nvPr>
            <p:custDataLst>
              <p:tags r:id="rId3"/>
            </p:custDataLst>
          </p:nvPr>
        </p:nvPicPr>
        <p:blipFill>
          <a:blip r:embed="rId10">
            <a:extLst>
              <a:ext uri="{28A0092B-C50C-407E-A947-70E740481C1C}">
                <a14:useLocalDpi xmlns:a14="http://schemas.microsoft.com/office/drawing/2010/main" val="0"/>
              </a:ext>
            </a:extLst>
          </a:blip>
          <a:stretch>
            <a:fillRect/>
          </a:stretch>
        </p:blipFill>
        <p:spPr>
          <a:xfrm>
            <a:off x="323170" y="690109"/>
            <a:ext cx="8410575" cy="5419725"/>
          </a:xfrm>
          <a:prstGeom prst="rect">
            <a:avLst/>
          </a:prstGeom>
        </p:spPr>
      </p:pic>
      <p:pic>
        <p:nvPicPr>
          <p:cNvPr id="15" name="PA_图片 14" descr="图片包含 风筝, 雨伞, 配件, 放飞&#10;&#10;已生成极高可信度的说明">
            <a:extLst>
              <a:ext uri="{FF2B5EF4-FFF2-40B4-BE49-F238E27FC236}">
                <a16:creationId xmlns:a16="http://schemas.microsoft.com/office/drawing/2014/main" id="{F54DA08B-75EE-42ED-86FE-A852FC39732A}"/>
              </a:ext>
            </a:extLst>
          </p:cNvPr>
          <p:cNvPicPr>
            <a:picLocks noChangeAspect="1"/>
          </p:cNvPicPr>
          <p:nvPr>
            <p:custDataLst>
              <p:tags r:id="rId4"/>
            </p:custDataLst>
          </p:nvPr>
        </p:nvPicPr>
        <p:blipFill>
          <a:blip r:embed="rId11" cstate="print">
            <a:extLst>
              <a:ext uri="{28A0092B-C50C-407E-A947-70E740481C1C}">
                <a14:useLocalDpi xmlns:a14="http://schemas.microsoft.com/office/drawing/2010/main" val="0"/>
              </a:ext>
            </a:extLst>
          </a:blip>
          <a:stretch>
            <a:fillRect/>
          </a:stretch>
        </p:blipFill>
        <p:spPr>
          <a:xfrm>
            <a:off x="-526260" y="3763792"/>
            <a:ext cx="3865071" cy="3865071"/>
          </a:xfrm>
          <a:prstGeom prst="rect">
            <a:avLst/>
          </a:prstGeom>
        </p:spPr>
      </p:pic>
      <p:pic>
        <p:nvPicPr>
          <p:cNvPr id="2" name="Picture 1">
            <a:extLst>
              <a:ext uri="{FF2B5EF4-FFF2-40B4-BE49-F238E27FC236}">
                <a16:creationId xmlns:a16="http://schemas.microsoft.com/office/drawing/2014/main" id="{98C36594-E01F-61C4-00AA-CB8A2682AF13}"/>
              </a:ext>
            </a:extLst>
          </p:cNvPr>
          <p:cNvPicPr>
            <a:picLocks noChangeAspect="1"/>
          </p:cNvPicPr>
          <p:nvPr/>
        </p:nvPicPr>
        <p:blipFill>
          <a:blip r:embed="rId12"/>
          <a:stretch>
            <a:fillRect/>
          </a:stretch>
        </p:blipFill>
        <p:spPr>
          <a:xfrm>
            <a:off x="1649848" y="2473359"/>
            <a:ext cx="6053853" cy="2139881"/>
          </a:xfrm>
          <a:prstGeom prst="rect">
            <a:avLst/>
          </a:prstGeom>
        </p:spPr>
      </p:pic>
    </p:spTree>
    <p:extLst>
      <p:ext uri="{BB962C8B-B14F-4D97-AF65-F5344CB8AC3E}">
        <p14:creationId xmlns:p14="http://schemas.microsoft.com/office/powerpoint/2010/main" val="1690649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37" presetClass="path" presetSubtype="0" accel="50000" decel="50000" fill="hold" nodeType="withEffect">
                                  <p:stCondLst>
                                    <p:cond delay="0"/>
                                  </p:stCondLst>
                                  <p:childTnLst>
                                    <p:animMotion origin="layout" path="M 0.01211 -0.50649 L 0.21928 -0.09051 C 0.26224 0.00324 0.32709 0.05393 0.39506 0.05393 C 0.4724 0.05393 0.53438 0.00324 0.57735 -0.09051 L 0.78477 -0.50649 " pathEditMode="relative" rAng="0" ptsTypes="AAAAA">
                                      <p:cBhvr>
                                        <p:cTn id="9" dur="2000" fill="hold"/>
                                        <p:tgtEl>
                                          <p:spTgt spid="15"/>
                                        </p:tgtEl>
                                        <p:attrNameLst>
                                          <p:attrName>ppt_x</p:attrName>
                                          <p:attrName>ppt_y</p:attrName>
                                        </p:attrNameLst>
                                      </p:cBhvr>
                                      <p:rCtr x="38633" y="28009"/>
                                    </p:animMotion>
                                  </p:childTnLst>
                                </p:cTn>
                              </p:par>
                              <p:par>
                                <p:cTn id="10" presetID="42" presetClass="entr" presetSubtype="0" fill="hold" nodeType="withEffect">
                                  <p:stCondLst>
                                    <p:cond delay="55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110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1000"/>
                                        <p:tgtEl>
                                          <p:spTgt spid="14"/>
                                        </p:tgtEl>
                                      </p:cBhvr>
                                    </p:animEffect>
                                    <p:anim calcmode="lin" valueType="num">
                                      <p:cBhvr>
                                        <p:cTn id="18" dur="1000" fill="hold"/>
                                        <p:tgtEl>
                                          <p:spTgt spid="14"/>
                                        </p:tgtEl>
                                        <p:attrNameLst>
                                          <p:attrName>ppt_x</p:attrName>
                                        </p:attrNameLst>
                                      </p:cBhvr>
                                      <p:tavLst>
                                        <p:tav tm="0">
                                          <p:val>
                                            <p:strVal val="#ppt_x"/>
                                          </p:val>
                                        </p:tav>
                                        <p:tav tm="100000">
                                          <p:val>
                                            <p:strVal val="#ppt_x"/>
                                          </p:val>
                                        </p:tav>
                                      </p:tavLst>
                                    </p:anim>
                                    <p:anim calcmode="lin" valueType="num">
                                      <p:cBhvr>
                                        <p:cTn id="19" dur="10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165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barn(inVertical)">
                                      <p:cBhvr>
                                        <p:cTn id="2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C505AFA5-090D-6F41-33A0-A5CEA14B85C9}"/>
              </a:ext>
            </a:extLst>
          </p:cNvPr>
          <p:cNvSpPr/>
          <p:nvPr/>
        </p:nvSpPr>
        <p:spPr>
          <a:xfrm>
            <a:off x="390526" y="361951"/>
            <a:ext cx="11477624" cy="619125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2" name="Rectangle 1">
            <a:extLst>
              <a:ext uri="{FF2B5EF4-FFF2-40B4-BE49-F238E27FC236}">
                <a16:creationId xmlns:a16="http://schemas.microsoft.com/office/drawing/2014/main" id="{101EAC9F-3187-3976-0CC1-8F14C998BBBE}"/>
              </a:ext>
            </a:extLst>
          </p:cNvPr>
          <p:cNvSpPr/>
          <p:nvPr/>
        </p:nvSpPr>
        <p:spPr>
          <a:xfrm>
            <a:off x="1276350" y="428263"/>
            <a:ext cx="9601200" cy="809987"/>
          </a:xfrm>
          <a:prstGeom prst="rect">
            <a:avLst/>
          </a:prstGeom>
          <a:solidFill>
            <a:schemeClr val="accent2">
              <a:lumMod val="60000"/>
              <a:lumOff val="40000"/>
            </a:schemeClr>
          </a:solidFill>
          <a:ln>
            <a:no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4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3. So </a:t>
            </a:r>
            <a:r>
              <a:rPr lang="en-US" sz="4000" b="1" dirty="0" err="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sánh</a:t>
            </a:r>
            <a:r>
              <a:rPr lang="en-US" sz="4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dirty="0" err="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các</a:t>
            </a:r>
            <a:r>
              <a:rPr lang="en-US" sz="4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dirty="0" err="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số</a:t>
            </a:r>
            <a:r>
              <a:rPr lang="en-US" sz="4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dirty="0" err="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tự</a:t>
            </a:r>
            <a:r>
              <a:rPr lang="en-US" sz="4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dirty="0" err="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nhiên</a:t>
            </a:r>
            <a:endParaRPr kumimoji="0" lang="en-US" sz="4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endParaRPr>
          </a:p>
        </p:txBody>
      </p:sp>
      <p:sp>
        <p:nvSpPr>
          <p:cNvPr id="5" name="TextBox 4">
            <a:extLst>
              <a:ext uri="{FF2B5EF4-FFF2-40B4-BE49-F238E27FC236}">
                <a16:creationId xmlns:a16="http://schemas.microsoft.com/office/drawing/2014/main" id="{6358A77C-150B-CE71-BD2E-BB5932DF9AD2}"/>
              </a:ext>
            </a:extLst>
          </p:cNvPr>
          <p:cNvSpPr txBox="1"/>
          <p:nvPr/>
        </p:nvSpPr>
        <p:spPr>
          <a:xfrm>
            <a:off x="704850" y="1847850"/>
            <a:ext cx="11172825" cy="3731791"/>
          </a:xfrm>
          <a:prstGeom prst="rect">
            <a:avLst/>
          </a:prstGeom>
          <a:noFill/>
        </p:spPr>
        <p:txBody>
          <a:bodyPr wrap="square" rtlCol="0">
            <a:spAutoFit/>
          </a:bodyPr>
          <a:lstStyle/>
          <a:p>
            <a:pPr marL="457200" lvl="0" indent="-457200" algn="just">
              <a:spcAft>
                <a:spcPts val="500"/>
              </a:spcAft>
              <a:buFont typeface="Wingdings" panose="05000000000000000000" pitchFamily="2" charset="2"/>
              <a:buChar char="q"/>
            </a:pPr>
            <a:r>
              <a:rPr lang="vi-VN" sz="3200" b="1" dirty="0">
                <a:solidFill>
                  <a:srgbClr val="002060"/>
                </a:solidFill>
                <a:latin typeface="Cambria" panose="02040503050406030204" pitchFamily="18" charset="0"/>
                <a:ea typeface="Cambria" panose="02040503050406030204" pitchFamily="18" charset="0"/>
              </a:rPr>
              <a:t>So sánh hai số tự nhiên là việc xác định xem số nào lớn hơn, số nào bé hơn hoặc bằng nhau.</a:t>
            </a:r>
          </a:p>
          <a:p>
            <a:pPr marL="457200" lvl="0" indent="-457200" algn="just">
              <a:spcAft>
                <a:spcPts val="500"/>
              </a:spcAft>
              <a:buFont typeface="Wingdings" panose="05000000000000000000" pitchFamily="2" charset="2"/>
              <a:buChar char="q"/>
            </a:pPr>
            <a:r>
              <a:rPr lang="vi-VN" sz="3200" b="1" dirty="0">
                <a:solidFill>
                  <a:srgbClr val="002060"/>
                </a:solidFill>
                <a:latin typeface="Cambria" panose="02040503050406030204" pitchFamily="18" charset="0"/>
                <a:ea typeface="Cambria" panose="02040503050406030204" pitchFamily="18" charset="0"/>
              </a:rPr>
              <a:t>Để so sánh hai số tự nhiên ta có thể thực hiện theo một trong hai cách sau: </a:t>
            </a:r>
          </a:p>
          <a:p>
            <a:pPr lvl="0" algn="just">
              <a:spcAft>
                <a:spcPts val="500"/>
              </a:spcAft>
            </a:pPr>
            <a:r>
              <a:rPr lang="vi-VN" sz="3200" b="1" dirty="0">
                <a:solidFill>
                  <a:srgbClr val="002060"/>
                </a:solidFill>
                <a:latin typeface="Cambria" panose="02040503050406030204" pitchFamily="18" charset="0"/>
                <a:ea typeface="Cambria" panose="02040503050406030204" pitchFamily="18" charset="0"/>
              </a:rPr>
              <a:t>(1) Dựa vào vị trí của các số trong dãy số tự nhiên, số nào được đếm trước thì bé hơn</a:t>
            </a:r>
          </a:p>
          <a:p>
            <a:pPr lvl="0" algn="just">
              <a:spcAft>
                <a:spcPts val="500"/>
              </a:spcAft>
            </a:pPr>
            <a:r>
              <a:rPr lang="vi-VN" sz="3200" b="1" dirty="0">
                <a:solidFill>
                  <a:srgbClr val="002060"/>
                </a:solidFill>
                <a:latin typeface="Cambria" panose="02040503050406030204" pitchFamily="18" charset="0"/>
                <a:ea typeface="Cambria" panose="02040503050406030204" pitchFamily="18" charset="0"/>
              </a:rPr>
              <a:t>(2) Dựa vào quy tắc so sánh các số có nhiều chữ số,</a:t>
            </a:r>
          </a:p>
        </p:txBody>
      </p:sp>
    </p:spTree>
    <p:extLst>
      <p:ext uri="{BB962C8B-B14F-4D97-AF65-F5344CB8AC3E}">
        <p14:creationId xmlns:p14="http://schemas.microsoft.com/office/powerpoint/2010/main" val="3255826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down)">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wipe(down)">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wipe(down)">
                                      <p:cBhvr>
                                        <p:cTn id="22" dur="5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wipe(down)">
                                      <p:cBhvr>
                                        <p:cTn id="27"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C505AFA5-090D-6F41-33A0-A5CEA14B85C9}"/>
              </a:ext>
            </a:extLst>
          </p:cNvPr>
          <p:cNvSpPr/>
          <p:nvPr/>
        </p:nvSpPr>
        <p:spPr>
          <a:xfrm>
            <a:off x="342900" y="361951"/>
            <a:ext cx="11515725" cy="619125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2" name="Rectangle: Rounded Corners 1">
            <a:extLst>
              <a:ext uri="{FF2B5EF4-FFF2-40B4-BE49-F238E27FC236}">
                <a16:creationId xmlns:a16="http://schemas.microsoft.com/office/drawing/2014/main" id="{9393D2BD-3D34-E5DC-5D2E-1C2585979122}"/>
              </a:ext>
            </a:extLst>
          </p:cNvPr>
          <p:cNvSpPr/>
          <p:nvPr/>
        </p:nvSpPr>
        <p:spPr>
          <a:xfrm>
            <a:off x="5044611" y="490163"/>
            <a:ext cx="2887038" cy="770561"/>
          </a:xfrm>
          <a:prstGeom prst="roundRect">
            <a:avLst>
              <a:gd name="adj" fmla="val 38000"/>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rgbClr val="002060"/>
                </a:solidFill>
                <a:latin typeface="Tahoma" panose="020B0604030504040204" pitchFamily="34" charset="0"/>
                <a:ea typeface="Tahoma" panose="020B0604030504040204" pitchFamily="34" charset="0"/>
                <a:cs typeface="Tahoma" panose="020B0604030504040204" pitchFamily="34" charset="0"/>
              </a:rPr>
              <a:t>Kết</a:t>
            </a:r>
            <a:r>
              <a:rPr lang="en-US" sz="3600" b="1"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rgbClr val="002060"/>
                </a:solidFill>
                <a:latin typeface="Tahoma" panose="020B0604030504040204" pitchFamily="34" charset="0"/>
                <a:ea typeface="Tahoma" panose="020B0604030504040204" pitchFamily="34" charset="0"/>
                <a:cs typeface="Tahoma" panose="020B0604030504040204" pitchFamily="34" charset="0"/>
              </a:rPr>
              <a:t>luận</a:t>
            </a:r>
            <a:endParaRPr lang="en-US" sz="3600" b="1"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
        <p:nvSpPr>
          <p:cNvPr id="4" name="TextBox 3">
            <a:extLst>
              <a:ext uri="{FF2B5EF4-FFF2-40B4-BE49-F238E27FC236}">
                <a16:creationId xmlns:a16="http://schemas.microsoft.com/office/drawing/2014/main" id="{65379125-E3B4-8E0E-EBDF-3FCB425B69D6}"/>
              </a:ext>
            </a:extLst>
          </p:cNvPr>
          <p:cNvSpPr txBox="1"/>
          <p:nvPr/>
        </p:nvSpPr>
        <p:spPr>
          <a:xfrm>
            <a:off x="762001" y="1495425"/>
            <a:ext cx="10696574" cy="4524315"/>
          </a:xfrm>
          <a:prstGeom prst="rect">
            <a:avLst/>
          </a:prstGeom>
          <a:noFill/>
        </p:spPr>
        <p:txBody>
          <a:bodyPr wrap="square" rtlCol="0">
            <a:spAutoFit/>
          </a:bodyPr>
          <a:lstStyle/>
          <a:p>
            <a:pPr algn="just"/>
            <a:r>
              <a:rPr lang="vi-VN" sz="3200" b="1" dirty="0">
                <a:solidFill>
                  <a:srgbClr val="0070C0"/>
                </a:solidFill>
                <a:latin typeface="Cambria" panose="02040503050406030204" pitchFamily="18" charset="0"/>
                <a:ea typeface="Cambria" panose="02040503050406030204" pitchFamily="18" charset="0"/>
              </a:rPr>
              <a:t>1. Trong hệ thập phân, cứ mười đơn vị ở một hàng hợp lại thành một đơn vị ở hàng trên tiếp liền nó.</a:t>
            </a:r>
          </a:p>
          <a:p>
            <a:pPr algn="just"/>
            <a:r>
              <a:rPr lang="vi-VN" sz="3200" b="1" dirty="0">
                <a:solidFill>
                  <a:srgbClr val="0070C0"/>
                </a:solidFill>
                <a:latin typeface="Cambria" panose="02040503050406030204" pitchFamily="18" charset="0"/>
                <a:ea typeface="Cambria" panose="02040503050406030204" pitchFamily="18" charset="0"/>
              </a:rPr>
              <a:t>2. Với mười chữ số: 0 , 1 , 2 , 3 , 4 , 5 , 6 , 7 , 8 , 9 có thể viết được mọi số tự nhiên.</a:t>
            </a:r>
          </a:p>
          <a:p>
            <a:pPr algn="just"/>
            <a:r>
              <a:rPr lang="vi-VN" sz="3200" b="1" dirty="0">
                <a:solidFill>
                  <a:srgbClr val="0070C0"/>
                </a:solidFill>
                <a:latin typeface="Cambria" panose="02040503050406030204" pitchFamily="18" charset="0"/>
                <a:ea typeface="Cambria" panose="02040503050406030204" pitchFamily="18" charset="0"/>
              </a:rPr>
              <a:t>Ở mỗi hàng chỉ có thể viết được một chữ số. Giá trị của mỗi chữ số phụ thuộc vào vị trí của nó trong số đó. </a:t>
            </a:r>
          </a:p>
          <a:p>
            <a:pPr algn="just"/>
            <a:r>
              <a:rPr lang="vi-VN" sz="3200" b="1" dirty="0">
                <a:solidFill>
                  <a:srgbClr val="0070C0"/>
                </a:solidFill>
                <a:latin typeface="Cambria" panose="02040503050406030204" pitchFamily="18" charset="0"/>
                <a:ea typeface="Cambria" panose="02040503050406030204" pitchFamily="18" charset="0"/>
              </a:rPr>
              <a:t>3. Dựa vào vị trí của các số trong dãy số tự nhiên, số nào được đếm trước thì bé hơn; Dựa vào quy tắc so sánh các số có nhiều chữ số.</a:t>
            </a:r>
          </a:p>
        </p:txBody>
      </p:sp>
    </p:spTree>
    <p:extLst>
      <p:ext uri="{BB962C8B-B14F-4D97-AF65-F5344CB8AC3E}">
        <p14:creationId xmlns:p14="http://schemas.microsoft.com/office/powerpoint/2010/main" val="4091402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down)">
                                      <p:cBhvr>
                                        <p:cTn id="13" dur="500"/>
                                        <p:tgtEl>
                                          <p:spTgt spid="4">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4">
                                            <p:txEl>
                                              <p:pRg st="1" end="1"/>
                                            </p:txEl>
                                          </p:spTgt>
                                        </p:tgtEl>
                                        <p:attrNameLst>
                                          <p:attrName>style.visibility</p:attrName>
                                        </p:attrNameLst>
                                      </p:cBhvr>
                                      <p:to>
                                        <p:strVal val="visible"/>
                                      </p:to>
                                    </p:set>
                                    <p:animEffect transition="in" filter="wipe(down)">
                                      <p:cBhvr>
                                        <p:cTn id="18" dur="500"/>
                                        <p:tgtEl>
                                          <p:spTgt spid="4">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animEffect transition="in" filter="wipe(down)">
                                      <p:cBhvr>
                                        <p:cTn id="23" dur="500"/>
                                        <p:tgtEl>
                                          <p:spTgt spid="4">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wipe(down)">
                                      <p:cBhvr>
                                        <p:cTn id="28"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t="-9000" b="-9000"/>
          </a:stretch>
        </a:blipFill>
        <a:effectLst/>
      </p:bgPr>
    </p:bg>
    <p:spTree>
      <p:nvGrpSpPr>
        <p:cNvPr id="1" name=""/>
        <p:cNvGrpSpPr/>
        <p:nvPr/>
      </p:nvGrpSpPr>
      <p:grpSpPr>
        <a:xfrm>
          <a:off x="0" y="0"/>
          <a:ext cx="0" cy="0"/>
          <a:chOff x="0" y="0"/>
          <a:chExt cx="0" cy="0"/>
        </a:xfrm>
      </p:grpSpPr>
      <p:pic>
        <p:nvPicPr>
          <p:cNvPr id="14" name="PA_图片 13" descr="图片包含 轮子&#10;&#10;已生成高可信度的说明">
            <a:extLst>
              <a:ext uri="{FF2B5EF4-FFF2-40B4-BE49-F238E27FC236}">
                <a16:creationId xmlns:a16="http://schemas.microsoft.com/office/drawing/2014/main" id="{7F16E571-6B21-4D73-8C01-783057B36771}"/>
              </a:ext>
            </a:extLst>
          </p:cNvPr>
          <p:cNvPicPr>
            <a:picLocks noChangeAspect="1"/>
          </p:cNvPicPr>
          <p:nvPr>
            <p:custDataLst>
              <p:tags r:id="rId1"/>
            </p:custDataLst>
          </p:nvPr>
        </p:nvPicPr>
        <p:blipFill>
          <a:blip r:embed="rId8">
            <a:extLst>
              <a:ext uri="{28A0092B-C50C-407E-A947-70E740481C1C}">
                <a14:useLocalDpi xmlns:a14="http://schemas.microsoft.com/office/drawing/2010/main" val="0"/>
              </a:ext>
            </a:extLst>
          </a:blip>
          <a:stretch>
            <a:fillRect/>
          </a:stretch>
        </p:blipFill>
        <p:spPr>
          <a:xfrm>
            <a:off x="963079" y="465193"/>
            <a:ext cx="7204193" cy="1757120"/>
          </a:xfrm>
          <a:prstGeom prst="rect">
            <a:avLst/>
          </a:prstGeom>
        </p:spPr>
      </p:pic>
      <p:pic>
        <p:nvPicPr>
          <p:cNvPr id="6" name="PA_图片 5" descr="图片包含 文字&#10;&#10;已生成高可信度的说明">
            <a:extLst>
              <a:ext uri="{FF2B5EF4-FFF2-40B4-BE49-F238E27FC236}">
                <a16:creationId xmlns:a16="http://schemas.microsoft.com/office/drawing/2014/main" id="{CB173B31-AC88-42B6-963B-D921479978E3}"/>
              </a:ext>
            </a:extLst>
          </p:cNvPr>
          <p:cNvPicPr>
            <a:picLocks noChangeAspect="1"/>
          </p:cNvPicPr>
          <p:nvPr>
            <p:custDataLst>
              <p:tags r:id="rId2"/>
            </p:custDataLst>
          </p:nvPr>
        </p:nvPicPr>
        <p:blipFill>
          <a:blip r:embed="rId9" cstate="print">
            <a:extLst>
              <a:ext uri="{28A0092B-C50C-407E-A947-70E740481C1C}">
                <a14:useLocalDpi xmlns:a14="http://schemas.microsoft.com/office/drawing/2010/main" val="0"/>
              </a:ext>
            </a:extLst>
          </a:blip>
          <a:stretch>
            <a:fillRect/>
          </a:stretch>
        </p:blipFill>
        <p:spPr>
          <a:xfrm>
            <a:off x="7358743" y="867931"/>
            <a:ext cx="5522875" cy="6442938"/>
          </a:xfrm>
          <a:prstGeom prst="rect">
            <a:avLst/>
          </a:prstGeom>
        </p:spPr>
      </p:pic>
      <p:pic>
        <p:nvPicPr>
          <p:cNvPr id="7" name="PA_图片 6">
            <a:extLst>
              <a:ext uri="{FF2B5EF4-FFF2-40B4-BE49-F238E27FC236}">
                <a16:creationId xmlns:a16="http://schemas.microsoft.com/office/drawing/2014/main" id="{BA648142-D2CE-45F0-BAF5-71CB000BD56B}"/>
              </a:ext>
            </a:extLst>
          </p:cNvPr>
          <p:cNvPicPr>
            <a:picLocks noChangeAspect="1"/>
          </p:cNvPicPr>
          <p:nvPr>
            <p:custDataLst>
              <p:tags r:id="rId3"/>
            </p:custDataLst>
          </p:nvPr>
        </p:nvPicPr>
        <p:blipFill>
          <a:blip r:embed="rId10">
            <a:extLst>
              <a:ext uri="{28A0092B-C50C-407E-A947-70E740481C1C}">
                <a14:useLocalDpi xmlns:a14="http://schemas.microsoft.com/office/drawing/2010/main" val="0"/>
              </a:ext>
            </a:extLst>
          </a:blip>
          <a:stretch>
            <a:fillRect/>
          </a:stretch>
        </p:blipFill>
        <p:spPr>
          <a:xfrm>
            <a:off x="323170" y="690109"/>
            <a:ext cx="8410575" cy="5419725"/>
          </a:xfrm>
          <a:prstGeom prst="rect">
            <a:avLst/>
          </a:prstGeom>
        </p:spPr>
      </p:pic>
      <p:pic>
        <p:nvPicPr>
          <p:cNvPr id="15" name="PA_图片 14" descr="图片包含 风筝, 雨伞, 配件, 放飞&#10;&#10;已生成极高可信度的说明">
            <a:extLst>
              <a:ext uri="{FF2B5EF4-FFF2-40B4-BE49-F238E27FC236}">
                <a16:creationId xmlns:a16="http://schemas.microsoft.com/office/drawing/2014/main" id="{F54DA08B-75EE-42ED-86FE-A852FC39732A}"/>
              </a:ext>
            </a:extLst>
          </p:cNvPr>
          <p:cNvPicPr>
            <a:picLocks noChangeAspect="1"/>
          </p:cNvPicPr>
          <p:nvPr>
            <p:custDataLst>
              <p:tags r:id="rId4"/>
            </p:custDataLst>
          </p:nvPr>
        </p:nvPicPr>
        <p:blipFill>
          <a:blip r:embed="rId11" cstate="print">
            <a:extLst>
              <a:ext uri="{28A0092B-C50C-407E-A947-70E740481C1C}">
                <a14:useLocalDpi xmlns:a14="http://schemas.microsoft.com/office/drawing/2010/main" val="0"/>
              </a:ext>
            </a:extLst>
          </a:blip>
          <a:stretch>
            <a:fillRect/>
          </a:stretch>
        </p:blipFill>
        <p:spPr>
          <a:xfrm>
            <a:off x="-526260" y="3763792"/>
            <a:ext cx="3865071" cy="3865071"/>
          </a:xfrm>
          <a:prstGeom prst="rect">
            <a:avLst/>
          </a:prstGeom>
        </p:spPr>
      </p:pic>
      <p:pic>
        <p:nvPicPr>
          <p:cNvPr id="2" name="Picture 1">
            <a:extLst>
              <a:ext uri="{FF2B5EF4-FFF2-40B4-BE49-F238E27FC236}">
                <a16:creationId xmlns:a16="http://schemas.microsoft.com/office/drawing/2014/main" id="{0A509176-6AEC-6945-2061-95AFCAF07798}"/>
              </a:ext>
            </a:extLst>
          </p:cNvPr>
          <p:cNvPicPr>
            <a:picLocks noChangeAspect="1"/>
          </p:cNvPicPr>
          <p:nvPr/>
        </p:nvPicPr>
        <p:blipFill>
          <a:blip r:embed="rId12"/>
          <a:stretch>
            <a:fillRect/>
          </a:stretch>
        </p:blipFill>
        <p:spPr>
          <a:xfrm>
            <a:off x="1768331" y="2568609"/>
            <a:ext cx="6255038" cy="2139881"/>
          </a:xfrm>
          <a:prstGeom prst="rect">
            <a:avLst/>
          </a:prstGeom>
        </p:spPr>
      </p:pic>
    </p:spTree>
    <p:extLst>
      <p:ext uri="{BB962C8B-B14F-4D97-AF65-F5344CB8AC3E}">
        <p14:creationId xmlns:p14="http://schemas.microsoft.com/office/powerpoint/2010/main" val="796424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37" presetClass="path" presetSubtype="0" accel="50000" decel="50000" fill="hold" nodeType="withEffect">
                                  <p:stCondLst>
                                    <p:cond delay="0"/>
                                  </p:stCondLst>
                                  <p:childTnLst>
                                    <p:animMotion origin="layout" path="M 0.01211 -0.50649 L 0.21928 -0.09051 C 0.26224 0.00324 0.32709 0.05393 0.39506 0.05393 C 0.4724 0.05393 0.53438 0.00324 0.57735 -0.09051 L 0.78477 -0.50649 " pathEditMode="relative" rAng="0" ptsTypes="AAAAA">
                                      <p:cBhvr>
                                        <p:cTn id="9" dur="2000" fill="hold"/>
                                        <p:tgtEl>
                                          <p:spTgt spid="15"/>
                                        </p:tgtEl>
                                        <p:attrNameLst>
                                          <p:attrName>ppt_x</p:attrName>
                                          <p:attrName>ppt_y</p:attrName>
                                        </p:attrNameLst>
                                      </p:cBhvr>
                                      <p:rCtr x="38633" y="28009"/>
                                    </p:animMotion>
                                  </p:childTnLst>
                                </p:cTn>
                              </p:par>
                              <p:par>
                                <p:cTn id="10" presetID="42" presetClass="entr" presetSubtype="0" fill="hold" nodeType="withEffect">
                                  <p:stCondLst>
                                    <p:cond delay="55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110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1000"/>
                                        <p:tgtEl>
                                          <p:spTgt spid="14"/>
                                        </p:tgtEl>
                                      </p:cBhvr>
                                    </p:animEffect>
                                    <p:anim calcmode="lin" valueType="num">
                                      <p:cBhvr>
                                        <p:cTn id="18" dur="1000" fill="hold"/>
                                        <p:tgtEl>
                                          <p:spTgt spid="14"/>
                                        </p:tgtEl>
                                        <p:attrNameLst>
                                          <p:attrName>ppt_x</p:attrName>
                                        </p:attrNameLst>
                                      </p:cBhvr>
                                      <p:tavLst>
                                        <p:tav tm="0">
                                          <p:val>
                                            <p:strVal val="#ppt_x"/>
                                          </p:val>
                                        </p:tav>
                                        <p:tav tm="100000">
                                          <p:val>
                                            <p:strVal val="#ppt_x"/>
                                          </p:val>
                                        </p:tav>
                                      </p:tavLst>
                                    </p:anim>
                                    <p:anim calcmode="lin" valueType="num">
                                      <p:cBhvr>
                                        <p:cTn id="19" dur="10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165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barn(inVertical)">
                                      <p:cBhvr>
                                        <p:cTn id="2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C505AFA5-090D-6F41-33A0-A5CEA14B85C9}"/>
              </a:ext>
            </a:extLst>
          </p:cNvPr>
          <p:cNvSpPr/>
          <p:nvPr/>
        </p:nvSpPr>
        <p:spPr>
          <a:xfrm>
            <a:off x="85725" y="361950"/>
            <a:ext cx="11896725" cy="641984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37" name="Oval 36">
            <a:extLst>
              <a:ext uri="{FF2B5EF4-FFF2-40B4-BE49-F238E27FC236}">
                <a16:creationId xmlns:a16="http://schemas.microsoft.com/office/drawing/2014/main" id="{C05B4B85-A4F9-590D-1BE6-33EF10E9FFB0}"/>
              </a:ext>
            </a:extLst>
          </p:cNvPr>
          <p:cNvSpPr/>
          <p:nvPr/>
        </p:nvSpPr>
        <p:spPr>
          <a:xfrm>
            <a:off x="1224800" y="620323"/>
            <a:ext cx="546849" cy="503627"/>
          </a:xfrm>
          <a:prstGeom prst="ellipse">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a:ln>
                  <a:noFill/>
                </a:ln>
                <a:solidFill>
                  <a:srgbClr val="F9BC6E"/>
                </a:solidFill>
                <a:effectLst/>
                <a:uLnTx/>
                <a:uFillTx/>
                <a:latin typeface="Arial"/>
                <a:ea typeface="+mn-ea"/>
                <a:cs typeface="+mn-cs"/>
                <a:sym typeface="Arial"/>
              </a:rPr>
              <a:t>1</a:t>
            </a:r>
            <a:endParaRPr kumimoji="0" lang="vi-VN" sz="4000" b="1" i="0" u="none" strike="noStrike" kern="0" cap="none" spc="0" normalizeH="0" baseline="0" noProof="0" dirty="0">
              <a:ln>
                <a:noFill/>
              </a:ln>
              <a:solidFill>
                <a:srgbClr val="F9BC6E"/>
              </a:solidFill>
              <a:effectLst/>
              <a:uLnTx/>
              <a:uFillTx/>
              <a:latin typeface="Arial" panose="020B0604020202020204" pitchFamily="34" charset="0"/>
              <a:ea typeface="+mn-ea"/>
              <a:cs typeface="+mn-cs"/>
              <a:sym typeface="Arial"/>
            </a:endParaRPr>
          </a:p>
        </p:txBody>
      </p:sp>
      <p:grpSp>
        <p:nvGrpSpPr>
          <p:cNvPr id="38" name="Group 37">
            <a:extLst>
              <a:ext uri="{FF2B5EF4-FFF2-40B4-BE49-F238E27FC236}">
                <a16:creationId xmlns:a16="http://schemas.microsoft.com/office/drawing/2014/main" id="{5BAD1058-10E3-06DF-95AD-A5A34912CF91}"/>
              </a:ext>
            </a:extLst>
          </p:cNvPr>
          <p:cNvGrpSpPr/>
          <p:nvPr/>
        </p:nvGrpSpPr>
        <p:grpSpPr>
          <a:xfrm>
            <a:off x="1842606" y="592662"/>
            <a:ext cx="3358044" cy="584775"/>
            <a:chOff x="1870518" y="1394077"/>
            <a:chExt cx="1104124" cy="571910"/>
          </a:xfrm>
        </p:grpSpPr>
        <p:sp>
          <p:nvSpPr>
            <p:cNvPr id="39" name="Rectangle: Rounded Corners 7">
              <a:extLst>
                <a:ext uri="{FF2B5EF4-FFF2-40B4-BE49-F238E27FC236}">
                  <a16:creationId xmlns:a16="http://schemas.microsoft.com/office/drawing/2014/main" id="{87190B57-F9CD-D109-F241-7C8FC610440E}"/>
                </a:ext>
              </a:extLst>
            </p:cNvPr>
            <p:cNvSpPr/>
            <p:nvPr/>
          </p:nvSpPr>
          <p:spPr>
            <a:xfrm>
              <a:off x="1870518" y="1440654"/>
              <a:ext cx="1104124" cy="519600"/>
            </a:xfrm>
            <a:prstGeom prst="roundRect">
              <a:avLst/>
            </a:prstGeom>
            <a:solidFill>
              <a:srgbClr val="FFD974"/>
            </a:solidFill>
            <a:ln>
              <a:solidFill>
                <a:srgbClr val="FFD97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vi-VN" sz="1400" b="0" i="0" u="none" strike="noStrike" kern="0" cap="none" spc="0" normalizeH="0" baseline="0" noProof="0" dirty="0">
                <a:ln>
                  <a:noFill/>
                </a:ln>
                <a:solidFill>
                  <a:srgbClr val="F9BC6E"/>
                </a:solidFill>
                <a:effectLst/>
                <a:uLnTx/>
                <a:uFillTx/>
                <a:latin typeface="Arial" panose="020B0604020202020204" pitchFamily="34" charset="0"/>
                <a:ea typeface="+mn-ea"/>
                <a:cs typeface="+mn-cs"/>
                <a:sym typeface="Arial"/>
              </a:endParaRPr>
            </a:p>
          </p:txBody>
        </p:sp>
        <p:sp>
          <p:nvSpPr>
            <p:cNvPr id="40" name="TextBox 39">
              <a:extLst>
                <a:ext uri="{FF2B5EF4-FFF2-40B4-BE49-F238E27FC236}">
                  <a16:creationId xmlns:a16="http://schemas.microsoft.com/office/drawing/2014/main" id="{E941C76C-30A7-A706-E3E1-A62CD1297B94}"/>
                </a:ext>
              </a:extLst>
            </p:cNvPr>
            <p:cNvSpPr txBox="1"/>
            <p:nvPr/>
          </p:nvSpPr>
          <p:spPr>
            <a:xfrm>
              <a:off x="1891833" y="1394077"/>
              <a:ext cx="404622" cy="5719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 </a:t>
              </a:r>
              <a:r>
                <a:rPr kumimoji="0" lang="en-US" sz="32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Đọc</a:t>
              </a:r>
              <a:r>
                <a:rPr kumimoji="0" lang="en-US" sz="3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32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các</a:t>
              </a:r>
              <a:r>
                <a:rPr kumimoji="0" lang="en-US" sz="3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32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số</a:t>
              </a:r>
              <a:r>
                <a:rPr kumimoji="0" lang="en-US" sz="3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32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sau</a:t>
              </a:r>
              <a:r>
                <a:rPr kumimoji="0" lang="en-US" sz="3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endParaRPr kumimoji="0" lang="vi-VN" sz="3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grpSp>
      <p:pic>
        <p:nvPicPr>
          <p:cNvPr id="6" name="Picture 5">
            <a:extLst>
              <a:ext uri="{FF2B5EF4-FFF2-40B4-BE49-F238E27FC236}">
                <a16:creationId xmlns:a16="http://schemas.microsoft.com/office/drawing/2014/main" id="{AFE580ED-7C35-0FCA-D96E-99ED25901DC3}"/>
              </a:ext>
            </a:extLst>
          </p:cNvPr>
          <p:cNvPicPr>
            <a:picLocks noChangeAspect="1"/>
          </p:cNvPicPr>
          <p:nvPr/>
        </p:nvPicPr>
        <p:blipFill>
          <a:blip r:embed="rId4"/>
          <a:stretch>
            <a:fillRect/>
          </a:stretch>
        </p:blipFill>
        <p:spPr>
          <a:xfrm>
            <a:off x="814387" y="1414462"/>
            <a:ext cx="1362075" cy="942975"/>
          </a:xfrm>
          <a:prstGeom prst="rect">
            <a:avLst/>
          </a:prstGeom>
        </p:spPr>
      </p:pic>
      <p:pic>
        <p:nvPicPr>
          <p:cNvPr id="8" name="Picture 7">
            <a:extLst>
              <a:ext uri="{FF2B5EF4-FFF2-40B4-BE49-F238E27FC236}">
                <a16:creationId xmlns:a16="http://schemas.microsoft.com/office/drawing/2014/main" id="{49F7E6E9-8FB5-D3DC-C7E6-0EDD7E8ACD13}"/>
              </a:ext>
            </a:extLst>
          </p:cNvPr>
          <p:cNvPicPr>
            <a:picLocks noChangeAspect="1"/>
          </p:cNvPicPr>
          <p:nvPr/>
        </p:nvPicPr>
        <p:blipFill>
          <a:blip r:embed="rId5"/>
          <a:stretch>
            <a:fillRect/>
          </a:stretch>
        </p:blipFill>
        <p:spPr>
          <a:xfrm>
            <a:off x="771525" y="2409825"/>
            <a:ext cx="1562100" cy="895350"/>
          </a:xfrm>
          <a:prstGeom prst="rect">
            <a:avLst/>
          </a:prstGeom>
        </p:spPr>
      </p:pic>
      <p:pic>
        <p:nvPicPr>
          <p:cNvPr id="10" name="Picture 9">
            <a:extLst>
              <a:ext uri="{FF2B5EF4-FFF2-40B4-BE49-F238E27FC236}">
                <a16:creationId xmlns:a16="http://schemas.microsoft.com/office/drawing/2014/main" id="{536BC13A-2B21-6D4C-3ECA-7CF856089AFA}"/>
              </a:ext>
            </a:extLst>
          </p:cNvPr>
          <p:cNvPicPr>
            <a:picLocks noChangeAspect="1"/>
          </p:cNvPicPr>
          <p:nvPr/>
        </p:nvPicPr>
        <p:blipFill>
          <a:blip r:embed="rId6"/>
          <a:stretch>
            <a:fillRect/>
          </a:stretch>
        </p:blipFill>
        <p:spPr>
          <a:xfrm>
            <a:off x="704850" y="3409950"/>
            <a:ext cx="1790700" cy="952500"/>
          </a:xfrm>
          <a:prstGeom prst="rect">
            <a:avLst/>
          </a:prstGeom>
        </p:spPr>
      </p:pic>
      <p:pic>
        <p:nvPicPr>
          <p:cNvPr id="12" name="Picture 11">
            <a:extLst>
              <a:ext uri="{FF2B5EF4-FFF2-40B4-BE49-F238E27FC236}">
                <a16:creationId xmlns:a16="http://schemas.microsoft.com/office/drawing/2014/main" id="{DA41E68C-56A8-21C4-5A5B-D1FF4BFB654D}"/>
              </a:ext>
            </a:extLst>
          </p:cNvPr>
          <p:cNvPicPr>
            <a:picLocks noChangeAspect="1"/>
          </p:cNvPicPr>
          <p:nvPr/>
        </p:nvPicPr>
        <p:blipFill>
          <a:blip r:embed="rId7"/>
          <a:stretch>
            <a:fillRect/>
          </a:stretch>
        </p:blipFill>
        <p:spPr>
          <a:xfrm>
            <a:off x="552450" y="4405312"/>
            <a:ext cx="2247900" cy="981075"/>
          </a:xfrm>
          <a:prstGeom prst="rect">
            <a:avLst/>
          </a:prstGeom>
        </p:spPr>
      </p:pic>
      <p:pic>
        <p:nvPicPr>
          <p:cNvPr id="14" name="Picture 13">
            <a:extLst>
              <a:ext uri="{FF2B5EF4-FFF2-40B4-BE49-F238E27FC236}">
                <a16:creationId xmlns:a16="http://schemas.microsoft.com/office/drawing/2014/main" id="{BB5FAFB4-48D0-C865-9176-C9FBFCCB5795}"/>
              </a:ext>
            </a:extLst>
          </p:cNvPr>
          <p:cNvPicPr>
            <a:picLocks noChangeAspect="1"/>
          </p:cNvPicPr>
          <p:nvPr/>
        </p:nvPicPr>
        <p:blipFill>
          <a:blip r:embed="rId8"/>
          <a:stretch>
            <a:fillRect/>
          </a:stretch>
        </p:blipFill>
        <p:spPr>
          <a:xfrm>
            <a:off x="566737" y="5400675"/>
            <a:ext cx="2600325" cy="952500"/>
          </a:xfrm>
          <a:prstGeom prst="rect">
            <a:avLst/>
          </a:prstGeom>
        </p:spPr>
      </p:pic>
      <p:sp>
        <p:nvSpPr>
          <p:cNvPr id="15" name="TextBox 14">
            <a:extLst>
              <a:ext uri="{FF2B5EF4-FFF2-40B4-BE49-F238E27FC236}">
                <a16:creationId xmlns:a16="http://schemas.microsoft.com/office/drawing/2014/main" id="{7C225ED1-B474-7039-B71E-33B8700D2F6D}"/>
              </a:ext>
            </a:extLst>
          </p:cNvPr>
          <p:cNvSpPr txBox="1"/>
          <p:nvPr/>
        </p:nvSpPr>
        <p:spPr>
          <a:xfrm>
            <a:off x="2400300" y="1504950"/>
            <a:ext cx="7362825" cy="646331"/>
          </a:xfrm>
          <a:prstGeom prst="rect">
            <a:avLst/>
          </a:prstGeom>
          <a:noFill/>
        </p:spPr>
        <p:txBody>
          <a:bodyPr wrap="square" rtlCol="0">
            <a:spAutoFit/>
          </a:bodyPr>
          <a:lstStyle/>
          <a:p>
            <a:r>
              <a:rPr lang="vi-VN" sz="3600" b="1" dirty="0">
                <a:solidFill>
                  <a:srgbClr val="FF0000"/>
                </a:solidFill>
                <a:latin typeface="Calibri" panose="020F0502020204030204" pitchFamily="34" charset="0"/>
                <a:cs typeface="Calibri" panose="020F0502020204030204" pitchFamily="34" charset="0"/>
              </a:rPr>
              <a:t>Sáu trăm năm mươi mốt</a:t>
            </a:r>
            <a:endParaRPr lang="en-US" sz="3600" b="1" dirty="0">
              <a:solidFill>
                <a:srgbClr val="FF0000"/>
              </a:solidFill>
              <a:latin typeface="Calibri" panose="020F0502020204030204" pitchFamily="34" charset="0"/>
              <a:cs typeface="Calibri" panose="020F0502020204030204" pitchFamily="34" charset="0"/>
            </a:endParaRPr>
          </a:p>
        </p:txBody>
      </p:sp>
      <p:sp>
        <p:nvSpPr>
          <p:cNvPr id="16" name="TextBox 15">
            <a:extLst>
              <a:ext uri="{FF2B5EF4-FFF2-40B4-BE49-F238E27FC236}">
                <a16:creationId xmlns:a16="http://schemas.microsoft.com/office/drawing/2014/main" id="{F343A8A3-A8A8-6650-429B-B2EC0F12C291}"/>
              </a:ext>
            </a:extLst>
          </p:cNvPr>
          <p:cNvSpPr txBox="1"/>
          <p:nvPr/>
        </p:nvSpPr>
        <p:spPr>
          <a:xfrm>
            <a:off x="2486025" y="2495550"/>
            <a:ext cx="7362825" cy="646331"/>
          </a:xfrm>
          <a:prstGeom prst="rect">
            <a:avLst/>
          </a:prstGeom>
          <a:noFill/>
        </p:spPr>
        <p:txBody>
          <a:bodyPr wrap="square" rtlCol="0">
            <a:spAutoFit/>
          </a:bodyPr>
          <a:lstStyle/>
          <a:p>
            <a:r>
              <a:rPr lang="vi-VN" sz="3600" b="1" dirty="0">
                <a:solidFill>
                  <a:srgbClr val="FF0000"/>
                </a:solidFill>
                <a:latin typeface="Calibri" panose="020F0502020204030204" pitchFamily="34" charset="0"/>
                <a:cs typeface="Calibri" panose="020F0502020204030204" pitchFamily="34" charset="0"/>
              </a:rPr>
              <a:t>Năm nghìn không trăm sáu mươi tư</a:t>
            </a:r>
            <a:endParaRPr lang="en-US" sz="3600" b="1" dirty="0">
              <a:solidFill>
                <a:srgbClr val="FF0000"/>
              </a:solidFill>
              <a:latin typeface="Calibri" panose="020F050202020403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ECA1E336-97B9-1D7E-75D8-3B80834284D5}"/>
              </a:ext>
            </a:extLst>
          </p:cNvPr>
          <p:cNvSpPr txBox="1"/>
          <p:nvPr/>
        </p:nvSpPr>
        <p:spPr>
          <a:xfrm>
            <a:off x="2609850" y="3590925"/>
            <a:ext cx="7362825" cy="646331"/>
          </a:xfrm>
          <a:prstGeom prst="rect">
            <a:avLst/>
          </a:prstGeom>
          <a:noFill/>
        </p:spPr>
        <p:txBody>
          <a:bodyPr wrap="square" rtlCol="0">
            <a:spAutoFit/>
          </a:bodyPr>
          <a:lstStyle/>
          <a:p>
            <a:r>
              <a:rPr lang="vi-VN" sz="3600" b="1" dirty="0">
                <a:solidFill>
                  <a:srgbClr val="FF0000"/>
                </a:solidFill>
                <a:latin typeface="Calibri" panose="020F0502020204030204" pitchFamily="34" charset="0"/>
                <a:cs typeface="Calibri" panose="020F0502020204030204" pitchFamily="34" charset="0"/>
              </a:rPr>
              <a:t>Tám trăm nghìn ba trăm mười</a:t>
            </a:r>
            <a:endParaRPr lang="en-US" sz="3600" b="1" dirty="0">
              <a:solidFill>
                <a:srgbClr val="FF0000"/>
              </a:solidFill>
              <a:latin typeface="Calibri" panose="020F0502020204030204" pitchFamily="34" charset="0"/>
              <a:cs typeface="Calibri" panose="020F0502020204030204" pitchFamily="34" charset="0"/>
            </a:endParaRPr>
          </a:p>
        </p:txBody>
      </p:sp>
      <p:sp>
        <p:nvSpPr>
          <p:cNvPr id="19" name="TextBox 18">
            <a:extLst>
              <a:ext uri="{FF2B5EF4-FFF2-40B4-BE49-F238E27FC236}">
                <a16:creationId xmlns:a16="http://schemas.microsoft.com/office/drawing/2014/main" id="{0295B8E0-6FDE-9646-E5D8-9F10A1072996}"/>
              </a:ext>
            </a:extLst>
          </p:cNvPr>
          <p:cNvSpPr txBox="1"/>
          <p:nvPr/>
        </p:nvSpPr>
        <p:spPr>
          <a:xfrm>
            <a:off x="2705100" y="4648200"/>
            <a:ext cx="9210675" cy="523220"/>
          </a:xfrm>
          <a:prstGeom prst="rect">
            <a:avLst/>
          </a:prstGeom>
          <a:noFill/>
        </p:spPr>
        <p:txBody>
          <a:bodyPr wrap="square" rtlCol="0">
            <a:spAutoFit/>
          </a:bodyPr>
          <a:lstStyle/>
          <a:p>
            <a:r>
              <a:rPr lang="vi-VN" sz="2800" b="1" dirty="0">
                <a:solidFill>
                  <a:srgbClr val="FF0000"/>
                </a:solidFill>
                <a:latin typeface="Calibri" panose="020F0502020204030204" pitchFamily="34" charset="0"/>
                <a:cs typeface="Calibri" panose="020F0502020204030204" pitchFamily="34" charset="0"/>
              </a:rPr>
              <a:t>Chín triệu một trăm linh sáu nghìn bảy trăm tám mươi ba</a:t>
            </a:r>
            <a:endParaRPr lang="en-US" sz="2800" b="1" dirty="0">
              <a:solidFill>
                <a:srgbClr val="FF0000"/>
              </a:solidFill>
              <a:latin typeface="Calibri" panose="020F0502020204030204" pitchFamily="34" charset="0"/>
              <a:cs typeface="Calibri" panose="020F0502020204030204" pitchFamily="34" charset="0"/>
            </a:endParaRPr>
          </a:p>
        </p:txBody>
      </p:sp>
      <p:sp>
        <p:nvSpPr>
          <p:cNvPr id="20" name="TextBox 19">
            <a:extLst>
              <a:ext uri="{FF2B5EF4-FFF2-40B4-BE49-F238E27FC236}">
                <a16:creationId xmlns:a16="http://schemas.microsoft.com/office/drawing/2014/main" id="{52476FDC-CEA9-610E-1DDC-8003E8CB3C7B}"/>
              </a:ext>
            </a:extLst>
          </p:cNvPr>
          <p:cNvSpPr txBox="1"/>
          <p:nvPr/>
        </p:nvSpPr>
        <p:spPr>
          <a:xfrm>
            <a:off x="3238500" y="5610225"/>
            <a:ext cx="9210675" cy="523220"/>
          </a:xfrm>
          <a:prstGeom prst="rect">
            <a:avLst/>
          </a:prstGeom>
          <a:noFill/>
        </p:spPr>
        <p:txBody>
          <a:bodyPr wrap="square" rtlCol="0">
            <a:spAutoFit/>
          </a:bodyPr>
          <a:lstStyle/>
          <a:p>
            <a:r>
              <a:rPr lang="vi-VN" sz="2800" b="1" dirty="0">
                <a:solidFill>
                  <a:srgbClr val="FF0000"/>
                </a:solidFill>
                <a:latin typeface="Calibri" panose="020F0502020204030204" pitchFamily="34" charset="0"/>
                <a:cs typeface="Calibri" panose="020F0502020204030204" pitchFamily="34" charset="0"/>
              </a:rPr>
              <a:t>Năm trăm bảy mươi ba triệu tám trăm mười một nghìn</a:t>
            </a:r>
            <a:endParaRPr lang="en-US" sz="2800" b="1"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09140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fade">
                                      <p:cBhvr>
                                        <p:cTn id="12" dur="500"/>
                                        <p:tgtEl>
                                          <p:spTgt spid="37"/>
                                        </p:tgtEl>
                                      </p:cBhvr>
                                    </p:animEffect>
                                  </p:childTnLst>
                                </p:cTn>
                              </p:par>
                              <p:par>
                                <p:cTn id="13" presetID="10" presetClass="entr" presetSubtype="0" fill="hold" nodeType="with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fade">
                                      <p:cBhvr>
                                        <p:cTn id="15" dur="500"/>
                                        <p:tgtEl>
                                          <p:spTgt spid="3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childTnLst>
                                </p:cTn>
                              </p:par>
                              <p:par>
                                <p:cTn id="21" presetID="10"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par>
                                <p:cTn id="24" presetID="10" presetClass="entr" presetSubtype="0" fill="hold"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par>
                                <p:cTn id="27" presetID="10" presetClass="entr" presetSubtype="0" fill="hold"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500"/>
                                        <p:tgtEl>
                                          <p:spTgt spid="8"/>
                                        </p:tgtEl>
                                      </p:cBhvr>
                                    </p:animEffect>
                                  </p:childTnLst>
                                </p:cTn>
                              </p:par>
                              <p:par>
                                <p:cTn id="30" presetID="10" presetClass="entr" presetSubtype="0" fill="hold" nodeType="with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wipe(down)">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wipe(down)">
                                      <p:cBhvr>
                                        <p:cTn id="42" dur="5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wipe(down)">
                                      <p:cBhvr>
                                        <p:cTn id="47" dur="500"/>
                                        <p:tgtEl>
                                          <p:spTgt spid="18"/>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wipe(down)">
                                      <p:cBhvr>
                                        <p:cTn id="52" dur="500"/>
                                        <p:tgtEl>
                                          <p:spTgt spid="19"/>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wipe(down)">
                                      <p:cBhvr>
                                        <p:cTn id="5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7" grpId="0" animBg="1"/>
      <p:bldP spid="15" grpId="0"/>
      <p:bldP spid="16" grpId="0"/>
      <p:bldP spid="18" grpId="0"/>
      <p:bldP spid="19" grpId="0"/>
      <p:bldP spid="20"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C505AFA5-090D-6F41-33A0-A5CEA14B85C9}"/>
              </a:ext>
            </a:extLst>
          </p:cNvPr>
          <p:cNvSpPr/>
          <p:nvPr/>
        </p:nvSpPr>
        <p:spPr>
          <a:xfrm>
            <a:off x="85725" y="361950"/>
            <a:ext cx="11896725" cy="641984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37" name="Oval 36">
            <a:extLst>
              <a:ext uri="{FF2B5EF4-FFF2-40B4-BE49-F238E27FC236}">
                <a16:creationId xmlns:a16="http://schemas.microsoft.com/office/drawing/2014/main" id="{C05B4B85-A4F9-590D-1BE6-33EF10E9FFB0}"/>
              </a:ext>
            </a:extLst>
          </p:cNvPr>
          <p:cNvSpPr/>
          <p:nvPr/>
        </p:nvSpPr>
        <p:spPr>
          <a:xfrm>
            <a:off x="1224800" y="620323"/>
            <a:ext cx="546849" cy="503627"/>
          </a:xfrm>
          <a:prstGeom prst="ellipse">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a:ln>
                  <a:noFill/>
                </a:ln>
                <a:solidFill>
                  <a:srgbClr val="F9BC6E"/>
                </a:solidFill>
                <a:effectLst/>
                <a:uLnTx/>
                <a:uFillTx/>
                <a:latin typeface="Arial"/>
                <a:ea typeface="+mn-ea"/>
                <a:cs typeface="+mn-cs"/>
                <a:sym typeface="Arial"/>
              </a:rPr>
              <a:t>1</a:t>
            </a:r>
            <a:endParaRPr kumimoji="0" lang="vi-VN" sz="4000" b="1" i="0" u="none" strike="noStrike" kern="0" cap="none" spc="0" normalizeH="0" baseline="0" noProof="0" dirty="0">
              <a:ln>
                <a:noFill/>
              </a:ln>
              <a:solidFill>
                <a:srgbClr val="F9BC6E"/>
              </a:solidFill>
              <a:effectLst/>
              <a:uLnTx/>
              <a:uFillTx/>
              <a:latin typeface="Arial" panose="020B0604020202020204" pitchFamily="34" charset="0"/>
              <a:ea typeface="+mn-ea"/>
              <a:cs typeface="+mn-cs"/>
              <a:sym typeface="Arial"/>
            </a:endParaRPr>
          </a:p>
        </p:txBody>
      </p:sp>
      <p:grpSp>
        <p:nvGrpSpPr>
          <p:cNvPr id="38" name="Group 37">
            <a:extLst>
              <a:ext uri="{FF2B5EF4-FFF2-40B4-BE49-F238E27FC236}">
                <a16:creationId xmlns:a16="http://schemas.microsoft.com/office/drawing/2014/main" id="{5BAD1058-10E3-06DF-95AD-A5A34912CF91}"/>
              </a:ext>
            </a:extLst>
          </p:cNvPr>
          <p:cNvGrpSpPr/>
          <p:nvPr/>
        </p:nvGrpSpPr>
        <p:grpSpPr>
          <a:xfrm>
            <a:off x="1842606" y="592662"/>
            <a:ext cx="3358044" cy="584775"/>
            <a:chOff x="1870518" y="1394077"/>
            <a:chExt cx="1104124" cy="571910"/>
          </a:xfrm>
        </p:grpSpPr>
        <p:sp>
          <p:nvSpPr>
            <p:cNvPr id="39" name="Rectangle: Rounded Corners 7">
              <a:extLst>
                <a:ext uri="{FF2B5EF4-FFF2-40B4-BE49-F238E27FC236}">
                  <a16:creationId xmlns:a16="http://schemas.microsoft.com/office/drawing/2014/main" id="{87190B57-F9CD-D109-F241-7C8FC610440E}"/>
                </a:ext>
              </a:extLst>
            </p:cNvPr>
            <p:cNvSpPr/>
            <p:nvPr/>
          </p:nvSpPr>
          <p:spPr>
            <a:xfrm>
              <a:off x="1870518" y="1440654"/>
              <a:ext cx="1104124" cy="519600"/>
            </a:xfrm>
            <a:prstGeom prst="roundRect">
              <a:avLst/>
            </a:prstGeom>
            <a:solidFill>
              <a:srgbClr val="FFD974"/>
            </a:solidFill>
            <a:ln>
              <a:solidFill>
                <a:srgbClr val="FFD97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vi-VN" sz="1400" b="0" i="0" u="none" strike="noStrike" kern="0" cap="none" spc="0" normalizeH="0" baseline="0" noProof="0" dirty="0">
                <a:ln>
                  <a:noFill/>
                </a:ln>
                <a:solidFill>
                  <a:srgbClr val="F9BC6E"/>
                </a:solidFill>
                <a:effectLst/>
                <a:uLnTx/>
                <a:uFillTx/>
                <a:latin typeface="Arial" panose="020B0604020202020204" pitchFamily="34" charset="0"/>
                <a:ea typeface="+mn-ea"/>
                <a:cs typeface="+mn-cs"/>
                <a:sym typeface="Arial"/>
              </a:endParaRPr>
            </a:p>
          </p:txBody>
        </p:sp>
        <p:sp>
          <p:nvSpPr>
            <p:cNvPr id="40" name="TextBox 39">
              <a:extLst>
                <a:ext uri="{FF2B5EF4-FFF2-40B4-BE49-F238E27FC236}">
                  <a16:creationId xmlns:a16="http://schemas.microsoft.com/office/drawing/2014/main" id="{E941C76C-30A7-A706-E3E1-A62CD1297B94}"/>
                </a:ext>
              </a:extLst>
            </p:cNvPr>
            <p:cNvSpPr txBox="1"/>
            <p:nvPr/>
          </p:nvSpPr>
          <p:spPr>
            <a:xfrm>
              <a:off x="1891833" y="1394077"/>
              <a:ext cx="1004442" cy="5719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b) </a:t>
              </a:r>
              <a:r>
                <a:rPr kumimoji="0" lang="en-US" sz="32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Viết</a:t>
              </a:r>
              <a:r>
                <a:rPr kumimoji="0" lang="en-US" sz="3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32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các</a:t>
              </a:r>
              <a:r>
                <a:rPr kumimoji="0" lang="en-US" sz="3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32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số</a:t>
              </a:r>
              <a:r>
                <a:rPr kumimoji="0" lang="en-US" sz="3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32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sau</a:t>
              </a:r>
              <a:endParaRPr kumimoji="0" lang="vi-VN" sz="3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grpSp>
      <p:sp>
        <p:nvSpPr>
          <p:cNvPr id="2" name="TextBox 1">
            <a:extLst>
              <a:ext uri="{FF2B5EF4-FFF2-40B4-BE49-F238E27FC236}">
                <a16:creationId xmlns:a16="http://schemas.microsoft.com/office/drawing/2014/main" id="{C318D8FB-8EEB-5105-C6A4-576D33E24E0A}"/>
              </a:ext>
            </a:extLst>
          </p:cNvPr>
          <p:cNvSpPr txBox="1"/>
          <p:nvPr/>
        </p:nvSpPr>
        <p:spPr>
          <a:xfrm>
            <a:off x="504824" y="1333500"/>
            <a:ext cx="11553825" cy="3997313"/>
          </a:xfrm>
          <a:prstGeom prst="rect">
            <a:avLst/>
          </a:prstGeom>
          <a:noFill/>
        </p:spPr>
        <p:txBody>
          <a:bodyPr wrap="square" rtlCol="0">
            <a:spAutoFit/>
          </a:bodyPr>
          <a:lstStyle/>
          <a:p>
            <a:pPr algn="just" latinLnBrk="0">
              <a:lnSpc>
                <a:spcPct val="200000"/>
              </a:lnSpc>
            </a:pPr>
            <a:r>
              <a:rPr lang="vi-VN" sz="3300" b="0" i="0" dirty="0">
                <a:solidFill>
                  <a:srgbClr val="000000"/>
                </a:solidFill>
                <a:effectLst/>
                <a:latin typeface="Cambria" panose="02040503050406030204" pitchFamily="18" charset="0"/>
                <a:ea typeface="Cambria" panose="02040503050406030204" pitchFamily="18" charset="0"/>
              </a:rPr>
              <a:t>- Hai mươi tư nghìn năm trăm mười sáu,</a:t>
            </a:r>
          </a:p>
          <a:p>
            <a:pPr algn="just" latinLnBrk="0">
              <a:lnSpc>
                <a:spcPct val="200000"/>
              </a:lnSpc>
            </a:pPr>
            <a:r>
              <a:rPr lang="vi-VN" sz="3300" b="0" i="0" dirty="0">
                <a:solidFill>
                  <a:srgbClr val="000000"/>
                </a:solidFill>
                <a:effectLst/>
                <a:latin typeface="Cambria" panose="02040503050406030204" pitchFamily="18" charset="0"/>
                <a:ea typeface="Cambria" panose="02040503050406030204" pitchFamily="18" charset="0"/>
              </a:rPr>
              <a:t>- Ba trăm linh bảy nghìn bốn trăm hai mươi mốt,</a:t>
            </a:r>
          </a:p>
          <a:p>
            <a:pPr algn="just" latinLnBrk="0">
              <a:lnSpc>
                <a:spcPct val="200000"/>
              </a:lnSpc>
            </a:pPr>
            <a:r>
              <a:rPr lang="vi-VN" sz="3300" b="0" i="0" dirty="0">
                <a:solidFill>
                  <a:srgbClr val="000000"/>
                </a:solidFill>
                <a:effectLst/>
                <a:latin typeface="Cambria" panose="02040503050406030204" pitchFamily="18" charset="0"/>
                <a:ea typeface="Cambria" panose="02040503050406030204" pitchFamily="18" charset="0"/>
              </a:rPr>
              <a:t>- Một triệu hai trăm năm mươi nghìn không trăm mười bảy,</a:t>
            </a:r>
          </a:p>
          <a:p>
            <a:pPr algn="just" latinLnBrk="0">
              <a:lnSpc>
                <a:spcPct val="200000"/>
              </a:lnSpc>
            </a:pPr>
            <a:r>
              <a:rPr lang="vi-VN" sz="3300" b="0" i="0" dirty="0">
                <a:solidFill>
                  <a:srgbClr val="000000"/>
                </a:solidFill>
                <a:effectLst/>
                <a:latin typeface="Cambria" panose="02040503050406030204" pitchFamily="18" charset="0"/>
                <a:ea typeface="Cambria" panose="02040503050406030204" pitchFamily="18" charset="0"/>
              </a:rPr>
              <a:t>- Mười lăm triệu không trăm bốn mươi nghìn sáu trăm linh tám.</a:t>
            </a:r>
          </a:p>
        </p:txBody>
      </p:sp>
      <p:sp>
        <p:nvSpPr>
          <p:cNvPr id="4" name="TextBox 3">
            <a:extLst>
              <a:ext uri="{FF2B5EF4-FFF2-40B4-BE49-F238E27FC236}">
                <a16:creationId xmlns:a16="http://schemas.microsoft.com/office/drawing/2014/main" id="{D9608B5A-C3E7-C6AD-045F-9D429EE87A31}"/>
              </a:ext>
            </a:extLst>
          </p:cNvPr>
          <p:cNvSpPr txBox="1"/>
          <p:nvPr/>
        </p:nvSpPr>
        <p:spPr>
          <a:xfrm>
            <a:off x="3105151" y="2143125"/>
            <a:ext cx="2114550" cy="646331"/>
          </a:xfrm>
          <a:prstGeom prst="rect">
            <a:avLst/>
          </a:prstGeom>
          <a:noFill/>
        </p:spPr>
        <p:txBody>
          <a:bodyPr wrap="square" rtlCol="0">
            <a:spAutoFit/>
          </a:bodyPr>
          <a:lstStyle/>
          <a:p>
            <a:r>
              <a:rPr lang="vi-VN" sz="3600" b="1" dirty="0">
                <a:solidFill>
                  <a:srgbClr val="FF0000"/>
                </a:solidFill>
                <a:latin typeface="Cambria" panose="02040503050406030204" pitchFamily="18" charset="0"/>
                <a:ea typeface="Cambria" panose="02040503050406030204" pitchFamily="18" charset="0"/>
                <a:cs typeface="Calibri" panose="020F0502020204030204" pitchFamily="34" charset="0"/>
              </a:rPr>
              <a:t> 24 516</a:t>
            </a:r>
            <a:endParaRPr lang="en-US" sz="3600" b="1" dirty="0">
              <a:solidFill>
                <a:srgbClr val="FF0000"/>
              </a:solidFill>
              <a:latin typeface="Cambria" panose="02040503050406030204" pitchFamily="18" charset="0"/>
              <a:ea typeface="Cambria" panose="02040503050406030204" pitchFamily="18" charset="0"/>
              <a:cs typeface="Calibri" panose="020F0502020204030204" pitchFamily="34" charset="0"/>
            </a:endParaRPr>
          </a:p>
        </p:txBody>
      </p:sp>
      <p:sp>
        <p:nvSpPr>
          <p:cNvPr id="5" name="TextBox 4">
            <a:extLst>
              <a:ext uri="{FF2B5EF4-FFF2-40B4-BE49-F238E27FC236}">
                <a16:creationId xmlns:a16="http://schemas.microsoft.com/office/drawing/2014/main" id="{9C960CB3-37DB-8714-3A5B-DFB335446046}"/>
              </a:ext>
            </a:extLst>
          </p:cNvPr>
          <p:cNvSpPr txBox="1"/>
          <p:nvPr/>
        </p:nvSpPr>
        <p:spPr>
          <a:xfrm>
            <a:off x="3171826" y="3181350"/>
            <a:ext cx="2114550" cy="646331"/>
          </a:xfrm>
          <a:prstGeom prst="rect">
            <a:avLst/>
          </a:prstGeom>
          <a:noFill/>
        </p:spPr>
        <p:txBody>
          <a:bodyPr wrap="square" rtlCol="0">
            <a:spAutoFit/>
          </a:bodyPr>
          <a:lstStyle/>
          <a:p>
            <a:r>
              <a:rPr lang="vi-VN" sz="3600" b="1" dirty="0">
                <a:solidFill>
                  <a:srgbClr val="FF0000"/>
                </a:solidFill>
                <a:latin typeface="Cambria" panose="02040503050406030204" pitchFamily="18" charset="0"/>
                <a:ea typeface="Cambria" panose="02040503050406030204" pitchFamily="18" charset="0"/>
                <a:cs typeface="Calibri" panose="020F0502020204030204" pitchFamily="34" charset="0"/>
              </a:rPr>
              <a:t>307 421</a:t>
            </a:r>
            <a:endParaRPr lang="en-US" sz="3600" b="1" dirty="0">
              <a:solidFill>
                <a:srgbClr val="FF0000"/>
              </a:solidFill>
              <a:latin typeface="Cambria" panose="02040503050406030204" pitchFamily="18" charset="0"/>
              <a:ea typeface="Cambria" panose="02040503050406030204" pitchFamily="18" charset="0"/>
              <a:cs typeface="Calibri" panose="020F0502020204030204" pitchFamily="34" charset="0"/>
            </a:endParaRPr>
          </a:p>
        </p:txBody>
      </p:sp>
      <p:sp>
        <p:nvSpPr>
          <p:cNvPr id="7" name="TextBox 6">
            <a:extLst>
              <a:ext uri="{FF2B5EF4-FFF2-40B4-BE49-F238E27FC236}">
                <a16:creationId xmlns:a16="http://schemas.microsoft.com/office/drawing/2014/main" id="{547CCB21-97A9-EF4A-C479-582922D64B59}"/>
              </a:ext>
            </a:extLst>
          </p:cNvPr>
          <p:cNvSpPr txBox="1"/>
          <p:nvPr/>
        </p:nvSpPr>
        <p:spPr>
          <a:xfrm>
            <a:off x="3162301" y="4171950"/>
            <a:ext cx="3876674" cy="646331"/>
          </a:xfrm>
          <a:prstGeom prst="rect">
            <a:avLst/>
          </a:prstGeom>
          <a:noFill/>
        </p:spPr>
        <p:txBody>
          <a:bodyPr wrap="square" rtlCol="0">
            <a:spAutoFit/>
          </a:bodyPr>
          <a:lstStyle/>
          <a:p>
            <a:r>
              <a:rPr lang="vi-VN" sz="3600" b="1" dirty="0">
                <a:solidFill>
                  <a:srgbClr val="FF0000"/>
                </a:solidFill>
                <a:latin typeface="Cambria" panose="02040503050406030204" pitchFamily="18" charset="0"/>
                <a:ea typeface="Cambria" panose="02040503050406030204" pitchFamily="18" charset="0"/>
                <a:cs typeface="Calibri" panose="020F0502020204030204" pitchFamily="34" charset="0"/>
              </a:rPr>
              <a:t>1 250 017</a:t>
            </a:r>
            <a:endParaRPr lang="en-US" sz="3600" b="1" dirty="0">
              <a:solidFill>
                <a:srgbClr val="FF0000"/>
              </a:solidFill>
              <a:latin typeface="Cambria" panose="02040503050406030204" pitchFamily="18" charset="0"/>
              <a:ea typeface="Cambria" panose="02040503050406030204" pitchFamily="18" charset="0"/>
              <a:cs typeface="Calibri" panose="020F0502020204030204" pitchFamily="34" charset="0"/>
            </a:endParaRPr>
          </a:p>
        </p:txBody>
      </p:sp>
      <p:sp>
        <p:nvSpPr>
          <p:cNvPr id="9" name="TextBox 8">
            <a:extLst>
              <a:ext uri="{FF2B5EF4-FFF2-40B4-BE49-F238E27FC236}">
                <a16:creationId xmlns:a16="http://schemas.microsoft.com/office/drawing/2014/main" id="{224CD9C6-5B28-8113-F832-714845ECD1A9}"/>
              </a:ext>
            </a:extLst>
          </p:cNvPr>
          <p:cNvSpPr txBox="1"/>
          <p:nvPr/>
        </p:nvSpPr>
        <p:spPr>
          <a:xfrm>
            <a:off x="3238501" y="5229225"/>
            <a:ext cx="3876674" cy="646331"/>
          </a:xfrm>
          <a:prstGeom prst="rect">
            <a:avLst/>
          </a:prstGeom>
          <a:noFill/>
        </p:spPr>
        <p:txBody>
          <a:bodyPr wrap="square" rtlCol="0">
            <a:spAutoFit/>
          </a:bodyPr>
          <a:lstStyle/>
          <a:p>
            <a:r>
              <a:rPr lang="vi-VN" sz="3600" b="1" dirty="0">
                <a:solidFill>
                  <a:srgbClr val="FF0000"/>
                </a:solidFill>
                <a:latin typeface="Cambria" panose="02040503050406030204" pitchFamily="18" charset="0"/>
                <a:ea typeface="Cambria" panose="02040503050406030204" pitchFamily="18" charset="0"/>
                <a:cs typeface="Calibri" panose="020F0502020204030204" pitchFamily="34" charset="0"/>
              </a:rPr>
              <a:t>15 040 608</a:t>
            </a:r>
            <a:endParaRPr lang="en-US" sz="3600" b="1" dirty="0">
              <a:solidFill>
                <a:srgbClr val="FF0000"/>
              </a:solidFill>
              <a:latin typeface="Cambria" panose="02040503050406030204" pitchFamily="18" charset="0"/>
              <a:ea typeface="Cambria" panose="02040503050406030204" pitchFamily="18" charset="0"/>
              <a:cs typeface="Calibri" panose="020F0502020204030204" pitchFamily="34" charset="0"/>
            </a:endParaRPr>
          </a:p>
        </p:txBody>
      </p:sp>
    </p:spTree>
    <p:extLst>
      <p:ext uri="{BB962C8B-B14F-4D97-AF65-F5344CB8AC3E}">
        <p14:creationId xmlns:p14="http://schemas.microsoft.com/office/powerpoint/2010/main" val="1580472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7"/>
                                        </p:tgtEl>
                                        <p:attrNameLst>
                                          <p:attrName>style.visibility</p:attrName>
                                        </p:attrNameLst>
                                      </p:cBhvr>
                                      <p:to>
                                        <p:strVal val="visible"/>
                                      </p:to>
                                    </p:set>
                                    <p:anim calcmode="lin" valueType="num">
                                      <p:cBhvr additive="base">
                                        <p:cTn id="12" dur="500" fill="hold"/>
                                        <p:tgtEl>
                                          <p:spTgt spid="37"/>
                                        </p:tgtEl>
                                        <p:attrNameLst>
                                          <p:attrName>ppt_x</p:attrName>
                                        </p:attrNameLst>
                                      </p:cBhvr>
                                      <p:tavLst>
                                        <p:tav tm="0">
                                          <p:val>
                                            <p:strVal val="#ppt_x"/>
                                          </p:val>
                                        </p:tav>
                                        <p:tav tm="100000">
                                          <p:val>
                                            <p:strVal val="#ppt_x"/>
                                          </p:val>
                                        </p:tav>
                                      </p:tavLst>
                                    </p:anim>
                                    <p:anim calcmode="lin" valueType="num">
                                      <p:cBhvr additive="base">
                                        <p:cTn id="13" dur="500" fill="hold"/>
                                        <p:tgtEl>
                                          <p:spTgt spid="37"/>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38"/>
                                        </p:tgtEl>
                                        <p:attrNameLst>
                                          <p:attrName>style.visibility</p:attrName>
                                        </p:attrNameLst>
                                      </p:cBhvr>
                                      <p:to>
                                        <p:strVal val="visible"/>
                                      </p:to>
                                    </p:set>
                                    <p:anim calcmode="lin" valueType="num">
                                      <p:cBhvr additive="base">
                                        <p:cTn id="16" dur="500" fill="hold"/>
                                        <p:tgtEl>
                                          <p:spTgt spid="38"/>
                                        </p:tgtEl>
                                        <p:attrNameLst>
                                          <p:attrName>ppt_x</p:attrName>
                                        </p:attrNameLst>
                                      </p:cBhvr>
                                      <p:tavLst>
                                        <p:tav tm="0">
                                          <p:val>
                                            <p:strVal val="#ppt_x"/>
                                          </p:val>
                                        </p:tav>
                                        <p:tav tm="100000">
                                          <p:val>
                                            <p:strVal val="#ppt_x"/>
                                          </p:val>
                                        </p:tav>
                                      </p:tavLst>
                                    </p:anim>
                                    <p:anim calcmode="lin" valueType="num">
                                      <p:cBhvr additive="base">
                                        <p:cTn id="17" dur="500" fill="hold"/>
                                        <p:tgtEl>
                                          <p:spTgt spid="38"/>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additive="base">
                                        <p:cTn id="20" dur="500" fill="hold"/>
                                        <p:tgtEl>
                                          <p:spTgt spid="2"/>
                                        </p:tgtEl>
                                        <p:attrNameLst>
                                          <p:attrName>ppt_x</p:attrName>
                                        </p:attrNameLst>
                                      </p:cBhvr>
                                      <p:tavLst>
                                        <p:tav tm="0">
                                          <p:val>
                                            <p:strVal val="#ppt_x"/>
                                          </p:val>
                                        </p:tav>
                                        <p:tav tm="100000">
                                          <p:val>
                                            <p:strVal val="#ppt_x"/>
                                          </p:val>
                                        </p:tav>
                                      </p:tavLst>
                                    </p:anim>
                                    <p:anim calcmode="lin" valueType="num">
                                      <p:cBhvr additive="base">
                                        <p:cTn id="2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wipe(down)">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wipe(down)">
                                      <p:cBhvr>
                                        <p:cTn id="31" dur="500"/>
                                        <p:tgtEl>
                                          <p:spTgt spid="5"/>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wipe(down)">
                                      <p:cBhvr>
                                        <p:cTn id="36" dur="500"/>
                                        <p:tgtEl>
                                          <p:spTgt spid="7"/>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wipe(down)">
                                      <p:cBhvr>
                                        <p:cTn id="4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7" grpId="0" animBg="1"/>
      <p:bldP spid="2" grpId="0"/>
      <p:bldP spid="4" grpId="0"/>
      <p:bldP spid="5" grpId="0"/>
      <p:bldP spid="7"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C505AFA5-090D-6F41-33A0-A5CEA14B85C9}"/>
              </a:ext>
            </a:extLst>
          </p:cNvPr>
          <p:cNvSpPr/>
          <p:nvPr/>
        </p:nvSpPr>
        <p:spPr>
          <a:xfrm>
            <a:off x="85725" y="361950"/>
            <a:ext cx="11896725" cy="641984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37" name="Oval 36">
            <a:extLst>
              <a:ext uri="{FF2B5EF4-FFF2-40B4-BE49-F238E27FC236}">
                <a16:creationId xmlns:a16="http://schemas.microsoft.com/office/drawing/2014/main" id="{C05B4B85-A4F9-590D-1BE6-33EF10E9FFB0}"/>
              </a:ext>
            </a:extLst>
          </p:cNvPr>
          <p:cNvSpPr/>
          <p:nvPr/>
        </p:nvSpPr>
        <p:spPr>
          <a:xfrm>
            <a:off x="1224800" y="620323"/>
            <a:ext cx="546849" cy="503627"/>
          </a:xfrm>
          <a:prstGeom prst="ellipse">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a:ln>
                  <a:noFill/>
                </a:ln>
                <a:solidFill>
                  <a:srgbClr val="F9BC6E"/>
                </a:solidFill>
                <a:effectLst/>
                <a:uLnTx/>
                <a:uFillTx/>
                <a:latin typeface="Arial"/>
                <a:ea typeface="+mn-ea"/>
                <a:cs typeface="+mn-cs"/>
                <a:sym typeface="Arial"/>
              </a:rPr>
              <a:t>2</a:t>
            </a:r>
            <a:endParaRPr kumimoji="0" lang="vi-VN" sz="4000" b="1" i="0" u="none" strike="noStrike" kern="0" cap="none" spc="0" normalizeH="0" baseline="0" noProof="0" dirty="0">
              <a:ln>
                <a:noFill/>
              </a:ln>
              <a:solidFill>
                <a:srgbClr val="F9BC6E"/>
              </a:solidFill>
              <a:effectLst/>
              <a:uLnTx/>
              <a:uFillTx/>
              <a:latin typeface="Arial" panose="020B0604020202020204" pitchFamily="34" charset="0"/>
              <a:ea typeface="+mn-ea"/>
              <a:cs typeface="+mn-cs"/>
              <a:sym typeface="Arial"/>
            </a:endParaRPr>
          </a:p>
        </p:txBody>
      </p:sp>
      <p:grpSp>
        <p:nvGrpSpPr>
          <p:cNvPr id="38" name="Group 37">
            <a:extLst>
              <a:ext uri="{FF2B5EF4-FFF2-40B4-BE49-F238E27FC236}">
                <a16:creationId xmlns:a16="http://schemas.microsoft.com/office/drawing/2014/main" id="{5BAD1058-10E3-06DF-95AD-A5A34912CF91}"/>
              </a:ext>
            </a:extLst>
          </p:cNvPr>
          <p:cNvGrpSpPr/>
          <p:nvPr/>
        </p:nvGrpSpPr>
        <p:grpSpPr>
          <a:xfrm>
            <a:off x="1842606" y="592662"/>
            <a:ext cx="7110894" cy="584775"/>
            <a:chOff x="1870518" y="1394077"/>
            <a:chExt cx="2338060" cy="571910"/>
          </a:xfrm>
        </p:grpSpPr>
        <p:sp>
          <p:nvSpPr>
            <p:cNvPr id="39" name="Rectangle: Rounded Corners 7">
              <a:extLst>
                <a:ext uri="{FF2B5EF4-FFF2-40B4-BE49-F238E27FC236}">
                  <a16:creationId xmlns:a16="http://schemas.microsoft.com/office/drawing/2014/main" id="{87190B57-F9CD-D109-F241-7C8FC610440E}"/>
                </a:ext>
              </a:extLst>
            </p:cNvPr>
            <p:cNvSpPr/>
            <p:nvPr/>
          </p:nvSpPr>
          <p:spPr>
            <a:xfrm>
              <a:off x="1870518" y="1440654"/>
              <a:ext cx="2338060" cy="519600"/>
            </a:xfrm>
            <a:prstGeom prst="roundRect">
              <a:avLst/>
            </a:prstGeom>
            <a:solidFill>
              <a:srgbClr val="FFD974"/>
            </a:solidFill>
            <a:ln>
              <a:solidFill>
                <a:srgbClr val="FFD97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vi-VN" sz="1400" b="0" i="0" u="none" strike="noStrike" kern="0" cap="none" spc="0" normalizeH="0" baseline="0" noProof="0" dirty="0">
                <a:ln>
                  <a:noFill/>
                </a:ln>
                <a:solidFill>
                  <a:srgbClr val="F9BC6E"/>
                </a:solidFill>
                <a:effectLst/>
                <a:uLnTx/>
                <a:uFillTx/>
                <a:latin typeface="Arial" panose="020B0604020202020204" pitchFamily="34" charset="0"/>
                <a:ea typeface="+mn-ea"/>
                <a:cs typeface="+mn-cs"/>
                <a:sym typeface="Arial"/>
              </a:endParaRPr>
            </a:p>
          </p:txBody>
        </p:sp>
        <p:sp>
          <p:nvSpPr>
            <p:cNvPr id="40" name="TextBox 39">
              <a:extLst>
                <a:ext uri="{FF2B5EF4-FFF2-40B4-BE49-F238E27FC236}">
                  <a16:creationId xmlns:a16="http://schemas.microsoft.com/office/drawing/2014/main" id="{E941C76C-30A7-A706-E3E1-A62CD1297B94}"/>
                </a:ext>
              </a:extLst>
            </p:cNvPr>
            <p:cNvSpPr txBox="1"/>
            <p:nvPr/>
          </p:nvSpPr>
          <p:spPr>
            <a:xfrm>
              <a:off x="1891833" y="1394077"/>
              <a:ext cx="2207525" cy="5719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Viết</a:t>
              </a:r>
              <a:r>
                <a:rPr kumimoji="0" lang="en-US" sz="3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32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mỗi</a:t>
              </a:r>
              <a:r>
                <a:rPr kumimoji="0" lang="en-US" sz="3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32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số</a:t>
              </a:r>
              <a:r>
                <a:rPr kumimoji="0" lang="en-US" sz="3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32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sau</a:t>
              </a:r>
              <a:r>
                <a:rPr kumimoji="0" lang="en-US" sz="3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32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thành</a:t>
              </a:r>
              <a:r>
                <a:rPr kumimoji="0" lang="en-US" sz="3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32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tổng</a:t>
              </a:r>
              <a:r>
                <a:rPr kumimoji="0" lang="en-US" sz="3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32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theo</a:t>
              </a:r>
              <a:r>
                <a:rPr kumimoji="0" lang="en-US" sz="3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32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mẫu</a:t>
              </a:r>
              <a:r>
                <a:rPr kumimoji="0" lang="en-US" sz="3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endParaRPr kumimoji="0" lang="vi-VN" sz="3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grpSp>
      <p:pic>
        <p:nvPicPr>
          <p:cNvPr id="8" name="Picture 7">
            <a:extLst>
              <a:ext uri="{FF2B5EF4-FFF2-40B4-BE49-F238E27FC236}">
                <a16:creationId xmlns:a16="http://schemas.microsoft.com/office/drawing/2014/main" id="{6BBECC95-8451-60CF-6A1B-18B2705AC836}"/>
              </a:ext>
            </a:extLst>
          </p:cNvPr>
          <p:cNvPicPr>
            <a:picLocks noChangeAspect="1"/>
          </p:cNvPicPr>
          <p:nvPr/>
        </p:nvPicPr>
        <p:blipFill>
          <a:blip r:embed="rId4"/>
          <a:stretch>
            <a:fillRect/>
          </a:stretch>
        </p:blipFill>
        <p:spPr>
          <a:xfrm>
            <a:off x="2390775" y="1528762"/>
            <a:ext cx="7105650" cy="1000125"/>
          </a:xfrm>
          <a:prstGeom prst="rect">
            <a:avLst/>
          </a:prstGeom>
        </p:spPr>
      </p:pic>
      <p:pic>
        <p:nvPicPr>
          <p:cNvPr id="11" name="Picture 10">
            <a:extLst>
              <a:ext uri="{FF2B5EF4-FFF2-40B4-BE49-F238E27FC236}">
                <a16:creationId xmlns:a16="http://schemas.microsoft.com/office/drawing/2014/main" id="{FB1C61CB-142F-142E-CA69-7253D83E818C}"/>
              </a:ext>
            </a:extLst>
          </p:cNvPr>
          <p:cNvPicPr>
            <a:picLocks noChangeAspect="1"/>
          </p:cNvPicPr>
          <p:nvPr/>
        </p:nvPicPr>
        <p:blipFill>
          <a:blip r:embed="rId5"/>
          <a:stretch>
            <a:fillRect/>
          </a:stretch>
        </p:blipFill>
        <p:spPr>
          <a:xfrm>
            <a:off x="728662" y="2728912"/>
            <a:ext cx="1990725" cy="771525"/>
          </a:xfrm>
          <a:prstGeom prst="rect">
            <a:avLst/>
          </a:prstGeom>
        </p:spPr>
      </p:pic>
      <p:pic>
        <p:nvPicPr>
          <p:cNvPr id="13" name="Picture 12">
            <a:extLst>
              <a:ext uri="{FF2B5EF4-FFF2-40B4-BE49-F238E27FC236}">
                <a16:creationId xmlns:a16="http://schemas.microsoft.com/office/drawing/2014/main" id="{2460B124-8E61-12B1-7DE5-F164DCDB3E36}"/>
              </a:ext>
            </a:extLst>
          </p:cNvPr>
          <p:cNvPicPr>
            <a:picLocks noChangeAspect="1"/>
          </p:cNvPicPr>
          <p:nvPr/>
        </p:nvPicPr>
        <p:blipFill>
          <a:blip r:embed="rId6"/>
          <a:stretch>
            <a:fillRect/>
          </a:stretch>
        </p:blipFill>
        <p:spPr>
          <a:xfrm>
            <a:off x="723900" y="3714750"/>
            <a:ext cx="2038350" cy="742950"/>
          </a:xfrm>
          <a:prstGeom prst="rect">
            <a:avLst/>
          </a:prstGeom>
        </p:spPr>
      </p:pic>
      <p:pic>
        <p:nvPicPr>
          <p:cNvPr id="15" name="Picture 14">
            <a:extLst>
              <a:ext uri="{FF2B5EF4-FFF2-40B4-BE49-F238E27FC236}">
                <a16:creationId xmlns:a16="http://schemas.microsoft.com/office/drawing/2014/main" id="{538886CF-76C1-66DC-6F5E-049AFED7C2F2}"/>
              </a:ext>
            </a:extLst>
          </p:cNvPr>
          <p:cNvPicPr>
            <a:picLocks noChangeAspect="1"/>
          </p:cNvPicPr>
          <p:nvPr/>
        </p:nvPicPr>
        <p:blipFill>
          <a:blip r:embed="rId7"/>
          <a:stretch>
            <a:fillRect/>
          </a:stretch>
        </p:blipFill>
        <p:spPr>
          <a:xfrm>
            <a:off x="804862" y="4772025"/>
            <a:ext cx="1952625" cy="628650"/>
          </a:xfrm>
          <a:prstGeom prst="rect">
            <a:avLst/>
          </a:prstGeom>
        </p:spPr>
      </p:pic>
      <p:pic>
        <p:nvPicPr>
          <p:cNvPr id="17" name="Picture 16">
            <a:extLst>
              <a:ext uri="{FF2B5EF4-FFF2-40B4-BE49-F238E27FC236}">
                <a16:creationId xmlns:a16="http://schemas.microsoft.com/office/drawing/2014/main" id="{209B714D-2ECA-3351-7F65-2FE505E76585}"/>
              </a:ext>
            </a:extLst>
          </p:cNvPr>
          <p:cNvPicPr>
            <a:picLocks noChangeAspect="1"/>
          </p:cNvPicPr>
          <p:nvPr/>
        </p:nvPicPr>
        <p:blipFill>
          <a:blip r:embed="rId8"/>
          <a:stretch>
            <a:fillRect/>
          </a:stretch>
        </p:blipFill>
        <p:spPr>
          <a:xfrm>
            <a:off x="842962" y="5672137"/>
            <a:ext cx="1838325" cy="714375"/>
          </a:xfrm>
          <a:prstGeom prst="rect">
            <a:avLst/>
          </a:prstGeom>
        </p:spPr>
      </p:pic>
      <p:sp>
        <p:nvSpPr>
          <p:cNvPr id="18" name="TextBox 17">
            <a:extLst>
              <a:ext uri="{FF2B5EF4-FFF2-40B4-BE49-F238E27FC236}">
                <a16:creationId xmlns:a16="http://schemas.microsoft.com/office/drawing/2014/main" id="{B500CDB1-C21B-6D2C-B3CA-FCDC49155F1A}"/>
              </a:ext>
            </a:extLst>
          </p:cNvPr>
          <p:cNvSpPr txBox="1"/>
          <p:nvPr/>
        </p:nvSpPr>
        <p:spPr>
          <a:xfrm>
            <a:off x="2657475" y="2781300"/>
            <a:ext cx="8972549" cy="646331"/>
          </a:xfrm>
          <a:prstGeom prst="rect">
            <a:avLst/>
          </a:prstGeom>
          <a:noFill/>
        </p:spPr>
        <p:txBody>
          <a:bodyPr wrap="square" rtlCol="0">
            <a:spAutoFit/>
          </a:bodyPr>
          <a:lstStyle/>
          <a:p>
            <a:r>
              <a:rPr lang="vi-VN" sz="3600" b="1">
                <a:solidFill>
                  <a:srgbClr val="FF0000"/>
                </a:solidFill>
                <a:latin typeface="Cambria" panose="02040503050406030204" pitchFamily="18" charset="0"/>
                <a:ea typeface="Cambria" panose="02040503050406030204" pitchFamily="18" charset="0"/>
                <a:cs typeface="Calibri" panose="020F0502020204030204" pitchFamily="34" charset="0"/>
              </a:rPr>
              <a:t>= 200 000 + 60 000 + 5 000 + 100 + 70 + 5</a:t>
            </a:r>
            <a:endParaRPr lang="en-US" sz="3600" b="1" dirty="0">
              <a:solidFill>
                <a:srgbClr val="FF0000"/>
              </a:solidFill>
              <a:latin typeface="Cambria" panose="02040503050406030204" pitchFamily="18" charset="0"/>
              <a:ea typeface="Cambria" panose="02040503050406030204" pitchFamily="18" charset="0"/>
              <a:cs typeface="Calibri" panose="020F0502020204030204" pitchFamily="34" charset="0"/>
            </a:endParaRPr>
          </a:p>
        </p:txBody>
      </p:sp>
      <p:sp>
        <p:nvSpPr>
          <p:cNvPr id="19" name="TextBox 18">
            <a:extLst>
              <a:ext uri="{FF2B5EF4-FFF2-40B4-BE49-F238E27FC236}">
                <a16:creationId xmlns:a16="http://schemas.microsoft.com/office/drawing/2014/main" id="{42438BB4-83E4-B54A-1238-AE50EBD67E24}"/>
              </a:ext>
            </a:extLst>
          </p:cNvPr>
          <p:cNvSpPr txBox="1"/>
          <p:nvPr/>
        </p:nvSpPr>
        <p:spPr>
          <a:xfrm>
            <a:off x="2724150" y="3762375"/>
            <a:ext cx="8972549" cy="646331"/>
          </a:xfrm>
          <a:prstGeom prst="rect">
            <a:avLst/>
          </a:prstGeom>
          <a:noFill/>
        </p:spPr>
        <p:txBody>
          <a:bodyPr wrap="square" rtlCol="0">
            <a:spAutoFit/>
          </a:bodyPr>
          <a:lstStyle/>
          <a:p>
            <a:r>
              <a:rPr lang="vi-VN" sz="3600" b="1" dirty="0">
                <a:solidFill>
                  <a:srgbClr val="FF0000"/>
                </a:solidFill>
                <a:latin typeface="Cambria" panose="02040503050406030204" pitchFamily="18" charset="0"/>
                <a:ea typeface="Cambria" panose="02040503050406030204" pitchFamily="18" charset="0"/>
                <a:cs typeface="Calibri" panose="020F0502020204030204" pitchFamily="34" charset="0"/>
              </a:rPr>
              <a:t>= 1 000 000 + 50 000 + 600 + 90 + 4</a:t>
            </a:r>
            <a:endParaRPr lang="en-US" sz="3600" b="1" dirty="0">
              <a:solidFill>
                <a:srgbClr val="FF0000"/>
              </a:solidFill>
              <a:latin typeface="Cambria" panose="02040503050406030204" pitchFamily="18" charset="0"/>
              <a:ea typeface="Cambria" panose="02040503050406030204" pitchFamily="18" charset="0"/>
              <a:cs typeface="Calibri" panose="020F0502020204030204" pitchFamily="34" charset="0"/>
            </a:endParaRPr>
          </a:p>
        </p:txBody>
      </p:sp>
      <p:sp>
        <p:nvSpPr>
          <p:cNvPr id="20" name="TextBox 19">
            <a:extLst>
              <a:ext uri="{FF2B5EF4-FFF2-40B4-BE49-F238E27FC236}">
                <a16:creationId xmlns:a16="http://schemas.microsoft.com/office/drawing/2014/main" id="{3C57D83B-D164-12DC-0C6A-B8556AAC79FA}"/>
              </a:ext>
            </a:extLst>
          </p:cNvPr>
          <p:cNvSpPr txBox="1"/>
          <p:nvPr/>
        </p:nvSpPr>
        <p:spPr>
          <a:xfrm>
            <a:off x="2714625" y="4772025"/>
            <a:ext cx="8972549" cy="646331"/>
          </a:xfrm>
          <a:prstGeom prst="rect">
            <a:avLst/>
          </a:prstGeom>
          <a:noFill/>
        </p:spPr>
        <p:txBody>
          <a:bodyPr wrap="square" rtlCol="0">
            <a:spAutoFit/>
          </a:bodyPr>
          <a:lstStyle/>
          <a:p>
            <a:r>
              <a:rPr lang="vi-VN" sz="3600" b="1" dirty="0">
                <a:solidFill>
                  <a:srgbClr val="FF0000"/>
                </a:solidFill>
                <a:latin typeface="Cambria" panose="02040503050406030204" pitchFamily="18" charset="0"/>
                <a:ea typeface="Cambria" panose="02040503050406030204" pitchFamily="18" charset="0"/>
                <a:cs typeface="Calibri" panose="020F0502020204030204" pitchFamily="34" charset="0"/>
              </a:rPr>
              <a:t>= 300 000 + 20 000 + 1 000 + 100 + 20 + 6</a:t>
            </a:r>
            <a:endParaRPr lang="en-US" sz="3600" b="1" dirty="0">
              <a:solidFill>
                <a:srgbClr val="FF0000"/>
              </a:solidFill>
              <a:latin typeface="Cambria" panose="02040503050406030204" pitchFamily="18" charset="0"/>
              <a:ea typeface="Cambria" panose="02040503050406030204" pitchFamily="18" charset="0"/>
              <a:cs typeface="Calibri" panose="020F0502020204030204" pitchFamily="34" charset="0"/>
            </a:endParaRPr>
          </a:p>
        </p:txBody>
      </p:sp>
      <p:sp>
        <p:nvSpPr>
          <p:cNvPr id="21" name="TextBox 20">
            <a:extLst>
              <a:ext uri="{FF2B5EF4-FFF2-40B4-BE49-F238E27FC236}">
                <a16:creationId xmlns:a16="http://schemas.microsoft.com/office/drawing/2014/main" id="{0F8BDCDC-29D6-D75D-B851-C97AD319B89A}"/>
              </a:ext>
            </a:extLst>
          </p:cNvPr>
          <p:cNvSpPr txBox="1"/>
          <p:nvPr/>
        </p:nvSpPr>
        <p:spPr>
          <a:xfrm>
            <a:off x="2743200" y="5762625"/>
            <a:ext cx="8972549" cy="646331"/>
          </a:xfrm>
          <a:prstGeom prst="rect">
            <a:avLst/>
          </a:prstGeom>
          <a:noFill/>
        </p:spPr>
        <p:txBody>
          <a:bodyPr wrap="square" rtlCol="0">
            <a:spAutoFit/>
          </a:bodyPr>
          <a:lstStyle/>
          <a:p>
            <a:r>
              <a:rPr lang="vi-VN" sz="3600" b="1" dirty="0">
                <a:solidFill>
                  <a:srgbClr val="FF0000"/>
                </a:solidFill>
                <a:latin typeface="Cambria" panose="02040503050406030204" pitchFamily="18" charset="0"/>
                <a:ea typeface="Cambria" panose="02040503050406030204" pitchFamily="18" charset="0"/>
                <a:cs typeface="Calibri" panose="020F0502020204030204" pitchFamily="34" charset="0"/>
              </a:rPr>
              <a:t>= 50 000 + 7 000 + 600 + 5</a:t>
            </a:r>
            <a:endParaRPr lang="en-US" sz="3600" b="1" dirty="0">
              <a:solidFill>
                <a:srgbClr val="FF0000"/>
              </a:solidFill>
              <a:latin typeface="Cambria" panose="02040503050406030204" pitchFamily="18" charset="0"/>
              <a:ea typeface="Cambria" panose="02040503050406030204" pitchFamily="18" charset="0"/>
              <a:cs typeface="Calibri" panose="020F0502020204030204" pitchFamily="34" charset="0"/>
            </a:endParaRPr>
          </a:p>
        </p:txBody>
      </p:sp>
    </p:spTree>
    <p:extLst>
      <p:ext uri="{BB962C8B-B14F-4D97-AF65-F5344CB8AC3E}">
        <p14:creationId xmlns:p14="http://schemas.microsoft.com/office/powerpoint/2010/main" val="2914936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fade">
                                      <p:cBhvr>
                                        <p:cTn id="10" dur="500"/>
                                        <p:tgtEl>
                                          <p:spTgt spid="3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wipe(down)">
                                      <p:cBhvr>
                                        <p:cTn id="20" dur="500"/>
                                        <p:tgtEl>
                                          <p:spTgt spid="17"/>
                                        </p:tgtEl>
                                      </p:cBhvr>
                                    </p:animEffect>
                                  </p:childTnLst>
                                </p:cTn>
                              </p:par>
                              <p:par>
                                <p:cTn id="21" presetID="22" presetClass="entr" presetSubtype="4" fill="hold"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down)">
                                      <p:cBhvr>
                                        <p:cTn id="23" dur="500"/>
                                        <p:tgtEl>
                                          <p:spTgt spid="15"/>
                                        </p:tgtEl>
                                      </p:cBhvr>
                                    </p:animEffect>
                                  </p:childTnLst>
                                </p:cTn>
                              </p:par>
                              <p:par>
                                <p:cTn id="24" presetID="22" presetClass="entr" presetSubtype="4" fill="hold"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down)">
                                      <p:cBhvr>
                                        <p:cTn id="26" dur="500"/>
                                        <p:tgtEl>
                                          <p:spTgt spid="13"/>
                                        </p:tgtEl>
                                      </p:cBhvr>
                                    </p:animEffect>
                                  </p:childTnLst>
                                </p:cTn>
                              </p:par>
                              <p:par>
                                <p:cTn id="27" presetID="22" presetClass="entr" presetSubtype="4"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wipe(down)">
                                      <p:cBhvr>
                                        <p:cTn id="29" dur="500"/>
                                        <p:tgtEl>
                                          <p:spTgt spid="11"/>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wipe(down)">
                                      <p:cBhvr>
                                        <p:cTn id="34" dur="500"/>
                                        <p:tgtEl>
                                          <p:spTgt spid="18"/>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wipe(down)">
                                      <p:cBhvr>
                                        <p:cTn id="39" dur="500"/>
                                        <p:tgtEl>
                                          <p:spTgt spid="19"/>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wipe(down)">
                                      <p:cBhvr>
                                        <p:cTn id="44" dur="500"/>
                                        <p:tgtEl>
                                          <p:spTgt spid="20"/>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wipe(down)">
                                      <p:cBhvr>
                                        <p:cTn id="4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18" grpId="0"/>
      <p:bldP spid="19" grpId="0"/>
      <p:bldP spid="20" grpId="0"/>
      <p:bldP spid="21"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C505AFA5-090D-6F41-33A0-A5CEA14B85C9}"/>
              </a:ext>
            </a:extLst>
          </p:cNvPr>
          <p:cNvSpPr/>
          <p:nvPr/>
        </p:nvSpPr>
        <p:spPr>
          <a:xfrm>
            <a:off x="457200" y="371476"/>
            <a:ext cx="11525250" cy="619125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pic>
        <p:nvPicPr>
          <p:cNvPr id="18" name="Picture 17">
            <a:extLst>
              <a:ext uri="{FF2B5EF4-FFF2-40B4-BE49-F238E27FC236}">
                <a16:creationId xmlns:a16="http://schemas.microsoft.com/office/drawing/2014/main" id="{E583F903-9577-58A7-B7E1-D71120B1C326}"/>
              </a:ext>
            </a:extLst>
          </p:cNvPr>
          <p:cNvPicPr>
            <a:picLocks noChangeAspect="1"/>
          </p:cNvPicPr>
          <p:nvPr/>
        </p:nvPicPr>
        <p:blipFill>
          <a:blip r:embed="rId4"/>
          <a:stretch>
            <a:fillRect/>
          </a:stretch>
        </p:blipFill>
        <p:spPr>
          <a:xfrm>
            <a:off x="1104900" y="657225"/>
            <a:ext cx="1600200" cy="842211"/>
          </a:xfrm>
          <a:prstGeom prst="rect">
            <a:avLst/>
          </a:prstGeom>
        </p:spPr>
      </p:pic>
      <p:pic>
        <p:nvPicPr>
          <p:cNvPr id="20" name="Picture 19">
            <a:extLst>
              <a:ext uri="{FF2B5EF4-FFF2-40B4-BE49-F238E27FC236}">
                <a16:creationId xmlns:a16="http://schemas.microsoft.com/office/drawing/2014/main" id="{A46DF17B-8E65-8F32-FFB5-AD0B64F18404}"/>
              </a:ext>
            </a:extLst>
          </p:cNvPr>
          <p:cNvPicPr>
            <a:picLocks noChangeAspect="1"/>
          </p:cNvPicPr>
          <p:nvPr/>
        </p:nvPicPr>
        <p:blipFill>
          <a:blip r:embed="rId5"/>
          <a:stretch>
            <a:fillRect/>
          </a:stretch>
        </p:blipFill>
        <p:spPr>
          <a:xfrm>
            <a:off x="976312" y="2862262"/>
            <a:ext cx="2105025" cy="2276475"/>
          </a:xfrm>
          <a:prstGeom prst="rect">
            <a:avLst/>
          </a:prstGeom>
        </p:spPr>
      </p:pic>
      <p:pic>
        <p:nvPicPr>
          <p:cNvPr id="22" name="Picture 21">
            <a:extLst>
              <a:ext uri="{FF2B5EF4-FFF2-40B4-BE49-F238E27FC236}">
                <a16:creationId xmlns:a16="http://schemas.microsoft.com/office/drawing/2014/main" id="{69B692FA-0DAB-4AE5-AC25-6AA552BB9B70}"/>
              </a:ext>
            </a:extLst>
          </p:cNvPr>
          <p:cNvPicPr>
            <a:picLocks noChangeAspect="1"/>
          </p:cNvPicPr>
          <p:nvPr/>
        </p:nvPicPr>
        <p:blipFill>
          <a:blip r:embed="rId6"/>
          <a:stretch>
            <a:fillRect/>
          </a:stretch>
        </p:blipFill>
        <p:spPr>
          <a:xfrm>
            <a:off x="3457575" y="1571625"/>
            <a:ext cx="7696200" cy="3924300"/>
          </a:xfrm>
          <a:prstGeom prst="rect">
            <a:avLst/>
          </a:prstGeom>
        </p:spPr>
      </p:pic>
      <p:sp>
        <p:nvSpPr>
          <p:cNvPr id="23" name="Rectangle: Rounded Corners 22">
            <a:extLst>
              <a:ext uri="{FF2B5EF4-FFF2-40B4-BE49-F238E27FC236}">
                <a16:creationId xmlns:a16="http://schemas.microsoft.com/office/drawing/2014/main" id="{E8795FC9-2FE2-73D4-F596-6C2B103DC15D}"/>
              </a:ext>
            </a:extLst>
          </p:cNvPr>
          <p:cNvSpPr/>
          <p:nvPr/>
        </p:nvSpPr>
        <p:spPr>
          <a:xfrm>
            <a:off x="4495800" y="2381250"/>
            <a:ext cx="981075" cy="438150"/>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latin typeface="Cambria" panose="02040503050406030204" pitchFamily="18" charset="0"/>
                <a:ea typeface="Cambria" panose="02040503050406030204" pitchFamily="18" charset="0"/>
              </a:rPr>
              <a:t>98</a:t>
            </a:r>
          </a:p>
        </p:txBody>
      </p:sp>
      <p:sp>
        <p:nvSpPr>
          <p:cNvPr id="24" name="Rectangle: Rounded Corners 23">
            <a:extLst>
              <a:ext uri="{FF2B5EF4-FFF2-40B4-BE49-F238E27FC236}">
                <a16:creationId xmlns:a16="http://schemas.microsoft.com/office/drawing/2014/main" id="{6A5A6712-7117-87F1-A31B-EE9810528FF8}"/>
              </a:ext>
            </a:extLst>
          </p:cNvPr>
          <p:cNvSpPr/>
          <p:nvPr/>
        </p:nvSpPr>
        <p:spPr>
          <a:xfrm>
            <a:off x="9258300" y="2381250"/>
            <a:ext cx="1209675" cy="438150"/>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latin typeface="Cambria" panose="02040503050406030204" pitchFamily="18" charset="0"/>
                <a:ea typeface="Cambria" panose="02040503050406030204" pitchFamily="18" charset="0"/>
              </a:rPr>
              <a:t>100</a:t>
            </a:r>
          </a:p>
        </p:txBody>
      </p:sp>
      <p:sp>
        <p:nvSpPr>
          <p:cNvPr id="25" name="Rectangle: Rounded Corners 24">
            <a:extLst>
              <a:ext uri="{FF2B5EF4-FFF2-40B4-BE49-F238E27FC236}">
                <a16:creationId xmlns:a16="http://schemas.microsoft.com/office/drawing/2014/main" id="{A5E6540C-6689-8D0A-5591-5871336ADBB4}"/>
              </a:ext>
            </a:extLst>
          </p:cNvPr>
          <p:cNvSpPr/>
          <p:nvPr/>
        </p:nvSpPr>
        <p:spPr>
          <a:xfrm>
            <a:off x="4029075" y="2990850"/>
            <a:ext cx="1743075" cy="438150"/>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latin typeface="Cambria" panose="02040503050406030204" pitchFamily="18" charset="0"/>
                <a:ea typeface="Cambria" panose="02040503050406030204" pitchFamily="18" charset="0"/>
              </a:rPr>
              <a:t>1 269</a:t>
            </a:r>
          </a:p>
        </p:txBody>
      </p:sp>
      <p:sp>
        <p:nvSpPr>
          <p:cNvPr id="26" name="Rectangle: Rounded Corners 25">
            <a:extLst>
              <a:ext uri="{FF2B5EF4-FFF2-40B4-BE49-F238E27FC236}">
                <a16:creationId xmlns:a16="http://schemas.microsoft.com/office/drawing/2014/main" id="{CB0387D2-5DE8-F5DF-F328-26F570FA9D88}"/>
              </a:ext>
            </a:extLst>
          </p:cNvPr>
          <p:cNvSpPr/>
          <p:nvPr/>
        </p:nvSpPr>
        <p:spPr>
          <a:xfrm>
            <a:off x="8877300" y="3028950"/>
            <a:ext cx="1743075" cy="438150"/>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latin typeface="Cambria" panose="02040503050406030204" pitchFamily="18" charset="0"/>
                <a:ea typeface="Cambria" panose="02040503050406030204" pitchFamily="18" charset="0"/>
              </a:rPr>
              <a:t>1 271</a:t>
            </a:r>
          </a:p>
        </p:txBody>
      </p:sp>
      <p:sp>
        <p:nvSpPr>
          <p:cNvPr id="27" name="Rectangle: Rounded Corners 26">
            <a:extLst>
              <a:ext uri="{FF2B5EF4-FFF2-40B4-BE49-F238E27FC236}">
                <a16:creationId xmlns:a16="http://schemas.microsoft.com/office/drawing/2014/main" id="{8D120070-2B4F-3520-CF3B-24571D17C6F2}"/>
              </a:ext>
            </a:extLst>
          </p:cNvPr>
          <p:cNvSpPr/>
          <p:nvPr/>
        </p:nvSpPr>
        <p:spPr>
          <a:xfrm>
            <a:off x="4124325" y="3648075"/>
            <a:ext cx="1743075" cy="438150"/>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latin typeface="Cambria" panose="02040503050406030204" pitchFamily="18" charset="0"/>
                <a:ea typeface="Cambria" panose="02040503050406030204" pitchFamily="18" charset="0"/>
              </a:rPr>
              <a:t>8 009</a:t>
            </a:r>
          </a:p>
        </p:txBody>
      </p:sp>
      <p:sp>
        <p:nvSpPr>
          <p:cNvPr id="28" name="Rectangle: Rounded Corners 27">
            <a:extLst>
              <a:ext uri="{FF2B5EF4-FFF2-40B4-BE49-F238E27FC236}">
                <a16:creationId xmlns:a16="http://schemas.microsoft.com/office/drawing/2014/main" id="{98241584-CB04-0ACD-129E-239546DACA63}"/>
              </a:ext>
            </a:extLst>
          </p:cNvPr>
          <p:cNvSpPr/>
          <p:nvPr/>
        </p:nvSpPr>
        <p:spPr>
          <a:xfrm>
            <a:off x="8877300" y="3648075"/>
            <a:ext cx="1743075" cy="438150"/>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latin typeface="Cambria" panose="02040503050406030204" pitchFamily="18" charset="0"/>
                <a:ea typeface="Cambria" panose="02040503050406030204" pitchFamily="18" charset="0"/>
              </a:rPr>
              <a:t>8 011</a:t>
            </a:r>
          </a:p>
        </p:txBody>
      </p:sp>
      <p:sp>
        <p:nvSpPr>
          <p:cNvPr id="29" name="Rectangle: Rounded Corners 28">
            <a:extLst>
              <a:ext uri="{FF2B5EF4-FFF2-40B4-BE49-F238E27FC236}">
                <a16:creationId xmlns:a16="http://schemas.microsoft.com/office/drawing/2014/main" id="{95AD8B61-887A-45C3-55D9-6CB7D144C981}"/>
              </a:ext>
            </a:extLst>
          </p:cNvPr>
          <p:cNvSpPr/>
          <p:nvPr/>
        </p:nvSpPr>
        <p:spPr>
          <a:xfrm>
            <a:off x="4029075" y="4210050"/>
            <a:ext cx="1743075" cy="438150"/>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latin typeface="Cambria" panose="02040503050406030204" pitchFamily="18" charset="0"/>
                <a:ea typeface="Cambria" panose="02040503050406030204" pitchFamily="18" charset="0"/>
              </a:rPr>
              <a:t>2 067</a:t>
            </a:r>
          </a:p>
        </p:txBody>
      </p:sp>
      <p:sp>
        <p:nvSpPr>
          <p:cNvPr id="30" name="Rectangle: Rounded Corners 29">
            <a:extLst>
              <a:ext uri="{FF2B5EF4-FFF2-40B4-BE49-F238E27FC236}">
                <a16:creationId xmlns:a16="http://schemas.microsoft.com/office/drawing/2014/main" id="{EC11208C-3E05-B869-6EDC-804270160162}"/>
              </a:ext>
            </a:extLst>
          </p:cNvPr>
          <p:cNvSpPr/>
          <p:nvPr/>
        </p:nvSpPr>
        <p:spPr>
          <a:xfrm>
            <a:off x="8943975" y="4219575"/>
            <a:ext cx="1743075" cy="438150"/>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latin typeface="Cambria" panose="02040503050406030204" pitchFamily="18" charset="0"/>
                <a:ea typeface="Cambria" panose="02040503050406030204" pitchFamily="18" charset="0"/>
              </a:rPr>
              <a:t>2 069</a:t>
            </a:r>
          </a:p>
        </p:txBody>
      </p:sp>
      <p:sp>
        <p:nvSpPr>
          <p:cNvPr id="31" name="Rectangle: Rounded Corners 30">
            <a:extLst>
              <a:ext uri="{FF2B5EF4-FFF2-40B4-BE49-F238E27FC236}">
                <a16:creationId xmlns:a16="http://schemas.microsoft.com/office/drawing/2014/main" id="{75F4165D-C8E4-5FE8-5CF7-21DECC566F78}"/>
              </a:ext>
            </a:extLst>
          </p:cNvPr>
          <p:cNvSpPr/>
          <p:nvPr/>
        </p:nvSpPr>
        <p:spPr>
          <a:xfrm>
            <a:off x="4152900" y="4800600"/>
            <a:ext cx="1743075" cy="438150"/>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latin typeface="Cambria" panose="02040503050406030204" pitchFamily="18" charset="0"/>
                <a:ea typeface="Cambria" panose="02040503050406030204" pitchFamily="18" charset="0"/>
              </a:rPr>
              <a:t>14 049</a:t>
            </a:r>
          </a:p>
        </p:txBody>
      </p:sp>
      <p:sp>
        <p:nvSpPr>
          <p:cNvPr id="32" name="Rectangle: Rounded Corners 31">
            <a:extLst>
              <a:ext uri="{FF2B5EF4-FFF2-40B4-BE49-F238E27FC236}">
                <a16:creationId xmlns:a16="http://schemas.microsoft.com/office/drawing/2014/main" id="{8073FA3D-C6E8-A606-E5A7-1CA84797C6E2}"/>
              </a:ext>
            </a:extLst>
          </p:cNvPr>
          <p:cNvSpPr/>
          <p:nvPr/>
        </p:nvSpPr>
        <p:spPr>
          <a:xfrm>
            <a:off x="8991600" y="4829175"/>
            <a:ext cx="1743075" cy="438150"/>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latin typeface="Cambria" panose="02040503050406030204" pitchFamily="18" charset="0"/>
                <a:ea typeface="Cambria" panose="02040503050406030204" pitchFamily="18" charset="0"/>
              </a:rPr>
              <a:t>14 051</a:t>
            </a:r>
          </a:p>
        </p:txBody>
      </p:sp>
    </p:spTree>
    <p:extLst>
      <p:ext uri="{BB962C8B-B14F-4D97-AF65-F5344CB8AC3E}">
        <p14:creationId xmlns:p14="http://schemas.microsoft.com/office/powerpoint/2010/main" val="2641077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p:cTn id="19" dur="500" fill="hold"/>
                                        <p:tgtEl>
                                          <p:spTgt spid="23"/>
                                        </p:tgtEl>
                                        <p:attrNameLst>
                                          <p:attrName>ppt_w</p:attrName>
                                        </p:attrNameLst>
                                      </p:cBhvr>
                                      <p:tavLst>
                                        <p:tav tm="0">
                                          <p:val>
                                            <p:fltVal val="0"/>
                                          </p:val>
                                        </p:tav>
                                        <p:tav tm="100000">
                                          <p:val>
                                            <p:strVal val="#ppt_w"/>
                                          </p:val>
                                        </p:tav>
                                      </p:tavLst>
                                    </p:anim>
                                    <p:anim calcmode="lin" valueType="num">
                                      <p:cBhvr>
                                        <p:cTn id="20" dur="500" fill="hold"/>
                                        <p:tgtEl>
                                          <p:spTgt spid="23"/>
                                        </p:tgtEl>
                                        <p:attrNameLst>
                                          <p:attrName>ppt_h</p:attrName>
                                        </p:attrNameLst>
                                      </p:cBhvr>
                                      <p:tavLst>
                                        <p:tav tm="0">
                                          <p:val>
                                            <p:fltVal val="0"/>
                                          </p:val>
                                        </p:tav>
                                        <p:tav tm="100000">
                                          <p:val>
                                            <p:strVal val="#ppt_h"/>
                                          </p:val>
                                        </p:tav>
                                      </p:tavLst>
                                    </p:anim>
                                    <p:animEffect transition="in" filter="fade">
                                      <p:cBhvr>
                                        <p:cTn id="21" dur="500"/>
                                        <p:tgtEl>
                                          <p:spTgt spid="23"/>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24"/>
                                        </p:tgtEl>
                                        <p:attrNameLst>
                                          <p:attrName>style.visibility</p:attrName>
                                        </p:attrNameLst>
                                      </p:cBhvr>
                                      <p:to>
                                        <p:strVal val="visible"/>
                                      </p:to>
                                    </p:set>
                                    <p:anim calcmode="lin" valueType="num">
                                      <p:cBhvr>
                                        <p:cTn id="26" dur="500" fill="hold"/>
                                        <p:tgtEl>
                                          <p:spTgt spid="24"/>
                                        </p:tgtEl>
                                        <p:attrNameLst>
                                          <p:attrName>ppt_w</p:attrName>
                                        </p:attrNameLst>
                                      </p:cBhvr>
                                      <p:tavLst>
                                        <p:tav tm="0">
                                          <p:val>
                                            <p:fltVal val="0"/>
                                          </p:val>
                                        </p:tav>
                                        <p:tav tm="100000">
                                          <p:val>
                                            <p:strVal val="#ppt_w"/>
                                          </p:val>
                                        </p:tav>
                                      </p:tavLst>
                                    </p:anim>
                                    <p:anim calcmode="lin" valueType="num">
                                      <p:cBhvr>
                                        <p:cTn id="27" dur="500" fill="hold"/>
                                        <p:tgtEl>
                                          <p:spTgt spid="24"/>
                                        </p:tgtEl>
                                        <p:attrNameLst>
                                          <p:attrName>ppt_h</p:attrName>
                                        </p:attrNameLst>
                                      </p:cBhvr>
                                      <p:tavLst>
                                        <p:tav tm="0">
                                          <p:val>
                                            <p:fltVal val="0"/>
                                          </p:val>
                                        </p:tav>
                                        <p:tav tm="100000">
                                          <p:val>
                                            <p:strVal val="#ppt_h"/>
                                          </p:val>
                                        </p:tav>
                                      </p:tavLst>
                                    </p:anim>
                                    <p:animEffect transition="in" filter="fade">
                                      <p:cBhvr>
                                        <p:cTn id="28" dur="500"/>
                                        <p:tgtEl>
                                          <p:spTgt spid="24"/>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25"/>
                                        </p:tgtEl>
                                        <p:attrNameLst>
                                          <p:attrName>style.visibility</p:attrName>
                                        </p:attrNameLst>
                                      </p:cBhvr>
                                      <p:to>
                                        <p:strVal val="visible"/>
                                      </p:to>
                                    </p:set>
                                    <p:anim calcmode="lin" valueType="num">
                                      <p:cBhvr>
                                        <p:cTn id="33" dur="500" fill="hold"/>
                                        <p:tgtEl>
                                          <p:spTgt spid="25"/>
                                        </p:tgtEl>
                                        <p:attrNameLst>
                                          <p:attrName>ppt_w</p:attrName>
                                        </p:attrNameLst>
                                      </p:cBhvr>
                                      <p:tavLst>
                                        <p:tav tm="0">
                                          <p:val>
                                            <p:fltVal val="0"/>
                                          </p:val>
                                        </p:tav>
                                        <p:tav tm="100000">
                                          <p:val>
                                            <p:strVal val="#ppt_w"/>
                                          </p:val>
                                        </p:tav>
                                      </p:tavLst>
                                    </p:anim>
                                    <p:anim calcmode="lin" valueType="num">
                                      <p:cBhvr>
                                        <p:cTn id="34" dur="500" fill="hold"/>
                                        <p:tgtEl>
                                          <p:spTgt spid="25"/>
                                        </p:tgtEl>
                                        <p:attrNameLst>
                                          <p:attrName>ppt_h</p:attrName>
                                        </p:attrNameLst>
                                      </p:cBhvr>
                                      <p:tavLst>
                                        <p:tav tm="0">
                                          <p:val>
                                            <p:fltVal val="0"/>
                                          </p:val>
                                        </p:tav>
                                        <p:tav tm="100000">
                                          <p:val>
                                            <p:strVal val="#ppt_h"/>
                                          </p:val>
                                        </p:tav>
                                      </p:tavLst>
                                    </p:anim>
                                    <p:animEffect transition="in" filter="fade">
                                      <p:cBhvr>
                                        <p:cTn id="35" dur="500"/>
                                        <p:tgtEl>
                                          <p:spTgt spid="25"/>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26"/>
                                        </p:tgtEl>
                                        <p:attrNameLst>
                                          <p:attrName>style.visibility</p:attrName>
                                        </p:attrNameLst>
                                      </p:cBhvr>
                                      <p:to>
                                        <p:strVal val="visible"/>
                                      </p:to>
                                    </p:set>
                                    <p:anim calcmode="lin" valueType="num">
                                      <p:cBhvr>
                                        <p:cTn id="40" dur="500" fill="hold"/>
                                        <p:tgtEl>
                                          <p:spTgt spid="26"/>
                                        </p:tgtEl>
                                        <p:attrNameLst>
                                          <p:attrName>ppt_w</p:attrName>
                                        </p:attrNameLst>
                                      </p:cBhvr>
                                      <p:tavLst>
                                        <p:tav tm="0">
                                          <p:val>
                                            <p:fltVal val="0"/>
                                          </p:val>
                                        </p:tav>
                                        <p:tav tm="100000">
                                          <p:val>
                                            <p:strVal val="#ppt_w"/>
                                          </p:val>
                                        </p:tav>
                                      </p:tavLst>
                                    </p:anim>
                                    <p:anim calcmode="lin" valueType="num">
                                      <p:cBhvr>
                                        <p:cTn id="41" dur="500" fill="hold"/>
                                        <p:tgtEl>
                                          <p:spTgt spid="26"/>
                                        </p:tgtEl>
                                        <p:attrNameLst>
                                          <p:attrName>ppt_h</p:attrName>
                                        </p:attrNameLst>
                                      </p:cBhvr>
                                      <p:tavLst>
                                        <p:tav tm="0">
                                          <p:val>
                                            <p:fltVal val="0"/>
                                          </p:val>
                                        </p:tav>
                                        <p:tav tm="100000">
                                          <p:val>
                                            <p:strVal val="#ppt_h"/>
                                          </p:val>
                                        </p:tav>
                                      </p:tavLst>
                                    </p:anim>
                                    <p:animEffect transition="in" filter="fade">
                                      <p:cBhvr>
                                        <p:cTn id="42" dur="500"/>
                                        <p:tgtEl>
                                          <p:spTgt spid="26"/>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27"/>
                                        </p:tgtEl>
                                        <p:attrNameLst>
                                          <p:attrName>style.visibility</p:attrName>
                                        </p:attrNameLst>
                                      </p:cBhvr>
                                      <p:to>
                                        <p:strVal val="visible"/>
                                      </p:to>
                                    </p:set>
                                    <p:anim calcmode="lin" valueType="num">
                                      <p:cBhvr>
                                        <p:cTn id="47" dur="500" fill="hold"/>
                                        <p:tgtEl>
                                          <p:spTgt spid="27"/>
                                        </p:tgtEl>
                                        <p:attrNameLst>
                                          <p:attrName>ppt_w</p:attrName>
                                        </p:attrNameLst>
                                      </p:cBhvr>
                                      <p:tavLst>
                                        <p:tav tm="0">
                                          <p:val>
                                            <p:fltVal val="0"/>
                                          </p:val>
                                        </p:tav>
                                        <p:tav tm="100000">
                                          <p:val>
                                            <p:strVal val="#ppt_w"/>
                                          </p:val>
                                        </p:tav>
                                      </p:tavLst>
                                    </p:anim>
                                    <p:anim calcmode="lin" valueType="num">
                                      <p:cBhvr>
                                        <p:cTn id="48" dur="500" fill="hold"/>
                                        <p:tgtEl>
                                          <p:spTgt spid="27"/>
                                        </p:tgtEl>
                                        <p:attrNameLst>
                                          <p:attrName>ppt_h</p:attrName>
                                        </p:attrNameLst>
                                      </p:cBhvr>
                                      <p:tavLst>
                                        <p:tav tm="0">
                                          <p:val>
                                            <p:fltVal val="0"/>
                                          </p:val>
                                        </p:tav>
                                        <p:tav tm="100000">
                                          <p:val>
                                            <p:strVal val="#ppt_h"/>
                                          </p:val>
                                        </p:tav>
                                      </p:tavLst>
                                    </p:anim>
                                    <p:animEffect transition="in" filter="fade">
                                      <p:cBhvr>
                                        <p:cTn id="49" dur="500"/>
                                        <p:tgtEl>
                                          <p:spTgt spid="27"/>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28"/>
                                        </p:tgtEl>
                                        <p:attrNameLst>
                                          <p:attrName>style.visibility</p:attrName>
                                        </p:attrNameLst>
                                      </p:cBhvr>
                                      <p:to>
                                        <p:strVal val="visible"/>
                                      </p:to>
                                    </p:set>
                                    <p:anim calcmode="lin" valueType="num">
                                      <p:cBhvr>
                                        <p:cTn id="54" dur="500" fill="hold"/>
                                        <p:tgtEl>
                                          <p:spTgt spid="28"/>
                                        </p:tgtEl>
                                        <p:attrNameLst>
                                          <p:attrName>ppt_w</p:attrName>
                                        </p:attrNameLst>
                                      </p:cBhvr>
                                      <p:tavLst>
                                        <p:tav tm="0">
                                          <p:val>
                                            <p:fltVal val="0"/>
                                          </p:val>
                                        </p:tav>
                                        <p:tav tm="100000">
                                          <p:val>
                                            <p:strVal val="#ppt_w"/>
                                          </p:val>
                                        </p:tav>
                                      </p:tavLst>
                                    </p:anim>
                                    <p:anim calcmode="lin" valueType="num">
                                      <p:cBhvr>
                                        <p:cTn id="55" dur="500" fill="hold"/>
                                        <p:tgtEl>
                                          <p:spTgt spid="28"/>
                                        </p:tgtEl>
                                        <p:attrNameLst>
                                          <p:attrName>ppt_h</p:attrName>
                                        </p:attrNameLst>
                                      </p:cBhvr>
                                      <p:tavLst>
                                        <p:tav tm="0">
                                          <p:val>
                                            <p:fltVal val="0"/>
                                          </p:val>
                                        </p:tav>
                                        <p:tav tm="100000">
                                          <p:val>
                                            <p:strVal val="#ppt_h"/>
                                          </p:val>
                                        </p:tav>
                                      </p:tavLst>
                                    </p:anim>
                                    <p:animEffect transition="in" filter="fade">
                                      <p:cBhvr>
                                        <p:cTn id="56" dur="500"/>
                                        <p:tgtEl>
                                          <p:spTgt spid="28"/>
                                        </p:tgtEl>
                                      </p:cBhvr>
                                    </p:animEffect>
                                  </p:childTnLst>
                                </p:cTn>
                              </p:par>
                            </p:childTnLst>
                          </p:cTn>
                        </p:par>
                      </p:childTnLst>
                    </p:cTn>
                  </p:par>
                  <p:par>
                    <p:cTn id="57" fill="hold">
                      <p:stCondLst>
                        <p:cond delay="indefinite"/>
                      </p:stCondLst>
                      <p:childTnLst>
                        <p:par>
                          <p:cTn id="58" fill="hold">
                            <p:stCondLst>
                              <p:cond delay="0"/>
                            </p:stCondLst>
                            <p:childTnLst>
                              <p:par>
                                <p:cTn id="59" presetID="53" presetClass="entr" presetSubtype="16" fill="hold" grpId="0" nodeType="clickEffect">
                                  <p:stCondLst>
                                    <p:cond delay="0"/>
                                  </p:stCondLst>
                                  <p:childTnLst>
                                    <p:set>
                                      <p:cBhvr>
                                        <p:cTn id="60" dur="1" fill="hold">
                                          <p:stCondLst>
                                            <p:cond delay="0"/>
                                          </p:stCondLst>
                                        </p:cTn>
                                        <p:tgtEl>
                                          <p:spTgt spid="29"/>
                                        </p:tgtEl>
                                        <p:attrNameLst>
                                          <p:attrName>style.visibility</p:attrName>
                                        </p:attrNameLst>
                                      </p:cBhvr>
                                      <p:to>
                                        <p:strVal val="visible"/>
                                      </p:to>
                                    </p:set>
                                    <p:anim calcmode="lin" valueType="num">
                                      <p:cBhvr>
                                        <p:cTn id="61" dur="500" fill="hold"/>
                                        <p:tgtEl>
                                          <p:spTgt spid="29"/>
                                        </p:tgtEl>
                                        <p:attrNameLst>
                                          <p:attrName>ppt_w</p:attrName>
                                        </p:attrNameLst>
                                      </p:cBhvr>
                                      <p:tavLst>
                                        <p:tav tm="0">
                                          <p:val>
                                            <p:fltVal val="0"/>
                                          </p:val>
                                        </p:tav>
                                        <p:tav tm="100000">
                                          <p:val>
                                            <p:strVal val="#ppt_w"/>
                                          </p:val>
                                        </p:tav>
                                      </p:tavLst>
                                    </p:anim>
                                    <p:anim calcmode="lin" valueType="num">
                                      <p:cBhvr>
                                        <p:cTn id="62" dur="500" fill="hold"/>
                                        <p:tgtEl>
                                          <p:spTgt spid="29"/>
                                        </p:tgtEl>
                                        <p:attrNameLst>
                                          <p:attrName>ppt_h</p:attrName>
                                        </p:attrNameLst>
                                      </p:cBhvr>
                                      <p:tavLst>
                                        <p:tav tm="0">
                                          <p:val>
                                            <p:fltVal val="0"/>
                                          </p:val>
                                        </p:tav>
                                        <p:tav tm="100000">
                                          <p:val>
                                            <p:strVal val="#ppt_h"/>
                                          </p:val>
                                        </p:tav>
                                      </p:tavLst>
                                    </p:anim>
                                    <p:animEffect transition="in" filter="fade">
                                      <p:cBhvr>
                                        <p:cTn id="63" dur="500"/>
                                        <p:tgtEl>
                                          <p:spTgt spid="29"/>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30"/>
                                        </p:tgtEl>
                                        <p:attrNameLst>
                                          <p:attrName>style.visibility</p:attrName>
                                        </p:attrNameLst>
                                      </p:cBhvr>
                                      <p:to>
                                        <p:strVal val="visible"/>
                                      </p:to>
                                    </p:set>
                                    <p:anim calcmode="lin" valueType="num">
                                      <p:cBhvr>
                                        <p:cTn id="68" dur="500" fill="hold"/>
                                        <p:tgtEl>
                                          <p:spTgt spid="30"/>
                                        </p:tgtEl>
                                        <p:attrNameLst>
                                          <p:attrName>ppt_w</p:attrName>
                                        </p:attrNameLst>
                                      </p:cBhvr>
                                      <p:tavLst>
                                        <p:tav tm="0">
                                          <p:val>
                                            <p:fltVal val="0"/>
                                          </p:val>
                                        </p:tav>
                                        <p:tav tm="100000">
                                          <p:val>
                                            <p:strVal val="#ppt_w"/>
                                          </p:val>
                                        </p:tav>
                                      </p:tavLst>
                                    </p:anim>
                                    <p:anim calcmode="lin" valueType="num">
                                      <p:cBhvr>
                                        <p:cTn id="69" dur="500" fill="hold"/>
                                        <p:tgtEl>
                                          <p:spTgt spid="30"/>
                                        </p:tgtEl>
                                        <p:attrNameLst>
                                          <p:attrName>ppt_h</p:attrName>
                                        </p:attrNameLst>
                                      </p:cBhvr>
                                      <p:tavLst>
                                        <p:tav tm="0">
                                          <p:val>
                                            <p:fltVal val="0"/>
                                          </p:val>
                                        </p:tav>
                                        <p:tav tm="100000">
                                          <p:val>
                                            <p:strVal val="#ppt_h"/>
                                          </p:val>
                                        </p:tav>
                                      </p:tavLst>
                                    </p:anim>
                                    <p:animEffect transition="in" filter="fade">
                                      <p:cBhvr>
                                        <p:cTn id="70" dur="500"/>
                                        <p:tgtEl>
                                          <p:spTgt spid="30"/>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31"/>
                                        </p:tgtEl>
                                        <p:attrNameLst>
                                          <p:attrName>style.visibility</p:attrName>
                                        </p:attrNameLst>
                                      </p:cBhvr>
                                      <p:to>
                                        <p:strVal val="visible"/>
                                      </p:to>
                                    </p:set>
                                    <p:anim calcmode="lin" valueType="num">
                                      <p:cBhvr>
                                        <p:cTn id="75" dur="500" fill="hold"/>
                                        <p:tgtEl>
                                          <p:spTgt spid="31"/>
                                        </p:tgtEl>
                                        <p:attrNameLst>
                                          <p:attrName>ppt_w</p:attrName>
                                        </p:attrNameLst>
                                      </p:cBhvr>
                                      <p:tavLst>
                                        <p:tav tm="0">
                                          <p:val>
                                            <p:fltVal val="0"/>
                                          </p:val>
                                        </p:tav>
                                        <p:tav tm="100000">
                                          <p:val>
                                            <p:strVal val="#ppt_w"/>
                                          </p:val>
                                        </p:tav>
                                      </p:tavLst>
                                    </p:anim>
                                    <p:anim calcmode="lin" valueType="num">
                                      <p:cBhvr>
                                        <p:cTn id="76" dur="500" fill="hold"/>
                                        <p:tgtEl>
                                          <p:spTgt spid="31"/>
                                        </p:tgtEl>
                                        <p:attrNameLst>
                                          <p:attrName>ppt_h</p:attrName>
                                        </p:attrNameLst>
                                      </p:cBhvr>
                                      <p:tavLst>
                                        <p:tav tm="0">
                                          <p:val>
                                            <p:fltVal val="0"/>
                                          </p:val>
                                        </p:tav>
                                        <p:tav tm="100000">
                                          <p:val>
                                            <p:strVal val="#ppt_h"/>
                                          </p:val>
                                        </p:tav>
                                      </p:tavLst>
                                    </p:anim>
                                    <p:animEffect transition="in" filter="fade">
                                      <p:cBhvr>
                                        <p:cTn id="77" dur="500"/>
                                        <p:tgtEl>
                                          <p:spTgt spid="31"/>
                                        </p:tgtEl>
                                      </p:cBhvr>
                                    </p:animEffect>
                                  </p:childTnLst>
                                </p:cTn>
                              </p:par>
                            </p:childTnLst>
                          </p:cTn>
                        </p:par>
                      </p:childTnLst>
                    </p:cTn>
                  </p:par>
                  <p:par>
                    <p:cTn id="78" fill="hold">
                      <p:stCondLst>
                        <p:cond delay="indefinite"/>
                      </p:stCondLst>
                      <p:childTnLst>
                        <p:par>
                          <p:cTn id="79" fill="hold">
                            <p:stCondLst>
                              <p:cond delay="0"/>
                            </p:stCondLst>
                            <p:childTnLst>
                              <p:par>
                                <p:cTn id="80" presetID="53" presetClass="entr" presetSubtype="16" fill="hold" grpId="0" nodeType="clickEffect">
                                  <p:stCondLst>
                                    <p:cond delay="0"/>
                                  </p:stCondLst>
                                  <p:childTnLst>
                                    <p:set>
                                      <p:cBhvr>
                                        <p:cTn id="81" dur="1" fill="hold">
                                          <p:stCondLst>
                                            <p:cond delay="0"/>
                                          </p:stCondLst>
                                        </p:cTn>
                                        <p:tgtEl>
                                          <p:spTgt spid="32"/>
                                        </p:tgtEl>
                                        <p:attrNameLst>
                                          <p:attrName>style.visibility</p:attrName>
                                        </p:attrNameLst>
                                      </p:cBhvr>
                                      <p:to>
                                        <p:strVal val="visible"/>
                                      </p:to>
                                    </p:set>
                                    <p:anim calcmode="lin" valueType="num">
                                      <p:cBhvr>
                                        <p:cTn id="82" dur="500" fill="hold"/>
                                        <p:tgtEl>
                                          <p:spTgt spid="32"/>
                                        </p:tgtEl>
                                        <p:attrNameLst>
                                          <p:attrName>ppt_w</p:attrName>
                                        </p:attrNameLst>
                                      </p:cBhvr>
                                      <p:tavLst>
                                        <p:tav tm="0">
                                          <p:val>
                                            <p:fltVal val="0"/>
                                          </p:val>
                                        </p:tav>
                                        <p:tav tm="100000">
                                          <p:val>
                                            <p:strVal val="#ppt_w"/>
                                          </p:val>
                                        </p:tav>
                                      </p:tavLst>
                                    </p:anim>
                                    <p:anim calcmode="lin" valueType="num">
                                      <p:cBhvr>
                                        <p:cTn id="83" dur="500" fill="hold"/>
                                        <p:tgtEl>
                                          <p:spTgt spid="32"/>
                                        </p:tgtEl>
                                        <p:attrNameLst>
                                          <p:attrName>ppt_h</p:attrName>
                                        </p:attrNameLst>
                                      </p:cBhvr>
                                      <p:tavLst>
                                        <p:tav tm="0">
                                          <p:val>
                                            <p:fltVal val="0"/>
                                          </p:val>
                                        </p:tav>
                                        <p:tav tm="100000">
                                          <p:val>
                                            <p:strVal val="#ppt_h"/>
                                          </p:val>
                                        </p:tav>
                                      </p:tavLst>
                                    </p:anim>
                                    <p:animEffect transition="in" filter="fade">
                                      <p:cBhvr>
                                        <p:cTn id="84"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C505AFA5-090D-6F41-33A0-A5CEA14B85C9}"/>
              </a:ext>
            </a:extLst>
          </p:cNvPr>
          <p:cNvSpPr/>
          <p:nvPr/>
        </p:nvSpPr>
        <p:spPr>
          <a:xfrm>
            <a:off x="457200" y="361951"/>
            <a:ext cx="11525250" cy="619125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pic>
        <p:nvPicPr>
          <p:cNvPr id="4" name="Picture 3">
            <a:extLst>
              <a:ext uri="{FF2B5EF4-FFF2-40B4-BE49-F238E27FC236}">
                <a16:creationId xmlns:a16="http://schemas.microsoft.com/office/drawing/2014/main" id="{13E6808F-0EC5-9785-B302-5C1F49A63F04}"/>
              </a:ext>
            </a:extLst>
          </p:cNvPr>
          <p:cNvPicPr>
            <a:picLocks noChangeAspect="1"/>
          </p:cNvPicPr>
          <p:nvPr/>
        </p:nvPicPr>
        <p:blipFill>
          <a:blip r:embed="rId4"/>
          <a:stretch>
            <a:fillRect/>
          </a:stretch>
        </p:blipFill>
        <p:spPr>
          <a:xfrm>
            <a:off x="900112" y="628650"/>
            <a:ext cx="923925" cy="952500"/>
          </a:xfrm>
          <a:prstGeom prst="rect">
            <a:avLst/>
          </a:prstGeom>
        </p:spPr>
      </p:pic>
      <p:sp>
        <p:nvSpPr>
          <p:cNvPr id="5" name="TextBox 4">
            <a:extLst>
              <a:ext uri="{FF2B5EF4-FFF2-40B4-BE49-F238E27FC236}">
                <a16:creationId xmlns:a16="http://schemas.microsoft.com/office/drawing/2014/main" id="{B763B7D4-3C97-847E-B5BF-14279522F59D}"/>
              </a:ext>
            </a:extLst>
          </p:cNvPr>
          <p:cNvSpPr txBox="1"/>
          <p:nvPr/>
        </p:nvSpPr>
        <p:spPr>
          <a:xfrm>
            <a:off x="1924050" y="552450"/>
            <a:ext cx="9601200" cy="1200329"/>
          </a:xfrm>
          <a:prstGeom prst="rect">
            <a:avLst/>
          </a:prstGeom>
          <a:noFill/>
        </p:spPr>
        <p:txBody>
          <a:bodyPr wrap="square" rtlCol="0">
            <a:spAutoFit/>
          </a:bodyPr>
          <a:lstStyle/>
          <a:p>
            <a:pPr algn="just"/>
            <a:r>
              <a:rPr lang="vi-VN" sz="2400" b="1" dirty="0">
                <a:latin typeface="Cambria" panose="02040503050406030204" pitchFamily="18" charset="0"/>
                <a:ea typeface="Cambria" panose="02040503050406030204" pitchFamily="18" charset="0"/>
              </a:rPr>
              <a:t>Khoảng cách từ Trái Đất, Sao Kim, Sao Thủy, Sao Hỏa đến Mặt Trời được biểu thị trong bảng bên. Hãy sắp xếp khoảng cách từ các hành tinh trên đến Mặt trời theo thứ tự từ gần nhất đến xa nhất.</a:t>
            </a:r>
            <a:endParaRPr lang="en-US" sz="2400" b="1" dirty="0">
              <a:latin typeface="Cambria" panose="02040503050406030204" pitchFamily="18" charset="0"/>
              <a:ea typeface="Cambria" panose="02040503050406030204" pitchFamily="18" charset="0"/>
            </a:endParaRPr>
          </a:p>
        </p:txBody>
      </p:sp>
      <p:pic>
        <p:nvPicPr>
          <p:cNvPr id="7" name="Picture 6">
            <a:extLst>
              <a:ext uri="{FF2B5EF4-FFF2-40B4-BE49-F238E27FC236}">
                <a16:creationId xmlns:a16="http://schemas.microsoft.com/office/drawing/2014/main" id="{5E1C9CE0-1E99-AB72-5AE1-685712788AAD}"/>
              </a:ext>
            </a:extLst>
          </p:cNvPr>
          <p:cNvPicPr>
            <a:picLocks noChangeAspect="1"/>
          </p:cNvPicPr>
          <p:nvPr/>
        </p:nvPicPr>
        <p:blipFill>
          <a:blip r:embed="rId5"/>
          <a:stretch>
            <a:fillRect/>
          </a:stretch>
        </p:blipFill>
        <p:spPr>
          <a:xfrm>
            <a:off x="6446690" y="2105025"/>
            <a:ext cx="5102372" cy="3910012"/>
          </a:xfrm>
          <a:prstGeom prst="rect">
            <a:avLst/>
          </a:prstGeom>
        </p:spPr>
      </p:pic>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03F1D938-D8C8-6A4A-8166-E7ED1D97C7ED}"/>
                  </a:ext>
                </a:extLst>
              </p:cNvPr>
              <p:cNvSpPr txBox="1"/>
              <p:nvPr/>
            </p:nvSpPr>
            <p:spPr>
              <a:xfrm>
                <a:off x="742951" y="2028825"/>
                <a:ext cx="5419724" cy="4755148"/>
              </a:xfrm>
              <a:prstGeom prst="rect">
                <a:avLst/>
              </a:prstGeom>
              <a:noFill/>
            </p:spPr>
            <p:txBody>
              <a:bodyPr wrap="square" rtlCol="0">
                <a:spAutoFit/>
              </a:bodyPr>
              <a:lstStyle/>
              <a:p>
                <a:pPr marL="0" marR="0" algn="just">
                  <a:spcBef>
                    <a:spcPts val="600"/>
                  </a:spcBef>
                  <a:spcAft>
                    <a:spcPts val="600"/>
                  </a:spcAft>
                </a:pPr>
                <a:r>
                  <a:rPr lang="vi-VN" sz="2800" b="1" i="1" dirty="0">
                    <a:solidFill>
                      <a:srgbClr val="FF0000"/>
                    </a:solidFill>
                    <a:effectLst/>
                    <a:latin typeface="Cambria" panose="02040503050406030204" pitchFamily="18" charset="0"/>
                    <a:ea typeface="Cambria" panose="02040503050406030204" pitchFamily="18" charset="0"/>
                    <a:cs typeface="Times New Roman" panose="02020603050405020304" pitchFamily="18" charset="0"/>
                  </a:rPr>
                  <a:t>Ta có: </a:t>
                </a:r>
                <a:endParaRPr lang="en-US" sz="2800" dirty="0">
                  <a:solidFill>
                    <a:srgbClr val="FF0000"/>
                  </a:solidFill>
                  <a:effectLst/>
                  <a:latin typeface="Cambria" panose="02040503050406030204" pitchFamily="18" charset="0"/>
                  <a:ea typeface="Cambria" panose="02040503050406030204" pitchFamily="18" charset="0"/>
                  <a:cs typeface="Times New Roman" panose="02020603050405020304" pitchFamily="18" charset="0"/>
                </a:endParaRPr>
              </a:p>
              <a:p>
                <a:pPr marL="0" marR="0" algn="just">
                  <a:spcBef>
                    <a:spcPts val="600"/>
                  </a:spcBef>
                  <a:spcAft>
                    <a:spcPts val="600"/>
                  </a:spcAft>
                </a:pPr>
                <a:r>
                  <a:rPr lang="vi-VN" sz="2800" b="1" dirty="0">
                    <a:solidFill>
                      <a:srgbClr val="FF0000"/>
                    </a:solidFill>
                    <a:effectLst/>
                    <a:latin typeface="Cambria" panose="02040503050406030204" pitchFamily="18" charset="0"/>
                    <a:ea typeface="Cambria" panose="02040503050406030204" pitchFamily="18" charset="0"/>
                    <a:cs typeface="Times New Roman" panose="02020603050405020304" pitchFamily="18" charset="0"/>
                  </a:rPr>
                  <a:t>57 910 000 &lt; 108 000 000 &lt; 149 600 000 &lt; 227 700 000</a:t>
                </a:r>
                <a:endParaRPr lang="en-US" sz="2800" b="1" dirty="0">
                  <a:solidFill>
                    <a:srgbClr val="FF0000"/>
                  </a:solidFill>
                  <a:effectLst/>
                  <a:latin typeface="Cambria" panose="02040503050406030204" pitchFamily="18" charset="0"/>
                  <a:ea typeface="Cambria" panose="02040503050406030204" pitchFamily="18" charset="0"/>
                  <a:cs typeface="Times New Roman" panose="02020603050405020304" pitchFamily="18" charset="0"/>
                </a:endParaRPr>
              </a:p>
              <a:p>
                <a:pPr marL="0" marR="0" algn="just">
                  <a:spcBef>
                    <a:spcPts val="600"/>
                  </a:spcBef>
                  <a:spcAft>
                    <a:spcPts val="600"/>
                  </a:spcAft>
                </a:pPr>
                <a14:m>
                  <m:oMath xmlns:m="http://schemas.openxmlformats.org/officeDocument/2006/math">
                    <m:r>
                      <a:rPr lang="vi-VN" sz="2800"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m:t>
                    </m:r>
                  </m:oMath>
                </a14:m>
                <a:r>
                  <a:rPr lang="vi-VN" sz="2800" dirty="0">
                    <a:solidFill>
                      <a:srgbClr val="FF0000"/>
                    </a:solidFill>
                    <a:effectLst/>
                    <a:latin typeface="Cambria" panose="02040503050406030204" pitchFamily="18" charset="0"/>
                    <a:ea typeface="Cambria" panose="02040503050406030204" pitchFamily="18" charset="0"/>
                    <a:cs typeface="Times New Roman" panose="02020603050405020304" pitchFamily="18" charset="0"/>
                  </a:rPr>
                  <a:t> Vậy khoảng cách từ các hành tinh đến Mặt trời theo thứ tự từ gần nhất đến xa nhất là:</a:t>
                </a:r>
                <a:endParaRPr lang="en-US" sz="2800" dirty="0">
                  <a:solidFill>
                    <a:srgbClr val="FF0000"/>
                  </a:solidFill>
                  <a:effectLst/>
                  <a:latin typeface="Cambria" panose="02040503050406030204" pitchFamily="18" charset="0"/>
                  <a:ea typeface="Cambria" panose="02040503050406030204" pitchFamily="18" charset="0"/>
                  <a:cs typeface="Times New Roman" panose="02020603050405020304" pitchFamily="18" charset="0"/>
                </a:endParaRPr>
              </a:p>
              <a:p>
                <a:pPr marL="0" marR="0" algn="just">
                  <a:spcBef>
                    <a:spcPts val="600"/>
                  </a:spcBef>
                  <a:spcAft>
                    <a:spcPts val="600"/>
                  </a:spcAft>
                </a:pPr>
                <a:r>
                  <a:rPr lang="vi-VN" sz="3600" b="1" dirty="0">
                    <a:solidFill>
                      <a:srgbClr val="FF0000"/>
                    </a:solidFill>
                    <a:effectLst/>
                    <a:latin typeface="Cambria" panose="02040503050406030204" pitchFamily="18" charset="0"/>
                    <a:ea typeface="Cambria" panose="02040503050406030204" pitchFamily="18" charset="0"/>
                    <a:cs typeface="Times New Roman" panose="02020603050405020304" pitchFamily="18" charset="0"/>
                  </a:rPr>
                  <a:t>Sao Thủy, Sao Kim, Trái đất, Sao Hỏa.</a:t>
                </a:r>
                <a:endParaRPr lang="en-US" sz="3600" b="1" dirty="0">
                  <a:solidFill>
                    <a:srgbClr val="FF0000"/>
                  </a:solidFill>
                  <a:effectLst/>
                  <a:latin typeface="Cambria" panose="02040503050406030204" pitchFamily="18" charset="0"/>
                  <a:ea typeface="Cambria" panose="02040503050406030204" pitchFamily="18" charset="0"/>
                  <a:cs typeface="Times New Roman" panose="02020603050405020304" pitchFamily="18" charset="0"/>
                </a:endParaRPr>
              </a:p>
              <a:p>
                <a:endParaRPr lang="en-US" sz="2800" dirty="0">
                  <a:solidFill>
                    <a:srgbClr val="FF0000"/>
                  </a:solidFill>
                  <a:latin typeface="Cambria" panose="02040503050406030204" pitchFamily="18" charset="0"/>
                  <a:ea typeface="Cambria" panose="02040503050406030204" pitchFamily="18" charset="0"/>
                </a:endParaRPr>
              </a:p>
            </p:txBody>
          </p:sp>
        </mc:Choice>
        <mc:Fallback xmlns="">
          <p:sp>
            <p:nvSpPr>
              <p:cNvPr id="8" name="TextBox 7">
                <a:extLst>
                  <a:ext uri="{FF2B5EF4-FFF2-40B4-BE49-F238E27FC236}">
                    <a16:creationId xmlns:a16="http://schemas.microsoft.com/office/drawing/2014/main" id="{03F1D938-D8C8-6A4A-8166-E7ED1D97C7ED}"/>
                  </a:ext>
                </a:extLst>
              </p:cNvPr>
              <p:cNvSpPr txBox="1">
                <a:spLocks noRot="1" noChangeAspect="1" noMove="1" noResize="1" noEditPoints="1" noAdjustHandles="1" noChangeArrowheads="1" noChangeShapeType="1" noTextEdit="1"/>
              </p:cNvSpPr>
              <p:nvPr/>
            </p:nvSpPr>
            <p:spPr>
              <a:xfrm>
                <a:off x="742951" y="2028825"/>
                <a:ext cx="5419724" cy="4755148"/>
              </a:xfrm>
              <a:prstGeom prst="rect">
                <a:avLst/>
              </a:prstGeom>
              <a:blipFill>
                <a:blip r:embed="rId6"/>
                <a:stretch>
                  <a:fillRect l="-3487" t="-1410" r="-3375"/>
                </a:stretch>
              </a:blipFill>
            </p:spPr>
            <p:txBody>
              <a:bodyPr/>
              <a:lstStyle/>
              <a:p>
                <a:r>
                  <a:rPr lang="en-US">
                    <a:noFill/>
                  </a:rPr>
                  <a:t> </a:t>
                </a:r>
              </a:p>
            </p:txBody>
          </p:sp>
        </mc:Fallback>
      </mc:AlternateContent>
    </p:spTree>
    <p:extLst>
      <p:ext uri="{BB962C8B-B14F-4D97-AF65-F5344CB8AC3E}">
        <p14:creationId xmlns:p14="http://schemas.microsoft.com/office/powerpoint/2010/main" val="609949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8">
                                            <p:txEl>
                                              <p:pRg st="0" end="0"/>
                                            </p:txEl>
                                          </p:spTgt>
                                        </p:tgtEl>
                                        <p:attrNameLst>
                                          <p:attrName>style.visibility</p:attrName>
                                        </p:attrNameLst>
                                      </p:cBhvr>
                                      <p:to>
                                        <p:strVal val="visible"/>
                                      </p:to>
                                    </p:set>
                                    <p:animEffect transition="in" filter="wipe(down)">
                                      <p:cBhvr>
                                        <p:cTn id="18" dur="500"/>
                                        <p:tgtEl>
                                          <p:spTgt spid="8">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8">
                                            <p:txEl>
                                              <p:pRg st="1" end="1"/>
                                            </p:txEl>
                                          </p:spTgt>
                                        </p:tgtEl>
                                        <p:attrNameLst>
                                          <p:attrName>style.visibility</p:attrName>
                                        </p:attrNameLst>
                                      </p:cBhvr>
                                      <p:to>
                                        <p:strVal val="visible"/>
                                      </p:to>
                                    </p:set>
                                    <p:animEffect transition="in" filter="wipe(down)">
                                      <p:cBhvr>
                                        <p:cTn id="23" dur="500"/>
                                        <p:tgtEl>
                                          <p:spTgt spid="8">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8">
                                            <p:txEl>
                                              <p:pRg st="2" end="2"/>
                                            </p:txEl>
                                          </p:spTgt>
                                        </p:tgtEl>
                                        <p:attrNameLst>
                                          <p:attrName>style.visibility</p:attrName>
                                        </p:attrNameLst>
                                      </p:cBhvr>
                                      <p:to>
                                        <p:strVal val="visible"/>
                                      </p:to>
                                    </p:set>
                                    <p:animEffect transition="in" filter="wipe(down)">
                                      <p:cBhvr>
                                        <p:cTn id="28" dur="500"/>
                                        <p:tgtEl>
                                          <p:spTgt spid="8">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8">
                                            <p:txEl>
                                              <p:pRg st="3" end="3"/>
                                            </p:txEl>
                                          </p:spTgt>
                                        </p:tgtEl>
                                        <p:attrNameLst>
                                          <p:attrName>style.visibility</p:attrName>
                                        </p:attrNameLst>
                                      </p:cBhvr>
                                      <p:to>
                                        <p:strVal val="visible"/>
                                      </p:to>
                                    </p:set>
                                    <p:animEffect transition="in" filter="wipe(down)">
                                      <p:cBhvr>
                                        <p:cTn id="33"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video">
            <a:hlinkClick r:id="" action="ppaction://media"/>
            <a:extLst>
              <a:ext uri="{FF2B5EF4-FFF2-40B4-BE49-F238E27FC236}">
                <a16:creationId xmlns:a16="http://schemas.microsoft.com/office/drawing/2014/main" id="{7E336197-1BC7-4243-2C61-BDB1DFFCB30A}"/>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198361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677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A_图片 2" descr="图片包含 室内, 墙壁&#10;&#10;已生成高可信度的说明">
            <a:extLst>
              <a:ext uri="{FF2B5EF4-FFF2-40B4-BE49-F238E27FC236}">
                <a16:creationId xmlns:a16="http://schemas.microsoft.com/office/drawing/2014/main" id="{DAF78AF2-5672-4187-82A2-F537D39FE15F}"/>
              </a:ext>
            </a:extLst>
          </p:cNvPr>
          <p:cNvPicPr>
            <a:picLocks noChangeAspect="1"/>
          </p:cNvPicPr>
          <p:nvPr>
            <p:custDataLst>
              <p:tags r:id="rId1"/>
            </p:custDataLst>
          </p:nvPr>
        </p:nvPicPr>
        <p:blipFill>
          <a:blip r:embed="rId9">
            <a:extLst>
              <a:ext uri="{28A0092B-C50C-407E-A947-70E740481C1C}">
                <a14:useLocalDpi xmlns:a14="http://schemas.microsoft.com/office/drawing/2010/main" val="0"/>
              </a:ext>
            </a:extLst>
          </a:blip>
          <a:stretch>
            <a:fillRect/>
          </a:stretch>
        </p:blipFill>
        <p:spPr>
          <a:xfrm>
            <a:off x="3200400" y="-543196"/>
            <a:ext cx="8881756" cy="7501808"/>
          </a:xfrm>
          <a:prstGeom prst="rect">
            <a:avLst/>
          </a:prstGeom>
        </p:spPr>
      </p:pic>
      <p:sp>
        <p:nvSpPr>
          <p:cNvPr id="4" name="PA_文本框 3">
            <a:extLst>
              <a:ext uri="{FF2B5EF4-FFF2-40B4-BE49-F238E27FC236}">
                <a16:creationId xmlns:a16="http://schemas.microsoft.com/office/drawing/2014/main" id="{76460273-AAB3-4F92-9EE1-3B45598A35C4}"/>
              </a:ext>
            </a:extLst>
          </p:cNvPr>
          <p:cNvSpPr txBox="1"/>
          <p:nvPr>
            <p:custDataLst>
              <p:tags r:id="rId2"/>
            </p:custDataLst>
          </p:nvPr>
        </p:nvSpPr>
        <p:spPr>
          <a:xfrm>
            <a:off x="4483924" y="3055273"/>
            <a:ext cx="6875965" cy="1569660"/>
          </a:xfrm>
          <a:prstGeom prst="rect">
            <a:avLst/>
          </a:prstGeom>
          <a:noFill/>
        </p:spPr>
        <p:txBody>
          <a:bodyPr wrap="square" rtlCol="0">
            <a:spAutoFit/>
          </a:bodyPr>
          <a:lstStyle/>
          <a:p>
            <a:pPr marL="685800" marR="0" lvl="0" indent="-68580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altLang="zh-CN" sz="4800" b="1" i="0" u="none" strike="noStrike" kern="1200" cap="none" spc="0" normalizeH="0" baseline="0" noProof="0" dirty="0">
                <a:ln>
                  <a:noFill/>
                </a:ln>
                <a:solidFill>
                  <a:srgbClr val="44546A"/>
                </a:solidFill>
                <a:effectLst/>
                <a:uLnTx/>
                <a:uFillTx/>
                <a:latin typeface="Arial" panose="020F0502020204030204"/>
                <a:ea typeface="等线" panose="02010600030101010101" pitchFamily="2" charset="-122"/>
                <a:cs typeface="+mn-ea"/>
                <a:sym typeface="+mn-lt"/>
              </a:rPr>
              <a:t>Hoàn </a:t>
            </a:r>
            <a:r>
              <a:rPr kumimoji="0" lang="en-US" altLang="zh-CN" sz="4800" b="1" i="0" u="none" strike="noStrike" kern="1200" cap="none" spc="0" normalizeH="0" baseline="0" noProof="0" dirty="0" err="1">
                <a:ln>
                  <a:noFill/>
                </a:ln>
                <a:solidFill>
                  <a:srgbClr val="44546A"/>
                </a:solidFill>
                <a:effectLst/>
                <a:uLnTx/>
                <a:uFillTx/>
                <a:latin typeface="Arial" panose="020F0502020204030204"/>
                <a:ea typeface="等线" panose="02010600030101010101" pitchFamily="2" charset="-122"/>
                <a:cs typeface="+mn-ea"/>
                <a:sym typeface="+mn-lt"/>
              </a:rPr>
              <a:t>thành</a:t>
            </a:r>
            <a:r>
              <a:rPr kumimoji="0" lang="en-US" altLang="zh-CN" sz="4800" b="1" i="0" u="none" strike="noStrike" kern="1200" cap="none" spc="0" normalizeH="0" baseline="0" noProof="0" dirty="0">
                <a:ln>
                  <a:noFill/>
                </a:ln>
                <a:solidFill>
                  <a:srgbClr val="44546A"/>
                </a:solidFill>
                <a:effectLst/>
                <a:uLnTx/>
                <a:uFillTx/>
                <a:latin typeface="Arial" panose="020F0502020204030204"/>
                <a:ea typeface="等线" panose="02010600030101010101" pitchFamily="2" charset="-122"/>
                <a:cs typeface="+mn-ea"/>
                <a:sym typeface="+mn-lt"/>
              </a:rPr>
              <a:t> </a:t>
            </a:r>
            <a:r>
              <a:rPr kumimoji="0" lang="en-US" altLang="zh-CN" sz="4800" b="1" i="0" u="none" strike="noStrike" kern="1200" cap="none" spc="0" normalizeH="0" baseline="0" noProof="0" dirty="0" err="1">
                <a:ln>
                  <a:noFill/>
                </a:ln>
                <a:solidFill>
                  <a:srgbClr val="44546A"/>
                </a:solidFill>
                <a:effectLst/>
                <a:uLnTx/>
                <a:uFillTx/>
                <a:latin typeface="Arial" panose="020F0502020204030204"/>
                <a:ea typeface="等线" panose="02010600030101010101" pitchFamily="2" charset="-122"/>
                <a:cs typeface="+mn-ea"/>
                <a:sym typeface="+mn-lt"/>
              </a:rPr>
              <a:t>bài</a:t>
            </a:r>
            <a:r>
              <a:rPr kumimoji="0" lang="en-US" altLang="zh-CN" sz="4800" b="1" i="0" u="none" strike="noStrike" kern="1200" cap="none" spc="0" normalizeH="0" baseline="0" noProof="0" dirty="0">
                <a:ln>
                  <a:noFill/>
                </a:ln>
                <a:solidFill>
                  <a:srgbClr val="44546A"/>
                </a:solidFill>
                <a:effectLst/>
                <a:uLnTx/>
                <a:uFillTx/>
                <a:latin typeface="Arial" panose="020F0502020204030204"/>
                <a:ea typeface="等线" panose="02010600030101010101" pitchFamily="2" charset="-122"/>
                <a:cs typeface="+mn-ea"/>
                <a:sym typeface="+mn-lt"/>
              </a:rPr>
              <a:t> </a:t>
            </a:r>
            <a:r>
              <a:rPr kumimoji="0" lang="en-US" altLang="zh-CN" sz="4800" b="1" i="0" u="none" strike="noStrike" kern="1200" cap="none" spc="0" normalizeH="0" baseline="0" noProof="0" dirty="0" err="1">
                <a:ln>
                  <a:noFill/>
                </a:ln>
                <a:solidFill>
                  <a:srgbClr val="44546A"/>
                </a:solidFill>
                <a:effectLst/>
                <a:uLnTx/>
                <a:uFillTx/>
                <a:latin typeface="Arial" panose="020F0502020204030204"/>
                <a:ea typeface="等线" panose="02010600030101010101" pitchFamily="2" charset="-122"/>
                <a:cs typeface="+mn-ea"/>
                <a:sym typeface="+mn-lt"/>
              </a:rPr>
              <a:t>tập</a:t>
            </a:r>
            <a:r>
              <a:rPr kumimoji="0" lang="en-US" altLang="zh-CN" sz="4800" b="1" i="0" u="none" strike="noStrike" kern="1200" cap="none" spc="0" normalizeH="0" baseline="0" noProof="0" dirty="0">
                <a:ln>
                  <a:noFill/>
                </a:ln>
                <a:solidFill>
                  <a:srgbClr val="44546A"/>
                </a:solidFill>
                <a:effectLst/>
                <a:uLnTx/>
                <a:uFillTx/>
                <a:latin typeface="Arial" panose="020F0502020204030204"/>
                <a:ea typeface="等线" panose="02010600030101010101" pitchFamily="2" charset="-122"/>
                <a:cs typeface="+mn-ea"/>
                <a:sym typeface="+mn-lt"/>
              </a:rPr>
              <a:t>.</a:t>
            </a:r>
          </a:p>
          <a:p>
            <a:pPr marL="685800" marR="0" lvl="0" indent="-68580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altLang="zh-CN" sz="4800" b="1" i="0" u="none" strike="noStrike" kern="1200" cap="none" spc="0" normalizeH="0" baseline="0" noProof="0" dirty="0" err="1">
                <a:ln>
                  <a:noFill/>
                </a:ln>
                <a:solidFill>
                  <a:srgbClr val="44546A"/>
                </a:solidFill>
                <a:effectLst/>
                <a:uLnTx/>
                <a:uFillTx/>
                <a:latin typeface="Arial" panose="020F0502020204030204"/>
                <a:ea typeface="等线" panose="02010600030101010101" pitchFamily="2" charset="-122"/>
                <a:cs typeface="+mn-ea"/>
                <a:sym typeface="+mn-lt"/>
              </a:rPr>
              <a:t>Chuẩn</a:t>
            </a:r>
            <a:r>
              <a:rPr kumimoji="0" lang="en-US" altLang="zh-CN" sz="4800" b="1" i="0" u="none" strike="noStrike" kern="1200" cap="none" spc="0" normalizeH="0" baseline="0" noProof="0" dirty="0">
                <a:ln>
                  <a:noFill/>
                </a:ln>
                <a:solidFill>
                  <a:srgbClr val="44546A"/>
                </a:solidFill>
                <a:effectLst/>
                <a:uLnTx/>
                <a:uFillTx/>
                <a:latin typeface="Arial" panose="020F0502020204030204"/>
                <a:ea typeface="等线" panose="02010600030101010101" pitchFamily="2" charset="-122"/>
                <a:cs typeface="+mn-ea"/>
                <a:sym typeface="+mn-lt"/>
              </a:rPr>
              <a:t> </a:t>
            </a:r>
            <a:r>
              <a:rPr kumimoji="0" lang="en-US" altLang="zh-CN" sz="4800" b="1" i="0" u="none" strike="noStrike" kern="1200" cap="none" spc="0" normalizeH="0" baseline="0" noProof="0" dirty="0" err="1">
                <a:ln>
                  <a:noFill/>
                </a:ln>
                <a:solidFill>
                  <a:srgbClr val="44546A"/>
                </a:solidFill>
                <a:effectLst/>
                <a:uLnTx/>
                <a:uFillTx/>
                <a:latin typeface="Arial" panose="020F0502020204030204"/>
                <a:ea typeface="等线" panose="02010600030101010101" pitchFamily="2" charset="-122"/>
                <a:cs typeface="+mn-ea"/>
                <a:sym typeface="+mn-lt"/>
              </a:rPr>
              <a:t>bị</a:t>
            </a:r>
            <a:r>
              <a:rPr kumimoji="0" lang="en-US" altLang="zh-CN" sz="4800" b="1" i="0" u="none" strike="noStrike" kern="1200" cap="none" spc="0" normalizeH="0" baseline="0" noProof="0" dirty="0">
                <a:ln>
                  <a:noFill/>
                </a:ln>
                <a:solidFill>
                  <a:srgbClr val="44546A"/>
                </a:solidFill>
                <a:effectLst/>
                <a:uLnTx/>
                <a:uFillTx/>
                <a:latin typeface="Arial" panose="020F0502020204030204"/>
                <a:ea typeface="等线" panose="02010600030101010101" pitchFamily="2" charset="-122"/>
                <a:cs typeface="+mn-ea"/>
                <a:sym typeface="+mn-lt"/>
              </a:rPr>
              <a:t> </a:t>
            </a:r>
            <a:r>
              <a:rPr kumimoji="0" lang="en-US" altLang="zh-CN" sz="4800" b="1" i="0" u="none" strike="noStrike" kern="1200" cap="none" spc="0" normalizeH="0" baseline="0" noProof="0" dirty="0" err="1">
                <a:ln>
                  <a:noFill/>
                </a:ln>
                <a:solidFill>
                  <a:srgbClr val="44546A"/>
                </a:solidFill>
                <a:effectLst/>
                <a:uLnTx/>
                <a:uFillTx/>
                <a:latin typeface="Arial" panose="020F0502020204030204"/>
                <a:ea typeface="等线" panose="02010600030101010101" pitchFamily="2" charset="-122"/>
                <a:cs typeface="+mn-ea"/>
                <a:sym typeface="+mn-lt"/>
              </a:rPr>
              <a:t>bài</a:t>
            </a:r>
            <a:r>
              <a:rPr kumimoji="0" lang="en-US" altLang="zh-CN" sz="4800" b="1" i="0" u="none" strike="noStrike" kern="1200" cap="none" spc="0" normalizeH="0" baseline="0" noProof="0" dirty="0">
                <a:ln>
                  <a:noFill/>
                </a:ln>
                <a:solidFill>
                  <a:srgbClr val="44546A"/>
                </a:solidFill>
                <a:effectLst/>
                <a:uLnTx/>
                <a:uFillTx/>
                <a:latin typeface="Arial" panose="020F0502020204030204"/>
                <a:ea typeface="等线" panose="02010600030101010101" pitchFamily="2" charset="-122"/>
                <a:cs typeface="+mn-ea"/>
                <a:sym typeface="+mn-lt"/>
              </a:rPr>
              <a:t> </a:t>
            </a:r>
            <a:r>
              <a:rPr kumimoji="0" lang="en-US" altLang="zh-CN" sz="4800" b="1" i="0" u="none" strike="noStrike" kern="1200" cap="none" spc="0" normalizeH="0" baseline="0" noProof="0" dirty="0" err="1">
                <a:ln>
                  <a:noFill/>
                </a:ln>
                <a:solidFill>
                  <a:srgbClr val="44546A"/>
                </a:solidFill>
                <a:effectLst/>
                <a:uLnTx/>
                <a:uFillTx/>
                <a:latin typeface="Arial" panose="020F0502020204030204"/>
                <a:ea typeface="等线" panose="02010600030101010101" pitchFamily="2" charset="-122"/>
                <a:cs typeface="+mn-ea"/>
                <a:sym typeface="+mn-lt"/>
              </a:rPr>
              <a:t>mới</a:t>
            </a:r>
            <a:r>
              <a:rPr kumimoji="0" lang="en-US" altLang="zh-CN" sz="4800" b="1" i="0" u="none" strike="noStrike" kern="1200" cap="none" spc="0" normalizeH="0" baseline="0" noProof="0" dirty="0">
                <a:ln>
                  <a:noFill/>
                </a:ln>
                <a:solidFill>
                  <a:srgbClr val="44546A"/>
                </a:solidFill>
                <a:effectLst/>
                <a:uLnTx/>
                <a:uFillTx/>
                <a:latin typeface="Arial" panose="020F0502020204030204"/>
                <a:ea typeface="等线" panose="02010600030101010101" pitchFamily="2" charset="-122"/>
                <a:cs typeface="+mn-ea"/>
                <a:sym typeface="+mn-lt"/>
              </a:rPr>
              <a:t>.</a:t>
            </a:r>
            <a:endParaRPr kumimoji="0" lang="zh-CN" altLang="en-US" sz="4800" b="1" i="0" u="none" strike="noStrike" kern="1200" cap="none" spc="0" normalizeH="0" baseline="0" noProof="0" dirty="0">
              <a:ln>
                <a:noFill/>
              </a:ln>
              <a:solidFill>
                <a:srgbClr val="44546A"/>
              </a:solidFill>
              <a:effectLst/>
              <a:uLnTx/>
              <a:uFillTx/>
              <a:latin typeface="Arial" panose="020F0502020204030204"/>
              <a:ea typeface="等线" panose="02010600030101010101" pitchFamily="2" charset="-122"/>
              <a:cs typeface="+mn-ea"/>
              <a:sym typeface="+mn-lt"/>
            </a:endParaRPr>
          </a:p>
        </p:txBody>
      </p:sp>
      <p:pic>
        <p:nvPicPr>
          <p:cNvPr id="10" name="PA_图片 9" descr="图片包含 轮子&#10;&#10;已生成高可信度的说明">
            <a:extLst>
              <a:ext uri="{FF2B5EF4-FFF2-40B4-BE49-F238E27FC236}">
                <a16:creationId xmlns:a16="http://schemas.microsoft.com/office/drawing/2014/main" id="{D5F1F651-9FA5-47BD-997E-6FEAE7741DCC}"/>
              </a:ext>
            </a:extLst>
          </p:cNvPr>
          <p:cNvPicPr>
            <a:picLocks noChangeAspect="1"/>
          </p:cNvPicPr>
          <p:nvPr>
            <p:custDataLst>
              <p:tags r:id="rId3"/>
            </p:custDataLst>
          </p:nvPr>
        </p:nvPicPr>
        <p:blipFill>
          <a:blip r:embed="rId10">
            <a:extLst>
              <a:ext uri="{28A0092B-C50C-407E-A947-70E740481C1C}">
                <a14:useLocalDpi xmlns:a14="http://schemas.microsoft.com/office/drawing/2010/main" val="0"/>
              </a:ext>
            </a:extLst>
          </a:blip>
          <a:stretch>
            <a:fillRect/>
          </a:stretch>
        </p:blipFill>
        <p:spPr>
          <a:xfrm>
            <a:off x="5502015" y="580146"/>
            <a:ext cx="5857875" cy="1428750"/>
          </a:xfrm>
          <a:prstGeom prst="rect">
            <a:avLst/>
          </a:prstGeom>
        </p:spPr>
      </p:pic>
      <p:pic>
        <p:nvPicPr>
          <p:cNvPr id="11" name="PA_图片 10">
            <a:extLst>
              <a:ext uri="{FF2B5EF4-FFF2-40B4-BE49-F238E27FC236}">
                <a16:creationId xmlns:a16="http://schemas.microsoft.com/office/drawing/2014/main" id="{14F921B8-30B6-493E-8118-A8686CBDB152}"/>
              </a:ext>
            </a:extLst>
          </p:cNvPr>
          <p:cNvPicPr>
            <a:picLocks noChangeAspect="1"/>
          </p:cNvPicPr>
          <p:nvPr>
            <p:custDataLst>
              <p:tags r:id="rId4"/>
            </p:custDataLst>
          </p:nvPr>
        </p:nvPicPr>
        <p:blipFill>
          <a:blip r:embed="rId11">
            <a:extLst>
              <a:ext uri="{28A0092B-C50C-407E-A947-70E740481C1C}">
                <a14:useLocalDpi xmlns:a14="http://schemas.microsoft.com/office/drawing/2010/main" val="0"/>
              </a:ext>
            </a:extLst>
          </a:blip>
          <a:stretch>
            <a:fillRect/>
          </a:stretch>
        </p:blipFill>
        <p:spPr>
          <a:xfrm>
            <a:off x="1734457" y="915336"/>
            <a:ext cx="2735943" cy="2735943"/>
          </a:xfrm>
          <a:prstGeom prst="rect">
            <a:avLst/>
          </a:prstGeom>
        </p:spPr>
      </p:pic>
      <p:sp>
        <p:nvSpPr>
          <p:cNvPr id="20" name="PA_文本框 3">
            <a:extLst>
              <a:ext uri="{FF2B5EF4-FFF2-40B4-BE49-F238E27FC236}">
                <a16:creationId xmlns:a16="http://schemas.microsoft.com/office/drawing/2014/main" id="{BAF0A1A5-5BC3-4FFA-8D6E-D5E6BE06B911}"/>
              </a:ext>
            </a:extLst>
          </p:cNvPr>
          <p:cNvSpPr txBox="1"/>
          <p:nvPr>
            <p:custDataLst>
              <p:tags r:id="rId5"/>
            </p:custDataLst>
          </p:nvPr>
        </p:nvSpPr>
        <p:spPr>
          <a:xfrm>
            <a:off x="6514925" y="-83127"/>
            <a:ext cx="2813961"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4800" b="1" i="0" u="none" strike="noStrike" kern="1200" cap="none" spc="0" normalizeH="0" baseline="0" noProof="0">
                <a:ln>
                  <a:noFill/>
                </a:ln>
                <a:solidFill>
                  <a:prstClr val="black"/>
                </a:solidFill>
                <a:effectLst/>
                <a:uLnTx/>
                <a:uFillTx/>
                <a:latin typeface="Arial" panose="020F0502020204030204"/>
                <a:ea typeface="等线" panose="02010600030101010101" pitchFamily="2" charset="-122"/>
                <a:cs typeface="+mn-ea"/>
                <a:sym typeface="+mn-lt"/>
              </a:rPr>
              <a:t>DẶN DÒ</a:t>
            </a:r>
            <a:endParaRPr kumimoji="0" lang="zh-CN" altLang="en-US" sz="4800" b="1" i="0" u="none" strike="noStrike" kern="1200" cap="none" spc="0" normalizeH="0" baseline="0" noProof="0" dirty="0">
              <a:ln>
                <a:noFill/>
              </a:ln>
              <a:solidFill>
                <a:prstClr val="black"/>
              </a:solidFill>
              <a:effectLst/>
              <a:uLnTx/>
              <a:uFillTx/>
              <a:latin typeface="Arial" panose="020F0502020204030204"/>
              <a:ea typeface="等线" panose="02010600030101010101" pitchFamily="2" charset="-122"/>
              <a:cs typeface="+mn-ea"/>
              <a:sym typeface="+mn-lt"/>
            </a:endParaRPr>
          </a:p>
        </p:txBody>
      </p:sp>
      <p:pic>
        <p:nvPicPr>
          <p:cNvPr id="5" name="Picture 4" descr="A picture containing toy, vector graphics&#10;&#10;Description automatically generated">
            <a:extLst>
              <a:ext uri="{FF2B5EF4-FFF2-40B4-BE49-F238E27FC236}">
                <a16:creationId xmlns:a16="http://schemas.microsoft.com/office/drawing/2014/main" id="{A431FE33-AF98-48A8-82AB-CC2AF699C73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90886" y="2398585"/>
            <a:ext cx="3753085" cy="4352968"/>
          </a:xfrm>
          <a:prstGeom prst="rect">
            <a:avLst/>
          </a:prstGeom>
        </p:spPr>
      </p:pic>
    </p:spTree>
    <p:extLst>
      <p:ext uri="{BB962C8B-B14F-4D97-AF65-F5344CB8AC3E}">
        <p14:creationId xmlns:p14="http://schemas.microsoft.com/office/powerpoint/2010/main" val="1995309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500"/>
                                        <p:tgtEl>
                                          <p:spTgt spid="11"/>
                                        </p:tgtEl>
                                      </p:cBhvr>
                                    </p:animEffect>
                                  </p:childTnLst>
                                </p:cTn>
                              </p:par>
                              <p:par>
                                <p:cTn id="10" presetID="42" presetClass="path" presetSubtype="0" accel="50000" decel="50000" fill="hold" nodeType="withEffect">
                                  <p:stCondLst>
                                    <p:cond delay="0"/>
                                  </p:stCondLst>
                                  <p:childTnLst>
                                    <p:animMotion origin="layout" path="M 2.91667E-6 -3.7037E-7 L -0.00326 0.85232 " pathEditMode="relative" rAng="0" ptsTypes="AA">
                                      <p:cBhvr>
                                        <p:cTn id="11" dur="2000" spd="-100000" fill="hold"/>
                                        <p:tgtEl>
                                          <p:spTgt spid="11"/>
                                        </p:tgtEl>
                                        <p:attrNameLst>
                                          <p:attrName>ppt_x</p:attrName>
                                          <p:attrName>ppt_y</p:attrName>
                                        </p:attrNameLst>
                                      </p:cBhvr>
                                      <p:rCtr x="-169" y="42616"/>
                                    </p:animMotion>
                                  </p:childTnLst>
                                </p:cTn>
                              </p:par>
                              <p:par>
                                <p:cTn id="12" presetID="47" presetClass="entr" presetSubtype="0" fill="hold" nodeType="withEffect">
                                  <p:stCondLst>
                                    <p:cond delay="55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par>
                          <p:cTn id="17" fill="hold">
                            <p:stCondLst>
                              <p:cond delay="2000"/>
                            </p:stCondLst>
                            <p:childTnLst>
                              <p:par>
                                <p:cTn id="18" presetID="42" presetClass="entr" presetSubtype="0"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1000"/>
                                        <p:tgtEl>
                                          <p:spTgt spid="10"/>
                                        </p:tgtEl>
                                      </p:cBhvr>
                                    </p:animEffect>
                                    <p:anim calcmode="lin" valueType="num">
                                      <p:cBhvr>
                                        <p:cTn id="21" dur="1000" fill="hold"/>
                                        <p:tgtEl>
                                          <p:spTgt spid="10"/>
                                        </p:tgtEl>
                                        <p:attrNameLst>
                                          <p:attrName>ppt_x</p:attrName>
                                        </p:attrNameLst>
                                      </p:cBhvr>
                                      <p:tavLst>
                                        <p:tav tm="0">
                                          <p:val>
                                            <p:strVal val="#ppt_x"/>
                                          </p:val>
                                        </p:tav>
                                        <p:tav tm="100000">
                                          <p:val>
                                            <p:strVal val="#ppt_x"/>
                                          </p:val>
                                        </p:tav>
                                      </p:tavLst>
                                    </p:anim>
                                    <p:anim calcmode="lin" valueType="num">
                                      <p:cBhvr>
                                        <p:cTn id="22" dur="1000" fill="hold"/>
                                        <p:tgtEl>
                                          <p:spTgt spid="10"/>
                                        </p:tgtEl>
                                        <p:attrNameLst>
                                          <p:attrName>ppt_y</p:attrName>
                                        </p:attrNameLst>
                                      </p:cBhvr>
                                      <p:tavLst>
                                        <p:tav tm="0">
                                          <p:val>
                                            <p:strVal val="#ppt_y+.1"/>
                                          </p:val>
                                        </p:tav>
                                        <p:tav tm="100000">
                                          <p:val>
                                            <p:strVal val="#ppt_y"/>
                                          </p:val>
                                        </p:tav>
                                      </p:tavLst>
                                    </p:anim>
                                  </p:childTnLst>
                                </p:cTn>
                              </p:par>
                            </p:childTnLst>
                          </p:cTn>
                        </p:par>
                        <p:par>
                          <p:cTn id="23" fill="hold">
                            <p:stCondLst>
                              <p:cond delay="3000"/>
                            </p:stCondLst>
                            <p:childTnLst>
                              <p:par>
                                <p:cTn id="24" presetID="1" presetClass="entr" presetSubtype="0" fill="hold" grpId="0" nodeType="afterEffect">
                                  <p:stCondLst>
                                    <p:cond delay="0"/>
                                  </p:stCondLst>
                                  <p:childTnLst>
                                    <p:set>
                                      <p:cBhvr>
                                        <p:cTn id="25"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0"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AF4F6"/>
        </a:solidFill>
        <a:effectLst/>
      </p:bgPr>
    </p:bg>
    <p:spTree>
      <p:nvGrpSpPr>
        <p:cNvPr id="1" name=""/>
        <p:cNvGrpSpPr/>
        <p:nvPr/>
      </p:nvGrpSpPr>
      <p:grpSpPr>
        <a:xfrm>
          <a:off x="0" y="0"/>
          <a:ext cx="0" cy="0"/>
          <a:chOff x="0" y="0"/>
          <a:chExt cx="0" cy="0"/>
        </a:xfrm>
      </p:grpSpPr>
      <p:pic>
        <p:nvPicPr>
          <p:cNvPr id="10" name="图片 9"/>
          <p:cNvPicPr>
            <a:picLocks noChangeAspect="1"/>
          </p:cNvPicPr>
          <p:nvPr/>
        </p:nvPicPr>
        <p:blipFill>
          <a:blip r:embed="rId6">
            <a:extLst>
              <a:ext uri="{28A0092B-C50C-407E-A947-70E740481C1C}">
                <a14:useLocalDpi xmlns:a14="http://schemas.microsoft.com/office/drawing/2010/main" val="0"/>
              </a:ext>
            </a:extLst>
          </a:blip>
          <a:srcRect/>
          <a:stretch/>
        </p:blipFill>
        <p:spPr>
          <a:xfrm>
            <a:off x="0" y="-57590"/>
            <a:ext cx="12192000" cy="6915590"/>
          </a:xfrm>
          <a:prstGeom prst="rect">
            <a:avLst/>
          </a:prstGeom>
        </p:spPr>
      </p:pic>
      <p:pic>
        <p:nvPicPr>
          <p:cNvPr id="4" name="PA_图片 3" descr="图片包含 室内, 墙壁&#10;&#10;已生成高可信度的说明">
            <a:extLst>
              <a:ext uri="{FF2B5EF4-FFF2-40B4-BE49-F238E27FC236}">
                <a16:creationId xmlns:a16="http://schemas.microsoft.com/office/drawing/2014/main" id="{8D2525DF-EC91-49FD-8A5E-5D6D548470D9}"/>
              </a:ext>
            </a:extLst>
          </p:cNvPr>
          <p:cNvPicPr>
            <a:picLocks noChangeAspect="1"/>
          </p:cNvPicPr>
          <p:nvPr>
            <p:custDataLst>
              <p:tags r:id="rId1"/>
            </p:custDataLst>
          </p:nvPr>
        </p:nvPicPr>
        <p:blipFill>
          <a:blip r:embed="rId7">
            <a:extLst>
              <a:ext uri="{28A0092B-C50C-407E-A947-70E740481C1C}">
                <a14:useLocalDpi xmlns:a14="http://schemas.microsoft.com/office/drawing/2010/main" val="0"/>
              </a:ext>
            </a:extLst>
          </a:blip>
          <a:stretch>
            <a:fillRect/>
          </a:stretch>
        </p:blipFill>
        <p:spPr>
          <a:xfrm>
            <a:off x="1108741" y="566348"/>
            <a:ext cx="5655905" cy="5571067"/>
          </a:xfrm>
          <a:prstGeom prst="rect">
            <a:avLst/>
          </a:prstGeom>
        </p:spPr>
      </p:pic>
      <p:pic>
        <p:nvPicPr>
          <p:cNvPr id="8" name="PA_图片 7">
            <a:extLst>
              <a:ext uri="{FF2B5EF4-FFF2-40B4-BE49-F238E27FC236}">
                <a16:creationId xmlns:a16="http://schemas.microsoft.com/office/drawing/2014/main" id="{4E6A7D94-9D5A-4174-9759-4049DB7E3B79}"/>
              </a:ext>
            </a:extLst>
          </p:cNvPr>
          <p:cNvPicPr>
            <a:picLocks noChangeAspect="1"/>
          </p:cNvPicPr>
          <p:nvPr>
            <p:custDataLst>
              <p:tags r:id="rId2"/>
            </p:custDataLst>
          </p:nvPr>
        </p:nvPicPr>
        <p:blipFill>
          <a:blip r:embed="rId8">
            <a:extLst>
              <a:ext uri="{28A0092B-C50C-407E-A947-70E740481C1C}">
                <a14:useLocalDpi xmlns:a14="http://schemas.microsoft.com/office/drawing/2010/main" val="0"/>
              </a:ext>
            </a:extLst>
          </a:blip>
          <a:stretch>
            <a:fillRect/>
          </a:stretch>
        </p:blipFill>
        <p:spPr>
          <a:xfrm>
            <a:off x="6926615" y="1041356"/>
            <a:ext cx="5818605" cy="5518590"/>
          </a:xfrm>
          <a:prstGeom prst="rect">
            <a:avLst/>
          </a:prstGeom>
        </p:spPr>
      </p:pic>
      <p:sp>
        <p:nvSpPr>
          <p:cNvPr id="11" name="PA_文本框 9">
            <a:extLst>
              <a:ext uri="{FF2B5EF4-FFF2-40B4-BE49-F238E27FC236}">
                <a16:creationId xmlns:a16="http://schemas.microsoft.com/office/drawing/2014/main" id="{43D0CBEF-A556-4510-A5AB-0C997C797271}"/>
              </a:ext>
            </a:extLst>
          </p:cNvPr>
          <p:cNvSpPr txBox="1"/>
          <p:nvPr>
            <p:custDataLst>
              <p:tags r:id="rId3"/>
            </p:custDataLst>
          </p:nvPr>
        </p:nvSpPr>
        <p:spPr>
          <a:xfrm>
            <a:off x="2587255" y="886363"/>
            <a:ext cx="3026115"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a:ln>
                  <a:noFill/>
                </a:ln>
                <a:solidFill>
                  <a:srgbClr val="44546A"/>
                </a:solidFill>
                <a:effectLst/>
                <a:uLnTx/>
                <a:uFillTx/>
                <a:latin typeface="Calibri" panose="020F0502020204030204" pitchFamily="34" charset="0"/>
                <a:ea typeface="等线" panose="02010600030101010101" pitchFamily="2" charset="-122"/>
                <a:cs typeface="Calibri" panose="020F0502020204030204" pitchFamily="34" charset="0"/>
                <a:sym typeface="+mn-lt"/>
              </a:rPr>
              <a:t>Trò</a:t>
            </a:r>
            <a:r>
              <a:rPr kumimoji="0" lang="en-US" altLang="zh-CN" sz="3600" b="1" i="0" u="none" strike="noStrike" kern="1200" cap="none" spc="0" normalizeH="0" baseline="0" noProof="0" dirty="0">
                <a:ln>
                  <a:noFill/>
                </a:ln>
                <a:solidFill>
                  <a:srgbClr val="44546A"/>
                </a:solidFill>
                <a:effectLst/>
                <a:uLnTx/>
                <a:uFillTx/>
                <a:latin typeface="Calibri" panose="020F0502020204030204" pitchFamily="34" charset="0"/>
                <a:ea typeface="等线" panose="02010600030101010101" pitchFamily="2" charset="-122"/>
                <a:cs typeface="Calibri" panose="020F0502020204030204" pitchFamily="34" charset="0"/>
                <a:sym typeface="+mn-lt"/>
              </a:rPr>
              <a:t> </a:t>
            </a:r>
            <a:r>
              <a:rPr kumimoji="0" lang="en-US" altLang="zh-CN" sz="3600" b="1" i="0" u="none" strike="noStrike" kern="1200" cap="none" spc="0" normalizeH="0" baseline="0" noProof="0" dirty="0" err="1">
                <a:ln>
                  <a:noFill/>
                </a:ln>
                <a:solidFill>
                  <a:srgbClr val="44546A"/>
                </a:solidFill>
                <a:effectLst/>
                <a:uLnTx/>
                <a:uFillTx/>
                <a:latin typeface="Calibri" panose="020F0502020204030204" pitchFamily="34" charset="0"/>
                <a:ea typeface="等线" panose="02010600030101010101" pitchFamily="2" charset="-122"/>
                <a:cs typeface="Calibri" panose="020F0502020204030204" pitchFamily="34" charset="0"/>
                <a:sym typeface="+mn-lt"/>
              </a:rPr>
              <a:t>chơi</a:t>
            </a:r>
            <a:endParaRPr kumimoji="0" lang="zh-CN" altLang="en-US" sz="3600" b="1" i="0" u="none" strike="noStrike" kern="1200" cap="none" spc="0" normalizeH="0" baseline="0" noProof="0" dirty="0">
              <a:ln>
                <a:noFill/>
              </a:ln>
              <a:solidFill>
                <a:srgbClr val="44546A"/>
              </a:solidFill>
              <a:effectLst/>
              <a:uLnTx/>
              <a:uFillTx/>
              <a:latin typeface="Calibri" panose="020F0502020204030204" pitchFamily="34" charset="0"/>
              <a:ea typeface="等线" panose="02010600030101010101" pitchFamily="2" charset="-122"/>
              <a:cs typeface="Calibri" panose="020F0502020204030204" pitchFamily="34" charset="0"/>
              <a:sym typeface="+mn-lt"/>
            </a:endParaRPr>
          </a:p>
        </p:txBody>
      </p:sp>
      <p:pic>
        <p:nvPicPr>
          <p:cNvPr id="2" name="Picture 1">
            <a:extLst>
              <a:ext uri="{FF2B5EF4-FFF2-40B4-BE49-F238E27FC236}">
                <a16:creationId xmlns:a16="http://schemas.microsoft.com/office/drawing/2014/main" id="{E8A28546-0C51-2453-BB8C-039EA86A3F2A}"/>
              </a:ext>
            </a:extLst>
          </p:cNvPr>
          <p:cNvPicPr>
            <a:picLocks noChangeAspect="1"/>
          </p:cNvPicPr>
          <p:nvPr/>
        </p:nvPicPr>
        <p:blipFill>
          <a:blip r:embed="rId9"/>
          <a:stretch>
            <a:fillRect/>
          </a:stretch>
        </p:blipFill>
        <p:spPr>
          <a:xfrm>
            <a:off x="1368681" y="2096869"/>
            <a:ext cx="5816088" cy="3578662"/>
          </a:xfrm>
          <a:prstGeom prst="rect">
            <a:avLst/>
          </a:prstGeom>
        </p:spPr>
      </p:pic>
    </p:spTree>
    <p:extLst>
      <p:ext uri="{BB962C8B-B14F-4D97-AF65-F5344CB8AC3E}">
        <p14:creationId xmlns:p14="http://schemas.microsoft.com/office/powerpoint/2010/main" val="1108021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1000"/>
                                        <p:tgtEl>
                                          <p:spTgt spid="11"/>
                                        </p:tgtEl>
                                      </p:cBhvr>
                                    </p:animEffect>
                                    <p:anim calcmode="lin" valueType="num">
                                      <p:cBhvr>
                                        <p:cTn id="19" dur="1000" fill="hold"/>
                                        <p:tgtEl>
                                          <p:spTgt spid="11"/>
                                        </p:tgtEl>
                                        <p:attrNameLst>
                                          <p:attrName>ppt_x</p:attrName>
                                        </p:attrNameLst>
                                      </p:cBhvr>
                                      <p:tavLst>
                                        <p:tav tm="0">
                                          <p:val>
                                            <p:strVal val="#ppt_x"/>
                                          </p:val>
                                        </p:tav>
                                        <p:tav tm="100000">
                                          <p:val>
                                            <p:strVal val="#ppt_x"/>
                                          </p:val>
                                        </p:tav>
                                      </p:tavLst>
                                    </p:anim>
                                    <p:anim calcmode="lin" valueType="num">
                                      <p:cBhvr>
                                        <p:cTn id="2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1000"/>
                                        <p:tgtEl>
                                          <p:spTgt spid="2"/>
                                        </p:tgtEl>
                                      </p:cBhvr>
                                    </p:animEffect>
                                    <p:anim calcmode="lin" valueType="num">
                                      <p:cBhvr>
                                        <p:cTn id="26" dur="1000" fill="hold"/>
                                        <p:tgtEl>
                                          <p:spTgt spid="2"/>
                                        </p:tgtEl>
                                        <p:attrNameLst>
                                          <p:attrName>ppt_x</p:attrName>
                                        </p:attrNameLst>
                                      </p:cBhvr>
                                      <p:tavLst>
                                        <p:tav tm="0">
                                          <p:val>
                                            <p:strVal val="#ppt_x"/>
                                          </p:val>
                                        </p:tav>
                                        <p:tav tm="100000">
                                          <p:val>
                                            <p:strVal val="#ppt_x"/>
                                          </p:val>
                                        </p:tav>
                                      </p:tavLst>
                                    </p:anim>
                                    <p:anim calcmode="lin" valueType="num">
                                      <p:cBhvr>
                                        <p:cTn id="2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A8E1E5"/>
        </a:solidFill>
        <a:effectLst/>
      </p:bgPr>
    </p:bg>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id="{446B253E-3ED3-46C9-8E91-1AB5E9959F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1556" y="-1359507"/>
            <a:ext cx="7397651" cy="5774343"/>
          </a:xfrm>
          <a:prstGeom prst="rect">
            <a:avLst/>
          </a:prstGeom>
        </p:spPr>
      </p:pic>
      <p:pic>
        <p:nvPicPr>
          <p:cNvPr id="11" name="图片 10">
            <a:extLst>
              <a:ext uri="{FF2B5EF4-FFF2-40B4-BE49-F238E27FC236}">
                <a16:creationId xmlns:a16="http://schemas.microsoft.com/office/drawing/2014/main" id="{2DDBB232-8298-41AA-8B24-30DDD942C3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85891" y="4414836"/>
            <a:ext cx="1170434" cy="1170434"/>
          </a:xfrm>
          <a:prstGeom prst="rect">
            <a:avLst/>
          </a:prstGeom>
        </p:spPr>
      </p:pic>
      <p:pic>
        <p:nvPicPr>
          <p:cNvPr id="5" name="图片 4">
            <a:extLst>
              <a:ext uri="{FF2B5EF4-FFF2-40B4-BE49-F238E27FC236}">
                <a16:creationId xmlns:a16="http://schemas.microsoft.com/office/drawing/2014/main" id="{23B19184-A05F-4803-A46C-DF429272D43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91674" y="-603155"/>
            <a:ext cx="9148887" cy="6858000"/>
          </a:xfrm>
          <a:prstGeom prst="rect">
            <a:avLst/>
          </a:prstGeom>
        </p:spPr>
      </p:pic>
      <p:pic>
        <p:nvPicPr>
          <p:cNvPr id="8" name="图片 7" descr="图片包含 玩偶, 玩具, 室内, 天空&#10;&#10;已生成极高可信度的说明">
            <a:extLst>
              <a:ext uri="{FF2B5EF4-FFF2-40B4-BE49-F238E27FC236}">
                <a16:creationId xmlns:a16="http://schemas.microsoft.com/office/drawing/2014/main" id="{900C375B-671B-4B15-9467-D9CDFE6318B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0949815">
            <a:off x="3414671" y="771360"/>
            <a:ext cx="3542059" cy="3542059"/>
          </a:xfrm>
          <a:prstGeom prst="rect">
            <a:avLst/>
          </a:prstGeom>
        </p:spPr>
      </p:pic>
      <p:pic>
        <p:nvPicPr>
          <p:cNvPr id="9" name="图片 8">
            <a:extLst>
              <a:ext uri="{FF2B5EF4-FFF2-40B4-BE49-F238E27FC236}">
                <a16:creationId xmlns:a16="http://schemas.microsoft.com/office/drawing/2014/main" id="{A17D3C97-37D2-4FFA-A37A-2F3EF075E3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09964" y="2538983"/>
            <a:ext cx="1170434" cy="1170434"/>
          </a:xfrm>
          <a:prstGeom prst="rect">
            <a:avLst/>
          </a:prstGeom>
        </p:spPr>
      </p:pic>
      <p:pic>
        <p:nvPicPr>
          <p:cNvPr id="10" name="图片 9">
            <a:extLst>
              <a:ext uri="{FF2B5EF4-FFF2-40B4-BE49-F238E27FC236}">
                <a16:creationId xmlns:a16="http://schemas.microsoft.com/office/drawing/2014/main" id="{AF9CB3A8-3DE2-4E44-BADE-D69DFE24F7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47039" y="672083"/>
            <a:ext cx="1170434" cy="1170434"/>
          </a:xfrm>
          <a:prstGeom prst="rect">
            <a:avLst/>
          </a:prstGeom>
        </p:spPr>
      </p:pic>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50372" y="3026490"/>
            <a:ext cx="3723621" cy="2425534"/>
          </a:xfrm>
          <a:prstGeom prst="rect">
            <a:avLst/>
          </a:prstGeom>
        </p:spPr>
      </p:pic>
      <p:grpSp>
        <p:nvGrpSpPr>
          <p:cNvPr id="14" name="组合 88">
            <a:extLst>
              <a:ext uri="{FF2B5EF4-FFF2-40B4-BE49-F238E27FC236}">
                <a16:creationId xmlns:a16="http://schemas.microsoft.com/office/drawing/2014/main" id="{13588FD3-E0AA-4498-B635-3A8780BE4DC3}"/>
              </a:ext>
            </a:extLst>
          </p:cNvPr>
          <p:cNvGrpSpPr/>
          <p:nvPr/>
        </p:nvGrpSpPr>
        <p:grpSpPr>
          <a:xfrm>
            <a:off x="-243155" y="5787097"/>
            <a:ext cx="12678310" cy="1942215"/>
            <a:chOff x="-178084" y="5403982"/>
            <a:chExt cx="12678310" cy="1942215"/>
          </a:xfrm>
        </p:grpSpPr>
        <p:pic>
          <p:nvPicPr>
            <p:cNvPr id="15" name="图片 84">
              <a:extLst>
                <a:ext uri="{FF2B5EF4-FFF2-40B4-BE49-F238E27FC236}">
                  <a16:creationId xmlns:a16="http://schemas.microsoft.com/office/drawing/2014/main" id="{CD3D52FC-2A35-44B3-BAB1-A234269B787F}"/>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23181" b="25562"/>
            <a:stretch>
              <a:fillRect/>
            </a:stretch>
          </p:blipFill>
          <p:spPr>
            <a:xfrm>
              <a:off x="-178084" y="5403982"/>
              <a:ext cx="3789186" cy="1942215"/>
            </a:xfrm>
            <a:prstGeom prst="rect">
              <a:avLst/>
            </a:prstGeom>
            <a:effectLst>
              <a:outerShdw blurRad="50800" dist="38100" dir="2700000" algn="tl" rotWithShape="0">
                <a:prstClr val="black">
                  <a:alpha val="40000"/>
                </a:prstClr>
              </a:outerShdw>
            </a:effectLst>
          </p:spPr>
        </p:pic>
        <p:pic>
          <p:nvPicPr>
            <p:cNvPr id="16" name="图片 85">
              <a:extLst>
                <a:ext uri="{FF2B5EF4-FFF2-40B4-BE49-F238E27FC236}">
                  <a16:creationId xmlns:a16="http://schemas.microsoft.com/office/drawing/2014/main" id="{0EE92E7C-F9AD-4D8B-89F7-C4073B95AE68}"/>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23181" b="25562"/>
            <a:stretch>
              <a:fillRect/>
            </a:stretch>
          </p:blipFill>
          <p:spPr>
            <a:xfrm>
              <a:off x="2688069" y="5403982"/>
              <a:ext cx="3789186" cy="1942215"/>
            </a:xfrm>
            <a:prstGeom prst="rect">
              <a:avLst/>
            </a:prstGeom>
            <a:effectLst>
              <a:outerShdw blurRad="50800" dist="38100" dir="2700000" algn="tl" rotWithShape="0">
                <a:prstClr val="black">
                  <a:alpha val="40000"/>
                </a:prstClr>
              </a:outerShdw>
            </a:effectLst>
          </p:spPr>
        </p:pic>
        <p:pic>
          <p:nvPicPr>
            <p:cNvPr id="17" name="图片 86">
              <a:extLst>
                <a:ext uri="{FF2B5EF4-FFF2-40B4-BE49-F238E27FC236}">
                  <a16:creationId xmlns:a16="http://schemas.microsoft.com/office/drawing/2014/main" id="{4B32EDFA-A37E-4100-A255-4E5CEC1BFCD3}"/>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23181" b="25562"/>
            <a:stretch>
              <a:fillRect/>
            </a:stretch>
          </p:blipFill>
          <p:spPr>
            <a:xfrm>
              <a:off x="5657874" y="5403982"/>
              <a:ext cx="3789186" cy="1942215"/>
            </a:xfrm>
            <a:prstGeom prst="rect">
              <a:avLst/>
            </a:prstGeom>
            <a:effectLst>
              <a:outerShdw blurRad="50800" dist="38100" dir="2700000" algn="tl" rotWithShape="0">
                <a:prstClr val="black">
                  <a:alpha val="40000"/>
                </a:prstClr>
              </a:outerShdw>
            </a:effectLst>
          </p:spPr>
        </p:pic>
        <p:pic>
          <p:nvPicPr>
            <p:cNvPr id="18" name="图片 87">
              <a:extLst>
                <a:ext uri="{FF2B5EF4-FFF2-40B4-BE49-F238E27FC236}">
                  <a16:creationId xmlns:a16="http://schemas.microsoft.com/office/drawing/2014/main" id="{5D0BCE7D-2754-4DEE-8F8C-EAF9A799719D}"/>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23181" b="25562"/>
            <a:stretch>
              <a:fillRect/>
            </a:stretch>
          </p:blipFill>
          <p:spPr>
            <a:xfrm>
              <a:off x="8711040" y="5403982"/>
              <a:ext cx="3789186" cy="1942215"/>
            </a:xfrm>
            <a:prstGeom prst="rect">
              <a:avLst/>
            </a:prstGeom>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1394851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42" presetClass="entr" presetSubtype="0" fill="hold" nodeType="after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1000"/>
                                        <p:tgtEl>
                                          <p:spTgt spid="13"/>
                                        </p:tgtEl>
                                      </p:cBhvr>
                                    </p:animEffect>
                                    <p:anim calcmode="lin" valueType="num">
                                      <p:cBhvr>
                                        <p:cTn id="19" dur="1000" fill="hold"/>
                                        <p:tgtEl>
                                          <p:spTgt spid="13"/>
                                        </p:tgtEl>
                                        <p:attrNameLst>
                                          <p:attrName>ppt_x</p:attrName>
                                        </p:attrNameLst>
                                      </p:cBhvr>
                                      <p:tavLst>
                                        <p:tav tm="0">
                                          <p:val>
                                            <p:strVal val="#ppt_x"/>
                                          </p:val>
                                        </p:tav>
                                        <p:tav tm="100000">
                                          <p:val>
                                            <p:strVal val="#ppt_x"/>
                                          </p:val>
                                        </p:tav>
                                      </p:tavLst>
                                    </p:anim>
                                    <p:anim calcmode="lin" valueType="num">
                                      <p:cBhvr>
                                        <p:cTn id="20" dur="1000" fill="hold"/>
                                        <p:tgtEl>
                                          <p:spTgt spid="13"/>
                                        </p:tgtEl>
                                        <p:attrNameLst>
                                          <p:attrName>ppt_y</p:attrName>
                                        </p:attrNameLst>
                                      </p:cBhvr>
                                      <p:tavLst>
                                        <p:tav tm="0">
                                          <p:val>
                                            <p:strVal val="#ppt_y+.1"/>
                                          </p:val>
                                        </p:tav>
                                        <p:tav tm="100000">
                                          <p:val>
                                            <p:strVal val="#ppt_y"/>
                                          </p:val>
                                        </p:tav>
                                      </p:tavLst>
                                    </p:anim>
                                  </p:childTnLst>
                                </p:cTn>
                              </p:par>
                              <p:par>
                                <p:cTn id="21" presetID="42" presetClass="path" presetSubtype="0" repeatCount="2000" accel="50000" decel="50000" autoRev="1" fill="hold" nodeType="withEffect">
                                  <p:stCondLst>
                                    <p:cond delay="0"/>
                                  </p:stCondLst>
                                  <p:childTnLst>
                                    <p:animMotion origin="layout" path="M 5E-6 4.81481E-6 L -0.05195 0.00115 " pathEditMode="relative" rAng="0" ptsTypes="AA">
                                      <p:cBhvr>
                                        <p:cTn id="22" dur="2000" fill="hold"/>
                                        <p:tgtEl>
                                          <p:spTgt spid="13"/>
                                        </p:tgtEl>
                                        <p:attrNameLst>
                                          <p:attrName>ppt_x</p:attrName>
                                          <p:attrName>ppt_y</p:attrName>
                                        </p:attrNameLst>
                                      </p:cBhvr>
                                      <p:rCtr x="-2604" y="46"/>
                                    </p:animMotion>
                                  </p:childTnLst>
                                </p:cTn>
                              </p:par>
                              <p:par>
                                <p:cTn id="23" presetID="2" presetClass="entr" presetSubtype="2" fill="hold" nodeType="withEffect">
                                  <p:stCondLst>
                                    <p:cond delay="150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1+#ppt_w/2"/>
                                          </p:val>
                                        </p:tav>
                                        <p:tav tm="100000">
                                          <p:val>
                                            <p:strVal val="#ppt_x"/>
                                          </p:val>
                                        </p:tav>
                                      </p:tavLst>
                                    </p:anim>
                                    <p:anim calcmode="lin" valueType="num">
                                      <p:cBhvr additive="base">
                                        <p:cTn id="26" dur="500" fill="hold"/>
                                        <p:tgtEl>
                                          <p:spTgt spid="11"/>
                                        </p:tgtEl>
                                        <p:attrNameLst>
                                          <p:attrName>ppt_y</p:attrName>
                                        </p:attrNameLst>
                                      </p:cBhvr>
                                      <p:tavLst>
                                        <p:tav tm="0">
                                          <p:val>
                                            <p:strVal val="#ppt_y"/>
                                          </p:val>
                                        </p:tav>
                                        <p:tav tm="100000">
                                          <p:val>
                                            <p:strVal val="#ppt_y"/>
                                          </p:val>
                                        </p:tav>
                                      </p:tavLst>
                                    </p:anim>
                                  </p:childTnLst>
                                </p:cTn>
                              </p:par>
                              <p:par>
                                <p:cTn id="27" presetID="2" presetClass="entr" presetSubtype="2" fill="hold" nodeType="withEffect">
                                  <p:stCondLst>
                                    <p:cond delay="150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500" fill="hold"/>
                                        <p:tgtEl>
                                          <p:spTgt spid="10"/>
                                        </p:tgtEl>
                                        <p:attrNameLst>
                                          <p:attrName>ppt_x</p:attrName>
                                        </p:attrNameLst>
                                      </p:cBhvr>
                                      <p:tavLst>
                                        <p:tav tm="0">
                                          <p:val>
                                            <p:strVal val="1+#ppt_w/2"/>
                                          </p:val>
                                        </p:tav>
                                        <p:tav tm="100000">
                                          <p:val>
                                            <p:strVal val="#ppt_x"/>
                                          </p:val>
                                        </p:tav>
                                      </p:tavLst>
                                    </p:anim>
                                    <p:anim calcmode="lin" valueType="num">
                                      <p:cBhvr additive="base">
                                        <p:cTn id="30" dur="500" fill="hold"/>
                                        <p:tgtEl>
                                          <p:spTgt spid="10"/>
                                        </p:tgtEl>
                                        <p:attrNameLst>
                                          <p:attrName>ppt_y</p:attrName>
                                        </p:attrNameLst>
                                      </p:cBhvr>
                                      <p:tavLst>
                                        <p:tav tm="0">
                                          <p:val>
                                            <p:strVal val="#ppt_y"/>
                                          </p:val>
                                        </p:tav>
                                        <p:tav tm="100000">
                                          <p:val>
                                            <p:strVal val="#ppt_y"/>
                                          </p:val>
                                        </p:tav>
                                      </p:tavLst>
                                    </p:anim>
                                  </p:childTnLst>
                                </p:cTn>
                              </p:par>
                              <p:par>
                                <p:cTn id="31" presetID="2" presetClass="entr" presetSubtype="2" fill="hold" nodeType="withEffect">
                                  <p:stCondLst>
                                    <p:cond delay="1500"/>
                                  </p:stCondLst>
                                  <p:childTnLst>
                                    <p:set>
                                      <p:cBhvr>
                                        <p:cTn id="32" dur="1" fill="hold">
                                          <p:stCondLst>
                                            <p:cond delay="0"/>
                                          </p:stCondLst>
                                        </p:cTn>
                                        <p:tgtEl>
                                          <p:spTgt spid="9"/>
                                        </p:tgtEl>
                                        <p:attrNameLst>
                                          <p:attrName>style.visibility</p:attrName>
                                        </p:attrNameLst>
                                      </p:cBhvr>
                                      <p:to>
                                        <p:strVal val="visible"/>
                                      </p:to>
                                    </p:set>
                                    <p:anim calcmode="lin" valueType="num">
                                      <p:cBhvr additive="base">
                                        <p:cTn id="33" dur="500" fill="hold"/>
                                        <p:tgtEl>
                                          <p:spTgt spid="9"/>
                                        </p:tgtEl>
                                        <p:attrNameLst>
                                          <p:attrName>ppt_x</p:attrName>
                                        </p:attrNameLst>
                                      </p:cBhvr>
                                      <p:tavLst>
                                        <p:tav tm="0">
                                          <p:val>
                                            <p:strVal val="1+#ppt_w/2"/>
                                          </p:val>
                                        </p:tav>
                                        <p:tav tm="100000">
                                          <p:val>
                                            <p:strVal val="#ppt_x"/>
                                          </p:val>
                                        </p:tav>
                                      </p:tavLst>
                                    </p:anim>
                                    <p:anim calcmode="lin" valueType="num">
                                      <p:cBhvr additive="base">
                                        <p:cTn id="34" dur="500" fill="hold"/>
                                        <p:tgtEl>
                                          <p:spTgt spid="9"/>
                                        </p:tgtEl>
                                        <p:attrNameLst>
                                          <p:attrName>ppt_y</p:attrName>
                                        </p:attrNameLst>
                                      </p:cBhvr>
                                      <p:tavLst>
                                        <p:tav tm="0">
                                          <p:val>
                                            <p:strVal val="#ppt_y"/>
                                          </p:val>
                                        </p:tav>
                                        <p:tav tm="100000">
                                          <p:val>
                                            <p:strVal val="#ppt_y"/>
                                          </p:val>
                                        </p:tav>
                                      </p:tavLst>
                                    </p:anim>
                                  </p:childTnLst>
                                </p:cTn>
                              </p:par>
                              <p:par>
                                <p:cTn id="35" presetID="8" presetClass="emph" presetSubtype="0" repeatCount="4000" fill="hold" nodeType="withEffect">
                                  <p:stCondLst>
                                    <p:cond delay="0"/>
                                  </p:stCondLst>
                                  <p:childTnLst>
                                    <p:animRot by="21600000">
                                      <p:cBhvr>
                                        <p:cTn id="36" dur="2000" fill="hold"/>
                                        <p:tgtEl>
                                          <p:spTgt spid="11"/>
                                        </p:tgtEl>
                                        <p:attrNameLst>
                                          <p:attrName>r</p:attrName>
                                        </p:attrNameLst>
                                      </p:cBhvr>
                                    </p:animRot>
                                  </p:childTnLst>
                                </p:cTn>
                              </p:par>
                              <p:par>
                                <p:cTn id="37" presetID="8" presetClass="emph" presetSubtype="0" repeatCount="4000" fill="hold" nodeType="withEffect">
                                  <p:stCondLst>
                                    <p:cond delay="0"/>
                                  </p:stCondLst>
                                  <p:childTnLst>
                                    <p:animRot by="21600000">
                                      <p:cBhvr>
                                        <p:cTn id="38" dur="2000" fill="hold"/>
                                        <p:tgtEl>
                                          <p:spTgt spid="10"/>
                                        </p:tgtEl>
                                        <p:attrNameLst>
                                          <p:attrName>r</p:attrName>
                                        </p:attrNameLst>
                                      </p:cBhvr>
                                    </p:animRot>
                                  </p:childTnLst>
                                </p:cTn>
                              </p:par>
                              <p:par>
                                <p:cTn id="39" presetID="8" presetClass="emph" presetSubtype="0" repeatCount="4000" fill="hold" nodeType="withEffect">
                                  <p:stCondLst>
                                    <p:cond delay="0"/>
                                  </p:stCondLst>
                                  <p:childTnLst>
                                    <p:animRot by="21600000">
                                      <p:cBhvr>
                                        <p:cTn id="40" dur="2000" fill="hold"/>
                                        <p:tgtEl>
                                          <p:spTgt spid="9"/>
                                        </p:tgtEl>
                                        <p:attrNameLst>
                                          <p:attrName>r</p:attrName>
                                        </p:attrNameLst>
                                      </p:cBhvr>
                                    </p:animRot>
                                  </p:childTnLst>
                                </p:cTn>
                              </p:par>
                            </p:childTnLst>
                          </p:cTn>
                        </p:par>
                        <p:par>
                          <p:cTn id="41" fill="hold">
                            <p:stCondLst>
                              <p:cond delay="9000"/>
                            </p:stCondLst>
                            <p:childTnLst>
                              <p:par>
                                <p:cTn id="42" presetID="6" presetClass="entr" presetSubtype="16" fill="hold" nodeType="afterEffect">
                                  <p:stCondLst>
                                    <p:cond delay="0"/>
                                  </p:stCondLst>
                                  <p:childTnLst>
                                    <p:set>
                                      <p:cBhvr>
                                        <p:cTn id="43" dur="1" fill="hold">
                                          <p:stCondLst>
                                            <p:cond delay="0"/>
                                          </p:stCondLst>
                                        </p:cTn>
                                        <p:tgtEl>
                                          <p:spTgt spid="3"/>
                                        </p:tgtEl>
                                        <p:attrNameLst>
                                          <p:attrName>style.visibility</p:attrName>
                                        </p:attrNameLst>
                                      </p:cBhvr>
                                      <p:to>
                                        <p:strVal val="visible"/>
                                      </p:to>
                                    </p:set>
                                    <p:animEffect transition="in" filter="circle(in)">
                                      <p:cBhvr>
                                        <p:cTn id="44"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p:cNvPicPr>
            <a:picLocks noChangeAspect="1"/>
          </p:cNvPicPr>
          <p:nvPr/>
        </p:nvPicPr>
        <p:blipFill>
          <a:blip r:embed="rId8"/>
          <a:stretch>
            <a:fillRect/>
          </a:stretch>
        </p:blipFill>
        <p:spPr>
          <a:xfrm>
            <a:off x="-18609" y="-30679"/>
            <a:ext cx="12229217" cy="1470581"/>
          </a:xfrm>
          <a:prstGeom prst="rect">
            <a:avLst/>
          </a:prstGeom>
        </p:spPr>
      </p:pic>
      <p:sp>
        <p:nvSpPr>
          <p:cNvPr id="7" name="Rounded Rectangle 6"/>
          <p:cNvSpPr/>
          <p:nvPr/>
        </p:nvSpPr>
        <p:spPr>
          <a:xfrm>
            <a:off x="204247" y="238927"/>
            <a:ext cx="11783506" cy="940910"/>
          </a:xfrm>
          <a:prstGeom prst="roundRect">
            <a:avLst/>
          </a:prstGeom>
          <a:solidFill>
            <a:schemeClr val="bg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srgbClr val="4472C4">
                    <a:lumMod val="50000"/>
                  </a:srgbClr>
                </a:solidFill>
                <a:effectLst/>
                <a:uLnTx/>
                <a:uFillTx/>
                <a:latin typeface="Calibri" panose="020F0502020204030204" pitchFamily="34" charset="0"/>
                <a:ea typeface="方正少儿简体" panose="03000509000000000000" pitchFamily="65" charset="-122"/>
                <a:cs typeface="Calibri" panose="020F0502020204030204" pitchFamily="34" charset="0"/>
              </a:rPr>
              <a:t>Giúp</a:t>
            </a:r>
            <a:r>
              <a:rPr kumimoji="0" lang="en-US" altLang="zh-CN" sz="3200" b="1" i="0" u="none" strike="noStrike" kern="1200" cap="none" spc="0" normalizeH="0" baseline="0" noProof="0" dirty="0">
                <a:ln>
                  <a:noFill/>
                </a:ln>
                <a:solidFill>
                  <a:srgbClr val="4472C4">
                    <a:lumMod val="50000"/>
                  </a:srgbClr>
                </a:solidFill>
                <a:effectLst/>
                <a:uLnTx/>
                <a:uFillTx/>
                <a:latin typeface="Calibri" panose="020F0502020204030204" pitchFamily="34" charset="0"/>
                <a:ea typeface="方正少儿简体" panose="03000509000000000000" pitchFamily="65" charset="-122"/>
                <a:cs typeface="Calibri" panose="020F0502020204030204" pitchFamily="34" charset="0"/>
              </a:rPr>
              <a:t> </a:t>
            </a:r>
            <a:r>
              <a:rPr kumimoji="0" lang="en-US" altLang="zh-CN" sz="3200" b="1" i="0" u="none" strike="noStrike" kern="1200" cap="none" spc="0" normalizeH="0" baseline="0" noProof="0" dirty="0" err="1">
                <a:ln>
                  <a:noFill/>
                </a:ln>
                <a:solidFill>
                  <a:srgbClr val="4472C4">
                    <a:lumMod val="50000"/>
                  </a:srgbClr>
                </a:solidFill>
                <a:effectLst/>
                <a:uLnTx/>
                <a:uFillTx/>
                <a:latin typeface="Calibri" panose="020F0502020204030204" pitchFamily="34" charset="0"/>
                <a:ea typeface="方正少儿简体" panose="03000509000000000000" pitchFamily="65" charset="-122"/>
                <a:cs typeface="Calibri" panose="020F0502020204030204" pitchFamily="34" charset="0"/>
              </a:rPr>
              <a:t>chú</a:t>
            </a:r>
            <a:r>
              <a:rPr kumimoji="0" lang="en-US" altLang="zh-CN" sz="3200" b="1" i="0" u="none" strike="noStrike" kern="1200" cap="none" spc="0" normalizeH="0" baseline="0" noProof="0" dirty="0">
                <a:ln>
                  <a:noFill/>
                </a:ln>
                <a:solidFill>
                  <a:srgbClr val="4472C4">
                    <a:lumMod val="50000"/>
                  </a:srgbClr>
                </a:solidFill>
                <a:effectLst/>
                <a:uLnTx/>
                <a:uFillTx/>
                <a:latin typeface="Calibri" panose="020F0502020204030204" pitchFamily="34" charset="0"/>
                <a:ea typeface="方正少儿简体" panose="03000509000000000000" pitchFamily="65" charset="-122"/>
                <a:cs typeface="Calibri" panose="020F0502020204030204" pitchFamily="34" charset="0"/>
              </a:rPr>
              <a:t> </a:t>
            </a:r>
            <a:r>
              <a:rPr kumimoji="0" lang="en-US" altLang="zh-CN" sz="3200" b="1" i="0" u="none" strike="noStrike" kern="1200" cap="none" spc="0" normalizeH="0" baseline="0" noProof="0" dirty="0" err="1">
                <a:ln>
                  <a:noFill/>
                </a:ln>
                <a:solidFill>
                  <a:srgbClr val="4472C4">
                    <a:lumMod val="50000"/>
                  </a:srgbClr>
                </a:solidFill>
                <a:effectLst/>
                <a:uLnTx/>
                <a:uFillTx/>
                <a:latin typeface="Calibri" panose="020F0502020204030204" pitchFamily="34" charset="0"/>
                <a:ea typeface="方正少儿简体" panose="03000509000000000000" pitchFamily="65" charset="-122"/>
                <a:cs typeface="Calibri" panose="020F0502020204030204" pitchFamily="34" charset="0"/>
              </a:rPr>
              <a:t>ong</a:t>
            </a:r>
            <a:r>
              <a:rPr kumimoji="0" lang="en-US" altLang="zh-CN" sz="3200" b="1" i="0" u="none" strike="noStrike" kern="1200" cap="none" spc="0" normalizeH="0" baseline="0" noProof="0" dirty="0">
                <a:ln>
                  <a:noFill/>
                </a:ln>
                <a:solidFill>
                  <a:srgbClr val="4472C4">
                    <a:lumMod val="50000"/>
                  </a:srgbClr>
                </a:solidFill>
                <a:effectLst/>
                <a:uLnTx/>
                <a:uFillTx/>
                <a:latin typeface="Calibri" panose="020F0502020204030204" pitchFamily="34" charset="0"/>
                <a:ea typeface="方正少儿简体" panose="03000509000000000000" pitchFamily="65" charset="-122"/>
                <a:cs typeface="Calibri" panose="020F0502020204030204" pitchFamily="34" charset="0"/>
              </a:rPr>
              <a:t> </a:t>
            </a:r>
            <a:r>
              <a:rPr kumimoji="0" lang="en-US" altLang="zh-CN" sz="3200" b="1" i="0" u="none" strike="noStrike" kern="1200" cap="none" spc="0" normalizeH="0" baseline="0" noProof="0" dirty="0" err="1">
                <a:ln>
                  <a:noFill/>
                </a:ln>
                <a:solidFill>
                  <a:srgbClr val="4472C4">
                    <a:lumMod val="50000"/>
                  </a:srgbClr>
                </a:solidFill>
                <a:effectLst/>
                <a:uLnTx/>
                <a:uFillTx/>
                <a:latin typeface="Calibri" panose="020F0502020204030204" pitchFamily="34" charset="0"/>
                <a:ea typeface="方正少儿简体" panose="03000509000000000000" pitchFamily="65" charset="-122"/>
                <a:cs typeface="Calibri" panose="020F0502020204030204" pitchFamily="34" charset="0"/>
              </a:rPr>
              <a:t>tìm</a:t>
            </a:r>
            <a:r>
              <a:rPr kumimoji="0" lang="en-US" altLang="zh-CN" sz="3200" b="1" i="0" u="none" strike="noStrike" kern="1200" cap="none" spc="0" normalizeH="0" baseline="0" noProof="0" dirty="0">
                <a:ln>
                  <a:noFill/>
                </a:ln>
                <a:solidFill>
                  <a:srgbClr val="4472C4">
                    <a:lumMod val="50000"/>
                  </a:srgbClr>
                </a:solidFill>
                <a:effectLst/>
                <a:uLnTx/>
                <a:uFillTx/>
                <a:latin typeface="Calibri" panose="020F0502020204030204" pitchFamily="34" charset="0"/>
                <a:ea typeface="方正少儿简体" panose="03000509000000000000" pitchFamily="65" charset="-122"/>
                <a:cs typeface="Calibri" panose="020F0502020204030204" pitchFamily="34" charset="0"/>
              </a:rPr>
              <a:t> </a:t>
            </a:r>
            <a:r>
              <a:rPr kumimoji="0" lang="en-US" altLang="zh-CN" sz="3200" b="1" i="0" u="none" strike="noStrike" kern="1200" cap="none" spc="0" normalizeH="0" baseline="0" noProof="0" dirty="0" err="1">
                <a:ln>
                  <a:noFill/>
                </a:ln>
                <a:solidFill>
                  <a:srgbClr val="4472C4">
                    <a:lumMod val="50000"/>
                  </a:srgbClr>
                </a:solidFill>
                <a:effectLst/>
                <a:uLnTx/>
                <a:uFillTx/>
                <a:latin typeface="Calibri" panose="020F0502020204030204" pitchFamily="34" charset="0"/>
                <a:ea typeface="方正少儿简体" panose="03000509000000000000" pitchFamily="65" charset="-122"/>
                <a:cs typeface="Calibri" panose="020F0502020204030204" pitchFamily="34" charset="0"/>
              </a:rPr>
              <a:t>được</a:t>
            </a:r>
            <a:r>
              <a:rPr kumimoji="0" lang="en-US" altLang="zh-CN" sz="3200" b="1" i="0" u="none" strike="noStrike" kern="1200" cap="none" spc="0" normalizeH="0" baseline="0" noProof="0" dirty="0">
                <a:ln>
                  <a:noFill/>
                </a:ln>
                <a:solidFill>
                  <a:srgbClr val="4472C4">
                    <a:lumMod val="50000"/>
                  </a:srgbClr>
                </a:solidFill>
                <a:effectLst/>
                <a:uLnTx/>
                <a:uFillTx/>
                <a:latin typeface="Calibri" panose="020F0502020204030204" pitchFamily="34" charset="0"/>
                <a:ea typeface="方正少儿简体" panose="03000509000000000000" pitchFamily="65" charset="-122"/>
                <a:cs typeface="Calibri" panose="020F0502020204030204" pitchFamily="34" charset="0"/>
              </a:rPr>
              <a:t> </a:t>
            </a:r>
            <a:r>
              <a:rPr kumimoji="0" lang="en-US" altLang="zh-CN" sz="3200" b="1" i="0" u="none" strike="noStrike" kern="1200" cap="none" spc="0" normalizeH="0" baseline="0" noProof="0" dirty="0" err="1">
                <a:ln>
                  <a:noFill/>
                </a:ln>
                <a:solidFill>
                  <a:srgbClr val="FF0000"/>
                </a:solidFill>
                <a:effectLst/>
                <a:uLnTx/>
                <a:uFillTx/>
                <a:latin typeface="Calibri" panose="020F0502020204030204" pitchFamily="34" charset="0"/>
                <a:ea typeface="方正少儿简体" panose="03000509000000000000" pitchFamily="65" charset="-122"/>
                <a:cs typeface="Calibri" panose="020F0502020204030204" pitchFamily="34" charset="0"/>
              </a:rPr>
              <a:t>số</a:t>
            </a:r>
            <a:r>
              <a:rPr kumimoji="0" lang="en-US" altLang="zh-CN" sz="3200" b="1" i="0" u="none" strike="noStrike" kern="1200" cap="none" spc="0" normalizeH="0" baseline="0" noProof="0" dirty="0">
                <a:ln>
                  <a:noFill/>
                </a:ln>
                <a:solidFill>
                  <a:srgbClr val="FF0000"/>
                </a:solidFill>
                <a:effectLst/>
                <a:uLnTx/>
                <a:uFillTx/>
                <a:latin typeface="Calibri" panose="020F0502020204030204" pitchFamily="34" charset="0"/>
                <a:ea typeface="方正少儿简体" panose="03000509000000000000" pitchFamily="65" charset="-122"/>
                <a:cs typeface="Calibri" panose="020F0502020204030204" pitchFamily="34" charset="0"/>
              </a:rPr>
              <a:t> </a:t>
            </a:r>
            <a:r>
              <a:rPr kumimoji="0" lang="en-US" altLang="zh-CN" sz="3200" b="1" i="0" u="none" strike="noStrike" kern="1200" cap="none" spc="0" normalizeH="0" baseline="0" noProof="0" dirty="0" err="1">
                <a:ln>
                  <a:noFill/>
                </a:ln>
                <a:solidFill>
                  <a:srgbClr val="FF0000"/>
                </a:solidFill>
                <a:effectLst/>
                <a:uLnTx/>
                <a:uFillTx/>
                <a:latin typeface="Calibri" panose="020F0502020204030204" pitchFamily="34" charset="0"/>
                <a:ea typeface="方正少儿简体" panose="03000509000000000000" pitchFamily="65" charset="-122"/>
                <a:cs typeface="Calibri" panose="020F0502020204030204" pitchFamily="34" charset="0"/>
              </a:rPr>
              <a:t>liền</a:t>
            </a:r>
            <a:r>
              <a:rPr kumimoji="0" lang="en-US" altLang="zh-CN" sz="3200" b="1" i="0" u="none" strike="noStrike" kern="1200" cap="none" spc="0" normalizeH="0" baseline="0" noProof="0" dirty="0">
                <a:ln>
                  <a:noFill/>
                </a:ln>
                <a:solidFill>
                  <a:srgbClr val="FF0000"/>
                </a:solidFill>
                <a:effectLst/>
                <a:uLnTx/>
                <a:uFillTx/>
                <a:latin typeface="Calibri" panose="020F0502020204030204" pitchFamily="34" charset="0"/>
                <a:ea typeface="方正少儿简体" panose="03000509000000000000" pitchFamily="65" charset="-122"/>
                <a:cs typeface="Calibri" panose="020F0502020204030204" pitchFamily="34" charset="0"/>
              </a:rPr>
              <a:t> </a:t>
            </a:r>
            <a:r>
              <a:rPr kumimoji="0" lang="en-US" altLang="zh-CN" sz="3200" b="1" i="0" u="none" strike="noStrike" kern="1200" cap="none" spc="0" normalizeH="0" baseline="0" noProof="0" dirty="0" err="1">
                <a:ln>
                  <a:noFill/>
                </a:ln>
                <a:solidFill>
                  <a:srgbClr val="FF0000"/>
                </a:solidFill>
                <a:effectLst/>
                <a:uLnTx/>
                <a:uFillTx/>
                <a:latin typeface="Calibri" panose="020F0502020204030204" pitchFamily="34" charset="0"/>
                <a:ea typeface="方正少儿简体" panose="03000509000000000000" pitchFamily="65" charset="-122"/>
                <a:cs typeface="Calibri" panose="020F0502020204030204" pitchFamily="34" charset="0"/>
              </a:rPr>
              <a:t>trước</a:t>
            </a:r>
            <a:endParaRPr kumimoji="0" lang="en-US" altLang="zh-CN" sz="3200" b="1" i="0" u="none" strike="noStrike" kern="1200" cap="none" spc="0" normalizeH="0" baseline="0" noProof="0" dirty="0">
              <a:ln>
                <a:noFill/>
              </a:ln>
              <a:solidFill>
                <a:srgbClr val="FF0000"/>
              </a:solidFill>
              <a:effectLst/>
              <a:uLnTx/>
              <a:uFillTx/>
              <a:latin typeface="Calibri" panose="020F0502020204030204" pitchFamily="34" charset="0"/>
              <a:ea typeface="方正少儿简体" panose="03000509000000000000" pitchFamily="65" charset="-122"/>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srgbClr val="4472C4">
                    <a:lumMod val="50000"/>
                  </a:srgbClr>
                </a:solidFill>
                <a:effectLst/>
                <a:uLnTx/>
                <a:uFillTx/>
                <a:latin typeface="Calibri" panose="020F0502020204030204" pitchFamily="34" charset="0"/>
                <a:ea typeface="方正少儿简体" panose="03000509000000000000" pitchFamily="65" charset="-122"/>
                <a:cs typeface="Calibri" panose="020F0502020204030204" pitchFamily="34" charset="0"/>
              </a:rPr>
              <a:t>của</a:t>
            </a:r>
            <a:r>
              <a:rPr kumimoji="0" lang="en-US" altLang="zh-CN" sz="3200" b="1" i="0" u="none" strike="noStrike" kern="1200" cap="none" spc="0" normalizeH="0" baseline="0" noProof="0" dirty="0">
                <a:ln>
                  <a:noFill/>
                </a:ln>
                <a:solidFill>
                  <a:srgbClr val="4472C4">
                    <a:lumMod val="50000"/>
                  </a:srgbClr>
                </a:solidFill>
                <a:effectLst/>
                <a:uLnTx/>
                <a:uFillTx/>
                <a:latin typeface="Calibri" panose="020F0502020204030204" pitchFamily="34" charset="0"/>
                <a:ea typeface="方正少儿简体" panose="03000509000000000000" pitchFamily="65" charset="-122"/>
                <a:cs typeface="Calibri" panose="020F0502020204030204" pitchFamily="34" charset="0"/>
              </a:rPr>
              <a:t> </a:t>
            </a:r>
            <a:r>
              <a:rPr kumimoji="0" lang="en-US" altLang="zh-CN" sz="3200" b="1" i="0" u="none" strike="noStrike" kern="1200" cap="none" spc="0" normalizeH="0" baseline="0" noProof="0" dirty="0" err="1">
                <a:ln>
                  <a:noFill/>
                </a:ln>
                <a:solidFill>
                  <a:srgbClr val="4472C4">
                    <a:lumMod val="50000"/>
                  </a:srgbClr>
                </a:solidFill>
                <a:effectLst/>
                <a:uLnTx/>
                <a:uFillTx/>
                <a:latin typeface="Calibri" panose="020F0502020204030204" pitchFamily="34" charset="0"/>
                <a:ea typeface="方正少儿简体" panose="03000509000000000000" pitchFamily="65" charset="-122"/>
                <a:cs typeface="Calibri" panose="020F0502020204030204" pitchFamily="34" charset="0"/>
              </a:rPr>
              <a:t>mỗi</a:t>
            </a:r>
            <a:r>
              <a:rPr kumimoji="0" lang="en-US" altLang="zh-CN" sz="3200" b="1" i="0" u="none" strike="noStrike" kern="1200" cap="none" spc="0" normalizeH="0" baseline="0" noProof="0" dirty="0">
                <a:ln>
                  <a:noFill/>
                </a:ln>
                <a:solidFill>
                  <a:srgbClr val="4472C4">
                    <a:lumMod val="50000"/>
                  </a:srgbClr>
                </a:solidFill>
                <a:effectLst/>
                <a:uLnTx/>
                <a:uFillTx/>
                <a:latin typeface="Calibri" panose="020F0502020204030204" pitchFamily="34" charset="0"/>
                <a:ea typeface="方正少儿简体" panose="03000509000000000000" pitchFamily="65" charset="-122"/>
                <a:cs typeface="Calibri" panose="020F0502020204030204" pitchFamily="34" charset="0"/>
              </a:rPr>
              <a:t> </a:t>
            </a:r>
            <a:r>
              <a:rPr kumimoji="0" lang="en-US" altLang="zh-CN" sz="3200" b="1" i="0" u="none" strike="noStrike" kern="1200" cap="none" spc="0" normalizeH="0" baseline="0" noProof="0" dirty="0" err="1">
                <a:ln>
                  <a:noFill/>
                </a:ln>
                <a:solidFill>
                  <a:srgbClr val="4472C4">
                    <a:lumMod val="50000"/>
                  </a:srgbClr>
                </a:solidFill>
                <a:effectLst/>
                <a:uLnTx/>
                <a:uFillTx/>
                <a:latin typeface="Calibri" panose="020F0502020204030204" pitchFamily="34" charset="0"/>
                <a:ea typeface="方正少儿简体" panose="03000509000000000000" pitchFamily="65" charset="-122"/>
                <a:cs typeface="Calibri" panose="020F0502020204030204" pitchFamily="34" charset="0"/>
              </a:rPr>
              <a:t>số</a:t>
            </a:r>
            <a:r>
              <a:rPr kumimoji="0" lang="en-US" altLang="zh-CN" sz="3200" b="1" i="0" u="none" strike="noStrike" kern="1200" cap="none" spc="0" normalizeH="0" baseline="0" noProof="0" dirty="0">
                <a:ln>
                  <a:noFill/>
                </a:ln>
                <a:solidFill>
                  <a:srgbClr val="4472C4">
                    <a:lumMod val="50000"/>
                  </a:srgbClr>
                </a:solidFill>
                <a:effectLst/>
                <a:uLnTx/>
                <a:uFillTx/>
                <a:latin typeface="Calibri" panose="020F0502020204030204" pitchFamily="34" charset="0"/>
                <a:ea typeface="方正少儿简体" panose="03000509000000000000" pitchFamily="65" charset="-122"/>
                <a:cs typeface="Calibri" panose="020F0502020204030204" pitchFamily="34" charset="0"/>
              </a:rPr>
              <a:t> </a:t>
            </a:r>
            <a:r>
              <a:rPr kumimoji="0" lang="en-US" altLang="zh-CN" sz="3200" b="1" i="0" u="none" strike="noStrike" kern="1200" cap="none" spc="0" normalizeH="0" baseline="0" noProof="0" dirty="0" err="1">
                <a:ln>
                  <a:noFill/>
                </a:ln>
                <a:solidFill>
                  <a:srgbClr val="4472C4">
                    <a:lumMod val="50000"/>
                  </a:srgbClr>
                </a:solidFill>
                <a:effectLst/>
                <a:uLnTx/>
                <a:uFillTx/>
                <a:latin typeface="Calibri" panose="020F0502020204030204" pitchFamily="34" charset="0"/>
                <a:ea typeface="方正少儿简体" panose="03000509000000000000" pitchFamily="65" charset="-122"/>
                <a:cs typeface="Calibri" panose="020F0502020204030204" pitchFamily="34" charset="0"/>
              </a:rPr>
              <a:t>sau</a:t>
            </a:r>
            <a:r>
              <a:rPr kumimoji="0" lang="en-US" altLang="zh-CN" sz="3200" b="1" i="0" u="none" strike="noStrike" kern="1200" cap="none" spc="0" normalizeH="0" baseline="0" noProof="0" dirty="0">
                <a:ln>
                  <a:noFill/>
                </a:ln>
                <a:solidFill>
                  <a:srgbClr val="4472C4">
                    <a:lumMod val="50000"/>
                  </a:srgbClr>
                </a:solidFill>
                <a:effectLst/>
                <a:uLnTx/>
                <a:uFillTx/>
                <a:latin typeface="Calibri" panose="020F0502020204030204" pitchFamily="34" charset="0"/>
                <a:ea typeface="方正少儿简体" panose="03000509000000000000" pitchFamily="65" charset="-122"/>
                <a:cs typeface="Calibri" panose="020F0502020204030204" pitchFamily="34" charset="0"/>
              </a:rPr>
              <a:t> </a:t>
            </a:r>
            <a:r>
              <a:rPr kumimoji="0" lang="en-US" altLang="zh-CN" sz="3200" b="1" i="0" u="none" strike="noStrike" kern="1200" cap="none" spc="0" normalizeH="0" baseline="0" noProof="0" dirty="0" err="1">
                <a:ln>
                  <a:noFill/>
                </a:ln>
                <a:solidFill>
                  <a:srgbClr val="4472C4">
                    <a:lumMod val="50000"/>
                  </a:srgbClr>
                </a:solidFill>
                <a:effectLst/>
                <a:uLnTx/>
                <a:uFillTx/>
                <a:latin typeface="Calibri" panose="020F0502020204030204" pitchFamily="34" charset="0"/>
                <a:ea typeface="方正少儿简体" panose="03000509000000000000" pitchFamily="65" charset="-122"/>
                <a:cs typeface="Calibri" panose="020F0502020204030204" pitchFamily="34" charset="0"/>
              </a:rPr>
              <a:t>cho</a:t>
            </a:r>
            <a:r>
              <a:rPr kumimoji="0" lang="en-US" altLang="zh-CN" sz="3200" b="1" i="0" u="none" strike="noStrike" kern="1200" cap="none" spc="0" normalizeH="0" baseline="0" noProof="0" dirty="0">
                <a:ln>
                  <a:noFill/>
                </a:ln>
                <a:solidFill>
                  <a:srgbClr val="4472C4">
                    <a:lumMod val="50000"/>
                  </a:srgbClr>
                </a:solidFill>
                <a:effectLst/>
                <a:uLnTx/>
                <a:uFillTx/>
                <a:latin typeface="Calibri" panose="020F0502020204030204" pitchFamily="34" charset="0"/>
                <a:ea typeface="方正少儿简体" panose="03000509000000000000" pitchFamily="65" charset="-122"/>
                <a:cs typeface="Calibri" panose="020F0502020204030204" pitchFamily="34" charset="0"/>
              </a:rPr>
              <a:t> </a:t>
            </a:r>
            <a:r>
              <a:rPr kumimoji="0" lang="en-US" altLang="zh-CN" sz="3200" b="1" i="0" u="none" strike="noStrike" kern="1200" cap="none" spc="0" normalizeH="0" baseline="0" noProof="0" dirty="0" err="1">
                <a:ln>
                  <a:noFill/>
                </a:ln>
                <a:solidFill>
                  <a:srgbClr val="4472C4">
                    <a:lumMod val="50000"/>
                  </a:srgbClr>
                </a:solidFill>
                <a:effectLst/>
                <a:uLnTx/>
                <a:uFillTx/>
                <a:latin typeface="Calibri" panose="020F0502020204030204" pitchFamily="34" charset="0"/>
                <a:ea typeface="方正少儿简体" panose="03000509000000000000" pitchFamily="65" charset="-122"/>
                <a:cs typeface="Calibri" panose="020F0502020204030204" pitchFamily="34" charset="0"/>
              </a:rPr>
              <a:t>đúng</a:t>
            </a:r>
            <a:r>
              <a:rPr kumimoji="0" lang="en-US" altLang="zh-CN" sz="3200" b="1" i="0" u="none" strike="noStrike" kern="1200" cap="none" spc="0" normalizeH="0" baseline="0" noProof="0" dirty="0">
                <a:ln>
                  <a:noFill/>
                </a:ln>
                <a:solidFill>
                  <a:srgbClr val="4472C4">
                    <a:lumMod val="50000"/>
                  </a:srgbClr>
                </a:solidFill>
                <a:effectLst/>
                <a:uLnTx/>
                <a:uFillTx/>
                <a:latin typeface="Calibri" panose="020F0502020204030204" pitchFamily="34" charset="0"/>
                <a:ea typeface="方正少儿简体" panose="03000509000000000000" pitchFamily="65" charset="-122"/>
                <a:cs typeface="Calibri" panose="020F0502020204030204" pitchFamily="34" charset="0"/>
              </a:rPr>
              <a:t> </a:t>
            </a:r>
            <a:r>
              <a:rPr kumimoji="0" lang="en-US" altLang="zh-CN" sz="3200" b="1" i="0" u="none" strike="noStrike" kern="1200" cap="none" spc="0" normalizeH="0" baseline="0" noProof="0" dirty="0" err="1">
                <a:ln>
                  <a:noFill/>
                </a:ln>
                <a:solidFill>
                  <a:srgbClr val="4472C4">
                    <a:lumMod val="50000"/>
                  </a:srgbClr>
                </a:solidFill>
                <a:effectLst/>
                <a:uLnTx/>
                <a:uFillTx/>
                <a:latin typeface="Calibri" panose="020F0502020204030204" pitchFamily="34" charset="0"/>
                <a:ea typeface="方正少儿简体" panose="03000509000000000000" pitchFamily="65" charset="-122"/>
                <a:cs typeface="Calibri" panose="020F0502020204030204" pitchFamily="34" charset="0"/>
              </a:rPr>
              <a:t>nhé</a:t>
            </a:r>
            <a:r>
              <a:rPr kumimoji="0" lang="en-US" altLang="zh-CN" sz="3200" b="1" i="0" u="none" strike="noStrike" kern="1200" cap="none" spc="0" normalizeH="0" baseline="0" noProof="0" dirty="0">
                <a:ln>
                  <a:noFill/>
                </a:ln>
                <a:solidFill>
                  <a:srgbClr val="4472C4">
                    <a:lumMod val="50000"/>
                  </a:srgbClr>
                </a:solidFill>
                <a:effectLst/>
                <a:uLnTx/>
                <a:uFillTx/>
                <a:latin typeface="Calibri" panose="020F0502020204030204" pitchFamily="34" charset="0"/>
                <a:ea typeface="方正少儿简体" panose="03000509000000000000" pitchFamily="65" charset="-122"/>
                <a:cs typeface="Calibri" panose="020F0502020204030204" pitchFamily="34" charset="0"/>
              </a:rPr>
              <a:t> </a:t>
            </a:r>
            <a:r>
              <a:rPr kumimoji="0" lang="en-US" altLang="zh-CN" sz="3200" b="1" i="0" u="none" strike="noStrike" kern="1200" cap="none" spc="0" normalizeH="0" baseline="0" noProof="0" dirty="0" err="1">
                <a:ln>
                  <a:noFill/>
                </a:ln>
                <a:solidFill>
                  <a:srgbClr val="4472C4">
                    <a:lumMod val="50000"/>
                  </a:srgbClr>
                </a:solidFill>
                <a:effectLst/>
                <a:uLnTx/>
                <a:uFillTx/>
                <a:latin typeface="Calibri" panose="020F0502020204030204" pitchFamily="34" charset="0"/>
                <a:ea typeface="方正少儿简体" panose="03000509000000000000" pitchFamily="65" charset="-122"/>
                <a:cs typeface="Calibri" panose="020F0502020204030204" pitchFamily="34" charset="0"/>
              </a:rPr>
              <a:t>các</a:t>
            </a:r>
            <a:r>
              <a:rPr kumimoji="0" lang="en-US" altLang="zh-CN" sz="3200" b="1" i="0" u="none" strike="noStrike" kern="1200" cap="none" spc="0" normalizeH="0" baseline="0" noProof="0" dirty="0">
                <a:ln>
                  <a:noFill/>
                </a:ln>
                <a:solidFill>
                  <a:srgbClr val="4472C4">
                    <a:lumMod val="50000"/>
                  </a:srgbClr>
                </a:solidFill>
                <a:effectLst/>
                <a:uLnTx/>
                <a:uFillTx/>
                <a:latin typeface="Calibri" panose="020F0502020204030204" pitchFamily="34" charset="0"/>
                <a:ea typeface="方正少儿简体" panose="03000509000000000000" pitchFamily="65" charset="-122"/>
                <a:cs typeface="Calibri" panose="020F0502020204030204" pitchFamily="34" charset="0"/>
              </a:rPr>
              <a:t> </a:t>
            </a:r>
            <a:r>
              <a:rPr kumimoji="0" lang="en-US" altLang="zh-CN" sz="3200" b="1" i="0" u="none" strike="noStrike" kern="1200" cap="none" spc="0" normalizeH="0" baseline="0" noProof="0" dirty="0" err="1">
                <a:ln>
                  <a:noFill/>
                </a:ln>
                <a:solidFill>
                  <a:srgbClr val="4472C4">
                    <a:lumMod val="50000"/>
                  </a:srgbClr>
                </a:solidFill>
                <a:effectLst/>
                <a:uLnTx/>
                <a:uFillTx/>
                <a:latin typeface="Calibri" panose="020F0502020204030204" pitchFamily="34" charset="0"/>
                <a:ea typeface="方正少儿简体" panose="03000509000000000000" pitchFamily="65" charset="-122"/>
                <a:cs typeface="Calibri" panose="020F0502020204030204" pitchFamily="34" charset="0"/>
              </a:rPr>
              <a:t>em</a:t>
            </a:r>
            <a:r>
              <a:rPr kumimoji="0" lang="en-US" altLang="zh-CN" sz="3200" b="1" i="0" u="none" strike="noStrike" kern="1200" cap="none" spc="0" normalizeH="0" baseline="0" noProof="0" dirty="0">
                <a:ln>
                  <a:noFill/>
                </a:ln>
                <a:solidFill>
                  <a:srgbClr val="4472C4">
                    <a:lumMod val="50000"/>
                  </a:srgbClr>
                </a:solidFill>
                <a:effectLst/>
                <a:uLnTx/>
                <a:uFillTx/>
                <a:latin typeface="Calibri" panose="020F0502020204030204" pitchFamily="34" charset="0"/>
                <a:ea typeface="方正少儿简体" panose="03000509000000000000" pitchFamily="65" charset="-122"/>
                <a:cs typeface="Calibri" panose="020F0502020204030204" pitchFamily="34" charset="0"/>
              </a:rPr>
              <a:t>!</a:t>
            </a:r>
            <a:endParaRPr kumimoji="0" lang="zh-CN" altLang="en-US" sz="3200" b="1" i="0" u="none" strike="noStrike" kern="1200" cap="none" spc="0" normalizeH="0" baseline="0" noProof="0" dirty="0">
              <a:ln>
                <a:noFill/>
              </a:ln>
              <a:solidFill>
                <a:srgbClr val="4472C4">
                  <a:lumMod val="50000"/>
                </a:srgbClr>
              </a:solidFill>
              <a:effectLst/>
              <a:uLnTx/>
              <a:uFillTx/>
              <a:latin typeface="Calibri" panose="020F0502020204030204" pitchFamily="34" charset="0"/>
              <a:ea typeface="方正少儿简体" panose="03000509000000000000" pitchFamily="65" charset="-122"/>
              <a:cs typeface="Calibri" panose="020F0502020204030204" pitchFamily="34" charset="0"/>
            </a:endParaRPr>
          </a:p>
        </p:txBody>
      </p:sp>
      <p:pic>
        <p:nvPicPr>
          <p:cNvPr id="24" name="PA_图片 9" descr="图片包含 轮子&#10;&#10;已生成高可信度的说明">
            <a:extLst>
              <a:ext uri="{FF2B5EF4-FFF2-40B4-BE49-F238E27FC236}">
                <a16:creationId xmlns:a16="http://schemas.microsoft.com/office/drawing/2014/main" id="{D5F1F651-9FA5-47BD-997E-6FEAE7741DCC}"/>
              </a:ext>
            </a:extLst>
          </p:cNvPr>
          <p:cNvPicPr>
            <a:picLocks noChangeAspect="1"/>
          </p:cNvPicPr>
          <p:nvPr>
            <p:custDataLst>
              <p:tags r:id="rId1"/>
            </p:custDataLst>
          </p:nvPr>
        </p:nvPicPr>
        <p:blipFill>
          <a:blip r:embed="rId9">
            <a:extLst>
              <a:ext uri="{28A0092B-C50C-407E-A947-70E740481C1C}">
                <a14:useLocalDpi xmlns:a14="http://schemas.microsoft.com/office/drawing/2010/main" val="0"/>
              </a:ext>
            </a:extLst>
          </a:blip>
          <a:stretch>
            <a:fillRect/>
          </a:stretch>
        </p:blipFill>
        <p:spPr>
          <a:xfrm>
            <a:off x="34627" y="3250805"/>
            <a:ext cx="3026505" cy="738172"/>
          </a:xfrm>
          <a:prstGeom prst="rect">
            <a:avLst/>
          </a:prstGeom>
        </p:spPr>
      </p:pic>
      <p:grpSp>
        <p:nvGrpSpPr>
          <p:cNvPr id="4" name="Group 3"/>
          <p:cNvGrpSpPr/>
          <p:nvPr/>
        </p:nvGrpSpPr>
        <p:grpSpPr>
          <a:xfrm>
            <a:off x="345649" y="1593130"/>
            <a:ext cx="2759477" cy="2007908"/>
            <a:chOff x="204247" y="2564091"/>
            <a:chExt cx="2759477" cy="2007908"/>
          </a:xfrm>
        </p:grpSpPr>
        <p:sp>
          <p:nvSpPr>
            <p:cNvPr id="3" name="Hexagon 2"/>
            <p:cNvSpPr/>
            <p:nvPr/>
          </p:nvSpPr>
          <p:spPr>
            <a:xfrm>
              <a:off x="204247" y="2564091"/>
              <a:ext cx="1541848" cy="1329179"/>
            </a:xfrm>
            <a:prstGeom prst="hexagon">
              <a:avLst/>
            </a:prstGeom>
            <a:solidFill>
              <a:srgbClr val="FFC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11</a:t>
              </a:r>
            </a:p>
          </p:txBody>
        </p:sp>
        <p:sp>
          <p:nvSpPr>
            <p:cNvPr id="12" name="Hexagon 11"/>
            <p:cNvSpPr/>
            <p:nvPr/>
          </p:nvSpPr>
          <p:spPr>
            <a:xfrm>
              <a:off x="1421876" y="3242820"/>
              <a:ext cx="1541848" cy="1329179"/>
            </a:xfrm>
            <a:prstGeom prst="hexagon">
              <a:avLst/>
            </a:prstGeom>
            <a:solidFill>
              <a:srgbClr val="FFC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12</a:t>
              </a:r>
            </a:p>
          </p:txBody>
        </p:sp>
      </p:grpSp>
      <p:pic>
        <p:nvPicPr>
          <p:cNvPr id="25" name="PA_图片 9" descr="图片包含 轮子&#10;&#10;已生成高可信度的说明">
            <a:extLst>
              <a:ext uri="{FF2B5EF4-FFF2-40B4-BE49-F238E27FC236}">
                <a16:creationId xmlns:a16="http://schemas.microsoft.com/office/drawing/2014/main" id="{D5F1F651-9FA5-47BD-997E-6FEAE7741DCC}"/>
              </a:ext>
            </a:extLst>
          </p:cNvPr>
          <p:cNvPicPr>
            <a:picLocks noChangeAspect="1"/>
          </p:cNvPicPr>
          <p:nvPr>
            <p:custDataLst>
              <p:tags r:id="rId2"/>
            </p:custDataLst>
          </p:nvPr>
        </p:nvPicPr>
        <p:blipFill>
          <a:blip r:embed="rId9">
            <a:extLst>
              <a:ext uri="{28A0092B-C50C-407E-A947-70E740481C1C}">
                <a14:useLocalDpi xmlns:a14="http://schemas.microsoft.com/office/drawing/2010/main" val="0"/>
              </a:ext>
            </a:extLst>
          </a:blip>
          <a:stretch>
            <a:fillRect/>
          </a:stretch>
        </p:blipFill>
        <p:spPr>
          <a:xfrm>
            <a:off x="2847525" y="5244211"/>
            <a:ext cx="3026505" cy="738172"/>
          </a:xfrm>
          <a:prstGeom prst="rect">
            <a:avLst/>
          </a:prstGeom>
        </p:spPr>
      </p:pic>
      <p:grpSp>
        <p:nvGrpSpPr>
          <p:cNvPr id="8" name="Group 7"/>
          <p:cNvGrpSpPr/>
          <p:nvPr/>
        </p:nvGrpSpPr>
        <p:grpSpPr>
          <a:xfrm>
            <a:off x="3105126" y="3619891"/>
            <a:ext cx="2768904" cy="2003195"/>
            <a:chOff x="2781409" y="4678838"/>
            <a:chExt cx="2768904" cy="2003195"/>
          </a:xfrm>
        </p:grpSpPr>
        <p:sp>
          <p:nvSpPr>
            <p:cNvPr id="19" name="Hexagon 18"/>
            <p:cNvSpPr/>
            <p:nvPr/>
          </p:nvSpPr>
          <p:spPr>
            <a:xfrm>
              <a:off x="2781409" y="4678838"/>
              <a:ext cx="1541848" cy="1329179"/>
            </a:xfrm>
            <a:prstGeom prst="hexagon">
              <a:avLst/>
            </a:prstGeom>
            <a:solidFill>
              <a:schemeClr val="accent3">
                <a:lumMod val="60000"/>
                <a:lumOff val="4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1001</a:t>
              </a:r>
            </a:p>
          </p:txBody>
        </p:sp>
        <p:sp>
          <p:nvSpPr>
            <p:cNvPr id="20" name="Hexagon 19"/>
            <p:cNvSpPr/>
            <p:nvPr/>
          </p:nvSpPr>
          <p:spPr>
            <a:xfrm>
              <a:off x="4008465" y="5352854"/>
              <a:ext cx="1541848" cy="1329179"/>
            </a:xfrm>
            <a:prstGeom prst="hexagon">
              <a:avLst/>
            </a:prstGeom>
            <a:solidFill>
              <a:schemeClr val="accent3">
                <a:lumMod val="60000"/>
                <a:lumOff val="4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1002</a:t>
              </a:r>
            </a:p>
          </p:txBody>
        </p:sp>
      </p:grpSp>
      <p:pic>
        <p:nvPicPr>
          <p:cNvPr id="26" name="PA_图片 9" descr="图片包含 轮子&#10;&#10;已生成高可信度的说明">
            <a:extLst>
              <a:ext uri="{FF2B5EF4-FFF2-40B4-BE49-F238E27FC236}">
                <a16:creationId xmlns:a16="http://schemas.microsoft.com/office/drawing/2014/main" id="{D5F1F651-9FA5-47BD-997E-6FEAE7741DCC}"/>
              </a:ext>
            </a:extLst>
          </p:cNvPr>
          <p:cNvPicPr>
            <a:picLocks noChangeAspect="1"/>
          </p:cNvPicPr>
          <p:nvPr>
            <p:custDataLst>
              <p:tags r:id="rId3"/>
            </p:custDataLst>
          </p:nvPr>
        </p:nvPicPr>
        <p:blipFill>
          <a:blip r:embed="rId9">
            <a:extLst>
              <a:ext uri="{28A0092B-C50C-407E-A947-70E740481C1C}">
                <a14:useLocalDpi xmlns:a14="http://schemas.microsoft.com/office/drawing/2010/main" val="0"/>
              </a:ext>
            </a:extLst>
          </a:blip>
          <a:stretch>
            <a:fillRect/>
          </a:stretch>
        </p:blipFill>
        <p:spPr>
          <a:xfrm>
            <a:off x="4259911" y="3316640"/>
            <a:ext cx="3026505" cy="738172"/>
          </a:xfrm>
          <a:prstGeom prst="rect">
            <a:avLst/>
          </a:prstGeom>
        </p:spPr>
      </p:pic>
      <p:grpSp>
        <p:nvGrpSpPr>
          <p:cNvPr id="6" name="Group 5"/>
          <p:cNvGrpSpPr/>
          <p:nvPr/>
        </p:nvGrpSpPr>
        <p:grpSpPr>
          <a:xfrm>
            <a:off x="4589783" y="1796166"/>
            <a:ext cx="2768904" cy="2003195"/>
            <a:chOff x="3552333" y="2471394"/>
            <a:chExt cx="2768904" cy="2003195"/>
          </a:xfrm>
          <a:solidFill>
            <a:srgbClr val="F7B5C7"/>
          </a:solidFill>
        </p:grpSpPr>
        <p:sp>
          <p:nvSpPr>
            <p:cNvPr id="14" name="Hexagon 13"/>
            <p:cNvSpPr/>
            <p:nvPr/>
          </p:nvSpPr>
          <p:spPr>
            <a:xfrm>
              <a:off x="3552333" y="2471394"/>
              <a:ext cx="1541848" cy="1329179"/>
            </a:xfrm>
            <a:prstGeom prst="hexagon">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99</a:t>
              </a:r>
            </a:p>
          </p:txBody>
        </p:sp>
        <p:sp>
          <p:nvSpPr>
            <p:cNvPr id="15" name="Hexagon 14"/>
            <p:cNvSpPr/>
            <p:nvPr/>
          </p:nvSpPr>
          <p:spPr>
            <a:xfrm>
              <a:off x="4779389" y="3145410"/>
              <a:ext cx="1541848" cy="1329179"/>
            </a:xfrm>
            <a:prstGeom prst="hexagon">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100</a:t>
              </a:r>
            </a:p>
          </p:txBody>
        </p:sp>
      </p:grpSp>
      <p:pic>
        <p:nvPicPr>
          <p:cNvPr id="27" name="PA_图片 9" descr="图片包含 轮子&#10;&#10;已生成高可信度的说明">
            <a:extLst>
              <a:ext uri="{FF2B5EF4-FFF2-40B4-BE49-F238E27FC236}">
                <a16:creationId xmlns:a16="http://schemas.microsoft.com/office/drawing/2014/main" id="{D5F1F651-9FA5-47BD-997E-6FEAE7741DCC}"/>
              </a:ext>
            </a:extLst>
          </p:cNvPr>
          <p:cNvPicPr>
            <a:picLocks noChangeAspect="1"/>
          </p:cNvPicPr>
          <p:nvPr>
            <p:custDataLst>
              <p:tags r:id="rId4"/>
            </p:custDataLst>
          </p:nvPr>
        </p:nvPicPr>
        <p:blipFill>
          <a:blip r:embed="rId9">
            <a:extLst>
              <a:ext uri="{28A0092B-C50C-407E-A947-70E740481C1C}">
                <a14:useLocalDpi xmlns:a14="http://schemas.microsoft.com/office/drawing/2010/main" val="0"/>
              </a:ext>
            </a:extLst>
          </a:blip>
          <a:stretch>
            <a:fillRect/>
          </a:stretch>
        </p:blipFill>
        <p:spPr>
          <a:xfrm>
            <a:off x="7302476" y="5135666"/>
            <a:ext cx="3026505" cy="738172"/>
          </a:xfrm>
          <a:prstGeom prst="rect">
            <a:avLst/>
          </a:prstGeom>
        </p:spPr>
      </p:pic>
      <p:grpSp>
        <p:nvGrpSpPr>
          <p:cNvPr id="9" name="Group 8"/>
          <p:cNvGrpSpPr/>
          <p:nvPr/>
        </p:nvGrpSpPr>
        <p:grpSpPr>
          <a:xfrm>
            <a:off x="7629142" y="3494441"/>
            <a:ext cx="2768904" cy="2003195"/>
            <a:chOff x="6453714" y="4678838"/>
            <a:chExt cx="2768904" cy="2003195"/>
          </a:xfrm>
        </p:grpSpPr>
        <p:sp>
          <p:nvSpPr>
            <p:cNvPr id="21" name="Hexagon 20"/>
            <p:cNvSpPr/>
            <p:nvPr/>
          </p:nvSpPr>
          <p:spPr>
            <a:xfrm>
              <a:off x="6453714" y="4678838"/>
              <a:ext cx="1541848" cy="1329179"/>
            </a:xfrm>
            <a:prstGeom prst="hexagon">
              <a:avLst/>
            </a:prstGeom>
            <a:solidFill>
              <a:srgbClr val="394F6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9999</a:t>
              </a:r>
            </a:p>
          </p:txBody>
        </p:sp>
        <p:sp>
          <p:nvSpPr>
            <p:cNvPr id="22" name="Hexagon 21"/>
            <p:cNvSpPr/>
            <p:nvPr/>
          </p:nvSpPr>
          <p:spPr>
            <a:xfrm>
              <a:off x="7680770" y="5352854"/>
              <a:ext cx="1541848" cy="1329179"/>
            </a:xfrm>
            <a:prstGeom prst="hexagon">
              <a:avLst/>
            </a:prstGeom>
            <a:solidFill>
              <a:srgbClr val="394F6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10000</a:t>
              </a:r>
            </a:p>
          </p:txBody>
        </p:sp>
      </p:grpSp>
      <p:pic>
        <p:nvPicPr>
          <p:cNvPr id="28" name="PA_图片 9" descr="图片包含 轮子&#10;&#10;已生成高可信度的说明">
            <a:extLst>
              <a:ext uri="{FF2B5EF4-FFF2-40B4-BE49-F238E27FC236}">
                <a16:creationId xmlns:a16="http://schemas.microsoft.com/office/drawing/2014/main" id="{D5F1F651-9FA5-47BD-997E-6FEAE7741DCC}"/>
              </a:ext>
            </a:extLst>
          </p:cNvPr>
          <p:cNvPicPr>
            <a:picLocks noChangeAspect="1"/>
          </p:cNvPicPr>
          <p:nvPr>
            <p:custDataLst>
              <p:tags r:id="rId5"/>
            </p:custDataLst>
          </p:nvPr>
        </p:nvPicPr>
        <p:blipFill>
          <a:blip r:embed="rId9">
            <a:extLst>
              <a:ext uri="{28A0092B-C50C-407E-A947-70E740481C1C}">
                <a14:useLocalDpi xmlns:a14="http://schemas.microsoft.com/office/drawing/2010/main" val="0"/>
              </a:ext>
            </a:extLst>
          </a:blip>
          <a:stretch>
            <a:fillRect/>
          </a:stretch>
        </p:blipFill>
        <p:spPr>
          <a:xfrm>
            <a:off x="8730286" y="3085820"/>
            <a:ext cx="3026505" cy="738172"/>
          </a:xfrm>
          <a:prstGeom prst="rect">
            <a:avLst/>
          </a:prstGeom>
        </p:spPr>
      </p:pic>
      <p:grpSp>
        <p:nvGrpSpPr>
          <p:cNvPr id="23" name="Group 22"/>
          <p:cNvGrpSpPr/>
          <p:nvPr/>
        </p:nvGrpSpPr>
        <p:grpSpPr>
          <a:xfrm>
            <a:off x="9013594" y="1737789"/>
            <a:ext cx="2768904" cy="2003195"/>
            <a:chOff x="7915938" y="1449443"/>
            <a:chExt cx="2768904" cy="2003195"/>
          </a:xfrm>
        </p:grpSpPr>
        <p:sp>
          <p:nvSpPr>
            <p:cNvPr id="17" name="Hexagon 16"/>
            <p:cNvSpPr/>
            <p:nvPr/>
          </p:nvSpPr>
          <p:spPr>
            <a:xfrm>
              <a:off x="7915938" y="1449443"/>
              <a:ext cx="1541848" cy="1329179"/>
            </a:xfrm>
            <a:prstGeom prst="hexagon">
              <a:avLst/>
            </a:prstGeom>
            <a:solidFill>
              <a:srgbClr val="92D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999</a:t>
              </a:r>
            </a:p>
          </p:txBody>
        </p:sp>
        <p:sp>
          <p:nvSpPr>
            <p:cNvPr id="18" name="Hexagon 17"/>
            <p:cNvSpPr/>
            <p:nvPr/>
          </p:nvSpPr>
          <p:spPr>
            <a:xfrm>
              <a:off x="9142994" y="2123459"/>
              <a:ext cx="1541848" cy="1329179"/>
            </a:xfrm>
            <a:prstGeom prst="hexagon">
              <a:avLst/>
            </a:prstGeom>
            <a:solidFill>
              <a:srgbClr val="92D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1000</a:t>
              </a:r>
            </a:p>
          </p:txBody>
        </p:sp>
      </p:grpSp>
      <p:sp>
        <p:nvSpPr>
          <p:cNvPr id="30" name="Hexagon 29"/>
          <p:cNvSpPr/>
          <p:nvPr/>
        </p:nvSpPr>
        <p:spPr>
          <a:xfrm>
            <a:off x="317715" y="1574277"/>
            <a:ext cx="1541848" cy="1329179"/>
          </a:xfrm>
          <a:prstGeom prst="hexagon">
            <a:avLst/>
          </a:prstGeom>
          <a:solidFill>
            <a:srgbClr val="FFC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endParaRPr>
          </a:p>
        </p:txBody>
      </p:sp>
      <p:sp>
        <p:nvSpPr>
          <p:cNvPr id="31" name="Hexagon 30"/>
          <p:cNvSpPr/>
          <p:nvPr/>
        </p:nvSpPr>
        <p:spPr>
          <a:xfrm>
            <a:off x="4589783" y="1800573"/>
            <a:ext cx="1541848" cy="1329179"/>
          </a:xfrm>
          <a:prstGeom prst="hexagon">
            <a:avLst/>
          </a:prstGeom>
          <a:solidFill>
            <a:srgbClr val="F7B5C7"/>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endParaRPr>
          </a:p>
        </p:txBody>
      </p:sp>
      <p:sp>
        <p:nvSpPr>
          <p:cNvPr id="32" name="Hexagon 31"/>
          <p:cNvSpPr/>
          <p:nvPr/>
        </p:nvSpPr>
        <p:spPr>
          <a:xfrm>
            <a:off x="9042044" y="1732151"/>
            <a:ext cx="1541848" cy="1329179"/>
          </a:xfrm>
          <a:prstGeom prst="hexagon">
            <a:avLst/>
          </a:prstGeom>
          <a:solidFill>
            <a:srgbClr val="92D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endParaRPr>
          </a:p>
        </p:txBody>
      </p:sp>
      <p:sp>
        <p:nvSpPr>
          <p:cNvPr id="33" name="Hexagon 32"/>
          <p:cNvSpPr/>
          <p:nvPr/>
        </p:nvSpPr>
        <p:spPr>
          <a:xfrm>
            <a:off x="3112509" y="3635063"/>
            <a:ext cx="1541848" cy="1329179"/>
          </a:xfrm>
          <a:prstGeom prst="hexagon">
            <a:avLst/>
          </a:prstGeom>
          <a:solidFill>
            <a:schemeClr val="bg2">
              <a:lumMod val="9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endParaRPr>
          </a:p>
        </p:txBody>
      </p:sp>
      <p:sp>
        <p:nvSpPr>
          <p:cNvPr id="34" name="Hexagon 33"/>
          <p:cNvSpPr/>
          <p:nvPr/>
        </p:nvSpPr>
        <p:spPr>
          <a:xfrm>
            <a:off x="7629142" y="3476492"/>
            <a:ext cx="1541848" cy="1329179"/>
          </a:xfrm>
          <a:prstGeom prst="hexagon">
            <a:avLst/>
          </a:prstGeom>
          <a:solidFill>
            <a:srgbClr val="394F6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endParaRPr>
          </a:p>
        </p:txBody>
      </p:sp>
      <p:pic>
        <p:nvPicPr>
          <p:cNvPr id="35" name="Picture 34"/>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84134" y="-20286"/>
            <a:ext cx="1253277" cy="1250778"/>
          </a:xfrm>
          <a:prstGeom prst="rect">
            <a:avLst/>
          </a:prstGeom>
        </p:spPr>
      </p:pic>
      <p:pic>
        <p:nvPicPr>
          <p:cNvPr id="36" name="Picture 35"/>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328981" y="4877029"/>
            <a:ext cx="1789759" cy="1993618"/>
          </a:xfrm>
          <a:prstGeom prst="rect">
            <a:avLst/>
          </a:prstGeom>
        </p:spPr>
      </p:pic>
      <p:pic>
        <p:nvPicPr>
          <p:cNvPr id="37" name="Picture 3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4627" y="4037938"/>
            <a:ext cx="2605569" cy="2902351"/>
          </a:xfrm>
          <a:prstGeom prst="rect">
            <a:avLst/>
          </a:prstGeom>
        </p:spPr>
      </p:pic>
      <p:pic>
        <p:nvPicPr>
          <p:cNvPr id="39" name="Picture 38"/>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310001" y="669476"/>
            <a:ext cx="1253277" cy="1250778"/>
          </a:xfrm>
          <a:prstGeom prst="rect">
            <a:avLst/>
          </a:prstGeom>
        </p:spPr>
      </p:pic>
      <p:pic>
        <p:nvPicPr>
          <p:cNvPr id="40" name="Picture 39"/>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4431771" y="891127"/>
            <a:ext cx="1253277" cy="1250778"/>
          </a:xfrm>
          <a:prstGeom prst="rect">
            <a:avLst/>
          </a:prstGeom>
        </p:spPr>
      </p:pic>
      <p:pic>
        <p:nvPicPr>
          <p:cNvPr id="41" name="Picture 40"/>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8786954" y="814513"/>
            <a:ext cx="1253277" cy="1250778"/>
          </a:xfrm>
          <a:prstGeom prst="rect">
            <a:avLst/>
          </a:prstGeom>
        </p:spPr>
      </p:pic>
      <p:pic>
        <p:nvPicPr>
          <p:cNvPr id="42" name="Picture 41"/>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2927628" y="2785564"/>
            <a:ext cx="1253277" cy="1250778"/>
          </a:xfrm>
          <a:prstGeom prst="rect">
            <a:avLst/>
          </a:prstGeom>
        </p:spPr>
      </p:pic>
      <p:pic>
        <p:nvPicPr>
          <p:cNvPr id="43" name="Picture 42"/>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7448559" y="2765323"/>
            <a:ext cx="1253277" cy="1250778"/>
          </a:xfrm>
          <a:prstGeom prst="rect">
            <a:avLst/>
          </a:prstGeom>
        </p:spPr>
      </p:pic>
    </p:spTree>
    <p:extLst>
      <p:ext uri="{BB962C8B-B14F-4D97-AF65-F5344CB8AC3E}">
        <p14:creationId xmlns:p14="http://schemas.microsoft.com/office/powerpoint/2010/main" val="2112425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16" presetClass="entr" presetSubtype="21"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par>
                                <p:cTn id="13" presetID="10" presetClass="entr" presetSubtype="0" fill="hold" nodeType="with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fade">
                                      <p:cBhvr>
                                        <p:cTn id="15" dur="500"/>
                                        <p:tgtEl>
                                          <p:spTgt spid="35"/>
                                        </p:tgtEl>
                                      </p:cBhvr>
                                    </p:animEffect>
                                  </p:childTnLst>
                                </p:cTn>
                              </p:par>
                              <p:par>
                                <p:cTn id="16" presetID="42" presetClass="entr" presetSubtype="0" fill="hold" nodeType="with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fade">
                                      <p:cBhvr>
                                        <p:cTn id="18" dur="1000"/>
                                        <p:tgtEl>
                                          <p:spTgt spid="24"/>
                                        </p:tgtEl>
                                      </p:cBhvr>
                                    </p:animEffect>
                                    <p:anim calcmode="lin" valueType="num">
                                      <p:cBhvr>
                                        <p:cTn id="19" dur="1000" fill="hold"/>
                                        <p:tgtEl>
                                          <p:spTgt spid="24"/>
                                        </p:tgtEl>
                                        <p:attrNameLst>
                                          <p:attrName>ppt_x</p:attrName>
                                        </p:attrNameLst>
                                      </p:cBhvr>
                                      <p:tavLst>
                                        <p:tav tm="0">
                                          <p:val>
                                            <p:strVal val="#ppt_x"/>
                                          </p:val>
                                        </p:tav>
                                        <p:tav tm="100000">
                                          <p:val>
                                            <p:strVal val="#ppt_x"/>
                                          </p:val>
                                        </p:tav>
                                      </p:tavLst>
                                    </p:anim>
                                    <p:anim calcmode="lin" valueType="num">
                                      <p:cBhvr>
                                        <p:cTn id="20" dur="1000" fill="hold"/>
                                        <p:tgtEl>
                                          <p:spTgt spid="24"/>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fade">
                                      <p:cBhvr>
                                        <p:cTn id="23" dur="1000"/>
                                        <p:tgtEl>
                                          <p:spTgt spid="25"/>
                                        </p:tgtEl>
                                      </p:cBhvr>
                                    </p:animEffect>
                                    <p:anim calcmode="lin" valueType="num">
                                      <p:cBhvr>
                                        <p:cTn id="24" dur="1000" fill="hold"/>
                                        <p:tgtEl>
                                          <p:spTgt spid="25"/>
                                        </p:tgtEl>
                                        <p:attrNameLst>
                                          <p:attrName>ppt_x</p:attrName>
                                        </p:attrNameLst>
                                      </p:cBhvr>
                                      <p:tavLst>
                                        <p:tav tm="0">
                                          <p:val>
                                            <p:strVal val="#ppt_x"/>
                                          </p:val>
                                        </p:tav>
                                        <p:tav tm="100000">
                                          <p:val>
                                            <p:strVal val="#ppt_x"/>
                                          </p:val>
                                        </p:tav>
                                      </p:tavLst>
                                    </p:anim>
                                    <p:anim calcmode="lin" valueType="num">
                                      <p:cBhvr>
                                        <p:cTn id="25" dur="1000" fill="hold"/>
                                        <p:tgtEl>
                                          <p:spTgt spid="25"/>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fade">
                                      <p:cBhvr>
                                        <p:cTn id="28" dur="1000"/>
                                        <p:tgtEl>
                                          <p:spTgt spid="26"/>
                                        </p:tgtEl>
                                      </p:cBhvr>
                                    </p:animEffect>
                                    <p:anim calcmode="lin" valueType="num">
                                      <p:cBhvr>
                                        <p:cTn id="29" dur="1000" fill="hold"/>
                                        <p:tgtEl>
                                          <p:spTgt spid="26"/>
                                        </p:tgtEl>
                                        <p:attrNameLst>
                                          <p:attrName>ppt_x</p:attrName>
                                        </p:attrNameLst>
                                      </p:cBhvr>
                                      <p:tavLst>
                                        <p:tav tm="0">
                                          <p:val>
                                            <p:strVal val="#ppt_x"/>
                                          </p:val>
                                        </p:tav>
                                        <p:tav tm="100000">
                                          <p:val>
                                            <p:strVal val="#ppt_x"/>
                                          </p:val>
                                        </p:tav>
                                      </p:tavLst>
                                    </p:anim>
                                    <p:anim calcmode="lin" valueType="num">
                                      <p:cBhvr>
                                        <p:cTn id="30" dur="1000" fill="hold"/>
                                        <p:tgtEl>
                                          <p:spTgt spid="26"/>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fade">
                                      <p:cBhvr>
                                        <p:cTn id="33" dur="1000"/>
                                        <p:tgtEl>
                                          <p:spTgt spid="27"/>
                                        </p:tgtEl>
                                      </p:cBhvr>
                                    </p:animEffect>
                                    <p:anim calcmode="lin" valueType="num">
                                      <p:cBhvr>
                                        <p:cTn id="34" dur="1000" fill="hold"/>
                                        <p:tgtEl>
                                          <p:spTgt spid="27"/>
                                        </p:tgtEl>
                                        <p:attrNameLst>
                                          <p:attrName>ppt_x</p:attrName>
                                        </p:attrNameLst>
                                      </p:cBhvr>
                                      <p:tavLst>
                                        <p:tav tm="0">
                                          <p:val>
                                            <p:strVal val="#ppt_x"/>
                                          </p:val>
                                        </p:tav>
                                        <p:tav tm="100000">
                                          <p:val>
                                            <p:strVal val="#ppt_x"/>
                                          </p:val>
                                        </p:tav>
                                      </p:tavLst>
                                    </p:anim>
                                    <p:anim calcmode="lin" valueType="num">
                                      <p:cBhvr>
                                        <p:cTn id="35" dur="1000" fill="hold"/>
                                        <p:tgtEl>
                                          <p:spTgt spid="27"/>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28"/>
                                        </p:tgtEl>
                                        <p:attrNameLst>
                                          <p:attrName>style.visibility</p:attrName>
                                        </p:attrNameLst>
                                      </p:cBhvr>
                                      <p:to>
                                        <p:strVal val="visible"/>
                                      </p:to>
                                    </p:set>
                                    <p:animEffect transition="in" filter="fade">
                                      <p:cBhvr>
                                        <p:cTn id="38" dur="1000"/>
                                        <p:tgtEl>
                                          <p:spTgt spid="28"/>
                                        </p:tgtEl>
                                      </p:cBhvr>
                                    </p:animEffect>
                                    <p:anim calcmode="lin" valueType="num">
                                      <p:cBhvr>
                                        <p:cTn id="39" dur="1000" fill="hold"/>
                                        <p:tgtEl>
                                          <p:spTgt spid="28"/>
                                        </p:tgtEl>
                                        <p:attrNameLst>
                                          <p:attrName>ppt_x</p:attrName>
                                        </p:attrNameLst>
                                      </p:cBhvr>
                                      <p:tavLst>
                                        <p:tav tm="0">
                                          <p:val>
                                            <p:strVal val="#ppt_x"/>
                                          </p:val>
                                        </p:tav>
                                        <p:tav tm="100000">
                                          <p:val>
                                            <p:strVal val="#ppt_x"/>
                                          </p:val>
                                        </p:tav>
                                      </p:tavLst>
                                    </p:anim>
                                    <p:anim calcmode="lin" valueType="num">
                                      <p:cBhvr>
                                        <p:cTn id="40" dur="1000" fill="hold"/>
                                        <p:tgtEl>
                                          <p:spTgt spid="28"/>
                                        </p:tgtEl>
                                        <p:attrNameLst>
                                          <p:attrName>ppt_y</p:attrName>
                                        </p:attrNameLst>
                                      </p:cBhvr>
                                      <p:tavLst>
                                        <p:tav tm="0">
                                          <p:val>
                                            <p:strVal val="#ppt_y+.1"/>
                                          </p:val>
                                        </p:tav>
                                        <p:tav tm="100000">
                                          <p:val>
                                            <p:strVal val="#ppt_y"/>
                                          </p:val>
                                        </p:tav>
                                      </p:tavLst>
                                    </p:anim>
                                  </p:childTnLst>
                                </p:cTn>
                              </p:par>
                              <p:par>
                                <p:cTn id="41" presetID="10" presetClass="entr" presetSubtype="0" fill="hold" grpId="1" nodeType="withEffect">
                                  <p:stCondLst>
                                    <p:cond delay="0"/>
                                  </p:stCondLst>
                                  <p:childTnLst>
                                    <p:set>
                                      <p:cBhvr>
                                        <p:cTn id="42" dur="1" fill="hold">
                                          <p:stCondLst>
                                            <p:cond delay="0"/>
                                          </p:stCondLst>
                                        </p:cTn>
                                        <p:tgtEl>
                                          <p:spTgt spid="30"/>
                                        </p:tgtEl>
                                        <p:attrNameLst>
                                          <p:attrName>style.visibility</p:attrName>
                                        </p:attrNameLst>
                                      </p:cBhvr>
                                      <p:to>
                                        <p:strVal val="visible"/>
                                      </p:to>
                                    </p:set>
                                    <p:animEffect transition="in" filter="fade">
                                      <p:cBhvr>
                                        <p:cTn id="43" dur="500"/>
                                        <p:tgtEl>
                                          <p:spTgt spid="30"/>
                                        </p:tgtEl>
                                      </p:cBhvr>
                                    </p:animEffect>
                                  </p:childTnLst>
                                </p:cTn>
                              </p:par>
                              <p:par>
                                <p:cTn id="44" presetID="10" presetClass="entr" presetSubtype="0" fill="hold" grpId="1" nodeType="withEffect">
                                  <p:stCondLst>
                                    <p:cond delay="0"/>
                                  </p:stCondLst>
                                  <p:childTnLst>
                                    <p:set>
                                      <p:cBhvr>
                                        <p:cTn id="45" dur="1" fill="hold">
                                          <p:stCondLst>
                                            <p:cond delay="0"/>
                                          </p:stCondLst>
                                        </p:cTn>
                                        <p:tgtEl>
                                          <p:spTgt spid="31"/>
                                        </p:tgtEl>
                                        <p:attrNameLst>
                                          <p:attrName>style.visibility</p:attrName>
                                        </p:attrNameLst>
                                      </p:cBhvr>
                                      <p:to>
                                        <p:strVal val="visible"/>
                                      </p:to>
                                    </p:set>
                                    <p:animEffect transition="in" filter="fade">
                                      <p:cBhvr>
                                        <p:cTn id="46" dur="500"/>
                                        <p:tgtEl>
                                          <p:spTgt spid="31"/>
                                        </p:tgtEl>
                                      </p:cBhvr>
                                    </p:animEffect>
                                  </p:childTnLst>
                                </p:cTn>
                              </p:par>
                              <p:par>
                                <p:cTn id="47" presetID="10" presetClass="entr" presetSubtype="0" fill="hold" grpId="1" nodeType="withEffect">
                                  <p:stCondLst>
                                    <p:cond delay="0"/>
                                  </p:stCondLst>
                                  <p:childTnLst>
                                    <p:set>
                                      <p:cBhvr>
                                        <p:cTn id="48" dur="1" fill="hold">
                                          <p:stCondLst>
                                            <p:cond delay="0"/>
                                          </p:stCondLst>
                                        </p:cTn>
                                        <p:tgtEl>
                                          <p:spTgt spid="32"/>
                                        </p:tgtEl>
                                        <p:attrNameLst>
                                          <p:attrName>style.visibility</p:attrName>
                                        </p:attrNameLst>
                                      </p:cBhvr>
                                      <p:to>
                                        <p:strVal val="visible"/>
                                      </p:to>
                                    </p:set>
                                    <p:animEffect transition="in" filter="fade">
                                      <p:cBhvr>
                                        <p:cTn id="49" dur="500"/>
                                        <p:tgtEl>
                                          <p:spTgt spid="32"/>
                                        </p:tgtEl>
                                      </p:cBhvr>
                                    </p:animEffect>
                                  </p:childTnLst>
                                </p:cTn>
                              </p:par>
                              <p:par>
                                <p:cTn id="50" presetID="10" presetClass="entr" presetSubtype="0" fill="hold" grpId="1" nodeType="withEffect">
                                  <p:stCondLst>
                                    <p:cond delay="0"/>
                                  </p:stCondLst>
                                  <p:childTnLst>
                                    <p:set>
                                      <p:cBhvr>
                                        <p:cTn id="51" dur="1" fill="hold">
                                          <p:stCondLst>
                                            <p:cond delay="0"/>
                                          </p:stCondLst>
                                        </p:cTn>
                                        <p:tgtEl>
                                          <p:spTgt spid="33"/>
                                        </p:tgtEl>
                                        <p:attrNameLst>
                                          <p:attrName>style.visibility</p:attrName>
                                        </p:attrNameLst>
                                      </p:cBhvr>
                                      <p:to>
                                        <p:strVal val="visible"/>
                                      </p:to>
                                    </p:set>
                                    <p:animEffect transition="in" filter="fade">
                                      <p:cBhvr>
                                        <p:cTn id="52" dur="500"/>
                                        <p:tgtEl>
                                          <p:spTgt spid="33"/>
                                        </p:tgtEl>
                                      </p:cBhvr>
                                    </p:animEffect>
                                  </p:childTnLst>
                                </p:cTn>
                              </p:par>
                              <p:par>
                                <p:cTn id="53" presetID="10" presetClass="entr" presetSubtype="0" fill="hold" grpId="1" nodeType="withEffect">
                                  <p:stCondLst>
                                    <p:cond delay="0"/>
                                  </p:stCondLst>
                                  <p:childTnLst>
                                    <p:set>
                                      <p:cBhvr>
                                        <p:cTn id="54" dur="1" fill="hold">
                                          <p:stCondLst>
                                            <p:cond delay="0"/>
                                          </p:stCondLst>
                                        </p:cTn>
                                        <p:tgtEl>
                                          <p:spTgt spid="34"/>
                                        </p:tgtEl>
                                        <p:attrNameLst>
                                          <p:attrName>style.visibility</p:attrName>
                                        </p:attrNameLst>
                                      </p:cBhvr>
                                      <p:to>
                                        <p:strVal val="visible"/>
                                      </p:to>
                                    </p:set>
                                    <p:animEffect transition="in" filter="fade">
                                      <p:cBhvr>
                                        <p:cTn id="55" dur="500"/>
                                        <p:tgtEl>
                                          <p:spTgt spid="34"/>
                                        </p:tgtEl>
                                      </p:cBhvr>
                                    </p:animEffect>
                                  </p:childTnLst>
                                </p:cTn>
                              </p:par>
                            </p:childTnLst>
                          </p:cTn>
                        </p:par>
                        <p:par>
                          <p:cTn id="56" fill="hold">
                            <p:stCondLst>
                              <p:cond delay="1000"/>
                            </p:stCondLst>
                            <p:childTnLst>
                              <p:par>
                                <p:cTn id="57" presetID="10" presetClass="entr" presetSubtype="0" fill="hold" nodeType="afterEffect">
                                  <p:stCondLst>
                                    <p:cond delay="0"/>
                                  </p:stCondLst>
                                  <p:childTnLst>
                                    <p:set>
                                      <p:cBhvr>
                                        <p:cTn id="58" dur="1" fill="hold">
                                          <p:stCondLst>
                                            <p:cond delay="0"/>
                                          </p:stCondLst>
                                        </p:cTn>
                                        <p:tgtEl>
                                          <p:spTgt spid="4"/>
                                        </p:tgtEl>
                                        <p:attrNameLst>
                                          <p:attrName>style.visibility</p:attrName>
                                        </p:attrNameLst>
                                      </p:cBhvr>
                                      <p:to>
                                        <p:strVal val="visible"/>
                                      </p:to>
                                    </p:set>
                                    <p:animEffect transition="in" filter="fade">
                                      <p:cBhvr>
                                        <p:cTn id="59" dur="500"/>
                                        <p:tgtEl>
                                          <p:spTgt spid="4"/>
                                        </p:tgtEl>
                                      </p:cBhvr>
                                    </p:animEffect>
                                  </p:childTnLst>
                                </p:cTn>
                              </p:par>
                            </p:childTnLst>
                          </p:cTn>
                        </p:par>
                        <p:par>
                          <p:cTn id="60" fill="hold">
                            <p:stCondLst>
                              <p:cond delay="1500"/>
                            </p:stCondLst>
                            <p:childTnLst>
                              <p:par>
                                <p:cTn id="61" presetID="10" presetClass="entr" presetSubtype="0" fill="hold" nodeType="afterEffect">
                                  <p:stCondLst>
                                    <p:cond delay="0"/>
                                  </p:st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childTnLst>
                                </p:cTn>
                              </p:par>
                            </p:childTnLst>
                          </p:cTn>
                        </p:par>
                        <p:par>
                          <p:cTn id="64" fill="hold">
                            <p:stCondLst>
                              <p:cond delay="2000"/>
                            </p:stCondLst>
                            <p:childTnLst>
                              <p:par>
                                <p:cTn id="65" presetID="10" presetClass="entr" presetSubtype="0" fill="hold" nodeType="afterEffect">
                                  <p:stCondLst>
                                    <p:cond delay="0"/>
                                  </p:stCondLst>
                                  <p:childTnLst>
                                    <p:set>
                                      <p:cBhvr>
                                        <p:cTn id="66" dur="1" fill="hold">
                                          <p:stCondLst>
                                            <p:cond delay="0"/>
                                          </p:stCondLst>
                                        </p:cTn>
                                        <p:tgtEl>
                                          <p:spTgt spid="23"/>
                                        </p:tgtEl>
                                        <p:attrNameLst>
                                          <p:attrName>style.visibility</p:attrName>
                                        </p:attrNameLst>
                                      </p:cBhvr>
                                      <p:to>
                                        <p:strVal val="visible"/>
                                      </p:to>
                                    </p:set>
                                    <p:animEffect transition="in" filter="fade">
                                      <p:cBhvr>
                                        <p:cTn id="67" dur="500"/>
                                        <p:tgtEl>
                                          <p:spTgt spid="23"/>
                                        </p:tgtEl>
                                      </p:cBhvr>
                                    </p:animEffect>
                                  </p:childTnLst>
                                </p:cTn>
                              </p:par>
                            </p:childTnLst>
                          </p:cTn>
                        </p:par>
                        <p:par>
                          <p:cTn id="68" fill="hold">
                            <p:stCondLst>
                              <p:cond delay="2500"/>
                            </p:stCondLst>
                            <p:childTnLst>
                              <p:par>
                                <p:cTn id="69" presetID="10" presetClass="entr" presetSubtype="0" fill="hold" nodeType="afterEffect">
                                  <p:stCondLst>
                                    <p:cond delay="0"/>
                                  </p:stCondLst>
                                  <p:childTnLst>
                                    <p:set>
                                      <p:cBhvr>
                                        <p:cTn id="70" dur="1" fill="hold">
                                          <p:stCondLst>
                                            <p:cond delay="0"/>
                                          </p:stCondLst>
                                        </p:cTn>
                                        <p:tgtEl>
                                          <p:spTgt spid="8"/>
                                        </p:tgtEl>
                                        <p:attrNameLst>
                                          <p:attrName>style.visibility</p:attrName>
                                        </p:attrNameLst>
                                      </p:cBhvr>
                                      <p:to>
                                        <p:strVal val="visible"/>
                                      </p:to>
                                    </p:set>
                                    <p:animEffect transition="in" filter="fade">
                                      <p:cBhvr>
                                        <p:cTn id="71" dur="500"/>
                                        <p:tgtEl>
                                          <p:spTgt spid="8"/>
                                        </p:tgtEl>
                                      </p:cBhvr>
                                    </p:animEffect>
                                  </p:childTnLst>
                                </p:cTn>
                              </p:par>
                            </p:childTnLst>
                          </p:cTn>
                        </p:par>
                        <p:par>
                          <p:cTn id="72" fill="hold">
                            <p:stCondLst>
                              <p:cond delay="3000"/>
                            </p:stCondLst>
                            <p:childTnLst>
                              <p:par>
                                <p:cTn id="73" presetID="10" presetClass="entr" presetSubtype="0" fill="hold" nodeType="afterEffect">
                                  <p:stCondLst>
                                    <p:cond delay="0"/>
                                  </p:stCondLst>
                                  <p:childTnLst>
                                    <p:set>
                                      <p:cBhvr>
                                        <p:cTn id="74" dur="1" fill="hold">
                                          <p:stCondLst>
                                            <p:cond delay="0"/>
                                          </p:stCondLst>
                                        </p:cTn>
                                        <p:tgtEl>
                                          <p:spTgt spid="9"/>
                                        </p:tgtEl>
                                        <p:attrNameLst>
                                          <p:attrName>style.visibility</p:attrName>
                                        </p:attrNameLst>
                                      </p:cBhvr>
                                      <p:to>
                                        <p:strVal val="visible"/>
                                      </p:to>
                                    </p:set>
                                    <p:animEffect transition="in" filter="fade">
                                      <p:cBhvr>
                                        <p:cTn id="75" dur="500"/>
                                        <p:tgtEl>
                                          <p:spTgt spid="9"/>
                                        </p:tgtEl>
                                      </p:cBhvr>
                                    </p:animEffect>
                                  </p:childTnLst>
                                </p:cTn>
                              </p:par>
                            </p:childTnLst>
                          </p:cTn>
                        </p:par>
                      </p:childTnLst>
                    </p:cTn>
                  </p:par>
                  <p:par>
                    <p:cTn id="76" fill="hold">
                      <p:stCondLst>
                        <p:cond delay="indefinite"/>
                      </p:stCondLst>
                      <p:childTnLst>
                        <p:par>
                          <p:cTn id="77" fill="hold">
                            <p:stCondLst>
                              <p:cond delay="0"/>
                            </p:stCondLst>
                            <p:childTnLst>
                              <p:par>
                                <p:cTn id="78" presetID="0" presetClass="path" presetSubtype="0" accel="50000" decel="50000" fill="hold" nodeType="clickEffect">
                                  <p:stCondLst>
                                    <p:cond delay="0"/>
                                  </p:stCondLst>
                                  <p:childTnLst>
                                    <p:animMotion origin="layout" path="M -3.125E-6 -4.44444E-6 L 0.01862 0.10069 " pathEditMode="relative" rAng="0" ptsTypes="AA">
                                      <p:cBhvr>
                                        <p:cTn id="79" dur="2000" fill="hold"/>
                                        <p:tgtEl>
                                          <p:spTgt spid="35"/>
                                        </p:tgtEl>
                                        <p:attrNameLst>
                                          <p:attrName>ppt_x</p:attrName>
                                          <p:attrName>ppt_y</p:attrName>
                                        </p:attrNameLst>
                                      </p:cBhvr>
                                      <p:rCtr x="911" y="4815"/>
                                    </p:animMotion>
                                  </p:childTnLst>
                                </p:cTn>
                              </p:par>
                            </p:childTnLst>
                          </p:cTn>
                        </p:par>
                        <p:par>
                          <p:cTn id="80" fill="hold">
                            <p:stCondLst>
                              <p:cond delay="2000"/>
                            </p:stCondLst>
                            <p:childTnLst>
                              <p:par>
                                <p:cTn id="81" presetID="1" presetClass="exit" presetSubtype="0" fill="hold" nodeType="afterEffect">
                                  <p:stCondLst>
                                    <p:cond delay="0"/>
                                  </p:stCondLst>
                                  <p:childTnLst>
                                    <p:set>
                                      <p:cBhvr>
                                        <p:cTn id="82" dur="1" fill="hold">
                                          <p:stCondLst>
                                            <p:cond delay="0"/>
                                          </p:stCondLst>
                                        </p:cTn>
                                        <p:tgtEl>
                                          <p:spTgt spid="35"/>
                                        </p:tgtEl>
                                        <p:attrNameLst>
                                          <p:attrName>style.visibility</p:attrName>
                                        </p:attrNameLst>
                                      </p:cBhvr>
                                      <p:to>
                                        <p:strVal val="hidden"/>
                                      </p:to>
                                    </p:set>
                                  </p:childTnLst>
                                </p:cTn>
                              </p:par>
                              <p:par>
                                <p:cTn id="83" presetID="1" presetClass="entr" presetSubtype="0" fill="hold" nodeType="withEffect">
                                  <p:stCondLst>
                                    <p:cond delay="0"/>
                                  </p:stCondLst>
                                  <p:childTnLst>
                                    <p:set>
                                      <p:cBhvr>
                                        <p:cTn id="84" dur="1" fill="hold">
                                          <p:stCondLst>
                                            <p:cond delay="0"/>
                                          </p:stCondLst>
                                        </p:cTn>
                                        <p:tgtEl>
                                          <p:spTgt spid="39"/>
                                        </p:tgtEl>
                                        <p:attrNameLst>
                                          <p:attrName>style.visibility</p:attrName>
                                        </p:attrNameLst>
                                      </p:cBhvr>
                                      <p:to>
                                        <p:strVal val="visible"/>
                                      </p:to>
                                    </p:set>
                                  </p:childTnLst>
                                </p:cTn>
                              </p:par>
                              <p:par>
                                <p:cTn id="85" presetID="14" presetClass="exit" presetSubtype="10" fill="hold" grpId="0" nodeType="withEffect">
                                  <p:stCondLst>
                                    <p:cond delay="0"/>
                                  </p:stCondLst>
                                  <p:childTnLst>
                                    <p:animEffect transition="out" filter="randombar(horizontal)">
                                      <p:cBhvr>
                                        <p:cTn id="86" dur="500"/>
                                        <p:tgtEl>
                                          <p:spTgt spid="30"/>
                                        </p:tgtEl>
                                      </p:cBhvr>
                                    </p:animEffect>
                                    <p:set>
                                      <p:cBhvr>
                                        <p:cTn id="87" dur="1" fill="hold">
                                          <p:stCondLst>
                                            <p:cond delay="499"/>
                                          </p:stCondLst>
                                        </p:cTn>
                                        <p:tgtEl>
                                          <p:spTgt spid="30"/>
                                        </p:tgtEl>
                                        <p:attrNameLst>
                                          <p:attrName>style.visibility</p:attrName>
                                        </p:attrNameLst>
                                      </p:cBhvr>
                                      <p:to>
                                        <p:strVal val="hidden"/>
                                      </p:to>
                                    </p:set>
                                  </p:childTnLst>
                                </p:cTn>
                              </p:par>
                            </p:childTnLst>
                          </p:cTn>
                        </p:par>
                      </p:childTnLst>
                    </p:cTn>
                  </p:par>
                  <p:par>
                    <p:cTn id="88" fill="hold">
                      <p:stCondLst>
                        <p:cond delay="indefinite"/>
                      </p:stCondLst>
                      <p:childTnLst>
                        <p:par>
                          <p:cTn id="89" fill="hold">
                            <p:stCondLst>
                              <p:cond delay="0"/>
                            </p:stCondLst>
                            <p:childTnLst>
                              <p:par>
                                <p:cTn id="90" presetID="0" presetClass="path" presetSubtype="0" accel="50000" decel="50000" fill="hold" nodeType="clickEffect">
                                  <p:stCondLst>
                                    <p:cond delay="0"/>
                                  </p:stCondLst>
                                  <p:childTnLst>
                                    <p:animMotion origin="layout" path="M -2.91667E-6 1.11111E-6 L 0.33841 0.03356 " pathEditMode="relative" rAng="0" ptsTypes="AA">
                                      <p:cBhvr>
                                        <p:cTn id="91" dur="2000" fill="hold"/>
                                        <p:tgtEl>
                                          <p:spTgt spid="39"/>
                                        </p:tgtEl>
                                        <p:attrNameLst>
                                          <p:attrName>ppt_x</p:attrName>
                                          <p:attrName>ppt_y</p:attrName>
                                        </p:attrNameLst>
                                      </p:cBhvr>
                                      <p:rCtr x="16914" y="1667"/>
                                    </p:animMotion>
                                  </p:childTnLst>
                                </p:cTn>
                              </p:par>
                            </p:childTnLst>
                          </p:cTn>
                        </p:par>
                        <p:par>
                          <p:cTn id="92" fill="hold">
                            <p:stCondLst>
                              <p:cond delay="2000"/>
                            </p:stCondLst>
                            <p:childTnLst>
                              <p:par>
                                <p:cTn id="93" presetID="1" presetClass="exit" presetSubtype="0" fill="hold" nodeType="afterEffect">
                                  <p:stCondLst>
                                    <p:cond delay="0"/>
                                  </p:stCondLst>
                                  <p:childTnLst>
                                    <p:set>
                                      <p:cBhvr>
                                        <p:cTn id="94" dur="1" fill="hold">
                                          <p:stCondLst>
                                            <p:cond delay="0"/>
                                          </p:stCondLst>
                                        </p:cTn>
                                        <p:tgtEl>
                                          <p:spTgt spid="39"/>
                                        </p:tgtEl>
                                        <p:attrNameLst>
                                          <p:attrName>style.visibility</p:attrName>
                                        </p:attrNameLst>
                                      </p:cBhvr>
                                      <p:to>
                                        <p:strVal val="hidden"/>
                                      </p:to>
                                    </p:set>
                                  </p:childTnLst>
                                </p:cTn>
                              </p:par>
                            </p:childTnLst>
                          </p:cTn>
                        </p:par>
                        <p:par>
                          <p:cTn id="95" fill="hold">
                            <p:stCondLst>
                              <p:cond delay="2000"/>
                            </p:stCondLst>
                            <p:childTnLst>
                              <p:par>
                                <p:cTn id="96" presetID="1" presetClass="entr" presetSubtype="0" fill="hold" nodeType="afterEffect">
                                  <p:stCondLst>
                                    <p:cond delay="0"/>
                                  </p:stCondLst>
                                  <p:childTnLst>
                                    <p:set>
                                      <p:cBhvr>
                                        <p:cTn id="97" dur="1" fill="hold">
                                          <p:stCondLst>
                                            <p:cond delay="0"/>
                                          </p:stCondLst>
                                        </p:cTn>
                                        <p:tgtEl>
                                          <p:spTgt spid="40"/>
                                        </p:tgtEl>
                                        <p:attrNameLst>
                                          <p:attrName>style.visibility</p:attrName>
                                        </p:attrNameLst>
                                      </p:cBhvr>
                                      <p:to>
                                        <p:strVal val="visible"/>
                                      </p:to>
                                    </p:set>
                                  </p:childTnLst>
                                </p:cTn>
                              </p:par>
                            </p:childTnLst>
                          </p:cTn>
                        </p:par>
                        <p:par>
                          <p:cTn id="98" fill="hold">
                            <p:stCondLst>
                              <p:cond delay="2000"/>
                            </p:stCondLst>
                            <p:childTnLst>
                              <p:par>
                                <p:cTn id="99" presetID="14" presetClass="exit" presetSubtype="10" fill="hold" grpId="0" nodeType="afterEffect">
                                  <p:stCondLst>
                                    <p:cond delay="0"/>
                                  </p:stCondLst>
                                  <p:childTnLst>
                                    <p:animEffect transition="out" filter="randombar(horizontal)">
                                      <p:cBhvr>
                                        <p:cTn id="100" dur="500"/>
                                        <p:tgtEl>
                                          <p:spTgt spid="31"/>
                                        </p:tgtEl>
                                      </p:cBhvr>
                                    </p:animEffect>
                                    <p:set>
                                      <p:cBhvr>
                                        <p:cTn id="101" dur="1" fill="hold">
                                          <p:stCondLst>
                                            <p:cond delay="499"/>
                                          </p:stCondLst>
                                        </p:cTn>
                                        <p:tgtEl>
                                          <p:spTgt spid="31"/>
                                        </p:tgtEl>
                                        <p:attrNameLst>
                                          <p:attrName>style.visibility</p:attrName>
                                        </p:attrNameLst>
                                      </p:cBhvr>
                                      <p:to>
                                        <p:strVal val="hidden"/>
                                      </p:to>
                                    </p:set>
                                  </p:childTnLst>
                                </p:cTn>
                              </p:par>
                            </p:childTnLst>
                          </p:cTn>
                        </p:par>
                      </p:childTnLst>
                    </p:cTn>
                  </p:par>
                  <p:par>
                    <p:cTn id="102" fill="hold">
                      <p:stCondLst>
                        <p:cond delay="indefinite"/>
                      </p:stCondLst>
                      <p:childTnLst>
                        <p:par>
                          <p:cTn id="103" fill="hold">
                            <p:stCondLst>
                              <p:cond delay="0"/>
                            </p:stCondLst>
                            <p:childTnLst>
                              <p:par>
                                <p:cTn id="104" presetID="0" presetClass="path" presetSubtype="0" accel="50000" decel="50000" fill="hold" nodeType="clickEffect">
                                  <p:stCondLst>
                                    <p:cond delay="0"/>
                                  </p:stCondLst>
                                  <p:childTnLst>
                                    <p:animMotion origin="layout" path="M -6.25E-7 2.59259E-6 L 0.36224 -0.01319 " pathEditMode="relative" rAng="0" ptsTypes="AA">
                                      <p:cBhvr>
                                        <p:cTn id="105" dur="2000" fill="hold"/>
                                        <p:tgtEl>
                                          <p:spTgt spid="40"/>
                                        </p:tgtEl>
                                        <p:attrNameLst>
                                          <p:attrName>ppt_x</p:attrName>
                                          <p:attrName>ppt_y</p:attrName>
                                        </p:attrNameLst>
                                      </p:cBhvr>
                                      <p:rCtr x="18203" y="-602"/>
                                    </p:animMotion>
                                  </p:childTnLst>
                                </p:cTn>
                              </p:par>
                            </p:childTnLst>
                          </p:cTn>
                        </p:par>
                        <p:par>
                          <p:cTn id="106" fill="hold">
                            <p:stCondLst>
                              <p:cond delay="2000"/>
                            </p:stCondLst>
                            <p:childTnLst>
                              <p:par>
                                <p:cTn id="107" presetID="1" presetClass="exit" presetSubtype="0" fill="hold" nodeType="afterEffect">
                                  <p:stCondLst>
                                    <p:cond delay="0"/>
                                  </p:stCondLst>
                                  <p:childTnLst>
                                    <p:set>
                                      <p:cBhvr>
                                        <p:cTn id="108" dur="1" fill="hold">
                                          <p:stCondLst>
                                            <p:cond delay="0"/>
                                          </p:stCondLst>
                                        </p:cTn>
                                        <p:tgtEl>
                                          <p:spTgt spid="40"/>
                                        </p:tgtEl>
                                        <p:attrNameLst>
                                          <p:attrName>style.visibility</p:attrName>
                                        </p:attrNameLst>
                                      </p:cBhvr>
                                      <p:to>
                                        <p:strVal val="hidden"/>
                                      </p:to>
                                    </p:set>
                                  </p:childTnLst>
                                </p:cTn>
                              </p:par>
                            </p:childTnLst>
                          </p:cTn>
                        </p:par>
                        <p:par>
                          <p:cTn id="109" fill="hold">
                            <p:stCondLst>
                              <p:cond delay="2000"/>
                            </p:stCondLst>
                            <p:childTnLst>
                              <p:par>
                                <p:cTn id="110" presetID="1" presetClass="entr" presetSubtype="0" fill="hold" nodeType="afterEffect">
                                  <p:stCondLst>
                                    <p:cond delay="0"/>
                                  </p:stCondLst>
                                  <p:childTnLst>
                                    <p:set>
                                      <p:cBhvr>
                                        <p:cTn id="111" dur="1" fill="hold">
                                          <p:stCondLst>
                                            <p:cond delay="0"/>
                                          </p:stCondLst>
                                        </p:cTn>
                                        <p:tgtEl>
                                          <p:spTgt spid="41"/>
                                        </p:tgtEl>
                                        <p:attrNameLst>
                                          <p:attrName>style.visibility</p:attrName>
                                        </p:attrNameLst>
                                      </p:cBhvr>
                                      <p:to>
                                        <p:strVal val="visible"/>
                                      </p:to>
                                    </p:set>
                                  </p:childTnLst>
                                </p:cTn>
                              </p:par>
                            </p:childTnLst>
                          </p:cTn>
                        </p:par>
                        <p:par>
                          <p:cTn id="112" fill="hold">
                            <p:stCondLst>
                              <p:cond delay="2000"/>
                            </p:stCondLst>
                            <p:childTnLst>
                              <p:par>
                                <p:cTn id="113" presetID="14" presetClass="exit" presetSubtype="10" fill="hold" grpId="0" nodeType="afterEffect">
                                  <p:stCondLst>
                                    <p:cond delay="0"/>
                                  </p:stCondLst>
                                  <p:childTnLst>
                                    <p:animEffect transition="out" filter="randombar(horizontal)">
                                      <p:cBhvr>
                                        <p:cTn id="114" dur="500"/>
                                        <p:tgtEl>
                                          <p:spTgt spid="32"/>
                                        </p:tgtEl>
                                      </p:cBhvr>
                                    </p:animEffect>
                                    <p:set>
                                      <p:cBhvr>
                                        <p:cTn id="115" dur="1" fill="hold">
                                          <p:stCondLst>
                                            <p:cond delay="499"/>
                                          </p:stCondLst>
                                        </p:cTn>
                                        <p:tgtEl>
                                          <p:spTgt spid="32"/>
                                        </p:tgtEl>
                                        <p:attrNameLst>
                                          <p:attrName>style.visibility</p:attrName>
                                        </p:attrNameLst>
                                      </p:cBhvr>
                                      <p:to>
                                        <p:strVal val="hidden"/>
                                      </p:to>
                                    </p:set>
                                  </p:childTnLst>
                                </p:cTn>
                              </p:par>
                            </p:childTnLst>
                          </p:cTn>
                        </p:par>
                      </p:childTnLst>
                    </p:cTn>
                  </p:par>
                  <p:par>
                    <p:cTn id="116" fill="hold">
                      <p:stCondLst>
                        <p:cond delay="indefinite"/>
                      </p:stCondLst>
                      <p:childTnLst>
                        <p:par>
                          <p:cTn id="117" fill="hold">
                            <p:stCondLst>
                              <p:cond delay="0"/>
                            </p:stCondLst>
                            <p:childTnLst>
                              <p:par>
                                <p:cTn id="118" presetID="0" presetClass="path" presetSubtype="0" accel="50000" decel="50000" fill="hold" nodeType="clickEffect">
                                  <p:stCondLst>
                                    <p:cond delay="0"/>
                                  </p:stCondLst>
                                  <p:childTnLst>
                                    <p:animMotion origin="layout" path="M 4.58333E-6 -3.7037E-6 L -0.4806 0.28495 " pathEditMode="relative" rAng="0" ptsTypes="AA">
                                      <p:cBhvr>
                                        <p:cTn id="119" dur="2000" fill="hold"/>
                                        <p:tgtEl>
                                          <p:spTgt spid="41"/>
                                        </p:tgtEl>
                                        <p:attrNameLst>
                                          <p:attrName>ppt_x</p:attrName>
                                          <p:attrName>ppt_y</p:attrName>
                                        </p:attrNameLst>
                                      </p:cBhvr>
                                      <p:rCtr x="-24010" y="14213"/>
                                    </p:animMotion>
                                  </p:childTnLst>
                                </p:cTn>
                              </p:par>
                            </p:childTnLst>
                          </p:cTn>
                        </p:par>
                        <p:par>
                          <p:cTn id="120" fill="hold">
                            <p:stCondLst>
                              <p:cond delay="2000"/>
                            </p:stCondLst>
                            <p:childTnLst>
                              <p:par>
                                <p:cTn id="121" presetID="1" presetClass="exit" presetSubtype="0" fill="hold" nodeType="afterEffect">
                                  <p:stCondLst>
                                    <p:cond delay="0"/>
                                  </p:stCondLst>
                                  <p:childTnLst>
                                    <p:set>
                                      <p:cBhvr>
                                        <p:cTn id="122" dur="1" fill="hold">
                                          <p:stCondLst>
                                            <p:cond delay="0"/>
                                          </p:stCondLst>
                                        </p:cTn>
                                        <p:tgtEl>
                                          <p:spTgt spid="41"/>
                                        </p:tgtEl>
                                        <p:attrNameLst>
                                          <p:attrName>style.visibility</p:attrName>
                                        </p:attrNameLst>
                                      </p:cBhvr>
                                      <p:to>
                                        <p:strVal val="hidden"/>
                                      </p:to>
                                    </p:set>
                                  </p:childTnLst>
                                </p:cTn>
                              </p:par>
                            </p:childTnLst>
                          </p:cTn>
                        </p:par>
                        <p:par>
                          <p:cTn id="123" fill="hold">
                            <p:stCondLst>
                              <p:cond delay="2000"/>
                            </p:stCondLst>
                            <p:childTnLst>
                              <p:par>
                                <p:cTn id="124" presetID="1" presetClass="entr" presetSubtype="0" fill="hold" nodeType="afterEffect">
                                  <p:stCondLst>
                                    <p:cond delay="0"/>
                                  </p:stCondLst>
                                  <p:childTnLst>
                                    <p:set>
                                      <p:cBhvr>
                                        <p:cTn id="125" dur="1" fill="hold">
                                          <p:stCondLst>
                                            <p:cond delay="0"/>
                                          </p:stCondLst>
                                        </p:cTn>
                                        <p:tgtEl>
                                          <p:spTgt spid="42"/>
                                        </p:tgtEl>
                                        <p:attrNameLst>
                                          <p:attrName>style.visibility</p:attrName>
                                        </p:attrNameLst>
                                      </p:cBhvr>
                                      <p:to>
                                        <p:strVal val="visible"/>
                                      </p:to>
                                    </p:set>
                                  </p:childTnLst>
                                </p:cTn>
                              </p:par>
                            </p:childTnLst>
                          </p:cTn>
                        </p:par>
                        <p:par>
                          <p:cTn id="126" fill="hold">
                            <p:stCondLst>
                              <p:cond delay="2000"/>
                            </p:stCondLst>
                            <p:childTnLst>
                              <p:par>
                                <p:cTn id="127" presetID="14" presetClass="exit" presetSubtype="10" fill="hold" grpId="0" nodeType="afterEffect">
                                  <p:stCondLst>
                                    <p:cond delay="0"/>
                                  </p:stCondLst>
                                  <p:childTnLst>
                                    <p:animEffect transition="out" filter="randombar(horizontal)">
                                      <p:cBhvr>
                                        <p:cTn id="128" dur="500"/>
                                        <p:tgtEl>
                                          <p:spTgt spid="33"/>
                                        </p:tgtEl>
                                      </p:cBhvr>
                                    </p:animEffect>
                                    <p:set>
                                      <p:cBhvr>
                                        <p:cTn id="129" dur="1" fill="hold">
                                          <p:stCondLst>
                                            <p:cond delay="499"/>
                                          </p:stCondLst>
                                        </p:cTn>
                                        <p:tgtEl>
                                          <p:spTgt spid="33"/>
                                        </p:tgtEl>
                                        <p:attrNameLst>
                                          <p:attrName>style.visibility</p:attrName>
                                        </p:attrNameLst>
                                      </p:cBhvr>
                                      <p:to>
                                        <p:strVal val="hidden"/>
                                      </p:to>
                                    </p:set>
                                  </p:childTnLst>
                                </p:cTn>
                              </p:par>
                            </p:childTnLst>
                          </p:cTn>
                        </p:par>
                      </p:childTnLst>
                    </p:cTn>
                  </p:par>
                  <p:par>
                    <p:cTn id="130" fill="hold">
                      <p:stCondLst>
                        <p:cond delay="indefinite"/>
                      </p:stCondLst>
                      <p:childTnLst>
                        <p:par>
                          <p:cTn id="131" fill="hold">
                            <p:stCondLst>
                              <p:cond delay="0"/>
                            </p:stCondLst>
                            <p:childTnLst>
                              <p:par>
                                <p:cTn id="132" presetID="0" presetClass="path" presetSubtype="0" accel="50000" decel="50000" fill="hold" nodeType="clickEffect">
                                  <p:stCondLst>
                                    <p:cond delay="0"/>
                                  </p:stCondLst>
                                  <p:childTnLst>
                                    <p:animMotion origin="layout" path="M 3.54167E-6 -0.00255 L 0.37031 -0.00926 L 0.37031 -0.0088 " pathEditMode="relative" rAng="0" ptsTypes="AAA">
                                      <p:cBhvr>
                                        <p:cTn id="133" dur="2000" fill="hold"/>
                                        <p:tgtEl>
                                          <p:spTgt spid="42"/>
                                        </p:tgtEl>
                                        <p:attrNameLst>
                                          <p:attrName>ppt_x</p:attrName>
                                          <p:attrName>ppt_y</p:attrName>
                                        </p:attrNameLst>
                                      </p:cBhvr>
                                      <p:rCtr x="18516" y="-347"/>
                                    </p:animMotion>
                                  </p:childTnLst>
                                </p:cTn>
                              </p:par>
                            </p:childTnLst>
                          </p:cTn>
                        </p:par>
                        <p:par>
                          <p:cTn id="134" fill="hold">
                            <p:stCondLst>
                              <p:cond delay="2000"/>
                            </p:stCondLst>
                            <p:childTnLst>
                              <p:par>
                                <p:cTn id="135" presetID="1" presetClass="exit" presetSubtype="0" fill="hold" nodeType="afterEffect">
                                  <p:stCondLst>
                                    <p:cond delay="0"/>
                                  </p:stCondLst>
                                  <p:childTnLst>
                                    <p:set>
                                      <p:cBhvr>
                                        <p:cTn id="136" dur="1" fill="hold">
                                          <p:stCondLst>
                                            <p:cond delay="0"/>
                                          </p:stCondLst>
                                        </p:cTn>
                                        <p:tgtEl>
                                          <p:spTgt spid="42"/>
                                        </p:tgtEl>
                                        <p:attrNameLst>
                                          <p:attrName>style.visibility</p:attrName>
                                        </p:attrNameLst>
                                      </p:cBhvr>
                                      <p:to>
                                        <p:strVal val="hidden"/>
                                      </p:to>
                                    </p:set>
                                  </p:childTnLst>
                                </p:cTn>
                              </p:par>
                            </p:childTnLst>
                          </p:cTn>
                        </p:par>
                        <p:par>
                          <p:cTn id="137" fill="hold">
                            <p:stCondLst>
                              <p:cond delay="2000"/>
                            </p:stCondLst>
                            <p:childTnLst>
                              <p:par>
                                <p:cTn id="138" presetID="1" presetClass="entr" presetSubtype="0" fill="hold" nodeType="afterEffect">
                                  <p:stCondLst>
                                    <p:cond delay="0"/>
                                  </p:stCondLst>
                                  <p:childTnLst>
                                    <p:set>
                                      <p:cBhvr>
                                        <p:cTn id="139" dur="1" fill="hold">
                                          <p:stCondLst>
                                            <p:cond delay="0"/>
                                          </p:stCondLst>
                                        </p:cTn>
                                        <p:tgtEl>
                                          <p:spTgt spid="42"/>
                                        </p:tgtEl>
                                        <p:attrNameLst>
                                          <p:attrName>style.visibility</p:attrName>
                                        </p:attrNameLst>
                                      </p:cBhvr>
                                      <p:to>
                                        <p:strVal val="visible"/>
                                      </p:to>
                                    </p:set>
                                  </p:childTnLst>
                                </p:cTn>
                              </p:par>
                            </p:childTnLst>
                          </p:cTn>
                        </p:par>
                        <p:par>
                          <p:cTn id="140" fill="hold">
                            <p:stCondLst>
                              <p:cond delay="2000"/>
                            </p:stCondLst>
                            <p:childTnLst>
                              <p:par>
                                <p:cTn id="141" presetID="14" presetClass="exit" presetSubtype="10" fill="hold" grpId="0" nodeType="afterEffect">
                                  <p:stCondLst>
                                    <p:cond delay="0"/>
                                  </p:stCondLst>
                                  <p:childTnLst>
                                    <p:animEffect transition="out" filter="randombar(horizontal)">
                                      <p:cBhvr>
                                        <p:cTn id="142" dur="500"/>
                                        <p:tgtEl>
                                          <p:spTgt spid="34"/>
                                        </p:tgtEl>
                                      </p:cBhvr>
                                    </p:animEffect>
                                    <p:set>
                                      <p:cBhvr>
                                        <p:cTn id="143" dur="1" fill="hold">
                                          <p:stCondLst>
                                            <p:cond delay="499"/>
                                          </p:stCondLst>
                                        </p:cTn>
                                        <p:tgtEl>
                                          <p:spTgt spid="34"/>
                                        </p:tgtEl>
                                        <p:attrNameLst>
                                          <p:attrName>style.visibility</p:attrName>
                                        </p:attrNameLst>
                                      </p:cBhvr>
                                      <p:to>
                                        <p:strVal val="hidden"/>
                                      </p:to>
                                    </p:set>
                                  </p:childTnLst>
                                </p:cTn>
                              </p:par>
                              <p:par>
                                <p:cTn id="144" presetID="1" presetClass="entr" presetSubtype="0" fill="hold" nodeType="withEffect">
                                  <p:stCondLst>
                                    <p:cond delay="0"/>
                                  </p:stCondLst>
                                  <p:childTnLst>
                                    <p:set>
                                      <p:cBhvr>
                                        <p:cTn id="145"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0" grpId="0" animBg="1"/>
      <p:bldP spid="30" grpId="1" animBg="1"/>
      <p:bldP spid="31" grpId="0" animBg="1"/>
      <p:bldP spid="31" grpId="1" animBg="1"/>
      <p:bldP spid="32" grpId="0" animBg="1"/>
      <p:bldP spid="32" grpId="1" animBg="1"/>
      <p:bldP spid="33" grpId="0" animBg="1"/>
      <p:bldP spid="33" grpId="1" animBg="1"/>
      <p:bldP spid="34" grpId="0" animBg="1"/>
      <p:bldP spid="34" grpId="1"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rgbClr val="A8E1E5"/>
        </a:solidFill>
        <a:effectLst/>
      </p:bgPr>
    </p:bg>
    <p:spTree>
      <p:nvGrpSpPr>
        <p:cNvPr id="1" name=""/>
        <p:cNvGrpSpPr/>
        <p:nvPr/>
      </p:nvGrpSpPr>
      <p:grpSpPr>
        <a:xfrm>
          <a:off x="0" y="0"/>
          <a:ext cx="0" cy="0"/>
          <a:chOff x="0" y="0"/>
          <a:chExt cx="0" cy="0"/>
        </a:xfrm>
      </p:grpSpPr>
      <p:pic>
        <p:nvPicPr>
          <p:cNvPr id="13" name="图片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1556" y="-1359507"/>
            <a:ext cx="7397651" cy="5774343"/>
          </a:xfrm>
          <a:prstGeom prst="rect">
            <a:avLst/>
          </a:prstGeom>
        </p:spPr>
      </p:pic>
      <p:pic>
        <p:nvPicPr>
          <p:cNvPr id="14" name="图片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2443" y="-78066"/>
            <a:ext cx="9148887" cy="7298015"/>
          </a:xfrm>
          <a:prstGeom prst="rect">
            <a:avLst/>
          </a:prstGeom>
        </p:spPr>
      </p:pic>
      <p:pic>
        <p:nvPicPr>
          <p:cNvPr id="15" name="图片 14" descr="图片包含 玩偶, 玩具, 室内, 天空&#10;&#10;已生成极高可信度的说明"/>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949815">
            <a:off x="3056745" y="551396"/>
            <a:ext cx="3542059" cy="3542059"/>
          </a:xfrm>
          <a:prstGeom prst="rect">
            <a:avLst/>
          </a:prstGeom>
        </p:spPr>
      </p:pic>
      <p:pic>
        <p:nvPicPr>
          <p:cNvPr id="16" name="图片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76605" y="5005470"/>
            <a:ext cx="1170434" cy="1170434"/>
          </a:xfrm>
          <a:prstGeom prst="rect">
            <a:avLst/>
          </a:prstGeom>
        </p:spPr>
      </p:pic>
      <p:pic>
        <p:nvPicPr>
          <p:cNvPr id="18" name="图片 1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09964" y="2538983"/>
            <a:ext cx="1170434" cy="1170434"/>
          </a:xfrm>
          <a:prstGeom prst="rect">
            <a:avLst/>
          </a:prstGeom>
        </p:spPr>
      </p:pic>
      <p:pic>
        <p:nvPicPr>
          <p:cNvPr id="19" name="图片 1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47039" y="672083"/>
            <a:ext cx="1170434" cy="1170434"/>
          </a:xfrm>
          <a:prstGeom prst="rect">
            <a:avLst/>
          </a:prstGeom>
        </p:spPr>
      </p:pic>
      <p:sp>
        <p:nvSpPr>
          <p:cNvPr id="12" name="文本框 16"/>
          <p:cNvSpPr txBox="1"/>
          <p:nvPr/>
        </p:nvSpPr>
        <p:spPr>
          <a:xfrm rot="20823686">
            <a:off x="1893585" y="4738532"/>
            <a:ext cx="8275489"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7200" b="0" i="0" u="none" strike="noStrike" kern="1200" cap="none" spc="0" normalizeH="0" baseline="0" noProof="0" dirty="0">
              <a:ln>
                <a:noFill/>
              </a:ln>
              <a:solidFill>
                <a:srgbClr val="5B9BD5">
                  <a:lumMod val="60000"/>
                  <a:lumOff val="40000"/>
                </a:srgbClr>
              </a:solidFill>
              <a:effectLst/>
              <a:uLnTx/>
              <a:uFillTx/>
              <a:latin typeface="UTM Cookies" panose="02040603050506020204" pitchFamily="18" charset="0"/>
              <a:ea typeface="方正有猫在简体" panose="02000000000000000000" pitchFamily="2" charset="-122"/>
              <a:cs typeface="+mn-cs"/>
            </a:endParaRPr>
          </a:p>
        </p:txBody>
      </p:sp>
      <p:grpSp>
        <p:nvGrpSpPr>
          <p:cNvPr id="22" name="组合 88">
            <a:extLst>
              <a:ext uri="{FF2B5EF4-FFF2-40B4-BE49-F238E27FC236}">
                <a16:creationId xmlns:a16="http://schemas.microsoft.com/office/drawing/2014/main" id="{34FB36E8-601E-420C-9A28-4FAE948401B6}"/>
              </a:ext>
            </a:extLst>
          </p:cNvPr>
          <p:cNvGrpSpPr/>
          <p:nvPr/>
        </p:nvGrpSpPr>
        <p:grpSpPr>
          <a:xfrm>
            <a:off x="-243155" y="5787097"/>
            <a:ext cx="12678310" cy="1942215"/>
            <a:chOff x="-178084" y="5403982"/>
            <a:chExt cx="12678310" cy="1942215"/>
          </a:xfrm>
        </p:grpSpPr>
        <p:pic>
          <p:nvPicPr>
            <p:cNvPr id="23" name="图片 84">
              <a:extLst>
                <a:ext uri="{FF2B5EF4-FFF2-40B4-BE49-F238E27FC236}">
                  <a16:creationId xmlns:a16="http://schemas.microsoft.com/office/drawing/2014/main" id="{5BAC2A92-6ED8-4570-ACA7-B1000813558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23181" b="25562"/>
            <a:stretch>
              <a:fillRect/>
            </a:stretch>
          </p:blipFill>
          <p:spPr>
            <a:xfrm>
              <a:off x="-178084" y="5403982"/>
              <a:ext cx="3789186" cy="1942215"/>
            </a:xfrm>
            <a:prstGeom prst="rect">
              <a:avLst/>
            </a:prstGeom>
            <a:effectLst>
              <a:outerShdw blurRad="50800" dist="38100" dir="2700000" algn="tl" rotWithShape="0">
                <a:prstClr val="black">
                  <a:alpha val="40000"/>
                </a:prstClr>
              </a:outerShdw>
            </a:effectLst>
          </p:spPr>
        </p:pic>
        <p:pic>
          <p:nvPicPr>
            <p:cNvPr id="24" name="图片 85">
              <a:extLst>
                <a:ext uri="{FF2B5EF4-FFF2-40B4-BE49-F238E27FC236}">
                  <a16:creationId xmlns:a16="http://schemas.microsoft.com/office/drawing/2014/main" id="{EF9995A1-7F96-49B2-ADF4-2AB17C0E86AE}"/>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23181" b="25562"/>
            <a:stretch>
              <a:fillRect/>
            </a:stretch>
          </p:blipFill>
          <p:spPr>
            <a:xfrm>
              <a:off x="2688069" y="5403982"/>
              <a:ext cx="3789186" cy="1942215"/>
            </a:xfrm>
            <a:prstGeom prst="rect">
              <a:avLst/>
            </a:prstGeom>
            <a:effectLst>
              <a:outerShdw blurRad="50800" dist="38100" dir="2700000" algn="tl" rotWithShape="0">
                <a:prstClr val="black">
                  <a:alpha val="40000"/>
                </a:prstClr>
              </a:outerShdw>
            </a:effectLst>
          </p:spPr>
        </p:pic>
        <p:pic>
          <p:nvPicPr>
            <p:cNvPr id="25" name="图片 86">
              <a:extLst>
                <a:ext uri="{FF2B5EF4-FFF2-40B4-BE49-F238E27FC236}">
                  <a16:creationId xmlns:a16="http://schemas.microsoft.com/office/drawing/2014/main" id="{981AD548-5D14-44CB-A858-D4838A233904}"/>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23181" b="25562"/>
            <a:stretch>
              <a:fillRect/>
            </a:stretch>
          </p:blipFill>
          <p:spPr>
            <a:xfrm>
              <a:off x="5657874" y="5403982"/>
              <a:ext cx="3789186" cy="1942215"/>
            </a:xfrm>
            <a:prstGeom prst="rect">
              <a:avLst/>
            </a:prstGeom>
            <a:effectLst>
              <a:outerShdw blurRad="50800" dist="38100" dir="2700000" algn="tl" rotWithShape="0">
                <a:prstClr val="black">
                  <a:alpha val="40000"/>
                </a:prstClr>
              </a:outerShdw>
            </a:effectLst>
          </p:spPr>
        </p:pic>
        <p:pic>
          <p:nvPicPr>
            <p:cNvPr id="26" name="图片 87">
              <a:extLst>
                <a:ext uri="{FF2B5EF4-FFF2-40B4-BE49-F238E27FC236}">
                  <a16:creationId xmlns:a16="http://schemas.microsoft.com/office/drawing/2014/main" id="{75E07BFB-12C0-4EA2-87F8-F1CFC4BB0725}"/>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23181" b="25562"/>
            <a:stretch>
              <a:fillRect/>
            </a:stretch>
          </p:blipFill>
          <p:spPr>
            <a:xfrm>
              <a:off x="8711040" y="5403982"/>
              <a:ext cx="3789186" cy="1942215"/>
            </a:xfrm>
            <a:prstGeom prst="rect">
              <a:avLst/>
            </a:prstGeom>
            <a:effectLst>
              <a:outerShdw blurRad="50800" dist="38100" dir="2700000" algn="tl" rotWithShape="0">
                <a:prstClr val="black">
                  <a:alpha val="40000"/>
                </a:prstClr>
              </a:outerShdw>
            </a:effectLst>
          </p:spPr>
        </p:pic>
      </p:grpSp>
      <p:pic>
        <p:nvPicPr>
          <p:cNvPr id="2" name="Picture 1">
            <a:extLst>
              <a:ext uri="{FF2B5EF4-FFF2-40B4-BE49-F238E27FC236}">
                <a16:creationId xmlns:a16="http://schemas.microsoft.com/office/drawing/2014/main" id="{A1F6EA05-0D73-4CEE-9922-24E27E28AC16}"/>
              </a:ext>
            </a:extLst>
          </p:cNvPr>
          <p:cNvPicPr>
            <a:picLocks noChangeAspect="1"/>
          </p:cNvPicPr>
          <p:nvPr/>
        </p:nvPicPr>
        <p:blipFill>
          <a:blip r:embed="rId8"/>
          <a:stretch>
            <a:fillRect/>
          </a:stretch>
        </p:blipFill>
        <p:spPr>
          <a:xfrm>
            <a:off x="3907819" y="2713792"/>
            <a:ext cx="2261812" cy="1639966"/>
          </a:xfrm>
          <a:prstGeom prst="rect">
            <a:avLst/>
          </a:prstGeom>
        </p:spPr>
      </p:pic>
      <p:pic>
        <p:nvPicPr>
          <p:cNvPr id="5" name="Picture 4">
            <a:extLst>
              <a:ext uri="{FF2B5EF4-FFF2-40B4-BE49-F238E27FC236}">
                <a16:creationId xmlns:a16="http://schemas.microsoft.com/office/drawing/2014/main" id="{E64A0014-7F4E-44AA-3623-2A7B4870DD5C}"/>
              </a:ext>
            </a:extLst>
          </p:cNvPr>
          <p:cNvPicPr>
            <a:picLocks noChangeAspect="1"/>
          </p:cNvPicPr>
          <p:nvPr/>
        </p:nvPicPr>
        <p:blipFill>
          <a:blip r:embed="rId9"/>
          <a:stretch>
            <a:fillRect/>
          </a:stretch>
        </p:blipFill>
        <p:spPr>
          <a:xfrm>
            <a:off x="2159963" y="3099682"/>
            <a:ext cx="7071973" cy="3097036"/>
          </a:xfrm>
          <a:prstGeom prst="rect">
            <a:avLst/>
          </a:prstGeom>
        </p:spPr>
      </p:pic>
    </p:spTree>
    <p:extLst>
      <p:ext uri="{BB962C8B-B14F-4D97-AF65-F5344CB8AC3E}">
        <p14:creationId xmlns:p14="http://schemas.microsoft.com/office/powerpoint/2010/main" val="371172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path" presetSubtype="0" repeatCount="indefinite" accel="50000" decel="50000" autoRev="1" fill="hold" nodeType="withEffect">
                                  <p:stCondLst>
                                    <p:cond delay="0"/>
                                  </p:stCondLst>
                                  <p:childTnLst>
                                    <p:animMotion origin="layout" path="M 5E-6 4.81481E-6 L -0.05195 0.00115 " pathEditMode="relative" rAng="0" ptsTypes="AA">
                                      <p:cBhvr>
                                        <p:cTn id="11" dur="2000" fill="hold"/>
                                        <p:tgtEl>
                                          <p:spTgt spid="13"/>
                                        </p:tgtEl>
                                        <p:attrNameLst>
                                          <p:attrName>ppt_x</p:attrName>
                                          <p:attrName>ppt_y</p:attrName>
                                        </p:attrNameLst>
                                      </p:cBhvr>
                                      <p:rCtr x="-2604" y="46"/>
                                    </p:animMotion>
                                  </p:childTnLst>
                                </p:cTn>
                              </p:par>
                              <p:par>
                                <p:cTn id="12" presetID="42" presetClass="entr" presetSubtype="0" fill="hold" nodeType="with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par>
                                <p:cTn id="17" presetID="42" presetClass="path" presetSubtype="0" repeatCount="indefinite" accel="49000" decel="48000" autoRev="1" fill="hold" nodeType="withEffect">
                                  <p:stCondLst>
                                    <p:cond delay="0"/>
                                  </p:stCondLst>
                                  <p:childTnLst>
                                    <p:animMotion origin="layout" path="M -7.08333E-6 2.59259E-6 L 0.04206 -0.01783 " pathEditMode="relative" rAng="0" ptsTypes="AA">
                                      <p:cBhvr>
                                        <p:cTn id="18" dur="2000" fill="hold"/>
                                        <p:tgtEl>
                                          <p:spTgt spid="15"/>
                                        </p:tgtEl>
                                        <p:attrNameLst>
                                          <p:attrName>ppt_x</p:attrName>
                                          <p:attrName>ppt_y</p:attrName>
                                        </p:attrNameLst>
                                      </p:cBhvr>
                                      <p:rCtr x="2096" y="-903"/>
                                    </p:animMotion>
                                  </p:childTnLst>
                                </p:cTn>
                              </p:par>
                              <p:par>
                                <p:cTn id="19" presetID="2" presetClass="entr" presetSubtype="2" fill="hold" nodeType="withEffect">
                                  <p:stCondLst>
                                    <p:cond delay="1500"/>
                                  </p:stCondLst>
                                  <p:childTnLst>
                                    <p:set>
                                      <p:cBhvr>
                                        <p:cTn id="20" dur="1" fill="hold">
                                          <p:stCondLst>
                                            <p:cond delay="0"/>
                                          </p:stCondLst>
                                        </p:cTn>
                                        <p:tgtEl>
                                          <p:spTgt spid="16"/>
                                        </p:tgtEl>
                                        <p:attrNameLst>
                                          <p:attrName>style.visibility</p:attrName>
                                        </p:attrNameLst>
                                      </p:cBhvr>
                                      <p:to>
                                        <p:strVal val="visible"/>
                                      </p:to>
                                    </p:set>
                                    <p:anim calcmode="lin" valueType="num">
                                      <p:cBhvr additive="base">
                                        <p:cTn id="21" dur="500" fill="hold"/>
                                        <p:tgtEl>
                                          <p:spTgt spid="16"/>
                                        </p:tgtEl>
                                        <p:attrNameLst>
                                          <p:attrName>ppt_x</p:attrName>
                                        </p:attrNameLst>
                                      </p:cBhvr>
                                      <p:tavLst>
                                        <p:tav tm="0">
                                          <p:val>
                                            <p:strVal val="1+#ppt_w/2"/>
                                          </p:val>
                                        </p:tav>
                                        <p:tav tm="100000">
                                          <p:val>
                                            <p:strVal val="#ppt_x"/>
                                          </p:val>
                                        </p:tav>
                                      </p:tavLst>
                                    </p:anim>
                                    <p:anim calcmode="lin" valueType="num">
                                      <p:cBhvr additive="base">
                                        <p:cTn id="22" dur="500" fill="hold"/>
                                        <p:tgtEl>
                                          <p:spTgt spid="16"/>
                                        </p:tgtEl>
                                        <p:attrNameLst>
                                          <p:attrName>ppt_y</p:attrName>
                                        </p:attrNameLst>
                                      </p:cBhvr>
                                      <p:tavLst>
                                        <p:tav tm="0">
                                          <p:val>
                                            <p:strVal val="#ppt_y"/>
                                          </p:val>
                                        </p:tav>
                                        <p:tav tm="100000">
                                          <p:val>
                                            <p:strVal val="#ppt_y"/>
                                          </p:val>
                                        </p:tav>
                                      </p:tavLst>
                                    </p:anim>
                                  </p:childTnLst>
                                </p:cTn>
                              </p:par>
                              <p:par>
                                <p:cTn id="23" presetID="2" presetClass="entr" presetSubtype="2" fill="hold" nodeType="withEffect">
                                  <p:stCondLst>
                                    <p:cond delay="1500"/>
                                  </p:stCondLst>
                                  <p:childTnLst>
                                    <p:set>
                                      <p:cBhvr>
                                        <p:cTn id="24" dur="1" fill="hold">
                                          <p:stCondLst>
                                            <p:cond delay="0"/>
                                          </p:stCondLst>
                                        </p:cTn>
                                        <p:tgtEl>
                                          <p:spTgt spid="19"/>
                                        </p:tgtEl>
                                        <p:attrNameLst>
                                          <p:attrName>style.visibility</p:attrName>
                                        </p:attrNameLst>
                                      </p:cBhvr>
                                      <p:to>
                                        <p:strVal val="visible"/>
                                      </p:to>
                                    </p:set>
                                    <p:anim calcmode="lin" valueType="num">
                                      <p:cBhvr additive="base">
                                        <p:cTn id="25" dur="500" fill="hold"/>
                                        <p:tgtEl>
                                          <p:spTgt spid="19"/>
                                        </p:tgtEl>
                                        <p:attrNameLst>
                                          <p:attrName>ppt_x</p:attrName>
                                        </p:attrNameLst>
                                      </p:cBhvr>
                                      <p:tavLst>
                                        <p:tav tm="0">
                                          <p:val>
                                            <p:strVal val="1+#ppt_w/2"/>
                                          </p:val>
                                        </p:tav>
                                        <p:tav tm="100000">
                                          <p:val>
                                            <p:strVal val="#ppt_x"/>
                                          </p:val>
                                        </p:tav>
                                      </p:tavLst>
                                    </p:anim>
                                    <p:anim calcmode="lin" valueType="num">
                                      <p:cBhvr additive="base">
                                        <p:cTn id="26" dur="500" fill="hold"/>
                                        <p:tgtEl>
                                          <p:spTgt spid="19"/>
                                        </p:tgtEl>
                                        <p:attrNameLst>
                                          <p:attrName>ppt_y</p:attrName>
                                        </p:attrNameLst>
                                      </p:cBhvr>
                                      <p:tavLst>
                                        <p:tav tm="0">
                                          <p:val>
                                            <p:strVal val="#ppt_y"/>
                                          </p:val>
                                        </p:tav>
                                        <p:tav tm="100000">
                                          <p:val>
                                            <p:strVal val="#ppt_y"/>
                                          </p:val>
                                        </p:tav>
                                      </p:tavLst>
                                    </p:anim>
                                  </p:childTnLst>
                                </p:cTn>
                              </p:par>
                              <p:par>
                                <p:cTn id="27" presetID="2" presetClass="entr" presetSubtype="2" fill="hold" nodeType="withEffect">
                                  <p:stCondLst>
                                    <p:cond delay="1500"/>
                                  </p:stCondLst>
                                  <p:childTnLst>
                                    <p:set>
                                      <p:cBhvr>
                                        <p:cTn id="28" dur="1" fill="hold">
                                          <p:stCondLst>
                                            <p:cond delay="0"/>
                                          </p:stCondLst>
                                        </p:cTn>
                                        <p:tgtEl>
                                          <p:spTgt spid="18"/>
                                        </p:tgtEl>
                                        <p:attrNameLst>
                                          <p:attrName>style.visibility</p:attrName>
                                        </p:attrNameLst>
                                      </p:cBhvr>
                                      <p:to>
                                        <p:strVal val="visible"/>
                                      </p:to>
                                    </p:set>
                                    <p:anim calcmode="lin" valueType="num">
                                      <p:cBhvr additive="base">
                                        <p:cTn id="29" dur="500" fill="hold"/>
                                        <p:tgtEl>
                                          <p:spTgt spid="18"/>
                                        </p:tgtEl>
                                        <p:attrNameLst>
                                          <p:attrName>ppt_x</p:attrName>
                                        </p:attrNameLst>
                                      </p:cBhvr>
                                      <p:tavLst>
                                        <p:tav tm="0">
                                          <p:val>
                                            <p:strVal val="1+#ppt_w/2"/>
                                          </p:val>
                                        </p:tav>
                                        <p:tav tm="100000">
                                          <p:val>
                                            <p:strVal val="#ppt_x"/>
                                          </p:val>
                                        </p:tav>
                                      </p:tavLst>
                                    </p:anim>
                                    <p:anim calcmode="lin" valueType="num">
                                      <p:cBhvr additive="base">
                                        <p:cTn id="30" dur="500" fill="hold"/>
                                        <p:tgtEl>
                                          <p:spTgt spid="18"/>
                                        </p:tgtEl>
                                        <p:attrNameLst>
                                          <p:attrName>ppt_y</p:attrName>
                                        </p:attrNameLst>
                                      </p:cBhvr>
                                      <p:tavLst>
                                        <p:tav tm="0">
                                          <p:val>
                                            <p:strVal val="#ppt_y"/>
                                          </p:val>
                                        </p:tav>
                                        <p:tav tm="100000">
                                          <p:val>
                                            <p:strVal val="#ppt_y"/>
                                          </p:val>
                                        </p:tav>
                                      </p:tavLst>
                                    </p:anim>
                                  </p:childTnLst>
                                </p:cTn>
                              </p:par>
                              <p:par>
                                <p:cTn id="31" presetID="8" presetClass="emph" presetSubtype="0" repeatCount="indefinite" fill="hold" nodeType="withEffect">
                                  <p:stCondLst>
                                    <p:cond delay="0"/>
                                  </p:stCondLst>
                                  <p:childTnLst>
                                    <p:animRot by="21600000">
                                      <p:cBhvr>
                                        <p:cTn id="32" dur="2000" fill="hold"/>
                                        <p:tgtEl>
                                          <p:spTgt spid="16"/>
                                        </p:tgtEl>
                                        <p:attrNameLst>
                                          <p:attrName>r</p:attrName>
                                        </p:attrNameLst>
                                      </p:cBhvr>
                                    </p:animRot>
                                  </p:childTnLst>
                                </p:cTn>
                              </p:par>
                              <p:par>
                                <p:cTn id="33" presetID="8" presetClass="emph" presetSubtype="0" repeatCount="indefinite" fill="hold" nodeType="withEffect">
                                  <p:stCondLst>
                                    <p:cond delay="0"/>
                                  </p:stCondLst>
                                  <p:childTnLst>
                                    <p:animRot by="21600000">
                                      <p:cBhvr>
                                        <p:cTn id="34" dur="2000" fill="hold"/>
                                        <p:tgtEl>
                                          <p:spTgt spid="19"/>
                                        </p:tgtEl>
                                        <p:attrNameLst>
                                          <p:attrName>r</p:attrName>
                                        </p:attrNameLst>
                                      </p:cBhvr>
                                    </p:animRot>
                                  </p:childTnLst>
                                </p:cTn>
                              </p:par>
                              <p:par>
                                <p:cTn id="35" presetID="8" presetClass="emph" presetSubtype="0" repeatCount="indefinite" fill="hold" nodeType="withEffect">
                                  <p:stCondLst>
                                    <p:cond delay="0"/>
                                  </p:stCondLst>
                                  <p:childTnLst>
                                    <p:animRot by="21600000">
                                      <p:cBhvr>
                                        <p:cTn id="36" dur="2000" fill="hold"/>
                                        <p:tgtEl>
                                          <p:spTgt spid="18"/>
                                        </p:tgtEl>
                                        <p:attrNameLst>
                                          <p:attrName>r</p:attrName>
                                        </p:attrNameLst>
                                      </p:cBhvr>
                                    </p:animRot>
                                  </p:childTnLst>
                                </p:cTn>
                              </p:par>
                              <p:par>
                                <p:cTn id="37" presetID="47" presetClass="entr" presetSubtype="0"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1000"/>
                                        <p:tgtEl>
                                          <p:spTgt spid="14"/>
                                        </p:tgtEl>
                                      </p:cBhvr>
                                    </p:animEffect>
                                    <p:anim calcmode="lin" valueType="num">
                                      <p:cBhvr>
                                        <p:cTn id="40" dur="1000" fill="hold"/>
                                        <p:tgtEl>
                                          <p:spTgt spid="14"/>
                                        </p:tgtEl>
                                        <p:attrNameLst>
                                          <p:attrName>ppt_x</p:attrName>
                                        </p:attrNameLst>
                                      </p:cBhvr>
                                      <p:tavLst>
                                        <p:tav tm="0">
                                          <p:val>
                                            <p:strVal val="#ppt_x"/>
                                          </p:val>
                                        </p:tav>
                                        <p:tav tm="100000">
                                          <p:val>
                                            <p:strVal val="#ppt_x"/>
                                          </p:val>
                                        </p:tav>
                                      </p:tavLst>
                                    </p:anim>
                                    <p:anim calcmode="lin" valueType="num">
                                      <p:cBhvr>
                                        <p:cTn id="4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nodeType="clickEffect">
                                  <p:stCondLst>
                                    <p:cond delay="0"/>
                                  </p:stCondLst>
                                  <p:childTnLst>
                                    <p:set>
                                      <p:cBhvr>
                                        <p:cTn id="45" dur="1" fill="hold">
                                          <p:stCondLst>
                                            <p:cond delay="0"/>
                                          </p:stCondLst>
                                        </p:cTn>
                                        <p:tgtEl>
                                          <p:spTgt spid="5"/>
                                        </p:tgtEl>
                                        <p:attrNameLst>
                                          <p:attrName>style.visibility</p:attrName>
                                        </p:attrNameLst>
                                      </p:cBhvr>
                                      <p:to>
                                        <p:strVal val="visible"/>
                                      </p:to>
                                    </p:set>
                                    <p:animEffect transition="in" filter="barn(inVertical)">
                                      <p:cBhvr>
                                        <p:cTn id="4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C505AFA5-090D-6F41-33A0-A5CEA14B85C9}"/>
              </a:ext>
            </a:extLst>
          </p:cNvPr>
          <p:cNvSpPr/>
          <p:nvPr/>
        </p:nvSpPr>
        <p:spPr>
          <a:xfrm>
            <a:off x="628650" y="361951"/>
            <a:ext cx="11039475" cy="619125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2" name="TextBox 1">
            <a:extLst>
              <a:ext uri="{FF2B5EF4-FFF2-40B4-BE49-F238E27FC236}">
                <a16:creationId xmlns:a16="http://schemas.microsoft.com/office/drawing/2014/main" id="{978606C8-ADF0-548E-FE1D-ECE891D200A6}"/>
              </a:ext>
            </a:extLst>
          </p:cNvPr>
          <p:cNvSpPr txBox="1"/>
          <p:nvPr/>
        </p:nvSpPr>
        <p:spPr>
          <a:xfrm>
            <a:off x="1322746" y="2264430"/>
            <a:ext cx="9832258" cy="3046988"/>
          </a:xfrm>
          <a:prstGeom prst="rect">
            <a:avLst/>
          </a:prstGeom>
          <a:noFill/>
        </p:spPr>
        <p:txBody>
          <a:bodyPr wrap="square" rtlCol="0">
            <a:spAutoFit/>
          </a:bodyPr>
          <a:lstStyle/>
          <a:p>
            <a:pPr marL="571500" lvl="0" indent="-571500" algn="just">
              <a:buClr>
                <a:srgbClr val="000000"/>
              </a:buClr>
              <a:buFont typeface="Wingdings" panose="05000000000000000000" pitchFamily="2" charset="2"/>
              <a:buChar char="q"/>
            </a:pPr>
            <a:r>
              <a:rPr lang="vi-VN" sz="3200" b="1" kern="0" dirty="0">
                <a:solidFill>
                  <a:srgbClr val="002060"/>
                </a:solidFill>
                <a:latin typeface="Cambria" panose="02040503050406030204" pitchFamily="18" charset="0"/>
                <a:ea typeface="Cambria" panose="02040503050406030204" pitchFamily="18" charset="0"/>
                <a:cs typeface="Tahoma" panose="020B0604030504040204" pitchFamily="34" charset="0"/>
                <a:sym typeface="Arial"/>
              </a:rPr>
              <a:t>Ôn tập củng cố, khái quát hóa một số kiến thức về hệ thập phân và viết số tự nhiên trong hệ thập phân. So sánh các số tự nhiên.</a:t>
            </a:r>
          </a:p>
          <a:p>
            <a:pPr marL="571500" lvl="0" indent="-571500" algn="just">
              <a:buClr>
                <a:srgbClr val="000000"/>
              </a:buClr>
              <a:buFont typeface="Wingdings" panose="05000000000000000000" pitchFamily="2" charset="2"/>
              <a:buChar char="q"/>
            </a:pPr>
            <a:r>
              <a:rPr lang="vi-VN" sz="3200" b="1" kern="0" dirty="0">
                <a:solidFill>
                  <a:srgbClr val="002060"/>
                </a:solidFill>
                <a:latin typeface="Cambria" panose="02040503050406030204" pitchFamily="18" charset="0"/>
                <a:ea typeface="Cambria" panose="02040503050406030204" pitchFamily="18" charset="0"/>
                <a:cs typeface="Tahoma" panose="020B0604030504040204" pitchFamily="34" charset="0"/>
                <a:sym typeface="Arial"/>
              </a:rPr>
              <a:t>Vận dụng được các kiến thức về  hệ thập phân và viết số tự nhiên, So sánh các số tự nhiên trong hệ thập phân vào thực tế cuộc sống.</a:t>
            </a:r>
          </a:p>
        </p:txBody>
      </p:sp>
      <p:pic>
        <p:nvPicPr>
          <p:cNvPr id="5" name="Picture 4">
            <a:extLst>
              <a:ext uri="{FF2B5EF4-FFF2-40B4-BE49-F238E27FC236}">
                <a16:creationId xmlns:a16="http://schemas.microsoft.com/office/drawing/2014/main" id="{53E45C60-BD58-7959-E458-7D60D30A4529}"/>
              </a:ext>
            </a:extLst>
          </p:cNvPr>
          <p:cNvPicPr>
            <a:picLocks noChangeAspect="1"/>
          </p:cNvPicPr>
          <p:nvPr/>
        </p:nvPicPr>
        <p:blipFill>
          <a:blip r:embed="rId4"/>
          <a:stretch>
            <a:fillRect/>
          </a:stretch>
        </p:blipFill>
        <p:spPr>
          <a:xfrm>
            <a:off x="1779651" y="653717"/>
            <a:ext cx="8785097" cy="1816765"/>
          </a:xfrm>
          <a:prstGeom prst="rect">
            <a:avLst/>
          </a:prstGeom>
        </p:spPr>
      </p:pic>
    </p:spTree>
    <p:extLst>
      <p:ext uri="{BB962C8B-B14F-4D97-AF65-F5344CB8AC3E}">
        <p14:creationId xmlns:p14="http://schemas.microsoft.com/office/powerpoint/2010/main" val="111479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t="-9000" b="-9000"/>
          </a:stretch>
        </a:blipFill>
        <a:effectLst/>
      </p:bgPr>
    </p:bg>
    <p:spTree>
      <p:nvGrpSpPr>
        <p:cNvPr id="1" name=""/>
        <p:cNvGrpSpPr/>
        <p:nvPr/>
      </p:nvGrpSpPr>
      <p:grpSpPr>
        <a:xfrm>
          <a:off x="0" y="0"/>
          <a:ext cx="0" cy="0"/>
          <a:chOff x="0" y="0"/>
          <a:chExt cx="0" cy="0"/>
        </a:xfrm>
      </p:grpSpPr>
      <p:pic>
        <p:nvPicPr>
          <p:cNvPr id="14" name="PA_图片 13" descr="图片包含 轮子&#10;&#10;已生成高可信度的说明">
            <a:extLst>
              <a:ext uri="{FF2B5EF4-FFF2-40B4-BE49-F238E27FC236}">
                <a16:creationId xmlns:a16="http://schemas.microsoft.com/office/drawing/2014/main" id="{7F16E571-6B21-4D73-8C01-783057B36771}"/>
              </a:ext>
            </a:extLst>
          </p:cNvPr>
          <p:cNvPicPr>
            <a:picLocks noChangeAspect="1"/>
          </p:cNvPicPr>
          <p:nvPr>
            <p:custDataLst>
              <p:tags r:id="rId1"/>
            </p:custDataLst>
          </p:nvPr>
        </p:nvPicPr>
        <p:blipFill>
          <a:blip r:embed="rId8">
            <a:extLst>
              <a:ext uri="{28A0092B-C50C-407E-A947-70E740481C1C}">
                <a14:useLocalDpi xmlns:a14="http://schemas.microsoft.com/office/drawing/2010/main" val="0"/>
              </a:ext>
            </a:extLst>
          </a:blip>
          <a:stretch>
            <a:fillRect/>
          </a:stretch>
        </p:blipFill>
        <p:spPr>
          <a:xfrm>
            <a:off x="963079" y="465193"/>
            <a:ext cx="7204193" cy="1757120"/>
          </a:xfrm>
          <a:prstGeom prst="rect">
            <a:avLst/>
          </a:prstGeom>
        </p:spPr>
      </p:pic>
      <p:pic>
        <p:nvPicPr>
          <p:cNvPr id="6" name="PA_图片 5" descr="图片包含 文字&#10;&#10;已生成高可信度的说明">
            <a:extLst>
              <a:ext uri="{FF2B5EF4-FFF2-40B4-BE49-F238E27FC236}">
                <a16:creationId xmlns:a16="http://schemas.microsoft.com/office/drawing/2014/main" id="{CB173B31-AC88-42B6-963B-D921479978E3}"/>
              </a:ext>
            </a:extLst>
          </p:cNvPr>
          <p:cNvPicPr>
            <a:picLocks noChangeAspect="1"/>
          </p:cNvPicPr>
          <p:nvPr>
            <p:custDataLst>
              <p:tags r:id="rId2"/>
            </p:custDataLst>
          </p:nvPr>
        </p:nvPicPr>
        <p:blipFill>
          <a:blip r:embed="rId9" cstate="print">
            <a:extLst>
              <a:ext uri="{28A0092B-C50C-407E-A947-70E740481C1C}">
                <a14:useLocalDpi xmlns:a14="http://schemas.microsoft.com/office/drawing/2010/main" val="0"/>
              </a:ext>
            </a:extLst>
          </a:blip>
          <a:stretch>
            <a:fillRect/>
          </a:stretch>
        </p:blipFill>
        <p:spPr>
          <a:xfrm>
            <a:off x="7358743" y="867931"/>
            <a:ext cx="5522875" cy="6442938"/>
          </a:xfrm>
          <a:prstGeom prst="rect">
            <a:avLst/>
          </a:prstGeom>
        </p:spPr>
      </p:pic>
      <p:pic>
        <p:nvPicPr>
          <p:cNvPr id="7" name="PA_图片 6">
            <a:extLst>
              <a:ext uri="{FF2B5EF4-FFF2-40B4-BE49-F238E27FC236}">
                <a16:creationId xmlns:a16="http://schemas.microsoft.com/office/drawing/2014/main" id="{BA648142-D2CE-45F0-BAF5-71CB000BD56B}"/>
              </a:ext>
            </a:extLst>
          </p:cNvPr>
          <p:cNvPicPr>
            <a:picLocks noChangeAspect="1"/>
          </p:cNvPicPr>
          <p:nvPr>
            <p:custDataLst>
              <p:tags r:id="rId3"/>
            </p:custDataLst>
          </p:nvPr>
        </p:nvPicPr>
        <p:blipFill>
          <a:blip r:embed="rId10">
            <a:extLst>
              <a:ext uri="{28A0092B-C50C-407E-A947-70E740481C1C}">
                <a14:useLocalDpi xmlns:a14="http://schemas.microsoft.com/office/drawing/2010/main" val="0"/>
              </a:ext>
            </a:extLst>
          </a:blip>
          <a:stretch>
            <a:fillRect/>
          </a:stretch>
        </p:blipFill>
        <p:spPr>
          <a:xfrm>
            <a:off x="323170" y="690109"/>
            <a:ext cx="8410575" cy="5419725"/>
          </a:xfrm>
          <a:prstGeom prst="rect">
            <a:avLst/>
          </a:prstGeom>
        </p:spPr>
      </p:pic>
      <p:pic>
        <p:nvPicPr>
          <p:cNvPr id="15" name="PA_图片 14" descr="图片包含 风筝, 雨伞, 配件, 放飞&#10;&#10;已生成极高可信度的说明">
            <a:extLst>
              <a:ext uri="{FF2B5EF4-FFF2-40B4-BE49-F238E27FC236}">
                <a16:creationId xmlns:a16="http://schemas.microsoft.com/office/drawing/2014/main" id="{F54DA08B-75EE-42ED-86FE-A852FC39732A}"/>
              </a:ext>
            </a:extLst>
          </p:cNvPr>
          <p:cNvPicPr>
            <a:picLocks noChangeAspect="1"/>
          </p:cNvPicPr>
          <p:nvPr>
            <p:custDataLst>
              <p:tags r:id="rId4"/>
            </p:custDataLst>
          </p:nvPr>
        </p:nvPicPr>
        <p:blipFill>
          <a:blip r:embed="rId11" cstate="print">
            <a:extLst>
              <a:ext uri="{28A0092B-C50C-407E-A947-70E740481C1C}">
                <a14:useLocalDpi xmlns:a14="http://schemas.microsoft.com/office/drawing/2010/main" val="0"/>
              </a:ext>
            </a:extLst>
          </a:blip>
          <a:stretch>
            <a:fillRect/>
          </a:stretch>
        </p:blipFill>
        <p:spPr>
          <a:xfrm>
            <a:off x="-526260" y="3763792"/>
            <a:ext cx="3865071" cy="3865071"/>
          </a:xfrm>
          <a:prstGeom prst="rect">
            <a:avLst/>
          </a:prstGeom>
        </p:spPr>
      </p:pic>
      <p:pic>
        <p:nvPicPr>
          <p:cNvPr id="2" name="Picture 1">
            <a:extLst>
              <a:ext uri="{FF2B5EF4-FFF2-40B4-BE49-F238E27FC236}">
                <a16:creationId xmlns:a16="http://schemas.microsoft.com/office/drawing/2014/main" id="{56DC8F49-FDF4-04CA-802A-DF8AD04C7708}"/>
              </a:ext>
            </a:extLst>
          </p:cNvPr>
          <p:cNvPicPr>
            <a:picLocks noChangeAspect="1"/>
          </p:cNvPicPr>
          <p:nvPr/>
        </p:nvPicPr>
        <p:blipFill>
          <a:blip r:embed="rId12"/>
          <a:stretch>
            <a:fillRect/>
          </a:stretch>
        </p:blipFill>
        <p:spPr>
          <a:xfrm>
            <a:off x="1871218" y="2501934"/>
            <a:ext cx="5858764" cy="2139881"/>
          </a:xfrm>
          <a:prstGeom prst="rect">
            <a:avLst/>
          </a:prstGeom>
        </p:spPr>
      </p:pic>
    </p:spTree>
    <p:extLst>
      <p:ext uri="{BB962C8B-B14F-4D97-AF65-F5344CB8AC3E}">
        <p14:creationId xmlns:p14="http://schemas.microsoft.com/office/powerpoint/2010/main" val="773805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37" presetClass="path" presetSubtype="0" accel="50000" decel="50000" fill="hold" nodeType="withEffect">
                                  <p:stCondLst>
                                    <p:cond delay="0"/>
                                  </p:stCondLst>
                                  <p:childTnLst>
                                    <p:animMotion origin="layout" path="M 0.01211 -0.50649 L 0.21928 -0.09051 C 0.26224 0.00324 0.32709 0.05393 0.39506 0.05393 C 0.4724 0.05393 0.53438 0.00324 0.57735 -0.09051 L 0.78477 -0.50649 " pathEditMode="relative" rAng="0" ptsTypes="AAAAA">
                                      <p:cBhvr>
                                        <p:cTn id="9" dur="2000" fill="hold"/>
                                        <p:tgtEl>
                                          <p:spTgt spid="15"/>
                                        </p:tgtEl>
                                        <p:attrNameLst>
                                          <p:attrName>ppt_x</p:attrName>
                                          <p:attrName>ppt_y</p:attrName>
                                        </p:attrNameLst>
                                      </p:cBhvr>
                                      <p:rCtr x="38633" y="28009"/>
                                    </p:animMotion>
                                  </p:childTnLst>
                                </p:cTn>
                              </p:par>
                              <p:par>
                                <p:cTn id="10" presetID="42" presetClass="entr" presetSubtype="0" fill="hold" nodeType="withEffect">
                                  <p:stCondLst>
                                    <p:cond delay="55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110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1000"/>
                                        <p:tgtEl>
                                          <p:spTgt spid="14"/>
                                        </p:tgtEl>
                                      </p:cBhvr>
                                    </p:animEffect>
                                    <p:anim calcmode="lin" valueType="num">
                                      <p:cBhvr>
                                        <p:cTn id="18" dur="1000" fill="hold"/>
                                        <p:tgtEl>
                                          <p:spTgt spid="14"/>
                                        </p:tgtEl>
                                        <p:attrNameLst>
                                          <p:attrName>ppt_x</p:attrName>
                                        </p:attrNameLst>
                                      </p:cBhvr>
                                      <p:tavLst>
                                        <p:tav tm="0">
                                          <p:val>
                                            <p:strVal val="#ppt_x"/>
                                          </p:val>
                                        </p:tav>
                                        <p:tav tm="100000">
                                          <p:val>
                                            <p:strVal val="#ppt_x"/>
                                          </p:val>
                                        </p:tav>
                                      </p:tavLst>
                                    </p:anim>
                                    <p:anim calcmode="lin" valueType="num">
                                      <p:cBhvr>
                                        <p:cTn id="19" dur="10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165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barn(inVertical)">
                                      <p:cBhvr>
                                        <p:cTn id="2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C505AFA5-090D-6F41-33A0-A5CEA14B85C9}"/>
              </a:ext>
            </a:extLst>
          </p:cNvPr>
          <p:cNvSpPr/>
          <p:nvPr/>
        </p:nvSpPr>
        <p:spPr>
          <a:xfrm>
            <a:off x="342900" y="361951"/>
            <a:ext cx="11515725" cy="619125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pic>
        <p:nvPicPr>
          <p:cNvPr id="5" name="Picture 4">
            <a:extLst>
              <a:ext uri="{FF2B5EF4-FFF2-40B4-BE49-F238E27FC236}">
                <a16:creationId xmlns:a16="http://schemas.microsoft.com/office/drawing/2014/main" id="{058CC79F-1C9F-67DE-575D-28A075C62376}"/>
              </a:ext>
            </a:extLst>
          </p:cNvPr>
          <p:cNvPicPr>
            <a:picLocks noChangeAspect="1"/>
          </p:cNvPicPr>
          <p:nvPr/>
        </p:nvPicPr>
        <p:blipFill>
          <a:blip r:embed="rId4"/>
          <a:stretch>
            <a:fillRect/>
          </a:stretch>
        </p:blipFill>
        <p:spPr>
          <a:xfrm>
            <a:off x="1123950" y="1130000"/>
            <a:ext cx="10148887" cy="3894437"/>
          </a:xfrm>
          <a:prstGeom prst="rect">
            <a:avLst/>
          </a:prstGeom>
        </p:spPr>
      </p:pic>
      <p:sp>
        <p:nvSpPr>
          <p:cNvPr id="6" name="Rectangle 5">
            <a:extLst>
              <a:ext uri="{FF2B5EF4-FFF2-40B4-BE49-F238E27FC236}">
                <a16:creationId xmlns:a16="http://schemas.microsoft.com/office/drawing/2014/main" id="{8EDEAB29-7DDD-CCE0-E54B-9B9974915541}"/>
              </a:ext>
            </a:extLst>
          </p:cNvPr>
          <p:cNvSpPr/>
          <p:nvPr/>
        </p:nvSpPr>
        <p:spPr>
          <a:xfrm>
            <a:off x="2762250" y="5286013"/>
            <a:ext cx="7524749" cy="809987"/>
          </a:xfrm>
          <a:prstGeom prst="rect">
            <a:avLst/>
          </a:prstGeom>
          <a:solidFill>
            <a:schemeClr val="accent2">
              <a:lumMod val="60000"/>
              <a:lumOff val="40000"/>
            </a:schemeClr>
          </a:solidFill>
          <a:ln>
            <a:no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fr-FR" sz="4000" b="1" dirty="0" err="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Hệ</a:t>
            </a:r>
            <a:r>
              <a:rPr lang="fr-FR" sz="4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fr-FR" sz="4000" b="1" dirty="0" err="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thập</a:t>
            </a:r>
            <a:r>
              <a:rPr lang="fr-FR" sz="4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fr-FR" sz="4000" b="1" dirty="0" err="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phân</a:t>
            </a:r>
            <a:r>
              <a:rPr lang="fr-FR" sz="4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là </a:t>
            </a:r>
            <a:r>
              <a:rPr lang="fr-FR" sz="4000" b="1" dirty="0" err="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gì</a:t>
            </a:r>
            <a:r>
              <a:rPr lang="fr-FR" sz="4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endParaRPr kumimoji="0" lang="en-US" sz="4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69928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C505AFA5-090D-6F41-33A0-A5CEA14B85C9}"/>
              </a:ext>
            </a:extLst>
          </p:cNvPr>
          <p:cNvSpPr/>
          <p:nvPr/>
        </p:nvSpPr>
        <p:spPr>
          <a:xfrm>
            <a:off x="390526" y="361951"/>
            <a:ext cx="11477624" cy="619125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2" name="Rectangle 1">
            <a:extLst>
              <a:ext uri="{FF2B5EF4-FFF2-40B4-BE49-F238E27FC236}">
                <a16:creationId xmlns:a16="http://schemas.microsoft.com/office/drawing/2014/main" id="{101EAC9F-3187-3976-0CC1-8F14C998BBBE}"/>
              </a:ext>
            </a:extLst>
          </p:cNvPr>
          <p:cNvSpPr/>
          <p:nvPr/>
        </p:nvSpPr>
        <p:spPr>
          <a:xfrm>
            <a:off x="2533650" y="428263"/>
            <a:ext cx="7524749" cy="809987"/>
          </a:xfrm>
          <a:prstGeom prst="rect">
            <a:avLst/>
          </a:prstGeom>
          <a:solidFill>
            <a:schemeClr val="accent2">
              <a:lumMod val="60000"/>
              <a:lumOff val="40000"/>
            </a:schemeClr>
          </a:solidFill>
          <a:ln>
            <a:no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4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 </a:t>
            </a:r>
            <a:r>
              <a:rPr lang="en-US" sz="4000" b="1" dirty="0" err="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Hệ</a:t>
            </a:r>
            <a:r>
              <a:rPr lang="en-US" sz="4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dirty="0" err="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thập</a:t>
            </a:r>
            <a:r>
              <a:rPr lang="en-US" sz="4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dirty="0" err="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phân</a:t>
            </a:r>
            <a:endParaRPr kumimoji="0" lang="en-US" sz="4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6358A77C-150B-CE71-BD2E-BB5932DF9AD2}"/>
              </a:ext>
            </a:extLst>
          </p:cNvPr>
          <p:cNvSpPr txBox="1"/>
          <p:nvPr/>
        </p:nvSpPr>
        <p:spPr>
          <a:xfrm>
            <a:off x="704850" y="1847850"/>
            <a:ext cx="11172825" cy="2746906"/>
          </a:xfrm>
          <a:prstGeom prst="rect">
            <a:avLst/>
          </a:prstGeom>
          <a:noFill/>
        </p:spPr>
        <p:txBody>
          <a:bodyPr wrap="square" rtlCol="0">
            <a:spAutoFit/>
          </a:bodyPr>
          <a:lstStyle/>
          <a:p>
            <a:pPr algn="just">
              <a:spcAft>
                <a:spcPts val="500"/>
              </a:spcAft>
            </a:pPr>
            <a:r>
              <a:rPr lang="vi-VN" sz="3200" b="1" dirty="0">
                <a:solidFill>
                  <a:srgbClr val="002060"/>
                </a:solidFill>
                <a:latin typeface="Cambria" panose="02040503050406030204" pitchFamily="18" charset="0"/>
                <a:ea typeface="Cambria" panose="02040503050406030204" pitchFamily="18" charset="0"/>
              </a:rPr>
              <a:t>- Trong hệ thập phân, cứ mười đơn vị ở một hàng hợp lại thành một đơn vị ở hàng trên tiếp liền nó.</a:t>
            </a:r>
          </a:p>
          <a:p>
            <a:pPr algn="just">
              <a:spcAft>
                <a:spcPts val="500"/>
              </a:spcAft>
            </a:pPr>
            <a:r>
              <a:rPr lang="vi-VN" sz="3200" b="1" dirty="0">
                <a:solidFill>
                  <a:srgbClr val="002060"/>
                </a:solidFill>
                <a:latin typeface="Cambria" panose="02040503050406030204" pitchFamily="18" charset="0"/>
                <a:ea typeface="Cambria" panose="02040503050406030204" pitchFamily="18" charset="0"/>
              </a:rPr>
              <a:t>Ví dụ: 10 đơn vị = 1 chục</a:t>
            </a:r>
          </a:p>
          <a:p>
            <a:pPr algn="just">
              <a:spcAft>
                <a:spcPts val="500"/>
              </a:spcAft>
            </a:pPr>
            <a:r>
              <a:rPr lang="vi-VN" sz="3200" b="1" dirty="0">
                <a:solidFill>
                  <a:srgbClr val="002060"/>
                </a:solidFill>
                <a:latin typeface="Cambria" panose="02040503050406030204" pitchFamily="18" charset="0"/>
                <a:ea typeface="Cambria" panose="02040503050406030204" pitchFamily="18" charset="0"/>
              </a:rPr>
              <a:t>            10 chục = 1 trăm</a:t>
            </a:r>
          </a:p>
          <a:p>
            <a:pPr algn="just">
              <a:spcAft>
                <a:spcPts val="500"/>
              </a:spcAft>
            </a:pPr>
            <a:r>
              <a:rPr lang="vi-VN" sz="3200" b="1" dirty="0">
                <a:solidFill>
                  <a:srgbClr val="002060"/>
                </a:solidFill>
                <a:latin typeface="Cambria" panose="02040503050406030204" pitchFamily="18" charset="0"/>
                <a:ea typeface="Cambria" panose="02040503050406030204" pitchFamily="18" charset="0"/>
              </a:rPr>
              <a:t>            10 trăm = 1 nghìn  .... </a:t>
            </a:r>
            <a:endParaRPr lang="vi-VN" sz="3200" b="1" dirty="0">
              <a:solidFill>
                <a:srgbClr val="002060"/>
              </a:solidFill>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54188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down)">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wipe(down)">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wipe(down)">
                                      <p:cBhvr>
                                        <p:cTn id="22" dur="5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wipe(down)">
                                      <p:cBhvr>
                                        <p:cTn id="27"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C505AFA5-090D-6F41-33A0-A5CEA14B85C9}"/>
              </a:ext>
            </a:extLst>
          </p:cNvPr>
          <p:cNvSpPr/>
          <p:nvPr/>
        </p:nvSpPr>
        <p:spPr>
          <a:xfrm>
            <a:off x="390526" y="361951"/>
            <a:ext cx="11477624" cy="619125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2" name="Rectangle 1">
            <a:extLst>
              <a:ext uri="{FF2B5EF4-FFF2-40B4-BE49-F238E27FC236}">
                <a16:creationId xmlns:a16="http://schemas.microsoft.com/office/drawing/2014/main" id="{101EAC9F-3187-3976-0CC1-8F14C998BBBE}"/>
              </a:ext>
            </a:extLst>
          </p:cNvPr>
          <p:cNvSpPr/>
          <p:nvPr/>
        </p:nvSpPr>
        <p:spPr>
          <a:xfrm>
            <a:off x="1276350" y="428263"/>
            <a:ext cx="9601200" cy="809987"/>
          </a:xfrm>
          <a:prstGeom prst="rect">
            <a:avLst/>
          </a:prstGeom>
          <a:solidFill>
            <a:schemeClr val="accent2">
              <a:lumMod val="60000"/>
              <a:lumOff val="40000"/>
            </a:schemeClr>
          </a:solidFill>
          <a:ln>
            <a:no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4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 </a:t>
            </a:r>
            <a:r>
              <a:rPr lang="en-US" sz="4000" b="1" dirty="0" err="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Viết</a:t>
            </a:r>
            <a:r>
              <a:rPr lang="en-US" sz="4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dirty="0" err="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số</a:t>
            </a:r>
            <a:r>
              <a:rPr lang="en-US" sz="4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dirty="0" err="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tự</a:t>
            </a:r>
            <a:r>
              <a:rPr lang="en-US" sz="4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dirty="0" err="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nhiên</a:t>
            </a:r>
            <a:r>
              <a:rPr lang="en-US" sz="4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dirty="0" err="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trong</a:t>
            </a:r>
            <a:r>
              <a:rPr lang="en-US" sz="4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dirty="0" err="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hệ</a:t>
            </a:r>
            <a:r>
              <a:rPr lang="en-US" sz="4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dirty="0" err="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thập</a:t>
            </a:r>
            <a:r>
              <a:rPr lang="en-US" sz="4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dirty="0" err="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phân</a:t>
            </a:r>
            <a:endParaRPr kumimoji="0" lang="en-US" sz="4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endParaRPr>
          </a:p>
        </p:txBody>
      </p:sp>
      <p:sp>
        <p:nvSpPr>
          <p:cNvPr id="5" name="TextBox 4">
            <a:extLst>
              <a:ext uri="{FF2B5EF4-FFF2-40B4-BE49-F238E27FC236}">
                <a16:creationId xmlns:a16="http://schemas.microsoft.com/office/drawing/2014/main" id="{6358A77C-150B-CE71-BD2E-BB5932DF9AD2}"/>
              </a:ext>
            </a:extLst>
          </p:cNvPr>
          <p:cNvSpPr txBox="1"/>
          <p:nvPr/>
        </p:nvSpPr>
        <p:spPr>
          <a:xfrm>
            <a:off x="704850" y="1847850"/>
            <a:ext cx="11172825" cy="4160113"/>
          </a:xfrm>
          <a:prstGeom prst="rect">
            <a:avLst/>
          </a:prstGeom>
          <a:noFill/>
        </p:spPr>
        <p:txBody>
          <a:bodyPr wrap="square" rtlCol="0">
            <a:spAutoFit/>
          </a:bodyPr>
          <a:lstStyle/>
          <a:p>
            <a:pPr marL="457200" lvl="0" indent="-457200" algn="just">
              <a:spcAft>
                <a:spcPts val="500"/>
              </a:spcAft>
              <a:buFont typeface="Wingdings" panose="05000000000000000000" pitchFamily="2" charset="2"/>
              <a:buChar char="q"/>
            </a:pPr>
            <a:r>
              <a:rPr lang="vi-VN" sz="3200" b="1" dirty="0">
                <a:solidFill>
                  <a:srgbClr val="002060"/>
                </a:solidFill>
                <a:latin typeface="Cambria" panose="02040503050406030204" pitchFamily="18" charset="0"/>
                <a:ea typeface="Cambria" panose="02040503050406030204" pitchFamily="18" charset="0"/>
              </a:rPr>
              <a:t>Với mười chữ số: 0, 1, 2, 3, 4, 5, 6, 7, 8, 9 có thể viết được mọi số tự nhiên</a:t>
            </a:r>
          </a:p>
          <a:p>
            <a:pPr marL="457200" lvl="0" indent="-457200" algn="just">
              <a:spcAft>
                <a:spcPts val="500"/>
              </a:spcAft>
              <a:buFont typeface="Wingdings" panose="05000000000000000000" pitchFamily="2" charset="2"/>
              <a:buChar char="q"/>
            </a:pPr>
            <a:r>
              <a:rPr lang="vi-VN" sz="3200" b="1" dirty="0">
                <a:solidFill>
                  <a:srgbClr val="002060"/>
                </a:solidFill>
                <a:latin typeface="Cambria" panose="02040503050406030204" pitchFamily="18" charset="0"/>
                <a:ea typeface="Cambria" panose="02040503050406030204" pitchFamily="18" charset="0"/>
              </a:rPr>
              <a:t>Ở mỗi hàng chỉ có thể viết được một chữ số. Giá trị của mỗi chữ số phụ thuộc vào vị trí của nó trong số đó. Chẳng hạn, số 888 có ba chữ số 8, kể từ phải sáng trái mỗi chữ số 8 lần lượt nhận giá trị là 8 ; 80 ; 800.</a:t>
            </a:r>
          </a:p>
          <a:p>
            <a:pPr marL="457200" lvl="0" indent="-457200" algn="just">
              <a:spcAft>
                <a:spcPts val="500"/>
              </a:spcAft>
              <a:buFont typeface="Wingdings" panose="05000000000000000000" pitchFamily="2" charset="2"/>
              <a:buChar char="q"/>
            </a:pPr>
            <a:r>
              <a:rPr lang="vi-VN" sz="3200" b="1" dirty="0">
                <a:solidFill>
                  <a:srgbClr val="002060"/>
                </a:solidFill>
                <a:latin typeface="Cambria" panose="02040503050406030204" pitchFamily="18" charset="0"/>
                <a:ea typeface="Cambria" panose="02040503050406030204" pitchFamily="18" charset="0"/>
              </a:rPr>
              <a:t>Viết số tự nhiên với các đặc điểm trên được gọi là viết số tự nhiên trong hệ thập phân. </a:t>
            </a:r>
            <a:endParaRPr kumimoji="0" lang="vi-VN"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3743950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down)">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wipe(down)">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wipe(down)">
                                      <p:cBhvr>
                                        <p:cTn id="2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PA" val="v3.2.0"/>
</p:tagLst>
</file>

<file path=ppt/tags/tag10.xml><?xml version="1.0" encoding="utf-8"?>
<p:tagLst xmlns:a="http://schemas.openxmlformats.org/drawingml/2006/main" xmlns:r="http://schemas.openxmlformats.org/officeDocument/2006/relationships" xmlns:p="http://schemas.openxmlformats.org/presentationml/2006/main">
  <p:tag name="PA" val="v3.2.0"/>
</p:tagLst>
</file>

<file path=ppt/tags/tag11.xml><?xml version="1.0" encoding="utf-8"?>
<p:tagLst xmlns:a="http://schemas.openxmlformats.org/drawingml/2006/main" xmlns:r="http://schemas.openxmlformats.org/officeDocument/2006/relationships" xmlns:p="http://schemas.openxmlformats.org/presentationml/2006/main">
  <p:tag name="PA" val="v3.2.0"/>
</p:tagLst>
</file>

<file path=ppt/tags/tag12.xml><?xml version="1.0" encoding="utf-8"?>
<p:tagLst xmlns:a="http://schemas.openxmlformats.org/drawingml/2006/main" xmlns:r="http://schemas.openxmlformats.org/officeDocument/2006/relationships" xmlns:p="http://schemas.openxmlformats.org/presentationml/2006/main">
  <p:tag name="PA" val="v3.2.0"/>
</p:tagLst>
</file>

<file path=ppt/tags/tag13.xml><?xml version="1.0" encoding="utf-8"?>
<p:tagLst xmlns:a="http://schemas.openxmlformats.org/drawingml/2006/main" xmlns:r="http://schemas.openxmlformats.org/officeDocument/2006/relationships" xmlns:p="http://schemas.openxmlformats.org/presentationml/2006/main">
  <p:tag name="PA" val="v3.2.0"/>
</p:tagLst>
</file>

<file path=ppt/tags/tag14.xml><?xml version="1.0" encoding="utf-8"?>
<p:tagLst xmlns:a="http://schemas.openxmlformats.org/drawingml/2006/main" xmlns:r="http://schemas.openxmlformats.org/officeDocument/2006/relationships" xmlns:p="http://schemas.openxmlformats.org/presentationml/2006/main">
  <p:tag name="PA" val="v3.2.0"/>
</p:tagLst>
</file>

<file path=ppt/tags/tag15.xml><?xml version="1.0" encoding="utf-8"?>
<p:tagLst xmlns:a="http://schemas.openxmlformats.org/drawingml/2006/main" xmlns:r="http://schemas.openxmlformats.org/officeDocument/2006/relationships" xmlns:p="http://schemas.openxmlformats.org/presentationml/2006/main">
  <p:tag name="PA" val="v3.2.0"/>
</p:tagLst>
</file>

<file path=ppt/tags/tag16.xml><?xml version="1.0" encoding="utf-8"?>
<p:tagLst xmlns:a="http://schemas.openxmlformats.org/drawingml/2006/main" xmlns:r="http://schemas.openxmlformats.org/officeDocument/2006/relationships" xmlns:p="http://schemas.openxmlformats.org/presentationml/2006/main">
  <p:tag name="PA" val="v3.2.0"/>
</p:tagLst>
</file>

<file path=ppt/tags/tag17.xml><?xml version="1.0" encoding="utf-8"?>
<p:tagLst xmlns:a="http://schemas.openxmlformats.org/drawingml/2006/main" xmlns:r="http://schemas.openxmlformats.org/officeDocument/2006/relationships" xmlns:p="http://schemas.openxmlformats.org/presentationml/2006/main">
  <p:tag name="PA" val="v3.2.0"/>
</p:tagLst>
</file>

<file path=ppt/tags/tag18.xml><?xml version="1.0" encoding="utf-8"?>
<p:tagLst xmlns:a="http://schemas.openxmlformats.org/drawingml/2006/main" xmlns:r="http://schemas.openxmlformats.org/officeDocument/2006/relationships" xmlns:p="http://schemas.openxmlformats.org/presentationml/2006/main">
  <p:tag name="PA" val="v3.2.0"/>
</p:tagLst>
</file>

<file path=ppt/tags/tag19.xml><?xml version="1.0" encoding="utf-8"?>
<p:tagLst xmlns:a="http://schemas.openxmlformats.org/drawingml/2006/main" xmlns:r="http://schemas.openxmlformats.org/officeDocument/2006/relationships" xmlns:p="http://schemas.openxmlformats.org/presentationml/2006/main">
  <p:tag name="PA" val="v3.2.0"/>
</p:tagLst>
</file>

<file path=ppt/tags/tag2.xml><?xml version="1.0" encoding="utf-8"?>
<p:tagLst xmlns:a="http://schemas.openxmlformats.org/drawingml/2006/main" xmlns:r="http://schemas.openxmlformats.org/officeDocument/2006/relationships" xmlns:p="http://schemas.openxmlformats.org/presentationml/2006/main">
  <p:tag name="PA" val="v3.2.0"/>
</p:tagLst>
</file>

<file path=ppt/tags/tag20.xml><?xml version="1.0" encoding="utf-8"?>
<p:tagLst xmlns:a="http://schemas.openxmlformats.org/drawingml/2006/main" xmlns:r="http://schemas.openxmlformats.org/officeDocument/2006/relationships" xmlns:p="http://schemas.openxmlformats.org/presentationml/2006/main">
  <p:tag name="PA" val="v3.2.0"/>
</p:tagLst>
</file>

<file path=ppt/tags/tag21.xml><?xml version="1.0" encoding="utf-8"?>
<p:tagLst xmlns:a="http://schemas.openxmlformats.org/drawingml/2006/main" xmlns:r="http://schemas.openxmlformats.org/officeDocument/2006/relationships" xmlns:p="http://schemas.openxmlformats.org/presentationml/2006/main">
  <p:tag name="PA" val="v3.2.0"/>
</p:tagLst>
</file>

<file path=ppt/tags/tag22.xml><?xml version="1.0" encoding="utf-8"?>
<p:tagLst xmlns:a="http://schemas.openxmlformats.org/drawingml/2006/main" xmlns:r="http://schemas.openxmlformats.org/officeDocument/2006/relationships" xmlns:p="http://schemas.openxmlformats.org/presentationml/2006/main">
  <p:tag name="PA" val="v3.2.0"/>
</p:tagLst>
</file>

<file path=ppt/tags/tag23.xml><?xml version="1.0" encoding="utf-8"?>
<p:tagLst xmlns:a="http://schemas.openxmlformats.org/drawingml/2006/main" xmlns:r="http://schemas.openxmlformats.org/officeDocument/2006/relationships" xmlns:p="http://schemas.openxmlformats.org/presentationml/2006/main">
  <p:tag name="PA" val="v3.2.0"/>
</p:tagLst>
</file>

<file path=ppt/tags/tag24.xml><?xml version="1.0" encoding="utf-8"?>
<p:tagLst xmlns:a="http://schemas.openxmlformats.org/drawingml/2006/main" xmlns:r="http://schemas.openxmlformats.org/officeDocument/2006/relationships" xmlns:p="http://schemas.openxmlformats.org/presentationml/2006/main">
  <p:tag name="PA" val="v3.2.0"/>
</p:tagLst>
</file>

<file path=ppt/tags/tag25.xml><?xml version="1.0" encoding="utf-8"?>
<p:tagLst xmlns:a="http://schemas.openxmlformats.org/drawingml/2006/main" xmlns:r="http://schemas.openxmlformats.org/officeDocument/2006/relationships" xmlns:p="http://schemas.openxmlformats.org/presentationml/2006/main">
  <p:tag name="PA" val="v3.2.0"/>
</p:tagLst>
</file>

<file path=ppt/tags/tag3.xml><?xml version="1.0" encoding="utf-8"?>
<p:tagLst xmlns:a="http://schemas.openxmlformats.org/drawingml/2006/main" xmlns:r="http://schemas.openxmlformats.org/officeDocument/2006/relationships" xmlns:p="http://schemas.openxmlformats.org/presentationml/2006/main">
  <p:tag name="PA" val="v3.2.0"/>
</p:tagLst>
</file>

<file path=ppt/tags/tag4.xml><?xml version="1.0" encoding="utf-8"?>
<p:tagLst xmlns:a="http://schemas.openxmlformats.org/drawingml/2006/main" xmlns:r="http://schemas.openxmlformats.org/officeDocument/2006/relationships" xmlns:p="http://schemas.openxmlformats.org/presentationml/2006/main">
  <p:tag name="PA" val="v3.2.0"/>
</p:tagLst>
</file>

<file path=ppt/tags/tag5.xml><?xml version="1.0" encoding="utf-8"?>
<p:tagLst xmlns:a="http://schemas.openxmlformats.org/drawingml/2006/main" xmlns:r="http://schemas.openxmlformats.org/officeDocument/2006/relationships" xmlns:p="http://schemas.openxmlformats.org/presentationml/2006/main">
  <p:tag name="PA" val="v3.2.0"/>
</p:tagLst>
</file>

<file path=ppt/tags/tag6.xml><?xml version="1.0" encoding="utf-8"?>
<p:tagLst xmlns:a="http://schemas.openxmlformats.org/drawingml/2006/main" xmlns:r="http://schemas.openxmlformats.org/officeDocument/2006/relationships" xmlns:p="http://schemas.openxmlformats.org/presentationml/2006/main">
  <p:tag name="PA" val="v3.2.0"/>
</p:tagLst>
</file>

<file path=ppt/tags/tag7.xml><?xml version="1.0" encoding="utf-8"?>
<p:tagLst xmlns:a="http://schemas.openxmlformats.org/drawingml/2006/main" xmlns:r="http://schemas.openxmlformats.org/officeDocument/2006/relationships" xmlns:p="http://schemas.openxmlformats.org/presentationml/2006/main">
  <p:tag name="PA" val="v3.2.0"/>
</p:tagLst>
</file>

<file path=ppt/tags/tag8.xml><?xml version="1.0" encoding="utf-8"?>
<p:tagLst xmlns:a="http://schemas.openxmlformats.org/drawingml/2006/main" xmlns:r="http://schemas.openxmlformats.org/officeDocument/2006/relationships" xmlns:p="http://schemas.openxmlformats.org/presentationml/2006/main">
  <p:tag name="PA" val="v3.2.0"/>
</p:tagLst>
</file>

<file path=ppt/tags/tag9.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103</TotalTime>
  <Words>827</Words>
  <Application>Microsoft Office PowerPoint</Application>
  <PresentationFormat>Widescreen</PresentationFormat>
  <Paragraphs>95</Paragraphs>
  <Slides>20</Slides>
  <Notes>19</Notes>
  <HiddenSlides>0</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20</vt:i4>
      </vt:variant>
    </vt:vector>
  </HeadingPairs>
  <TitlesOfParts>
    <vt:vector size="30" baseType="lpstr">
      <vt:lpstr>等线</vt:lpstr>
      <vt:lpstr>等线 Light</vt:lpstr>
      <vt:lpstr>Arial</vt:lpstr>
      <vt:lpstr>Calibri</vt:lpstr>
      <vt:lpstr>Cambria</vt:lpstr>
      <vt:lpstr>Cambria Math</vt:lpstr>
      <vt:lpstr>Tahoma</vt:lpstr>
      <vt:lpstr>UTM Cookies</vt:lpstr>
      <vt:lpstr>Wingdings</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24</cp:revision>
  <dcterms:created xsi:type="dcterms:W3CDTF">2023-09-01T13:20:48Z</dcterms:created>
  <dcterms:modified xsi:type="dcterms:W3CDTF">2023-09-29T01:34:06Z</dcterms:modified>
</cp:coreProperties>
</file>