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B9094-09B9-4BB5-9C69-8FB5D54C06F6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DF025-C026-4867-88AB-AFE903E8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80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F025-C026-4867-88AB-AFE903E877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9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p3"/><Relationship Id="rId7" Type="http://schemas.microsoft.com/office/2007/relationships/hdphoto" Target="../media/hdphoto1.wdp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7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7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7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78790" y="890270"/>
            <a:ext cx="10690225" cy="49231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15" y="1172845"/>
            <a:ext cx="10396855" cy="43757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24915" y="187960"/>
            <a:ext cx="10128250" cy="450342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3122930" y="4568825"/>
            <a:ext cx="4949190" cy="209613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charset="0"/>
                <a:cs typeface="Times New Roman" panose="02020603050405020304" charset="0"/>
              </a:rPr>
              <a:t>Có tất cả 22 cầu thủ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Ngộ Không thật</a:t>
            </a: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Ngộ Không giả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0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10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20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Có bao nhiêu hinh hộp?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71660" y="441325"/>
            <a:ext cx="2483485" cy="21837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49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49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30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63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20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Có bao nhiêu viên kẹo?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12480" y="619760"/>
            <a:ext cx="3689350" cy="21824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49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49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40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63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35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Số tiếp theo là số bao nhiêu?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3875" y="862965"/>
            <a:ext cx="4048125" cy="1219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99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99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2985"/>
            <a:ext cx="10515600" cy="3884295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Các số có 2 chữ số</a:t>
            </a:r>
            <a:br>
              <a:rPr lang="en-US" sz="60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en-US" sz="60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(Từ 21 đến 40)</a:t>
            </a:r>
            <a:endParaRPr lang="en-US" sz="6000" b="1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0515" y="0"/>
            <a:ext cx="11480800" cy="66897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835" y="1389380"/>
            <a:ext cx="9839960" cy="428815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2036445" y="4582795"/>
            <a:ext cx="829945" cy="799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22</a:t>
            </a:r>
          </a:p>
        </p:txBody>
      </p:sp>
      <p:sp>
        <p:nvSpPr>
          <p:cNvPr id="6" name="Rectangles 5"/>
          <p:cNvSpPr/>
          <p:nvPr/>
        </p:nvSpPr>
        <p:spPr>
          <a:xfrm>
            <a:off x="5588635" y="4582795"/>
            <a:ext cx="829945" cy="799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24</a:t>
            </a:r>
          </a:p>
        </p:txBody>
      </p:sp>
      <p:sp>
        <p:nvSpPr>
          <p:cNvPr id="7" name="Rectangles 6"/>
          <p:cNvSpPr/>
          <p:nvPr/>
        </p:nvSpPr>
        <p:spPr>
          <a:xfrm>
            <a:off x="9089390" y="4582795"/>
            <a:ext cx="829945" cy="799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835" y="364490"/>
            <a:ext cx="10514965" cy="181991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263140" y="2364740"/>
            <a:ext cx="7649845" cy="13576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20, 21, 22, 23, 24, 25, 26, 27, 28, 29, 30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7060" y="3923030"/>
            <a:ext cx="8768715" cy="154749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436495" y="5283200"/>
            <a:ext cx="7649845" cy="13576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30, 31, 32, 33, 34, 35, 36, 37, 38, 39, 40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5. Các số có 2 chữ số (Từ 21 đến 40) - T96 -97"/>
  <p:tag name="ISPRING_ULTRA_SCORM_COURSE_ID" val="DC3131B7-7138-447B-AB68-AC28632EDC2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5. Các số có 2 chữ số (Từ 21 đến 40) - T96 -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76B98C-A862-4990-A6AD-749D27DA862A}:2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C50831-223C-4307-8254-053FBB007799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6FBB81-6245-4C7F-9CB3-0EE1FCB5158E}:2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965D60-DD73-44A8-9CC3-022B66A64D83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C120FF-D984-4E09-AF9F-FE9B4614D939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651B52-C18F-4D5E-B049-E0FD9C7F928D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8A87A1-37E8-4AC1-864D-563828733F0C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227FCE-823C-4CFE-9978-58269A06EDFB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2B8ED2-C405-4CB3-B326-326C8BF4AB9E}: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3D4790-B67D-40A8-A6EF-8E68F2114551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0D0D25-944E-4528-A413-E930A1388FDA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12B333-3A3B-4D61-8127-70D075AE2A30}:265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Widescreen</PresentationFormat>
  <Paragraphs>23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1_Office Theme</vt:lpstr>
      <vt:lpstr>3_Office Theme</vt:lpstr>
      <vt:lpstr>2_Office Theme</vt:lpstr>
      <vt:lpstr>CHÀO MỪNG CÁC CON ĐẾN VỚI TIẾT TOÁN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T_5. Các số có 2 chữ số (Từ 21 đến 40) - T96 -97</dc:title>
  <dc:creator/>
  <cp:lastModifiedBy>Administrator</cp:lastModifiedBy>
  <cp:revision>3</cp:revision>
  <dcterms:created xsi:type="dcterms:W3CDTF">2020-10-05T09:15:21Z</dcterms:created>
  <dcterms:modified xsi:type="dcterms:W3CDTF">2024-08-01T14:05:16Z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