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2" r:id="rId3"/>
    <p:sldMasterId id="2147483704" r:id="rId4"/>
  </p:sldMasterIdLst>
  <p:notesMasterIdLst>
    <p:notesMasterId r:id="rId23"/>
  </p:notesMasterIdLst>
  <p:sldIdLst>
    <p:sldId id="257" r:id="rId5"/>
    <p:sldId id="304" r:id="rId6"/>
    <p:sldId id="2007577215" r:id="rId7"/>
    <p:sldId id="273" r:id="rId8"/>
    <p:sldId id="274" r:id="rId9"/>
    <p:sldId id="275" r:id="rId10"/>
    <p:sldId id="2007577216" r:id="rId11"/>
    <p:sldId id="2007577217" r:id="rId12"/>
    <p:sldId id="325" r:id="rId13"/>
    <p:sldId id="2007577228" r:id="rId14"/>
    <p:sldId id="2007577218" r:id="rId15"/>
    <p:sldId id="2007577219" r:id="rId16"/>
    <p:sldId id="2007577229" r:id="rId17"/>
    <p:sldId id="2007577220" r:id="rId18"/>
    <p:sldId id="2007577230" r:id="rId19"/>
    <p:sldId id="2007577231" r:id="rId20"/>
    <p:sldId id="2007577227" r:id="rId21"/>
    <p:sldId id="200757722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84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A0C072-3BFE-4A57-94F5-8976EA0A68A0}" type="datetimeFigureOut">
              <a:rPr lang="en-US" smtClean="0"/>
              <a:t>8/19/2023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4557DD-7E68-470B-B696-A91882E5D08A}" type="slidenum">
              <a:rPr lang="en-US" smtClean="0"/>
              <a:t>‹#›</a:t>
            </a:fld>
            <a:endParaRPr lang="en-US"/>
          </a:p>
        </p:txBody>
      </p:sp>
    </p:spTree>
    <p:extLst>
      <p:ext uri="{BB962C8B-B14F-4D97-AF65-F5344CB8AC3E}">
        <p14:creationId xmlns:p14="http://schemas.microsoft.com/office/powerpoint/2010/main" val="249311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675592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982188-9484-49FB-8F37-4A727462BF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0319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982188-9484-49FB-8F37-4A727462BF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6098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982188-9484-49FB-8F37-4A727462BF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11564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982188-9484-49FB-8F37-4A727462BF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3438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20066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879541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982188-9484-49FB-8F37-4A727462BF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1300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982188-9484-49FB-8F37-4A727462BF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1871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982188-9484-49FB-8F37-4A727462BF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5268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56346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982188-9484-49FB-8F37-4A727462BF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455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982188-9484-49FB-8F37-4A727462BF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4241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3352866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2983243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3092211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37095623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21661684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24991795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5755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6617423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36730711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10800181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905095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6611301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32196024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6960405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35133921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31022638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8EC962-EBA5-4BF6-B37E-155DD0C7E86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591603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0970F0-CDCE-4ACE-83BF-8743400D6AC0}"/>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106197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62FEB7-1882-459B-9DEF-E56FFDAB61C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559908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仅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225E274-49C6-4CCD-BF2E-E7F15C8CED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0189"/>
          <a:stretch/>
        </p:blipFill>
        <p:spPr>
          <a:xfrm>
            <a:off x="5003799" y="323851"/>
            <a:ext cx="6658587" cy="1767968"/>
          </a:xfrm>
          <a:prstGeom prst="rect">
            <a:avLst/>
          </a:prstGeom>
        </p:spPr>
      </p:pic>
      <p:pic>
        <p:nvPicPr>
          <p:cNvPr id="4" name="Picture 3">
            <a:extLst>
              <a:ext uri="{FF2B5EF4-FFF2-40B4-BE49-F238E27FC236}">
                <a16:creationId xmlns:a16="http://schemas.microsoft.com/office/drawing/2014/main" id="{36D029DA-C495-43A1-9212-FBE48082B46F}"/>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02719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1F6EEC-7A9D-4F42-99DB-00F52C5C283F}"/>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131050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467AA60-5697-46B6-B42B-40AD6ABAC30F}"/>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93998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34523623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A3500C0-740A-4B13-BDF1-9080A025BC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0189"/>
          <a:stretch/>
        </p:blipFill>
        <p:spPr>
          <a:xfrm>
            <a:off x="5003799" y="323851"/>
            <a:ext cx="6658587" cy="1767968"/>
          </a:xfrm>
          <a:prstGeom prst="rect">
            <a:avLst/>
          </a:prstGeom>
        </p:spPr>
      </p:pic>
    </p:spTree>
    <p:extLst>
      <p:ext uri="{BB962C8B-B14F-4D97-AF65-F5344CB8AC3E}">
        <p14:creationId xmlns:p14="http://schemas.microsoft.com/office/powerpoint/2010/main" val="42472547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7B888-9F6D-8DB5-CEE6-548394E531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061CAD-DB06-3060-90CC-78502AB9A9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EF9C3F-CE21-B1E3-489C-1BC8E65235DF}"/>
              </a:ext>
            </a:extLst>
          </p:cNvPr>
          <p:cNvSpPr>
            <a:spLocks noGrp="1"/>
          </p:cNvSpPr>
          <p:nvPr>
            <p:ph type="dt" sz="half" idx="10"/>
          </p:nvPr>
        </p:nvSpPr>
        <p:spPr/>
        <p:txBody>
          <a:bodyPr/>
          <a:lstStyle/>
          <a:p>
            <a:fld id="{D8D1F878-0CB8-460B-A584-12D54E1B7CC5}" type="datetimeFigureOut">
              <a:rPr lang="en-US" smtClean="0"/>
              <a:t>8/19/2023</a:t>
            </a:fld>
            <a:endParaRPr lang="en-US"/>
          </a:p>
        </p:txBody>
      </p:sp>
      <p:sp>
        <p:nvSpPr>
          <p:cNvPr id="5" name="Footer Placeholder 4">
            <a:extLst>
              <a:ext uri="{FF2B5EF4-FFF2-40B4-BE49-F238E27FC236}">
                <a16:creationId xmlns:a16="http://schemas.microsoft.com/office/drawing/2014/main" id="{1982F5C7-93EB-796F-67FB-5E33C98E91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7644BC-A0D3-2DAA-A653-EE4B041A1C63}"/>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36039138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69217-7B25-2E76-3736-3DE8090DF1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12A94B-7244-A245-28B3-3CDFFC72E2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45EC37-D8E9-D6D6-E9F6-0B70CC437DBB}"/>
              </a:ext>
            </a:extLst>
          </p:cNvPr>
          <p:cNvSpPr>
            <a:spLocks noGrp="1"/>
          </p:cNvSpPr>
          <p:nvPr>
            <p:ph type="dt" sz="half" idx="10"/>
          </p:nvPr>
        </p:nvSpPr>
        <p:spPr/>
        <p:txBody>
          <a:bodyPr/>
          <a:lstStyle/>
          <a:p>
            <a:fld id="{D8D1F878-0CB8-460B-A584-12D54E1B7CC5}" type="datetimeFigureOut">
              <a:rPr lang="en-US" smtClean="0"/>
              <a:t>8/19/2023</a:t>
            </a:fld>
            <a:endParaRPr lang="en-US"/>
          </a:p>
        </p:txBody>
      </p:sp>
      <p:sp>
        <p:nvSpPr>
          <p:cNvPr id="5" name="Footer Placeholder 4">
            <a:extLst>
              <a:ext uri="{FF2B5EF4-FFF2-40B4-BE49-F238E27FC236}">
                <a16:creationId xmlns:a16="http://schemas.microsoft.com/office/drawing/2014/main" id="{A469E0EA-68E5-D548-19DC-400A8D9F32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3202B6-3668-F4F8-0DC7-2E8F611F14A2}"/>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26561649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0825B-45FD-1248-178B-3BB7B7B3BE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075EAD-8F1C-1ED6-3016-3BD52A3A43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F34B03-1191-306B-86A9-88BA295B2275}"/>
              </a:ext>
            </a:extLst>
          </p:cNvPr>
          <p:cNvSpPr>
            <a:spLocks noGrp="1"/>
          </p:cNvSpPr>
          <p:nvPr>
            <p:ph type="dt" sz="half" idx="10"/>
          </p:nvPr>
        </p:nvSpPr>
        <p:spPr/>
        <p:txBody>
          <a:bodyPr/>
          <a:lstStyle/>
          <a:p>
            <a:fld id="{D8D1F878-0CB8-460B-A584-12D54E1B7CC5}" type="datetimeFigureOut">
              <a:rPr lang="en-US" smtClean="0"/>
              <a:t>8/19/2023</a:t>
            </a:fld>
            <a:endParaRPr lang="en-US"/>
          </a:p>
        </p:txBody>
      </p:sp>
      <p:sp>
        <p:nvSpPr>
          <p:cNvPr id="5" name="Footer Placeholder 4">
            <a:extLst>
              <a:ext uri="{FF2B5EF4-FFF2-40B4-BE49-F238E27FC236}">
                <a16:creationId xmlns:a16="http://schemas.microsoft.com/office/drawing/2014/main" id="{F96A6EFE-E391-3F9C-17B0-CBE917F1D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398DAD-C677-FA89-FD44-882A7190517C}"/>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40575017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BD682-ED74-22F7-F393-D30E11A55C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27AEA3-09C9-7961-34F4-F13CC1E28A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EDED81-8145-F0A2-3849-B80E006CF4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69D85F-49BD-9D42-05E1-287E5576C529}"/>
              </a:ext>
            </a:extLst>
          </p:cNvPr>
          <p:cNvSpPr>
            <a:spLocks noGrp="1"/>
          </p:cNvSpPr>
          <p:nvPr>
            <p:ph type="dt" sz="half" idx="10"/>
          </p:nvPr>
        </p:nvSpPr>
        <p:spPr/>
        <p:txBody>
          <a:bodyPr/>
          <a:lstStyle/>
          <a:p>
            <a:fld id="{D8D1F878-0CB8-460B-A584-12D54E1B7CC5}" type="datetimeFigureOut">
              <a:rPr lang="en-US" smtClean="0"/>
              <a:t>8/19/2023</a:t>
            </a:fld>
            <a:endParaRPr lang="en-US"/>
          </a:p>
        </p:txBody>
      </p:sp>
      <p:sp>
        <p:nvSpPr>
          <p:cNvPr id="6" name="Footer Placeholder 5">
            <a:extLst>
              <a:ext uri="{FF2B5EF4-FFF2-40B4-BE49-F238E27FC236}">
                <a16:creationId xmlns:a16="http://schemas.microsoft.com/office/drawing/2014/main" id="{7FBCC5DA-3E0B-D089-E15C-C89A7F4CC9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FA5A1E-3066-8072-8F7C-C6ABC1D1081A}"/>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22751353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7B1F4-2F7D-4D58-EFD2-39D56E3120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798262-04D6-3C39-F965-82B46D8EEB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EA6030-419C-2466-BD4D-D20FC01048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01ED0C-487F-4690-4777-E75FC1EA45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B97570-8C14-151D-D4C7-1CE4E3D65D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9ABFD5-E465-C790-CBC7-B485033D6450}"/>
              </a:ext>
            </a:extLst>
          </p:cNvPr>
          <p:cNvSpPr>
            <a:spLocks noGrp="1"/>
          </p:cNvSpPr>
          <p:nvPr>
            <p:ph type="dt" sz="half" idx="10"/>
          </p:nvPr>
        </p:nvSpPr>
        <p:spPr/>
        <p:txBody>
          <a:bodyPr/>
          <a:lstStyle/>
          <a:p>
            <a:fld id="{D8D1F878-0CB8-460B-A584-12D54E1B7CC5}" type="datetimeFigureOut">
              <a:rPr lang="en-US" smtClean="0"/>
              <a:t>8/19/2023</a:t>
            </a:fld>
            <a:endParaRPr lang="en-US"/>
          </a:p>
        </p:txBody>
      </p:sp>
      <p:sp>
        <p:nvSpPr>
          <p:cNvPr id="8" name="Footer Placeholder 7">
            <a:extLst>
              <a:ext uri="{FF2B5EF4-FFF2-40B4-BE49-F238E27FC236}">
                <a16:creationId xmlns:a16="http://schemas.microsoft.com/office/drawing/2014/main" id="{275D340A-C167-B866-83D7-79742690B3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4FABD4-0852-0511-D063-0BBFC4722D86}"/>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29383970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123B3-8D93-6A81-4F04-A143503D45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0443AD-257A-1545-EF93-CDB0D2D2096B}"/>
              </a:ext>
            </a:extLst>
          </p:cNvPr>
          <p:cNvSpPr>
            <a:spLocks noGrp="1"/>
          </p:cNvSpPr>
          <p:nvPr>
            <p:ph type="dt" sz="half" idx="10"/>
          </p:nvPr>
        </p:nvSpPr>
        <p:spPr/>
        <p:txBody>
          <a:bodyPr/>
          <a:lstStyle/>
          <a:p>
            <a:fld id="{D8D1F878-0CB8-460B-A584-12D54E1B7CC5}" type="datetimeFigureOut">
              <a:rPr lang="en-US" smtClean="0"/>
              <a:t>8/19/2023</a:t>
            </a:fld>
            <a:endParaRPr lang="en-US"/>
          </a:p>
        </p:txBody>
      </p:sp>
      <p:sp>
        <p:nvSpPr>
          <p:cNvPr id="4" name="Footer Placeholder 3">
            <a:extLst>
              <a:ext uri="{FF2B5EF4-FFF2-40B4-BE49-F238E27FC236}">
                <a16:creationId xmlns:a16="http://schemas.microsoft.com/office/drawing/2014/main" id="{48640CFC-8A6D-4E9E-8F6F-D544DD7A2D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36D19A-3049-AE51-EEDA-B008A5AFDBE3}"/>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28352373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A99412-78A0-331A-870A-E26CC74C232C}"/>
              </a:ext>
            </a:extLst>
          </p:cNvPr>
          <p:cNvSpPr>
            <a:spLocks noGrp="1"/>
          </p:cNvSpPr>
          <p:nvPr>
            <p:ph type="dt" sz="half" idx="10"/>
          </p:nvPr>
        </p:nvSpPr>
        <p:spPr/>
        <p:txBody>
          <a:bodyPr/>
          <a:lstStyle/>
          <a:p>
            <a:fld id="{D8D1F878-0CB8-460B-A584-12D54E1B7CC5}" type="datetimeFigureOut">
              <a:rPr lang="en-US" smtClean="0"/>
              <a:t>8/19/2023</a:t>
            </a:fld>
            <a:endParaRPr lang="en-US"/>
          </a:p>
        </p:txBody>
      </p:sp>
      <p:sp>
        <p:nvSpPr>
          <p:cNvPr id="3" name="Footer Placeholder 2">
            <a:extLst>
              <a:ext uri="{FF2B5EF4-FFF2-40B4-BE49-F238E27FC236}">
                <a16:creationId xmlns:a16="http://schemas.microsoft.com/office/drawing/2014/main" id="{3452E0F3-75A0-D68F-1834-D953961A562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FF3776-7BDC-E035-638A-88F553AB0218}"/>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23313823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A8C92-F471-03CF-BB62-5E42452851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B5BE655-5B71-49A2-43BE-2390FFEB98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AB24F0-85D1-3F29-060F-924D86A08A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9E712A-A2F3-7D1E-7ED7-48A35E1DE53B}"/>
              </a:ext>
            </a:extLst>
          </p:cNvPr>
          <p:cNvSpPr>
            <a:spLocks noGrp="1"/>
          </p:cNvSpPr>
          <p:nvPr>
            <p:ph type="dt" sz="half" idx="10"/>
          </p:nvPr>
        </p:nvSpPr>
        <p:spPr/>
        <p:txBody>
          <a:bodyPr/>
          <a:lstStyle/>
          <a:p>
            <a:fld id="{D8D1F878-0CB8-460B-A584-12D54E1B7CC5}" type="datetimeFigureOut">
              <a:rPr lang="en-US" smtClean="0"/>
              <a:t>8/19/2023</a:t>
            </a:fld>
            <a:endParaRPr lang="en-US"/>
          </a:p>
        </p:txBody>
      </p:sp>
      <p:sp>
        <p:nvSpPr>
          <p:cNvPr id="6" name="Footer Placeholder 5">
            <a:extLst>
              <a:ext uri="{FF2B5EF4-FFF2-40B4-BE49-F238E27FC236}">
                <a16:creationId xmlns:a16="http://schemas.microsoft.com/office/drawing/2014/main" id="{E6ADEDBD-6C7B-FCEC-E667-D29D7BA79B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BA53AA-5F7A-9848-5B7E-499905B4F674}"/>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9914960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2520F-FAC9-84F3-7AB9-E52B8845A2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446F80-71AB-038A-C7E2-169E3BDA40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21B75D-5DD1-A8C8-F3A6-73077DFCEE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A94A8D-A9D3-03C3-25B3-30421BDB57D0}"/>
              </a:ext>
            </a:extLst>
          </p:cNvPr>
          <p:cNvSpPr>
            <a:spLocks noGrp="1"/>
          </p:cNvSpPr>
          <p:nvPr>
            <p:ph type="dt" sz="half" idx="10"/>
          </p:nvPr>
        </p:nvSpPr>
        <p:spPr/>
        <p:txBody>
          <a:bodyPr/>
          <a:lstStyle/>
          <a:p>
            <a:fld id="{D8D1F878-0CB8-460B-A584-12D54E1B7CC5}" type="datetimeFigureOut">
              <a:rPr lang="en-US" smtClean="0"/>
              <a:t>8/19/2023</a:t>
            </a:fld>
            <a:endParaRPr lang="en-US"/>
          </a:p>
        </p:txBody>
      </p:sp>
      <p:sp>
        <p:nvSpPr>
          <p:cNvPr id="6" name="Footer Placeholder 5">
            <a:extLst>
              <a:ext uri="{FF2B5EF4-FFF2-40B4-BE49-F238E27FC236}">
                <a16:creationId xmlns:a16="http://schemas.microsoft.com/office/drawing/2014/main" id="{0FD36618-8DC2-51FE-8AD6-0DC7B3E402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34B771-30D0-D674-43DD-9CD31324FF04}"/>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2678079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21834289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9082D-D488-7DE9-871F-04845EEF4A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6F8FB5-4343-0FD4-4058-E7992C1793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6E6B44-5061-0EB6-EFCF-4564EB0DF54B}"/>
              </a:ext>
            </a:extLst>
          </p:cNvPr>
          <p:cNvSpPr>
            <a:spLocks noGrp="1"/>
          </p:cNvSpPr>
          <p:nvPr>
            <p:ph type="dt" sz="half" idx="10"/>
          </p:nvPr>
        </p:nvSpPr>
        <p:spPr/>
        <p:txBody>
          <a:bodyPr/>
          <a:lstStyle/>
          <a:p>
            <a:fld id="{D8D1F878-0CB8-460B-A584-12D54E1B7CC5}" type="datetimeFigureOut">
              <a:rPr lang="en-US" smtClean="0"/>
              <a:t>8/19/2023</a:t>
            </a:fld>
            <a:endParaRPr lang="en-US"/>
          </a:p>
        </p:txBody>
      </p:sp>
      <p:sp>
        <p:nvSpPr>
          <p:cNvPr id="5" name="Footer Placeholder 4">
            <a:extLst>
              <a:ext uri="{FF2B5EF4-FFF2-40B4-BE49-F238E27FC236}">
                <a16:creationId xmlns:a16="http://schemas.microsoft.com/office/drawing/2014/main" id="{64DFB350-42EA-E854-0C54-E35CDB7055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7145D8-2E1C-6339-9FB5-1508AED1286A}"/>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25923673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22503E-CBA8-3861-146F-2F72193527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8206BBD-70ED-02F8-0C1C-2DDF7DBCB6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7A7CBB-9DC8-F851-2352-CFA49FA64AD4}"/>
              </a:ext>
            </a:extLst>
          </p:cNvPr>
          <p:cNvSpPr>
            <a:spLocks noGrp="1"/>
          </p:cNvSpPr>
          <p:nvPr>
            <p:ph type="dt" sz="half" idx="10"/>
          </p:nvPr>
        </p:nvSpPr>
        <p:spPr/>
        <p:txBody>
          <a:bodyPr/>
          <a:lstStyle/>
          <a:p>
            <a:fld id="{D8D1F878-0CB8-460B-A584-12D54E1B7CC5}" type="datetimeFigureOut">
              <a:rPr lang="en-US" smtClean="0"/>
              <a:t>8/19/2023</a:t>
            </a:fld>
            <a:endParaRPr lang="en-US"/>
          </a:p>
        </p:txBody>
      </p:sp>
      <p:sp>
        <p:nvSpPr>
          <p:cNvPr id="5" name="Footer Placeholder 4">
            <a:extLst>
              <a:ext uri="{FF2B5EF4-FFF2-40B4-BE49-F238E27FC236}">
                <a16:creationId xmlns:a16="http://schemas.microsoft.com/office/drawing/2014/main" id="{8CFD35EA-3D50-83DC-1961-0037E92A28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947ADD-CC1A-882F-83F0-887FBA97FC9E}"/>
              </a:ext>
            </a:extLst>
          </p:cNvPr>
          <p:cNvSpPr>
            <a:spLocks noGrp="1"/>
          </p:cNvSpPr>
          <p:nvPr>
            <p:ph type="sldNum" sz="quarter" idx="12"/>
          </p:nvPr>
        </p:nvSpPr>
        <p:spPr/>
        <p:txBody>
          <a:bodyPr/>
          <a:lstStyle/>
          <a:p>
            <a:fld id="{4DA1FD34-6CFF-4031-A383-530E89E8668B}" type="slidenum">
              <a:rPr lang="en-US" smtClean="0"/>
              <a:t>‹#›</a:t>
            </a:fld>
            <a:endParaRPr lang="en-US"/>
          </a:p>
        </p:txBody>
      </p:sp>
    </p:spTree>
    <p:extLst>
      <p:ext uri="{BB962C8B-B14F-4D97-AF65-F5344CB8AC3E}">
        <p14:creationId xmlns:p14="http://schemas.microsoft.com/office/powerpoint/2010/main" val="153520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914400" y="2130426"/>
            <a:ext cx="103632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p:cNvSpPr>
            <a:spLocks noGrp="1"/>
          </p:cNvSpPr>
          <p:nvPr>
            <p:ph type="dt" sz="half" idx="10"/>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5" name="Nơi giữ chỗ cho Chân trang 4"/>
          <p:cNvSpPr>
            <a:spLocks noGrp="1"/>
          </p:cNvSpPr>
          <p:nvPr>
            <p:ph type="ftr" sz="quarter" idx="11"/>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6"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buClrTx/>
            </a:pPr>
            <a:fld id="{ADAC6092-3E20-4FA1-AA1E-5701DB6614B3}" type="slidenum">
              <a:rPr lang="en-US" altLang="en-US" kern="1200" smtClean="0">
                <a:latin typeface=".VnTime" pitchFamily="34" charset="0"/>
                <a:ea typeface="+mn-ea"/>
                <a:cs typeface="+mn-cs"/>
              </a:rPr>
              <a:pPr fontAlgn="base">
                <a:spcBef>
                  <a:spcPct val="0"/>
                </a:spcBef>
                <a:spcAft>
                  <a:spcPct val="0"/>
                </a:spcAft>
                <a:buClrTx/>
              </a:pPr>
              <a:t>‹#›</a:t>
            </a:fld>
            <a:endParaRPr lang="en-US" altLang="en-US" kern="1200">
              <a:latin typeface=".VnTime" pitchFamily="34" charset="0"/>
              <a:ea typeface="+mn-ea"/>
              <a:cs typeface="+mn-cs"/>
            </a:endParaRPr>
          </a:p>
        </p:txBody>
      </p:sp>
    </p:spTree>
    <p:extLst>
      <p:ext uri="{BB962C8B-B14F-4D97-AF65-F5344CB8AC3E}">
        <p14:creationId xmlns:p14="http://schemas.microsoft.com/office/powerpoint/2010/main" val="33079961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5" name="Nơi giữ chỗ cho Chân trang 4"/>
          <p:cNvSpPr>
            <a:spLocks noGrp="1"/>
          </p:cNvSpPr>
          <p:nvPr>
            <p:ph type="ftr" sz="quarter" idx="11"/>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6"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buClrTx/>
            </a:pPr>
            <a:fld id="{EBA158E1-8962-47DA-BBE4-8A56CCC5D7CD}" type="slidenum">
              <a:rPr lang="en-US" altLang="en-US" kern="1200" smtClean="0">
                <a:latin typeface=".VnTime" pitchFamily="34" charset="0"/>
                <a:ea typeface="+mn-ea"/>
                <a:cs typeface="+mn-cs"/>
              </a:rPr>
              <a:pPr fontAlgn="base">
                <a:spcBef>
                  <a:spcPct val="0"/>
                </a:spcBef>
                <a:spcAft>
                  <a:spcPct val="0"/>
                </a:spcAft>
                <a:buClrTx/>
              </a:pPr>
              <a:t>‹#›</a:t>
            </a:fld>
            <a:endParaRPr lang="en-US" altLang="en-US" kern="1200">
              <a:latin typeface=".VnTime" pitchFamily="34" charset="0"/>
              <a:ea typeface="+mn-ea"/>
              <a:cs typeface="+mn-cs"/>
            </a:endParaRPr>
          </a:p>
        </p:txBody>
      </p:sp>
    </p:spTree>
    <p:extLst>
      <p:ext uri="{BB962C8B-B14F-4D97-AF65-F5344CB8AC3E}">
        <p14:creationId xmlns:p14="http://schemas.microsoft.com/office/powerpoint/2010/main" val="19360472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963084" y="4406901"/>
            <a:ext cx="103632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p:cNvSpPr>
            <a:spLocks noGrp="1"/>
          </p:cNvSpPr>
          <p:nvPr>
            <p:ph type="dt" sz="half" idx="10"/>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5" name="Nơi giữ chỗ cho Chân trang 4"/>
          <p:cNvSpPr>
            <a:spLocks noGrp="1"/>
          </p:cNvSpPr>
          <p:nvPr>
            <p:ph type="ftr" sz="quarter" idx="11"/>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6"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buClrTx/>
            </a:pPr>
            <a:fld id="{3448B235-80CA-4C7E-8D13-B17AEDD4FCEE}" type="slidenum">
              <a:rPr lang="en-US" altLang="en-US" kern="1200" smtClean="0">
                <a:latin typeface=".VnTime" pitchFamily="34" charset="0"/>
                <a:ea typeface="+mn-ea"/>
                <a:cs typeface="+mn-cs"/>
              </a:rPr>
              <a:pPr fontAlgn="base">
                <a:spcBef>
                  <a:spcPct val="0"/>
                </a:spcBef>
                <a:spcAft>
                  <a:spcPct val="0"/>
                </a:spcAft>
                <a:buClrTx/>
              </a:pPr>
              <a:t>‹#›</a:t>
            </a:fld>
            <a:endParaRPr lang="en-US" altLang="en-US" kern="1200">
              <a:latin typeface=".VnTime" pitchFamily="34" charset="0"/>
              <a:ea typeface="+mn-ea"/>
              <a:cs typeface="+mn-cs"/>
            </a:endParaRPr>
          </a:p>
        </p:txBody>
      </p:sp>
    </p:spTree>
    <p:extLst>
      <p:ext uri="{BB962C8B-B14F-4D97-AF65-F5344CB8AC3E}">
        <p14:creationId xmlns:p14="http://schemas.microsoft.com/office/powerpoint/2010/main" val="38929700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p:cNvSpPr>
            <a:spLocks noGrp="1"/>
          </p:cNvSpPr>
          <p:nvPr>
            <p:ph type="dt" sz="half" idx="10"/>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6" name="Nơi giữ chỗ cho Chân trang 4"/>
          <p:cNvSpPr>
            <a:spLocks noGrp="1"/>
          </p:cNvSpPr>
          <p:nvPr>
            <p:ph type="ftr" sz="quarter" idx="11"/>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7"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buClrTx/>
            </a:pPr>
            <a:fld id="{5F2FC97C-E543-4517-83A1-42DACC8C93CA}" type="slidenum">
              <a:rPr lang="en-US" altLang="en-US" kern="1200" smtClean="0">
                <a:latin typeface=".VnTime" pitchFamily="34" charset="0"/>
                <a:ea typeface="+mn-ea"/>
                <a:cs typeface="+mn-cs"/>
              </a:rPr>
              <a:pPr fontAlgn="base">
                <a:spcBef>
                  <a:spcPct val="0"/>
                </a:spcBef>
                <a:spcAft>
                  <a:spcPct val="0"/>
                </a:spcAft>
                <a:buClrTx/>
              </a:pPr>
              <a:t>‹#›</a:t>
            </a:fld>
            <a:endParaRPr lang="en-US" altLang="en-US" kern="1200">
              <a:latin typeface=".VnTime" pitchFamily="34" charset="0"/>
              <a:ea typeface="+mn-ea"/>
              <a:cs typeface="+mn-cs"/>
            </a:endParaRPr>
          </a:p>
        </p:txBody>
      </p:sp>
    </p:spTree>
    <p:extLst>
      <p:ext uri="{BB962C8B-B14F-4D97-AF65-F5344CB8AC3E}">
        <p14:creationId xmlns:p14="http://schemas.microsoft.com/office/powerpoint/2010/main" val="29427177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p:cNvSpPr>
            <a:spLocks noGrp="1"/>
          </p:cNvSpPr>
          <p:nvPr>
            <p:ph type="dt" sz="half" idx="10"/>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8" name="Nơi giữ chỗ cho Chân trang 4"/>
          <p:cNvSpPr>
            <a:spLocks noGrp="1"/>
          </p:cNvSpPr>
          <p:nvPr>
            <p:ph type="ftr" sz="quarter" idx="11"/>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9"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buClrTx/>
            </a:pPr>
            <a:fld id="{B3ADF33C-579B-4F94-9AF7-D4C16D71D5C6}" type="slidenum">
              <a:rPr lang="en-US" altLang="en-US" kern="1200" smtClean="0">
                <a:latin typeface=".VnTime" pitchFamily="34" charset="0"/>
                <a:ea typeface="+mn-ea"/>
                <a:cs typeface="+mn-cs"/>
              </a:rPr>
              <a:pPr fontAlgn="base">
                <a:spcBef>
                  <a:spcPct val="0"/>
                </a:spcBef>
                <a:spcAft>
                  <a:spcPct val="0"/>
                </a:spcAft>
                <a:buClrTx/>
              </a:pPr>
              <a:t>‹#›</a:t>
            </a:fld>
            <a:endParaRPr lang="en-US" altLang="en-US" kern="1200">
              <a:latin typeface=".VnTime" pitchFamily="34" charset="0"/>
              <a:ea typeface="+mn-ea"/>
              <a:cs typeface="+mn-cs"/>
            </a:endParaRPr>
          </a:p>
        </p:txBody>
      </p:sp>
    </p:spTree>
    <p:extLst>
      <p:ext uri="{BB962C8B-B14F-4D97-AF65-F5344CB8AC3E}">
        <p14:creationId xmlns:p14="http://schemas.microsoft.com/office/powerpoint/2010/main" val="41720759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p:cNvSpPr>
            <a:spLocks noGrp="1"/>
          </p:cNvSpPr>
          <p:nvPr>
            <p:ph type="dt" sz="half" idx="10"/>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4" name="Nơi giữ chỗ cho Chân trang 4"/>
          <p:cNvSpPr>
            <a:spLocks noGrp="1"/>
          </p:cNvSpPr>
          <p:nvPr>
            <p:ph type="ftr" sz="quarter" idx="11"/>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5"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buClrTx/>
            </a:pPr>
            <a:fld id="{CDFCAA02-91A4-4623-89F0-E1D53000C782}" type="slidenum">
              <a:rPr lang="en-US" altLang="en-US" kern="1200" smtClean="0">
                <a:latin typeface=".VnTime" pitchFamily="34" charset="0"/>
                <a:ea typeface="+mn-ea"/>
                <a:cs typeface="+mn-cs"/>
              </a:rPr>
              <a:pPr fontAlgn="base">
                <a:spcBef>
                  <a:spcPct val="0"/>
                </a:spcBef>
                <a:spcAft>
                  <a:spcPct val="0"/>
                </a:spcAft>
                <a:buClrTx/>
              </a:pPr>
              <a:t>‹#›</a:t>
            </a:fld>
            <a:endParaRPr lang="en-US" altLang="en-US" kern="1200">
              <a:latin typeface=".VnTime" pitchFamily="34" charset="0"/>
              <a:ea typeface="+mn-ea"/>
              <a:cs typeface="+mn-cs"/>
            </a:endParaRPr>
          </a:p>
        </p:txBody>
      </p:sp>
    </p:spTree>
    <p:extLst>
      <p:ext uri="{BB962C8B-B14F-4D97-AF65-F5344CB8AC3E}">
        <p14:creationId xmlns:p14="http://schemas.microsoft.com/office/powerpoint/2010/main" val="36816824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p:cNvSpPr>
            <a:spLocks noGrp="1"/>
          </p:cNvSpPr>
          <p:nvPr>
            <p:ph type="dt" sz="half" idx="10"/>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3" name="Nơi giữ chỗ cho Chân trang 4"/>
          <p:cNvSpPr>
            <a:spLocks noGrp="1"/>
          </p:cNvSpPr>
          <p:nvPr>
            <p:ph type="ftr" sz="quarter" idx="11"/>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4"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buClrTx/>
            </a:pPr>
            <a:fld id="{8DAA6853-0D37-4CD7-8130-EA6B1B1E7337}" type="slidenum">
              <a:rPr lang="en-US" altLang="en-US" kern="1200" smtClean="0">
                <a:latin typeface=".VnTime" pitchFamily="34" charset="0"/>
                <a:ea typeface="+mn-ea"/>
                <a:cs typeface="+mn-cs"/>
              </a:rPr>
              <a:pPr fontAlgn="base">
                <a:spcBef>
                  <a:spcPct val="0"/>
                </a:spcBef>
                <a:spcAft>
                  <a:spcPct val="0"/>
                </a:spcAft>
                <a:buClrTx/>
              </a:pPr>
              <a:t>‹#›</a:t>
            </a:fld>
            <a:endParaRPr lang="en-US" altLang="en-US" kern="1200">
              <a:latin typeface=".VnTime" pitchFamily="34" charset="0"/>
              <a:ea typeface="+mn-ea"/>
              <a:cs typeface="+mn-cs"/>
            </a:endParaRPr>
          </a:p>
        </p:txBody>
      </p:sp>
    </p:spTree>
    <p:extLst>
      <p:ext uri="{BB962C8B-B14F-4D97-AF65-F5344CB8AC3E}">
        <p14:creationId xmlns:p14="http://schemas.microsoft.com/office/powerpoint/2010/main" val="1905215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609601" y="273050"/>
            <a:ext cx="4011084"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p:cNvSpPr>
            <a:spLocks noGrp="1"/>
          </p:cNvSpPr>
          <p:nvPr>
            <p:ph type="dt" sz="half" idx="10"/>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6" name="Nơi giữ chỗ cho Chân trang 4"/>
          <p:cNvSpPr>
            <a:spLocks noGrp="1"/>
          </p:cNvSpPr>
          <p:nvPr>
            <p:ph type="ftr" sz="quarter" idx="11"/>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7"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buClrTx/>
            </a:pPr>
            <a:fld id="{85CE6B72-F565-4587-99D4-46561373ACFF}" type="slidenum">
              <a:rPr lang="en-US" altLang="en-US" kern="1200" smtClean="0">
                <a:latin typeface=".VnTime" pitchFamily="34" charset="0"/>
                <a:ea typeface="+mn-ea"/>
                <a:cs typeface="+mn-cs"/>
              </a:rPr>
              <a:pPr fontAlgn="base">
                <a:spcBef>
                  <a:spcPct val="0"/>
                </a:spcBef>
                <a:spcAft>
                  <a:spcPct val="0"/>
                </a:spcAft>
                <a:buClrTx/>
              </a:pPr>
              <a:t>‹#›</a:t>
            </a:fld>
            <a:endParaRPr lang="en-US" altLang="en-US" kern="1200">
              <a:latin typeface=".VnTime" pitchFamily="34" charset="0"/>
              <a:ea typeface="+mn-ea"/>
              <a:cs typeface="+mn-cs"/>
            </a:endParaRPr>
          </a:p>
        </p:txBody>
      </p:sp>
    </p:spTree>
    <p:extLst>
      <p:ext uri="{BB962C8B-B14F-4D97-AF65-F5344CB8AC3E}">
        <p14:creationId xmlns:p14="http://schemas.microsoft.com/office/powerpoint/2010/main" val="3451850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15777420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2389717" y="4800600"/>
            <a:ext cx="73152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p:cNvSpPr>
            <a:spLocks noGrp="1"/>
          </p:cNvSpPr>
          <p:nvPr>
            <p:ph type="dt" sz="half" idx="10"/>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6" name="Nơi giữ chỗ cho Chân trang 4"/>
          <p:cNvSpPr>
            <a:spLocks noGrp="1"/>
          </p:cNvSpPr>
          <p:nvPr>
            <p:ph type="ftr" sz="quarter" idx="11"/>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7"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buClrTx/>
            </a:pPr>
            <a:fld id="{DD9A3681-7C01-43AA-B98E-4DD006CF6801}" type="slidenum">
              <a:rPr lang="en-US" altLang="en-US" kern="1200" smtClean="0">
                <a:latin typeface=".VnTime" pitchFamily="34" charset="0"/>
                <a:ea typeface="+mn-ea"/>
                <a:cs typeface="+mn-cs"/>
              </a:rPr>
              <a:pPr fontAlgn="base">
                <a:spcBef>
                  <a:spcPct val="0"/>
                </a:spcBef>
                <a:spcAft>
                  <a:spcPct val="0"/>
                </a:spcAft>
                <a:buClrTx/>
              </a:pPr>
              <a:t>‹#›</a:t>
            </a:fld>
            <a:endParaRPr lang="en-US" altLang="en-US" kern="1200">
              <a:latin typeface=".VnTime" pitchFamily="34" charset="0"/>
              <a:ea typeface="+mn-ea"/>
              <a:cs typeface="+mn-cs"/>
            </a:endParaRPr>
          </a:p>
        </p:txBody>
      </p:sp>
    </p:spTree>
    <p:extLst>
      <p:ext uri="{BB962C8B-B14F-4D97-AF65-F5344CB8AC3E}">
        <p14:creationId xmlns:p14="http://schemas.microsoft.com/office/powerpoint/2010/main" val="3362526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5" name="Nơi giữ chỗ cho Chân trang 4"/>
          <p:cNvSpPr>
            <a:spLocks noGrp="1"/>
          </p:cNvSpPr>
          <p:nvPr>
            <p:ph type="ftr" sz="quarter" idx="11"/>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6"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buClrTx/>
            </a:pPr>
            <a:fld id="{DAEFF15F-301D-4706-88CD-696A1D1F6F9A}" type="slidenum">
              <a:rPr lang="en-US" altLang="en-US" kern="1200" smtClean="0">
                <a:latin typeface=".VnTime" pitchFamily="34" charset="0"/>
                <a:ea typeface="+mn-ea"/>
                <a:cs typeface="+mn-cs"/>
              </a:rPr>
              <a:pPr fontAlgn="base">
                <a:spcBef>
                  <a:spcPct val="0"/>
                </a:spcBef>
                <a:spcAft>
                  <a:spcPct val="0"/>
                </a:spcAft>
                <a:buClrTx/>
              </a:pPr>
              <a:t>‹#›</a:t>
            </a:fld>
            <a:endParaRPr lang="en-US" altLang="en-US" kern="1200">
              <a:latin typeface=".VnTime" pitchFamily="34" charset="0"/>
              <a:ea typeface="+mn-ea"/>
              <a:cs typeface="+mn-cs"/>
            </a:endParaRPr>
          </a:p>
        </p:txBody>
      </p:sp>
    </p:spTree>
    <p:extLst>
      <p:ext uri="{BB962C8B-B14F-4D97-AF65-F5344CB8AC3E}">
        <p14:creationId xmlns:p14="http://schemas.microsoft.com/office/powerpoint/2010/main" val="39689969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8839200" y="274639"/>
            <a:ext cx="27432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609600" y="274639"/>
            <a:ext cx="80264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5" name="Nơi giữ chỗ cho Chân trang 4"/>
          <p:cNvSpPr>
            <a:spLocks noGrp="1"/>
          </p:cNvSpPr>
          <p:nvPr>
            <p:ph type="ftr" sz="quarter" idx="11"/>
          </p:nvPr>
        </p:nvSpPr>
        <p:spPr/>
        <p:txBody>
          <a:bodyPr/>
          <a:lstStyle>
            <a:lvl1pPr>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6" name="Nơi giữ chỗ cho Số hiệu Bản chiếu 5"/>
          <p:cNvSpPr>
            <a:spLocks noGrp="1"/>
          </p:cNvSpPr>
          <p:nvPr>
            <p:ph type="sldNum" sz="quarter" idx="12"/>
          </p:nvPr>
        </p:nvSpPr>
        <p:spPr/>
        <p:txBody>
          <a:bodyPr/>
          <a:lstStyle>
            <a:lvl1pPr>
              <a:defRPr/>
            </a:lvl1pPr>
          </a:lstStyle>
          <a:p>
            <a:pPr fontAlgn="base">
              <a:spcBef>
                <a:spcPct val="0"/>
              </a:spcBef>
              <a:spcAft>
                <a:spcPct val="0"/>
              </a:spcAft>
              <a:buClrTx/>
            </a:pPr>
            <a:fld id="{A21394A2-2618-41B3-A63D-F83B84FF64FC}" type="slidenum">
              <a:rPr lang="en-US" altLang="en-US" kern="1200" smtClean="0">
                <a:latin typeface=".VnTime" pitchFamily="34" charset="0"/>
                <a:ea typeface="+mn-ea"/>
                <a:cs typeface="+mn-cs"/>
              </a:rPr>
              <a:pPr fontAlgn="base">
                <a:spcBef>
                  <a:spcPct val="0"/>
                </a:spcBef>
                <a:spcAft>
                  <a:spcPct val="0"/>
                </a:spcAft>
                <a:buClrTx/>
              </a:pPr>
              <a:t>‹#›</a:t>
            </a:fld>
            <a:endParaRPr lang="en-US" altLang="en-US" kern="1200">
              <a:latin typeface=".VnTime" pitchFamily="34" charset="0"/>
              <a:ea typeface="+mn-ea"/>
              <a:cs typeface="+mn-cs"/>
            </a:endParaRPr>
          </a:p>
        </p:txBody>
      </p:sp>
    </p:spTree>
    <p:extLst>
      <p:ext uri="{BB962C8B-B14F-4D97-AF65-F5344CB8AC3E}">
        <p14:creationId xmlns:p14="http://schemas.microsoft.com/office/powerpoint/2010/main" val="3896156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2075612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1934501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675565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2023/8/19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3467363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hyperlink" Target="https://www.facebook.com/teamKTUTS" TargetMode="External"/><Relationship Id="rId5" Type="http://schemas.openxmlformats.org/officeDocument/2006/relationships/slideLayout" Target="../slideLayouts/slideLayout28.xml"/><Relationship Id="rId10" Type="http://schemas.openxmlformats.org/officeDocument/2006/relationships/image" Target="../media/image3.png"/><Relationship Id="rId4" Type="http://schemas.openxmlformats.org/officeDocument/2006/relationships/slideLayout" Target="../slideLayouts/slideLayout27.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11.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pink background with white leaves and black text&#10;&#10;Description automatically generated">
            <a:extLst>
              <a:ext uri="{FF2B5EF4-FFF2-40B4-BE49-F238E27FC236}">
                <a16:creationId xmlns:a16="http://schemas.microsoft.com/office/drawing/2014/main" id="{94384947-2470-9915-90E5-31E0B41E6A16}"/>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1924050" y="376989"/>
            <a:ext cx="1606215" cy="1606215"/>
          </a:xfrm>
          <a:prstGeom prst="rect">
            <a:avLst/>
          </a:prstGeom>
        </p:spPr>
      </p:pic>
    </p:spTree>
    <p:extLst>
      <p:ext uri="{BB962C8B-B14F-4D97-AF65-F5344CB8AC3E}">
        <p14:creationId xmlns:p14="http://schemas.microsoft.com/office/powerpoint/2010/main" val="21877919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EF8CABAF-2F2F-41DF-8087-B7C1839DAB3F}"/>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r="598"/>
          <a:stretch/>
        </p:blipFill>
        <p:spPr>
          <a:xfrm>
            <a:off x="-47297" y="0"/>
            <a:ext cx="12239297" cy="6858000"/>
          </a:xfrm>
          <a:prstGeom prst="rect">
            <a:avLst/>
          </a:prstGeom>
        </p:spPr>
      </p:pic>
      <p:pic>
        <p:nvPicPr>
          <p:cNvPr id="8" name="Picture 7" descr="A picture containing diagram&#10;&#10;Description automatically generated">
            <a:extLst>
              <a:ext uri="{FF2B5EF4-FFF2-40B4-BE49-F238E27FC236}">
                <a16:creationId xmlns:a16="http://schemas.microsoft.com/office/drawing/2014/main" id="{72B95F07-B588-4FCE-AC5E-9443BD33578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4520187" y="19660394"/>
            <a:ext cx="1881378" cy="1625303"/>
          </a:xfrm>
          <a:prstGeom prst="rect">
            <a:avLst/>
          </a:prstGeom>
        </p:spPr>
      </p:pic>
      <p:pic>
        <p:nvPicPr>
          <p:cNvPr id="9" name="Picture 8" descr="A picture containing diagram&#10;&#10;Description automatically generated">
            <a:extLst>
              <a:ext uri="{FF2B5EF4-FFF2-40B4-BE49-F238E27FC236}">
                <a16:creationId xmlns:a16="http://schemas.microsoft.com/office/drawing/2014/main" id="{C17E24EA-DBF9-4131-92CB-519BC17465AE}"/>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1882327" y="19660394"/>
            <a:ext cx="1881378" cy="1625303"/>
          </a:xfrm>
          <a:prstGeom prst="rect">
            <a:avLst/>
          </a:prstGeom>
        </p:spPr>
      </p:pic>
      <p:pic>
        <p:nvPicPr>
          <p:cNvPr id="10" name="Picture 9" descr="A picture containing diagram&#10;&#10;Description automatically generated">
            <a:extLst>
              <a:ext uri="{FF2B5EF4-FFF2-40B4-BE49-F238E27FC236}">
                <a16:creationId xmlns:a16="http://schemas.microsoft.com/office/drawing/2014/main" id="{B8249392-26A9-4E06-AD2F-CF10750DCFA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4520187" y="-6125688"/>
            <a:ext cx="1881378" cy="1625303"/>
          </a:xfrm>
          <a:prstGeom prst="rect">
            <a:avLst/>
          </a:prstGeom>
        </p:spPr>
      </p:pic>
      <p:pic>
        <p:nvPicPr>
          <p:cNvPr id="11" name="Picture 10" descr="A picture containing diagram&#10;&#10;Description automatically generated">
            <a:extLst>
              <a:ext uri="{FF2B5EF4-FFF2-40B4-BE49-F238E27FC236}">
                <a16:creationId xmlns:a16="http://schemas.microsoft.com/office/drawing/2014/main" id="{6FCBBCD1-906F-4115-B199-B7A593DF35A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1901758" y="-5313037"/>
            <a:ext cx="1881378" cy="1625303"/>
          </a:xfrm>
          <a:prstGeom prst="rect">
            <a:avLst/>
          </a:prstGeom>
        </p:spPr>
      </p:pic>
      <p:sp>
        <p:nvSpPr>
          <p:cNvPr id="12" name="TextBox 11">
            <a:extLst>
              <a:ext uri="{FF2B5EF4-FFF2-40B4-BE49-F238E27FC236}">
                <a16:creationId xmlns:a16="http://schemas.microsoft.com/office/drawing/2014/main" id="{B54E8681-40DD-42C3-8CF9-627818F69052}"/>
              </a:ext>
            </a:extLst>
          </p:cNvPr>
          <p:cNvSpPr txBox="1"/>
          <p:nvPr userDrawn="1"/>
        </p:nvSpPr>
        <p:spPr>
          <a:xfrm>
            <a:off x="2860142" y="9754394"/>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11"/>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pic>
        <p:nvPicPr>
          <p:cNvPr id="13" name="Picture 12" descr="A picture containing diagram&#10;&#10;Description automatically generated">
            <a:extLst>
              <a:ext uri="{FF2B5EF4-FFF2-40B4-BE49-F238E27FC236}">
                <a16:creationId xmlns:a16="http://schemas.microsoft.com/office/drawing/2014/main" id="{2E90DDF0-5086-41E6-A35D-A5E2467D595A}"/>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34987" y="9449594"/>
            <a:ext cx="1881378" cy="1625303"/>
          </a:xfrm>
          <a:prstGeom prst="rect">
            <a:avLst/>
          </a:prstGeom>
        </p:spPr>
      </p:pic>
    </p:spTree>
    <p:extLst>
      <p:ext uri="{BB962C8B-B14F-4D97-AF65-F5344CB8AC3E}">
        <p14:creationId xmlns:p14="http://schemas.microsoft.com/office/powerpoint/2010/main" val="2486722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C53A24-F379-1A0C-74E8-92DAAD7986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3193B8-6013-5DC0-D3C4-136BE60DA3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B9180D-5066-B0F1-1C18-938F5F1874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D1F878-0CB8-460B-A584-12D54E1B7CC5}" type="datetimeFigureOut">
              <a:rPr lang="en-US" smtClean="0"/>
              <a:t>8/19/2023</a:t>
            </a:fld>
            <a:endParaRPr lang="en-US"/>
          </a:p>
        </p:txBody>
      </p:sp>
      <p:sp>
        <p:nvSpPr>
          <p:cNvPr id="5" name="Footer Placeholder 4">
            <a:extLst>
              <a:ext uri="{FF2B5EF4-FFF2-40B4-BE49-F238E27FC236}">
                <a16:creationId xmlns:a16="http://schemas.microsoft.com/office/drawing/2014/main" id="{1E45B468-9AB6-1BAB-FEAC-0C2A20919A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2E555-8DCE-71A4-AD4E-108CBCCF36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1FD34-6CFF-4031-A383-530E89E8668B}" type="slidenum">
              <a:rPr lang="en-US" smtClean="0"/>
              <a:t>‹#›</a:t>
            </a:fld>
            <a:endParaRPr lang="en-US"/>
          </a:p>
        </p:txBody>
      </p:sp>
      <p:pic>
        <p:nvPicPr>
          <p:cNvPr id="11" name="Picture 10">
            <a:extLst>
              <a:ext uri="{FF2B5EF4-FFF2-40B4-BE49-F238E27FC236}">
                <a16:creationId xmlns:a16="http://schemas.microsoft.com/office/drawing/2014/main" id="{F98E76A4-5BD0-1C08-BD6C-2682B4BCB2B6}"/>
              </a:ext>
            </a:extLst>
          </p:cNvPr>
          <p:cNvPicPr>
            <a:picLocks noChangeAspect="1"/>
          </p:cNvPicPr>
          <p:nvPr userDrawn="1"/>
        </p:nvPicPr>
        <p:blipFill>
          <a:blip r:embed="rId13"/>
          <a:stretch>
            <a:fillRect/>
          </a:stretch>
        </p:blipFill>
        <p:spPr>
          <a:xfrm>
            <a:off x="-152942" y="7057491"/>
            <a:ext cx="6248942" cy="1828959"/>
          </a:xfrm>
          <a:prstGeom prst="rect">
            <a:avLst/>
          </a:prstGeom>
        </p:spPr>
      </p:pic>
    </p:spTree>
    <p:extLst>
      <p:ext uri="{BB962C8B-B14F-4D97-AF65-F5344CB8AC3E}">
        <p14:creationId xmlns:p14="http://schemas.microsoft.com/office/powerpoint/2010/main" val="81644085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Nơi giữ chỗ cho Tiêu đề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en-US"/>
              <a:t>Bấm &amp; sửa kiểu tiêu đề</a:t>
            </a:r>
            <a:endParaRPr lang="en-US" altLang="en-US"/>
          </a:p>
        </p:txBody>
      </p:sp>
      <p:sp>
        <p:nvSpPr>
          <p:cNvPr id="1027" name="Nơi giữ chỗ cho Văn bản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en-US"/>
              <a:t>Bấm &amp; sửa kiểu tiêu đề</a:t>
            </a:r>
          </a:p>
          <a:p>
            <a:pPr lvl="1"/>
            <a:r>
              <a:rPr lang="vi-VN" altLang="en-US"/>
              <a:t>Mức hai</a:t>
            </a:r>
          </a:p>
          <a:p>
            <a:pPr lvl="2"/>
            <a:r>
              <a:rPr lang="vi-VN" altLang="en-US"/>
              <a:t>Mức ba</a:t>
            </a:r>
          </a:p>
          <a:p>
            <a:pPr lvl="3"/>
            <a:r>
              <a:rPr lang="vi-VN" altLang="en-US"/>
              <a:t>Mức bốn</a:t>
            </a:r>
          </a:p>
          <a:p>
            <a:pPr lvl="4"/>
            <a:r>
              <a:rPr lang="vi-VN" altLang="en-US"/>
              <a:t>Mức năm</a:t>
            </a:r>
            <a:endParaRPr lang="en-US" altLang="en-US"/>
          </a:p>
        </p:txBody>
      </p:sp>
      <p:sp>
        <p:nvSpPr>
          <p:cNvPr id="4" name="Nơi giữ chỗ cho Ngày tháng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5" name="Nơi giữ chỗ cho Chân trang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fontAlgn="base">
              <a:spcBef>
                <a:spcPct val="0"/>
              </a:spcBef>
              <a:spcAft>
                <a:spcPct val="0"/>
              </a:spcAft>
              <a:buClrTx/>
              <a:defRPr/>
            </a:pPr>
            <a:endParaRPr lang="en-US" kern="1200">
              <a:solidFill>
                <a:prstClr val="black">
                  <a:tint val="75000"/>
                </a:prstClr>
              </a:solidFill>
              <a:latin typeface=".VnTime" pitchFamily="34" charset="0"/>
              <a:ea typeface="+mn-ea"/>
              <a:cs typeface="+mn-cs"/>
            </a:endParaRPr>
          </a:p>
        </p:txBody>
      </p:sp>
      <p:sp>
        <p:nvSpPr>
          <p:cNvPr id="6" name="Nơi giữ chỗ cho Số hiệu Bản chiếu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buClrTx/>
            </a:pPr>
            <a:fld id="{77AE3251-49DF-4D1A-A1AA-646B80422FEC}" type="slidenum">
              <a:rPr lang="en-US" altLang="en-US" kern="1200" smtClean="0">
                <a:latin typeface=".VnTime" pitchFamily="34" charset="0"/>
                <a:ea typeface="+mn-ea"/>
                <a:cs typeface="+mn-cs"/>
              </a:rPr>
              <a:pPr fontAlgn="base">
                <a:spcBef>
                  <a:spcPct val="0"/>
                </a:spcBef>
                <a:spcAft>
                  <a:spcPct val="0"/>
                </a:spcAft>
                <a:buClrTx/>
              </a:pPr>
              <a:t>‹#›</a:t>
            </a:fld>
            <a:endParaRPr lang="en-US" altLang="en-US" kern="1200">
              <a:latin typeface=".VnTime" pitchFamily="34" charset="0"/>
              <a:ea typeface="+mn-ea"/>
              <a:cs typeface="+mn-cs"/>
            </a:endParaRPr>
          </a:p>
        </p:txBody>
      </p:sp>
    </p:spTree>
    <p:extLst>
      <p:ext uri="{BB962C8B-B14F-4D97-AF65-F5344CB8AC3E}">
        <p14:creationId xmlns:p14="http://schemas.microsoft.com/office/powerpoint/2010/main" val="219263099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6.emf"/><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3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emf"/><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3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7.xml"/><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audio" Target="../media/audio2.wav"/><Relationship Id="rId7"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48.xml"/><Relationship Id="rId6" Type="http://schemas.openxmlformats.org/officeDocument/2006/relationships/audio" Target="../media/audio5.wav"/><Relationship Id="rId11" Type="http://schemas.openxmlformats.org/officeDocument/2006/relationships/image" Target="../media/image28.gif"/><Relationship Id="rId5" Type="http://schemas.openxmlformats.org/officeDocument/2006/relationships/audio" Target="../media/audio4.wav"/><Relationship Id="rId10" Type="http://schemas.openxmlformats.org/officeDocument/2006/relationships/image" Target="../media/image27.gif"/><Relationship Id="rId4" Type="http://schemas.openxmlformats.org/officeDocument/2006/relationships/audio" Target="../media/audio3.wav"/><Relationship Id="rId9" Type="http://schemas.openxmlformats.org/officeDocument/2006/relationships/audio" Target="../media/audio6.wav"/></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audio" Target="../media/audio1.wav"/><Relationship Id="rId7" Type="http://schemas.openxmlformats.org/officeDocument/2006/relationships/audio" Target="../media/audio5.wav"/><Relationship Id="rId12" Type="http://schemas.openxmlformats.org/officeDocument/2006/relationships/image" Target="../media/image27.gif"/><Relationship Id="rId2" Type="http://schemas.openxmlformats.org/officeDocument/2006/relationships/slideLayout" Target="../slideLayouts/slideLayout48.xml"/><Relationship Id="rId1" Type="http://schemas.openxmlformats.org/officeDocument/2006/relationships/tags" Target="../tags/tag1.xml"/><Relationship Id="rId6" Type="http://schemas.openxmlformats.org/officeDocument/2006/relationships/audio" Target="../media/audio4.wav"/><Relationship Id="rId11" Type="http://schemas.openxmlformats.org/officeDocument/2006/relationships/image" Target="../media/image28.gif"/><Relationship Id="rId5" Type="http://schemas.openxmlformats.org/officeDocument/2006/relationships/audio" Target="../media/audio3.wav"/><Relationship Id="rId10" Type="http://schemas.openxmlformats.org/officeDocument/2006/relationships/audio" Target="../media/audio6.wav"/><Relationship Id="rId4" Type="http://schemas.openxmlformats.org/officeDocument/2006/relationships/audio" Target="../media/audio2.wav"/><Relationship Id="rId9" Type="http://schemas.openxmlformats.org/officeDocument/2006/relationships/image" Target="../media/image26.jpe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audio" Target="../media/audio1.wav"/><Relationship Id="rId7" Type="http://schemas.openxmlformats.org/officeDocument/2006/relationships/audio" Target="../media/audio5.wav"/><Relationship Id="rId12" Type="http://schemas.openxmlformats.org/officeDocument/2006/relationships/image" Target="../media/image27.gif"/><Relationship Id="rId2" Type="http://schemas.openxmlformats.org/officeDocument/2006/relationships/slideLayout" Target="../slideLayouts/slideLayout48.xml"/><Relationship Id="rId1" Type="http://schemas.openxmlformats.org/officeDocument/2006/relationships/tags" Target="../tags/tag2.xml"/><Relationship Id="rId6" Type="http://schemas.openxmlformats.org/officeDocument/2006/relationships/audio" Target="../media/audio4.wav"/><Relationship Id="rId11" Type="http://schemas.openxmlformats.org/officeDocument/2006/relationships/image" Target="../media/image28.gif"/><Relationship Id="rId5" Type="http://schemas.openxmlformats.org/officeDocument/2006/relationships/audio" Target="../media/audio3.wav"/><Relationship Id="rId10" Type="http://schemas.openxmlformats.org/officeDocument/2006/relationships/audio" Target="../media/audio6.wav"/><Relationship Id="rId4" Type="http://schemas.openxmlformats.org/officeDocument/2006/relationships/audio" Target="../media/audio2.wav"/><Relationship Id="rId9" Type="http://schemas.openxmlformats.org/officeDocument/2006/relationships/image" Target="../media/image26.jpe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6.emf"/><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510" y="0"/>
            <a:ext cx="12416510" cy="7207425"/>
          </a:xfrm>
          <a:prstGeom prst="rect">
            <a:avLst/>
          </a:prstGeom>
        </p:spPr>
      </p:pic>
      <p:pic>
        <p:nvPicPr>
          <p:cNvPr id="2" name="Picture 1">
            <a:extLst>
              <a:ext uri="{FF2B5EF4-FFF2-40B4-BE49-F238E27FC236}">
                <a16:creationId xmlns:a16="http://schemas.microsoft.com/office/drawing/2014/main" id="{21051D23-F93E-A54A-1BD3-BCB0B8AC7C68}"/>
              </a:ext>
            </a:extLst>
          </p:cNvPr>
          <p:cNvPicPr>
            <a:picLocks noChangeAspect="1"/>
          </p:cNvPicPr>
          <p:nvPr/>
        </p:nvPicPr>
        <p:blipFill>
          <a:blip r:embed="rId4"/>
          <a:stretch>
            <a:fillRect/>
          </a:stretch>
        </p:blipFill>
        <p:spPr>
          <a:xfrm>
            <a:off x="125331" y="113856"/>
            <a:ext cx="2725148" cy="975445"/>
          </a:xfrm>
          <a:prstGeom prst="rect">
            <a:avLst/>
          </a:prstGeom>
        </p:spPr>
      </p:pic>
      <p:pic>
        <p:nvPicPr>
          <p:cNvPr id="5" name="Picture 4">
            <a:extLst>
              <a:ext uri="{FF2B5EF4-FFF2-40B4-BE49-F238E27FC236}">
                <a16:creationId xmlns:a16="http://schemas.microsoft.com/office/drawing/2014/main" id="{41C5884B-A72F-9657-EEC6-9725F4A8D793}"/>
              </a:ext>
            </a:extLst>
          </p:cNvPr>
          <p:cNvPicPr>
            <a:picLocks noChangeAspect="1"/>
          </p:cNvPicPr>
          <p:nvPr/>
        </p:nvPicPr>
        <p:blipFill>
          <a:blip r:embed="rId5"/>
          <a:stretch>
            <a:fillRect/>
          </a:stretch>
        </p:blipFill>
        <p:spPr>
          <a:xfrm>
            <a:off x="1581527" y="1057949"/>
            <a:ext cx="8876545" cy="20179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91" name="组合 90"/>
          <p:cNvGrpSpPr/>
          <p:nvPr/>
        </p:nvGrpSpPr>
        <p:grpSpPr>
          <a:xfrm>
            <a:off x="324134" y="296584"/>
            <a:ext cx="11632640" cy="6402390"/>
            <a:chOff x="1937" y="1655"/>
            <a:chExt cx="15466" cy="7351"/>
          </a:xfrm>
        </p:grpSpPr>
        <p:sp>
          <p:nvSpPr>
            <p:cNvPr id="95" name="圆角矩形 94"/>
            <p:cNvSpPr/>
            <p:nvPr/>
          </p:nvSpPr>
          <p:spPr>
            <a:xfrm>
              <a:off x="2186" y="1655"/>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srgbClr val="011673"/>
                </a:solidFill>
                <a:effectLst/>
                <a:uLnTx/>
                <a:uFillTx/>
                <a:latin typeface="Cambria" panose="02040503050406030204" pitchFamily="18" charset="0"/>
                <a:ea typeface="字魂20号-石头体" panose="00000500000000000000" charset="-122"/>
                <a:cs typeface="+mn-ea"/>
                <a:sym typeface="+mn-lt"/>
              </a:endParaRPr>
            </a:p>
          </p:txBody>
        </p:sp>
        <p:sp>
          <p:nvSpPr>
            <p:cNvPr id="96" name="圆角矩形 95"/>
            <p:cNvSpPr/>
            <p:nvPr/>
          </p:nvSpPr>
          <p:spPr>
            <a:xfrm>
              <a:off x="1937" y="1869"/>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srgbClr val="011673"/>
                </a:solidFill>
                <a:effectLst/>
                <a:uLnTx/>
                <a:uFillTx/>
                <a:latin typeface="Cambria" panose="02040503050406030204" pitchFamily="18" charset="0"/>
                <a:ea typeface="字魂20号-石头体" panose="00000500000000000000" charset="-122"/>
                <a:cs typeface="+mn-ea"/>
                <a:sym typeface="+mn-lt"/>
              </a:endParaRPr>
            </a:p>
          </p:txBody>
        </p:sp>
      </p:grpSp>
      <p:sp>
        <p:nvSpPr>
          <p:cNvPr id="66" name="TextBox 65">
            <a:extLst>
              <a:ext uri="{FF2B5EF4-FFF2-40B4-BE49-F238E27FC236}">
                <a16:creationId xmlns:a16="http://schemas.microsoft.com/office/drawing/2014/main" id="{B3C2D289-D664-4594-D6DE-AD85B91E83C1}"/>
              </a:ext>
            </a:extLst>
          </p:cNvPr>
          <p:cNvSpPr txBox="1"/>
          <p:nvPr/>
        </p:nvSpPr>
        <p:spPr>
          <a:xfrm>
            <a:off x="476250" y="819150"/>
            <a:ext cx="11115675" cy="2862322"/>
          </a:xfrm>
          <a:prstGeom prst="rect">
            <a:avLst/>
          </a:prstGeom>
          <a:noFill/>
        </p:spPr>
        <p:txBody>
          <a:bodyPr wrap="square" rtlCol="0">
            <a:spAutoFit/>
          </a:bodyPr>
          <a:lstStyle/>
          <a:p>
            <a:pPr lvl="0" algn="just"/>
            <a:r>
              <a:rPr lang="vi-VN" sz="3600" b="1" i="1">
                <a:solidFill>
                  <a:prstClr val="black"/>
                </a:solidFill>
                <a:latin typeface="Cambria" panose="02040503050406030204" pitchFamily="18" charset="0"/>
                <a:ea typeface="Cambria" panose="02040503050406030204" pitchFamily="18" charset="0"/>
              </a:rPr>
              <a:t>Quy tắc đọc số có nhiều chữ số: </a:t>
            </a:r>
          </a:p>
          <a:p>
            <a:pPr marL="571500" lvl="0" indent="-571500" algn="just">
              <a:buFont typeface="Arial" panose="020B0604020202020204" pitchFamily="34" charset="0"/>
              <a:buChar char="•"/>
            </a:pPr>
            <a:r>
              <a:rPr lang="vi-VN" sz="3600">
                <a:solidFill>
                  <a:prstClr val="black"/>
                </a:solidFill>
                <a:latin typeface="Cambria" panose="02040503050406030204" pitchFamily="18" charset="0"/>
                <a:ea typeface="Cambria" panose="02040503050406030204" pitchFamily="18" charset="0"/>
              </a:rPr>
              <a:t>Khi đọc số có nhiều chữ số, ta tách số thành từng lớp, lớp đơn vị đến lớp nghìn rồi lớp triệu, mỗi lớp có ba hàng. Sau đó, dựa vào cách đọc số có tới ba chữ số thuộc từng lớp để đọc và đọc từ trái sang phải.</a:t>
            </a:r>
            <a:endParaRPr lang="vi-VN" sz="3600" dirty="0">
              <a:solidFill>
                <a:prstClr val="black"/>
              </a:solidFill>
              <a:latin typeface="Cambria" panose="02040503050406030204" pitchFamily="18" charset="0"/>
              <a:ea typeface="Cambria" panose="02040503050406030204" pitchFamily="18" charset="0"/>
            </a:endParaRPr>
          </a:p>
        </p:txBody>
      </p:sp>
      <p:sp>
        <p:nvSpPr>
          <p:cNvPr id="3" name="TextBox 2">
            <a:extLst>
              <a:ext uri="{FF2B5EF4-FFF2-40B4-BE49-F238E27FC236}">
                <a16:creationId xmlns:a16="http://schemas.microsoft.com/office/drawing/2014/main" id="{FA7CD9F4-E70E-D957-8AF3-E3832D6AF177}"/>
              </a:ext>
            </a:extLst>
          </p:cNvPr>
          <p:cNvSpPr txBox="1"/>
          <p:nvPr/>
        </p:nvSpPr>
        <p:spPr>
          <a:xfrm>
            <a:off x="1085850" y="3697364"/>
            <a:ext cx="9013030" cy="1063304"/>
          </a:xfrm>
          <a:prstGeom prst="rect">
            <a:avLst/>
          </a:prstGeom>
          <a:noFill/>
        </p:spPr>
        <p:txBody>
          <a:bodyPr wrap="square">
            <a:spAutoFit/>
          </a:bodyPr>
          <a:lstStyle/>
          <a:p>
            <a:pPr marL="0" marR="0" algn="just">
              <a:lnSpc>
                <a:spcPct val="150000"/>
              </a:lnSpc>
              <a:spcBef>
                <a:spcPts val="0"/>
              </a:spcBef>
              <a:spcAft>
                <a:spcPts val="1000"/>
              </a:spcAft>
            </a:pPr>
            <a:r>
              <a:rPr lang="en-US" sz="4800" b="1" dirty="0" err="1">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Ví</a:t>
            </a:r>
            <a:r>
              <a:rPr lang="en-US" sz="4800" b="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 </a:t>
            </a:r>
            <a:r>
              <a:rPr lang="en-US" sz="4800" b="1" dirty="0" err="1">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dụ</a:t>
            </a:r>
            <a:r>
              <a:rPr lang="en-US" sz="4800" b="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               327 658 412</a:t>
            </a:r>
            <a:endParaRPr lang="en-US" sz="4000" b="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4" name="Left Bracket 3">
            <a:extLst>
              <a:ext uri="{FF2B5EF4-FFF2-40B4-BE49-F238E27FC236}">
                <a16:creationId xmlns:a16="http://schemas.microsoft.com/office/drawing/2014/main" id="{6FF01439-19C5-3C89-B4AE-F790AC871BD4}"/>
              </a:ext>
            </a:extLst>
          </p:cNvPr>
          <p:cNvSpPr/>
          <p:nvPr/>
        </p:nvSpPr>
        <p:spPr>
          <a:xfrm rot="16200000">
            <a:off x="5231583" y="4302262"/>
            <a:ext cx="245688" cy="748069"/>
          </a:xfrm>
          <a:prstGeom prst="leftBracket">
            <a:avLst>
              <a:gd name="adj" fmla="val 85423"/>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CF2D3A1A-9570-F3EF-F57F-D41A12A748CA}"/>
              </a:ext>
            </a:extLst>
          </p:cNvPr>
          <p:cNvCxnSpPr>
            <a:cxnSpLocks/>
            <a:stCxn id="7" idx="0"/>
          </p:cNvCxnSpPr>
          <p:nvPr/>
        </p:nvCxnSpPr>
        <p:spPr>
          <a:xfrm flipV="1">
            <a:off x="4262438" y="4857750"/>
            <a:ext cx="1062037" cy="42862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E1BEBD95-DCC3-C524-4393-CCEDF25A202D}"/>
              </a:ext>
            </a:extLst>
          </p:cNvPr>
          <p:cNvSpPr/>
          <p:nvPr/>
        </p:nvSpPr>
        <p:spPr>
          <a:xfrm>
            <a:off x="3333750" y="5286375"/>
            <a:ext cx="1857375" cy="590550"/>
          </a:xfrm>
          <a:prstGeom prst="roundRect">
            <a:avLst>
              <a:gd name="adj" fmla="val 29570"/>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Lớp</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triệu</a:t>
            </a:r>
            <a:endParaRPr lang="en-US" sz="2800" b="1" dirty="0">
              <a:solidFill>
                <a:srgbClr val="002060"/>
              </a:solidFill>
              <a:latin typeface="Cambria" panose="02040503050406030204" pitchFamily="18" charset="0"/>
              <a:ea typeface="Cambria" panose="02040503050406030204" pitchFamily="18" charset="0"/>
            </a:endParaRPr>
          </a:p>
        </p:txBody>
      </p:sp>
      <p:sp>
        <p:nvSpPr>
          <p:cNvPr id="10" name="Left Bracket 9">
            <a:extLst>
              <a:ext uri="{FF2B5EF4-FFF2-40B4-BE49-F238E27FC236}">
                <a16:creationId xmlns:a16="http://schemas.microsoft.com/office/drawing/2014/main" id="{68637118-CD09-F209-7487-2E76180AD6C6}"/>
              </a:ext>
            </a:extLst>
          </p:cNvPr>
          <p:cNvSpPr/>
          <p:nvPr/>
        </p:nvSpPr>
        <p:spPr>
          <a:xfrm rot="16200000">
            <a:off x="6498408" y="4368937"/>
            <a:ext cx="245688" cy="748069"/>
          </a:xfrm>
          <a:prstGeom prst="leftBracket">
            <a:avLst>
              <a:gd name="adj" fmla="val 85423"/>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9532706A-359D-7549-5128-E02A6383B10D}"/>
              </a:ext>
            </a:extLst>
          </p:cNvPr>
          <p:cNvCxnSpPr>
            <a:cxnSpLocks/>
          </p:cNvCxnSpPr>
          <p:nvPr/>
        </p:nvCxnSpPr>
        <p:spPr>
          <a:xfrm flipV="1">
            <a:off x="6638925" y="4867275"/>
            <a:ext cx="0" cy="47625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8EB8C0EB-4DF8-244E-76E5-503FD233A3B6}"/>
              </a:ext>
            </a:extLst>
          </p:cNvPr>
          <p:cNvSpPr/>
          <p:nvPr/>
        </p:nvSpPr>
        <p:spPr>
          <a:xfrm>
            <a:off x="5581650" y="5324475"/>
            <a:ext cx="2047875" cy="590550"/>
          </a:xfrm>
          <a:prstGeom prst="roundRect">
            <a:avLst>
              <a:gd name="adj" fmla="val 2957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Lớp</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nghìn</a:t>
            </a:r>
            <a:endParaRPr lang="en-US" sz="2800" b="1" dirty="0">
              <a:solidFill>
                <a:srgbClr val="002060"/>
              </a:solidFill>
              <a:latin typeface="Cambria" panose="02040503050406030204" pitchFamily="18" charset="0"/>
              <a:ea typeface="Cambria" panose="02040503050406030204" pitchFamily="18" charset="0"/>
            </a:endParaRPr>
          </a:p>
        </p:txBody>
      </p:sp>
      <p:sp>
        <p:nvSpPr>
          <p:cNvPr id="14" name="Left Bracket 13">
            <a:extLst>
              <a:ext uri="{FF2B5EF4-FFF2-40B4-BE49-F238E27FC236}">
                <a16:creationId xmlns:a16="http://schemas.microsoft.com/office/drawing/2014/main" id="{BAA6159F-9387-4DF7-40A5-3E783A77B2ED}"/>
              </a:ext>
            </a:extLst>
          </p:cNvPr>
          <p:cNvSpPr/>
          <p:nvPr/>
        </p:nvSpPr>
        <p:spPr>
          <a:xfrm rot="16200000">
            <a:off x="7727133" y="4321312"/>
            <a:ext cx="245688" cy="748069"/>
          </a:xfrm>
          <a:prstGeom prst="leftBracket">
            <a:avLst>
              <a:gd name="adj" fmla="val 85423"/>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D9E3A65D-0404-8E41-E5A9-B356FAA23585}"/>
              </a:ext>
            </a:extLst>
          </p:cNvPr>
          <p:cNvCxnSpPr>
            <a:cxnSpLocks/>
            <a:stCxn id="16" idx="0"/>
            <a:endCxn id="14" idx="1"/>
          </p:cNvCxnSpPr>
          <p:nvPr/>
        </p:nvCxnSpPr>
        <p:spPr>
          <a:xfrm flipH="1" flipV="1">
            <a:off x="7849978" y="4818191"/>
            <a:ext cx="1432135" cy="47770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EF76A733-29E1-64C3-5A78-3963F452020D}"/>
              </a:ext>
            </a:extLst>
          </p:cNvPr>
          <p:cNvSpPr/>
          <p:nvPr/>
        </p:nvSpPr>
        <p:spPr>
          <a:xfrm>
            <a:off x="8096250" y="5295900"/>
            <a:ext cx="2371725" cy="590550"/>
          </a:xfrm>
          <a:prstGeom prst="roundRect">
            <a:avLst>
              <a:gd name="adj" fmla="val 29570"/>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Lớp</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đơn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vị</a:t>
            </a:r>
            <a:endParaRPr lang="en-US" sz="28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069615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6">
                                            <p:txEl>
                                              <p:pRg st="0" end="0"/>
                                            </p:txEl>
                                          </p:spTgt>
                                        </p:tgtEl>
                                        <p:attrNameLst>
                                          <p:attrName>style.visibility</p:attrName>
                                        </p:attrNameLst>
                                      </p:cBhvr>
                                      <p:to>
                                        <p:strVal val="visible"/>
                                      </p:to>
                                    </p:set>
                                    <p:animEffect transition="in" filter="barn(inVertical)">
                                      <p:cBhvr>
                                        <p:cTn id="7" dur="500"/>
                                        <p:tgtEl>
                                          <p:spTgt spid="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6">
                                            <p:txEl>
                                              <p:pRg st="1" end="1"/>
                                            </p:txEl>
                                          </p:spTgt>
                                        </p:tgtEl>
                                        <p:attrNameLst>
                                          <p:attrName>style.visibility</p:attrName>
                                        </p:attrNameLst>
                                      </p:cBhvr>
                                      <p:to>
                                        <p:strVal val="visible"/>
                                      </p:to>
                                    </p:set>
                                    <p:animEffect transition="in" filter="barn(inVertical)">
                                      <p:cBhvr>
                                        <p:cTn id="12" dur="500"/>
                                        <p:tgtEl>
                                          <p:spTgt spid="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down)">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1000"/>
                                        <p:tgtEl>
                                          <p:spTgt spid="11"/>
                                        </p:tgtEl>
                                      </p:cBhvr>
                                    </p:animEffect>
                                    <p:anim calcmode="lin" valueType="num">
                                      <p:cBhvr>
                                        <p:cTn id="46" dur="1000" fill="hold"/>
                                        <p:tgtEl>
                                          <p:spTgt spid="11"/>
                                        </p:tgtEl>
                                        <p:attrNameLst>
                                          <p:attrName>ppt_x</p:attrName>
                                        </p:attrNameLst>
                                      </p:cBhvr>
                                      <p:tavLst>
                                        <p:tav tm="0">
                                          <p:val>
                                            <p:strVal val="#ppt_x"/>
                                          </p:val>
                                        </p:tav>
                                        <p:tav tm="100000">
                                          <p:val>
                                            <p:strVal val="#ppt_x"/>
                                          </p:val>
                                        </p:tav>
                                      </p:tavLst>
                                    </p:anim>
                                    <p:anim calcmode="lin" valueType="num">
                                      <p:cBhvr>
                                        <p:cTn id="47" dur="1000" fill="hold"/>
                                        <p:tgtEl>
                                          <p:spTgt spid="11"/>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1000"/>
                                        <p:tgtEl>
                                          <p:spTgt spid="12"/>
                                        </p:tgtEl>
                                      </p:cBhvr>
                                    </p:animEffect>
                                    <p:anim calcmode="lin" valueType="num">
                                      <p:cBhvr>
                                        <p:cTn id="51" dur="1000" fill="hold"/>
                                        <p:tgtEl>
                                          <p:spTgt spid="12"/>
                                        </p:tgtEl>
                                        <p:attrNameLst>
                                          <p:attrName>ppt_x</p:attrName>
                                        </p:attrNameLst>
                                      </p:cBhvr>
                                      <p:tavLst>
                                        <p:tav tm="0">
                                          <p:val>
                                            <p:strVal val="#ppt_x"/>
                                          </p:val>
                                        </p:tav>
                                        <p:tav tm="100000">
                                          <p:val>
                                            <p:strVal val="#ppt_x"/>
                                          </p:val>
                                        </p:tav>
                                      </p:tavLst>
                                    </p:anim>
                                    <p:anim calcmode="lin" valueType="num">
                                      <p:cBhvr>
                                        <p:cTn id="5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down)">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1000"/>
                                        <p:tgtEl>
                                          <p:spTgt spid="15"/>
                                        </p:tgtEl>
                                      </p:cBhvr>
                                    </p:animEffect>
                                    <p:anim calcmode="lin" valueType="num">
                                      <p:cBhvr>
                                        <p:cTn id="63" dur="1000" fill="hold"/>
                                        <p:tgtEl>
                                          <p:spTgt spid="15"/>
                                        </p:tgtEl>
                                        <p:attrNameLst>
                                          <p:attrName>ppt_x</p:attrName>
                                        </p:attrNameLst>
                                      </p:cBhvr>
                                      <p:tavLst>
                                        <p:tav tm="0">
                                          <p:val>
                                            <p:strVal val="#ppt_x"/>
                                          </p:val>
                                        </p:tav>
                                        <p:tav tm="100000">
                                          <p:val>
                                            <p:strVal val="#ppt_x"/>
                                          </p:val>
                                        </p:tav>
                                      </p:tavLst>
                                    </p:anim>
                                    <p:anim calcmode="lin" valueType="num">
                                      <p:cBhvr>
                                        <p:cTn id="64" dur="1000" fill="hold"/>
                                        <p:tgtEl>
                                          <p:spTgt spid="15"/>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1000"/>
                                        <p:tgtEl>
                                          <p:spTgt spid="16"/>
                                        </p:tgtEl>
                                      </p:cBhvr>
                                    </p:animEffect>
                                    <p:anim calcmode="lin" valueType="num">
                                      <p:cBhvr>
                                        <p:cTn id="68" dur="1000" fill="hold"/>
                                        <p:tgtEl>
                                          <p:spTgt spid="16"/>
                                        </p:tgtEl>
                                        <p:attrNameLst>
                                          <p:attrName>ppt_x</p:attrName>
                                        </p:attrNameLst>
                                      </p:cBhvr>
                                      <p:tavLst>
                                        <p:tav tm="0">
                                          <p:val>
                                            <p:strVal val="#ppt_x"/>
                                          </p:val>
                                        </p:tav>
                                        <p:tav tm="100000">
                                          <p:val>
                                            <p:strVal val="#ppt_x"/>
                                          </p:val>
                                        </p:tav>
                                      </p:tavLst>
                                    </p:anim>
                                    <p:anim calcmode="lin" valueType="num">
                                      <p:cBhvr>
                                        <p:cTn id="6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uiExpand="1" build="p"/>
      <p:bldP spid="4" grpId="0" animBg="1"/>
      <p:bldP spid="7" grpId="0" animBg="1"/>
      <p:bldP spid="10" grpId="0" animBg="1"/>
      <p:bldP spid="12" grpId="0" animBg="1"/>
      <p:bldP spid="14"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CF79171E-F9EC-430B-8266-59244DDCCF5E}"/>
              </a:ext>
            </a:extLst>
          </p:cNvPr>
          <p:cNvPicPr>
            <a:picLocks noChangeAspect="1"/>
          </p:cNvPicPr>
          <p:nvPr/>
        </p:nvPicPr>
        <p:blipFill>
          <a:blip r:embed="rId3"/>
          <a:stretch>
            <a:fillRect/>
          </a:stretch>
        </p:blipFill>
        <p:spPr>
          <a:xfrm>
            <a:off x="1857829" y="464261"/>
            <a:ext cx="7315200" cy="5395488"/>
          </a:xfrm>
          <a:prstGeom prst="rect">
            <a:avLst/>
          </a:prstGeom>
        </p:spPr>
      </p:pic>
      <p:pic>
        <p:nvPicPr>
          <p:cNvPr id="8" name="图片 7">
            <a:extLst>
              <a:ext uri="{FF2B5EF4-FFF2-40B4-BE49-F238E27FC236}">
                <a16:creationId xmlns:a16="http://schemas.microsoft.com/office/drawing/2014/main" id="{35F3A632-EAAE-435F-B060-CEF19BAF79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016252"/>
            <a:ext cx="12192000" cy="3479800"/>
          </a:xfrm>
          <a:prstGeom prst="rect">
            <a:avLst/>
          </a:prstGeom>
        </p:spPr>
      </p:pic>
      <p:pic>
        <p:nvPicPr>
          <p:cNvPr id="12" name="图片 11">
            <a:extLst>
              <a:ext uri="{FF2B5EF4-FFF2-40B4-BE49-F238E27FC236}">
                <a16:creationId xmlns:a16="http://schemas.microsoft.com/office/drawing/2014/main" id="{C9502201-D05A-4517-8A35-13D7D3B366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654549"/>
            <a:ext cx="12192000" cy="2203451"/>
          </a:xfrm>
          <a:prstGeom prst="rect">
            <a:avLst/>
          </a:prstGeom>
        </p:spPr>
      </p:pic>
      <p:pic>
        <p:nvPicPr>
          <p:cNvPr id="15" name="图片 14">
            <a:extLst>
              <a:ext uri="{FF2B5EF4-FFF2-40B4-BE49-F238E27FC236}">
                <a16:creationId xmlns:a16="http://schemas.microsoft.com/office/drawing/2014/main" id="{9BD2C98F-0346-4F28-85C8-4860821416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62497" y="2781808"/>
            <a:ext cx="3943348" cy="3943348"/>
          </a:xfrm>
          <a:prstGeom prst="rect">
            <a:avLst/>
          </a:prstGeom>
        </p:spPr>
      </p:pic>
      <p:pic>
        <p:nvPicPr>
          <p:cNvPr id="21" name="图片 20">
            <a:extLst>
              <a:ext uri="{FF2B5EF4-FFF2-40B4-BE49-F238E27FC236}">
                <a16:creationId xmlns:a16="http://schemas.microsoft.com/office/drawing/2014/main" id="{B6AAA7AA-E5AE-4F8A-BB6E-2F19B6CBAC7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3424" y="224398"/>
            <a:ext cx="1972428" cy="2541954"/>
          </a:xfrm>
          <a:prstGeom prst="rect">
            <a:avLst/>
          </a:prstGeom>
        </p:spPr>
      </p:pic>
      <p:pic>
        <p:nvPicPr>
          <p:cNvPr id="4" name="Picture 3">
            <a:extLst>
              <a:ext uri="{FF2B5EF4-FFF2-40B4-BE49-F238E27FC236}">
                <a16:creationId xmlns:a16="http://schemas.microsoft.com/office/drawing/2014/main" id="{18FBFCE1-0FED-57B9-FCB7-4CA663B93022}"/>
              </a:ext>
            </a:extLst>
          </p:cNvPr>
          <p:cNvPicPr>
            <a:picLocks noChangeAspect="1"/>
          </p:cNvPicPr>
          <p:nvPr/>
        </p:nvPicPr>
        <p:blipFill>
          <a:blip r:embed="rId8"/>
          <a:stretch>
            <a:fillRect/>
          </a:stretch>
        </p:blipFill>
        <p:spPr>
          <a:xfrm>
            <a:off x="3570617" y="1591730"/>
            <a:ext cx="4176122" cy="2780017"/>
          </a:xfrm>
          <a:prstGeom prst="rect">
            <a:avLst/>
          </a:prstGeom>
        </p:spPr>
      </p:pic>
    </p:spTree>
    <p:extLst>
      <p:ext uri="{BB962C8B-B14F-4D97-AF65-F5344CB8AC3E}">
        <p14:creationId xmlns:p14="http://schemas.microsoft.com/office/powerpoint/2010/main" val="21198282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32" presetClass="emph" presetSubtype="0" repeatCount="indefinite" fill="hold" nodeType="clickEffect">
                                  <p:stCondLst>
                                    <p:cond delay="0"/>
                                  </p:stCondLst>
                                  <p:childTnLst>
                                    <p:animRot by="120000">
                                      <p:cBhvr>
                                        <p:cTn id="23" dur="100" fill="hold">
                                          <p:stCondLst>
                                            <p:cond delay="0"/>
                                          </p:stCondLst>
                                        </p:cTn>
                                        <p:tgtEl>
                                          <p:spTgt spid="15"/>
                                        </p:tgtEl>
                                        <p:attrNameLst>
                                          <p:attrName>r</p:attrName>
                                        </p:attrNameLst>
                                      </p:cBhvr>
                                    </p:animRot>
                                    <p:animRot by="-240000">
                                      <p:cBhvr>
                                        <p:cTn id="24" dur="200" fill="hold">
                                          <p:stCondLst>
                                            <p:cond delay="200"/>
                                          </p:stCondLst>
                                        </p:cTn>
                                        <p:tgtEl>
                                          <p:spTgt spid="15"/>
                                        </p:tgtEl>
                                        <p:attrNameLst>
                                          <p:attrName>r</p:attrName>
                                        </p:attrNameLst>
                                      </p:cBhvr>
                                    </p:animRot>
                                    <p:animRot by="240000">
                                      <p:cBhvr>
                                        <p:cTn id="25" dur="200" fill="hold">
                                          <p:stCondLst>
                                            <p:cond delay="400"/>
                                          </p:stCondLst>
                                        </p:cTn>
                                        <p:tgtEl>
                                          <p:spTgt spid="15"/>
                                        </p:tgtEl>
                                        <p:attrNameLst>
                                          <p:attrName>r</p:attrName>
                                        </p:attrNameLst>
                                      </p:cBhvr>
                                    </p:animRot>
                                    <p:animRot by="-240000">
                                      <p:cBhvr>
                                        <p:cTn id="26" dur="200" fill="hold">
                                          <p:stCondLst>
                                            <p:cond delay="600"/>
                                          </p:stCondLst>
                                        </p:cTn>
                                        <p:tgtEl>
                                          <p:spTgt spid="15"/>
                                        </p:tgtEl>
                                        <p:attrNameLst>
                                          <p:attrName>r</p:attrName>
                                        </p:attrNameLst>
                                      </p:cBhvr>
                                    </p:animRot>
                                    <p:animRot by="120000">
                                      <p:cBhvr>
                                        <p:cTn id="27" dur="200" fill="hold">
                                          <p:stCondLst>
                                            <p:cond delay="800"/>
                                          </p:stCondLst>
                                        </p:cTn>
                                        <p:tgtEl>
                                          <p:spTgt spid="15"/>
                                        </p:tgtEl>
                                        <p:attrNameLst>
                                          <p:attrName>r</p:attrName>
                                        </p:attrNameLst>
                                      </p:cBhvr>
                                    </p:animRot>
                                  </p:childTnLst>
                                </p:cTn>
                              </p:par>
                              <p:par>
                                <p:cTn id="28" presetID="31"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fltVal val="0"/>
                                          </p:val>
                                        </p:tav>
                                        <p:tav tm="100000">
                                          <p:val>
                                            <p:strVal val="#ppt_w"/>
                                          </p:val>
                                        </p:tav>
                                      </p:tavLst>
                                    </p:anim>
                                    <p:anim calcmode="lin" valueType="num">
                                      <p:cBhvr>
                                        <p:cTn id="31" dur="1000" fill="hold"/>
                                        <p:tgtEl>
                                          <p:spTgt spid="6"/>
                                        </p:tgtEl>
                                        <p:attrNameLst>
                                          <p:attrName>ppt_h</p:attrName>
                                        </p:attrNameLst>
                                      </p:cBhvr>
                                      <p:tavLst>
                                        <p:tav tm="0">
                                          <p:val>
                                            <p:fltVal val="0"/>
                                          </p:val>
                                        </p:tav>
                                        <p:tav tm="100000">
                                          <p:val>
                                            <p:strVal val="#ppt_h"/>
                                          </p:val>
                                        </p:tav>
                                      </p:tavLst>
                                    </p:anim>
                                    <p:anim calcmode="lin" valueType="num">
                                      <p:cBhvr>
                                        <p:cTn id="32" dur="1000" fill="hold"/>
                                        <p:tgtEl>
                                          <p:spTgt spid="6"/>
                                        </p:tgtEl>
                                        <p:attrNameLst>
                                          <p:attrName>style.rotation</p:attrName>
                                        </p:attrNameLst>
                                      </p:cBhvr>
                                      <p:tavLst>
                                        <p:tav tm="0">
                                          <p:val>
                                            <p:fltVal val="90"/>
                                          </p:val>
                                        </p:tav>
                                        <p:tav tm="100000">
                                          <p:val>
                                            <p:fltVal val="0"/>
                                          </p:val>
                                        </p:tav>
                                      </p:tavLst>
                                    </p:anim>
                                    <p:animEffect transition="in" filter="fade">
                                      <p:cBhvr>
                                        <p:cTn id="33" dur="10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barn(inVertical)">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91" name="组合 90"/>
          <p:cNvGrpSpPr/>
          <p:nvPr/>
        </p:nvGrpSpPr>
        <p:grpSpPr>
          <a:xfrm>
            <a:off x="324134" y="296584"/>
            <a:ext cx="11632640" cy="6402390"/>
            <a:chOff x="1937" y="1655"/>
            <a:chExt cx="15466" cy="7351"/>
          </a:xfrm>
        </p:grpSpPr>
        <p:sp>
          <p:nvSpPr>
            <p:cNvPr id="95" name="圆角矩形 94"/>
            <p:cNvSpPr/>
            <p:nvPr/>
          </p:nvSpPr>
          <p:spPr>
            <a:xfrm>
              <a:off x="2186" y="1655"/>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11673"/>
                </a:solidFill>
                <a:effectLst/>
                <a:uLnTx/>
                <a:uFillTx/>
                <a:latin typeface="字魂20号-石头体" panose="00000500000000000000" charset="-122"/>
                <a:ea typeface="字魂20号-石头体" panose="00000500000000000000" charset="-122"/>
                <a:cs typeface="+mn-ea"/>
                <a:sym typeface="+mn-lt"/>
              </a:endParaRPr>
            </a:p>
          </p:txBody>
        </p:sp>
        <p:sp>
          <p:nvSpPr>
            <p:cNvPr id="96" name="圆角矩形 95"/>
            <p:cNvSpPr/>
            <p:nvPr/>
          </p:nvSpPr>
          <p:spPr>
            <a:xfrm>
              <a:off x="1937" y="1869"/>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11673"/>
                </a:solidFill>
                <a:effectLst/>
                <a:uLnTx/>
                <a:uFillTx/>
                <a:latin typeface="字魂20号-石头体" panose="00000500000000000000" charset="-122"/>
                <a:ea typeface="字魂20号-石头体" panose="00000500000000000000" charset="-122"/>
                <a:cs typeface="+mn-ea"/>
                <a:sym typeface="+mn-lt"/>
              </a:endParaRPr>
            </a:p>
          </p:txBody>
        </p:sp>
      </p:grpSp>
      <p:sp>
        <p:nvSpPr>
          <p:cNvPr id="2" name="Google Shape;8497;p43">
            <a:extLst>
              <a:ext uri="{FF2B5EF4-FFF2-40B4-BE49-F238E27FC236}">
                <a16:creationId xmlns:a16="http://schemas.microsoft.com/office/drawing/2014/main" id="{D18DDDD3-1134-65B6-17B9-4472CAC3AFAC}"/>
              </a:ext>
            </a:extLst>
          </p:cNvPr>
          <p:cNvSpPr/>
          <p:nvPr/>
        </p:nvSpPr>
        <p:spPr>
          <a:xfrm>
            <a:off x="1852854" y="265370"/>
            <a:ext cx="8602588" cy="638400"/>
          </a:xfrm>
          <a:prstGeom prst="roundRect">
            <a:avLst>
              <a:gd name="adj" fmla="val 50000"/>
            </a:avLst>
          </a:prstGeom>
          <a:solidFill>
            <a:srgbClr val="DB3B44"/>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s"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Bài 1: </a:t>
            </a:r>
            <a:r>
              <a:rPr kumimoji="0" lang="en-US" sz="3333" b="1" i="0" u="none" strike="noStrike" kern="0" cap="none" spc="0" normalizeH="0" baseline="0" noProof="0" dirty="0" err="1">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Thực</a:t>
            </a:r>
            <a:r>
              <a:rPr kumimoji="0" lang="en-US"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 </a:t>
            </a:r>
            <a:r>
              <a:rPr kumimoji="0" lang="en-US" sz="3333" b="1" i="0" u="none" strike="noStrike" kern="0" cap="none" spc="0" normalizeH="0" baseline="0" noProof="0" dirty="0" err="1">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hiện</a:t>
            </a:r>
            <a:r>
              <a:rPr kumimoji="0" lang="en-US"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 (</a:t>
            </a:r>
            <a:r>
              <a:rPr kumimoji="0" lang="en-US" sz="3333" b="1" i="0" u="none" strike="noStrike" kern="0" cap="none" spc="0" normalizeH="0" baseline="0" noProof="0" dirty="0" err="1">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theo</a:t>
            </a:r>
            <a:r>
              <a:rPr kumimoji="0" lang="en-US"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 </a:t>
            </a:r>
            <a:r>
              <a:rPr kumimoji="0" lang="en-US" sz="3333" b="1" i="0" u="none" strike="noStrike" kern="0" cap="none" spc="0" normalizeH="0" baseline="0" noProof="0" dirty="0" err="1">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mẫu</a:t>
            </a:r>
            <a:r>
              <a:rPr kumimoji="0" lang="en-US"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a:t>
            </a:r>
            <a:endParaRPr kumimoji="0"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endParaRPr>
          </a:p>
        </p:txBody>
      </p:sp>
      <p:pic>
        <p:nvPicPr>
          <p:cNvPr id="4" name="Picture 3">
            <a:extLst>
              <a:ext uri="{FF2B5EF4-FFF2-40B4-BE49-F238E27FC236}">
                <a16:creationId xmlns:a16="http://schemas.microsoft.com/office/drawing/2014/main" id="{46BFD80E-7BCC-93E8-123D-BF286E576937}"/>
              </a:ext>
            </a:extLst>
          </p:cNvPr>
          <p:cNvPicPr>
            <a:picLocks noChangeAspect="1"/>
          </p:cNvPicPr>
          <p:nvPr/>
        </p:nvPicPr>
        <p:blipFill>
          <a:blip r:embed="rId4"/>
          <a:stretch>
            <a:fillRect/>
          </a:stretch>
        </p:blipFill>
        <p:spPr>
          <a:xfrm>
            <a:off x="466724" y="1508041"/>
            <a:ext cx="11306175" cy="3610439"/>
          </a:xfrm>
          <a:prstGeom prst="rect">
            <a:avLst/>
          </a:prstGeom>
        </p:spPr>
      </p:pic>
      <p:sp>
        <p:nvSpPr>
          <p:cNvPr id="9" name="Rectangle: Rounded Corners 8">
            <a:extLst>
              <a:ext uri="{FF2B5EF4-FFF2-40B4-BE49-F238E27FC236}">
                <a16:creationId xmlns:a16="http://schemas.microsoft.com/office/drawing/2014/main" id="{E94D9D68-4F0C-A05F-8E53-3A18E7455935}"/>
              </a:ext>
            </a:extLst>
          </p:cNvPr>
          <p:cNvSpPr/>
          <p:nvPr/>
        </p:nvSpPr>
        <p:spPr>
          <a:xfrm>
            <a:off x="3800475" y="427672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2</a:t>
            </a:r>
          </a:p>
        </p:txBody>
      </p:sp>
      <p:sp>
        <p:nvSpPr>
          <p:cNvPr id="10" name="Rectangle: Rounded Corners 9">
            <a:extLst>
              <a:ext uri="{FF2B5EF4-FFF2-40B4-BE49-F238E27FC236}">
                <a16:creationId xmlns:a16="http://schemas.microsoft.com/office/drawing/2014/main" id="{671C0AB0-AC50-7A90-5F2F-42FC7085540C}"/>
              </a:ext>
            </a:extLst>
          </p:cNvPr>
          <p:cNvSpPr/>
          <p:nvPr/>
        </p:nvSpPr>
        <p:spPr>
          <a:xfrm>
            <a:off x="4791075" y="426719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9</a:t>
            </a:r>
          </a:p>
        </p:txBody>
      </p:sp>
      <p:sp>
        <p:nvSpPr>
          <p:cNvPr id="11" name="Rectangle: Rounded Corners 10">
            <a:extLst>
              <a:ext uri="{FF2B5EF4-FFF2-40B4-BE49-F238E27FC236}">
                <a16:creationId xmlns:a16="http://schemas.microsoft.com/office/drawing/2014/main" id="{9215A429-856A-2275-7067-2D033733AE71}"/>
              </a:ext>
            </a:extLst>
          </p:cNvPr>
          <p:cNvSpPr/>
          <p:nvPr/>
        </p:nvSpPr>
        <p:spPr>
          <a:xfrm>
            <a:off x="5753100" y="425767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8</a:t>
            </a:r>
          </a:p>
        </p:txBody>
      </p:sp>
      <p:sp>
        <p:nvSpPr>
          <p:cNvPr id="12" name="Rectangle: Rounded Corners 11">
            <a:extLst>
              <a:ext uri="{FF2B5EF4-FFF2-40B4-BE49-F238E27FC236}">
                <a16:creationId xmlns:a16="http://schemas.microsoft.com/office/drawing/2014/main" id="{9A569194-E145-6CF8-F4D7-C1BAEE999233}"/>
              </a:ext>
            </a:extLst>
          </p:cNvPr>
          <p:cNvSpPr/>
          <p:nvPr/>
        </p:nvSpPr>
        <p:spPr>
          <a:xfrm>
            <a:off x="6800850" y="424814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2</a:t>
            </a:r>
          </a:p>
        </p:txBody>
      </p:sp>
      <p:sp>
        <p:nvSpPr>
          <p:cNvPr id="13" name="Rectangle: Rounded Corners 12">
            <a:extLst>
              <a:ext uri="{FF2B5EF4-FFF2-40B4-BE49-F238E27FC236}">
                <a16:creationId xmlns:a16="http://schemas.microsoft.com/office/drawing/2014/main" id="{1AFF2130-167E-C9E6-FE37-75808B129B49}"/>
              </a:ext>
            </a:extLst>
          </p:cNvPr>
          <p:cNvSpPr/>
          <p:nvPr/>
        </p:nvSpPr>
        <p:spPr>
          <a:xfrm>
            <a:off x="7810500" y="426719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0</a:t>
            </a:r>
          </a:p>
        </p:txBody>
      </p:sp>
      <p:sp>
        <p:nvSpPr>
          <p:cNvPr id="14" name="Rectangle: Rounded Corners 13">
            <a:extLst>
              <a:ext uri="{FF2B5EF4-FFF2-40B4-BE49-F238E27FC236}">
                <a16:creationId xmlns:a16="http://schemas.microsoft.com/office/drawing/2014/main" id="{6EA06D2F-9FA8-BBCE-C54F-243903011474}"/>
              </a:ext>
            </a:extLst>
          </p:cNvPr>
          <p:cNvSpPr/>
          <p:nvPr/>
        </p:nvSpPr>
        <p:spPr>
          <a:xfrm>
            <a:off x="8820150" y="427672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3</a:t>
            </a:r>
          </a:p>
        </p:txBody>
      </p:sp>
      <p:sp>
        <p:nvSpPr>
          <p:cNvPr id="15" name="Rectangle: Rounded Corners 14">
            <a:extLst>
              <a:ext uri="{FF2B5EF4-FFF2-40B4-BE49-F238E27FC236}">
                <a16:creationId xmlns:a16="http://schemas.microsoft.com/office/drawing/2014/main" id="{571A96BF-1BD0-9504-BB93-CFBDF7629BE8}"/>
              </a:ext>
            </a:extLst>
          </p:cNvPr>
          <p:cNvSpPr/>
          <p:nvPr/>
        </p:nvSpPr>
        <p:spPr>
          <a:xfrm>
            <a:off x="9810750" y="425767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5</a:t>
            </a:r>
          </a:p>
        </p:txBody>
      </p:sp>
      <p:sp>
        <p:nvSpPr>
          <p:cNvPr id="16" name="Rectangle: Rounded Corners 15">
            <a:extLst>
              <a:ext uri="{FF2B5EF4-FFF2-40B4-BE49-F238E27FC236}">
                <a16:creationId xmlns:a16="http://schemas.microsoft.com/office/drawing/2014/main" id="{04E20D66-B06B-111D-C7EB-0D6311B6D17E}"/>
              </a:ext>
            </a:extLst>
          </p:cNvPr>
          <p:cNvSpPr/>
          <p:nvPr/>
        </p:nvSpPr>
        <p:spPr>
          <a:xfrm>
            <a:off x="10829925" y="423862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6</a:t>
            </a:r>
          </a:p>
        </p:txBody>
      </p:sp>
      <p:sp>
        <p:nvSpPr>
          <p:cNvPr id="17" name="Rectangle: Rounded Corners 16">
            <a:extLst>
              <a:ext uri="{FF2B5EF4-FFF2-40B4-BE49-F238E27FC236}">
                <a16:creationId xmlns:a16="http://schemas.microsoft.com/office/drawing/2014/main" id="{655169C5-B363-1F4E-8FA2-8B3780A35EB4}"/>
              </a:ext>
            </a:extLst>
          </p:cNvPr>
          <p:cNvSpPr/>
          <p:nvPr/>
        </p:nvSpPr>
        <p:spPr>
          <a:xfrm>
            <a:off x="4791075" y="469582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4</a:t>
            </a:r>
          </a:p>
        </p:txBody>
      </p:sp>
      <p:sp>
        <p:nvSpPr>
          <p:cNvPr id="18" name="Rectangle: Rounded Corners 17">
            <a:extLst>
              <a:ext uri="{FF2B5EF4-FFF2-40B4-BE49-F238E27FC236}">
                <a16:creationId xmlns:a16="http://schemas.microsoft.com/office/drawing/2014/main" id="{289C1527-946F-42E5-2E72-418A7791F81B}"/>
              </a:ext>
            </a:extLst>
          </p:cNvPr>
          <p:cNvSpPr/>
          <p:nvPr/>
        </p:nvSpPr>
        <p:spPr>
          <a:xfrm>
            <a:off x="5753100" y="468629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7</a:t>
            </a:r>
          </a:p>
        </p:txBody>
      </p:sp>
      <p:sp>
        <p:nvSpPr>
          <p:cNvPr id="19" name="Rectangle: Rounded Corners 18">
            <a:extLst>
              <a:ext uri="{FF2B5EF4-FFF2-40B4-BE49-F238E27FC236}">
                <a16:creationId xmlns:a16="http://schemas.microsoft.com/office/drawing/2014/main" id="{1616964D-C2D4-0075-046D-BEB8EAF8EEC6}"/>
              </a:ext>
            </a:extLst>
          </p:cNvPr>
          <p:cNvSpPr/>
          <p:nvPr/>
        </p:nvSpPr>
        <p:spPr>
          <a:xfrm>
            <a:off x="6800850" y="467677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0</a:t>
            </a:r>
          </a:p>
        </p:txBody>
      </p:sp>
      <p:sp>
        <p:nvSpPr>
          <p:cNvPr id="20" name="Rectangle: Rounded Corners 19">
            <a:extLst>
              <a:ext uri="{FF2B5EF4-FFF2-40B4-BE49-F238E27FC236}">
                <a16:creationId xmlns:a16="http://schemas.microsoft.com/office/drawing/2014/main" id="{F58128D8-B834-F659-1A5D-F42C5822D6F8}"/>
              </a:ext>
            </a:extLst>
          </p:cNvPr>
          <p:cNvSpPr/>
          <p:nvPr/>
        </p:nvSpPr>
        <p:spPr>
          <a:xfrm>
            <a:off x="7810500" y="469582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3</a:t>
            </a:r>
          </a:p>
        </p:txBody>
      </p:sp>
      <p:sp>
        <p:nvSpPr>
          <p:cNvPr id="21" name="Rectangle: Rounded Corners 20">
            <a:extLst>
              <a:ext uri="{FF2B5EF4-FFF2-40B4-BE49-F238E27FC236}">
                <a16:creationId xmlns:a16="http://schemas.microsoft.com/office/drawing/2014/main" id="{1D9B36F4-A434-7A3B-CC20-5808519DD14F}"/>
              </a:ext>
            </a:extLst>
          </p:cNvPr>
          <p:cNvSpPr/>
          <p:nvPr/>
        </p:nvSpPr>
        <p:spPr>
          <a:xfrm>
            <a:off x="8820150" y="470534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6</a:t>
            </a:r>
          </a:p>
        </p:txBody>
      </p:sp>
      <p:sp>
        <p:nvSpPr>
          <p:cNvPr id="22" name="Rectangle: Rounded Corners 21">
            <a:extLst>
              <a:ext uri="{FF2B5EF4-FFF2-40B4-BE49-F238E27FC236}">
                <a16:creationId xmlns:a16="http://schemas.microsoft.com/office/drawing/2014/main" id="{B73099E5-90A7-E66E-E23D-D8E1D7CA86DC}"/>
              </a:ext>
            </a:extLst>
          </p:cNvPr>
          <p:cNvSpPr/>
          <p:nvPr/>
        </p:nvSpPr>
        <p:spPr>
          <a:xfrm>
            <a:off x="9810750" y="468629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2</a:t>
            </a:r>
          </a:p>
        </p:txBody>
      </p:sp>
      <p:sp>
        <p:nvSpPr>
          <p:cNvPr id="23" name="Rectangle: Rounded Corners 22">
            <a:extLst>
              <a:ext uri="{FF2B5EF4-FFF2-40B4-BE49-F238E27FC236}">
                <a16:creationId xmlns:a16="http://schemas.microsoft.com/office/drawing/2014/main" id="{AB09BFB6-4383-F423-5208-AE5A5B0CC8E0}"/>
              </a:ext>
            </a:extLst>
          </p:cNvPr>
          <p:cNvSpPr/>
          <p:nvPr/>
        </p:nvSpPr>
        <p:spPr>
          <a:xfrm>
            <a:off x="10829925" y="466724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2</a:t>
            </a:r>
          </a:p>
        </p:txBody>
      </p:sp>
    </p:spTree>
    <p:extLst>
      <p:ext uri="{BB962C8B-B14F-4D97-AF65-F5344CB8AC3E}">
        <p14:creationId xmlns:p14="http://schemas.microsoft.com/office/powerpoint/2010/main" val="22236549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1000"/>
                                        <p:tgtEl>
                                          <p:spTgt spid="13"/>
                                        </p:tgtEl>
                                      </p:cBhvr>
                                    </p:animEffect>
                                    <p:anim calcmode="lin" valueType="num">
                                      <p:cBhvr>
                                        <p:cTn id="41" dur="1000" fill="hold"/>
                                        <p:tgtEl>
                                          <p:spTgt spid="13"/>
                                        </p:tgtEl>
                                        <p:attrNameLst>
                                          <p:attrName>ppt_x</p:attrName>
                                        </p:attrNameLst>
                                      </p:cBhvr>
                                      <p:tavLst>
                                        <p:tav tm="0">
                                          <p:val>
                                            <p:strVal val="#ppt_x"/>
                                          </p:val>
                                        </p:tav>
                                        <p:tav tm="100000">
                                          <p:val>
                                            <p:strVal val="#ppt_x"/>
                                          </p:val>
                                        </p:tav>
                                      </p:tavLst>
                                    </p:anim>
                                    <p:anim calcmode="lin" valueType="num">
                                      <p:cBhvr>
                                        <p:cTn id="4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1000"/>
                                        <p:tgtEl>
                                          <p:spTgt spid="15"/>
                                        </p:tgtEl>
                                      </p:cBhvr>
                                    </p:animEffect>
                                    <p:anim calcmode="lin" valueType="num">
                                      <p:cBhvr>
                                        <p:cTn id="55" dur="1000" fill="hold"/>
                                        <p:tgtEl>
                                          <p:spTgt spid="15"/>
                                        </p:tgtEl>
                                        <p:attrNameLst>
                                          <p:attrName>ppt_x</p:attrName>
                                        </p:attrNameLst>
                                      </p:cBhvr>
                                      <p:tavLst>
                                        <p:tav tm="0">
                                          <p:val>
                                            <p:strVal val="#ppt_x"/>
                                          </p:val>
                                        </p:tav>
                                        <p:tav tm="100000">
                                          <p:val>
                                            <p:strVal val="#ppt_x"/>
                                          </p:val>
                                        </p:tav>
                                      </p:tavLst>
                                    </p:anim>
                                    <p:anim calcmode="lin" valueType="num">
                                      <p:cBhvr>
                                        <p:cTn id="5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anim calcmode="lin" valueType="num">
                                      <p:cBhvr>
                                        <p:cTn id="62" dur="1000" fill="hold"/>
                                        <p:tgtEl>
                                          <p:spTgt spid="16"/>
                                        </p:tgtEl>
                                        <p:attrNameLst>
                                          <p:attrName>ppt_x</p:attrName>
                                        </p:attrNameLst>
                                      </p:cBhvr>
                                      <p:tavLst>
                                        <p:tav tm="0">
                                          <p:val>
                                            <p:strVal val="#ppt_x"/>
                                          </p:val>
                                        </p:tav>
                                        <p:tav tm="100000">
                                          <p:val>
                                            <p:strVal val="#ppt_x"/>
                                          </p:val>
                                        </p:tav>
                                      </p:tavLst>
                                    </p:anim>
                                    <p:anim calcmode="lin" valueType="num">
                                      <p:cBhvr>
                                        <p:cTn id="6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1000"/>
                                        <p:tgtEl>
                                          <p:spTgt spid="17"/>
                                        </p:tgtEl>
                                      </p:cBhvr>
                                    </p:animEffect>
                                    <p:anim calcmode="lin" valueType="num">
                                      <p:cBhvr>
                                        <p:cTn id="69" dur="1000" fill="hold"/>
                                        <p:tgtEl>
                                          <p:spTgt spid="17"/>
                                        </p:tgtEl>
                                        <p:attrNameLst>
                                          <p:attrName>ppt_x</p:attrName>
                                        </p:attrNameLst>
                                      </p:cBhvr>
                                      <p:tavLst>
                                        <p:tav tm="0">
                                          <p:val>
                                            <p:strVal val="#ppt_x"/>
                                          </p:val>
                                        </p:tav>
                                        <p:tav tm="100000">
                                          <p:val>
                                            <p:strVal val="#ppt_x"/>
                                          </p:val>
                                        </p:tav>
                                      </p:tavLst>
                                    </p:anim>
                                    <p:anim calcmode="lin" valueType="num">
                                      <p:cBhvr>
                                        <p:cTn id="7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fade">
                                      <p:cBhvr>
                                        <p:cTn id="75" dur="1000"/>
                                        <p:tgtEl>
                                          <p:spTgt spid="18"/>
                                        </p:tgtEl>
                                      </p:cBhvr>
                                    </p:animEffect>
                                    <p:anim calcmode="lin" valueType="num">
                                      <p:cBhvr>
                                        <p:cTn id="76" dur="1000" fill="hold"/>
                                        <p:tgtEl>
                                          <p:spTgt spid="18"/>
                                        </p:tgtEl>
                                        <p:attrNameLst>
                                          <p:attrName>ppt_x</p:attrName>
                                        </p:attrNameLst>
                                      </p:cBhvr>
                                      <p:tavLst>
                                        <p:tav tm="0">
                                          <p:val>
                                            <p:strVal val="#ppt_x"/>
                                          </p:val>
                                        </p:tav>
                                        <p:tav tm="100000">
                                          <p:val>
                                            <p:strVal val="#ppt_x"/>
                                          </p:val>
                                        </p:tav>
                                      </p:tavLst>
                                    </p:anim>
                                    <p:anim calcmode="lin" valueType="num">
                                      <p:cBhvr>
                                        <p:cTn id="7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fade">
                                      <p:cBhvr>
                                        <p:cTn id="82" dur="1000"/>
                                        <p:tgtEl>
                                          <p:spTgt spid="19"/>
                                        </p:tgtEl>
                                      </p:cBhvr>
                                    </p:animEffect>
                                    <p:anim calcmode="lin" valueType="num">
                                      <p:cBhvr>
                                        <p:cTn id="83" dur="1000" fill="hold"/>
                                        <p:tgtEl>
                                          <p:spTgt spid="19"/>
                                        </p:tgtEl>
                                        <p:attrNameLst>
                                          <p:attrName>ppt_x</p:attrName>
                                        </p:attrNameLst>
                                      </p:cBhvr>
                                      <p:tavLst>
                                        <p:tav tm="0">
                                          <p:val>
                                            <p:strVal val="#ppt_x"/>
                                          </p:val>
                                        </p:tav>
                                        <p:tav tm="100000">
                                          <p:val>
                                            <p:strVal val="#ppt_x"/>
                                          </p:val>
                                        </p:tav>
                                      </p:tavLst>
                                    </p:anim>
                                    <p:anim calcmode="lin" valueType="num">
                                      <p:cBhvr>
                                        <p:cTn id="8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fade">
                                      <p:cBhvr>
                                        <p:cTn id="89" dur="1000"/>
                                        <p:tgtEl>
                                          <p:spTgt spid="20"/>
                                        </p:tgtEl>
                                      </p:cBhvr>
                                    </p:animEffect>
                                    <p:anim calcmode="lin" valueType="num">
                                      <p:cBhvr>
                                        <p:cTn id="90" dur="1000" fill="hold"/>
                                        <p:tgtEl>
                                          <p:spTgt spid="20"/>
                                        </p:tgtEl>
                                        <p:attrNameLst>
                                          <p:attrName>ppt_x</p:attrName>
                                        </p:attrNameLst>
                                      </p:cBhvr>
                                      <p:tavLst>
                                        <p:tav tm="0">
                                          <p:val>
                                            <p:strVal val="#ppt_x"/>
                                          </p:val>
                                        </p:tav>
                                        <p:tav tm="100000">
                                          <p:val>
                                            <p:strVal val="#ppt_x"/>
                                          </p:val>
                                        </p:tav>
                                      </p:tavLst>
                                    </p:anim>
                                    <p:anim calcmode="lin" valueType="num">
                                      <p:cBhvr>
                                        <p:cTn id="9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21"/>
                                        </p:tgtEl>
                                        <p:attrNameLst>
                                          <p:attrName>style.visibility</p:attrName>
                                        </p:attrNameLst>
                                      </p:cBhvr>
                                      <p:to>
                                        <p:strVal val="visible"/>
                                      </p:to>
                                    </p:set>
                                    <p:animEffect transition="in" filter="fade">
                                      <p:cBhvr>
                                        <p:cTn id="96" dur="1000"/>
                                        <p:tgtEl>
                                          <p:spTgt spid="21"/>
                                        </p:tgtEl>
                                      </p:cBhvr>
                                    </p:animEffect>
                                    <p:anim calcmode="lin" valueType="num">
                                      <p:cBhvr>
                                        <p:cTn id="97" dur="1000" fill="hold"/>
                                        <p:tgtEl>
                                          <p:spTgt spid="21"/>
                                        </p:tgtEl>
                                        <p:attrNameLst>
                                          <p:attrName>ppt_x</p:attrName>
                                        </p:attrNameLst>
                                      </p:cBhvr>
                                      <p:tavLst>
                                        <p:tav tm="0">
                                          <p:val>
                                            <p:strVal val="#ppt_x"/>
                                          </p:val>
                                        </p:tav>
                                        <p:tav tm="100000">
                                          <p:val>
                                            <p:strVal val="#ppt_x"/>
                                          </p:val>
                                        </p:tav>
                                      </p:tavLst>
                                    </p:anim>
                                    <p:anim calcmode="lin" valueType="num">
                                      <p:cBhvr>
                                        <p:cTn id="9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22"/>
                                        </p:tgtEl>
                                        <p:attrNameLst>
                                          <p:attrName>style.visibility</p:attrName>
                                        </p:attrNameLst>
                                      </p:cBhvr>
                                      <p:to>
                                        <p:strVal val="visible"/>
                                      </p:to>
                                    </p:set>
                                    <p:animEffect transition="in" filter="fade">
                                      <p:cBhvr>
                                        <p:cTn id="103" dur="1000"/>
                                        <p:tgtEl>
                                          <p:spTgt spid="22"/>
                                        </p:tgtEl>
                                      </p:cBhvr>
                                    </p:animEffect>
                                    <p:anim calcmode="lin" valueType="num">
                                      <p:cBhvr>
                                        <p:cTn id="104" dur="1000" fill="hold"/>
                                        <p:tgtEl>
                                          <p:spTgt spid="22"/>
                                        </p:tgtEl>
                                        <p:attrNameLst>
                                          <p:attrName>ppt_x</p:attrName>
                                        </p:attrNameLst>
                                      </p:cBhvr>
                                      <p:tavLst>
                                        <p:tav tm="0">
                                          <p:val>
                                            <p:strVal val="#ppt_x"/>
                                          </p:val>
                                        </p:tav>
                                        <p:tav tm="100000">
                                          <p:val>
                                            <p:strVal val="#ppt_x"/>
                                          </p:val>
                                        </p:tav>
                                      </p:tavLst>
                                    </p:anim>
                                    <p:anim calcmode="lin" valueType="num">
                                      <p:cBhvr>
                                        <p:cTn id="10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1000"/>
                                        <p:tgtEl>
                                          <p:spTgt spid="23"/>
                                        </p:tgtEl>
                                      </p:cBhvr>
                                    </p:animEffect>
                                    <p:anim calcmode="lin" valueType="num">
                                      <p:cBhvr>
                                        <p:cTn id="111" dur="1000" fill="hold"/>
                                        <p:tgtEl>
                                          <p:spTgt spid="23"/>
                                        </p:tgtEl>
                                        <p:attrNameLst>
                                          <p:attrName>ppt_x</p:attrName>
                                        </p:attrNameLst>
                                      </p:cBhvr>
                                      <p:tavLst>
                                        <p:tav tm="0">
                                          <p:val>
                                            <p:strVal val="#ppt_x"/>
                                          </p:val>
                                        </p:tav>
                                        <p:tav tm="100000">
                                          <p:val>
                                            <p:strVal val="#ppt_x"/>
                                          </p:val>
                                        </p:tav>
                                      </p:tavLst>
                                    </p:anim>
                                    <p:anim calcmode="lin" valueType="num">
                                      <p:cBhvr>
                                        <p:cTn id="11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91" name="组合 90"/>
          <p:cNvGrpSpPr/>
          <p:nvPr/>
        </p:nvGrpSpPr>
        <p:grpSpPr>
          <a:xfrm>
            <a:off x="324134" y="296584"/>
            <a:ext cx="11632640" cy="6402390"/>
            <a:chOff x="1937" y="1655"/>
            <a:chExt cx="15466" cy="7351"/>
          </a:xfrm>
        </p:grpSpPr>
        <p:sp>
          <p:nvSpPr>
            <p:cNvPr id="95" name="圆角矩形 94"/>
            <p:cNvSpPr/>
            <p:nvPr/>
          </p:nvSpPr>
          <p:spPr>
            <a:xfrm>
              <a:off x="2186" y="1655"/>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11673"/>
                </a:solidFill>
                <a:effectLst/>
                <a:uLnTx/>
                <a:uFillTx/>
                <a:latin typeface="字魂20号-石头体" panose="00000500000000000000" charset="-122"/>
                <a:ea typeface="字魂20号-石头体" panose="00000500000000000000" charset="-122"/>
                <a:cs typeface="+mn-ea"/>
                <a:sym typeface="+mn-lt"/>
              </a:endParaRPr>
            </a:p>
          </p:txBody>
        </p:sp>
        <p:sp>
          <p:nvSpPr>
            <p:cNvPr id="96" name="圆角矩形 95"/>
            <p:cNvSpPr/>
            <p:nvPr/>
          </p:nvSpPr>
          <p:spPr>
            <a:xfrm>
              <a:off x="1937" y="1869"/>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11673"/>
                </a:solidFill>
                <a:effectLst/>
                <a:uLnTx/>
                <a:uFillTx/>
                <a:latin typeface="字魂20号-石头体" panose="00000500000000000000" charset="-122"/>
                <a:ea typeface="字魂20号-石头体" panose="00000500000000000000" charset="-122"/>
                <a:cs typeface="+mn-ea"/>
                <a:sym typeface="+mn-lt"/>
              </a:endParaRPr>
            </a:p>
          </p:txBody>
        </p:sp>
      </p:grpSp>
      <p:sp>
        <p:nvSpPr>
          <p:cNvPr id="2" name="Google Shape;8497;p43">
            <a:extLst>
              <a:ext uri="{FF2B5EF4-FFF2-40B4-BE49-F238E27FC236}">
                <a16:creationId xmlns:a16="http://schemas.microsoft.com/office/drawing/2014/main" id="{D18DDDD3-1134-65B6-17B9-4472CAC3AFAC}"/>
              </a:ext>
            </a:extLst>
          </p:cNvPr>
          <p:cNvSpPr/>
          <p:nvPr/>
        </p:nvSpPr>
        <p:spPr>
          <a:xfrm>
            <a:off x="1852854" y="265370"/>
            <a:ext cx="8602588" cy="638400"/>
          </a:xfrm>
          <a:prstGeom prst="roundRect">
            <a:avLst>
              <a:gd name="adj" fmla="val 50000"/>
            </a:avLst>
          </a:prstGeom>
          <a:solidFill>
            <a:srgbClr val="DB3B44"/>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s"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Bài 1: </a:t>
            </a:r>
            <a:r>
              <a:rPr kumimoji="0" lang="en-US" sz="3333" b="1" i="0" u="none" strike="noStrike" kern="0" cap="none" spc="0" normalizeH="0" baseline="0" noProof="0" dirty="0" err="1">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Thực</a:t>
            </a:r>
            <a:r>
              <a:rPr kumimoji="0" lang="en-US"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 </a:t>
            </a:r>
            <a:r>
              <a:rPr kumimoji="0" lang="en-US" sz="3333" b="1" i="0" u="none" strike="noStrike" kern="0" cap="none" spc="0" normalizeH="0" baseline="0" noProof="0" dirty="0" err="1">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hiện</a:t>
            </a:r>
            <a:r>
              <a:rPr kumimoji="0" lang="en-US"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 (</a:t>
            </a:r>
            <a:r>
              <a:rPr kumimoji="0" lang="en-US" sz="3333" b="1" i="0" u="none" strike="noStrike" kern="0" cap="none" spc="0" normalizeH="0" baseline="0" noProof="0" dirty="0" err="1">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theo</a:t>
            </a:r>
            <a:r>
              <a:rPr kumimoji="0" lang="en-US"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 </a:t>
            </a:r>
            <a:r>
              <a:rPr kumimoji="0" lang="en-US" sz="3333" b="1" i="0" u="none" strike="noStrike" kern="0" cap="none" spc="0" normalizeH="0" baseline="0" noProof="0" dirty="0" err="1">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mẫu</a:t>
            </a:r>
            <a:r>
              <a:rPr kumimoji="0" lang="en-US"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a:t>
            </a:r>
            <a:endParaRPr kumimoji="0"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endParaRPr>
          </a:p>
        </p:txBody>
      </p:sp>
      <p:pic>
        <p:nvPicPr>
          <p:cNvPr id="5" name="Picture 4">
            <a:extLst>
              <a:ext uri="{FF2B5EF4-FFF2-40B4-BE49-F238E27FC236}">
                <a16:creationId xmlns:a16="http://schemas.microsoft.com/office/drawing/2014/main" id="{0BF37CB7-EB54-D61B-96A7-B614D4595B3A}"/>
              </a:ext>
            </a:extLst>
          </p:cNvPr>
          <p:cNvPicPr>
            <a:picLocks noChangeAspect="1"/>
          </p:cNvPicPr>
          <p:nvPr/>
        </p:nvPicPr>
        <p:blipFill>
          <a:blip r:embed="rId4"/>
          <a:stretch>
            <a:fillRect/>
          </a:stretch>
        </p:blipFill>
        <p:spPr>
          <a:xfrm>
            <a:off x="2124075" y="1128712"/>
            <a:ext cx="7620000" cy="5514975"/>
          </a:xfrm>
          <a:prstGeom prst="rect">
            <a:avLst/>
          </a:prstGeom>
        </p:spPr>
      </p:pic>
      <p:sp>
        <p:nvSpPr>
          <p:cNvPr id="6" name="Rectangle: Rounded Corners 5">
            <a:extLst>
              <a:ext uri="{FF2B5EF4-FFF2-40B4-BE49-F238E27FC236}">
                <a16:creationId xmlns:a16="http://schemas.microsoft.com/office/drawing/2014/main" id="{A7FE9914-E46F-E732-E2F0-84D257FB07BF}"/>
              </a:ext>
            </a:extLst>
          </p:cNvPr>
          <p:cNvSpPr/>
          <p:nvPr/>
        </p:nvSpPr>
        <p:spPr>
          <a:xfrm>
            <a:off x="4514850" y="530542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6</a:t>
            </a:r>
          </a:p>
        </p:txBody>
      </p:sp>
      <p:sp>
        <p:nvSpPr>
          <p:cNvPr id="7" name="Rectangle: Rounded Corners 6">
            <a:extLst>
              <a:ext uri="{FF2B5EF4-FFF2-40B4-BE49-F238E27FC236}">
                <a16:creationId xmlns:a16="http://schemas.microsoft.com/office/drawing/2014/main" id="{48E1FB0C-E7FD-C28D-520D-29E1243577C5}"/>
              </a:ext>
            </a:extLst>
          </p:cNvPr>
          <p:cNvSpPr/>
          <p:nvPr/>
        </p:nvSpPr>
        <p:spPr>
          <a:xfrm>
            <a:off x="5048250" y="529589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2</a:t>
            </a:r>
          </a:p>
        </p:txBody>
      </p:sp>
      <p:sp>
        <p:nvSpPr>
          <p:cNvPr id="8" name="Rectangle: Rounded Corners 7">
            <a:extLst>
              <a:ext uri="{FF2B5EF4-FFF2-40B4-BE49-F238E27FC236}">
                <a16:creationId xmlns:a16="http://schemas.microsoft.com/office/drawing/2014/main" id="{41571AEB-C1C6-6F4B-960F-6D05262E5445}"/>
              </a:ext>
            </a:extLst>
          </p:cNvPr>
          <p:cNvSpPr/>
          <p:nvPr/>
        </p:nvSpPr>
        <p:spPr>
          <a:xfrm>
            <a:off x="5619750" y="529589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0</a:t>
            </a:r>
          </a:p>
        </p:txBody>
      </p:sp>
      <p:sp>
        <p:nvSpPr>
          <p:cNvPr id="24" name="Rectangle: Rounded Corners 23">
            <a:extLst>
              <a:ext uri="{FF2B5EF4-FFF2-40B4-BE49-F238E27FC236}">
                <a16:creationId xmlns:a16="http://schemas.microsoft.com/office/drawing/2014/main" id="{002B3F0E-40DD-E21C-9309-33920F414FFA}"/>
              </a:ext>
            </a:extLst>
          </p:cNvPr>
          <p:cNvSpPr/>
          <p:nvPr/>
        </p:nvSpPr>
        <p:spPr>
          <a:xfrm>
            <a:off x="6134100" y="529589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4</a:t>
            </a:r>
          </a:p>
        </p:txBody>
      </p:sp>
      <p:sp>
        <p:nvSpPr>
          <p:cNvPr id="25" name="Rectangle: Rounded Corners 24">
            <a:extLst>
              <a:ext uri="{FF2B5EF4-FFF2-40B4-BE49-F238E27FC236}">
                <a16:creationId xmlns:a16="http://schemas.microsoft.com/office/drawing/2014/main" id="{9BAE2747-E8B2-68FB-22D3-CBD43CCBEEDF}"/>
              </a:ext>
            </a:extLst>
          </p:cNvPr>
          <p:cNvSpPr/>
          <p:nvPr/>
        </p:nvSpPr>
        <p:spPr>
          <a:xfrm>
            <a:off x="6743700" y="532447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0</a:t>
            </a:r>
          </a:p>
        </p:txBody>
      </p:sp>
      <p:sp>
        <p:nvSpPr>
          <p:cNvPr id="26" name="Rectangle: Rounded Corners 25">
            <a:extLst>
              <a:ext uri="{FF2B5EF4-FFF2-40B4-BE49-F238E27FC236}">
                <a16:creationId xmlns:a16="http://schemas.microsoft.com/office/drawing/2014/main" id="{3CB8B16D-E306-7C47-7912-CD75F42DD852}"/>
              </a:ext>
            </a:extLst>
          </p:cNvPr>
          <p:cNvSpPr/>
          <p:nvPr/>
        </p:nvSpPr>
        <p:spPr>
          <a:xfrm>
            <a:off x="7353300" y="531494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3</a:t>
            </a:r>
          </a:p>
        </p:txBody>
      </p:sp>
      <p:sp>
        <p:nvSpPr>
          <p:cNvPr id="27" name="Rectangle: Rounded Corners 26">
            <a:extLst>
              <a:ext uri="{FF2B5EF4-FFF2-40B4-BE49-F238E27FC236}">
                <a16:creationId xmlns:a16="http://schemas.microsoft.com/office/drawing/2014/main" id="{77E8B585-B195-AD6E-A443-7BB41CB813C2}"/>
              </a:ext>
            </a:extLst>
          </p:cNvPr>
          <p:cNvSpPr/>
          <p:nvPr/>
        </p:nvSpPr>
        <p:spPr>
          <a:xfrm>
            <a:off x="7962900" y="531494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5</a:t>
            </a:r>
          </a:p>
        </p:txBody>
      </p:sp>
      <p:sp>
        <p:nvSpPr>
          <p:cNvPr id="28" name="Rectangle: Rounded Corners 27">
            <a:extLst>
              <a:ext uri="{FF2B5EF4-FFF2-40B4-BE49-F238E27FC236}">
                <a16:creationId xmlns:a16="http://schemas.microsoft.com/office/drawing/2014/main" id="{D7A92504-8338-B860-6778-2A885D080D48}"/>
              </a:ext>
            </a:extLst>
          </p:cNvPr>
          <p:cNvSpPr/>
          <p:nvPr/>
        </p:nvSpPr>
        <p:spPr>
          <a:xfrm>
            <a:off x="8648700" y="530542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0</a:t>
            </a:r>
          </a:p>
        </p:txBody>
      </p:sp>
      <p:sp>
        <p:nvSpPr>
          <p:cNvPr id="29" name="Rectangle: Rounded Corners 28">
            <a:extLst>
              <a:ext uri="{FF2B5EF4-FFF2-40B4-BE49-F238E27FC236}">
                <a16:creationId xmlns:a16="http://schemas.microsoft.com/office/drawing/2014/main" id="{859ABBE3-56B7-9DB7-FC37-4553DAFF0617}"/>
              </a:ext>
            </a:extLst>
          </p:cNvPr>
          <p:cNvSpPr/>
          <p:nvPr/>
        </p:nvSpPr>
        <p:spPr>
          <a:xfrm>
            <a:off x="9144000" y="530542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0</a:t>
            </a:r>
          </a:p>
        </p:txBody>
      </p:sp>
      <p:sp>
        <p:nvSpPr>
          <p:cNvPr id="30" name="Rectangle: Rounded Corners 29">
            <a:extLst>
              <a:ext uri="{FF2B5EF4-FFF2-40B4-BE49-F238E27FC236}">
                <a16:creationId xmlns:a16="http://schemas.microsoft.com/office/drawing/2014/main" id="{8D5F412F-6EFC-DEBD-8A40-C8F680292A03}"/>
              </a:ext>
            </a:extLst>
          </p:cNvPr>
          <p:cNvSpPr/>
          <p:nvPr/>
        </p:nvSpPr>
        <p:spPr>
          <a:xfrm>
            <a:off x="2324100" y="5114924"/>
            <a:ext cx="847725" cy="5905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620 403 500</a:t>
            </a:r>
          </a:p>
        </p:txBody>
      </p:sp>
      <p:sp>
        <p:nvSpPr>
          <p:cNvPr id="31" name="Rectangle: Rounded Corners 30">
            <a:extLst>
              <a:ext uri="{FF2B5EF4-FFF2-40B4-BE49-F238E27FC236}">
                <a16:creationId xmlns:a16="http://schemas.microsoft.com/office/drawing/2014/main" id="{25090978-CA62-9500-E332-89B883F100B4}"/>
              </a:ext>
            </a:extLst>
          </p:cNvPr>
          <p:cNvSpPr/>
          <p:nvPr/>
        </p:nvSpPr>
        <p:spPr>
          <a:xfrm>
            <a:off x="4524375" y="613409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5</a:t>
            </a:r>
          </a:p>
        </p:txBody>
      </p:sp>
      <p:sp>
        <p:nvSpPr>
          <p:cNvPr id="64" name="Rectangle: Rounded Corners 63">
            <a:extLst>
              <a:ext uri="{FF2B5EF4-FFF2-40B4-BE49-F238E27FC236}">
                <a16:creationId xmlns:a16="http://schemas.microsoft.com/office/drawing/2014/main" id="{09D81E5A-5A09-0920-61F6-7B1B435087E4}"/>
              </a:ext>
            </a:extLst>
          </p:cNvPr>
          <p:cNvSpPr/>
          <p:nvPr/>
        </p:nvSpPr>
        <p:spPr>
          <a:xfrm>
            <a:off x="5057775" y="612457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0</a:t>
            </a:r>
          </a:p>
        </p:txBody>
      </p:sp>
      <p:sp>
        <p:nvSpPr>
          <p:cNvPr id="65" name="Rectangle: Rounded Corners 64">
            <a:extLst>
              <a:ext uri="{FF2B5EF4-FFF2-40B4-BE49-F238E27FC236}">
                <a16:creationId xmlns:a16="http://schemas.microsoft.com/office/drawing/2014/main" id="{3C88D5DD-23C8-4BC0-D9CE-734351ECAC8E}"/>
              </a:ext>
            </a:extLst>
          </p:cNvPr>
          <p:cNvSpPr/>
          <p:nvPr/>
        </p:nvSpPr>
        <p:spPr>
          <a:xfrm>
            <a:off x="5629275" y="612457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2</a:t>
            </a:r>
          </a:p>
        </p:txBody>
      </p:sp>
      <p:sp>
        <p:nvSpPr>
          <p:cNvPr id="66" name="Rectangle: Rounded Corners 65">
            <a:extLst>
              <a:ext uri="{FF2B5EF4-FFF2-40B4-BE49-F238E27FC236}">
                <a16:creationId xmlns:a16="http://schemas.microsoft.com/office/drawing/2014/main" id="{129A0DE9-5D8C-C438-18BB-0E405ABC3051}"/>
              </a:ext>
            </a:extLst>
          </p:cNvPr>
          <p:cNvSpPr/>
          <p:nvPr/>
        </p:nvSpPr>
        <p:spPr>
          <a:xfrm>
            <a:off x="6143625" y="612457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8</a:t>
            </a:r>
          </a:p>
        </p:txBody>
      </p:sp>
      <p:sp>
        <p:nvSpPr>
          <p:cNvPr id="67" name="Rectangle: Rounded Corners 66">
            <a:extLst>
              <a:ext uri="{FF2B5EF4-FFF2-40B4-BE49-F238E27FC236}">
                <a16:creationId xmlns:a16="http://schemas.microsoft.com/office/drawing/2014/main" id="{97019C69-E7B9-56EF-5FF5-C465A75EA650}"/>
              </a:ext>
            </a:extLst>
          </p:cNvPr>
          <p:cNvSpPr/>
          <p:nvPr/>
        </p:nvSpPr>
        <p:spPr>
          <a:xfrm>
            <a:off x="6753225" y="615314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7</a:t>
            </a:r>
          </a:p>
        </p:txBody>
      </p:sp>
      <p:sp>
        <p:nvSpPr>
          <p:cNvPr id="68" name="Rectangle: Rounded Corners 67">
            <a:extLst>
              <a:ext uri="{FF2B5EF4-FFF2-40B4-BE49-F238E27FC236}">
                <a16:creationId xmlns:a16="http://schemas.microsoft.com/office/drawing/2014/main" id="{2D1A2C9E-822A-27E9-EF62-97F8EFF71A24}"/>
              </a:ext>
            </a:extLst>
          </p:cNvPr>
          <p:cNvSpPr/>
          <p:nvPr/>
        </p:nvSpPr>
        <p:spPr>
          <a:xfrm>
            <a:off x="7362825" y="614362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0</a:t>
            </a:r>
          </a:p>
        </p:txBody>
      </p:sp>
      <p:sp>
        <p:nvSpPr>
          <p:cNvPr id="69" name="Rectangle: Rounded Corners 68">
            <a:extLst>
              <a:ext uri="{FF2B5EF4-FFF2-40B4-BE49-F238E27FC236}">
                <a16:creationId xmlns:a16="http://schemas.microsoft.com/office/drawing/2014/main" id="{1D26F0BB-35E5-82D5-8C43-712A2D113CE3}"/>
              </a:ext>
            </a:extLst>
          </p:cNvPr>
          <p:cNvSpPr/>
          <p:nvPr/>
        </p:nvSpPr>
        <p:spPr>
          <a:xfrm>
            <a:off x="7972425" y="6143624"/>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0</a:t>
            </a:r>
          </a:p>
        </p:txBody>
      </p:sp>
      <p:sp>
        <p:nvSpPr>
          <p:cNvPr id="70" name="Rectangle: Rounded Corners 69">
            <a:extLst>
              <a:ext uri="{FF2B5EF4-FFF2-40B4-BE49-F238E27FC236}">
                <a16:creationId xmlns:a16="http://schemas.microsoft.com/office/drawing/2014/main" id="{90FD098D-9246-2589-7CA6-47AC87C195FD}"/>
              </a:ext>
            </a:extLst>
          </p:cNvPr>
          <p:cNvSpPr/>
          <p:nvPr/>
        </p:nvSpPr>
        <p:spPr>
          <a:xfrm>
            <a:off x="8658225" y="613409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3</a:t>
            </a:r>
          </a:p>
        </p:txBody>
      </p:sp>
      <p:sp>
        <p:nvSpPr>
          <p:cNvPr id="71" name="Rectangle: Rounded Corners 70">
            <a:extLst>
              <a:ext uri="{FF2B5EF4-FFF2-40B4-BE49-F238E27FC236}">
                <a16:creationId xmlns:a16="http://schemas.microsoft.com/office/drawing/2014/main" id="{8C202E84-6EB1-CD3F-0DF8-8071AAC09443}"/>
              </a:ext>
            </a:extLst>
          </p:cNvPr>
          <p:cNvSpPr/>
          <p:nvPr/>
        </p:nvSpPr>
        <p:spPr>
          <a:xfrm>
            <a:off x="9153525" y="6134099"/>
            <a:ext cx="371475" cy="2857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1</a:t>
            </a:r>
          </a:p>
        </p:txBody>
      </p:sp>
      <p:sp>
        <p:nvSpPr>
          <p:cNvPr id="73" name="Rectangle: Rounded Corners 72">
            <a:extLst>
              <a:ext uri="{FF2B5EF4-FFF2-40B4-BE49-F238E27FC236}">
                <a16:creationId xmlns:a16="http://schemas.microsoft.com/office/drawing/2014/main" id="{048A96F3-E7B4-BD39-B593-4A87B1829405}"/>
              </a:ext>
            </a:extLst>
          </p:cNvPr>
          <p:cNvSpPr/>
          <p:nvPr/>
        </p:nvSpPr>
        <p:spPr>
          <a:xfrm>
            <a:off x="3190875" y="6086474"/>
            <a:ext cx="1304925" cy="59055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900" b="1" dirty="0">
                <a:solidFill>
                  <a:srgbClr val="FF0000"/>
                </a:solidFill>
                <a:latin typeface="Cambria" panose="02040503050406030204" pitchFamily="18" charset="0"/>
                <a:ea typeface="Cambria" panose="02040503050406030204" pitchFamily="18" charset="0"/>
              </a:rPr>
              <a:t>Năm trăm linh hai triệu tám trăm bảy mươi nghìn không trăm ba mươi mốt</a:t>
            </a:r>
            <a:endParaRPr lang="en-US" sz="9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196084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1000"/>
                                        <p:tgtEl>
                                          <p:spTgt spid="24"/>
                                        </p:tgtEl>
                                      </p:cBhvr>
                                    </p:animEffect>
                                    <p:anim calcmode="lin" valueType="num">
                                      <p:cBhvr>
                                        <p:cTn id="34" dur="1000" fill="hold"/>
                                        <p:tgtEl>
                                          <p:spTgt spid="24"/>
                                        </p:tgtEl>
                                        <p:attrNameLst>
                                          <p:attrName>ppt_x</p:attrName>
                                        </p:attrNameLst>
                                      </p:cBhvr>
                                      <p:tavLst>
                                        <p:tav tm="0">
                                          <p:val>
                                            <p:strVal val="#ppt_x"/>
                                          </p:val>
                                        </p:tav>
                                        <p:tav tm="100000">
                                          <p:val>
                                            <p:strVal val="#ppt_x"/>
                                          </p:val>
                                        </p:tav>
                                      </p:tavLst>
                                    </p:anim>
                                    <p:anim calcmode="lin" valueType="num">
                                      <p:cBhvr>
                                        <p:cTn id="35"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1000"/>
                                        <p:tgtEl>
                                          <p:spTgt spid="25"/>
                                        </p:tgtEl>
                                      </p:cBhvr>
                                    </p:animEffect>
                                    <p:anim calcmode="lin" valueType="num">
                                      <p:cBhvr>
                                        <p:cTn id="41" dur="1000" fill="hold"/>
                                        <p:tgtEl>
                                          <p:spTgt spid="25"/>
                                        </p:tgtEl>
                                        <p:attrNameLst>
                                          <p:attrName>ppt_x</p:attrName>
                                        </p:attrNameLst>
                                      </p:cBhvr>
                                      <p:tavLst>
                                        <p:tav tm="0">
                                          <p:val>
                                            <p:strVal val="#ppt_x"/>
                                          </p:val>
                                        </p:tav>
                                        <p:tav tm="100000">
                                          <p:val>
                                            <p:strVal val="#ppt_x"/>
                                          </p:val>
                                        </p:tav>
                                      </p:tavLst>
                                    </p:anim>
                                    <p:anim calcmode="lin" valueType="num">
                                      <p:cBhvr>
                                        <p:cTn id="4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1000"/>
                                        <p:tgtEl>
                                          <p:spTgt spid="26"/>
                                        </p:tgtEl>
                                      </p:cBhvr>
                                    </p:animEffect>
                                    <p:anim calcmode="lin" valueType="num">
                                      <p:cBhvr>
                                        <p:cTn id="48" dur="1000" fill="hold"/>
                                        <p:tgtEl>
                                          <p:spTgt spid="26"/>
                                        </p:tgtEl>
                                        <p:attrNameLst>
                                          <p:attrName>ppt_x</p:attrName>
                                        </p:attrNameLst>
                                      </p:cBhvr>
                                      <p:tavLst>
                                        <p:tav tm="0">
                                          <p:val>
                                            <p:strVal val="#ppt_x"/>
                                          </p:val>
                                        </p:tav>
                                        <p:tav tm="100000">
                                          <p:val>
                                            <p:strVal val="#ppt_x"/>
                                          </p:val>
                                        </p:tav>
                                      </p:tavLst>
                                    </p:anim>
                                    <p:anim calcmode="lin" valueType="num">
                                      <p:cBhvr>
                                        <p:cTn id="4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1000"/>
                                        <p:tgtEl>
                                          <p:spTgt spid="27"/>
                                        </p:tgtEl>
                                      </p:cBhvr>
                                    </p:animEffect>
                                    <p:anim calcmode="lin" valueType="num">
                                      <p:cBhvr>
                                        <p:cTn id="55" dur="1000" fill="hold"/>
                                        <p:tgtEl>
                                          <p:spTgt spid="27"/>
                                        </p:tgtEl>
                                        <p:attrNameLst>
                                          <p:attrName>ppt_x</p:attrName>
                                        </p:attrNameLst>
                                      </p:cBhvr>
                                      <p:tavLst>
                                        <p:tav tm="0">
                                          <p:val>
                                            <p:strVal val="#ppt_x"/>
                                          </p:val>
                                        </p:tav>
                                        <p:tav tm="100000">
                                          <p:val>
                                            <p:strVal val="#ppt_x"/>
                                          </p:val>
                                        </p:tav>
                                      </p:tavLst>
                                    </p:anim>
                                    <p:anim calcmode="lin" valueType="num">
                                      <p:cBhvr>
                                        <p:cTn id="5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fade">
                                      <p:cBhvr>
                                        <p:cTn id="61" dur="1000"/>
                                        <p:tgtEl>
                                          <p:spTgt spid="28"/>
                                        </p:tgtEl>
                                      </p:cBhvr>
                                    </p:animEffect>
                                    <p:anim calcmode="lin" valueType="num">
                                      <p:cBhvr>
                                        <p:cTn id="62" dur="1000" fill="hold"/>
                                        <p:tgtEl>
                                          <p:spTgt spid="28"/>
                                        </p:tgtEl>
                                        <p:attrNameLst>
                                          <p:attrName>ppt_x</p:attrName>
                                        </p:attrNameLst>
                                      </p:cBhvr>
                                      <p:tavLst>
                                        <p:tav tm="0">
                                          <p:val>
                                            <p:strVal val="#ppt_x"/>
                                          </p:val>
                                        </p:tav>
                                        <p:tav tm="100000">
                                          <p:val>
                                            <p:strVal val="#ppt_x"/>
                                          </p:val>
                                        </p:tav>
                                      </p:tavLst>
                                    </p:anim>
                                    <p:anim calcmode="lin" valueType="num">
                                      <p:cBhvr>
                                        <p:cTn id="6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fade">
                                      <p:cBhvr>
                                        <p:cTn id="68" dur="1000"/>
                                        <p:tgtEl>
                                          <p:spTgt spid="29"/>
                                        </p:tgtEl>
                                      </p:cBhvr>
                                    </p:animEffect>
                                    <p:anim calcmode="lin" valueType="num">
                                      <p:cBhvr>
                                        <p:cTn id="69" dur="1000" fill="hold"/>
                                        <p:tgtEl>
                                          <p:spTgt spid="29"/>
                                        </p:tgtEl>
                                        <p:attrNameLst>
                                          <p:attrName>ppt_x</p:attrName>
                                        </p:attrNameLst>
                                      </p:cBhvr>
                                      <p:tavLst>
                                        <p:tav tm="0">
                                          <p:val>
                                            <p:strVal val="#ppt_x"/>
                                          </p:val>
                                        </p:tav>
                                        <p:tav tm="100000">
                                          <p:val>
                                            <p:strVal val="#ppt_x"/>
                                          </p:val>
                                        </p:tav>
                                      </p:tavLst>
                                    </p:anim>
                                    <p:anim calcmode="lin" valueType="num">
                                      <p:cBhvr>
                                        <p:cTn id="7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1000"/>
                                        <p:tgtEl>
                                          <p:spTgt spid="30"/>
                                        </p:tgtEl>
                                      </p:cBhvr>
                                    </p:animEffect>
                                    <p:anim calcmode="lin" valueType="num">
                                      <p:cBhvr>
                                        <p:cTn id="76" dur="1000" fill="hold"/>
                                        <p:tgtEl>
                                          <p:spTgt spid="30"/>
                                        </p:tgtEl>
                                        <p:attrNameLst>
                                          <p:attrName>ppt_x</p:attrName>
                                        </p:attrNameLst>
                                      </p:cBhvr>
                                      <p:tavLst>
                                        <p:tav tm="0">
                                          <p:val>
                                            <p:strVal val="#ppt_x"/>
                                          </p:val>
                                        </p:tav>
                                        <p:tav tm="100000">
                                          <p:val>
                                            <p:strVal val="#ppt_x"/>
                                          </p:val>
                                        </p:tav>
                                      </p:tavLst>
                                    </p:anim>
                                    <p:anim calcmode="lin" valueType="num">
                                      <p:cBhvr>
                                        <p:cTn id="7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fade">
                                      <p:cBhvr>
                                        <p:cTn id="82" dur="1000"/>
                                        <p:tgtEl>
                                          <p:spTgt spid="31"/>
                                        </p:tgtEl>
                                      </p:cBhvr>
                                    </p:animEffect>
                                    <p:anim calcmode="lin" valueType="num">
                                      <p:cBhvr>
                                        <p:cTn id="83" dur="1000" fill="hold"/>
                                        <p:tgtEl>
                                          <p:spTgt spid="31"/>
                                        </p:tgtEl>
                                        <p:attrNameLst>
                                          <p:attrName>ppt_x</p:attrName>
                                        </p:attrNameLst>
                                      </p:cBhvr>
                                      <p:tavLst>
                                        <p:tav tm="0">
                                          <p:val>
                                            <p:strVal val="#ppt_x"/>
                                          </p:val>
                                        </p:tav>
                                        <p:tav tm="100000">
                                          <p:val>
                                            <p:strVal val="#ppt_x"/>
                                          </p:val>
                                        </p:tav>
                                      </p:tavLst>
                                    </p:anim>
                                    <p:anim calcmode="lin" valueType="num">
                                      <p:cBhvr>
                                        <p:cTn id="8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64"/>
                                        </p:tgtEl>
                                        <p:attrNameLst>
                                          <p:attrName>style.visibility</p:attrName>
                                        </p:attrNameLst>
                                      </p:cBhvr>
                                      <p:to>
                                        <p:strVal val="visible"/>
                                      </p:to>
                                    </p:set>
                                    <p:animEffect transition="in" filter="fade">
                                      <p:cBhvr>
                                        <p:cTn id="89" dur="1000"/>
                                        <p:tgtEl>
                                          <p:spTgt spid="64"/>
                                        </p:tgtEl>
                                      </p:cBhvr>
                                    </p:animEffect>
                                    <p:anim calcmode="lin" valueType="num">
                                      <p:cBhvr>
                                        <p:cTn id="90" dur="1000" fill="hold"/>
                                        <p:tgtEl>
                                          <p:spTgt spid="64"/>
                                        </p:tgtEl>
                                        <p:attrNameLst>
                                          <p:attrName>ppt_x</p:attrName>
                                        </p:attrNameLst>
                                      </p:cBhvr>
                                      <p:tavLst>
                                        <p:tav tm="0">
                                          <p:val>
                                            <p:strVal val="#ppt_x"/>
                                          </p:val>
                                        </p:tav>
                                        <p:tav tm="100000">
                                          <p:val>
                                            <p:strVal val="#ppt_x"/>
                                          </p:val>
                                        </p:tav>
                                      </p:tavLst>
                                    </p:anim>
                                    <p:anim calcmode="lin" valueType="num">
                                      <p:cBhvr>
                                        <p:cTn id="91"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65"/>
                                        </p:tgtEl>
                                        <p:attrNameLst>
                                          <p:attrName>style.visibility</p:attrName>
                                        </p:attrNameLst>
                                      </p:cBhvr>
                                      <p:to>
                                        <p:strVal val="visible"/>
                                      </p:to>
                                    </p:set>
                                    <p:animEffect transition="in" filter="fade">
                                      <p:cBhvr>
                                        <p:cTn id="96" dur="1000"/>
                                        <p:tgtEl>
                                          <p:spTgt spid="65"/>
                                        </p:tgtEl>
                                      </p:cBhvr>
                                    </p:animEffect>
                                    <p:anim calcmode="lin" valueType="num">
                                      <p:cBhvr>
                                        <p:cTn id="97" dur="1000" fill="hold"/>
                                        <p:tgtEl>
                                          <p:spTgt spid="65"/>
                                        </p:tgtEl>
                                        <p:attrNameLst>
                                          <p:attrName>ppt_x</p:attrName>
                                        </p:attrNameLst>
                                      </p:cBhvr>
                                      <p:tavLst>
                                        <p:tav tm="0">
                                          <p:val>
                                            <p:strVal val="#ppt_x"/>
                                          </p:val>
                                        </p:tav>
                                        <p:tav tm="100000">
                                          <p:val>
                                            <p:strVal val="#ppt_x"/>
                                          </p:val>
                                        </p:tav>
                                      </p:tavLst>
                                    </p:anim>
                                    <p:anim calcmode="lin" valueType="num">
                                      <p:cBhvr>
                                        <p:cTn id="98"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66"/>
                                        </p:tgtEl>
                                        <p:attrNameLst>
                                          <p:attrName>style.visibility</p:attrName>
                                        </p:attrNameLst>
                                      </p:cBhvr>
                                      <p:to>
                                        <p:strVal val="visible"/>
                                      </p:to>
                                    </p:set>
                                    <p:animEffect transition="in" filter="fade">
                                      <p:cBhvr>
                                        <p:cTn id="103" dur="1000"/>
                                        <p:tgtEl>
                                          <p:spTgt spid="66"/>
                                        </p:tgtEl>
                                      </p:cBhvr>
                                    </p:animEffect>
                                    <p:anim calcmode="lin" valueType="num">
                                      <p:cBhvr>
                                        <p:cTn id="104" dur="1000" fill="hold"/>
                                        <p:tgtEl>
                                          <p:spTgt spid="66"/>
                                        </p:tgtEl>
                                        <p:attrNameLst>
                                          <p:attrName>ppt_x</p:attrName>
                                        </p:attrNameLst>
                                      </p:cBhvr>
                                      <p:tavLst>
                                        <p:tav tm="0">
                                          <p:val>
                                            <p:strVal val="#ppt_x"/>
                                          </p:val>
                                        </p:tav>
                                        <p:tav tm="100000">
                                          <p:val>
                                            <p:strVal val="#ppt_x"/>
                                          </p:val>
                                        </p:tav>
                                      </p:tavLst>
                                    </p:anim>
                                    <p:anim calcmode="lin" valueType="num">
                                      <p:cBhvr>
                                        <p:cTn id="105"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67"/>
                                        </p:tgtEl>
                                        <p:attrNameLst>
                                          <p:attrName>style.visibility</p:attrName>
                                        </p:attrNameLst>
                                      </p:cBhvr>
                                      <p:to>
                                        <p:strVal val="visible"/>
                                      </p:to>
                                    </p:set>
                                    <p:animEffect transition="in" filter="fade">
                                      <p:cBhvr>
                                        <p:cTn id="110" dur="1000"/>
                                        <p:tgtEl>
                                          <p:spTgt spid="67"/>
                                        </p:tgtEl>
                                      </p:cBhvr>
                                    </p:animEffect>
                                    <p:anim calcmode="lin" valueType="num">
                                      <p:cBhvr>
                                        <p:cTn id="111" dur="1000" fill="hold"/>
                                        <p:tgtEl>
                                          <p:spTgt spid="67"/>
                                        </p:tgtEl>
                                        <p:attrNameLst>
                                          <p:attrName>ppt_x</p:attrName>
                                        </p:attrNameLst>
                                      </p:cBhvr>
                                      <p:tavLst>
                                        <p:tav tm="0">
                                          <p:val>
                                            <p:strVal val="#ppt_x"/>
                                          </p:val>
                                        </p:tav>
                                        <p:tav tm="100000">
                                          <p:val>
                                            <p:strVal val="#ppt_x"/>
                                          </p:val>
                                        </p:tav>
                                      </p:tavLst>
                                    </p:anim>
                                    <p:anim calcmode="lin" valueType="num">
                                      <p:cBhvr>
                                        <p:cTn id="112"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grpId="0" nodeType="clickEffect">
                                  <p:stCondLst>
                                    <p:cond delay="0"/>
                                  </p:stCondLst>
                                  <p:childTnLst>
                                    <p:set>
                                      <p:cBhvr>
                                        <p:cTn id="116" dur="1" fill="hold">
                                          <p:stCondLst>
                                            <p:cond delay="0"/>
                                          </p:stCondLst>
                                        </p:cTn>
                                        <p:tgtEl>
                                          <p:spTgt spid="68"/>
                                        </p:tgtEl>
                                        <p:attrNameLst>
                                          <p:attrName>style.visibility</p:attrName>
                                        </p:attrNameLst>
                                      </p:cBhvr>
                                      <p:to>
                                        <p:strVal val="visible"/>
                                      </p:to>
                                    </p:set>
                                    <p:animEffect transition="in" filter="fade">
                                      <p:cBhvr>
                                        <p:cTn id="117" dur="1000"/>
                                        <p:tgtEl>
                                          <p:spTgt spid="68"/>
                                        </p:tgtEl>
                                      </p:cBhvr>
                                    </p:animEffect>
                                    <p:anim calcmode="lin" valueType="num">
                                      <p:cBhvr>
                                        <p:cTn id="118" dur="1000" fill="hold"/>
                                        <p:tgtEl>
                                          <p:spTgt spid="68"/>
                                        </p:tgtEl>
                                        <p:attrNameLst>
                                          <p:attrName>ppt_x</p:attrName>
                                        </p:attrNameLst>
                                      </p:cBhvr>
                                      <p:tavLst>
                                        <p:tav tm="0">
                                          <p:val>
                                            <p:strVal val="#ppt_x"/>
                                          </p:val>
                                        </p:tav>
                                        <p:tav tm="100000">
                                          <p:val>
                                            <p:strVal val="#ppt_x"/>
                                          </p:val>
                                        </p:tav>
                                      </p:tavLst>
                                    </p:anim>
                                    <p:anim calcmode="lin" valueType="num">
                                      <p:cBhvr>
                                        <p:cTn id="119"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42" presetClass="entr" presetSubtype="0" fill="hold" grpId="0" nodeType="clickEffect">
                                  <p:stCondLst>
                                    <p:cond delay="0"/>
                                  </p:stCondLst>
                                  <p:childTnLst>
                                    <p:set>
                                      <p:cBhvr>
                                        <p:cTn id="123" dur="1" fill="hold">
                                          <p:stCondLst>
                                            <p:cond delay="0"/>
                                          </p:stCondLst>
                                        </p:cTn>
                                        <p:tgtEl>
                                          <p:spTgt spid="69"/>
                                        </p:tgtEl>
                                        <p:attrNameLst>
                                          <p:attrName>style.visibility</p:attrName>
                                        </p:attrNameLst>
                                      </p:cBhvr>
                                      <p:to>
                                        <p:strVal val="visible"/>
                                      </p:to>
                                    </p:set>
                                    <p:animEffect transition="in" filter="fade">
                                      <p:cBhvr>
                                        <p:cTn id="124" dur="1000"/>
                                        <p:tgtEl>
                                          <p:spTgt spid="69"/>
                                        </p:tgtEl>
                                      </p:cBhvr>
                                    </p:animEffect>
                                    <p:anim calcmode="lin" valueType="num">
                                      <p:cBhvr>
                                        <p:cTn id="125" dur="1000" fill="hold"/>
                                        <p:tgtEl>
                                          <p:spTgt spid="69"/>
                                        </p:tgtEl>
                                        <p:attrNameLst>
                                          <p:attrName>ppt_x</p:attrName>
                                        </p:attrNameLst>
                                      </p:cBhvr>
                                      <p:tavLst>
                                        <p:tav tm="0">
                                          <p:val>
                                            <p:strVal val="#ppt_x"/>
                                          </p:val>
                                        </p:tav>
                                        <p:tav tm="100000">
                                          <p:val>
                                            <p:strVal val="#ppt_x"/>
                                          </p:val>
                                        </p:tav>
                                      </p:tavLst>
                                    </p:anim>
                                    <p:anim calcmode="lin" valueType="num">
                                      <p:cBhvr>
                                        <p:cTn id="126"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70"/>
                                        </p:tgtEl>
                                        <p:attrNameLst>
                                          <p:attrName>style.visibility</p:attrName>
                                        </p:attrNameLst>
                                      </p:cBhvr>
                                      <p:to>
                                        <p:strVal val="visible"/>
                                      </p:to>
                                    </p:set>
                                    <p:animEffect transition="in" filter="fade">
                                      <p:cBhvr>
                                        <p:cTn id="131" dur="1000"/>
                                        <p:tgtEl>
                                          <p:spTgt spid="70"/>
                                        </p:tgtEl>
                                      </p:cBhvr>
                                    </p:animEffect>
                                    <p:anim calcmode="lin" valueType="num">
                                      <p:cBhvr>
                                        <p:cTn id="132" dur="1000" fill="hold"/>
                                        <p:tgtEl>
                                          <p:spTgt spid="70"/>
                                        </p:tgtEl>
                                        <p:attrNameLst>
                                          <p:attrName>ppt_x</p:attrName>
                                        </p:attrNameLst>
                                      </p:cBhvr>
                                      <p:tavLst>
                                        <p:tav tm="0">
                                          <p:val>
                                            <p:strVal val="#ppt_x"/>
                                          </p:val>
                                        </p:tav>
                                        <p:tav tm="100000">
                                          <p:val>
                                            <p:strVal val="#ppt_x"/>
                                          </p:val>
                                        </p:tav>
                                      </p:tavLst>
                                    </p:anim>
                                    <p:anim calcmode="lin" valueType="num">
                                      <p:cBhvr>
                                        <p:cTn id="133" dur="1000" fill="hold"/>
                                        <p:tgtEl>
                                          <p:spTgt spid="70"/>
                                        </p:tgtEl>
                                        <p:attrNameLst>
                                          <p:attrName>ppt_y</p:attrName>
                                        </p:attrNameLst>
                                      </p:cBhvr>
                                      <p:tavLst>
                                        <p:tav tm="0">
                                          <p:val>
                                            <p:strVal val="#ppt_y+.1"/>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42" presetClass="entr" presetSubtype="0" fill="hold" grpId="0" nodeType="clickEffect">
                                  <p:stCondLst>
                                    <p:cond delay="0"/>
                                  </p:stCondLst>
                                  <p:childTnLst>
                                    <p:set>
                                      <p:cBhvr>
                                        <p:cTn id="137" dur="1" fill="hold">
                                          <p:stCondLst>
                                            <p:cond delay="0"/>
                                          </p:stCondLst>
                                        </p:cTn>
                                        <p:tgtEl>
                                          <p:spTgt spid="71"/>
                                        </p:tgtEl>
                                        <p:attrNameLst>
                                          <p:attrName>style.visibility</p:attrName>
                                        </p:attrNameLst>
                                      </p:cBhvr>
                                      <p:to>
                                        <p:strVal val="visible"/>
                                      </p:to>
                                    </p:set>
                                    <p:animEffect transition="in" filter="fade">
                                      <p:cBhvr>
                                        <p:cTn id="138" dur="1000"/>
                                        <p:tgtEl>
                                          <p:spTgt spid="71"/>
                                        </p:tgtEl>
                                      </p:cBhvr>
                                    </p:animEffect>
                                    <p:anim calcmode="lin" valueType="num">
                                      <p:cBhvr>
                                        <p:cTn id="139" dur="1000" fill="hold"/>
                                        <p:tgtEl>
                                          <p:spTgt spid="71"/>
                                        </p:tgtEl>
                                        <p:attrNameLst>
                                          <p:attrName>ppt_x</p:attrName>
                                        </p:attrNameLst>
                                      </p:cBhvr>
                                      <p:tavLst>
                                        <p:tav tm="0">
                                          <p:val>
                                            <p:strVal val="#ppt_x"/>
                                          </p:val>
                                        </p:tav>
                                        <p:tav tm="100000">
                                          <p:val>
                                            <p:strVal val="#ppt_x"/>
                                          </p:val>
                                        </p:tav>
                                      </p:tavLst>
                                    </p:anim>
                                    <p:anim calcmode="lin" valueType="num">
                                      <p:cBhvr>
                                        <p:cTn id="140"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42" presetClass="entr" presetSubtype="0" fill="hold" grpId="0" nodeType="clickEffect">
                                  <p:stCondLst>
                                    <p:cond delay="0"/>
                                  </p:stCondLst>
                                  <p:childTnLst>
                                    <p:set>
                                      <p:cBhvr>
                                        <p:cTn id="144" dur="1" fill="hold">
                                          <p:stCondLst>
                                            <p:cond delay="0"/>
                                          </p:stCondLst>
                                        </p:cTn>
                                        <p:tgtEl>
                                          <p:spTgt spid="73"/>
                                        </p:tgtEl>
                                        <p:attrNameLst>
                                          <p:attrName>style.visibility</p:attrName>
                                        </p:attrNameLst>
                                      </p:cBhvr>
                                      <p:to>
                                        <p:strVal val="visible"/>
                                      </p:to>
                                    </p:set>
                                    <p:animEffect transition="in" filter="fade">
                                      <p:cBhvr>
                                        <p:cTn id="145" dur="1000"/>
                                        <p:tgtEl>
                                          <p:spTgt spid="73"/>
                                        </p:tgtEl>
                                      </p:cBhvr>
                                    </p:animEffect>
                                    <p:anim calcmode="lin" valueType="num">
                                      <p:cBhvr>
                                        <p:cTn id="146" dur="1000" fill="hold"/>
                                        <p:tgtEl>
                                          <p:spTgt spid="73"/>
                                        </p:tgtEl>
                                        <p:attrNameLst>
                                          <p:attrName>ppt_x</p:attrName>
                                        </p:attrNameLst>
                                      </p:cBhvr>
                                      <p:tavLst>
                                        <p:tav tm="0">
                                          <p:val>
                                            <p:strVal val="#ppt_x"/>
                                          </p:val>
                                        </p:tav>
                                        <p:tav tm="100000">
                                          <p:val>
                                            <p:strVal val="#ppt_x"/>
                                          </p:val>
                                        </p:tav>
                                      </p:tavLst>
                                    </p:anim>
                                    <p:anim calcmode="lin" valueType="num">
                                      <p:cBhvr>
                                        <p:cTn id="147"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24" grpId="0" animBg="1"/>
      <p:bldP spid="25" grpId="0" animBg="1"/>
      <p:bldP spid="26" grpId="0" animBg="1"/>
      <p:bldP spid="27" grpId="0" animBg="1"/>
      <p:bldP spid="28" grpId="0" animBg="1"/>
      <p:bldP spid="29" grpId="0" animBg="1"/>
      <p:bldP spid="30" grpId="0" animBg="1"/>
      <p:bldP spid="31" grpId="0" animBg="1"/>
      <p:bldP spid="64" grpId="0" animBg="1"/>
      <p:bldP spid="65" grpId="0" animBg="1"/>
      <p:bldP spid="66" grpId="0" animBg="1"/>
      <p:bldP spid="67" grpId="0" animBg="1"/>
      <p:bldP spid="68" grpId="0" animBg="1"/>
      <p:bldP spid="69" grpId="0" animBg="1"/>
      <p:bldP spid="70" grpId="0" animBg="1"/>
      <p:bldP spid="71" grpId="0" animBg="1"/>
      <p:bldP spid="7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91" name="组合 90"/>
          <p:cNvGrpSpPr/>
          <p:nvPr/>
        </p:nvGrpSpPr>
        <p:grpSpPr>
          <a:xfrm>
            <a:off x="123825" y="296584"/>
            <a:ext cx="11832949" cy="6402390"/>
            <a:chOff x="1937" y="1655"/>
            <a:chExt cx="15466" cy="7351"/>
          </a:xfrm>
        </p:grpSpPr>
        <p:sp>
          <p:nvSpPr>
            <p:cNvPr id="95" name="圆角矩形 94"/>
            <p:cNvSpPr/>
            <p:nvPr/>
          </p:nvSpPr>
          <p:spPr>
            <a:xfrm>
              <a:off x="2186" y="1655"/>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11673"/>
                </a:solidFill>
                <a:effectLst/>
                <a:uLnTx/>
                <a:uFillTx/>
                <a:latin typeface="字魂20号-石头体" panose="00000500000000000000" charset="-122"/>
                <a:ea typeface="字魂20号-石头体" panose="00000500000000000000" charset="-122"/>
                <a:cs typeface="+mn-ea"/>
                <a:sym typeface="+mn-lt"/>
              </a:endParaRPr>
            </a:p>
          </p:txBody>
        </p:sp>
        <p:sp>
          <p:nvSpPr>
            <p:cNvPr id="96" name="圆角矩形 95"/>
            <p:cNvSpPr/>
            <p:nvPr/>
          </p:nvSpPr>
          <p:spPr>
            <a:xfrm>
              <a:off x="1937" y="1869"/>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11673"/>
                </a:solidFill>
                <a:effectLst/>
                <a:uLnTx/>
                <a:uFillTx/>
                <a:latin typeface="字魂20号-石头体" panose="00000500000000000000" charset="-122"/>
                <a:ea typeface="字魂20号-石头体" panose="00000500000000000000" charset="-122"/>
                <a:cs typeface="+mn-ea"/>
                <a:sym typeface="+mn-lt"/>
              </a:endParaRPr>
            </a:p>
          </p:txBody>
        </p:sp>
      </p:grpSp>
      <p:pic>
        <p:nvPicPr>
          <p:cNvPr id="3" name="Picture 2">
            <a:extLst>
              <a:ext uri="{FF2B5EF4-FFF2-40B4-BE49-F238E27FC236}">
                <a16:creationId xmlns:a16="http://schemas.microsoft.com/office/drawing/2014/main" id="{C39A9D10-EACE-4FE6-111D-5F1EE4186B8E}"/>
              </a:ext>
            </a:extLst>
          </p:cNvPr>
          <p:cNvPicPr>
            <a:picLocks noChangeAspect="1"/>
          </p:cNvPicPr>
          <p:nvPr/>
        </p:nvPicPr>
        <p:blipFill>
          <a:blip r:embed="rId4" cstate="print"/>
          <a:stretch>
            <a:fillRect/>
          </a:stretch>
        </p:blipFill>
        <p:spPr>
          <a:xfrm>
            <a:off x="-149087" y="-185788"/>
            <a:ext cx="2104336" cy="1052168"/>
          </a:xfrm>
          <a:prstGeom prst="rect">
            <a:avLst/>
          </a:prstGeom>
        </p:spPr>
      </p:pic>
      <p:sp>
        <p:nvSpPr>
          <p:cNvPr id="2" name="Google Shape;8497;p43">
            <a:extLst>
              <a:ext uri="{FF2B5EF4-FFF2-40B4-BE49-F238E27FC236}">
                <a16:creationId xmlns:a16="http://schemas.microsoft.com/office/drawing/2014/main" id="{D18DDDD3-1134-65B6-17B9-4472CAC3AFAC}"/>
              </a:ext>
            </a:extLst>
          </p:cNvPr>
          <p:cNvSpPr/>
          <p:nvPr/>
        </p:nvSpPr>
        <p:spPr>
          <a:xfrm>
            <a:off x="5228725" y="193181"/>
            <a:ext cx="2429375" cy="638400"/>
          </a:xfrm>
          <a:prstGeom prst="roundRect">
            <a:avLst>
              <a:gd name="adj" fmla="val 50000"/>
            </a:avLst>
          </a:prstGeom>
          <a:solidFill>
            <a:srgbClr val="DB3B44"/>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s"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Bài 2:</a:t>
            </a:r>
            <a:endParaRPr kumimoji="0"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endParaRPr>
          </a:p>
        </p:txBody>
      </p:sp>
      <p:sp>
        <p:nvSpPr>
          <p:cNvPr id="4" name="TextBox 3">
            <a:extLst>
              <a:ext uri="{FF2B5EF4-FFF2-40B4-BE49-F238E27FC236}">
                <a16:creationId xmlns:a16="http://schemas.microsoft.com/office/drawing/2014/main" id="{41A7CEBB-8405-CC0C-A01B-79442A385CA8}"/>
              </a:ext>
            </a:extLst>
          </p:cNvPr>
          <p:cNvSpPr txBox="1"/>
          <p:nvPr/>
        </p:nvSpPr>
        <p:spPr>
          <a:xfrm>
            <a:off x="123824" y="1047750"/>
            <a:ext cx="11706225" cy="584775"/>
          </a:xfrm>
          <a:prstGeom prst="rect">
            <a:avLst/>
          </a:prstGeom>
          <a:noFill/>
        </p:spPr>
        <p:txBody>
          <a:bodyPr wrap="square" rtlCol="0">
            <a:spAutoFit/>
          </a:bodyPr>
          <a:lstStyle/>
          <a:p>
            <a:r>
              <a:rPr lang="en-US" sz="3200" dirty="0">
                <a:effectLst/>
                <a:latin typeface="Cambria" panose="02040503050406030204" pitchFamily="18" charset="0"/>
                <a:ea typeface="Cambria" panose="02040503050406030204" pitchFamily="18" charset="0"/>
                <a:cs typeface="Times New Roman" panose="02020603050405020304" pitchFamily="18" charset="0"/>
              </a:rPr>
              <a:t>a) </a:t>
            </a:r>
            <a:r>
              <a:rPr lang="en-US" sz="3200" dirty="0" err="1">
                <a:effectLst/>
                <a:latin typeface="Cambria" panose="02040503050406030204" pitchFamily="18" charset="0"/>
                <a:ea typeface="Cambria" panose="02040503050406030204" pitchFamily="18" charset="0"/>
                <a:cs typeface="Times New Roman" panose="02020603050405020304" pitchFamily="18" charset="0"/>
              </a:rPr>
              <a:t>Đọc</a:t>
            </a:r>
            <a:r>
              <a:rPr lang="en-US" sz="3200" dirty="0">
                <a:effectLst/>
                <a:latin typeface="Cambria" panose="02040503050406030204" pitchFamily="18" charset="0"/>
                <a:ea typeface="Cambria" panose="02040503050406030204" pitchFamily="18" charset="0"/>
                <a:cs typeface="Times New Roman" panose="02020603050405020304" pitchFamily="18" charset="0"/>
              </a:rPr>
              <a:t> </a:t>
            </a:r>
            <a:r>
              <a:rPr lang="en-US" sz="3200" dirty="0" err="1">
                <a:effectLst/>
                <a:latin typeface="Cambria" panose="02040503050406030204" pitchFamily="18" charset="0"/>
                <a:ea typeface="Cambria" panose="02040503050406030204" pitchFamily="18" charset="0"/>
                <a:cs typeface="Times New Roman" panose="02020603050405020304" pitchFamily="18" charset="0"/>
              </a:rPr>
              <a:t>các</a:t>
            </a:r>
            <a:r>
              <a:rPr lang="en-US" sz="3200" dirty="0">
                <a:effectLst/>
                <a:latin typeface="Cambria" panose="02040503050406030204" pitchFamily="18" charset="0"/>
                <a:ea typeface="Cambria" panose="02040503050406030204" pitchFamily="18" charset="0"/>
                <a:cs typeface="Times New Roman" panose="02020603050405020304" pitchFamily="18" charset="0"/>
              </a:rPr>
              <a:t> </a:t>
            </a:r>
            <a:r>
              <a:rPr lang="en-US" sz="3200" dirty="0" err="1">
                <a:effectLst/>
                <a:latin typeface="Cambria" panose="02040503050406030204" pitchFamily="18" charset="0"/>
                <a:ea typeface="Cambria" panose="02040503050406030204" pitchFamily="18" charset="0"/>
                <a:cs typeface="Times New Roman" panose="02020603050405020304" pitchFamily="18" charset="0"/>
              </a:rPr>
              <a:t>số</a:t>
            </a:r>
            <a:r>
              <a:rPr lang="en-US" sz="3200" dirty="0">
                <a:effectLst/>
                <a:latin typeface="Cambria" panose="02040503050406030204" pitchFamily="18" charset="0"/>
                <a:ea typeface="Cambria" panose="02040503050406030204" pitchFamily="18" charset="0"/>
                <a:cs typeface="Times New Roman" panose="02020603050405020304" pitchFamily="18" charset="0"/>
              </a:rPr>
              <a:t> </a:t>
            </a:r>
            <a:r>
              <a:rPr lang="en-US" sz="3200" dirty="0" err="1">
                <a:effectLst/>
                <a:latin typeface="Cambria" panose="02040503050406030204" pitchFamily="18" charset="0"/>
                <a:ea typeface="Cambria" panose="02040503050406030204" pitchFamily="18" charset="0"/>
                <a:cs typeface="Times New Roman" panose="02020603050405020304" pitchFamily="18" charset="0"/>
              </a:rPr>
              <a:t>sau</a:t>
            </a:r>
            <a:r>
              <a:rPr lang="en-US" sz="3200" dirty="0">
                <a:effectLst/>
                <a:latin typeface="Cambria" panose="02040503050406030204" pitchFamily="18" charset="0"/>
                <a:ea typeface="Cambria" panose="02040503050406030204" pitchFamily="18" charset="0"/>
                <a:cs typeface="Times New Roman" panose="02020603050405020304" pitchFamily="18" charset="0"/>
              </a:rPr>
              <a:t>: 48 320 103, 2 600 332, 710 108 280, 8 000 001.</a:t>
            </a:r>
          </a:p>
        </p:txBody>
      </p:sp>
      <p:sp>
        <p:nvSpPr>
          <p:cNvPr id="5" name="Rectangle: Rounded Corners 4">
            <a:extLst>
              <a:ext uri="{FF2B5EF4-FFF2-40B4-BE49-F238E27FC236}">
                <a16:creationId xmlns:a16="http://schemas.microsoft.com/office/drawing/2014/main" id="{F7CBCDD7-DBE0-0C11-05CC-8C943B520117}"/>
              </a:ext>
            </a:extLst>
          </p:cNvPr>
          <p:cNvSpPr/>
          <p:nvPr/>
        </p:nvSpPr>
        <p:spPr>
          <a:xfrm>
            <a:off x="433137" y="2070376"/>
            <a:ext cx="2967288" cy="914400"/>
          </a:xfrm>
          <a:prstGeom prst="roundRect">
            <a:avLst>
              <a:gd name="adj" fmla="val 27903"/>
            </a:avLst>
          </a:prstGeom>
          <a:solidFill>
            <a:schemeClr val="accent3">
              <a:lumMod val="40000"/>
              <a:lumOff val="6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48 320 103</a:t>
            </a:r>
          </a:p>
        </p:txBody>
      </p:sp>
      <p:sp>
        <p:nvSpPr>
          <p:cNvPr id="7" name="TextBox 6">
            <a:extLst>
              <a:ext uri="{FF2B5EF4-FFF2-40B4-BE49-F238E27FC236}">
                <a16:creationId xmlns:a16="http://schemas.microsoft.com/office/drawing/2014/main" id="{C1FD8A47-2F34-78CE-CCBF-DA44E1CCC30A}"/>
              </a:ext>
            </a:extLst>
          </p:cNvPr>
          <p:cNvSpPr txBox="1"/>
          <p:nvPr/>
        </p:nvSpPr>
        <p:spPr>
          <a:xfrm>
            <a:off x="3619500" y="2047875"/>
            <a:ext cx="8048625" cy="954107"/>
          </a:xfrm>
          <a:prstGeom prst="rect">
            <a:avLst/>
          </a:prstGeom>
          <a:noFill/>
        </p:spPr>
        <p:txBody>
          <a:bodyPr wrap="square" rtlCol="0">
            <a:spAutoFit/>
          </a:bodyPr>
          <a:lstStyle/>
          <a:p>
            <a:pPr algn="just"/>
            <a:r>
              <a:rPr lang="vi-VN" sz="2800" b="1" dirty="0">
                <a:solidFill>
                  <a:srgbClr val="FF0000"/>
                </a:solidFill>
                <a:latin typeface="Cambria" panose="02040503050406030204" pitchFamily="18" charset="0"/>
                <a:ea typeface="Cambria" panose="02040503050406030204" pitchFamily="18" charset="0"/>
              </a:rPr>
              <a:t>Bốn mươi tám triệu ba trăm hai mươi nghìn một trăm linh ba</a:t>
            </a:r>
            <a:endParaRPr lang="en-US" sz="2800" b="1" dirty="0">
              <a:solidFill>
                <a:srgbClr val="FF0000"/>
              </a:solidFill>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194BF1E8-1DB8-CDA5-96D3-24C0EC8F2032}"/>
              </a:ext>
            </a:extLst>
          </p:cNvPr>
          <p:cNvSpPr/>
          <p:nvPr/>
        </p:nvSpPr>
        <p:spPr>
          <a:xfrm>
            <a:off x="414087" y="3232426"/>
            <a:ext cx="2967288" cy="914400"/>
          </a:xfrm>
          <a:prstGeom prst="roundRect">
            <a:avLst>
              <a:gd name="adj" fmla="val 27903"/>
            </a:avLst>
          </a:prstGeom>
          <a:solidFill>
            <a:schemeClr val="accent3">
              <a:lumMod val="40000"/>
              <a:lumOff val="6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2 600 332</a:t>
            </a:r>
          </a:p>
        </p:txBody>
      </p:sp>
      <p:sp>
        <p:nvSpPr>
          <p:cNvPr id="12" name="TextBox 11">
            <a:extLst>
              <a:ext uri="{FF2B5EF4-FFF2-40B4-BE49-F238E27FC236}">
                <a16:creationId xmlns:a16="http://schemas.microsoft.com/office/drawing/2014/main" id="{45D216BD-C3B0-0BBA-8407-EA99C7C1A44E}"/>
              </a:ext>
            </a:extLst>
          </p:cNvPr>
          <p:cNvSpPr txBox="1"/>
          <p:nvPr/>
        </p:nvSpPr>
        <p:spPr>
          <a:xfrm>
            <a:off x="3629025" y="3448050"/>
            <a:ext cx="8048625" cy="523220"/>
          </a:xfrm>
          <a:prstGeom prst="rect">
            <a:avLst/>
          </a:prstGeom>
          <a:noFill/>
        </p:spPr>
        <p:txBody>
          <a:bodyPr wrap="square" rtlCol="0">
            <a:spAutoFit/>
          </a:bodyPr>
          <a:lstStyle/>
          <a:p>
            <a:r>
              <a:rPr lang="vi-VN" sz="2800" b="1" dirty="0">
                <a:solidFill>
                  <a:srgbClr val="FF0000"/>
                </a:solidFill>
                <a:latin typeface="Cambria" panose="02040503050406030204" pitchFamily="18" charset="0"/>
                <a:ea typeface="Cambria" panose="02040503050406030204" pitchFamily="18" charset="0"/>
              </a:rPr>
              <a:t>Hai triệu sáu trăm nghìn ba trăm ba mươi hai</a:t>
            </a:r>
            <a:endParaRPr lang="en-US" sz="2800" b="1" dirty="0">
              <a:solidFill>
                <a:srgbClr val="FF0000"/>
              </a:solidFill>
              <a:latin typeface="Cambria" panose="02040503050406030204" pitchFamily="18" charset="0"/>
              <a:ea typeface="Cambria" panose="02040503050406030204" pitchFamily="18" charset="0"/>
            </a:endParaRPr>
          </a:p>
        </p:txBody>
      </p:sp>
      <p:sp>
        <p:nvSpPr>
          <p:cNvPr id="13" name="Rectangle: Rounded Corners 12">
            <a:extLst>
              <a:ext uri="{FF2B5EF4-FFF2-40B4-BE49-F238E27FC236}">
                <a16:creationId xmlns:a16="http://schemas.microsoft.com/office/drawing/2014/main" id="{006484D4-77E3-832D-6808-DDF7DA6C858C}"/>
              </a:ext>
            </a:extLst>
          </p:cNvPr>
          <p:cNvSpPr/>
          <p:nvPr/>
        </p:nvSpPr>
        <p:spPr>
          <a:xfrm>
            <a:off x="200025" y="4375426"/>
            <a:ext cx="3219450" cy="914400"/>
          </a:xfrm>
          <a:prstGeom prst="roundRect">
            <a:avLst>
              <a:gd name="adj" fmla="val 27903"/>
            </a:avLst>
          </a:prstGeom>
          <a:solidFill>
            <a:schemeClr val="accent3">
              <a:lumMod val="40000"/>
              <a:lumOff val="6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710 108 280</a:t>
            </a:r>
            <a:endParaRPr kumimoji="0" lang="en-US" sz="36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4" name="TextBox 13">
            <a:extLst>
              <a:ext uri="{FF2B5EF4-FFF2-40B4-BE49-F238E27FC236}">
                <a16:creationId xmlns:a16="http://schemas.microsoft.com/office/drawing/2014/main" id="{D4D769C6-D095-082B-777F-FFE51B6AF7A5}"/>
              </a:ext>
            </a:extLst>
          </p:cNvPr>
          <p:cNvSpPr txBox="1"/>
          <p:nvPr/>
        </p:nvSpPr>
        <p:spPr>
          <a:xfrm>
            <a:off x="3638550" y="4352925"/>
            <a:ext cx="8048625" cy="954107"/>
          </a:xfrm>
          <a:prstGeom prst="rect">
            <a:avLst/>
          </a:prstGeom>
          <a:noFill/>
        </p:spPr>
        <p:txBody>
          <a:bodyPr wrap="square" rtlCol="0">
            <a:spAutoFit/>
          </a:bodyPr>
          <a:lstStyle/>
          <a:p>
            <a:pPr algn="just"/>
            <a:r>
              <a:rPr lang="vi-VN" sz="2800" b="1" dirty="0">
                <a:solidFill>
                  <a:srgbClr val="FF0000"/>
                </a:solidFill>
                <a:latin typeface="Cambria" panose="02040503050406030204" pitchFamily="18" charset="0"/>
                <a:ea typeface="Cambria" panose="02040503050406030204" pitchFamily="18" charset="0"/>
              </a:rPr>
              <a:t>Bảy trăm mười triệu một trăm linh tám nghìn hai trăm tám mươi</a:t>
            </a:r>
            <a:endParaRPr lang="en-US" sz="2800" b="1" dirty="0">
              <a:solidFill>
                <a:srgbClr val="FF0000"/>
              </a:solidFill>
              <a:latin typeface="Cambria" panose="02040503050406030204" pitchFamily="18" charset="0"/>
              <a:ea typeface="Cambria" panose="02040503050406030204" pitchFamily="18" charset="0"/>
            </a:endParaRPr>
          </a:p>
        </p:txBody>
      </p:sp>
      <p:sp>
        <p:nvSpPr>
          <p:cNvPr id="17" name="Rectangle: Rounded Corners 16">
            <a:extLst>
              <a:ext uri="{FF2B5EF4-FFF2-40B4-BE49-F238E27FC236}">
                <a16:creationId xmlns:a16="http://schemas.microsoft.com/office/drawing/2014/main" id="{B6737001-74ED-25DF-E878-BB29EF48AFD2}"/>
              </a:ext>
            </a:extLst>
          </p:cNvPr>
          <p:cNvSpPr/>
          <p:nvPr/>
        </p:nvSpPr>
        <p:spPr>
          <a:xfrm>
            <a:off x="419100" y="5480326"/>
            <a:ext cx="2867026" cy="914400"/>
          </a:xfrm>
          <a:prstGeom prst="roundRect">
            <a:avLst>
              <a:gd name="adj" fmla="val 27903"/>
            </a:avLst>
          </a:prstGeom>
          <a:solidFill>
            <a:schemeClr val="accent3">
              <a:lumMod val="40000"/>
              <a:lumOff val="6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8 000 001</a:t>
            </a:r>
            <a:endParaRPr kumimoji="0" lang="en-US" sz="36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C6BEBE6A-A74F-1636-50DF-8301AB020ED1}"/>
              </a:ext>
            </a:extLst>
          </p:cNvPr>
          <p:cNvSpPr txBox="1"/>
          <p:nvPr/>
        </p:nvSpPr>
        <p:spPr>
          <a:xfrm>
            <a:off x="3581400" y="5715000"/>
            <a:ext cx="8048625" cy="523220"/>
          </a:xfrm>
          <a:prstGeom prst="rect">
            <a:avLst/>
          </a:prstGeom>
          <a:noFill/>
        </p:spPr>
        <p:txBody>
          <a:bodyPr wrap="square" rtlCol="0">
            <a:spAutoFit/>
          </a:bodyPr>
          <a:lstStyle/>
          <a:p>
            <a:pPr algn="just"/>
            <a:r>
              <a:rPr lang="vi-VN" sz="2800" b="1" dirty="0">
                <a:solidFill>
                  <a:srgbClr val="FF0000"/>
                </a:solidFill>
                <a:latin typeface="Cambria" panose="02040503050406030204" pitchFamily="18" charset="0"/>
                <a:ea typeface="Cambria" panose="02040503050406030204" pitchFamily="18" charset="0"/>
              </a:rPr>
              <a:t>Tám triệu không trăm linh một</a:t>
            </a:r>
            <a:endParaRPr lang="en-US" sz="28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303305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animBg="1"/>
      <p:bldP spid="12" grpId="0"/>
      <p:bldP spid="13" grpId="0" animBg="1"/>
      <p:bldP spid="14" grpId="0"/>
      <p:bldP spid="17" grpId="0" animBg="1"/>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91" name="组合 90"/>
          <p:cNvGrpSpPr/>
          <p:nvPr/>
        </p:nvGrpSpPr>
        <p:grpSpPr>
          <a:xfrm>
            <a:off x="123825" y="296584"/>
            <a:ext cx="11832949" cy="6402390"/>
            <a:chOff x="1937" y="1655"/>
            <a:chExt cx="15466" cy="7351"/>
          </a:xfrm>
        </p:grpSpPr>
        <p:sp>
          <p:nvSpPr>
            <p:cNvPr id="95" name="圆角矩形 94"/>
            <p:cNvSpPr/>
            <p:nvPr/>
          </p:nvSpPr>
          <p:spPr>
            <a:xfrm>
              <a:off x="2186" y="1655"/>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11673"/>
                </a:solidFill>
                <a:effectLst/>
                <a:uLnTx/>
                <a:uFillTx/>
                <a:latin typeface="字魂20号-石头体" panose="00000500000000000000" charset="-122"/>
                <a:ea typeface="字魂20号-石头体" panose="00000500000000000000" charset="-122"/>
                <a:cs typeface="+mn-ea"/>
                <a:sym typeface="+mn-lt"/>
              </a:endParaRPr>
            </a:p>
          </p:txBody>
        </p:sp>
        <p:sp>
          <p:nvSpPr>
            <p:cNvPr id="96" name="圆角矩形 95"/>
            <p:cNvSpPr/>
            <p:nvPr/>
          </p:nvSpPr>
          <p:spPr>
            <a:xfrm>
              <a:off x="1937" y="1869"/>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11673"/>
                </a:solidFill>
                <a:effectLst/>
                <a:uLnTx/>
                <a:uFillTx/>
                <a:latin typeface="字魂20号-石头体" panose="00000500000000000000" charset="-122"/>
                <a:ea typeface="字魂20号-石头体" panose="00000500000000000000" charset="-122"/>
                <a:cs typeface="+mn-ea"/>
                <a:sym typeface="+mn-lt"/>
              </a:endParaRPr>
            </a:p>
          </p:txBody>
        </p:sp>
      </p:grpSp>
      <p:pic>
        <p:nvPicPr>
          <p:cNvPr id="3" name="Picture 2">
            <a:extLst>
              <a:ext uri="{FF2B5EF4-FFF2-40B4-BE49-F238E27FC236}">
                <a16:creationId xmlns:a16="http://schemas.microsoft.com/office/drawing/2014/main" id="{C39A9D10-EACE-4FE6-111D-5F1EE4186B8E}"/>
              </a:ext>
            </a:extLst>
          </p:cNvPr>
          <p:cNvPicPr>
            <a:picLocks noChangeAspect="1"/>
          </p:cNvPicPr>
          <p:nvPr/>
        </p:nvPicPr>
        <p:blipFill>
          <a:blip r:embed="rId4" cstate="print"/>
          <a:stretch>
            <a:fillRect/>
          </a:stretch>
        </p:blipFill>
        <p:spPr>
          <a:xfrm>
            <a:off x="-149087" y="-185788"/>
            <a:ext cx="2104336" cy="1052168"/>
          </a:xfrm>
          <a:prstGeom prst="rect">
            <a:avLst/>
          </a:prstGeom>
        </p:spPr>
      </p:pic>
      <p:sp>
        <p:nvSpPr>
          <p:cNvPr id="2" name="Google Shape;8497;p43">
            <a:extLst>
              <a:ext uri="{FF2B5EF4-FFF2-40B4-BE49-F238E27FC236}">
                <a16:creationId xmlns:a16="http://schemas.microsoft.com/office/drawing/2014/main" id="{D18DDDD3-1134-65B6-17B9-4472CAC3AFAC}"/>
              </a:ext>
            </a:extLst>
          </p:cNvPr>
          <p:cNvSpPr/>
          <p:nvPr/>
        </p:nvSpPr>
        <p:spPr>
          <a:xfrm>
            <a:off x="5228725" y="193181"/>
            <a:ext cx="2429375" cy="638400"/>
          </a:xfrm>
          <a:prstGeom prst="roundRect">
            <a:avLst>
              <a:gd name="adj" fmla="val 50000"/>
            </a:avLst>
          </a:prstGeom>
          <a:solidFill>
            <a:srgbClr val="DB3B44"/>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s"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Bài 2:</a:t>
            </a:r>
            <a:endParaRPr kumimoji="0"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endParaRPr>
          </a:p>
        </p:txBody>
      </p:sp>
      <p:sp>
        <p:nvSpPr>
          <p:cNvPr id="4" name="TextBox 3">
            <a:extLst>
              <a:ext uri="{FF2B5EF4-FFF2-40B4-BE49-F238E27FC236}">
                <a16:creationId xmlns:a16="http://schemas.microsoft.com/office/drawing/2014/main" id="{41A7CEBB-8405-CC0C-A01B-79442A385CA8}"/>
              </a:ext>
            </a:extLst>
          </p:cNvPr>
          <p:cNvSpPr txBox="1"/>
          <p:nvPr/>
        </p:nvSpPr>
        <p:spPr>
          <a:xfrm>
            <a:off x="304799" y="1066800"/>
            <a:ext cx="11706225" cy="50167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b) Viết các số sau: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Hai trăm bảy mươi lăm triệu.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Sáu trăm bốn mươi mốt triệu tám trăm hai mươi nghìn.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Chín trăm mười lăm triệu một trăm bốn mươi tư nghìn bốn trăm linh bảy.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Hai trăm linh bốn triệu năm trăm sáu mươi bảy nghìn hai trăm. </a:t>
            </a:r>
          </a:p>
        </p:txBody>
      </p:sp>
      <p:sp>
        <p:nvSpPr>
          <p:cNvPr id="6" name="Rectangle: Rounded Corners 5">
            <a:extLst>
              <a:ext uri="{FF2B5EF4-FFF2-40B4-BE49-F238E27FC236}">
                <a16:creationId xmlns:a16="http://schemas.microsoft.com/office/drawing/2014/main" id="{C0B3583C-E8D8-D979-CF68-BCC41E005B7E}"/>
              </a:ext>
            </a:extLst>
          </p:cNvPr>
          <p:cNvSpPr/>
          <p:nvPr/>
        </p:nvSpPr>
        <p:spPr>
          <a:xfrm>
            <a:off x="7014912" y="1746526"/>
            <a:ext cx="2967288" cy="644249"/>
          </a:xfrm>
          <a:prstGeom prst="roundRect">
            <a:avLst>
              <a:gd name="adj" fmla="val 27903"/>
            </a:avLst>
          </a:prstGeom>
          <a:solidFill>
            <a:schemeClr val="accent3">
              <a:lumMod val="40000"/>
              <a:lumOff val="6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275 000 000</a:t>
            </a:r>
          </a:p>
        </p:txBody>
      </p:sp>
      <p:sp>
        <p:nvSpPr>
          <p:cNvPr id="9" name="Rectangle: Rounded Corners 8">
            <a:extLst>
              <a:ext uri="{FF2B5EF4-FFF2-40B4-BE49-F238E27FC236}">
                <a16:creationId xmlns:a16="http://schemas.microsoft.com/office/drawing/2014/main" id="{05EA0B9F-708D-A41C-2F11-36D02812D1D8}"/>
              </a:ext>
            </a:extLst>
          </p:cNvPr>
          <p:cNvSpPr/>
          <p:nvPr/>
        </p:nvSpPr>
        <p:spPr>
          <a:xfrm>
            <a:off x="1814262" y="2908576"/>
            <a:ext cx="3081588" cy="644249"/>
          </a:xfrm>
          <a:prstGeom prst="roundRect">
            <a:avLst>
              <a:gd name="adj" fmla="val 27903"/>
            </a:avLst>
          </a:prstGeom>
          <a:solidFill>
            <a:schemeClr val="accent3">
              <a:lumMod val="40000"/>
              <a:lumOff val="6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vi-VN" sz="3200" b="1" dirty="0">
                <a:solidFill>
                  <a:srgbClr val="002060"/>
                </a:solidFill>
                <a:latin typeface="Tahoma" panose="020B0604030504040204" pitchFamily="34" charset="0"/>
                <a:ea typeface="Tahoma" panose="020B0604030504040204" pitchFamily="34" charset="0"/>
                <a:cs typeface="Tahoma" panose="020B0604030504040204" pitchFamily="34" charset="0"/>
              </a:rPr>
              <a:t>641 820 000</a:t>
            </a:r>
            <a:endPar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Rectangle: Rounded Corners 9">
            <a:extLst>
              <a:ext uri="{FF2B5EF4-FFF2-40B4-BE49-F238E27FC236}">
                <a16:creationId xmlns:a16="http://schemas.microsoft.com/office/drawing/2014/main" id="{A1C1D410-1AB8-97CC-AA65-DB981CE7F4AB}"/>
              </a:ext>
            </a:extLst>
          </p:cNvPr>
          <p:cNvSpPr/>
          <p:nvPr/>
        </p:nvSpPr>
        <p:spPr>
          <a:xfrm>
            <a:off x="5729037" y="4175401"/>
            <a:ext cx="3081588" cy="644249"/>
          </a:xfrm>
          <a:prstGeom prst="roundRect">
            <a:avLst>
              <a:gd name="adj" fmla="val 27903"/>
            </a:avLst>
          </a:prstGeom>
          <a:solidFill>
            <a:schemeClr val="accent3">
              <a:lumMod val="40000"/>
              <a:lumOff val="6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vi-VN" sz="3200" b="1" dirty="0">
                <a:solidFill>
                  <a:srgbClr val="002060"/>
                </a:solidFill>
                <a:latin typeface="Tahoma" panose="020B0604030504040204" pitchFamily="34" charset="0"/>
                <a:ea typeface="Tahoma" panose="020B0604030504040204" pitchFamily="34" charset="0"/>
                <a:cs typeface="Tahoma" panose="020B0604030504040204" pitchFamily="34" charset="0"/>
              </a:rPr>
              <a:t>915 144 407</a:t>
            </a:r>
            <a:endPar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Rectangle: Rounded Corners 10">
            <a:extLst>
              <a:ext uri="{FF2B5EF4-FFF2-40B4-BE49-F238E27FC236}">
                <a16:creationId xmlns:a16="http://schemas.microsoft.com/office/drawing/2014/main" id="{47700308-F6D4-BC9A-59E8-797A7C5B8FF3}"/>
              </a:ext>
            </a:extLst>
          </p:cNvPr>
          <p:cNvSpPr/>
          <p:nvPr/>
        </p:nvSpPr>
        <p:spPr>
          <a:xfrm>
            <a:off x="3833562" y="5404126"/>
            <a:ext cx="3081588" cy="644249"/>
          </a:xfrm>
          <a:prstGeom prst="roundRect">
            <a:avLst>
              <a:gd name="adj" fmla="val 27903"/>
            </a:avLst>
          </a:prstGeom>
          <a:solidFill>
            <a:schemeClr val="accent3">
              <a:lumMod val="40000"/>
              <a:lumOff val="6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vi-VN" sz="3200" b="1" dirty="0">
                <a:solidFill>
                  <a:srgbClr val="002060"/>
                </a:solidFill>
                <a:latin typeface="Tahoma" panose="020B0604030504040204" pitchFamily="34" charset="0"/>
                <a:ea typeface="Tahoma" panose="020B0604030504040204" pitchFamily="34" charset="0"/>
                <a:cs typeface="Tahoma" panose="020B0604030504040204" pitchFamily="34" charset="0"/>
              </a:rPr>
              <a:t>204 567 200</a:t>
            </a:r>
            <a:endParaRPr kumimoji="0" lang="en-US" sz="32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810946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91" name="组合 90"/>
          <p:cNvGrpSpPr/>
          <p:nvPr/>
        </p:nvGrpSpPr>
        <p:grpSpPr>
          <a:xfrm>
            <a:off x="123825" y="296584"/>
            <a:ext cx="11832949" cy="6402390"/>
            <a:chOff x="1937" y="1655"/>
            <a:chExt cx="15466" cy="7351"/>
          </a:xfrm>
        </p:grpSpPr>
        <p:sp>
          <p:nvSpPr>
            <p:cNvPr id="95" name="圆角矩形 94"/>
            <p:cNvSpPr/>
            <p:nvPr/>
          </p:nvSpPr>
          <p:spPr>
            <a:xfrm>
              <a:off x="2186" y="1655"/>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11673"/>
                </a:solidFill>
                <a:effectLst/>
                <a:uLnTx/>
                <a:uFillTx/>
                <a:latin typeface="字魂20号-石头体" panose="00000500000000000000" charset="-122"/>
                <a:ea typeface="字魂20号-石头体" panose="00000500000000000000" charset="-122"/>
                <a:cs typeface="+mn-ea"/>
                <a:sym typeface="+mn-lt"/>
              </a:endParaRPr>
            </a:p>
          </p:txBody>
        </p:sp>
        <p:sp>
          <p:nvSpPr>
            <p:cNvPr id="96" name="圆角矩形 95"/>
            <p:cNvSpPr/>
            <p:nvPr/>
          </p:nvSpPr>
          <p:spPr>
            <a:xfrm>
              <a:off x="1937" y="1869"/>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11673"/>
                </a:solidFill>
                <a:effectLst/>
                <a:uLnTx/>
                <a:uFillTx/>
                <a:latin typeface="字魂20号-石头体" panose="00000500000000000000" charset="-122"/>
                <a:ea typeface="字魂20号-石头体" panose="00000500000000000000" charset="-122"/>
                <a:cs typeface="+mn-ea"/>
                <a:sym typeface="+mn-lt"/>
              </a:endParaRPr>
            </a:p>
          </p:txBody>
        </p:sp>
      </p:grpSp>
      <p:pic>
        <p:nvPicPr>
          <p:cNvPr id="3" name="Picture 2">
            <a:extLst>
              <a:ext uri="{FF2B5EF4-FFF2-40B4-BE49-F238E27FC236}">
                <a16:creationId xmlns:a16="http://schemas.microsoft.com/office/drawing/2014/main" id="{C39A9D10-EACE-4FE6-111D-5F1EE4186B8E}"/>
              </a:ext>
            </a:extLst>
          </p:cNvPr>
          <p:cNvPicPr>
            <a:picLocks noChangeAspect="1"/>
          </p:cNvPicPr>
          <p:nvPr/>
        </p:nvPicPr>
        <p:blipFill>
          <a:blip r:embed="rId4" cstate="print"/>
          <a:stretch>
            <a:fillRect/>
          </a:stretch>
        </p:blipFill>
        <p:spPr>
          <a:xfrm>
            <a:off x="-149087" y="-185788"/>
            <a:ext cx="2104336" cy="1052168"/>
          </a:xfrm>
          <a:prstGeom prst="rect">
            <a:avLst/>
          </a:prstGeom>
        </p:spPr>
      </p:pic>
      <p:sp>
        <p:nvSpPr>
          <p:cNvPr id="2" name="Google Shape;8497;p43">
            <a:extLst>
              <a:ext uri="{FF2B5EF4-FFF2-40B4-BE49-F238E27FC236}">
                <a16:creationId xmlns:a16="http://schemas.microsoft.com/office/drawing/2014/main" id="{D18DDDD3-1134-65B6-17B9-4472CAC3AFAC}"/>
              </a:ext>
            </a:extLst>
          </p:cNvPr>
          <p:cNvSpPr/>
          <p:nvPr/>
        </p:nvSpPr>
        <p:spPr>
          <a:xfrm>
            <a:off x="5228725" y="193181"/>
            <a:ext cx="2429375" cy="638400"/>
          </a:xfrm>
          <a:prstGeom prst="roundRect">
            <a:avLst>
              <a:gd name="adj" fmla="val 50000"/>
            </a:avLst>
          </a:prstGeom>
          <a:solidFill>
            <a:srgbClr val="DB3B44"/>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s"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rPr>
              <a:t>Bài 2:</a:t>
            </a:r>
            <a:endParaRPr kumimoji="0" sz="3333" b="1" i="0" u="none" strike="noStrike" kern="0" cap="none" spc="0" normalizeH="0" baseline="0" noProof="0" dirty="0">
              <a:ln>
                <a:noFill/>
              </a:ln>
              <a:solidFill>
                <a:srgbClr val="FAEFCC"/>
              </a:solidFill>
              <a:effectLst/>
              <a:uLnTx/>
              <a:uFillTx/>
              <a:latin typeface="Tahoma" panose="020B0604030504040204" pitchFamily="34" charset="0"/>
              <a:ea typeface="Tahoma" panose="020B0604030504040204" pitchFamily="34" charset="0"/>
              <a:cs typeface="Tahoma" panose="020B0604030504040204" pitchFamily="34" charset="0"/>
              <a:sym typeface="Kavoon"/>
            </a:endParaRPr>
          </a:p>
        </p:txBody>
      </p:sp>
      <p:sp>
        <p:nvSpPr>
          <p:cNvPr id="4" name="TextBox 3">
            <a:extLst>
              <a:ext uri="{FF2B5EF4-FFF2-40B4-BE49-F238E27FC236}">
                <a16:creationId xmlns:a16="http://schemas.microsoft.com/office/drawing/2014/main" id="{41A7CEBB-8405-CC0C-A01B-79442A385CA8}"/>
              </a:ext>
            </a:extLst>
          </p:cNvPr>
          <p:cNvSpPr txBox="1"/>
          <p:nvPr/>
        </p:nvSpPr>
        <p:spPr>
          <a:xfrm>
            <a:off x="257174" y="1000125"/>
            <a:ext cx="1170622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Nêu</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giá</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trị</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của</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chữ</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3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trong</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mỗi</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ở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bảng</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sau</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theo</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mẫu</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a:t>
            </a:r>
          </a:p>
        </p:txBody>
      </p:sp>
      <p:pic>
        <p:nvPicPr>
          <p:cNvPr id="9" name="Picture 8">
            <a:extLst>
              <a:ext uri="{FF2B5EF4-FFF2-40B4-BE49-F238E27FC236}">
                <a16:creationId xmlns:a16="http://schemas.microsoft.com/office/drawing/2014/main" id="{8CFAF9F1-048F-D57F-C2D9-024D5F7ED2A8}"/>
              </a:ext>
            </a:extLst>
          </p:cNvPr>
          <p:cNvPicPr>
            <a:picLocks noChangeAspect="1"/>
          </p:cNvPicPr>
          <p:nvPr/>
        </p:nvPicPr>
        <p:blipFill>
          <a:blip r:embed="rId5"/>
          <a:stretch>
            <a:fillRect/>
          </a:stretch>
        </p:blipFill>
        <p:spPr>
          <a:xfrm>
            <a:off x="214312" y="2181225"/>
            <a:ext cx="11382375" cy="1752600"/>
          </a:xfrm>
          <a:prstGeom prst="rect">
            <a:avLst/>
          </a:prstGeom>
        </p:spPr>
      </p:pic>
      <p:sp>
        <p:nvSpPr>
          <p:cNvPr id="10" name="Rectangle: Rounded Corners 9">
            <a:extLst>
              <a:ext uri="{FF2B5EF4-FFF2-40B4-BE49-F238E27FC236}">
                <a16:creationId xmlns:a16="http://schemas.microsoft.com/office/drawing/2014/main" id="{0596F4FE-8AF4-EA84-03A8-7FFF2A200054}"/>
              </a:ext>
            </a:extLst>
          </p:cNvPr>
          <p:cNvSpPr/>
          <p:nvPr/>
        </p:nvSpPr>
        <p:spPr>
          <a:xfrm>
            <a:off x="5324475" y="3276599"/>
            <a:ext cx="1323975" cy="38100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30 000</a:t>
            </a:r>
          </a:p>
        </p:txBody>
      </p:sp>
      <p:sp>
        <p:nvSpPr>
          <p:cNvPr id="11" name="Rectangle: Rounded Corners 10">
            <a:extLst>
              <a:ext uri="{FF2B5EF4-FFF2-40B4-BE49-F238E27FC236}">
                <a16:creationId xmlns:a16="http://schemas.microsoft.com/office/drawing/2014/main" id="{BA83CCF8-FA7B-E814-AB73-27BFA381CC51}"/>
              </a:ext>
            </a:extLst>
          </p:cNvPr>
          <p:cNvSpPr/>
          <p:nvPr/>
        </p:nvSpPr>
        <p:spPr>
          <a:xfrm>
            <a:off x="6781800" y="3276599"/>
            <a:ext cx="1323975" cy="38100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300</a:t>
            </a:r>
          </a:p>
        </p:txBody>
      </p:sp>
      <p:sp>
        <p:nvSpPr>
          <p:cNvPr id="15" name="Rectangle: Rounded Corners 14">
            <a:extLst>
              <a:ext uri="{FF2B5EF4-FFF2-40B4-BE49-F238E27FC236}">
                <a16:creationId xmlns:a16="http://schemas.microsoft.com/office/drawing/2014/main" id="{4F007603-F0D9-CDF6-71A1-78FFA48F8FC9}"/>
              </a:ext>
            </a:extLst>
          </p:cNvPr>
          <p:cNvSpPr/>
          <p:nvPr/>
        </p:nvSpPr>
        <p:spPr>
          <a:xfrm>
            <a:off x="8410575" y="3248024"/>
            <a:ext cx="1095375" cy="38100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3</a:t>
            </a:r>
          </a:p>
        </p:txBody>
      </p:sp>
      <p:sp>
        <p:nvSpPr>
          <p:cNvPr id="16" name="Rectangle: Rounded Corners 15">
            <a:extLst>
              <a:ext uri="{FF2B5EF4-FFF2-40B4-BE49-F238E27FC236}">
                <a16:creationId xmlns:a16="http://schemas.microsoft.com/office/drawing/2014/main" id="{F27D6AA2-AB71-A416-74DB-D04124949EA9}"/>
              </a:ext>
            </a:extLst>
          </p:cNvPr>
          <p:cNvSpPr/>
          <p:nvPr/>
        </p:nvSpPr>
        <p:spPr>
          <a:xfrm>
            <a:off x="9753600" y="3248024"/>
            <a:ext cx="1724025" cy="381001"/>
          </a:xfrm>
          <a:prstGeom prst="roundRect">
            <a:avLst>
              <a:gd name="adj" fmla="val 29570"/>
            </a:avLst>
          </a:prstGeom>
          <a:solidFill>
            <a:srgbClr val="FCFEF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3 000 000</a:t>
            </a:r>
          </a:p>
        </p:txBody>
      </p:sp>
    </p:spTree>
    <p:extLst>
      <p:ext uri="{BB962C8B-B14F-4D97-AF65-F5344CB8AC3E}">
        <p14:creationId xmlns:p14="http://schemas.microsoft.com/office/powerpoint/2010/main" val="41182589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5"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91" name="组合 90"/>
          <p:cNvGrpSpPr/>
          <p:nvPr/>
        </p:nvGrpSpPr>
        <p:grpSpPr>
          <a:xfrm>
            <a:off x="324134" y="296584"/>
            <a:ext cx="11632640" cy="6402390"/>
            <a:chOff x="1937" y="1655"/>
            <a:chExt cx="15466" cy="7351"/>
          </a:xfrm>
        </p:grpSpPr>
        <p:sp>
          <p:nvSpPr>
            <p:cNvPr id="95" name="圆角矩形 94"/>
            <p:cNvSpPr/>
            <p:nvPr/>
          </p:nvSpPr>
          <p:spPr>
            <a:xfrm>
              <a:off x="2186" y="1655"/>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dirty="0">
                <a:ln>
                  <a:noFill/>
                </a:ln>
                <a:solidFill>
                  <a:srgbClr val="011673"/>
                </a:solidFill>
                <a:effectLst/>
                <a:uLnTx/>
                <a:uFillTx/>
                <a:latin typeface="字魂20号-石头体" panose="00000500000000000000" charset="-122"/>
                <a:ea typeface="字魂20号-石头体" panose="00000500000000000000" charset="-122"/>
                <a:cs typeface="+mn-ea"/>
                <a:sym typeface="+mn-lt"/>
              </a:endParaRPr>
            </a:p>
          </p:txBody>
        </p:sp>
        <p:sp>
          <p:nvSpPr>
            <p:cNvPr id="96" name="圆角矩形 95"/>
            <p:cNvSpPr/>
            <p:nvPr/>
          </p:nvSpPr>
          <p:spPr>
            <a:xfrm>
              <a:off x="1937" y="1869"/>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dirty="0">
                <a:ln>
                  <a:noFill/>
                </a:ln>
                <a:solidFill>
                  <a:srgbClr val="011673"/>
                </a:solidFill>
                <a:effectLst/>
                <a:uLnTx/>
                <a:uFillTx/>
                <a:latin typeface="字魂20号-石头体" panose="00000500000000000000" charset="-122"/>
                <a:ea typeface="字魂20号-石头体" panose="00000500000000000000" charset="-122"/>
                <a:cs typeface="+mn-ea"/>
                <a:sym typeface="+mn-lt"/>
              </a:endParaRPr>
            </a:p>
          </p:txBody>
        </p:sp>
      </p:grpSp>
      <p:sp>
        <p:nvSpPr>
          <p:cNvPr id="3" name="Title 2">
            <a:extLst>
              <a:ext uri="{FF2B5EF4-FFF2-40B4-BE49-F238E27FC236}">
                <a16:creationId xmlns:a16="http://schemas.microsoft.com/office/drawing/2014/main" id="{9057249C-70C4-6B7E-1A41-B80EF2255222}"/>
              </a:ext>
            </a:extLst>
          </p:cNvPr>
          <p:cNvSpPr>
            <a:spLocks noGrp="1"/>
          </p:cNvSpPr>
          <p:nvPr>
            <p:ph type="title"/>
          </p:nvPr>
        </p:nvSpPr>
        <p:spPr/>
        <p:txBody>
          <a:bodyPr/>
          <a:lstStyle/>
          <a:p>
            <a:endParaRPr lang="en-US"/>
          </a:p>
        </p:txBody>
      </p:sp>
      <p:sp>
        <p:nvSpPr>
          <p:cNvPr id="4" name="TextBox 3">
            <a:extLst>
              <a:ext uri="{FF2B5EF4-FFF2-40B4-BE49-F238E27FC236}">
                <a16:creationId xmlns:a16="http://schemas.microsoft.com/office/drawing/2014/main" id="{59C71B4B-D599-399A-8073-CBA6B1B26A97}"/>
              </a:ext>
            </a:extLst>
          </p:cNvPr>
          <p:cNvSpPr txBox="1"/>
          <p:nvPr/>
        </p:nvSpPr>
        <p:spPr>
          <a:xfrm>
            <a:off x="1863363" y="1978000"/>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9" name="Picture 8">
            <a:extLst>
              <a:ext uri="{FF2B5EF4-FFF2-40B4-BE49-F238E27FC236}">
                <a16:creationId xmlns:a16="http://schemas.microsoft.com/office/drawing/2014/main" id="{056FE87E-E990-4EC9-8955-6F371AD94E53}"/>
              </a:ext>
            </a:extLst>
          </p:cNvPr>
          <p:cNvPicPr>
            <a:picLocks noChangeAspect="1"/>
          </p:cNvPicPr>
          <p:nvPr/>
        </p:nvPicPr>
        <p:blipFill>
          <a:blip r:embed="rId4"/>
          <a:stretch>
            <a:fillRect/>
          </a:stretch>
        </p:blipFill>
        <p:spPr>
          <a:xfrm rot="737208" flipH="1">
            <a:off x="671249" y="1895349"/>
            <a:ext cx="919996" cy="919996"/>
          </a:xfrm>
          <a:prstGeom prst="rect">
            <a:avLst/>
          </a:prstGeom>
        </p:spPr>
      </p:pic>
      <p:sp>
        <p:nvSpPr>
          <p:cNvPr id="10" name="TextBox 9">
            <a:extLst>
              <a:ext uri="{FF2B5EF4-FFF2-40B4-BE49-F238E27FC236}">
                <a16:creationId xmlns:a16="http://schemas.microsoft.com/office/drawing/2014/main" id="{B6882B4E-5DB2-3E92-C57A-32E1F08C87DF}"/>
              </a:ext>
            </a:extLst>
          </p:cNvPr>
          <p:cNvSpPr txBox="1"/>
          <p:nvPr/>
        </p:nvSpPr>
        <p:spPr>
          <a:xfrm>
            <a:off x="1863363" y="2959012"/>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3" name="Picture 12">
            <a:extLst>
              <a:ext uri="{FF2B5EF4-FFF2-40B4-BE49-F238E27FC236}">
                <a16:creationId xmlns:a16="http://schemas.microsoft.com/office/drawing/2014/main" id="{30DFAC37-360F-8192-85F6-CE310C1D775B}"/>
              </a:ext>
            </a:extLst>
          </p:cNvPr>
          <p:cNvPicPr>
            <a:picLocks noChangeAspect="1"/>
          </p:cNvPicPr>
          <p:nvPr/>
        </p:nvPicPr>
        <p:blipFill>
          <a:blip r:embed="rId4"/>
          <a:stretch>
            <a:fillRect/>
          </a:stretch>
        </p:blipFill>
        <p:spPr>
          <a:xfrm rot="737208" flipH="1">
            <a:off x="671249" y="2876361"/>
            <a:ext cx="919996" cy="919996"/>
          </a:xfrm>
          <a:prstGeom prst="rect">
            <a:avLst/>
          </a:prstGeom>
        </p:spPr>
      </p:pic>
      <p:sp>
        <p:nvSpPr>
          <p:cNvPr id="14" name="TextBox 13">
            <a:extLst>
              <a:ext uri="{FF2B5EF4-FFF2-40B4-BE49-F238E27FC236}">
                <a16:creationId xmlns:a16="http://schemas.microsoft.com/office/drawing/2014/main" id="{8D3F7339-CDC5-780C-390D-220FF2C1735D}"/>
              </a:ext>
            </a:extLst>
          </p:cNvPr>
          <p:cNvSpPr txBox="1"/>
          <p:nvPr/>
        </p:nvSpPr>
        <p:spPr>
          <a:xfrm>
            <a:off x="1863363" y="3940024"/>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5" name="Picture 14">
            <a:extLst>
              <a:ext uri="{FF2B5EF4-FFF2-40B4-BE49-F238E27FC236}">
                <a16:creationId xmlns:a16="http://schemas.microsoft.com/office/drawing/2014/main" id="{4824ABDD-3AC3-E2D6-202F-3DA2EA9F4D67}"/>
              </a:ext>
            </a:extLst>
          </p:cNvPr>
          <p:cNvPicPr>
            <a:picLocks noChangeAspect="1"/>
          </p:cNvPicPr>
          <p:nvPr/>
        </p:nvPicPr>
        <p:blipFill>
          <a:blip r:embed="rId4"/>
          <a:stretch>
            <a:fillRect/>
          </a:stretch>
        </p:blipFill>
        <p:spPr>
          <a:xfrm rot="737208" flipH="1">
            <a:off x="671249" y="3857373"/>
            <a:ext cx="919996" cy="919996"/>
          </a:xfrm>
          <a:prstGeom prst="rect">
            <a:avLst/>
          </a:prstGeom>
        </p:spPr>
      </p:pic>
      <p:sp>
        <p:nvSpPr>
          <p:cNvPr id="16" name="TextBox 15">
            <a:extLst>
              <a:ext uri="{FF2B5EF4-FFF2-40B4-BE49-F238E27FC236}">
                <a16:creationId xmlns:a16="http://schemas.microsoft.com/office/drawing/2014/main" id="{C75AD463-01EE-EB44-BF02-0352511F2098}"/>
              </a:ext>
            </a:extLst>
          </p:cNvPr>
          <p:cNvSpPr txBox="1"/>
          <p:nvPr/>
        </p:nvSpPr>
        <p:spPr>
          <a:xfrm>
            <a:off x="1863363" y="4921036"/>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7" name="Picture 16">
            <a:extLst>
              <a:ext uri="{FF2B5EF4-FFF2-40B4-BE49-F238E27FC236}">
                <a16:creationId xmlns:a16="http://schemas.microsoft.com/office/drawing/2014/main" id="{70057975-BEC8-40D6-33F2-130B623290EF}"/>
              </a:ext>
            </a:extLst>
          </p:cNvPr>
          <p:cNvPicPr>
            <a:picLocks noChangeAspect="1"/>
          </p:cNvPicPr>
          <p:nvPr/>
        </p:nvPicPr>
        <p:blipFill>
          <a:blip r:embed="rId4"/>
          <a:stretch>
            <a:fillRect/>
          </a:stretch>
        </p:blipFill>
        <p:spPr>
          <a:xfrm rot="737208" flipH="1">
            <a:off x="671249" y="4838385"/>
            <a:ext cx="919996" cy="919996"/>
          </a:xfrm>
          <a:prstGeom prst="rect">
            <a:avLst/>
          </a:prstGeom>
        </p:spPr>
      </p:pic>
      <p:pic>
        <p:nvPicPr>
          <p:cNvPr id="18" name="Picture 17">
            <a:extLst>
              <a:ext uri="{FF2B5EF4-FFF2-40B4-BE49-F238E27FC236}">
                <a16:creationId xmlns:a16="http://schemas.microsoft.com/office/drawing/2014/main" id="{C8F8AB70-A9BD-A7FF-AAC8-B84A7F4BA8FB}"/>
              </a:ext>
            </a:extLst>
          </p:cNvPr>
          <p:cNvPicPr>
            <a:picLocks noChangeAspect="1"/>
          </p:cNvPicPr>
          <p:nvPr/>
        </p:nvPicPr>
        <p:blipFill>
          <a:blip r:embed="rId5"/>
          <a:stretch>
            <a:fillRect/>
          </a:stretch>
        </p:blipFill>
        <p:spPr>
          <a:xfrm>
            <a:off x="3488605" y="365403"/>
            <a:ext cx="5194242" cy="1133954"/>
          </a:xfrm>
          <a:prstGeom prst="rect">
            <a:avLst/>
          </a:prstGeom>
        </p:spPr>
      </p:pic>
    </p:spTree>
    <p:extLst>
      <p:ext uri="{BB962C8B-B14F-4D97-AF65-F5344CB8AC3E}">
        <p14:creationId xmlns:p14="http://schemas.microsoft.com/office/powerpoint/2010/main" val="9275437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wipe(left)">
                                      <p:cBhvr>
                                        <p:cTn id="11" dur="500"/>
                                        <p:tgtEl>
                                          <p:spTgt spid="4">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wipe(left)">
                                      <p:cBhvr>
                                        <p:cTn id="19" dur="500"/>
                                        <p:tgtEl>
                                          <p:spTgt spid="10">
                                            <p:txEl>
                                              <p:pRg st="0" end="0"/>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wipe(left)">
                                      <p:cBhvr>
                                        <p:cTn id="27" dur="500"/>
                                        <p:tgtEl>
                                          <p:spTgt spid="14">
                                            <p:txEl>
                                              <p:pRg st="0" end="0"/>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500"/>
                                        <p:tgtEl>
                                          <p:spTgt spid="17"/>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6">
                                            <p:txEl>
                                              <p:pRg st="0" end="0"/>
                                            </p:txEl>
                                          </p:spTgt>
                                        </p:tgtEl>
                                        <p:attrNameLst>
                                          <p:attrName>style.visibility</p:attrName>
                                        </p:attrNameLst>
                                      </p:cBhvr>
                                      <p:to>
                                        <p:strVal val="visible"/>
                                      </p:to>
                                    </p:set>
                                    <p:animEffect transition="in" filter="wipe(left)">
                                      <p:cBhvr>
                                        <p:cTn id="35" dur="500"/>
                                        <p:tgtEl>
                                          <p:spTgt spid="16">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barn(inVertical)">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10" grpId="0" uiExpand="1" build="p"/>
      <p:bldP spid="14" grpId="0" uiExpand="1" build="p"/>
      <p:bldP spid="16"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510" y="0"/>
            <a:ext cx="12416510" cy="7207425"/>
          </a:xfrm>
          <a:prstGeom prst="rect">
            <a:avLst/>
          </a:prstGeom>
        </p:spPr>
      </p:pic>
      <p:pic>
        <p:nvPicPr>
          <p:cNvPr id="3" name="Picture 2">
            <a:extLst>
              <a:ext uri="{FF2B5EF4-FFF2-40B4-BE49-F238E27FC236}">
                <a16:creationId xmlns:a16="http://schemas.microsoft.com/office/drawing/2014/main" id="{879B65AC-6662-61BD-61E1-22639AB12304}"/>
              </a:ext>
            </a:extLst>
          </p:cNvPr>
          <p:cNvPicPr>
            <a:picLocks noChangeAspect="1"/>
          </p:cNvPicPr>
          <p:nvPr/>
        </p:nvPicPr>
        <p:blipFill>
          <a:blip r:embed="rId4"/>
          <a:stretch>
            <a:fillRect/>
          </a:stretch>
        </p:blipFill>
        <p:spPr>
          <a:xfrm>
            <a:off x="708946" y="0"/>
            <a:ext cx="6346486" cy="3505504"/>
          </a:xfrm>
          <a:prstGeom prst="rect">
            <a:avLst/>
          </a:prstGeom>
        </p:spPr>
      </p:pic>
    </p:spTree>
    <p:extLst>
      <p:ext uri="{BB962C8B-B14F-4D97-AF65-F5344CB8AC3E}">
        <p14:creationId xmlns:p14="http://schemas.microsoft.com/office/powerpoint/2010/main" val="23522109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CF79171E-F9EC-430B-8266-59244DDCCF5E}"/>
              </a:ext>
            </a:extLst>
          </p:cNvPr>
          <p:cNvPicPr>
            <a:picLocks noChangeAspect="1"/>
          </p:cNvPicPr>
          <p:nvPr/>
        </p:nvPicPr>
        <p:blipFill>
          <a:blip r:embed="rId3"/>
          <a:stretch>
            <a:fillRect/>
          </a:stretch>
        </p:blipFill>
        <p:spPr>
          <a:xfrm>
            <a:off x="1857829" y="464261"/>
            <a:ext cx="7315200" cy="5395488"/>
          </a:xfrm>
          <a:prstGeom prst="rect">
            <a:avLst/>
          </a:prstGeom>
        </p:spPr>
      </p:pic>
      <p:pic>
        <p:nvPicPr>
          <p:cNvPr id="8" name="图片 7">
            <a:extLst>
              <a:ext uri="{FF2B5EF4-FFF2-40B4-BE49-F238E27FC236}">
                <a16:creationId xmlns:a16="http://schemas.microsoft.com/office/drawing/2014/main" id="{35F3A632-EAAE-435F-B060-CEF19BAF79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016252"/>
            <a:ext cx="12192000" cy="3479800"/>
          </a:xfrm>
          <a:prstGeom prst="rect">
            <a:avLst/>
          </a:prstGeom>
        </p:spPr>
      </p:pic>
      <p:pic>
        <p:nvPicPr>
          <p:cNvPr id="12" name="图片 11">
            <a:extLst>
              <a:ext uri="{FF2B5EF4-FFF2-40B4-BE49-F238E27FC236}">
                <a16:creationId xmlns:a16="http://schemas.microsoft.com/office/drawing/2014/main" id="{C9502201-D05A-4517-8A35-13D7D3B366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654549"/>
            <a:ext cx="12192000" cy="2203451"/>
          </a:xfrm>
          <a:prstGeom prst="rect">
            <a:avLst/>
          </a:prstGeom>
        </p:spPr>
      </p:pic>
      <p:pic>
        <p:nvPicPr>
          <p:cNvPr id="15" name="图片 14">
            <a:extLst>
              <a:ext uri="{FF2B5EF4-FFF2-40B4-BE49-F238E27FC236}">
                <a16:creationId xmlns:a16="http://schemas.microsoft.com/office/drawing/2014/main" id="{9BD2C98F-0346-4F28-85C8-4860821416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62497" y="2781808"/>
            <a:ext cx="3943348" cy="3943348"/>
          </a:xfrm>
          <a:prstGeom prst="rect">
            <a:avLst/>
          </a:prstGeom>
        </p:spPr>
      </p:pic>
      <p:pic>
        <p:nvPicPr>
          <p:cNvPr id="21" name="图片 20">
            <a:extLst>
              <a:ext uri="{FF2B5EF4-FFF2-40B4-BE49-F238E27FC236}">
                <a16:creationId xmlns:a16="http://schemas.microsoft.com/office/drawing/2014/main" id="{B6AAA7AA-E5AE-4F8A-BB6E-2F19B6CBAC7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3424" y="224398"/>
            <a:ext cx="1972428" cy="2541954"/>
          </a:xfrm>
          <a:prstGeom prst="rect">
            <a:avLst/>
          </a:prstGeom>
        </p:spPr>
      </p:pic>
      <p:pic>
        <p:nvPicPr>
          <p:cNvPr id="3" name="Picture 2">
            <a:extLst>
              <a:ext uri="{FF2B5EF4-FFF2-40B4-BE49-F238E27FC236}">
                <a16:creationId xmlns:a16="http://schemas.microsoft.com/office/drawing/2014/main" id="{82343EFA-0B96-F64E-5C02-42EF909039B2}"/>
              </a:ext>
            </a:extLst>
          </p:cNvPr>
          <p:cNvPicPr>
            <a:picLocks noChangeAspect="1"/>
          </p:cNvPicPr>
          <p:nvPr/>
        </p:nvPicPr>
        <p:blipFill>
          <a:blip r:embed="rId8"/>
          <a:stretch>
            <a:fillRect/>
          </a:stretch>
        </p:blipFill>
        <p:spPr>
          <a:xfrm>
            <a:off x="2937502" y="1722547"/>
            <a:ext cx="5541744" cy="2359356"/>
          </a:xfrm>
          <a:prstGeom prst="rect">
            <a:avLst/>
          </a:prstGeom>
        </p:spPr>
      </p:pic>
    </p:spTree>
    <p:extLst>
      <p:ext uri="{BB962C8B-B14F-4D97-AF65-F5344CB8AC3E}">
        <p14:creationId xmlns:p14="http://schemas.microsoft.com/office/powerpoint/2010/main" val="32223775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32" presetClass="emph" presetSubtype="0" repeatCount="indefinite" fill="hold" nodeType="clickEffect">
                                  <p:stCondLst>
                                    <p:cond delay="0"/>
                                  </p:stCondLst>
                                  <p:childTnLst>
                                    <p:animRot by="120000">
                                      <p:cBhvr>
                                        <p:cTn id="23" dur="100" fill="hold">
                                          <p:stCondLst>
                                            <p:cond delay="0"/>
                                          </p:stCondLst>
                                        </p:cTn>
                                        <p:tgtEl>
                                          <p:spTgt spid="15"/>
                                        </p:tgtEl>
                                        <p:attrNameLst>
                                          <p:attrName>r</p:attrName>
                                        </p:attrNameLst>
                                      </p:cBhvr>
                                    </p:animRot>
                                    <p:animRot by="-240000">
                                      <p:cBhvr>
                                        <p:cTn id="24" dur="200" fill="hold">
                                          <p:stCondLst>
                                            <p:cond delay="200"/>
                                          </p:stCondLst>
                                        </p:cTn>
                                        <p:tgtEl>
                                          <p:spTgt spid="15"/>
                                        </p:tgtEl>
                                        <p:attrNameLst>
                                          <p:attrName>r</p:attrName>
                                        </p:attrNameLst>
                                      </p:cBhvr>
                                    </p:animRot>
                                    <p:animRot by="240000">
                                      <p:cBhvr>
                                        <p:cTn id="25" dur="200" fill="hold">
                                          <p:stCondLst>
                                            <p:cond delay="400"/>
                                          </p:stCondLst>
                                        </p:cTn>
                                        <p:tgtEl>
                                          <p:spTgt spid="15"/>
                                        </p:tgtEl>
                                        <p:attrNameLst>
                                          <p:attrName>r</p:attrName>
                                        </p:attrNameLst>
                                      </p:cBhvr>
                                    </p:animRot>
                                    <p:animRot by="-240000">
                                      <p:cBhvr>
                                        <p:cTn id="26" dur="200" fill="hold">
                                          <p:stCondLst>
                                            <p:cond delay="600"/>
                                          </p:stCondLst>
                                        </p:cTn>
                                        <p:tgtEl>
                                          <p:spTgt spid="15"/>
                                        </p:tgtEl>
                                        <p:attrNameLst>
                                          <p:attrName>r</p:attrName>
                                        </p:attrNameLst>
                                      </p:cBhvr>
                                    </p:animRot>
                                    <p:animRot by="120000">
                                      <p:cBhvr>
                                        <p:cTn id="27" dur="200" fill="hold">
                                          <p:stCondLst>
                                            <p:cond delay="800"/>
                                          </p:stCondLst>
                                        </p:cTn>
                                        <p:tgtEl>
                                          <p:spTgt spid="15"/>
                                        </p:tgtEl>
                                        <p:attrNameLst>
                                          <p:attrName>r</p:attrName>
                                        </p:attrNameLst>
                                      </p:cBhvr>
                                    </p:animRot>
                                  </p:childTnLst>
                                </p:cTn>
                              </p:par>
                              <p:par>
                                <p:cTn id="28" presetID="31"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fltVal val="0"/>
                                          </p:val>
                                        </p:tav>
                                        <p:tav tm="100000">
                                          <p:val>
                                            <p:strVal val="#ppt_w"/>
                                          </p:val>
                                        </p:tav>
                                      </p:tavLst>
                                    </p:anim>
                                    <p:anim calcmode="lin" valueType="num">
                                      <p:cBhvr>
                                        <p:cTn id="31" dur="1000" fill="hold"/>
                                        <p:tgtEl>
                                          <p:spTgt spid="6"/>
                                        </p:tgtEl>
                                        <p:attrNameLst>
                                          <p:attrName>ppt_h</p:attrName>
                                        </p:attrNameLst>
                                      </p:cBhvr>
                                      <p:tavLst>
                                        <p:tav tm="0">
                                          <p:val>
                                            <p:fltVal val="0"/>
                                          </p:val>
                                        </p:tav>
                                        <p:tav tm="100000">
                                          <p:val>
                                            <p:strVal val="#ppt_h"/>
                                          </p:val>
                                        </p:tav>
                                      </p:tavLst>
                                    </p:anim>
                                    <p:anim calcmode="lin" valueType="num">
                                      <p:cBhvr>
                                        <p:cTn id="32" dur="1000" fill="hold"/>
                                        <p:tgtEl>
                                          <p:spTgt spid="6"/>
                                        </p:tgtEl>
                                        <p:attrNameLst>
                                          <p:attrName>style.rotation</p:attrName>
                                        </p:attrNameLst>
                                      </p:cBhvr>
                                      <p:tavLst>
                                        <p:tav tm="0">
                                          <p:val>
                                            <p:fltVal val="90"/>
                                          </p:val>
                                        </p:tav>
                                        <p:tav tm="100000">
                                          <p:val>
                                            <p:fltVal val="0"/>
                                          </p:val>
                                        </p:tav>
                                      </p:tavLst>
                                    </p:anim>
                                    <p:animEffect transition="in" filter="fade">
                                      <p:cBhvr>
                                        <p:cTn id="33" dur="10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barn(inVertical)">
                                      <p:cBhvr>
                                        <p:cTn id="3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E0EE139-4703-7A3D-C87B-3C96C550C000}"/>
              </a:ext>
            </a:extLst>
          </p:cNvPr>
          <p:cNvPicPr>
            <a:picLocks noChangeAspect="1"/>
          </p:cNvPicPr>
          <p:nvPr/>
        </p:nvPicPr>
        <p:blipFill>
          <a:blip r:embed="rId3"/>
          <a:stretch>
            <a:fillRect/>
          </a:stretch>
        </p:blipFill>
        <p:spPr>
          <a:xfrm>
            <a:off x="0" y="0"/>
            <a:ext cx="12192000" cy="6858000"/>
          </a:xfrm>
          <a:prstGeom prst="rect">
            <a:avLst/>
          </a:prstGeom>
        </p:spPr>
      </p:pic>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30911"/>
            <a:ext cx="3724275" cy="1838325"/>
          </a:xfrm>
          <a:prstGeom prst="rect">
            <a:avLst/>
          </a:prstGeom>
        </p:spPr>
      </p:pic>
      <p:sp>
        <p:nvSpPr>
          <p:cNvPr id="18" name="文本框 17"/>
          <p:cNvSpPr txBox="1"/>
          <p:nvPr/>
        </p:nvSpPr>
        <p:spPr>
          <a:xfrm>
            <a:off x="1362435" y="1828517"/>
            <a:ext cx="8909524" cy="2308324"/>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a:ln w="0"/>
                <a:solidFill>
                  <a:srgbClr val="C00000"/>
                </a:solidFill>
                <a:effectLst>
                  <a:outerShdw blurRad="38100" dist="25400" dir="5400000" algn="ctr" rotWithShape="0">
                    <a:srgbClr val="6E747A">
                      <a:alpha val="43000"/>
                    </a:srgbClr>
                  </a:outerShdw>
                </a:effectLst>
                <a:uLnTx/>
                <a:uFillTx/>
                <a:latin typeface="Tahoma" panose="020B0604030504040204" pitchFamily="34" charset="0"/>
                <a:ea typeface="Tahoma" panose="020B0604030504040204" pitchFamily="34" charset="0"/>
                <a:cs typeface="Tahoma" panose="020B0604030504040204" pitchFamily="34" charset="0"/>
                <a:sym typeface="inpin heiti" panose="00000500000000000000" pitchFamily="2" charset="-122"/>
              </a:rPr>
              <a:t>RUNG CHUÔNG </a:t>
            </a:r>
            <a:r>
              <a:rPr kumimoji="0" lang="en-US" altLang="zh-CN" sz="7200" b="1" i="0" u="none" strike="noStrike" kern="1200" cap="none" spc="0" normalizeH="0" baseline="0" noProof="0" dirty="0">
                <a:ln w="12700" cmpd="sng">
                  <a:solidFill>
                    <a:prstClr val="black"/>
                  </a:solidFill>
                  <a:prstDash val="solid"/>
                </a:ln>
                <a:solidFill>
                  <a:srgbClr val="FFC000"/>
                </a:solidFill>
                <a:effectLst/>
                <a:uLnTx/>
                <a:uFillTx/>
                <a:latin typeface="Tahoma" panose="020B0604030504040204" pitchFamily="34" charset="0"/>
                <a:ea typeface="Tahoma" panose="020B0604030504040204" pitchFamily="34" charset="0"/>
                <a:cs typeface="Tahoma" panose="020B0604030504040204" pitchFamily="34" charset="0"/>
                <a:sym typeface="inpin heiti" panose="00000500000000000000" pitchFamily="2" charset="-122"/>
              </a:rPr>
              <a:t>VÀNG</a:t>
            </a:r>
          </a:p>
        </p:txBody>
      </p:sp>
      <p:pic>
        <p:nvPicPr>
          <p:cNvPr id="4" name="Picture 3">
            <a:extLst>
              <a:ext uri="{FF2B5EF4-FFF2-40B4-BE49-F238E27FC236}">
                <a16:creationId xmlns:a16="http://schemas.microsoft.com/office/drawing/2014/main" id="{1E583F48-E7C9-3248-4EA1-D68E7CB813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95580" y="2700068"/>
            <a:ext cx="3352759" cy="4082902"/>
          </a:xfrm>
          <a:prstGeom prst="rect">
            <a:avLst/>
          </a:prstGeom>
        </p:spPr>
      </p:pic>
    </p:spTree>
    <p:extLst>
      <p:ext uri="{BB962C8B-B14F-4D97-AF65-F5344CB8AC3E}">
        <p14:creationId xmlns:p14="http://schemas.microsoft.com/office/powerpoint/2010/main" val="22758357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ppt_w</p:attrName>
                                        </p:attrNameLst>
                                      </p:cBhvr>
                                      <p:tavLst>
                                        <p:tav tm="0">
                                          <p:val>
                                            <p:fltVal val="0"/>
                                          </p:val>
                                        </p:tav>
                                        <p:tav tm="100000">
                                          <p:val>
                                            <p:strVal val="#ppt_w"/>
                                          </p:val>
                                        </p:tav>
                                      </p:tavLst>
                                    </p:anim>
                                    <p:anim calcmode="lin" valueType="num">
                                      <p:cBhvr>
                                        <p:cTn id="12" dur="500" fill="hold"/>
                                        <p:tgtEl>
                                          <p:spTgt spid="18"/>
                                        </p:tgtEl>
                                        <p:attrNameLst>
                                          <p:attrName>ppt_h</p:attrName>
                                        </p:attrNameLst>
                                      </p:cBhvr>
                                      <p:tavLst>
                                        <p:tav tm="0">
                                          <p:val>
                                            <p:fltVal val="0"/>
                                          </p:val>
                                        </p:tav>
                                        <p:tav tm="100000">
                                          <p:val>
                                            <p:strVal val="#ppt_h"/>
                                          </p:val>
                                        </p:tav>
                                      </p:tavLst>
                                    </p:anim>
                                    <p:animEffect transition="in" filter="fade">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AutoShape 51"/>
          <p:cNvSpPr>
            <a:spLocks noChangeArrowheads="1"/>
          </p:cNvSpPr>
          <p:nvPr/>
        </p:nvSpPr>
        <p:spPr bwMode="auto">
          <a:xfrm>
            <a:off x="2895600" y="762000"/>
            <a:ext cx="7620000" cy="2057400"/>
          </a:xfrm>
          <a:prstGeom prst="roundRect">
            <a:avLst>
              <a:gd name="adj" fmla="val 16667"/>
            </a:avLst>
          </a:prstGeom>
          <a:solidFill>
            <a:srgbClr val="C00000"/>
          </a:solidFill>
          <a:ln w="9525">
            <a:solidFill>
              <a:srgbClr val="FF6600"/>
            </a:solidFill>
            <a:round/>
            <a:headEnd/>
            <a:tailEnd/>
          </a:ln>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altLang="en-US" sz="4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sym typeface="Arial"/>
              </a:rPr>
              <a:t>Mỗi lớp gồm có mấy hàng?</a:t>
            </a:r>
          </a:p>
        </p:txBody>
      </p:sp>
      <p:grpSp>
        <p:nvGrpSpPr>
          <p:cNvPr id="10243" name="Group 51"/>
          <p:cNvGrpSpPr>
            <a:grpSpLocks/>
          </p:cNvGrpSpPr>
          <p:nvPr/>
        </p:nvGrpSpPr>
        <p:grpSpPr bwMode="auto">
          <a:xfrm>
            <a:off x="1752601" y="0"/>
            <a:ext cx="320675" cy="6858000"/>
            <a:chOff x="202295" y="-322943"/>
            <a:chExt cx="319314" cy="7180943"/>
          </a:xfrm>
        </p:grpSpPr>
        <p:sp>
          <p:nvSpPr>
            <p:cNvPr id="33" name="Rectangle 32"/>
            <p:cNvSpPr/>
            <p:nvPr/>
          </p:nvSpPr>
          <p:spPr bwMode="auto">
            <a:xfrm>
              <a:off x="202295" y="-322943"/>
              <a:ext cx="319314" cy="7165983"/>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0" fontAlgn="auto" latinLnBrk="0" hangingPunct="0">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10278" name="Rectangle 10"/>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35" name="Rectangle 34"/>
            <p:cNvSpPr/>
            <p:nvPr/>
          </p:nvSpPr>
          <p:spPr bwMode="auto">
            <a:xfrm>
              <a:off x="324014" y="-307982"/>
              <a:ext cx="75877" cy="7165982"/>
            </a:xfrm>
            <a:prstGeom prst="rect">
              <a:avLst/>
            </a:prstGeom>
            <a:solidFill>
              <a:srgbClr val="A3C8FF"/>
            </a:solidFill>
            <a:ln w="9525" cap="flat" cmpd="sng" algn="ctr">
              <a:noFill/>
              <a:prstDash val="solid"/>
              <a:round/>
              <a:headEnd type="none" w="med" len="med"/>
              <a:tailEnd type="none" w="med" len="med"/>
            </a:ln>
            <a:effectLst/>
          </p:spPr>
          <p:txBody>
            <a:bodyPr/>
            <a:lstStyle/>
            <a:p>
              <a:pPr marL="0" marR="0" lvl="0" indent="0" algn="l" defTabSz="914400" rtl="0" eaLnBrk="0" fontAlgn="auto" latinLnBrk="0" hangingPunct="0">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glow rad="101600">
                    <a:srgbClr val="4F81BD">
                      <a:satMod val="175000"/>
                      <a:alpha val="40000"/>
                    </a:srgbClr>
                  </a:glow>
                </a:effectLst>
                <a:uLnTx/>
                <a:uFillTx/>
                <a:latin typeface=".VnTime" pitchFamily="34" charset="0"/>
                <a:ea typeface="+mn-ea"/>
                <a:cs typeface="Arial"/>
                <a:sym typeface="Arial"/>
              </a:endParaRPr>
            </a:p>
          </p:txBody>
        </p:sp>
      </p:grpSp>
      <p:sp>
        <p:nvSpPr>
          <p:cNvPr id="36" name="AutoShape 51"/>
          <p:cNvSpPr>
            <a:spLocks noChangeArrowheads="1"/>
          </p:cNvSpPr>
          <p:nvPr/>
        </p:nvSpPr>
        <p:spPr bwMode="auto">
          <a:xfrm>
            <a:off x="3449638" y="2971800"/>
            <a:ext cx="4856162" cy="844550"/>
          </a:xfrm>
          <a:prstGeom prst="roundRect">
            <a:avLst>
              <a:gd name="adj" fmla="val 16667"/>
            </a:avLst>
          </a:prstGeom>
          <a:solidFill>
            <a:srgbClr val="7030A0"/>
          </a:solidFill>
          <a:ln w="9525">
            <a:noFill/>
            <a:round/>
            <a:headEnd/>
            <a:tailEnd/>
          </a:ln>
        </p:spPr>
        <p:txBody>
          <a:bodyPr wrap="none" anchor="ctr"/>
          <a:lstStyle/>
          <a:p>
            <a:pPr marL="0" marR="0" lvl="0" indent="0" algn="ctr" defTabSz="914400" rtl="0" eaLnBrk="0" fontAlgn="auto" latinLnBrk="0" hangingPunct="0">
              <a:lnSpc>
                <a:spcPct val="25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imes New Roman" pitchFamily="18" charset="0"/>
                <a:ea typeface="+mn-ea"/>
                <a:cs typeface="Arial"/>
                <a:sym typeface="Arial"/>
              </a:rPr>
              <a:t> </a:t>
            </a:r>
            <a:r>
              <a:rPr kumimoji="0" lang="en-US" sz="3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imes New Roman" pitchFamily="18" charset="0"/>
                <a:ea typeface="+mn-ea"/>
                <a:cs typeface="Arial"/>
                <a:sym typeface="Arial"/>
              </a:rPr>
              <a:t>Mỗi lớp có hai hàng</a:t>
            </a:r>
            <a:endParaRPr kumimoji="0" lang="vi-VN" sz="3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imes New Roman" pitchFamily="18" charset="0"/>
              <a:ea typeface="+mn-ea"/>
              <a:cs typeface="Arial"/>
              <a:sym typeface="Arial"/>
            </a:endParaRPr>
          </a:p>
          <a:p>
            <a:pPr marL="0" marR="0" lvl="0" indent="0" algn="ctr" defTabSz="914400" rtl="0" eaLnBrk="0" fontAlgn="auto" latinLnBrk="0" hangingPunct="0">
              <a:lnSpc>
                <a:spcPct val="100000"/>
              </a:lnSpc>
              <a:spcBef>
                <a:spcPts val="0"/>
              </a:spcBef>
              <a:spcAft>
                <a:spcPts val="0"/>
              </a:spcAft>
              <a:buClrTx/>
              <a:buSzTx/>
              <a:buFont typeface="Arial"/>
              <a:buNone/>
              <a:tabLst/>
              <a:defRPr/>
            </a:pPr>
            <a:endParaRPr kumimoji="0" lang="en-US" sz="3200" b="0" i="0" u="none" strike="noStrike" kern="1200" cap="none" spc="0" normalizeH="0" baseline="0" noProof="0" dirty="0">
              <a:ln>
                <a:noFill/>
              </a:ln>
              <a:solidFill>
                <a:prstClr val="white"/>
              </a:solidFill>
              <a:effectLst/>
              <a:uLnTx/>
              <a:uFillTx/>
              <a:latin typeface="Calibri"/>
              <a:ea typeface="+mn-ea"/>
              <a:cs typeface="Arial"/>
              <a:sym typeface="Arial"/>
            </a:endParaRPr>
          </a:p>
        </p:txBody>
      </p:sp>
      <p:pic>
        <p:nvPicPr>
          <p:cNvPr id="38" name="Picture 37" descr="Blue_chapterlist"/>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690689" y="3465514"/>
            <a:ext cx="593725" cy="350837"/>
          </a:xfrm>
          <a:prstGeom prst="rect">
            <a:avLst/>
          </a:prstGeom>
          <a:noFill/>
          <a:ln>
            <a:noFill/>
          </a:ln>
          <a:effectLst>
            <a:outerShdw dist="107763" dir="18900000" algn="ctr" rotWithShape="0">
              <a:srgbClr val="808080">
                <a:alpha val="50000"/>
              </a:srgbClr>
            </a:outerShdw>
          </a:effectLst>
        </p:spPr>
      </p:pic>
      <p:pic>
        <p:nvPicPr>
          <p:cNvPr id="39" name="Picture 38" descr="Classicmode"/>
          <p:cNvPicPr>
            <a:picLocks noChangeAspect="1" noChangeArrowheads="1"/>
          </p:cNvPicPr>
          <p:nvPr/>
        </p:nvPicPr>
        <p:blipFill>
          <a:blip r:embed="rId8">
            <a:clrChange>
              <a:clrFrom>
                <a:srgbClr val="2C2761"/>
              </a:clrFrom>
              <a:clrTo>
                <a:srgbClr val="2C2761">
                  <a:alpha val="0"/>
                </a:srgbClr>
              </a:clrTo>
            </a:clrChange>
          </a:blip>
          <a:srcRect/>
          <a:stretch>
            <a:fillRect/>
          </a:stretch>
        </p:blipFill>
        <p:spPr bwMode="auto">
          <a:xfrm>
            <a:off x="2071689" y="3211514"/>
            <a:ext cx="1500187" cy="801687"/>
          </a:xfrm>
          <a:prstGeom prst="rect">
            <a:avLst/>
          </a:prstGeom>
          <a:noFill/>
          <a:ln>
            <a:noFill/>
          </a:ln>
          <a:effectLst>
            <a:outerShdw dist="107763" dir="18900000" algn="ctr" rotWithShape="0">
              <a:srgbClr val="808080">
                <a:alpha val="50000"/>
              </a:srgbClr>
            </a:outerShdw>
          </a:effectLst>
        </p:spPr>
      </p:pic>
      <p:sp>
        <p:nvSpPr>
          <p:cNvPr id="40" name="Oval 39">
            <a:hlinkHover r:id="" action="ppaction://noaction" highlightClick="1">
              <a:snd r:embed="rId9" name="cached_combo42.wav"/>
            </a:hlinkHover>
          </p:cNvPr>
          <p:cNvSpPr>
            <a:spLocks noChangeArrowheads="1"/>
          </p:cNvSpPr>
          <p:nvPr/>
        </p:nvSpPr>
        <p:spPr bwMode="auto">
          <a:xfrm>
            <a:off x="2147888" y="3284539"/>
            <a:ext cx="817562"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41" name="WordArt 226"/>
          <p:cNvSpPr>
            <a:spLocks noChangeArrowheads="1" noChangeShapeType="1" noTextEdit="1"/>
          </p:cNvSpPr>
          <p:nvPr/>
        </p:nvSpPr>
        <p:spPr bwMode="auto">
          <a:xfrm>
            <a:off x="2354264" y="3397250"/>
            <a:ext cx="460375" cy="387350"/>
          </a:xfrm>
          <a:prstGeom prst="rect">
            <a:avLst/>
          </a:prstGeom>
        </p:spPr>
        <p:txBody>
          <a:bodyPr wrap="none" fromWordArt="1">
            <a:prstTxWarp prst="textInflate">
              <a:avLst>
                <a:gd name="adj" fmla="val 13634"/>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9525">
                  <a:solidFill>
                    <a:srgbClr val="FFFF00"/>
                  </a:solidFill>
                  <a:round/>
                  <a:headEnd/>
                  <a:tailEnd/>
                </a:ln>
                <a:solidFill>
                  <a:srgbClr val="FFFF00"/>
                </a:solidFill>
                <a:effectLst/>
                <a:uLnTx/>
                <a:uFillTx/>
                <a:latin typeface=".VnTimeH"/>
                <a:ea typeface="+mn-ea"/>
                <a:cs typeface="Arial"/>
                <a:sym typeface="Arial"/>
              </a:rPr>
              <a:t>A</a:t>
            </a:r>
          </a:p>
        </p:txBody>
      </p:sp>
      <p:sp>
        <p:nvSpPr>
          <p:cNvPr id="42" name="AutoShape 51"/>
          <p:cNvSpPr>
            <a:spLocks noChangeArrowheads="1"/>
          </p:cNvSpPr>
          <p:nvPr/>
        </p:nvSpPr>
        <p:spPr bwMode="auto">
          <a:xfrm>
            <a:off x="3449638" y="4362450"/>
            <a:ext cx="4856162" cy="793750"/>
          </a:xfrm>
          <a:prstGeom prst="roundRect">
            <a:avLst>
              <a:gd name="adj" fmla="val 16667"/>
            </a:avLst>
          </a:prstGeom>
          <a:solidFill>
            <a:srgbClr val="7030A0"/>
          </a:solidFill>
          <a:ln>
            <a:noFill/>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imes New Roman" pitchFamily="18" charset="0"/>
                <a:ea typeface="+mn-ea"/>
                <a:cs typeface="Arial"/>
                <a:sym typeface="Arial"/>
              </a:rPr>
              <a:t>Mỗi lớp có ba hàng</a:t>
            </a:r>
            <a:endParaRPr kumimoji="0" lang="en-US" altLang="en-US" sz="4000" b="1" i="0" u="none" strike="noStrike" kern="1200" cap="none" spc="0" normalizeH="0" baseline="0" noProof="0" dirty="0">
              <a:ln>
                <a:noFill/>
              </a:ln>
              <a:solidFill>
                <a:prstClr val="white"/>
              </a:solidFill>
              <a:effectLst/>
              <a:uLnTx/>
              <a:uFillTx/>
              <a:latin typeface="Times New Roman" pitchFamily="18" charset="0"/>
              <a:ea typeface="+mn-ea"/>
              <a:cs typeface="Arial"/>
              <a:sym typeface="Arial"/>
            </a:endParaRPr>
          </a:p>
        </p:txBody>
      </p:sp>
      <p:pic>
        <p:nvPicPr>
          <p:cNvPr id="43" name="Picture 37" descr="Blue_chapterlist"/>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671639" y="4757739"/>
            <a:ext cx="593725" cy="350837"/>
          </a:xfrm>
          <a:prstGeom prst="rect">
            <a:avLst/>
          </a:prstGeom>
          <a:noFill/>
          <a:ln>
            <a:noFill/>
          </a:ln>
          <a:effectLst>
            <a:outerShdw dist="107763" dir="18900000" algn="ctr" rotWithShape="0">
              <a:srgbClr val="808080">
                <a:alpha val="50000"/>
              </a:srgbClr>
            </a:outerShdw>
          </a:effectLst>
        </p:spPr>
      </p:pic>
      <p:pic>
        <p:nvPicPr>
          <p:cNvPr id="44" name="Picture 39" descr="Classicmode"/>
          <p:cNvPicPr>
            <a:picLocks noChangeAspect="1" noChangeArrowheads="1"/>
          </p:cNvPicPr>
          <p:nvPr/>
        </p:nvPicPr>
        <p:blipFill>
          <a:blip r:embed="rId8">
            <a:clrChange>
              <a:clrFrom>
                <a:srgbClr val="2C2761"/>
              </a:clrFrom>
              <a:clrTo>
                <a:srgbClr val="2C2761">
                  <a:alpha val="0"/>
                </a:srgbClr>
              </a:clrTo>
            </a:clrChange>
          </a:blip>
          <a:srcRect/>
          <a:stretch>
            <a:fillRect/>
          </a:stretch>
        </p:blipFill>
        <p:spPr bwMode="auto">
          <a:xfrm>
            <a:off x="2079625" y="4441825"/>
            <a:ext cx="1500188" cy="801688"/>
          </a:xfrm>
          <a:prstGeom prst="rect">
            <a:avLst/>
          </a:prstGeom>
          <a:noFill/>
          <a:ln>
            <a:noFill/>
          </a:ln>
          <a:effectLst>
            <a:outerShdw dist="107763" dir="18900000" algn="ctr" rotWithShape="0">
              <a:srgbClr val="808080">
                <a:alpha val="50000"/>
              </a:srgbClr>
            </a:outerShdw>
          </a:effectLst>
        </p:spPr>
      </p:pic>
      <p:sp>
        <p:nvSpPr>
          <p:cNvPr id="45" name="Oval 59">
            <a:hlinkHover r:id="" action="ppaction://noaction" highlightClick="1">
              <a:snd r:embed="rId9" name="cached_combo42.wav"/>
            </a:hlinkHover>
          </p:cNvPr>
          <p:cNvSpPr>
            <a:spLocks noChangeArrowheads="1"/>
          </p:cNvSpPr>
          <p:nvPr/>
        </p:nvSpPr>
        <p:spPr bwMode="auto">
          <a:xfrm>
            <a:off x="2133601" y="4572001"/>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46" name="WordArt 226"/>
          <p:cNvSpPr>
            <a:spLocks noChangeArrowheads="1" noChangeShapeType="1" noTextEdit="1"/>
          </p:cNvSpPr>
          <p:nvPr/>
        </p:nvSpPr>
        <p:spPr bwMode="auto">
          <a:xfrm>
            <a:off x="2362201" y="4648200"/>
            <a:ext cx="460375" cy="387350"/>
          </a:xfrm>
          <a:prstGeom prst="rect">
            <a:avLst/>
          </a:prstGeom>
        </p:spPr>
        <p:txBody>
          <a:bodyPr wrap="none" fromWordArt="1">
            <a:prstTxWarp prst="textInflate">
              <a:avLst>
                <a:gd name="adj" fmla="val 13634"/>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9525">
                  <a:solidFill>
                    <a:srgbClr val="FFFF00"/>
                  </a:solidFill>
                  <a:round/>
                  <a:headEnd/>
                  <a:tailEnd/>
                </a:ln>
                <a:solidFill>
                  <a:srgbClr val="FFFF00"/>
                </a:solidFill>
                <a:effectLst/>
                <a:uLnTx/>
                <a:uFillTx/>
                <a:latin typeface="Times New Roman" panose="02020603050405020304" pitchFamily="18" charset="0"/>
                <a:ea typeface="+mn-ea"/>
                <a:cs typeface="Times New Roman" panose="02020603050405020304" pitchFamily="18" charset="0"/>
                <a:sym typeface="Arial"/>
              </a:rPr>
              <a:t>B</a:t>
            </a:r>
          </a:p>
        </p:txBody>
      </p:sp>
      <p:sp>
        <p:nvSpPr>
          <p:cNvPr id="47" name="AutoShape 51"/>
          <p:cNvSpPr>
            <a:spLocks noChangeArrowheads="1"/>
          </p:cNvSpPr>
          <p:nvPr/>
        </p:nvSpPr>
        <p:spPr bwMode="auto">
          <a:xfrm>
            <a:off x="3449638" y="5638801"/>
            <a:ext cx="4856162" cy="893763"/>
          </a:xfrm>
          <a:prstGeom prst="roundRect">
            <a:avLst>
              <a:gd name="adj" fmla="val 16667"/>
            </a:avLst>
          </a:prstGeom>
          <a:solidFill>
            <a:srgbClr val="7030A0"/>
          </a:solidFill>
          <a:ln w="9525">
            <a:noFill/>
            <a:round/>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imes New Roman" pitchFamily="18" charset="0"/>
                <a:ea typeface="+mn-ea"/>
                <a:cs typeface="Arial"/>
                <a:sym typeface="Arial"/>
              </a:rPr>
              <a:t>Mỗi lớp có bốn hàng</a:t>
            </a:r>
            <a:endParaRPr kumimoji="0" lang="en-US" altLang="en-US" sz="4000" b="1" i="0" u="none" strike="noStrike" kern="1200" cap="none" spc="0" normalizeH="0" baseline="0" noProof="0" dirty="0">
              <a:ln>
                <a:noFill/>
              </a:ln>
              <a:solidFill>
                <a:prstClr val="white"/>
              </a:solidFill>
              <a:effectLst/>
              <a:uLnTx/>
              <a:uFillTx/>
              <a:latin typeface="Times New Roman" pitchFamily="18" charset="0"/>
              <a:ea typeface="+mn-ea"/>
              <a:cs typeface="Arial"/>
              <a:sym typeface="Arial"/>
            </a:endParaRPr>
          </a:p>
        </p:txBody>
      </p:sp>
      <p:pic>
        <p:nvPicPr>
          <p:cNvPr id="48" name="Picture 37" descr="Blue_chapterlist"/>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671639" y="5953125"/>
            <a:ext cx="593725" cy="350838"/>
          </a:xfrm>
          <a:prstGeom prst="rect">
            <a:avLst/>
          </a:prstGeom>
          <a:noFill/>
          <a:ln>
            <a:noFill/>
          </a:ln>
          <a:effectLst>
            <a:outerShdw dist="107763" dir="18900000" algn="ctr" rotWithShape="0">
              <a:srgbClr val="808080">
                <a:alpha val="50000"/>
              </a:srgbClr>
            </a:outerShdw>
          </a:effectLst>
        </p:spPr>
      </p:pic>
      <p:pic>
        <p:nvPicPr>
          <p:cNvPr id="49" name="Picture 39" descr="Classicmode"/>
          <p:cNvPicPr>
            <a:picLocks noChangeAspect="1" noChangeArrowheads="1"/>
          </p:cNvPicPr>
          <p:nvPr/>
        </p:nvPicPr>
        <p:blipFill>
          <a:blip r:embed="rId8">
            <a:clrChange>
              <a:clrFrom>
                <a:srgbClr val="2C2761"/>
              </a:clrFrom>
              <a:clrTo>
                <a:srgbClr val="2C2761">
                  <a:alpha val="0"/>
                </a:srgbClr>
              </a:clrTo>
            </a:clrChange>
          </a:blip>
          <a:srcRect/>
          <a:stretch>
            <a:fillRect/>
          </a:stretch>
        </p:blipFill>
        <p:spPr bwMode="auto">
          <a:xfrm>
            <a:off x="2052639" y="5730875"/>
            <a:ext cx="1500187" cy="801688"/>
          </a:xfrm>
          <a:prstGeom prst="rect">
            <a:avLst/>
          </a:prstGeom>
          <a:noFill/>
          <a:ln>
            <a:noFill/>
          </a:ln>
          <a:effectLst>
            <a:outerShdw dist="107763" dir="18900000" algn="ctr" rotWithShape="0">
              <a:srgbClr val="808080">
                <a:alpha val="50000"/>
              </a:srgbClr>
            </a:outerShdw>
          </a:effectLst>
        </p:spPr>
      </p:pic>
      <p:sp>
        <p:nvSpPr>
          <p:cNvPr id="50" name="Oval 59">
            <a:hlinkHover r:id="" action="ppaction://noaction" highlightClick="1">
              <a:snd r:embed="rId9" name="cached_combo42.wav"/>
            </a:hlinkHover>
          </p:cNvPr>
          <p:cNvSpPr>
            <a:spLocks noChangeArrowheads="1"/>
          </p:cNvSpPr>
          <p:nvPr/>
        </p:nvSpPr>
        <p:spPr bwMode="auto">
          <a:xfrm>
            <a:off x="2133601" y="5791201"/>
            <a:ext cx="817563"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51" name="WordArt 226"/>
          <p:cNvSpPr>
            <a:spLocks noChangeArrowheads="1" noChangeShapeType="1" noTextEdit="1"/>
          </p:cNvSpPr>
          <p:nvPr/>
        </p:nvSpPr>
        <p:spPr bwMode="auto">
          <a:xfrm>
            <a:off x="2362201" y="5943600"/>
            <a:ext cx="460375" cy="387350"/>
          </a:xfrm>
          <a:prstGeom prst="rect">
            <a:avLst/>
          </a:prstGeom>
        </p:spPr>
        <p:txBody>
          <a:bodyPr wrap="none" fromWordArt="1">
            <a:prstTxWarp prst="textInflate">
              <a:avLst>
                <a:gd name="adj" fmla="val 13634"/>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9525">
                  <a:solidFill>
                    <a:srgbClr val="FFFF00"/>
                  </a:solidFill>
                  <a:round/>
                  <a:headEnd/>
                  <a:tailEnd/>
                </a:ln>
                <a:solidFill>
                  <a:srgbClr val="FFFF00"/>
                </a:solidFill>
                <a:effectLst/>
                <a:uLnTx/>
                <a:uFillTx/>
                <a:latin typeface=".VnTimeH"/>
                <a:ea typeface="+mn-ea"/>
                <a:cs typeface="Arial"/>
                <a:sym typeface="Arial"/>
              </a:rPr>
              <a:t>c</a:t>
            </a:r>
          </a:p>
        </p:txBody>
      </p:sp>
      <p:sp>
        <p:nvSpPr>
          <p:cNvPr id="57" name="AutoShape 27"/>
          <p:cNvSpPr>
            <a:spLocks noChangeArrowheads="1"/>
          </p:cNvSpPr>
          <p:nvPr/>
        </p:nvSpPr>
        <p:spPr bwMode="auto">
          <a:xfrm>
            <a:off x="1581150" y="990600"/>
            <a:ext cx="1543050" cy="1358900"/>
          </a:xfrm>
          <a:prstGeom prst="sun">
            <a:avLst>
              <a:gd name="adj" fmla="val 19880"/>
            </a:avLst>
          </a:prstGeom>
          <a:gradFill rotWithShape="1">
            <a:gsLst>
              <a:gs pos="0">
                <a:srgbClr val="FF0066"/>
              </a:gs>
              <a:gs pos="100000">
                <a:srgbClr val="E9EE10"/>
              </a:gs>
            </a:gsLst>
            <a:path path="rect">
              <a:fillToRect l="50000" t="50000" r="50000" b="50000"/>
            </a:path>
          </a:gradFill>
          <a:ln w="9525">
            <a:solidFill>
              <a:schemeClr val="tx1"/>
            </a:solidFill>
            <a:miter lim="800000"/>
            <a:headEnd/>
            <a:tailEnd/>
          </a:ln>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Arial"/>
              <a:sym typeface="Arial"/>
            </a:endParaRPr>
          </a:p>
        </p:txBody>
      </p:sp>
      <p:sp>
        <p:nvSpPr>
          <p:cNvPr id="58" name="WordArt 28"/>
          <p:cNvSpPr>
            <a:spLocks noChangeArrowheads="1" noChangeShapeType="1" noTextEdit="1"/>
          </p:cNvSpPr>
          <p:nvPr/>
        </p:nvSpPr>
        <p:spPr bwMode="auto">
          <a:xfrm>
            <a:off x="1962150" y="1357313"/>
            <a:ext cx="685800" cy="60960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1" i="0" u="none" strike="noStrike" kern="10" cap="none" spc="0" normalizeH="0" baseline="0" noProof="0" dirty="0" err="1">
                <a:ln w="19050">
                  <a:solidFill>
                    <a:srgbClr val="FFFF00"/>
                  </a:solidFill>
                  <a:round/>
                  <a:headEnd/>
                  <a:tailEnd/>
                </a:ln>
                <a:solidFill>
                  <a:srgbClr val="FFFF00"/>
                </a:solidFill>
                <a:effectLst>
                  <a:outerShdw dist="35921" dir="2700000" algn="ctr" rotWithShape="0">
                    <a:srgbClr val="990000"/>
                  </a:outerShdw>
                </a:effectLst>
                <a:uLnTx/>
                <a:uFillTx/>
                <a:latin typeface="Times New Roman" panose="02020603050405020304" pitchFamily="18" charset="0"/>
                <a:ea typeface="+mn-ea"/>
                <a:cs typeface="Times New Roman" panose="02020603050405020304" pitchFamily="18" charset="0"/>
                <a:sym typeface="Arial"/>
              </a:rPr>
              <a:t>Câu</a:t>
            </a:r>
            <a:r>
              <a:rPr kumimoji="0" lang="en-US" sz="3600" b="1" i="0" u="none" strike="noStrike" kern="10" cap="none" spc="0" normalizeH="0" baseline="0" noProof="0" dirty="0">
                <a:ln w="19050">
                  <a:solidFill>
                    <a:srgbClr val="FFFF00"/>
                  </a:solidFill>
                  <a:round/>
                  <a:headEnd/>
                  <a:tailEnd/>
                </a:ln>
                <a:solidFill>
                  <a:srgbClr val="FFFF00"/>
                </a:solidFill>
                <a:effectLst>
                  <a:outerShdw dist="35921" dir="2700000" algn="ctr" rotWithShape="0">
                    <a:srgbClr val="990000"/>
                  </a:outerShdw>
                </a:effectLst>
                <a:uLnTx/>
                <a:uFillTx/>
                <a:latin typeface="Times New Roman" panose="02020603050405020304" pitchFamily="18" charset="0"/>
                <a:ea typeface="+mn-ea"/>
                <a:cs typeface="Times New Roman" panose="02020603050405020304" pitchFamily="18" charset="0"/>
                <a:sym typeface="Arial"/>
              </a:rPr>
              <a:t> 1</a:t>
            </a:r>
          </a:p>
        </p:txBody>
      </p:sp>
      <p:sp>
        <p:nvSpPr>
          <p:cNvPr id="10261" name="WordArt 30"/>
          <p:cNvSpPr>
            <a:spLocks noChangeArrowheads="1" noChangeShapeType="1" noTextEdit="1"/>
          </p:cNvSpPr>
          <p:nvPr/>
        </p:nvSpPr>
        <p:spPr bwMode="auto">
          <a:xfrm>
            <a:off x="3200401" y="0"/>
            <a:ext cx="5973763" cy="76200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uLnTx/>
                <a:uFillTx/>
                <a:latin typeface="Times New Roman" panose="02020603050405020304" pitchFamily="18" charset="0"/>
                <a:ea typeface="+mn-ea"/>
                <a:cs typeface="Times New Roman" panose="02020603050405020304" pitchFamily="18" charset="0"/>
                <a:sym typeface="Arial"/>
              </a:rPr>
              <a:t>Rung </a:t>
            </a:r>
            <a:r>
              <a:rPr kumimoji="0" lang="en-US" sz="3600" b="0" i="0" u="none" strike="noStrike" kern="10" cap="none" spc="0" normalizeH="0" baseline="0" noProof="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uLnTx/>
                <a:uFillTx/>
                <a:latin typeface="Times New Roman" panose="02020603050405020304" pitchFamily="18" charset="0"/>
                <a:ea typeface="+mn-ea"/>
                <a:cs typeface="Times New Roman" panose="02020603050405020304" pitchFamily="18" charset="0"/>
                <a:sym typeface="Arial"/>
              </a:rPr>
              <a:t>chuông</a:t>
            </a:r>
            <a:r>
              <a:rPr kumimoji="0" lang="en-US" sz="3600" b="0" i="0" u="none" strike="noStrike" kern="10" cap="none" spc="0" normalizeH="0" baseline="0" noProof="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uLnTx/>
                <a:uFillTx/>
                <a:latin typeface="Times New Roman" panose="02020603050405020304" pitchFamily="18" charset="0"/>
                <a:ea typeface="+mn-ea"/>
                <a:cs typeface="Times New Roman" panose="02020603050405020304" pitchFamily="18" charset="0"/>
                <a:sym typeface="Arial"/>
              </a:rPr>
              <a:t> </a:t>
            </a:r>
            <a:r>
              <a:rPr kumimoji="0" lang="en-US" sz="3600" b="0" i="0" u="none" strike="noStrike" kern="10" cap="none" spc="0" normalizeH="0" baseline="0" noProof="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uLnTx/>
                <a:uFillTx/>
                <a:latin typeface="Times New Roman" panose="02020603050405020304" pitchFamily="18" charset="0"/>
                <a:ea typeface="+mn-ea"/>
                <a:cs typeface="Times New Roman" panose="02020603050405020304" pitchFamily="18" charset="0"/>
                <a:sym typeface="Arial"/>
              </a:rPr>
              <a:t>vàng</a:t>
            </a:r>
            <a:endParaRPr kumimoji="0" lang="en-US" sz="3600" b="0" i="0" u="none" strike="noStrike" kern="10" cap="none" spc="0" normalizeH="0" baseline="0" noProof="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uLnTx/>
              <a:uFillTx/>
              <a:latin typeface="Times New Roman" panose="02020603050405020304" pitchFamily="18" charset="0"/>
              <a:ea typeface="+mn-ea"/>
              <a:cs typeface="Times New Roman" panose="02020603050405020304" pitchFamily="18" charset="0"/>
              <a:sym typeface="Arial"/>
            </a:endParaRPr>
          </a:p>
        </p:txBody>
      </p:sp>
      <p:pic>
        <p:nvPicPr>
          <p:cNvPr id="10262" name="Picture 32" descr="Bellcoll">
            <a:hlinkClick r:id="" action="ppaction://hlinkshowjump?jump=firstslide"/>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471612" y="-228600"/>
            <a:ext cx="165258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WordArt 34"/>
          <p:cNvSpPr>
            <a:spLocks noChangeArrowheads="1" noChangeShapeType="1" noTextEdit="1"/>
          </p:cNvSpPr>
          <p:nvPr/>
        </p:nvSpPr>
        <p:spPr bwMode="auto">
          <a:xfrm>
            <a:off x="9296400" y="28956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1</a:t>
            </a:r>
          </a:p>
        </p:txBody>
      </p:sp>
      <p:sp>
        <p:nvSpPr>
          <p:cNvPr id="65" name="WordArt 35"/>
          <p:cNvSpPr>
            <a:spLocks noChangeArrowheads="1" noChangeShapeType="1" noTextEdit="1"/>
          </p:cNvSpPr>
          <p:nvPr/>
        </p:nvSpPr>
        <p:spPr bwMode="auto">
          <a:xfrm>
            <a:off x="9296400" y="28956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2</a:t>
            </a:r>
          </a:p>
        </p:txBody>
      </p:sp>
      <p:sp>
        <p:nvSpPr>
          <p:cNvPr id="66" name="WordArt 36"/>
          <p:cNvSpPr>
            <a:spLocks noChangeArrowheads="1" noChangeShapeType="1" noTextEdit="1"/>
          </p:cNvSpPr>
          <p:nvPr/>
        </p:nvSpPr>
        <p:spPr bwMode="auto">
          <a:xfrm>
            <a:off x="9296400" y="28956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3</a:t>
            </a:r>
          </a:p>
        </p:txBody>
      </p:sp>
      <p:sp>
        <p:nvSpPr>
          <p:cNvPr id="67" name="WordArt 37"/>
          <p:cNvSpPr>
            <a:spLocks noChangeArrowheads="1" noChangeShapeType="1" noTextEdit="1"/>
          </p:cNvSpPr>
          <p:nvPr/>
        </p:nvSpPr>
        <p:spPr bwMode="auto">
          <a:xfrm>
            <a:off x="9305925" y="28956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4</a:t>
            </a:r>
          </a:p>
        </p:txBody>
      </p:sp>
      <p:sp>
        <p:nvSpPr>
          <p:cNvPr id="68" name="WordArt 38"/>
          <p:cNvSpPr>
            <a:spLocks noChangeArrowheads="1" noChangeShapeType="1" noTextEdit="1"/>
          </p:cNvSpPr>
          <p:nvPr/>
        </p:nvSpPr>
        <p:spPr bwMode="auto">
          <a:xfrm>
            <a:off x="9315450" y="28956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5</a:t>
            </a:r>
          </a:p>
        </p:txBody>
      </p:sp>
      <p:grpSp>
        <p:nvGrpSpPr>
          <p:cNvPr id="3" name="Group 49"/>
          <p:cNvGrpSpPr>
            <a:grpSpLocks/>
          </p:cNvGrpSpPr>
          <p:nvPr/>
        </p:nvGrpSpPr>
        <p:grpSpPr bwMode="auto">
          <a:xfrm>
            <a:off x="8763000" y="4343401"/>
            <a:ext cx="1752600" cy="1179513"/>
            <a:chOff x="4320" y="2928"/>
            <a:chExt cx="1104" cy="1104"/>
          </a:xfrm>
        </p:grpSpPr>
        <p:sp>
          <p:nvSpPr>
            <p:cNvPr id="10275" name="AutoShape 50"/>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endParaRPr kumimoji="0" lang="en-US" altLang="en-US" sz="6000" b="1" i="0" u="none" strike="noStrike" kern="1200" cap="none" spc="0" normalizeH="0" baseline="0" noProof="0">
                <a:ln>
                  <a:noFill/>
                </a:ln>
                <a:solidFill>
                  <a:srgbClr val="FF0066"/>
                </a:solidFill>
                <a:effectLst/>
                <a:uLnTx/>
                <a:uFillTx/>
                <a:latin typeface=".VnHelvetInsH"/>
                <a:ea typeface="+mn-ea"/>
                <a:cs typeface="Arial"/>
                <a:sym typeface="Arial"/>
              </a:endParaRPr>
            </a:p>
          </p:txBody>
        </p:sp>
        <p:sp>
          <p:nvSpPr>
            <p:cNvPr id="10276" name="WordArt 51"/>
            <p:cNvSpPr>
              <a:spLocks noChangeArrowheads="1" noChangeShapeType="1" noTextEdit="1"/>
            </p:cNvSpPr>
            <p:nvPr/>
          </p:nvSpPr>
          <p:spPr bwMode="auto">
            <a:xfrm>
              <a:off x="4581" y="3142"/>
              <a:ext cx="672" cy="576"/>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9525">
                    <a:solidFill>
                      <a:srgbClr val="000000"/>
                    </a:solidFill>
                    <a:round/>
                    <a:headEnd/>
                    <a:tailEnd/>
                  </a:ln>
                  <a:solidFill>
                    <a:srgbClr val="000000"/>
                  </a:solidFill>
                  <a:effectLst/>
                  <a:uLnTx/>
                  <a:uFillTx/>
                  <a:latin typeface="Times New Roman" panose="02020603050405020304" pitchFamily="18" charset="0"/>
                  <a:ea typeface="+mn-ea"/>
                  <a:cs typeface="Times New Roman" panose="02020603050405020304" pitchFamily="18" charset="0"/>
                  <a:sym typeface="Arial"/>
                </a:rPr>
                <a:t>Hết giờ</a:t>
              </a:r>
            </a:p>
          </p:txBody>
        </p:sp>
      </p:grpSp>
      <p:pic>
        <p:nvPicPr>
          <p:cNvPr id="10274" name="Picture 29" descr="Picture1"/>
          <p:cNvPicPr>
            <a:picLocks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538288" y="720726"/>
            <a:ext cx="9144000"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1105663"/>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par>
                                <p:cTn id="10" presetID="53" presetClass="entr" presetSubtype="0" fill="hold" nodeType="withEffect">
                                  <p:stCondLst>
                                    <p:cond delay="0"/>
                                  </p:stCondLst>
                                  <p:childTnLst>
                                    <p:set>
                                      <p:cBhvr>
                                        <p:cTn id="11" dur="1" fill="hold">
                                          <p:stCondLst>
                                            <p:cond delay="0"/>
                                          </p:stCondLst>
                                        </p:cTn>
                                        <p:tgtEl>
                                          <p:spTgt spid="58"/>
                                        </p:tgtEl>
                                        <p:attrNameLst>
                                          <p:attrName>style.visibility</p:attrName>
                                        </p:attrNameLst>
                                      </p:cBhvr>
                                      <p:to>
                                        <p:strVal val="visible"/>
                                      </p:to>
                                    </p:set>
                                    <p:anim calcmode="lin" valueType="num">
                                      <p:cBhvr>
                                        <p:cTn id="12" dur="500" fill="hold"/>
                                        <p:tgtEl>
                                          <p:spTgt spid="58"/>
                                        </p:tgtEl>
                                        <p:attrNameLst>
                                          <p:attrName>ppt_w</p:attrName>
                                        </p:attrNameLst>
                                      </p:cBhvr>
                                      <p:tavLst>
                                        <p:tav tm="0">
                                          <p:val>
                                            <p:fltVal val="0"/>
                                          </p:val>
                                        </p:tav>
                                        <p:tav tm="100000">
                                          <p:val>
                                            <p:strVal val="#ppt_w"/>
                                          </p:val>
                                        </p:tav>
                                      </p:tavLst>
                                    </p:anim>
                                    <p:anim calcmode="lin" valueType="num">
                                      <p:cBhvr>
                                        <p:cTn id="13" dur="500" fill="hold"/>
                                        <p:tgtEl>
                                          <p:spTgt spid="58"/>
                                        </p:tgtEl>
                                        <p:attrNameLst>
                                          <p:attrName>ppt_h</p:attrName>
                                        </p:attrNameLst>
                                      </p:cBhvr>
                                      <p:tavLst>
                                        <p:tav tm="0">
                                          <p:val>
                                            <p:fltVal val="0"/>
                                          </p:val>
                                        </p:tav>
                                        <p:tav tm="100000">
                                          <p:val>
                                            <p:strVal val="#ppt_h"/>
                                          </p:val>
                                        </p:tav>
                                      </p:tavLst>
                                    </p:anim>
                                    <p:animEffect transition="in" filter="fade">
                                      <p:cBhvr>
                                        <p:cTn id="14" dur="500"/>
                                        <p:tgtEl>
                                          <p:spTgt spid="58"/>
                                        </p:tgtEl>
                                      </p:cBhvr>
                                    </p:animEffect>
                                  </p:childTnLst>
                                </p:cTn>
                              </p:par>
                              <p:par>
                                <p:cTn id="15" presetID="8" presetClass="emph" presetSubtype="0" repeatCount="indefinite" fill="hold" grpId="1" nodeType="withEffect">
                                  <p:stCondLst>
                                    <p:cond delay="0"/>
                                  </p:stCondLst>
                                  <p:childTnLst>
                                    <p:animRot by="21600000">
                                      <p:cBhvr>
                                        <p:cTn id="16" dur="2000" fill="hold"/>
                                        <p:tgtEl>
                                          <p:spTgt spid="57"/>
                                        </p:tgtEl>
                                        <p:attrNameLst>
                                          <p:attrName>r</p:attrName>
                                        </p:attrNameLst>
                                      </p:cBhvr>
                                    </p:animRot>
                                  </p:childTnLst>
                                </p:cTn>
                              </p:par>
                              <p:par>
                                <p:cTn id="17" presetID="2" presetClass="entr" presetSubtype="8" fill="hold" grpId="0" nodeType="withEffect">
                                  <p:stCondLst>
                                    <p:cond delay="50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1000" fill="hold"/>
                                        <p:tgtEl>
                                          <p:spTgt spid="31"/>
                                        </p:tgtEl>
                                        <p:attrNameLst>
                                          <p:attrName>ppt_x</p:attrName>
                                        </p:attrNameLst>
                                      </p:cBhvr>
                                      <p:tavLst>
                                        <p:tav tm="0">
                                          <p:val>
                                            <p:strVal val="0-#ppt_w/2"/>
                                          </p:val>
                                        </p:tav>
                                        <p:tav tm="100000">
                                          <p:val>
                                            <p:strVal val="#ppt_x"/>
                                          </p:val>
                                        </p:tav>
                                      </p:tavLst>
                                    </p:anim>
                                    <p:anim calcmode="lin" valueType="num">
                                      <p:cBhvr additive="base">
                                        <p:cTn id="20" dur="1000" fill="hold"/>
                                        <p:tgtEl>
                                          <p:spTgt spid="3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Jet Fighter 2-DVDH.wav"/>
                                        </p:tgtEl>
                                      </p:cMediaNode>
                                    </p:audio>
                                  </p:subTnLst>
                                </p:cTn>
                              </p:par>
                              <p:par>
                                <p:cTn id="21" presetID="5" presetClass="entr" presetSubtype="10" fill="hold" nodeType="withEffect">
                                  <p:stCondLst>
                                    <p:cond delay="2000"/>
                                  </p:stCondLst>
                                  <p:childTnLst>
                                    <p:set>
                                      <p:cBhvr>
                                        <p:cTn id="22" dur="1" fill="hold">
                                          <p:stCondLst>
                                            <p:cond delay="0"/>
                                          </p:stCondLst>
                                        </p:cTn>
                                        <p:tgtEl>
                                          <p:spTgt spid="38"/>
                                        </p:tgtEl>
                                        <p:attrNameLst>
                                          <p:attrName>style.visibility</p:attrName>
                                        </p:attrNameLst>
                                      </p:cBhvr>
                                      <p:to>
                                        <p:strVal val="visible"/>
                                      </p:to>
                                    </p:set>
                                    <p:animEffect transition="in" filter="checkerboard(across)">
                                      <p:cBhvr>
                                        <p:cTn id="23" dur="500"/>
                                        <p:tgtEl>
                                          <p:spTgt spid="38"/>
                                        </p:tgtEl>
                                      </p:cBhvr>
                                    </p:animEffect>
                                  </p:childTnLst>
                                </p:cTn>
                              </p:par>
                              <p:par>
                                <p:cTn id="24" presetID="5" presetClass="entr" presetSubtype="10" fill="hold" nodeType="withEffect">
                                  <p:stCondLst>
                                    <p:cond delay="2000"/>
                                  </p:stCondLst>
                                  <p:childTnLst>
                                    <p:set>
                                      <p:cBhvr>
                                        <p:cTn id="25" dur="1" fill="hold">
                                          <p:stCondLst>
                                            <p:cond delay="0"/>
                                          </p:stCondLst>
                                        </p:cTn>
                                        <p:tgtEl>
                                          <p:spTgt spid="39"/>
                                        </p:tgtEl>
                                        <p:attrNameLst>
                                          <p:attrName>style.visibility</p:attrName>
                                        </p:attrNameLst>
                                      </p:cBhvr>
                                      <p:to>
                                        <p:strVal val="visible"/>
                                      </p:to>
                                    </p:set>
                                    <p:animEffect transition="in" filter="checkerboard(across)">
                                      <p:cBhvr>
                                        <p:cTn id="26" dur="500"/>
                                        <p:tgtEl>
                                          <p:spTgt spid="39"/>
                                        </p:tgtEl>
                                      </p:cBhvr>
                                    </p:animEffect>
                                  </p:childTnLst>
                                  <p:subTnLst>
                                    <p:audio>
                                      <p:cMediaNode>
                                        <p:cTn display="0" masterRel="sameClick">
                                          <p:stCondLst>
                                            <p:cond evt="begin" delay="0">
                                              <p:tn val="24"/>
                                            </p:cond>
                                          </p:stCondLst>
                                          <p:endCondLst>
                                            <p:cond evt="onStopAudio" delay="0">
                                              <p:tgtEl>
                                                <p:sldTgt/>
                                              </p:tgtEl>
                                            </p:cond>
                                          </p:endCondLst>
                                        </p:cTn>
                                        <p:tgtEl>
                                          <p:sndTgt r:embed="rId3" name="Chimes 3-CL (2).wav"/>
                                        </p:tgtEl>
                                      </p:cMediaNode>
                                    </p:audio>
                                  </p:subTnLst>
                                </p:cTn>
                              </p:par>
                              <p:par>
                                <p:cTn id="27" presetID="5" presetClass="entr" presetSubtype="10" fill="hold" grpId="0" nodeType="withEffect">
                                  <p:stCondLst>
                                    <p:cond delay="2000"/>
                                  </p:stCondLst>
                                  <p:childTnLst>
                                    <p:set>
                                      <p:cBhvr>
                                        <p:cTn id="28" dur="1" fill="hold">
                                          <p:stCondLst>
                                            <p:cond delay="0"/>
                                          </p:stCondLst>
                                        </p:cTn>
                                        <p:tgtEl>
                                          <p:spTgt spid="40"/>
                                        </p:tgtEl>
                                        <p:attrNameLst>
                                          <p:attrName>style.visibility</p:attrName>
                                        </p:attrNameLst>
                                      </p:cBhvr>
                                      <p:to>
                                        <p:strVal val="visible"/>
                                      </p:to>
                                    </p:set>
                                    <p:animEffect transition="in" filter="checkerboard(across)">
                                      <p:cBhvr>
                                        <p:cTn id="29" dur="500"/>
                                        <p:tgtEl>
                                          <p:spTgt spid="40"/>
                                        </p:tgtEl>
                                      </p:cBhvr>
                                    </p:animEffect>
                                  </p:childTnLst>
                                </p:cTn>
                              </p:par>
                              <p:par>
                                <p:cTn id="30" presetID="5" presetClass="entr" presetSubtype="10" fill="hold" nodeType="withEffect">
                                  <p:stCondLst>
                                    <p:cond delay="2000"/>
                                  </p:stCondLst>
                                  <p:childTnLst>
                                    <p:set>
                                      <p:cBhvr>
                                        <p:cTn id="31" dur="1" fill="hold">
                                          <p:stCondLst>
                                            <p:cond delay="0"/>
                                          </p:stCondLst>
                                        </p:cTn>
                                        <p:tgtEl>
                                          <p:spTgt spid="41"/>
                                        </p:tgtEl>
                                        <p:attrNameLst>
                                          <p:attrName>style.visibility</p:attrName>
                                        </p:attrNameLst>
                                      </p:cBhvr>
                                      <p:to>
                                        <p:strVal val="visible"/>
                                      </p:to>
                                    </p:set>
                                    <p:animEffect transition="in" filter="checkerboard(across)">
                                      <p:cBhvr>
                                        <p:cTn id="32" dur="500"/>
                                        <p:tgtEl>
                                          <p:spTgt spid="41"/>
                                        </p:tgtEl>
                                      </p:cBhvr>
                                    </p:animEffect>
                                  </p:childTnLst>
                                </p:cTn>
                              </p:par>
                              <p:par>
                                <p:cTn id="33" presetID="22" presetClass="entr" presetSubtype="8" fill="hold" nodeType="withEffect">
                                  <p:stCondLst>
                                    <p:cond delay="2000"/>
                                  </p:stCondLst>
                                  <p:iterate type="lt">
                                    <p:tmPct val="0"/>
                                  </p:iterate>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par>
                                <p:cTn id="36" presetID="5" presetClass="entr" presetSubtype="10" fill="hold" nodeType="withEffect">
                                  <p:stCondLst>
                                    <p:cond delay="3000"/>
                                  </p:stCondLst>
                                  <p:childTnLst>
                                    <p:set>
                                      <p:cBhvr>
                                        <p:cTn id="37" dur="1" fill="hold">
                                          <p:stCondLst>
                                            <p:cond delay="0"/>
                                          </p:stCondLst>
                                        </p:cTn>
                                        <p:tgtEl>
                                          <p:spTgt spid="43"/>
                                        </p:tgtEl>
                                        <p:attrNameLst>
                                          <p:attrName>style.visibility</p:attrName>
                                        </p:attrNameLst>
                                      </p:cBhvr>
                                      <p:to>
                                        <p:strVal val="visible"/>
                                      </p:to>
                                    </p:set>
                                    <p:animEffect transition="in" filter="checkerboard(across)">
                                      <p:cBhvr>
                                        <p:cTn id="38" dur="500"/>
                                        <p:tgtEl>
                                          <p:spTgt spid="43"/>
                                        </p:tgtEl>
                                      </p:cBhvr>
                                    </p:animEffect>
                                  </p:childTnLst>
                                </p:cTn>
                              </p:par>
                              <p:par>
                                <p:cTn id="39" presetID="5" presetClass="entr" presetSubtype="10" fill="hold" nodeType="withEffect">
                                  <p:stCondLst>
                                    <p:cond delay="3000"/>
                                  </p:stCondLst>
                                  <p:childTnLst>
                                    <p:set>
                                      <p:cBhvr>
                                        <p:cTn id="40" dur="1" fill="hold">
                                          <p:stCondLst>
                                            <p:cond delay="0"/>
                                          </p:stCondLst>
                                        </p:cTn>
                                        <p:tgtEl>
                                          <p:spTgt spid="44"/>
                                        </p:tgtEl>
                                        <p:attrNameLst>
                                          <p:attrName>style.visibility</p:attrName>
                                        </p:attrNameLst>
                                      </p:cBhvr>
                                      <p:to>
                                        <p:strVal val="visible"/>
                                      </p:to>
                                    </p:set>
                                    <p:animEffect transition="in" filter="checkerboard(across)">
                                      <p:cBhvr>
                                        <p:cTn id="41" dur="500"/>
                                        <p:tgtEl>
                                          <p:spTgt spid="44"/>
                                        </p:tgtEl>
                                      </p:cBhvr>
                                    </p:animEffect>
                                  </p:childTnLst>
                                  <p:subTnLst>
                                    <p:audio>
                                      <p:cMediaNode>
                                        <p:cTn display="0" masterRel="sameClick">
                                          <p:stCondLst>
                                            <p:cond evt="begin" delay="0">
                                              <p:tn val="39"/>
                                            </p:cond>
                                          </p:stCondLst>
                                          <p:endCondLst>
                                            <p:cond evt="onStopAudio" delay="0">
                                              <p:tgtEl>
                                                <p:sldTgt/>
                                              </p:tgtEl>
                                            </p:cond>
                                          </p:endCondLst>
                                        </p:cTn>
                                        <p:tgtEl>
                                          <p:sndTgt r:embed="rId3" name="Chimes 3-CL (2).wav"/>
                                        </p:tgtEl>
                                      </p:cMediaNode>
                                    </p:audio>
                                  </p:subTnLst>
                                </p:cTn>
                              </p:par>
                              <p:par>
                                <p:cTn id="42" presetID="5" presetClass="entr" presetSubtype="10" fill="hold" grpId="0" nodeType="withEffect">
                                  <p:stCondLst>
                                    <p:cond delay="3000"/>
                                  </p:stCondLst>
                                  <p:childTnLst>
                                    <p:set>
                                      <p:cBhvr>
                                        <p:cTn id="43" dur="1" fill="hold">
                                          <p:stCondLst>
                                            <p:cond delay="0"/>
                                          </p:stCondLst>
                                        </p:cTn>
                                        <p:tgtEl>
                                          <p:spTgt spid="45"/>
                                        </p:tgtEl>
                                        <p:attrNameLst>
                                          <p:attrName>style.visibility</p:attrName>
                                        </p:attrNameLst>
                                      </p:cBhvr>
                                      <p:to>
                                        <p:strVal val="visible"/>
                                      </p:to>
                                    </p:set>
                                    <p:animEffect transition="in" filter="checkerboard(across)">
                                      <p:cBhvr>
                                        <p:cTn id="44" dur="500"/>
                                        <p:tgtEl>
                                          <p:spTgt spid="45"/>
                                        </p:tgtEl>
                                      </p:cBhvr>
                                    </p:animEffect>
                                  </p:childTnLst>
                                </p:cTn>
                              </p:par>
                              <p:par>
                                <p:cTn id="45" presetID="5" presetClass="entr" presetSubtype="10" fill="hold" nodeType="withEffect">
                                  <p:stCondLst>
                                    <p:cond delay="3000"/>
                                  </p:stCondLst>
                                  <p:childTnLst>
                                    <p:set>
                                      <p:cBhvr>
                                        <p:cTn id="46" dur="1" fill="hold">
                                          <p:stCondLst>
                                            <p:cond delay="0"/>
                                          </p:stCondLst>
                                        </p:cTn>
                                        <p:tgtEl>
                                          <p:spTgt spid="46"/>
                                        </p:tgtEl>
                                        <p:attrNameLst>
                                          <p:attrName>style.visibility</p:attrName>
                                        </p:attrNameLst>
                                      </p:cBhvr>
                                      <p:to>
                                        <p:strVal val="visible"/>
                                      </p:to>
                                    </p:set>
                                    <p:animEffect transition="in" filter="checkerboard(across)">
                                      <p:cBhvr>
                                        <p:cTn id="47" dur="500"/>
                                        <p:tgtEl>
                                          <p:spTgt spid="46"/>
                                        </p:tgtEl>
                                      </p:cBhvr>
                                    </p:animEffect>
                                  </p:childTnLst>
                                </p:cTn>
                              </p:par>
                              <p:par>
                                <p:cTn id="48" presetID="22" presetClass="entr" presetSubtype="8" fill="hold" nodeType="withEffect">
                                  <p:stCondLst>
                                    <p:cond delay="3000"/>
                                  </p:stCondLst>
                                  <p:iterate type="lt">
                                    <p:tmPct val="0"/>
                                  </p:iterate>
                                  <p:childTnLst>
                                    <p:set>
                                      <p:cBhvr>
                                        <p:cTn id="49" dur="1" fill="hold">
                                          <p:stCondLst>
                                            <p:cond delay="0"/>
                                          </p:stCondLst>
                                        </p:cTn>
                                        <p:tgtEl>
                                          <p:spTgt spid="42"/>
                                        </p:tgtEl>
                                        <p:attrNameLst>
                                          <p:attrName>style.visibility</p:attrName>
                                        </p:attrNameLst>
                                      </p:cBhvr>
                                      <p:to>
                                        <p:strVal val="visible"/>
                                      </p:to>
                                    </p:set>
                                    <p:animEffect transition="in" filter="wipe(left)">
                                      <p:cBhvr>
                                        <p:cTn id="50" dur="500"/>
                                        <p:tgtEl>
                                          <p:spTgt spid="42"/>
                                        </p:tgtEl>
                                      </p:cBhvr>
                                    </p:animEffect>
                                  </p:childTnLst>
                                </p:cTn>
                              </p:par>
                              <p:par>
                                <p:cTn id="51" presetID="5" presetClass="entr" presetSubtype="10" fill="hold" nodeType="withEffect">
                                  <p:stCondLst>
                                    <p:cond delay="4000"/>
                                  </p:stCondLst>
                                  <p:childTnLst>
                                    <p:set>
                                      <p:cBhvr>
                                        <p:cTn id="52" dur="1" fill="hold">
                                          <p:stCondLst>
                                            <p:cond delay="0"/>
                                          </p:stCondLst>
                                        </p:cTn>
                                        <p:tgtEl>
                                          <p:spTgt spid="48"/>
                                        </p:tgtEl>
                                        <p:attrNameLst>
                                          <p:attrName>style.visibility</p:attrName>
                                        </p:attrNameLst>
                                      </p:cBhvr>
                                      <p:to>
                                        <p:strVal val="visible"/>
                                      </p:to>
                                    </p:set>
                                    <p:animEffect transition="in" filter="checkerboard(across)">
                                      <p:cBhvr>
                                        <p:cTn id="53" dur="500"/>
                                        <p:tgtEl>
                                          <p:spTgt spid="48"/>
                                        </p:tgtEl>
                                      </p:cBhvr>
                                    </p:animEffect>
                                  </p:childTnLst>
                                </p:cTn>
                              </p:par>
                              <p:par>
                                <p:cTn id="54" presetID="5" presetClass="entr" presetSubtype="10" fill="hold" nodeType="withEffect">
                                  <p:stCondLst>
                                    <p:cond delay="4000"/>
                                  </p:stCondLst>
                                  <p:childTnLst>
                                    <p:set>
                                      <p:cBhvr>
                                        <p:cTn id="55" dur="1" fill="hold">
                                          <p:stCondLst>
                                            <p:cond delay="0"/>
                                          </p:stCondLst>
                                        </p:cTn>
                                        <p:tgtEl>
                                          <p:spTgt spid="49"/>
                                        </p:tgtEl>
                                        <p:attrNameLst>
                                          <p:attrName>style.visibility</p:attrName>
                                        </p:attrNameLst>
                                      </p:cBhvr>
                                      <p:to>
                                        <p:strVal val="visible"/>
                                      </p:to>
                                    </p:set>
                                    <p:animEffect transition="in" filter="checkerboard(across)">
                                      <p:cBhvr>
                                        <p:cTn id="56" dur="500"/>
                                        <p:tgtEl>
                                          <p:spTgt spid="49"/>
                                        </p:tgtEl>
                                      </p:cBhvr>
                                    </p:animEffect>
                                  </p:childTnLst>
                                  <p:subTnLst>
                                    <p:audio>
                                      <p:cMediaNode>
                                        <p:cTn display="0" masterRel="sameClick">
                                          <p:stCondLst>
                                            <p:cond evt="begin" delay="0">
                                              <p:tn val="54"/>
                                            </p:cond>
                                          </p:stCondLst>
                                          <p:endCondLst>
                                            <p:cond evt="onStopAudio" delay="0">
                                              <p:tgtEl>
                                                <p:sldTgt/>
                                              </p:tgtEl>
                                            </p:cond>
                                          </p:endCondLst>
                                        </p:cTn>
                                        <p:tgtEl>
                                          <p:sndTgt r:embed="rId3" name="Chimes 3-CL (2).wav"/>
                                        </p:tgtEl>
                                      </p:cMediaNode>
                                    </p:audio>
                                  </p:subTnLst>
                                </p:cTn>
                              </p:par>
                              <p:par>
                                <p:cTn id="57" presetID="5" presetClass="entr" presetSubtype="10" fill="hold" grpId="0" nodeType="withEffect">
                                  <p:stCondLst>
                                    <p:cond delay="4000"/>
                                  </p:stCondLst>
                                  <p:childTnLst>
                                    <p:set>
                                      <p:cBhvr>
                                        <p:cTn id="58" dur="1" fill="hold">
                                          <p:stCondLst>
                                            <p:cond delay="0"/>
                                          </p:stCondLst>
                                        </p:cTn>
                                        <p:tgtEl>
                                          <p:spTgt spid="50"/>
                                        </p:tgtEl>
                                        <p:attrNameLst>
                                          <p:attrName>style.visibility</p:attrName>
                                        </p:attrNameLst>
                                      </p:cBhvr>
                                      <p:to>
                                        <p:strVal val="visible"/>
                                      </p:to>
                                    </p:set>
                                    <p:animEffect transition="in" filter="checkerboard(across)">
                                      <p:cBhvr>
                                        <p:cTn id="59" dur="500"/>
                                        <p:tgtEl>
                                          <p:spTgt spid="50"/>
                                        </p:tgtEl>
                                      </p:cBhvr>
                                    </p:animEffect>
                                  </p:childTnLst>
                                </p:cTn>
                              </p:par>
                              <p:par>
                                <p:cTn id="60" presetID="5" presetClass="entr" presetSubtype="10" fill="hold" nodeType="withEffect">
                                  <p:stCondLst>
                                    <p:cond delay="4000"/>
                                  </p:stCondLst>
                                  <p:childTnLst>
                                    <p:set>
                                      <p:cBhvr>
                                        <p:cTn id="61" dur="1" fill="hold">
                                          <p:stCondLst>
                                            <p:cond delay="0"/>
                                          </p:stCondLst>
                                        </p:cTn>
                                        <p:tgtEl>
                                          <p:spTgt spid="51"/>
                                        </p:tgtEl>
                                        <p:attrNameLst>
                                          <p:attrName>style.visibility</p:attrName>
                                        </p:attrNameLst>
                                      </p:cBhvr>
                                      <p:to>
                                        <p:strVal val="visible"/>
                                      </p:to>
                                    </p:set>
                                    <p:animEffect transition="in" filter="checkerboard(across)">
                                      <p:cBhvr>
                                        <p:cTn id="62" dur="500"/>
                                        <p:tgtEl>
                                          <p:spTgt spid="51"/>
                                        </p:tgtEl>
                                      </p:cBhvr>
                                    </p:animEffect>
                                  </p:childTnLst>
                                </p:cTn>
                              </p:par>
                              <p:par>
                                <p:cTn id="63" presetID="22" presetClass="entr" presetSubtype="8" fill="hold" nodeType="withEffect">
                                  <p:stCondLst>
                                    <p:cond delay="4000"/>
                                  </p:stCondLst>
                                  <p:childTnLst>
                                    <p:set>
                                      <p:cBhvr>
                                        <p:cTn id="64" dur="1" fill="hold">
                                          <p:stCondLst>
                                            <p:cond delay="0"/>
                                          </p:stCondLst>
                                        </p:cTn>
                                        <p:tgtEl>
                                          <p:spTgt spid="47"/>
                                        </p:tgtEl>
                                        <p:attrNameLst>
                                          <p:attrName>style.visibility</p:attrName>
                                        </p:attrNameLst>
                                      </p:cBhvr>
                                      <p:to>
                                        <p:strVal val="visible"/>
                                      </p:to>
                                    </p:set>
                                    <p:animEffect transition="in" filter="wipe(left)">
                                      <p:cBhvr>
                                        <p:cTn id="65" dur="500"/>
                                        <p:tgtEl>
                                          <p:spTgt spid="47"/>
                                        </p:tgtEl>
                                      </p:cBhvr>
                                    </p:animEffect>
                                  </p:childTnLst>
                                </p:cTn>
                              </p:par>
                            </p:childTnLst>
                          </p:cTn>
                        </p:par>
                      </p:childTnLst>
                    </p:cTn>
                  </p:par>
                  <p:par>
                    <p:cTn id="66" fill="hold">
                      <p:stCondLst>
                        <p:cond delay="indefinite"/>
                      </p:stCondLst>
                      <p:childTnLst>
                        <p:par>
                          <p:cTn id="67" fill="hold">
                            <p:stCondLst>
                              <p:cond delay="0"/>
                            </p:stCondLst>
                            <p:childTnLst>
                              <p:par>
                                <p:cTn id="68" presetID="9" presetClass="entr" presetSubtype="0" fill="hold" nodeType="clickEffect">
                                  <p:stCondLst>
                                    <p:cond delay="0"/>
                                  </p:stCondLst>
                                  <p:childTnLst>
                                    <p:set>
                                      <p:cBhvr>
                                        <p:cTn id="69" dur="1" fill="hold">
                                          <p:stCondLst>
                                            <p:cond delay="0"/>
                                          </p:stCondLst>
                                        </p:cTn>
                                        <p:tgtEl>
                                          <p:spTgt spid="68"/>
                                        </p:tgtEl>
                                        <p:attrNameLst>
                                          <p:attrName>style.visibility</p:attrName>
                                        </p:attrNameLst>
                                      </p:cBhvr>
                                      <p:to>
                                        <p:strVal val="visible"/>
                                      </p:to>
                                    </p:set>
                                    <p:animEffect transition="in" filter="dissolve">
                                      <p:cBhvr>
                                        <p:cTn id="70" dur="500"/>
                                        <p:tgtEl>
                                          <p:spTgt spid="68"/>
                                        </p:tgtEl>
                                      </p:cBhvr>
                                    </p:animEffect>
                                  </p:childTnLst>
                                  <p:subTnLst>
                                    <p:audio>
                                      <p:cMediaNode>
                                        <p:cTn display="0" masterRel="sameClick">
                                          <p:stCondLst>
                                            <p:cond evt="begin" delay="0">
                                              <p:tn val="68"/>
                                            </p:cond>
                                          </p:stCondLst>
                                          <p:endCondLst>
                                            <p:cond evt="onStopAudio" delay="0">
                                              <p:tgtEl>
                                                <p:sldTgt/>
                                              </p:tgtEl>
                                            </p:cond>
                                          </p:endCondLst>
                                        </p:cTn>
                                        <p:tgtEl>
                                          <p:sndTgt r:embed="rId4" name="camera.wav"/>
                                        </p:tgtEl>
                                      </p:cMediaNode>
                                    </p:audio>
                                  </p:subTnLst>
                                </p:cTn>
                              </p:par>
                            </p:childTnLst>
                          </p:cTn>
                        </p:par>
                        <p:par>
                          <p:cTn id="71" fill="hold">
                            <p:stCondLst>
                              <p:cond delay="500"/>
                            </p:stCondLst>
                            <p:childTnLst>
                              <p:par>
                                <p:cTn id="72" presetID="53" presetClass="exit" presetSubtype="0" fill="hold" nodeType="afterEffect">
                                  <p:stCondLst>
                                    <p:cond delay="0"/>
                                  </p:stCondLst>
                                  <p:childTnLst>
                                    <p:anim calcmode="lin" valueType="num">
                                      <p:cBhvr>
                                        <p:cTn id="73" dur="500"/>
                                        <p:tgtEl>
                                          <p:spTgt spid="68"/>
                                        </p:tgtEl>
                                        <p:attrNameLst>
                                          <p:attrName>ppt_w</p:attrName>
                                        </p:attrNameLst>
                                      </p:cBhvr>
                                      <p:tavLst>
                                        <p:tav tm="0">
                                          <p:val>
                                            <p:strVal val="ppt_w"/>
                                          </p:val>
                                        </p:tav>
                                        <p:tav tm="100000">
                                          <p:val>
                                            <p:fltVal val="0"/>
                                          </p:val>
                                        </p:tav>
                                      </p:tavLst>
                                    </p:anim>
                                    <p:anim calcmode="lin" valueType="num">
                                      <p:cBhvr>
                                        <p:cTn id="74" dur="500"/>
                                        <p:tgtEl>
                                          <p:spTgt spid="68"/>
                                        </p:tgtEl>
                                        <p:attrNameLst>
                                          <p:attrName>ppt_h</p:attrName>
                                        </p:attrNameLst>
                                      </p:cBhvr>
                                      <p:tavLst>
                                        <p:tav tm="0">
                                          <p:val>
                                            <p:strVal val="ppt_h"/>
                                          </p:val>
                                        </p:tav>
                                        <p:tav tm="100000">
                                          <p:val>
                                            <p:fltVal val="0"/>
                                          </p:val>
                                        </p:tav>
                                      </p:tavLst>
                                    </p:anim>
                                    <p:animEffect transition="out" filter="fade">
                                      <p:cBhvr>
                                        <p:cTn id="75" dur="500"/>
                                        <p:tgtEl>
                                          <p:spTgt spid="68"/>
                                        </p:tgtEl>
                                      </p:cBhvr>
                                    </p:animEffect>
                                    <p:set>
                                      <p:cBhvr>
                                        <p:cTn id="76" dur="1" fill="hold">
                                          <p:stCondLst>
                                            <p:cond delay="499"/>
                                          </p:stCondLst>
                                        </p:cTn>
                                        <p:tgtEl>
                                          <p:spTgt spid="68"/>
                                        </p:tgtEl>
                                        <p:attrNameLst>
                                          <p:attrName>style.visibility</p:attrName>
                                        </p:attrNameLst>
                                      </p:cBhvr>
                                      <p:to>
                                        <p:strVal val="hidden"/>
                                      </p:to>
                                    </p:set>
                                  </p:childTnLst>
                                </p:cTn>
                              </p:par>
                            </p:childTnLst>
                          </p:cTn>
                        </p:par>
                        <p:par>
                          <p:cTn id="77" fill="hold" nodeType="afterGroup">
                            <p:stCondLst>
                              <p:cond delay="1000"/>
                            </p:stCondLst>
                            <p:childTnLst>
                              <p:par>
                                <p:cTn id="78" presetID="9" presetClass="entr" presetSubtype="0" fill="hold" nodeType="afterEffect">
                                  <p:stCondLst>
                                    <p:cond delay="0"/>
                                  </p:stCondLst>
                                  <p:childTnLst>
                                    <p:set>
                                      <p:cBhvr>
                                        <p:cTn id="79" dur="1" fill="hold">
                                          <p:stCondLst>
                                            <p:cond delay="0"/>
                                          </p:stCondLst>
                                        </p:cTn>
                                        <p:tgtEl>
                                          <p:spTgt spid="67"/>
                                        </p:tgtEl>
                                        <p:attrNameLst>
                                          <p:attrName>style.visibility</p:attrName>
                                        </p:attrNameLst>
                                      </p:cBhvr>
                                      <p:to>
                                        <p:strVal val="visible"/>
                                      </p:to>
                                    </p:set>
                                    <p:animEffect transition="in" filter="dissolve">
                                      <p:cBhvr>
                                        <p:cTn id="80" dur="500"/>
                                        <p:tgtEl>
                                          <p:spTgt spid="67"/>
                                        </p:tgtEl>
                                      </p:cBhvr>
                                    </p:animEffect>
                                  </p:childTnLst>
                                  <p:subTnLst>
                                    <p:audio>
                                      <p:cMediaNode>
                                        <p:cTn display="0" masterRel="sameClick">
                                          <p:stCondLst>
                                            <p:cond evt="begin" delay="0">
                                              <p:tn val="78"/>
                                            </p:cond>
                                          </p:stCondLst>
                                          <p:endCondLst>
                                            <p:cond evt="onStopAudio" delay="0">
                                              <p:tgtEl>
                                                <p:sldTgt/>
                                              </p:tgtEl>
                                            </p:cond>
                                          </p:endCondLst>
                                        </p:cTn>
                                        <p:tgtEl>
                                          <p:sndTgt r:embed="rId4" name="camera.wav"/>
                                        </p:tgtEl>
                                      </p:cMediaNode>
                                    </p:audio>
                                  </p:subTnLst>
                                </p:cTn>
                              </p:par>
                            </p:childTnLst>
                          </p:cTn>
                        </p:par>
                        <p:par>
                          <p:cTn id="81" fill="hold" nodeType="afterGroup">
                            <p:stCondLst>
                              <p:cond delay="1500"/>
                            </p:stCondLst>
                            <p:childTnLst>
                              <p:par>
                                <p:cTn id="82" presetID="53" presetClass="exit" presetSubtype="0" fill="hold" nodeType="afterEffect">
                                  <p:stCondLst>
                                    <p:cond delay="0"/>
                                  </p:stCondLst>
                                  <p:childTnLst>
                                    <p:anim calcmode="lin" valueType="num">
                                      <p:cBhvr>
                                        <p:cTn id="83" dur="500"/>
                                        <p:tgtEl>
                                          <p:spTgt spid="67"/>
                                        </p:tgtEl>
                                        <p:attrNameLst>
                                          <p:attrName>ppt_w</p:attrName>
                                        </p:attrNameLst>
                                      </p:cBhvr>
                                      <p:tavLst>
                                        <p:tav tm="0">
                                          <p:val>
                                            <p:strVal val="ppt_w"/>
                                          </p:val>
                                        </p:tav>
                                        <p:tav tm="100000">
                                          <p:val>
                                            <p:fltVal val="0"/>
                                          </p:val>
                                        </p:tav>
                                      </p:tavLst>
                                    </p:anim>
                                    <p:anim calcmode="lin" valueType="num">
                                      <p:cBhvr>
                                        <p:cTn id="84" dur="500"/>
                                        <p:tgtEl>
                                          <p:spTgt spid="67"/>
                                        </p:tgtEl>
                                        <p:attrNameLst>
                                          <p:attrName>ppt_h</p:attrName>
                                        </p:attrNameLst>
                                      </p:cBhvr>
                                      <p:tavLst>
                                        <p:tav tm="0">
                                          <p:val>
                                            <p:strVal val="ppt_h"/>
                                          </p:val>
                                        </p:tav>
                                        <p:tav tm="100000">
                                          <p:val>
                                            <p:fltVal val="0"/>
                                          </p:val>
                                        </p:tav>
                                      </p:tavLst>
                                    </p:anim>
                                    <p:animEffect transition="out" filter="fade">
                                      <p:cBhvr>
                                        <p:cTn id="85" dur="500"/>
                                        <p:tgtEl>
                                          <p:spTgt spid="67"/>
                                        </p:tgtEl>
                                      </p:cBhvr>
                                    </p:animEffect>
                                    <p:set>
                                      <p:cBhvr>
                                        <p:cTn id="86" dur="1" fill="hold">
                                          <p:stCondLst>
                                            <p:cond delay="499"/>
                                          </p:stCondLst>
                                        </p:cTn>
                                        <p:tgtEl>
                                          <p:spTgt spid="67"/>
                                        </p:tgtEl>
                                        <p:attrNameLst>
                                          <p:attrName>style.visibility</p:attrName>
                                        </p:attrNameLst>
                                      </p:cBhvr>
                                      <p:to>
                                        <p:strVal val="hidden"/>
                                      </p:to>
                                    </p:set>
                                  </p:childTnLst>
                                </p:cTn>
                              </p:par>
                            </p:childTnLst>
                          </p:cTn>
                        </p:par>
                        <p:par>
                          <p:cTn id="87" fill="hold" nodeType="afterGroup">
                            <p:stCondLst>
                              <p:cond delay="2000"/>
                            </p:stCondLst>
                            <p:childTnLst>
                              <p:par>
                                <p:cTn id="88" presetID="9" presetClass="entr" presetSubtype="0" fill="hold" nodeType="afterEffect">
                                  <p:stCondLst>
                                    <p:cond delay="0"/>
                                  </p:stCondLst>
                                  <p:childTnLst>
                                    <p:set>
                                      <p:cBhvr>
                                        <p:cTn id="89" dur="1" fill="hold">
                                          <p:stCondLst>
                                            <p:cond delay="0"/>
                                          </p:stCondLst>
                                        </p:cTn>
                                        <p:tgtEl>
                                          <p:spTgt spid="66"/>
                                        </p:tgtEl>
                                        <p:attrNameLst>
                                          <p:attrName>style.visibility</p:attrName>
                                        </p:attrNameLst>
                                      </p:cBhvr>
                                      <p:to>
                                        <p:strVal val="visible"/>
                                      </p:to>
                                    </p:set>
                                    <p:animEffect transition="in" filter="dissolve">
                                      <p:cBhvr>
                                        <p:cTn id="90" dur="500"/>
                                        <p:tgtEl>
                                          <p:spTgt spid="66"/>
                                        </p:tgtEl>
                                      </p:cBhvr>
                                    </p:animEffect>
                                  </p:childTnLst>
                                  <p:subTnLst>
                                    <p:audio>
                                      <p:cMediaNode>
                                        <p:cTn display="0" masterRel="sameClick">
                                          <p:stCondLst>
                                            <p:cond evt="begin" delay="0">
                                              <p:tn val="88"/>
                                            </p:cond>
                                          </p:stCondLst>
                                          <p:endCondLst>
                                            <p:cond evt="onStopAudio" delay="0">
                                              <p:tgtEl>
                                                <p:sldTgt/>
                                              </p:tgtEl>
                                            </p:cond>
                                          </p:endCondLst>
                                        </p:cTn>
                                        <p:tgtEl>
                                          <p:sndTgt r:embed="rId4" name="camera.wav"/>
                                        </p:tgtEl>
                                      </p:cMediaNode>
                                    </p:audio>
                                  </p:subTnLst>
                                </p:cTn>
                              </p:par>
                            </p:childTnLst>
                          </p:cTn>
                        </p:par>
                        <p:par>
                          <p:cTn id="91" fill="hold" nodeType="afterGroup">
                            <p:stCondLst>
                              <p:cond delay="2500"/>
                            </p:stCondLst>
                            <p:childTnLst>
                              <p:par>
                                <p:cTn id="92" presetID="53" presetClass="exit" presetSubtype="0" fill="hold" nodeType="afterEffect">
                                  <p:stCondLst>
                                    <p:cond delay="0"/>
                                  </p:stCondLst>
                                  <p:childTnLst>
                                    <p:anim calcmode="lin" valueType="num">
                                      <p:cBhvr>
                                        <p:cTn id="93" dur="500"/>
                                        <p:tgtEl>
                                          <p:spTgt spid="66"/>
                                        </p:tgtEl>
                                        <p:attrNameLst>
                                          <p:attrName>ppt_w</p:attrName>
                                        </p:attrNameLst>
                                      </p:cBhvr>
                                      <p:tavLst>
                                        <p:tav tm="0">
                                          <p:val>
                                            <p:strVal val="ppt_w"/>
                                          </p:val>
                                        </p:tav>
                                        <p:tav tm="100000">
                                          <p:val>
                                            <p:fltVal val="0"/>
                                          </p:val>
                                        </p:tav>
                                      </p:tavLst>
                                    </p:anim>
                                    <p:anim calcmode="lin" valueType="num">
                                      <p:cBhvr>
                                        <p:cTn id="94" dur="500"/>
                                        <p:tgtEl>
                                          <p:spTgt spid="66"/>
                                        </p:tgtEl>
                                        <p:attrNameLst>
                                          <p:attrName>ppt_h</p:attrName>
                                        </p:attrNameLst>
                                      </p:cBhvr>
                                      <p:tavLst>
                                        <p:tav tm="0">
                                          <p:val>
                                            <p:strVal val="ppt_h"/>
                                          </p:val>
                                        </p:tav>
                                        <p:tav tm="100000">
                                          <p:val>
                                            <p:fltVal val="0"/>
                                          </p:val>
                                        </p:tav>
                                      </p:tavLst>
                                    </p:anim>
                                    <p:animEffect transition="out" filter="fade">
                                      <p:cBhvr>
                                        <p:cTn id="95" dur="500"/>
                                        <p:tgtEl>
                                          <p:spTgt spid="66"/>
                                        </p:tgtEl>
                                      </p:cBhvr>
                                    </p:animEffect>
                                    <p:set>
                                      <p:cBhvr>
                                        <p:cTn id="96" dur="1" fill="hold">
                                          <p:stCondLst>
                                            <p:cond delay="499"/>
                                          </p:stCondLst>
                                        </p:cTn>
                                        <p:tgtEl>
                                          <p:spTgt spid="66"/>
                                        </p:tgtEl>
                                        <p:attrNameLst>
                                          <p:attrName>style.visibility</p:attrName>
                                        </p:attrNameLst>
                                      </p:cBhvr>
                                      <p:to>
                                        <p:strVal val="hidden"/>
                                      </p:to>
                                    </p:set>
                                  </p:childTnLst>
                                </p:cTn>
                              </p:par>
                            </p:childTnLst>
                          </p:cTn>
                        </p:par>
                        <p:par>
                          <p:cTn id="97" fill="hold" nodeType="afterGroup">
                            <p:stCondLst>
                              <p:cond delay="3000"/>
                            </p:stCondLst>
                            <p:childTnLst>
                              <p:par>
                                <p:cTn id="98" presetID="9" presetClass="entr" presetSubtype="0" fill="hold" nodeType="afterEffect">
                                  <p:stCondLst>
                                    <p:cond delay="0"/>
                                  </p:stCondLst>
                                  <p:childTnLst>
                                    <p:set>
                                      <p:cBhvr>
                                        <p:cTn id="99" dur="1" fill="hold">
                                          <p:stCondLst>
                                            <p:cond delay="0"/>
                                          </p:stCondLst>
                                        </p:cTn>
                                        <p:tgtEl>
                                          <p:spTgt spid="65"/>
                                        </p:tgtEl>
                                        <p:attrNameLst>
                                          <p:attrName>style.visibility</p:attrName>
                                        </p:attrNameLst>
                                      </p:cBhvr>
                                      <p:to>
                                        <p:strVal val="visible"/>
                                      </p:to>
                                    </p:set>
                                    <p:animEffect transition="in" filter="dissolve">
                                      <p:cBhvr>
                                        <p:cTn id="100" dur="500"/>
                                        <p:tgtEl>
                                          <p:spTgt spid="65"/>
                                        </p:tgtEl>
                                      </p:cBhvr>
                                    </p:animEffect>
                                  </p:childTnLst>
                                  <p:subTnLst>
                                    <p:audio>
                                      <p:cMediaNode>
                                        <p:cTn display="0" masterRel="sameClick">
                                          <p:stCondLst>
                                            <p:cond evt="begin" delay="0">
                                              <p:tn val="98"/>
                                            </p:cond>
                                          </p:stCondLst>
                                          <p:endCondLst>
                                            <p:cond evt="onStopAudio" delay="0">
                                              <p:tgtEl>
                                                <p:sldTgt/>
                                              </p:tgtEl>
                                            </p:cond>
                                          </p:endCondLst>
                                        </p:cTn>
                                        <p:tgtEl>
                                          <p:sndTgt r:embed="rId4" name="camera.wav"/>
                                        </p:tgtEl>
                                      </p:cMediaNode>
                                    </p:audio>
                                  </p:subTnLst>
                                </p:cTn>
                              </p:par>
                            </p:childTnLst>
                          </p:cTn>
                        </p:par>
                        <p:par>
                          <p:cTn id="101" fill="hold" nodeType="afterGroup">
                            <p:stCondLst>
                              <p:cond delay="3500"/>
                            </p:stCondLst>
                            <p:childTnLst>
                              <p:par>
                                <p:cTn id="102" presetID="53" presetClass="exit" presetSubtype="0" fill="hold" nodeType="afterEffect">
                                  <p:stCondLst>
                                    <p:cond delay="0"/>
                                  </p:stCondLst>
                                  <p:childTnLst>
                                    <p:anim calcmode="lin" valueType="num">
                                      <p:cBhvr>
                                        <p:cTn id="103" dur="500"/>
                                        <p:tgtEl>
                                          <p:spTgt spid="65"/>
                                        </p:tgtEl>
                                        <p:attrNameLst>
                                          <p:attrName>ppt_w</p:attrName>
                                        </p:attrNameLst>
                                      </p:cBhvr>
                                      <p:tavLst>
                                        <p:tav tm="0">
                                          <p:val>
                                            <p:strVal val="ppt_w"/>
                                          </p:val>
                                        </p:tav>
                                        <p:tav tm="100000">
                                          <p:val>
                                            <p:fltVal val="0"/>
                                          </p:val>
                                        </p:tav>
                                      </p:tavLst>
                                    </p:anim>
                                    <p:anim calcmode="lin" valueType="num">
                                      <p:cBhvr>
                                        <p:cTn id="104" dur="500"/>
                                        <p:tgtEl>
                                          <p:spTgt spid="65"/>
                                        </p:tgtEl>
                                        <p:attrNameLst>
                                          <p:attrName>ppt_h</p:attrName>
                                        </p:attrNameLst>
                                      </p:cBhvr>
                                      <p:tavLst>
                                        <p:tav tm="0">
                                          <p:val>
                                            <p:strVal val="ppt_h"/>
                                          </p:val>
                                        </p:tav>
                                        <p:tav tm="100000">
                                          <p:val>
                                            <p:fltVal val="0"/>
                                          </p:val>
                                        </p:tav>
                                      </p:tavLst>
                                    </p:anim>
                                    <p:animEffect transition="out" filter="fade">
                                      <p:cBhvr>
                                        <p:cTn id="105" dur="500"/>
                                        <p:tgtEl>
                                          <p:spTgt spid="65"/>
                                        </p:tgtEl>
                                      </p:cBhvr>
                                    </p:animEffect>
                                    <p:set>
                                      <p:cBhvr>
                                        <p:cTn id="106" dur="1" fill="hold">
                                          <p:stCondLst>
                                            <p:cond delay="499"/>
                                          </p:stCondLst>
                                        </p:cTn>
                                        <p:tgtEl>
                                          <p:spTgt spid="65"/>
                                        </p:tgtEl>
                                        <p:attrNameLst>
                                          <p:attrName>style.visibility</p:attrName>
                                        </p:attrNameLst>
                                      </p:cBhvr>
                                      <p:to>
                                        <p:strVal val="hidden"/>
                                      </p:to>
                                    </p:set>
                                  </p:childTnLst>
                                </p:cTn>
                              </p:par>
                            </p:childTnLst>
                          </p:cTn>
                        </p:par>
                        <p:par>
                          <p:cTn id="107" fill="hold" nodeType="afterGroup">
                            <p:stCondLst>
                              <p:cond delay="4000"/>
                            </p:stCondLst>
                            <p:childTnLst>
                              <p:par>
                                <p:cTn id="108" presetID="9" presetClass="entr" presetSubtype="0" fill="hold" nodeType="afterEffect">
                                  <p:stCondLst>
                                    <p:cond delay="0"/>
                                  </p:stCondLst>
                                  <p:childTnLst>
                                    <p:set>
                                      <p:cBhvr>
                                        <p:cTn id="109" dur="1" fill="hold">
                                          <p:stCondLst>
                                            <p:cond delay="0"/>
                                          </p:stCondLst>
                                        </p:cTn>
                                        <p:tgtEl>
                                          <p:spTgt spid="64"/>
                                        </p:tgtEl>
                                        <p:attrNameLst>
                                          <p:attrName>style.visibility</p:attrName>
                                        </p:attrNameLst>
                                      </p:cBhvr>
                                      <p:to>
                                        <p:strVal val="visible"/>
                                      </p:to>
                                    </p:set>
                                    <p:animEffect transition="in" filter="dissolve">
                                      <p:cBhvr>
                                        <p:cTn id="110" dur="500"/>
                                        <p:tgtEl>
                                          <p:spTgt spid="64"/>
                                        </p:tgtEl>
                                      </p:cBhvr>
                                    </p:animEffect>
                                  </p:childTnLst>
                                  <p:subTnLst>
                                    <p:audio>
                                      <p:cMediaNode>
                                        <p:cTn display="0" masterRel="sameClick">
                                          <p:stCondLst>
                                            <p:cond evt="begin" delay="0">
                                              <p:tn val="108"/>
                                            </p:cond>
                                          </p:stCondLst>
                                          <p:endCondLst>
                                            <p:cond evt="onStopAudio" delay="0">
                                              <p:tgtEl>
                                                <p:sldTgt/>
                                              </p:tgtEl>
                                            </p:cond>
                                          </p:endCondLst>
                                        </p:cTn>
                                        <p:tgtEl>
                                          <p:sndTgt r:embed="rId4" name="camera.wav"/>
                                        </p:tgtEl>
                                      </p:cMediaNode>
                                    </p:audio>
                                  </p:subTnLst>
                                </p:cTn>
                              </p:par>
                            </p:childTnLst>
                          </p:cTn>
                        </p:par>
                        <p:par>
                          <p:cTn id="111" fill="hold" nodeType="afterGroup">
                            <p:stCondLst>
                              <p:cond delay="4500"/>
                            </p:stCondLst>
                            <p:childTnLst>
                              <p:par>
                                <p:cTn id="112" presetID="53" presetClass="exit" presetSubtype="0" fill="hold" nodeType="afterEffect">
                                  <p:stCondLst>
                                    <p:cond delay="0"/>
                                  </p:stCondLst>
                                  <p:childTnLst>
                                    <p:anim calcmode="lin" valueType="num">
                                      <p:cBhvr>
                                        <p:cTn id="113" dur="500"/>
                                        <p:tgtEl>
                                          <p:spTgt spid="64"/>
                                        </p:tgtEl>
                                        <p:attrNameLst>
                                          <p:attrName>ppt_w</p:attrName>
                                        </p:attrNameLst>
                                      </p:cBhvr>
                                      <p:tavLst>
                                        <p:tav tm="0">
                                          <p:val>
                                            <p:strVal val="ppt_w"/>
                                          </p:val>
                                        </p:tav>
                                        <p:tav tm="100000">
                                          <p:val>
                                            <p:fltVal val="0"/>
                                          </p:val>
                                        </p:tav>
                                      </p:tavLst>
                                    </p:anim>
                                    <p:anim calcmode="lin" valueType="num">
                                      <p:cBhvr>
                                        <p:cTn id="114" dur="500"/>
                                        <p:tgtEl>
                                          <p:spTgt spid="64"/>
                                        </p:tgtEl>
                                        <p:attrNameLst>
                                          <p:attrName>ppt_h</p:attrName>
                                        </p:attrNameLst>
                                      </p:cBhvr>
                                      <p:tavLst>
                                        <p:tav tm="0">
                                          <p:val>
                                            <p:strVal val="ppt_h"/>
                                          </p:val>
                                        </p:tav>
                                        <p:tav tm="100000">
                                          <p:val>
                                            <p:fltVal val="0"/>
                                          </p:val>
                                        </p:tav>
                                      </p:tavLst>
                                    </p:anim>
                                    <p:animEffect transition="out" filter="fade">
                                      <p:cBhvr>
                                        <p:cTn id="115" dur="500"/>
                                        <p:tgtEl>
                                          <p:spTgt spid="64"/>
                                        </p:tgtEl>
                                      </p:cBhvr>
                                    </p:animEffect>
                                    <p:set>
                                      <p:cBhvr>
                                        <p:cTn id="116" dur="1" fill="hold">
                                          <p:stCondLst>
                                            <p:cond delay="499"/>
                                          </p:stCondLst>
                                        </p:cTn>
                                        <p:tgtEl>
                                          <p:spTgt spid="64"/>
                                        </p:tgtEl>
                                        <p:attrNameLst>
                                          <p:attrName>style.visibility</p:attrName>
                                        </p:attrNameLst>
                                      </p:cBhvr>
                                      <p:to>
                                        <p:strVal val="hidden"/>
                                      </p:to>
                                    </p:set>
                                  </p:childTnLst>
                                </p:cTn>
                              </p:par>
                              <p:par>
                                <p:cTn id="117" presetID="53" presetClass="entr" presetSubtype="0" fill="hold" nodeType="withEffect">
                                  <p:stCondLst>
                                    <p:cond delay="0"/>
                                  </p:stCondLst>
                                  <p:childTnLst>
                                    <p:set>
                                      <p:cBhvr>
                                        <p:cTn id="118" dur="1" fill="hold">
                                          <p:stCondLst>
                                            <p:cond delay="0"/>
                                          </p:stCondLst>
                                        </p:cTn>
                                        <p:tgtEl>
                                          <p:spTgt spid="3"/>
                                        </p:tgtEl>
                                        <p:attrNameLst>
                                          <p:attrName>style.visibility</p:attrName>
                                        </p:attrNameLst>
                                      </p:cBhvr>
                                      <p:to>
                                        <p:strVal val="visible"/>
                                      </p:to>
                                    </p:set>
                                    <p:anim calcmode="lin" valueType="num">
                                      <p:cBhvr>
                                        <p:cTn id="119" dur="500" fill="hold"/>
                                        <p:tgtEl>
                                          <p:spTgt spid="3"/>
                                        </p:tgtEl>
                                        <p:attrNameLst>
                                          <p:attrName>ppt_w</p:attrName>
                                        </p:attrNameLst>
                                      </p:cBhvr>
                                      <p:tavLst>
                                        <p:tav tm="0">
                                          <p:val>
                                            <p:fltVal val="0"/>
                                          </p:val>
                                        </p:tav>
                                        <p:tav tm="100000">
                                          <p:val>
                                            <p:strVal val="#ppt_w"/>
                                          </p:val>
                                        </p:tav>
                                      </p:tavLst>
                                    </p:anim>
                                    <p:anim calcmode="lin" valueType="num">
                                      <p:cBhvr>
                                        <p:cTn id="120" dur="500" fill="hold"/>
                                        <p:tgtEl>
                                          <p:spTgt spid="3"/>
                                        </p:tgtEl>
                                        <p:attrNameLst>
                                          <p:attrName>ppt_h</p:attrName>
                                        </p:attrNameLst>
                                      </p:cBhvr>
                                      <p:tavLst>
                                        <p:tav tm="0">
                                          <p:val>
                                            <p:fltVal val="0"/>
                                          </p:val>
                                        </p:tav>
                                        <p:tav tm="100000">
                                          <p:val>
                                            <p:strVal val="#ppt_h"/>
                                          </p:val>
                                        </p:tav>
                                      </p:tavLst>
                                    </p:anim>
                                    <p:animEffect transition="in" filter="fade">
                                      <p:cBhvr>
                                        <p:cTn id="121" dur="500"/>
                                        <p:tgtEl>
                                          <p:spTgt spid="3"/>
                                        </p:tgtEl>
                                      </p:cBhvr>
                                    </p:animEffect>
                                  </p:childTnLst>
                                  <p:subTnLst>
                                    <p:audio>
                                      <p:cMediaNode>
                                        <p:cTn display="0" masterRel="sameClick">
                                          <p:stCondLst>
                                            <p:cond evt="begin" delay="0">
                                              <p:tn val="117"/>
                                            </p:cond>
                                          </p:stCondLst>
                                          <p:endCondLst>
                                            <p:cond evt="onStopAudio" delay="0">
                                              <p:tgtEl>
                                                <p:sldTgt/>
                                              </p:tgtEl>
                                            </p:cond>
                                          </p:endCondLst>
                                        </p:cTn>
                                        <p:tgtEl>
                                          <p:sndTgt r:embed="rId5" name="chimes.wav"/>
                                        </p:tgtEl>
                                      </p:cMediaNode>
                                    </p:audio>
                                  </p:subTnLst>
                                </p:cTn>
                              </p:par>
                            </p:childTnLst>
                          </p:cTn>
                        </p:par>
                      </p:childTnLst>
                    </p:cTn>
                  </p:par>
                  <p:par>
                    <p:cTn id="122" fill="hold" nodeType="clickPar">
                      <p:stCondLst>
                        <p:cond delay="indefinite"/>
                      </p:stCondLst>
                      <p:childTnLst>
                        <p:par>
                          <p:cTn id="123" fill="hold" nodeType="withGroup">
                            <p:stCondLst>
                              <p:cond delay="0"/>
                            </p:stCondLst>
                            <p:childTnLst>
                              <p:par>
                                <p:cTn id="124" presetID="2" presetClass="exit" presetSubtype="2" fill="hold" nodeType="clickEffect">
                                  <p:stCondLst>
                                    <p:cond delay="0"/>
                                  </p:stCondLst>
                                  <p:childTnLst>
                                    <p:anim calcmode="lin" valueType="num">
                                      <p:cBhvr additive="base">
                                        <p:cTn id="125" dur="500"/>
                                        <p:tgtEl>
                                          <p:spTgt spid="3"/>
                                        </p:tgtEl>
                                        <p:attrNameLst>
                                          <p:attrName>ppt_x</p:attrName>
                                        </p:attrNameLst>
                                      </p:cBhvr>
                                      <p:tavLst>
                                        <p:tav tm="0">
                                          <p:val>
                                            <p:strVal val="ppt_x"/>
                                          </p:val>
                                        </p:tav>
                                        <p:tav tm="100000">
                                          <p:val>
                                            <p:strVal val="1+ppt_w/2"/>
                                          </p:val>
                                        </p:tav>
                                      </p:tavLst>
                                    </p:anim>
                                    <p:anim calcmode="lin" valueType="num">
                                      <p:cBhvr additive="base">
                                        <p:cTn id="126" dur="500"/>
                                        <p:tgtEl>
                                          <p:spTgt spid="3"/>
                                        </p:tgtEl>
                                        <p:attrNameLst>
                                          <p:attrName>ppt_y</p:attrName>
                                        </p:attrNameLst>
                                      </p:cBhvr>
                                      <p:tavLst>
                                        <p:tav tm="0">
                                          <p:val>
                                            <p:strVal val="ppt_y"/>
                                          </p:val>
                                        </p:tav>
                                        <p:tav tm="100000">
                                          <p:val>
                                            <p:strVal val="ppt_y"/>
                                          </p:val>
                                        </p:tav>
                                      </p:tavLst>
                                    </p:anim>
                                    <p:set>
                                      <p:cBhvr>
                                        <p:cTn id="127" dur="1" fill="hold">
                                          <p:stCondLst>
                                            <p:cond delay="499"/>
                                          </p:stCondLst>
                                        </p:cTn>
                                        <p:tgtEl>
                                          <p:spTgt spid="3"/>
                                        </p:tgtEl>
                                        <p:attrNameLst>
                                          <p:attrName>style.visibility</p:attrName>
                                        </p:attrNameLst>
                                      </p:cBhvr>
                                      <p:to>
                                        <p:strVal val="hidden"/>
                                      </p:to>
                                    </p:set>
                                  </p:childTnLst>
                                </p:cTn>
                              </p:par>
                              <p:par>
                                <p:cTn id="128" presetID="23" presetClass="emph" presetSubtype="0" fill="hold" grpId="0" nodeType="withEffect">
                                  <p:stCondLst>
                                    <p:cond delay="0"/>
                                  </p:stCondLst>
                                  <p:iterate type="lt">
                                    <p:tmPct val="0"/>
                                  </p:iterate>
                                  <p:childTnLst>
                                    <p:animClr clrSpc="hsl" dir="cw">
                                      <p:cBhvr override="childStyle">
                                        <p:cTn id="129" dur="500" fill="hold"/>
                                        <p:tgtEl>
                                          <p:spTgt spid="42"/>
                                        </p:tgtEl>
                                        <p:attrNameLst>
                                          <p:attrName>style.color</p:attrName>
                                        </p:attrNameLst>
                                      </p:cBhvr>
                                      <p:by>
                                        <p:hsl h="10842353" s="0" l="0"/>
                                      </p:by>
                                    </p:animClr>
                                    <p:animClr clrSpc="hsl" dir="cw">
                                      <p:cBhvr>
                                        <p:cTn id="130" dur="500" fill="hold"/>
                                        <p:tgtEl>
                                          <p:spTgt spid="42"/>
                                        </p:tgtEl>
                                        <p:attrNameLst>
                                          <p:attrName>fillcolor</p:attrName>
                                        </p:attrNameLst>
                                      </p:cBhvr>
                                      <p:by>
                                        <p:hsl h="10842353" s="0" l="0"/>
                                      </p:by>
                                    </p:animClr>
                                    <p:animClr clrSpc="hsl" dir="cw">
                                      <p:cBhvr>
                                        <p:cTn id="131" dur="500" fill="hold"/>
                                        <p:tgtEl>
                                          <p:spTgt spid="42"/>
                                        </p:tgtEl>
                                        <p:attrNameLst>
                                          <p:attrName>stroke.color</p:attrName>
                                        </p:attrNameLst>
                                      </p:cBhvr>
                                      <p:by>
                                        <p:hsl h="10842353" s="0" l="0"/>
                                      </p:by>
                                    </p:animClr>
                                    <p:set>
                                      <p:cBhvr>
                                        <p:cTn id="132" dur="500" fill="hold"/>
                                        <p:tgtEl>
                                          <p:spTgt spid="42"/>
                                        </p:tgtEl>
                                        <p:attrNameLst>
                                          <p:attrName>fill.type</p:attrName>
                                        </p:attrNameLst>
                                      </p:cBhvr>
                                      <p:to>
                                        <p:strVal val="solid"/>
                                      </p:to>
                                    </p:set>
                                  </p:childTnLst>
                                  <p:subTnLst>
                                    <p:audio>
                                      <p:cMediaNode>
                                        <p:cTn display="0" masterRel="sameClick">
                                          <p:stCondLst>
                                            <p:cond evt="begin" delay="0">
                                              <p:tn val="128"/>
                                            </p:cond>
                                          </p:stCondLst>
                                          <p:endCondLst>
                                            <p:cond evt="onStopAudio" delay="0">
                                              <p:tgtEl>
                                                <p:sldTgt/>
                                              </p:tgtEl>
                                            </p:cond>
                                          </p:endCondLst>
                                        </p:cTn>
                                        <p:tgtEl>
                                          <p:sndTgt r:embed="rId6" name="FELIZ2.WAV"/>
                                        </p:tgtEl>
                                      </p:cMediaNode>
                                    </p:audio>
                                  </p:subTnLst>
                                </p:cTn>
                              </p:par>
                              <p:par>
                                <p:cTn id="133" presetID="34" presetClass="emph" presetSubtype="0" fill="hold" grpId="1" nodeType="withEffect">
                                  <p:stCondLst>
                                    <p:cond delay="0"/>
                                  </p:stCondLst>
                                  <p:iterate type="lt">
                                    <p:tmPct val="10000"/>
                                  </p:iterate>
                                  <p:childTnLst>
                                    <p:animMotion origin="layout" path="M 5E-6 -1.11111E-6 L 5E-6 -0.07222 " pathEditMode="relative" rAng="0" ptsTypes="AA">
                                      <p:cBhvr>
                                        <p:cTn id="134" dur="250" accel="50000" decel="50000" autoRev="1" fill="hold">
                                          <p:stCondLst>
                                            <p:cond delay="0"/>
                                          </p:stCondLst>
                                        </p:cTn>
                                        <p:tgtEl>
                                          <p:spTgt spid="42"/>
                                        </p:tgtEl>
                                        <p:attrNameLst>
                                          <p:attrName>ppt_x</p:attrName>
                                          <p:attrName>ppt_y</p:attrName>
                                        </p:attrNameLst>
                                      </p:cBhvr>
                                      <p:rCtr x="0" y="-361100"/>
                                    </p:animMotion>
                                    <p:animRot by="1500000">
                                      <p:cBhvr>
                                        <p:cTn id="135" dur="125" fill="hold">
                                          <p:stCondLst>
                                            <p:cond delay="0"/>
                                          </p:stCondLst>
                                        </p:cTn>
                                        <p:tgtEl>
                                          <p:spTgt spid="42"/>
                                        </p:tgtEl>
                                        <p:attrNameLst>
                                          <p:attrName>r</p:attrName>
                                        </p:attrNameLst>
                                      </p:cBhvr>
                                    </p:animRot>
                                    <p:animRot by="-1500000">
                                      <p:cBhvr>
                                        <p:cTn id="136" dur="125" fill="hold">
                                          <p:stCondLst>
                                            <p:cond delay="125"/>
                                          </p:stCondLst>
                                        </p:cTn>
                                        <p:tgtEl>
                                          <p:spTgt spid="42"/>
                                        </p:tgtEl>
                                        <p:attrNameLst>
                                          <p:attrName>r</p:attrName>
                                        </p:attrNameLst>
                                      </p:cBhvr>
                                    </p:animRot>
                                    <p:animRot by="-1500000">
                                      <p:cBhvr>
                                        <p:cTn id="137" dur="125" fill="hold">
                                          <p:stCondLst>
                                            <p:cond delay="250"/>
                                          </p:stCondLst>
                                        </p:cTn>
                                        <p:tgtEl>
                                          <p:spTgt spid="42"/>
                                        </p:tgtEl>
                                        <p:attrNameLst>
                                          <p:attrName>r</p:attrName>
                                        </p:attrNameLst>
                                      </p:cBhvr>
                                    </p:animRot>
                                    <p:animRot by="1500000">
                                      <p:cBhvr>
                                        <p:cTn id="138" dur="125" fill="hold">
                                          <p:stCondLst>
                                            <p:cond delay="375"/>
                                          </p:stCondLst>
                                        </p:cTn>
                                        <p:tgtEl>
                                          <p:spTgt spid="4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0" grpId="0" animBg="1"/>
      <p:bldP spid="42" grpId="0" animBg="1"/>
      <p:bldP spid="42" grpId="1" animBg="1"/>
      <p:bldP spid="45" grpId="0" animBg="1"/>
      <p:bldP spid="50" grpId="0" animBg="1"/>
      <p:bldP spid="57" grpId="0" animBg="1"/>
      <p:bldP spid="57"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utoShape 51"/>
          <p:cNvSpPr>
            <a:spLocks noChangeArrowheads="1"/>
          </p:cNvSpPr>
          <p:nvPr/>
        </p:nvSpPr>
        <p:spPr bwMode="auto">
          <a:xfrm>
            <a:off x="3252788" y="849314"/>
            <a:ext cx="7415212" cy="1817687"/>
          </a:xfrm>
          <a:prstGeom prst="roundRect">
            <a:avLst>
              <a:gd name="adj" fmla="val 16667"/>
            </a:avLst>
          </a:prstGeom>
          <a:solidFill>
            <a:srgbClr val="C00000"/>
          </a:solidFill>
          <a:ln w="9525">
            <a:solidFill>
              <a:srgbClr val="FF6600"/>
            </a:solidFill>
            <a:round/>
            <a:headEnd/>
            <a:tailEnd/>
          </a:ln>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alt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a:sym typeface="Arial"/>
              </a:rPr>
              <a:t>10 </a:t>
            </a:r>
            <a:r>
              <a:rPr kumimoji="0" lang="en-US" alt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Arial"/>
                <a:sym typeface="Arial"/>
              </a:rPr>
              <a:t>trăm</a:t>
            </a:r>
            <a:r>
              <a:rPr kumimoji="0" lang="en-US" alt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Arial"/>
                <a:sym typeface="Arial"/>
              </a:rPr>
              <a:t> </a:t>
            </a:r>
            <a:r>
              <a:rPr kumimoji="0" lang="en-US" alt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Arial"/>
                <a:sym typeface="Arial"/>
              </a:rPr>
              <a:t>triệu</a:t>
            </a:r>
            <a:r>
              <a:rPr kumimoji="0" lang="en-US" alt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Arial"/>
                <a:sym typeface="Arial"/>
              </a:rPr>
              <a:t> </a:t>
            </a:r>
            <a:r>
              <a:rPr kumimoji="0" lang="en-US" alt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Arial"/>
                <a:sym typeface="Arial"/>
              </a:rPr>
              <a:t>gọi</a:t>
            </a:r>
            <a:r>
              <a:rPr kumimoji="0" lang="en-US" alt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Arial"/>
                <a:sym typeface="Arial"/>
              </a:rPr>
              <a:t> </a:t>
            </a:r>
            <a:r>
              <a:rPr kumimoji="0" lang="en-US" altLang="en-US" sz="3200" b="1" i="0" u="none" strike="noStrike" kern="1200" cap="none" spc="0" normalizeH="0" noProof="0" dirty="0" err="1">
                <a:ln>
                  <a:noFill/>
                </a:ln>
                <a:solidFill>
                  <a:prstClr val="white"/>
                </a:solidFill>
                <a:effectLst/>
                <a:uLnTx/>
                <a:uFillTx/>
                <a:latin typeface="Times New Roman" panose="02020603050405020304" pitchFamily="18" charset="0"/>
                <a:ea typeface="+mn-ea"/>
                <a:cs typeface="Arial"/>
                <a:sym typeface="Arial"/>
              </a:rPr>
              <a:t>là</a:t>
            </a:r>
            <a:r>
              <a:rPr kumimoji="0" lang="en-US" altLang="en-US" sz="3200" b="1" i="0" u="none" strike="noStrike" kern="1200" cap="none" spc="0" normalizeH="0" noProof="0" dirty="0">
                <a:ln>
                  <a:noFill/>
                </a:ln>
                <a:solidFill>
                  <a:prstClr val="white"/>
                </a:solidFill>
                <a:effectLst/>
                <a:uLnTx/>
                <a:uFillTx/>
                <a:latin typeface="Times New Roman" panose="02020603050405020304" pitchFamily="18" charset="0"/>
                <a:ea typeface="+mn-ea"/>
                <a:cs typeface="Arial"/>
                <a:sym typeface="Arial"/>
              </a:rPr>
              <a:t>?</a:t>
            </a:r>
            <a:endParaRPr kumimoji="0" lang="vi-VN" alt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a:sym typeface="Arial"/>
            </a:endParaRPr>
          </a:p>
        </p:txBody>
      </p:sp>
      <p:grpSp>
        <p:nvGrpSpPr>
          <p:cNvPr id="11267" name="Group 51"/>
          <p:cNvGrpSpPr>
            <a:grpSpLocks/>
          </p:cNvGrpSpPr>
          <p:nvPr/>
        </p:nvGrpSpPr>
        <p:grpSpPr bwMode="auto">
          <a:xfrm>
            <a:off x="1720851" y="14288"/>
            <a:ext cx="320675" cy="6858000"/>
            <a:chOff x="202295" y="-322943"/>
            <a:chExt cx="319314" cy="7180943"/>
          </a:xfrm>
        </p:grpSpPr>
        <p:sp>
          <p:nvSpPr>
            <p:cNvPr id="10" name="Rectangle 9"/>
            <p:cNvSpPr/>
            <p:nvPr/>
          </p:nvSpPr>
          <p:spPr bwMode="auto">
            <a:xfrm>
              <a:off x="202295" y="-322943"/>
              <a:ext cx="319314" cy="7165982"/>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0" fontAlgn="auto" latinLnBrk="0" hangingPunct="0">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11302" name="Rectangle 10"/>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14" name="Rectangle 13"/>
            <p:cNvSpPr/>
            <p:nvPr/>
          </p:nvSpPr>
          <p:spPr bwMode="auto">
            <a:xfrm>
              <a:off x="324014" y="-307983"/>
              <a:ext cx="75877" cy="7165983"/>
            </a:xfrm>
            <a:prstGeom prst="rect">
              <a:avLst/>
            </a:prstGeom>
            <a:solidFill>
              <a:srgbClr val="A3C8FF"/>
            </a:solidFill>
            <a:ln w="9525" cap="flat" cmpd="sng" algn="ctr">
              <a:noFill/>
              <a:prstDash val="solid"/>
              <a:round/>
              <a:headEnd type="none" w="med" len="med"/>
              <a:tailEnd type="none" w="med" len="med"/>
            </a:ln>
            <a:effectLst/>
          </p:spPr>
          <p:txBody>
            <a:bodyPr/>
            <a:lstStyle/>
            <a:p>
              <a:pPr marL="0" marR="0" lvl="0" indent="0" algn="l" defTabSz="914400" rtl="0" eaLnBrk="0" fontAlgn="auto" latinLnBrk="0" hangingPunct="0">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glow rad="101600">
                    <a:srgbClr val="4F81BD">
                      <a:satMod val="175000"/>
                      <a:alpha val="40000"/>
                    </a:srgbClr>
                  </a:glow>
                </a:effectLst>
                <a:uLnTx/>
                <a:uFillTx/>
                <a:latin typeface=".VnTime" pitchFamily="34" charset="0"/>
                <a:ea typeface="+mn-ea"/>
                <a:cs typeface="Arial"/>
                <a:sym typeface="Arial"/>
              </a:endParaRPr>
            </a:p>
          </p:txBody>
        </p:sp>
      </p:grpSp>
      <p:sp>
        <p:nvSpPr>
          <p:cNvPr id="3" name="AutoShape 51"/>
          <p:cNvSpPr>
            <a:spLocks noChangeArrowheads="1"/>
          </p:cNvSpPr>
          <p:nvPr/>
        </p:nvSpPr>
        <p:spPr bwMode="auto">
          <a:xfrm>
            <a:off x="3276601" y="3048000"/>
            <a:ext cx="5414963" cy="673100"/>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alt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a:sym typeface="Arial"/>
              </a:rPr>
              <a:t>1 </a:t>
            </a:r>
            <a:r>
              <a:rPr kumimoji="0" lang="en-US" alt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Arial"/>
                <a:sym typeface="Arial"/>
              </a:rPr>
              <a:t>trăm</a:t>
            </a:r>
            <a:r>
              <a:rPr kumimoji="0" lang="en-US" altLang="en-US" sz="4000" b="1" i="0" u="none" strike="noStrike" kern="1200" cap="none" spc="0" normalizeH="0" noProof="0" dirty="0">
                <a:ln>
                  <a:noFill/>
                </a:ln>
                <a:solidFill>
                  <a:prstClr val="white"/>
                </a:solidFill>
                <a:effectLst/>
                <a:uLnTx/>
                <a:uFillTx/>
                <a:latin typeface="Times New Roman" panose="02020603050405020304" pitchFamily="18" charset="0"/>
                <a:ea typeface="+mn-ea"/>
                <a:cs typeface="Arial"/>
                <a:sym typeface="Arial"/>
              </a:rPr>
              <a:t> </a:t>
            </a:r>
            <a:r>
              <a:rPr kumimoji="0" lang="en-US" altLang="en-US" sz="4000" b="1" i="0" u="none" strike="noStrike" kern="1200" cap="none" spc="0" normalizeH="0" noProof="0" dirty="0" err="1">
                <a:ln>
                  <a:noFill/>
                </a:ln>
                <a:solidFill>
                  <a:prstClr val="white"/>
                </a:solidFill>
                <a:effectLst/>
                <a:uLnTx/>
                <a:uFillTx/>
                <a:latin typeface="Times New Roman" panose="02020603050405020304" pitchFamily="18" charset="0"/>
                <a:ea typeface="+mn-ea"/>
                <a:cs typeface="Arial"/>
                <a:sym typeface="Arial"/>
              </a:rPr>
              <a:t>triệu</a:t>
            </a:r>
            <a:endParaRPr kumimoji="0" lang="en-US" alt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a:sym typeface="Arial"/>
            </a:endParaRPr>
          </a:p>
        </p:txBody>
      </p:sp>
      <p:pic>
        <p:nvPicPr>
          <p:cNvPr id="39" name="Picture 37" descr="Blue_chapterlist"/>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690689" y="3306764"/>
            <a:ext cx="593725" cy="350837"/>
          </a:xfrm>
          <a:prstGeom prst="rect">
            <a:avLst/>
          </a:prstGeom>
          <a:noFill/>
          <a:ln>
            <a:noFill/>
          </a:ln>
          <a:effectLst>
            <a:outerShdw dist="107763" dir="18900000" algn="ctr" rotWithShape="0">
              <a:srgbClr val="808080">
                <a:alpha val="50000"/>
              </a:srgbClr>
            </a:outerShdw>
          </a:effectLst>
        </p:spPr>
      </p:pic>
      <p:pic>
        <p:nvPicPr>
          <p:cNvPr id="40" name="Picture 39" descr="Classicmode"/>
          <p:cNvPicPr>
            <a:picLocks noChangeAspect="1" noChangeArrowheads="1"/>
          </p:cNvPicPr>
          <p:nvPr/>
        </p:nvPicPr>
        <p:blipFill>
          <a:blip r:embed="rId9">
            <a:clrChange>
              <a:clrFrom>
                <a:srgbClr val="2C2761"/>
              </a:clrFrom>
              <a:clrTo>
                <a:srgbClr val="2C2761">
                  <a:alpha val="0"/>
                </a:srgbClr>
              </a:clrTo>
            </a:clrChange>
          </a:blip>
          <a:srcRect/>
          <a:stretch>
            <a:fillRect/>
          </a:stretch>
        </p:blipFill>
        <p:spPr bwMode="auto">
          <a:xfrm>
            <a:off x="2057400" y="3111500"/>
            <a:ext cx="1500188" cy="801688"/>
          </a:xfrm>
          <a:prstGeom prst="rect">
            <a:avLst/>
          </a:prstGeom>
          <a:noFill/>
          <a:ln>
            <a:noFill/>
          </a:ln>
          <a:effectLst>
            <a:outerShdw dist="107763" dir="18900000" algn="ctr" rotWithShape="0">
              <a:srgbClr val="808080">
                <a:alpha val="50000"/>
              </a:srgbClr>
            </a:outerShdw>
          </a:effectLst>
        </p:spPr>
      </p:pic>
      <p:sp>
        <p:nvSpPr>
          <p:cNvPr id="1043" name="Oval 59">
            <a:hlinkHover r:id="" action="ppaction://noaction" highlightClick="1">
              <a:snd r:embed="rId10" name="cached_combo42.wav"/>
            </a:hlinkHover>
          </p:cNvPr>
          <p:cNvSpPr>
            <a:spLocks noChangeArrowheads="1"/>
          </p:cNvSpPr>
          <p:nvPr/>
        </p:nvSpPr>
        <p:spPr bwMode="auto">
          <a:xfrm>
            <a:off x="2147888" y="3200401"/>
            <a:ext cx="817562"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1044" name="WordArt 226"/>
          <p:cNvSpPr>
            <a:spLocks noChangeArrowheads="1" noChangeShapeType="1" noTextEdit="1"/>
          </p:cNvSpPr>
          <p:nvPr/>
        </p:nvSpPr>
        <p:spPr bwMode="auto">
          <a:xfrm>
            <a:off x="2354264" y="3276600"/>
            <a:ext cx="460375" cy="387350"/>
          </a:xfrm>
          <a:prstGeom prst="rect">
            <a:avLst/>
          </a:prstGeom>
        </p:spPr>
        <p:txBody>
          <a:bodyPr wrap="none" fromWordArt="1">
            <a:prstTxWarp prst="textInflate">
              <a:avLst>
                <a:gd name="adj" fmla="val 13634"/>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9525">
                  <a:solidFill>
                    <a:srgbClr val="FFFF00"/>
                  </a:solidFill>
                  <a:round/>
                  <a:headEnd/>
                  <a:tailEnd/>
                </a:ln>
                <a:solidFill>
                  <a:srgbClr val="FFFF00"/>
                </a:solidFill>
                <a:effectLst/>
                <a:uLnTx/>
                <a:uFillTx/>
                <a:latin typeface=".VnTimeH"/>
                <a:ea typeface="+mn-ea"/>
                <a:cs typeface="Arial"/>
                <a:sym typeface="Arial"/>
              </a:rPr>
              <a:t>A</a:t>
            </a:r>
          </a:p>
        </p:txBody>
      </p:sp>
      <p:sp>
        <p:nvSpPr>
          <p:cNvPr id="4" name="AutoShape 51"/>
          <p:cNvSpPr>
            <a:spLocks noChangeArrowheads="1"/>
          </p:cNvSpPr>
          <p:nvPr/>
        </p:nvSpPr>
        <p:spPr bwMode="auto">
          <a:xfrm>
            <a:off x="3252788" y="4038600"/>
            <a:ext cx="5434012" cy="673100"/>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alt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a:sym typeface="Arial"/>
              </a:rPr>
              <a:t>1 </a:t>
            </a:r>
            <a:r>
              <a:rPr kumimoji="0" lang="en-US" alt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Arial"/>
                <a:sym typeface="Arial"/>
              </a:rPr>
              <a:t>tỷ</a:t>
            </a:r>
            <a:endParaRPr kumimoji="0" lang="en-US" alt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a:sym typeface="Arial"/>
            </a:endParaRPr>
          </a:p>
        </p:txBody>
      </p:sp>
      <p:pic>
        <p:nvPicPr>
          <p:cNvPr id="5" name="Picture 37" descr="Blue_chapterlist"/>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671639" y="4297364"/>
            <a:ext cx="593725" cy="350837"/>
          </a:xfrm>
          <a:prstGeom prst="rect">
            <a:avLst/>
          </a:prstGeom>
          <a:noFill/>
          <a:ln>
            <a:noFill/>
          </a:ln>
          <a:effectLst>
            <a:outerShdw dist="107763" dir="18900000" algn="ctr" rotWithShape="0">
              <a:srgbClr val="808080">
                <a:alpha val="50000"/>
              </a:srgbClr>
            </a:outerShdw>
          </a:effectLst>
        </p:spPr>
      </p:pic>
      <p:pic>
        <p:nvPicPr>
          <p:cNvPr id="6" name="Picture 39" descr="Classicmode"/>
          <p:cNvPicPr>
            <a:picLocks noChangeAspect="1" noChangeArrowheads="1"/>
          </p:cNvPicPr>
          <p:nvPr/>
        </p:nvPicPr>
        <p:blipFill>
          <a:blip r:embed="rId9">
            <a:clrChange>
              <a:clrFrom>
                <a:srgbClr val="2C2761"/>
              </a:clrFrom>
              <a:clrTo>
                <a:srgbClr val="2C2761">
                  <a:alpha val="0"/>
                </a:srgbClr>
              </a:clrTo>
            </a:clrChange>
          </a:blip>
          <a:srcRect/>
          <a:stretch>
            <a:fillRect/>
          </a:stretch>
        </p:blipFill>
        <p:spPr bwMode="auto">
          <a:xfrm>
            <a:off x="2052639" y="4075114"/>
            <a:ext cx="1500187" cy="801687"/>
          </a:xfrm>
          <a:prstGeom prst="rect">
            <a:avLst/>
          </a:prstGeom>
          <a:noFill/>
          <a:ln>
            <a:noFill/>
          </a:ln>
          <a:effectLst>
            <a:outerShdw dist="107763" dir="18900000" algn="ctr" rotWithShape="0">
              <a:srgbClr val="808080">
                <a:alpha val="50000"/>
              </a:srgbClr>
            </a:outerShdw>
          </a:effectLst>
        </p:spPr>
      </p:pic>
      <p:sp>
        <p:nvSpPr>
          <p:cNvPr id="7" name="Oval 59">
            <a:hlinkHover r:id="" action="ppaction://noaction" highlightClick="1">
              <a:snd r:embed="rId10" name="cached_combo42.wav"/>
            </a:hlinkHover>
          </p:cNvPr>
          <p:cNvSpPr>
            <a:spLocks noChangeArrowheads="1"/>
          </p:cNvSpPr>
          <p:nvPr/>
        </p:nvSpPr>
        <p:spPr bwMode="auto">
          <a:xfrm>
            <a:off x="2128838" y="4187826"/>
            <a:ext cx="817562"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8" name="WordArt 226"/>
          <p:cNvSpPr>
            <a:spLocks noChangeArrowheads="1" noChangeShapeType="1" noTextEdit="1"/>
          </p:cNvSpPr>
          <p:nvPr/>
        </p:nvSpPr>
        <p:spPr bwMode="auto">
          <a:xfrm>
            <a:off x="2362201" y="4267200"/>
            <a:ext cx="460375" cy="387350"/>
          </a:xfrm>
          <a:prstGeom prst="rect">
            <a:avLst/>
          </a:prstGeom>
        </p:spPr>
        <p:txBody>
          <a:bodyPr wrap="none" fromWordArt="1">
            <a:prstTxWarp prst="textInflate">
              <a:avLst>
                <a:gd name="adj" fmla="val 13634"/>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9525">
                  <a:solidFill>
                    <a:srgbClr val="FFFF00"/>
                  </a:solidFill>
                  <a:round/>
                  <a:headEnd/>
                  <a:tailEnd/>
                </a:ln>
                <a:solidFill>
                  <a:srgbClr val="FFFF00"/>
                </a:solidFill>
                <a:effectLst/>
                <a:uLnTx/>
                <a:uFillTx/>
                <a:latin typeface="Times New Roman" panose="02020603050405020304" pitchFamily="18" charset="0"/>
                <a:ea typeface="+mn-ea"/>
                <a:cs typeface="Times New Roman" panose="02020603050405020304" pitchFamily="18" charset="0"/>
                <a:sym typeface="Arial"/>
              </a:rPr>
              <a:t>B</a:t>
            </a:r>
          </a:p>
        </p:txBody>
      </p:sp>
      <p:sp>
        <p:nvSpPr>
          <p:cNvPr id="9" name="AutoShape 51"/>
          <p:cNvSpPr>
            <a:spLocks noChangeArrowheads="1"/>
          </p:cNvSpPr>
          <p:nvPr/>
        </p:nvSpPr>
        <p:spPr bwMode="auto">
          <a:xfrm>
            <a:off x="3252788" y="5029200"/>
            <a:ext cx="5434012" cy="673100"/>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alt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a:sym typeface="Arial"/>
              </a:rPr>
              <a:t>10 </a:t>
            </a:r>
            <a:r>
              <a:rPr kumimoji="0" lang="en-US" alt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Arial"/>
                <a:sym typeface="Arial"/>
              </a:rPr>
              <a:t>tỷ</a:t>
            </a:r>
            <a:endParaRPr kumimoji="0" lang="en-US" alt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a:sym typeface="Arial"/>
            </a:endParaRPr>
          </a:p>
        </p:txBody>
      </p:sp>
      <p:pic>
        <p:nvPicPr>
          <p:cNvPr id="11" name="Picture 37" descr="Blue_chapterlist"/>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671639" y="5287964"/>
            <a:ext cx="593725" cy="350837"/>
          </a:xfrm>
          <a:prstGeom prst="rect">
            <a:avLst/>
          </a:prstGeom>
          <a:noFill/>
          <a:ln>
            <a:noFill/>
          </a:ln>
          <a:effectLst>
            <a:outerShdw dist="107763" dir="18900000" algn="ctr" rotWithShape="0">
              <a:srgbClr val="808080">
                <a:alpha val="50000"/>
              </a:srgbClr>
            </a:outerShdw>
          </a:effectLst>
        </p:spPr>
      </p:pic>
      <p:pic>
        <p:nvPicPr>
          <p:cNvPr id="12" name="Picture 39" descr="Classicmode"/>
          <p:cNvPicPr>
            <a:picLocks noChangeAspect="1" noChangeArrowheads="1"/>
          </p:cNvPicPr>
          <p:nvPr/>
        </p:nvPicPr>
        <p:blipFill>
          <a:blip r:embed="rId9">
            <a:clrChange>
              <a:clrFrom>
                <a:srgbClr val="2C2761"/>
              </a:clrFrom>
              <a:clrTo>
                <a:srgbClr val="2C2761">
                  <a:alpha val="0"/>
                </a:srgbClr>
              </a:clrTo>
            </a:clrChange>
          </a:blip>
          <a:srcRect/>
          <a:stretch>
            <a:fillRect/>
          </a:stretch>
        </p:blipFill>
        <p:spPr bwMode="auto">
          <a:xfrm>
            <a:off x="2052639" y="5065714"/>
            <a:ext cx="1500187" cy="801687"/>
          </a:xfrm>
          <a:prstGeom prst="rect">
            <a:avLst/>
          </a:prstGeom>
          <a:noFill/>
          <a:ln>
            <a:noFill/>
          </a:ln>
          <a:effectLst>
            <a:outerShdw dist="107763" dir="18900000" algn="ctr" rotWithShape="0">
              <a:srgbClr val="808080">
                <a:alpha val="50000"/>
              </a:srgbClr>
            </a:outerShdw>
          </a:effectLst>
        </p:spPr>
      </p:pic>
      <p:sp>
        <p:nvSpPr>
          <p:cNvPr id="13" name="Oval 59">
            <a:hlinkHover r:id="" action="ppaction://noaction" highlightClick="1">
              <a:snd r:embed="rId10" name="cached_combo42.wav"/>
            </a:hlinkHover>
          </p:cNvPr>
          <p:cNvSpPr>
            <a:spLocks noChangeArrowheads="1"/>
          </p:cNvSpPr>
          <p:nvPr/>
        </p:nvSpPr>
        <p:spPr bwMode="auto">
          <a:xfrm>
            <a:off x="2128838" y="5102226"/>
            <a:ext cx="817562"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15" name="WordArt 226"/>
          <p:cNvSpPr>
            <a:spLocks noChangeArrowheads="1" noChangeShapeType="1" noTextEdit="1"/>
          </p:cNvSpPr>
          <p:nvPr/>
        </p:nvSpPr>
        <p:spPr bwMode="auto">
          <a:xfrm>
            <a:off x="2286001" y="5181600"/>
            <a:ext cx="460375" cy="387350"/>
          </a:xfrm>
          <a:prstGeom prst="rect">
            <a:avLst/>
          </a:prstGeom>
        </p:spPr>
        <p:txBody>
          <a:bodyPr wrap="none" fromWordArt="1">
            <a:prstTxWarp prst="textInflate">
              <a:avLst>
                <a:gd name="adj" fmla="val 13634"/>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9525">
                  <a:solidFill>
                    <a:srgbClr val="FFFF00"/>
                  </a:solidFill>
                  <a:round/>
                  <a:headEnd/>
                  <a:tailEnd/>
                </a:ln>
                <a:solidFill>
                  <a:srgbClr val="FFFF00"/>
                </a:solidFill>
                <a:effectLst/>
                <a:uLnTx/>
                <a:uFillTx/>
                <a:latin typeface=".VnTimeH"/>
                <a:ea typeface="+mn-ea"/>
                <a:cs typeface="Arial"/>
                <a:sym typeface="Arial"/>
              </a:rPr>
              <a:t>c</a:t>
            </a:r>
          </a:p>
        </p:txBody>
      </p:sp>
      <p:sp>
        <p:nvSpPr>
          <p:cNvPr id="7195" name="AutoShape 27"/>
          <p:cNvSpPr>
            <a:spLocks noChangeArrowheads="1"/>
          </p:cNvSpPr>
          <p:nvPr/>
        </p:nvSpPr>
        <p:spPr bwMode="auto">
          <a:xfrm>
            <a:off x="2068513" y="1031875"/>
            <a:ext cx="1543050" cy="1358900"/>
          </a:xfrm>
          <a:prstGeom prst="sun">
            <a:avLst>
              <a:gd name="adj" fmla="val 19880"/>
            </a:avLst>
          </a:prstGeom>
          <a:gradFill rotWithShape="1">
            <a:gsLst>
              <a:gs pos="0">
                <a:srgbClr val="FF0066"/>
              </a:gs>
              <a:gs pos="100000">
                <a:srgbClr val="E9EE10"/>
              </a:gs>
            </a:gsLst>
            <a:path path="rect">
              <a:fillToRect l="50000" t="50000" r="50000" b="50000"/>
            </a:path>
          </a:gradFill>
          <a:ln w="9525">
            <a:solidFill>
              <a:schemeClr val="tx1"/>
            </a:solidFill>
            <a:miter lim="800000"/>
            <a:headEnd/>
            <a:tailEnd/>
          </a:ln>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Arial"/>
              <a:sym typeface="Arial"/>
            </a:endParaRPr>
          </a:p>
        </p:txBody>
      </p:sp>
      <p:sp>
        <p:nvSpPr>
          <p:cNvPr id="7196" name="WordArt 28"/>
          <p:cNvSpPr>
            <a:spLocks noChangeArrowheads="1" noChangeShapeType="1" noTextEdit="1"/>
          </p:cNvSpPr>
          <p:nvPr/>
        </p:nvSpPr>
        <p:spPr bwMode="auto">
          <a:xfrm>
            <a:off x="2486025" y="1400175"/>
            <a:ext cx="685800" cy="60960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1" i="0" u="none" strike="noStrike" kern="10" cap="none" spc="0" normalizeH="0" baseline="0" noProof="0" dirty="0" err="1">
                <a:ln w="19050">
                  <a:solidFill>
                    <a:srgbClr val="FFFF00"/>
                  </a:solidFill>
                  <a:round/>
                  <a:headEnd/>
                  <a:tailEnd/>
                </a:ln>
                <a:solidFill>
                  <a:srgbClr val="FFFF00"/>
                </a:solidFill>
                <a:effectLst>
                  <a:outerShdw dist="35921" dir="2700000" algn="ctr" rotWithShape="0">
                    <a:srgbClr val="990000"/>
                  </a:outerShdw>
                </a:effectLst>
                <a:uLnTx/>
                <a:uFillTx/>
                <a:latin typeface="Calibri"/>
                <a:ea typeface="+mn-ea"/>
                <a:cs typeface="Arial"/>
                <a:sym typeface="Arial"/>
              </a:rPr>
              <a:t>Câu</a:t>
            </a:r>
            <a:r>
              <a:rPr kumimoji="0" lang="en-US" sz="3600" b="1" i="0" u="none" strike="noStrike" kern="10" cap="none" spc="0" normalizeH="0" baseline="0" noProof="0" dirty="0">
                <a:ln w="19050">
                  <a:solidFill>
                    <a:srgbClr val="FFFF00"/>
                  </a:solidFill>
                  <a:round/>
                  <a:headEnd/>
                  <a:tailEnd/>
                </a:ln>
                <a:solidFill>
                  <a:srgbClr val="FFFF00"/>
                </a:solidFill>
                <a:effectLst>
                  <a:outerShdw dist="35921" dir="2700000" algn="ctr" rotWithShape="0">
                    <a:srgbClr val="990000"/>
                  </a:outerShdw>
                </a:effectLst>
                <a:uLnTx/>
                <a:uFillTx/>
                <a:latin typeface="Calibri"/>
                <a:ea typeface="+mn-ea"/>
                <a:cs typeface="Arial"/>
                <a:sym typeface="Arial"/>
              </a:rPr>
              <a:t> </a:t>
            </a:r>
            <a:r>
              <a:rPr kumimoji="0" lang="en-US" sz="3600" b="1" i="0" u="none" strike="noStrike" kern="10" cap="none" spc="0" normalizeH="0" baseline="0" noProof="0" dirty="0">
                <a:ln w="19050">
                  <a:solidFill>
                    <a:srgbClr val="FFFF00"/>
                  </a:solidFill>
                  <a:round/>
                  <a:headEnd/>
                  <a:tailEnd/>
                </a:ln>
                <a:solidFill>
                  <a:srgbClr val="FFFF00"/>
                </a:solidFill>
                <a:effectLst>
                  <a:outerShdw dist="35921" dir="2700000" algn="ctr" rotWithShape="0">
                    <a:srgbClr val="990000"/>
                  </a:outerShdw>
                </a:effectLst>
                <a:uLnTx/>
                <a:uFillTx/>
                <a:latin typeface="VNI-Times"/>
                <a:ea typeface="+mn-ea"/>
                <a:cs typeface="Arial"/>
                <a:sym typeface="Arial"/>
              </a:rPr>
              <a:t>2</a:t>
            </a:r>
          </a:p>
        </p:txBody>
      </p:sp>
      <p:pic>
        <p:nvPicPr>
          <p:cNvPr id="11285" name="Picture 29" descr="Picture1"/>
          <p:cNvPicPr>
            <a:picLocks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519238" y="755651"/>
            <a:ext cx="9144001"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6" name="Picture 32" descr="Bellcoll">
            <a:hlinkClick r:id="" action="ppaction://hlinkshowjump?jump=firstslide"/>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471612" y="-185738"/>
            <a:ext cx="1652588" cy="1676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02" name="WordArt 34"/>
          <p:cNvSpPr>
            <a:spLocks noChangeArrowheads="1" noChangeShapeType="1" noTextEdit="1"/>
          </p:cNvSpPr>
          <p:nvPr/>
        </p:nvSpPr>
        <p:spPr bwMode="auto">
          <a:xfrm>
            <a:off x="9372600" y="30480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1</a:t>
            </a:r>
          </a:p>
        </p:txBody>
      </p:sp>
      <p:sp>
        <p:nvSpPr>
          <p:cNvPr id="7203" name="WordArt 35"/>
          <p:cNvSpPr>
            <a:spLocks noChangeArrowheads="1" noChangeShapeType="1" noTextEdit="1"/>
          </p:cNvSpPr>
          <p:nvPr/>
        </p:nvSpPr>
        <p:spPr bwMode="auto">
          <a:xfrm>
            <a:off x="9525000" y="30480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2</a:t>
            </a:r>
          </a:p>
        </p:txBody>
      </p:sp>
      <p:sp>
        <p:nvSpPr>
          <p:cNvPr id="7204" name="WordArt 36"/>
          <p:cNvSpPr>
            <a:spLocks noChangeArrowheads="1" noChangeShapeType="1" noTextEdit="1"/>
          </p:cNvSpPr>
          <p:nvPr/>
        </p:nvSpPr>
        <p:spPr bwMode="auto">
          <a:xfrm>
            <a:off x="9448800" y="30480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3</a:t>
            </a:r>
          </a:p>
        </p:txBody>
      </p:sp>
      <p:sp>
        <p:nvSpPr>
          <p:cNvPr id="7205" name="WordArt 37"/>
          <p:cNvSpPr>
            <a:spLocks noChangeArrowheads="1" noChangeShapeType="1" noTextEdit="1"/>
          </p:cNvSpPr>
          <p:nvPr/>
        </p:nvSpPr>
        <p:spPr bwMode="auto">
          <a:xfrm>
            <a:off x="9448800" y="30480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4</a:t>
            </a:r>
          </a:p>
        </p:txBody>
      </p:sp>
      <p:sp>
        <p:nvSpPr>
          <p:cNvPr id="7206" name="WordArt 38"/>
          <p:cNvSpPr>
            <a:spLocks noChangeArrowheads="1" noChangeShapeType="1" noTextEdit="1"/>
          </p:cNvSpPr>
          <p:nvPr/>
        </p:nvSpPr>
        <p:spPr bwMode="auto">
          <a:xfrm>
            <a:off x="9507538" y="306705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5</a:t>
            </a:r>
          </a:p>
        </p:txBody>
      </p:sp>
      <p:sp>
        <p:nvSpPr>
          <p:cNvPr id="7210" name="WordArt 42"/>
          <p:cNvSpPr>
            <a:spLocks noChangeArrowheads="1" noChangeShapeType="1" noTextEdit="1"/>
          </p:cNvSpPr>
          <p:nvPr/>
        </p:nvSpPr>
        <p:spPr bwMode="auto">
          <a:xfrm>
            <a:off x="9372600" y="29718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endParaRPr kumimoji="0" lang="en-US" sz="36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endParaRPr>
          </a:p>
        </p:txBody>
      </p:sp>
      <p:sp>
        <p:nvSpPr>
          <p:cNvPr id="7211" name="WordArt 43"/>
          <p:cNvSpPr>
            <a:spLocks noChangeArrowheads="1" noChangeShapeType="1" noTextEdit="1"/>
          </p:cNvSpPr>
          <p:nvPr/>
        </p:nvSpPr>
        <p:spPr bwMode="auto">
          <a:xfrm>
            <a:off x="9372600" y="29718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endParaRPr kumimoji="0" lang="en-US" sz="36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endParaRPr>
          </a:p>
        </p:txBody>
      </p:sp>
      <p:grpSp>
        <p:nvGrpSpPr>
          <p:cNvPr id="16" name="Group 56"/>
          <p:cNvGrpSpPr>
            <a:grpSpLocks/>
          </p:cNvGrpSpPr>
          <p:nvPr/>
        </p:nvGrpSpPr>
        <p:grpSpPr bwMode="auto">
          <a:xfrm>
            <a:off x="9067800" y="3810000"/>
            <a:ext cx="1752600" cy="1752600"/>
            <a:chOff x="4866" y="816"/>
            <a:chExt cx="1104" cy="1104"/>
          </a:xfrm>
        </p:grpSpPr>
        <p:sp>
          <p:nvSpPr>
            <p:cNvPr id="11299" name="AutoShape 50"/>
            <p:cNvSpPr>
              <a:spLocks noChangeArrowheads="1"/>
            </p:cNvSpPr>
            <p:nvPr/>
          </p:nvSpPr>
          <p:spPr bwMode="auto">
            <a:xfrm>
              <a:off x="4866" y="816"/>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endParaRPr kumimoji="0" lang="en-US" altLang="en-US" sz="6000" b="1" i="0" u="none" strike="noStrike" kern="1200" cap="none" spc="0" normalizeH="0" baseline="0" noProof="0">
                <a:ln>
                  <a:noFill/>
                </a:ln>
                <a:solidFill>
                  <a:srgbClr val="FF0066"/>
                </a:solidFill>
                <a:effectLst/>
                <a:uLnTx/>
                <a:uFillTx/>
                <a:latin typeface=".VnHelvetInsH"/>
                <a:ea typeface="+mn-ea"/>
                <a:cs typeface="Arial"/>
                <a:sym typeface="Arial"/>
              </a:endParaRPr>
            </a:p>
          </p:txBody>
        </p:sp>
        <p:sp>
          <p:nvSpPr>
            <p:cNvPr id="11300" name="WordArt 51"/>
            <p:cNvSpPr>
              <a:spLocks noChangeArrowheads="1" noChangeShapeType="1" noTextEdit="1"/>
            </p:cNvSpPr>
            <p:nvPr/>
          </p:nvSpPr>
          <p:spPr bwMode="auto">
            <a:xfrm>
              <a:off x="5088" y="960"/>
              <a:ext cx="672" cy="576"/>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dirty="0" err="1">
                  <a:ln w="9525">
                    <a:solidFill>
                      <a:srgbClr val="000000"/>
                    </a:solidFill>
                    <a:round/>
                    <a:headEnd/>
                    <a:tailEnd/>
                  </a:ln>
                  <a:solidFill>
                    <a:srgbClr val="000000"/>
                  </a:solidFill>
                  <a:effectLst/>
                  <a:uLnTx/>
                  <a:uFillTx/>
                  <a:latin typeface="Times New Roman" panose="02020603050405020304" pitchFamily="18" charset="0"/>
                  <a:ea typeface="+mn-ea"/>
                  <a:cs typeface="Times New Roman" panose="02020603050405020304" pitchFamily="18" charset="0"/>
                  <a:sym typeface="Arial"/>
                </a:rPr>
                <a:t>Hết</a:t>
              </a:r>
              <a:r>
                <a:rPr kumimoji="0" lang="en-US" sz="3600" b="0" i="0" u="none" strike="noStrike" kern="10" cap="none" spc="0" normalizeH="0" baseline="0" noProof="0" dirty="0">
                  <a:ln w="9525">
                    <a:solidFill>
                      <a:srgbClr val="000000"/>
                    </a:solidFill>
                    <a:round/>
                    <a:headEnd/>
                    <a:tailEnd/>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3600" b="0" i="0" u="none" strike="noStrike" kern="10" cap="none" spc="0" normalizeH="0" baseline="0" noProof="0" dirty="0" err="1">
                  <a:ln w="9525">
                    <a:solidFill>
                      <a:srgbClr val="000000"/>
                    </a:solidFill>
                    <a:round/>
                    <a:headEnd/>
                    <a:tailEnd/>
                  </a:ln>
                  <a:solidFill>
                    <a:srgbClr val="000000"/>
                  </a:solidFill>
                  <a:effectLst/>
                  <a:uLnTx/>
                  <a:uFillTx/>
                  <a:latin typeface="Times New Roman" panose="02020603050405020304" pitchFamily="18" charset="0"/>
                  <a:ea typeface="+mn-ea"/>
                  <a:cs typeface="Times New Roman" panose="02020603050405020304" pitchFamily="18" charset="0"/>
                  <a:sym typeface="Arial"/>
                </a:rPr>
                <a:t>giờ</a:t>
              </a:r>
              <a:endParaRPr kumimoji="0" lang="en-US" sz="3600" b="0" i="0" u="none" strike="noStrike" kern="10" cap="none" spc="0" normalizeH="0" baseline="0" noProof="0" dirty="0">
                <a:ln w="9525">
                  <a:solidFill>
                    <a:srgbClr val="000000"/>
                  </a:solidFill>
                  <a:round/>
                  <a:headEnd/>
                  <a:tailEnd/>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p:txBody>
        </p:sp>
      </p:grpSp>
      <p:sp>
        <p:nvSpPr>
          <p:cNvPr id="11298" name="WordArt 30"/>
          <p:cNvSpPr>
            <a:spLocks noChangeArrowheads="1" noChangeShapeType="1" noTextEdit="1"/>
          </p:cNvSpPr>
          <p:nvPr/>
        </p:nvSpPr>
        <p:spPr bwMode="auto">
          <a:xfrm>
            <a:off x="3200401" y="0"/>
            <a:ext cx="5973763" cy="76200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uLnTx/>
                <a:uFillTx/>
                <a:latin typeface="Times New Roman" panose="02020603050405020304" pitchFamily="18" charset="0"/>
                <a:ea typeface="+mn-ea"/>
                <a:cs typeface="Times New Roman" panose="02020603050405020304" pitchFamily="18" charset="0"/>
                <a:sym typeface="Arial"/>
              </a:rPr>
              <a:t>Rung chuông vàng</a:t>
            </a:r>
          </a:p>
        </p:txBody>
      </p:sp>
    </p:spTree>
    <p:custDataLst>
      <p:tags r:id="rId1"/>
    </p:custDataLst>
    <p:extLst>
      <p:ext uri="{BB962C8B-B14F-4D97-AF65-F5344CB8AC3E}">
        <p14:creationId xmlns:p14="http://schemas.microsoft.com/office/powerpoint/2010/main" val="12721853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7195"/>
                                        </p:tgtEl>
                                        <p:attrNameLst>
                                          <p:attrName>style.visibility</p:attrName>
                                        </p:attrNameLst>
                                      </p:cBhvr>
                                      <p:to>
                                        <p:strVal val="visible"/>
                                      </p:to>
                                    </p:set>
                                    <p:anim calcmode="lin" valueType="num">
                                      <p:cBhvr>
                                        <p:cTn id="7" dur="500" fill="hold"/>
                                        <p:tgtEl>
                                          <p:spTgt spid="7195"/>
                                        </p:tgtEl>
                                        <p:attrNameLst>
                                          <p:attrName>ppt_w</p:attrName>
                                        </p:attrNameLst>
                                      </p:cBhvr>
                                      <p:tavLst>
                                        <p:tav tm="0">
                                          <p:val>
                                            <p:fltVal val="0"/>
                                          </p:val>
                                        </p:tav>
                                        <p:tav tm="100000">
                                          <p:val>
                                            <p:strVal val="#ppt_w"/>
                                          </p:val>
                                        </p:tav>
                                      </p:tavLst>
                                    </p:anim>
                                    <p:anim calcmode="lin" valueType="num">
                                      <p:cBhvr>
                                        <p:cTn id="8" dur="500" fill="hold"/>
                                        <p:tgtEl>
                                          <p:spTgt spid="7195"/>
                                        </p:tgtEl>
                                        <p:attrNameLst>
                                          <p:attrName>ppt_h</p:attrName>
                                        </p:attrNameLst>
                                      </p:cBhvr>
                                      <p:tavLst>
                                        <p:tav tm="0">
                                          <p:val>
                                            <p:fltVal val="0"/>
                                          </p:val>
                                        </p:tav>
                                        <p:tav tm="100000">
                                          <p:val>
                                            <p:strVal val="#ppt_h"/>
                                          </p:val>
                                        </p:tav>
                                      </p:tavLst>
                                    </p:anim>
                                    <p:animEffect transition="in" filter="fade">
                                      <p:cBhvr>
                                        <p:cTn id="9" dur="500"/>
                                        <p:tgtEl>
                                          <p:spTgt spid="7195"/>
                                        </p:tgtEl>
                                      </p:cBhvr>
                                    </p:animEffect>
                                  </p:childTnLst>
                                </p:cTn>
                              </p:par>
                              <p:par>
                                <p:cTn id="10" presetID="53" presetClass="entr" presetSubtype="0" fill="hold" nodeType="withEffect">
                                  <p:stCondLst>
                                    <p:cond delay="0"/>
                                  </p:stCondLst>
                                  <p:childTnLst>
                                    <p:set>
                                      <p:cBhvr>
                                        <p:cTn id="11" dur="1" fill="hold">
                                          <p:stCondLst>
                                            <p:cond delay="0"/>
                                          </p:stCondLst>
                                        </p:cTn>
                                        <p:tgtEl>
                                          <p:spTgt spid="7196"/>
                                        </p:tgtEl>
                                        <p:attrNameLst>
                                          <p:attrName>style.visibility</p:attrName>
                                        </p:attrNameLst>
                                      </p:cBhvr>
                                      <p:to>
                                        <p:strVal val="visible"/>
                                      </p:to>
                                    </p:set>
                                    <p:anim calcmode="lin" valueType="num">
                                      <p:cBhvr>
                                        <p:cTn id="12" dur="500" fill="hold"/>
                                        <p:tgtEl>
                                          <p:spTgt spid="7196"/>
                                        </p:tgtEl>
                                        <p:attrNameLst>
                                          <p:attrName>ppt_w</p:attrName>
                                        </p:attrNameLst>
                                      </p:cBhvr>
                                      <p:tavLst>
                                        <p:tav tm="0">
                                          <p:val>
                                            <p:fltVal val="0"/>
                                          </p:val>
                                        </p:tav>
                                        <p:tav tm="100000">
                                          <p:val>
                                            <p:strVal val="#ppt_w"/>
                                          </p:val>
                                        </p:tav>
                                      </p:tavLst>
                                    </p:anim>
                                    <p:anim calcmode="lin" valueType="num">
                                      <p:cBhvr>
                                        <p:cTn id="13" dur="500" fill="hold"/>
                                        <p:tgtEl>
                                          <p:spTgt spid="7196"/>
                                        </p:tgtEl>
                                        <p:attrNameLst>
                                          <p:attrName>ppt_h</p:attrName>
                                        </p:attrNameLst>
                                      </p:cBhvr>
                                      <p:tavLst>
                                        <p:tav tm="0">
                                          <p:val>
                                            <p:fltVal val="0"/>
                                          </p:val>
                                        </p:tav>
                                        <p:tav tm="100000">
                                          <p:val>
                                            <p:strVal val="#ppt_h"/>
                                          </p:val>
                                        </p:tav>
                                      </p:tavLst>
                                    </p:anim>
                                    <p:animEffect transition="in" filter="fade">
                                      <p:cBhvr>
                                        <p:cTn id="14" dur="500"/>
                                        <p:tgtEl>
                                          <p:spTgt spid="7196"/>
                                        </p:tgtEl>
                                      </p:cBhvr>
                                    </p:animEffect>
                                  </p:childTnLst>
                                </p:cTn>
                              </p:par>
                              <p:par>
                                <p:cTn id="15" presetID="8" presetClass="emph" presetSubtype="0" repeatCount="indefinite" fill="hold" grpId="1" nodeType="withEffect">
                                  <p:stCondLst>
                                    <p:cond delay="0"/>
                                  </p:stCondLst>
                                  <p:childTnLst>
                                    <p:animRot by="21600000">
                                      <p:cBhvr>
                                        <p:cTn id="16" dur="2000" fill="hold"/>
                                        <p:tgtEl>
                                          <p:spTgt spid="7195"/>
                                        </p:tgtEl>
                                        <p:attrNameLst>
                                          <p:attrName>r</p:attrName>
                                        </p:attrNameLst>
                                      </p:cBhvr>
                                    </p:animRot>
                                  </p:childTnLst>
                                </p:cTn>
                              </p:par>
                              <p:par>
                                <p:cTn id="17" presetID="2" presetClass="entr" presetSubtype="8" fill="hold" grpId="0" nodeType="withEffect">
                                  <p:stCondLst>
                                    <p:cond delay="50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Jet Fighter 2-DVDH.wav"/>
                                        </p:tgtEl>
                                      </p:cMediaNode>
                                    </p:audio>
                                  </p:subTnLst>
                                </p:cTn>
                              </p:par>
                              <p:par>
                                <p:cTn id="21" presetID="5" presetClass="entr" presetSubtype="10" fill="hold" nodeType="withEffect">
                                  <p:stCondLst>
                                    <p:cond delay="2000"/>
                                  </p:stCondLst>
                                  <p:childTnLst>
                                    <p:set>
                                      <p:cBhvr>
                                        <p:cTn id="22" dur="1" fill="hold">
                                          <p:stCondLst>
                                            <p:cond delay="0"/>
                                          </p:stCondLst>
                                        </p:cTn>
                                        <p:tgtEl>
                                          <p:spTgt spid="39"/>
                                        </p:tgtEl>
                                        <p:attrNameLst>
                                          <p:attrName>style.visibility</p:attrName>
                                        </p:attrNameLst>
                                      </p:cBhvr>
                                      <p:to>
                                        <p:strVal val="visible"/>
                                      </p:to>
                                    </p:set>
                                    <p:animEffect transition="in" filter="checkerboard(across)">
                                      <p:cBhvr>
                                        <p:cTn id="23" dur="500"/>
                                        <p:tgtEl>
                                          <p:spTgt spid="39"/>
                                        </p:tgtEl>
                                      </p:cBhvr>
                                    </p:animEffect>
                                  </p:childTnLst>
                                </p:cTn>
                              </p:par>
                              <p:par>
                                <p:cTn id="24" presetID="5" presetClass="entr" presetSubtype="10" fill="hold" nodeType="withEffect">
                                  <p:stCondLst>
                                    <p:cond delay="2000"/>
                                  </p:stCondLst>
                                  <p:childTnLst>
                                    <p:set>
                                      <p:cBhvr>
                                        <p:cTn id="25" dur="1" fill="hold">
                                          <p:stCondLst>
                                            <p:cond delay="0"/>
                                          </p:stCondLst>
                                        </p:cTn>
                                        <p:tgtEl>
                                          <p:spTgt spid="40"/>
                                        </p:tgtEl>
                                        <p:attrNameLst>
                                          <p:attrName>style.visibility</p:attrName>
                                        </p:attrNameLst>
                                      </p:cBhvr>
                                      <p:to>
                                        <p:strVal val="visible"/>
                                      </p:to>
                                    </p:set>
                                    <p:animEffect transition="in" filter="checkerboard(across)">
                                      <p:cBhvr>
                                        <p:cTn id="26" dur="500"/>
                                        <p:tgtEl>
                                          <p:spTgt spid="40"/>
                                        </p:tgtEl>
                                      </p:cBhvr>
                                    </p:animEffect>
                                  </p:childTnLst>
                                  <p:subTnLst>
                                    <p:audio>
                                      <p:cMediaNode>
                                        <p:cTn display="0" masterRel="sameClick">
                                          <p:stCondLst>
                                            <p:cond evt="begin" delay="0">
                                              <p:tn val="24"/>
                                            </p:cond>
                                          </p:stCondLst>
                                          <p:endCondLst>
                                            <p:cond evt="onStopAudio" delay="0">
                                              <p:tgtEl>
                                                <p:sldTgt/>
                                              </p:tgtEl>
                                            </p:cond>
                                          </p:endCondLst>
                                        </p:cTn>
                                        <p:tgtEl>
                                          <p:sndTgt r:embed="rId4" name="Chimes 3-CL (2).wav"/>
                                        </p:tgtEl>
                                      </p:cMediaNode>
                                    </p:audio>
                                  </p:subTnLst>
                                </p:cTn>
                              </p:par>
                              <p:par>
                                <p:cTn id="27" presetID="5" presetClass="entr" presetSubtype="10" fill="hold" grpId="0" nodeType="withEffect">
                                  <p:stCondLst>
                                    <p:cond delay="2000"/>
                                  </p:stCondLst>
                                  <p:childTnLst>
                                    <p:set>
                                      <p:cBhvr>
                                        <p:cTn id="28" dur="1" fill="hold">
                                          <p:stCondLst>
                                            <p:cond delay="0"/>
                                          </p:stCondLst>
                                        </p:cTn>
                                        <p:tgtEl>
                                          <p:spTgt spid="1043"/>
                                        </p:tgtEl>
                                        <p:attrNameLst>
                                          <p:attrName>style.visibility</p:attrName>
                                        </p:attrNameLst>
                                      </p:cBhvr>
                                      <p:to>
                                        <p:strVal val="visible"/>
                                      </p:to>
                                    </p:set>
                                    <p:animEffect transition="in" filter="checkerboard(across)">
                                      <p:cBhvr>
                                        <p:cTn id="29" dur="500"/>
                                        <p:tgtEl>
                                          <p:spTgt spid="1043"/>
                                        </p:tgtEl>
                                      </p:cBhvr>
                                    </p:animEffect>
                                  </p:childTnLst>
                                </p:cTn>
                              </p:par>
                              <p:par>
                                <p:cTn id="30" presetID="5" presetClass="entr" presetSubtype="10" fill="hold" nodeType="withEffect">
                                  <p:stCondLst>
                                    <p:cond delay="2000"/>
                                  </p:stCondLst>
                                  <p:childTnLst>
                                    <p:set>
                                      <p:cBhvr>
                                        <p:cTn id="31" dur="1" fill="hold">
                                          <p:stCondLst>
                                            <p:cond delay="0"/>
                                          </p:stCondLst>
                                        </p:cTn>
                                        <p:tgtEl>
                                          <p:spTgt spid="1044"/>
                                        </p:tgtEl>
                                        <p:attrNameLst>
                                          <p:attrName>style.visibility</p:attrName>
                                        </p:attrNameLst>
                                      </p:cBhvr>
                                      <p:to>
                                        <p:strVal val="visible"/>
                                      </p:to>
                                    </p:set>
                                    <p:animEffect transition="in" filter="checkerboard(across)">
                                      <p:cBhvr>
                                        <p:cTn id="32" dur="500"/>
                                        <p:tgtEl>
                                          <p:spTgt spid="1044"/>
                                        </p:tgtEl>
                                      </p:cBhvr>
                                    </p:animEffect>
                                  </p:childTnLst>
                                </p:cTn>
                              </p:par>
                              <p:par>
                                <p:cTn id="33" presetID="22" presetClass="entr" presetSubtype="8" fill="hold" nodeType="withEffect">
                                  <p:stCondLst>
                                    <p:cond delay="2000"/>
                                  </p:stCondLst>
                                  <p:iterate type="lt">
                                    <p:tmPct val="0"/>
                                  </p:iterate>
                                  <p:childTnLst>
                                    <p:set>
                                      <p:cBhvr>
                                        <p:cTn id="34" dur="1" fill="hold">
                                          <p:stCondLst>
                                            <p:cond delay="0"/>
                                          </p:stCondLst>
                                        </p:cTn>
                                        <p:tgtEl>
                                          <p:spTgt spid="3"/>
                                        </p:tgtEl>
                                        <p:attrNameLst>
                                          <p:attrName>style.visibility</p:attrName>
                                        </p:attrNameLst>
                                      </p:cBhvr>
                                      <p:to>
                                        <p:strVal val="visible"/>
                                      </p:to>
                                    </p:set>
                                    <p:animEffect transition="in" filter="wipe(left)">
                                      <p:cBhvr>
                                        <p:cTn id="35" dur="500"/>
                                        <p:tgtEl>
                                          <p:spTgt spid="3"/>
                                        </p:tgtEl>
                                      </p:cBhvr>
                                    </p:animEffect>
                                  </p:childTnLst>
                                </p:cTn>
                              </p:par>
                              <p:par>
                                <p:cTn id="36" presetID="5" presetClass="entr" presetSubtype="10" fill="hold" nodeType="withEffect">
                                  <p:stCondLst>
                                    <p:cond delay="3000"/>
                                  </p:stCondLst>
                                  <p:childTnLst>
                                    <p:set>
                                      <p:cBhvr>
                                        <p:cTn id="37" dur="1" fill="hold">
                                          <p:stCondLst>
                                            <p:cond delay="0"/>
                                          </p:stCondLst>
                                        </p:cTn>
                                        <p:tgtEl>
                                          <p:spTgt spid="5"/>
                                        </p:tgtEl>
                                        <p:attrNameLst>
                                          <p:attrName>style.visibility</p:attrName>
                                        </p:attrNameLst>
                                      </p:cBhvr>
                                      <p:to>
                                        <p:strVal val="visible"/>
                                      </p:to>
                                    </p:set>
                                    <p:animEffect transition="in" filter="checkerboard(across)">
                                      <p:cBhvr>
                                        <p:cTn id="38" dur="500"/>
                                        <p:tgtEl>
                                          <p:spTgt spid="5"/>
                                        </p:tgtEl>
                                      </p:cBhvr>
                                    </p:animEffect>
                                  </p:childTnLst>
                                </p:cTn>
                              </p:par>
                              <p:par>
                                <p:cTn id="39" presetID="5" presetClass="entr" presetSubtype="10" fill="hold" nodeType="withEffect">
                                  <p:stCondLst>
                                    <p:cond delay="3000"/>
                                  </p:stCondLst>
                                  <p:childTnLst>
                                    <p:set>
                                      <p:cBhvr>
                                        <p:cTn id="40" dur="1" fill="hold">
                                          <p:stCondLst>
                                            <p:cond delay="0"/>
                                          </p:stCondLst>
                                        </p:cTn>
                                        <p:tgtEl>
                                          <p:spTgt spid="6"/>
                                        </p:tgtEl>
                                        <p:attrNameLst>
                                          <p:attrName>style.visibility</p:attrName>
                                        </p:attrNameLst>
                                      </p:cBhvr>
                                      <p:to>
                                        <p:strVal val="visible"/>
                                      </p:to>
                                    </p:set>
                                    <p:animEffect transition="in" filter="checkerboard(across)">
                                      <p:cBhvr>
                                        <p:cTn id="41" dur="500"/>
                                        <p:tgtEl>
                                          <p:spTgt spid="6"/>
                                        </p:tgtEl>
                                      </p:cBhvr>
                                    </p:animEffect>
                                  </p:childTnLst>
                                  <p:subTnLst>
                                    <p:audio>
                                      <p:cMediaNode>
                                        <p:cTn display="0" masterRel="sameClick">
                                          <p:stCondLst>
                                            <p:cond evt="begin" delay="0">
                                              <p:tn val="39"/>
                                            </p:cond>
                                          </p:stCondLst>
                                          <p:endCondLst>
                                            <p:cond evt="onStopAudio" delay="0">
                                              <p:tgtEl>
                                                <p:sldTgt/>
                                              </p:tgtEl>
                                            </p:cond>
                                          </p:endCondLst>
                                        </p:cTn>
                                        <p:tgtEl>
                                          <p:sndTgt r:embed="rId4" name="Chimes 3-CL (2).wav"/>
                                        </p:tgtEl>
                                      </p:cMediaNode>
                                    </p:audio>
                                  </p:subTnLst>
                                </p:cTn>
                              </p:par>
                              <p:par>
                                <p:cTn id="42" presetID="5" presetClass="entr" presetSubtype="10" fill="hold" grpId="0" nodeType="withEffect">
                                  <p:stCondLst>
                                    <p:cond delay="3000"/>
                                  </p:stCondLst>
                                  <p:childTnLst>
                                    <p:set>
                                      <p:cBhvr>
                                        <p:cTn id="43" dur="1" fill="hold">
                                          <p:stCondLst>
                                            <p:cond delay="0"/>
                                          </p:stCondLst>
                                        </p:cTn>
                                        <p:tgtEl>
                                          <p:spTgt spid="7"/>
                                        </p:tgtEl>
                                        <p:attrNameLst>
                                          <p:attrName>style.visibility</p:attrName>
                                        </p:attrNameLst>
                                      </p:cBhvr>
                                      <p:to>
                                        <p:strVal val="visible"/>
                                      </p:to>
                                    </p:set>
                                    <p:animEffect transition="in" filter="checkerboard(across)">
                                      <p:cBhvr>
                                        <p:cTn id="44" dur="500"/>
                                        <p:tgtEl>
                                          <p:spTgt spid="7"/>
                                        </p:tgtEl>
                                      </p:cBhvr>
                                    </p:animEffect>
                                  </p:childTnLst>
                                </p:cTn>
                              </p:par>
                              <p:par>
                                <p:cTn id="45" presetID="5" presetClass="entr" presetSubtype="10" fill="hold" nodeType="withEffect">
                                  <p:stCondLst>
                                    <p:cond delay="3000"/>
                                  </p:stCondLst>
                                  <p:childTnLst>
                                    <p:set>
                                      <p:cBhvr>
                                        <p:cTn id="46" dur="1" fill="hold">
                                          <p:stCondLst>
                                            <p:cond delay="0"/>
                                          </p:stCondLst>
                                        </p:cTn>
                                        <p:tgtEl>
                                          <p:spTgt spid="8"/>
                                        </p:tgtEl>
                                        <p:attrNameLst>
                                          <p:attrName>style.visibility</p:attrName>
                                        </p:attrNameLst>
                                      </p:cBhvr>
                                      <p:to>
                                        <p:strVal val="visible"/>
                                      </p:to>
                                    </p:set>
                                    <p:animEffect transition="in" filter="checkerboard(across)">
                                      <p:cBhvr>
                                        <p:cTn id="47" dur="500"/>
                                        <p:tgtEl>
                                          <p:spTgt spid="8"/>
                                        </p:tgtEl>
                                      </p:cBhvr>
                                    </p:animEffect>
                                  </p:childTnLst>
                                </p:cTn>
                              </p:par>
                              <p:par>
                                <p:cTn id="48" presetID="22" presetClass="entr" presetSubtype="8" fill="hold" nodeType="withEffect">
                                  <p:stCondLst>
                                    <p:cond delay="3000"/>
                                  </p:stCondLst>
                                  <p:iterate type="lt">
                                    <p:tmPct val="0"/>
                                  </p:iterate>
                                  <p:childTnLst>
                                    <p:set>
                                      <p:cBhvr>
                                        <p:cTn id="49" dur="1" fill="hold">
                                          <p:stCondLst>
                                            <p:cond delay="0"/>
                                          </p:stCondLst>
                                        </p:cTn>
                                        <p:tgtEl>
                                          <p:spTgt spid="4"/>
                                        </p:tgtEl>
                                        <p:attrNameLst>
                                          <p:attrName>style.visibility</p:attrName>
                                        </p:attrNameLst>
                                      </p:cBhvr>
                                      <p:to>
                                        <p:strVal val="visible"/>
                                      </p:to>
                                    </p:set>
                                    <p:animEffect transition="in" filter="wipe(left)">
                                      <p:cBhvr>
                                        <p:cTn id="50" dur="500"/>
                                        <p:tgtEl>
                                          <p:spTgt spid="4"/>
                                        </p:tgtEl>
                                      </p:cBhvr>
                                    </p:animEffect>
                                  </p:childTnLst>
                                </p:cTn>
                              </p:par>
                              <p:par>
                                <p:cTn id="51" presetID="5" presetClass="entr" presetSubtype="10" fill="hold" nodeType="withEffect">
                                  <p:stCondLst>
                                    <p:cond delay="4000"/>
                                  </p:stCondLst>
                                  <p:childTnLst>
                                    <p:set>
                                      <p:cBhvr>
                                        <p:cTn id="52" dur="1" fill="hold">
                                          <p:stCondLst>
                                            <p:cond delay="0"/>
                                          </p:stCondLst>
                                        </p:cTn>
                                        <p:tgtEl>
                                          <p:spTgt spid="11"/>
                                        </p:tgtEl>
                                        <p:attrNameLst>
                                          <p:attrName>style.visibility</p:attrName>
                                        </p:attrNameLst>
                                      </p:cBhvr>
                                      <p:to>
                                        <p:strVal val="visible"/>
                                      </p:to>
                                    </p:set>
                                    <p:animEffect transition="in" filter="checkerboard(across)">
                                      <p:cBhvr>
                                        <p:cTn id="53" dur="500"/>
                                        <p:tgtEl>
                                          <p:spTgt spid="11"/>
                                        </p:tgtEl>
                                      </p:cBhvr>
                                    </p:animEffect>
                                  </p:childTnLst>
                                </p:cTn>
                              </p:par>
                              <p:par>
                                <p:cTn id="54" presetID="5" presetClass="entr" presetSubtype="10" fill="hold" nodeType="withEffect">
                                  <p:stCondLst>
                                    <p:cond delay="4000"/>
                                  </p:stCondLst>
                                  <p:childTnLst>
                                    <p:set>
                                      <p:cBhvr>
                                        <p:cTn id="55" dur="1" fill="hold">
                                          <p:stCondLst>
                                            <p:cond delay="0"/>
                                          </p:stCondLst>
                                        </p:cTn>
                                        <p:tgtEl>
                                          <p:spTgt spid="12"/>
                                        </p:tgtEl>
                                        <p:attrNameLst>
                                          <p:attrName>style.visibility</p:attrName>
                                        </p:attrNameLst>
                                      </p:cBhvr>
                                      <p:to>
                                        <p:strVal val="visible"/>
                                      </p:to>
                                    </p:set>
                                    <p:animEffect transition="in" filter="checkerboard(across)">
                                      <p:cBhvr>
                                        <p:cTn id="56" dur="500"/>
                                        <p:tgtEl>
                                          <p:spTgt spid="12"/>
                                        </p:tgtEl>
                                      </p:cBhvr>
                                    </p:animEffect>
                                  </p:childTnLst>
                                  <p:subTnLst>
                                    <p:audio>
                                      <p:cMediaNode>
                                        <p:cTn display="0" masterRel="sameClick">
                                          <p:stCondLst>
                                            <p:cond evt="begin" delay="0">
                                              <p:tn val="54"/>
                                            </p:cond>
                                          </p:stCondLst>
                                          <p:endCondLst>
                                            <p:cond evt="onStopAudio" delay="0">
                                              <p:tgtEl>
                                                <p:sldTgt/>
                                              </p:tgtEl>
                                            </p:cond>
                                          </p:endCondLst>
                                        </p:cTn>
                                        <p:tgtEl>
                                          <p:sndTgt r:embed="rId4" name="Chimes 3-CL (2).wav"/>
                                        </p:tgtEl>
                                      </p:cMediaNode>
                                    </p:audio>
                                  </p:subTnLst>
                                </p:cTn>
                              </p:par>
                              <p:par>
                                <p:cTn id="57" presetID="5" presetClass="entr" presetSubtype="10" fill="hold" grpId="0" nodeType="withEffect">
                                  <p:stCondLst>
                                    <p:cond delay="4000"/>
                                  </p:stCondLst>
                                  <p:childTnLst>
                                    <p:set>
                                      <p:cBhvr>
                                        <p:cTn id="58" dur="1" fill="hold">
                                          <p:stCondLst>
                                            <p:cond delay="0"/>
                                          </p:stCondLst>
                                        </p:cTn>
                                        <p:tgtEl>
                                          <p:spTgt spid="13"/>
                                        </p:tgtEl>
                                        <p:attrNameLst>
                                          <p:attrName>style.visibility</p:attrName>
                                        </p:attrNameLst>
                                      </p:cBhvr>
                                      <p:to>
                                        <p:strVal val="visible"/>
                                      </p:to>
                                    </p:set>
                                    <p:animEffect transition="in" filter="checkerboard(across)">
                                      <p:cBhvr>
                                        <p:cTn id="59" dur="500"/>
                                        <p:tgtEl>
                                          <p:spTgt spid="13"/>
                                        </p:tgtEl>
                                      </p:cBhvr>
                                    </p:animEffect>
                                  </p:childTnLst>
                                </p:cTn>
                              </p:par>
                              <p:par>
                                <p:cTn id="60" presetID="5" presetClass="entr" presetSubtype="10" fill="hold" nodeType="withEffect">
                                  <p:stCondLst>
                                    <p:cond delay="4000"/>
                                  </p:stCondLst>
                                  <p:childTnLst>
                                    <p:set>
                                      <p:cBhvr>
                                        <p:cTn id="61" dur="1" fill="hold">
                                          <p:stCondLst>
                                            <p:cond delay="0"/>
                                          </p:stCondLst>
                                        </p:cTn>
                                        <p:tgtEl>
                                          <p:spTgt spid="15"/>
                                        </p:tgtEl>
                                        <p:attrNameLst>
                                          <p:attrName>style.visibility</p:attrName>
                                        </p:attrNameLst>
                                      </p:cBhvr>
                                      <p:to>
                                        <p:strVal val="visible"/>
                                      </p:to>
                                    </p:set>
                                    <p:animEffect transition="in" filter="checkerboard(across)">
                                      <p:cBhvr>
                                        <p:cTn id="62" dur="500"/>
                                        <p:tgtEl>
                                          <p:spTgt spid="15"/>
                                        </p:tgtEl>
                                      </p:cBhvr>
                                    </p:animEffect>
                                  </p:childTnLst>
                                </p:cTn>
                              </p:par>
                              <p:par>
                                <p:cTn id="63" presetID="22" presetClass="entr" presetSubtype="8" fill="hold" nodeType="withEffect">
                                  <p:stCondLst>
                                    <p:cond delay="4000"/>
                                  </p:stCondLst>
                                  <p:childTnLst>
                                    <p:set>
                                      <p:cBhvr>
                                        <p:cTn id="64" dur="1" fill="hold">
                                          <p:stCondLst>
                                            <p:cond delay="0"/>
                                          </p:stCondLst>
                                        </p:cTn>
                                        <p:tgtEl>
                                          <p:spTgt spid="9"/>
                                        </p:tgtEl>
                                        <p:attrNameLst>
                                          <p:attrName>style.visibility</p:attrName>
                                        </p:attrNameLst>
                                      </p:cBhvr>
                                      <p:to>
                                        <p:strVal val="visible"/>
                                      </p:to>
                                    </p:set>
                                    <p:animEffect transition="in" filter="wipe(left)">
                                      <p:cBhvr>
                                        <p:cTn id="65" dur="500"/>
                                        <p:tgtEl>
                                          <p:spTgt spid="9"/>
                                        </p:tgtEl>
                                      </p:cBhvr>
                                    </p:animEffect>
                                  </p:childTnLst>
                                </p:cTn>
                              </p:par>
                            </p:childTnLst>
                          </p:cTn>
                        </p:par>
                      </p:childTnLst>
                    </p:cTn>
                  </p:par>
                  <p:par>
                    <p:cTn id="66" fill="hold">
                      <p:stCondLst>
                        <p:cond delay="indefinite"/>
                      </p:stCondLst>
                      <p:childTnLst>
                        <p:par>
                          <p:cTn id="67" fill="hold" nodeType="afterGroup">
                            <p:stCondLst>
                              <p:cond delay="0"/>
                            </p:stCondLst>
                            <p:childTnLst>
                              <p:par>
                                <p:cTn id="68" presetID="9" presetClass="entr" presetSubtype="0" fill="hold" nodeType="clickEffect">
                                  <p:stCondLst>
                                    <p:cond delay="0"/>
                                  </p:stCondLst>
                                  <p:childTnLst>
                                    <p:set>
                                      <p:cBhvr>
                                        <p:cTn id="69" dur="1" fill="hold">
                                          <p:stCondLst>
                                            <p:cond delay="0"/>
                                          </p:stCondLst>
                                        </p:cTn>
                                        <p:tgtEl>
                                          <p:spTgt spid="7206"/>
                                        </p:tgtEl>
                                        <p:attrNameLst>
                                          <p:attrName>style.visibility</p:attrName>
                                        </p:attrNameLst>
                                      </p:cBhvr>
                                      <p:to>
                                        <p:strVal val="visible"/>
                                      </p:to>
                                    </p:set>
                                    <p:animEffect transition="in" filter="dissolve">
                                      <p:cBhvr>
                                        <p:cTn id="70" dur="500"/>
                                        <p:tgtEl>
                                          <p:spTgt spid="7206"/>
                                        </p:tgtEl>
                                      </p:cBhvr>
                                    </p:animEffect>
                                  </p:childTnLst>
                                  <p:subTnLst>
                                    <p:audio>
                                      <p:cMediaNode>
                                        <p:cTn display="0" masterRel="sameClick">
                                          <p:stCondLst>
                                            <p:cond evt="begin" delay="0">
                                              <p:tn val="68"/>
                                            </p:cond>
                                          </p:stCondLst>
                                          <p:endCondLst>
                                            <p:cond evt="onStopAudio" delay="0">
                                              <p:tgtEl>
                                                <p:sldTgt/>
                                              </p:tgtEl>
                                            </p:cond>
                                          </p:endCondLst>
                                        </p:cTn>
                                        <p:tgtEl>
                                          <p:sndTgt r:embed="rId5" name="camera.wav"/>
                                        </p:tgtEl>
                                      </p:cMediaNode>
                                    </p:audio>
                                  </p:subTnLst>
                                </p:cTn>
                              </p:par>
                            </p:childTnLst>
                          </p:cTn>
                        </p:par>
                        <p:par>
                          <p:cTn id="71" fill="hold" nodeType="afterGroup">
                            <p:stCondLst>
                              <p:cond delay="500"/>
                            </p:stCondLst>
                            <p:childTnLst>
                              <p:par>
                                <p:cTn id="72" presetID="53" presetClass="exit" presetSubtype="0" fill="hold" nodeType="afterEffect">
                                  <p:stCondLst>
                                    <p:cond delay="0"/>
                                  </p:stCondLst>
                                  <p:childTnLst>
                                    <p:anim calcmode="lin" valueType="num">
                                      <p:cBhvr>
                                        <p:cTn id="73" dur="500"/>
                                        <p:tgtEl>
                                          <p:spTgt spid="7206"/>
                                        </p:tgtEl>
                                        <p:attrNameLst>
                                          <p:attrName>ppt_w</p:attrName>
                                        </p:attrNameLst>
                                      </p:cBhvr>
                                      <p:tavLst>
                                        <p:tav tm="0">
                                          <p:val>
                                            <p:strVal val="ppt_w"/>
                                          </p:val>
                                        </p:tav>
                                        <p:tav tm="100000">
                                          <p:val>
                                            <p:fltVal val="0"/>
                                          </p:val>
                                        </p:tav>
                                      </p:tavLst>
                                    </p:anim>
                                    <p:anim calcmode="lin" valueType="num">
                                      <p:cBhvr>
                                        <p:cTn id="74" dur="500"/>
                                        <p:tgtEl>
                                          <p:spTgt spid="7206"/>
                                        </p:tgtEl>
                                        <p:attrNameLst>
                                          <p:attrName>ppt_h</p:attrName>
                                        </p:attrNameLst>
                                      </p:cBhvr>
                                      <p:tavLst>
                                        <p:tav tm="0">
                                          <p:val>
                                            <p:strVal val="ppt_h"/>
                                          </p:val>
                                        </p:tav>
                                        <p:tav tm="100000">
                                          <p:val>
                                            <p:fltVal val="0"/>
                                          </p:val>
                                        </p:tav>
                                      </p:tavLst>
                                    </p:anim>
                                    <p:animEffect transition="out" filter="fade">
                                      <p:cBhvr>
                                        <p:cTn id="75" dur="500"/>
                                        <p:tgtEl>
                                          <p:spTgt spid="7206"/>
                                        </p:tgtEl>
                                      </p:cBhvr>
                                    </p:animEffect>
                                    <p:set>
                                      <p:cBhvr>
                                        <p:cTn id="76" dur="1" fill="hold">
                                          <p:stCondLst>
                                            <p:cond delay="499"/>
                                          </p:stCondLst>
                                        </p:cTn>
                                        <p:tgtEl>
                                          <p:spTgt spid="7206"/>
                                        </p:tgtEl>
                                        <p:attrNameLst>
                                          <p:attrName>style.visibility</p:attrName>
                                        </p:attrNameLst>
                                      </p:cBhvr>
                                      <p:to>
                                        <p:strVal val="hidden"/>
                                      </p:to>
                                    </p:set>
                                  </p:childTnLst>
                                </p:cTn>
                              </p:par>
                            </p:childTnLst>
                          </p:cTn>
                        </p:par>
                        <p:par>
                          <p:cTn id="77" fill="hold" nodeType="afterGroup">
                            <p:stCondLst>
                              <p:cond delay="1000"/>
                            </p:stCondLst>
                            <p:childTnLst>
                              <p:par>
                                <p:cTn id="78" presetID="9" presetClass="entr" presetSubtype="0" fill="hold" nodeType="afterEffect">
                                  <p:stCondLst>
                                    <p:cond delay="0"/>
                                  </p:stCondLst>
                                  <p:childTnLst>
                                    <p:set>
                                      <p:cBhvr>
                                        <p:cTn id="79" dur="1" fill="hold">
                                          <p:stCondLst>
                                            <p:cond delay="0"/>
                                          </p:stCondLst>
                                        </p:cTn>
                                        <p:tgtEl>
                                          <p:spTgt spid="7205"/>
                                        </p:tgtEl>
                                        <p:attrNameLst>
                                          <p:attrName>style.visibility</p:attrName>
                                        </p:attrNameLst>
                                      </p:cBhvr>
                                      <p:to>
                                        <p:strVal val="visible"/>
                                      </p:to>
                                    </p:set>
                                    <p:animEffect transition="in" filter="dissolve">
                                      <p:cBhvr>
                                        <p:cTn id="80" dur="500"/>
                                        <p:tgtEl>
                                          <p:spTgt spid="7205"/>
                                        </p:tgtEl>
                                      </p:cBhvr>
                                    </p:animEffect>
                                  </p:childTnLst>
                                  <p:subTnLst>
                                    <p:audio>
                                      <p:cMediaNode>
                                        <p:cTn display="0" masterRel="sameClick">
                                          <p:stCondLst>
                                            <p:cond evt="begin" delay="0">
                                              <p:tn val="78"/>
                                            </p:cond>
                                          </p:stCondLst>
                                          <p:endCondLst>
                                            <p:cond evt="onStopAudio" delay="0">
                                              <p:tgtEl>
                                                <p:sldTgt/>
                                              </p:tgtEl>
                                            </p:cond>
                                          </p:endCondLst>
                                        </p:cTn>
                                        <p:tgtEl>
                                          <p:sndTgt r:embed="rId5" name="camera.wav"/>
                                        </p:tgtEl>
                                      </p:cMediaNode>
                                    </p:audio>
                                  </p:subTnLst>
                                </p:cTn>
                              </p:par>
                            </p:childTnLst>
                          </p:cTn>
                        </p:par>
                        <p:par>
                          <p:cTn id="81" fill="hold" nodeType="afterGroup">
                            <p:stCondLst>
                              <p:cond delay="1500"/>
                            </p:stCondLst>
                            <p:childTnLst>
                              <p:par>
                                <p:cTn id="82" presetID="53" presetClass="exit" presetSubtype="0" fill="hold" nodeType="afterEffect">
                                  <p:stCondLst>
                                    <p:cond delay="0"/>
                                  </p:stCondLst>
                                  <p:childTnLst>
                                    <p:anim calcmode="lin" valueType="num">
                                      <p:cBhvr>
                                        <p:cTn id="83" dur="500"/>
                                        <p:tgtEl>
                                          <p:spTgt spid="7205"/>
                                        </p:tgtEl>
                                        <p:attrNameLst>
                                          <p:attrName>ppt_w</p:attrName>
                                        </p:attrNameLst>
                                      </p:cBhvr>
                                      <p:tavLst>
                                        <p:tav tm="0">
                                          <p:val>
                                            <p:strVal val="ppt_w"/>
                                          </p:val>
                                        </p:tav>
                                        <p:tav tm="100000">
                                          <p:val>
                                            <p:fltVal val="0"/>
                                          </p:val>
                                        </p:tav>
                                      </p:tavLst>
                                    </p:anim>
                                    <p:anim calcmode="lin" valueType="num">
                                      <p:cBhvr>
                                        <p:cTn id="84" dur="500"/>
                                        <p:tgtEl>
                                          <p:spTgt spid="7205"/>
                                        </p:tgtEl>
                                        <p:attrNameLst>
                                          <p:attrName>ppt_h</p:attrName>
                                        </p:attrNameLst>
                                      </p:cBhvr>
                                      <p:tavLst>
                                        <p:tav tm="0">
                                          <p:val>
                                            <p:strVal val="ppt_h"/>
                                          </p:val>
                                        </p:tav>
                                        <p:tav tm="100000">
                                          <p:val>
                                            <p:fltVal val="0"/>
                                          </p:val>
                                        </p:tav>
                                      </p:tavLst>
                                    </p:anim>
                                    <p:animEffect transition="out" filter="fade">
                                      <p:cBhvr>
                                        <p:cTn id="85" dur="500"/>
                                        <p:tgtEl>
                                          <p:spTgt spid="7205"/>
                                        </p:tgtEl>
                                      </p:cBhvr>
                                    </p:animEffect>
                                    <p:set>
                                      <p:cBhvr>
                                        <p:cTn id="86" dur="1" fill="hold">
                                          <p:stCondLst>
                                            <p:cond delay="499"/>
                                          </p:stCondLst>
                                        </p:cTn>
                                        <p:tgtEl>
                                          <p:spTgt spid="7205"/>
                                        </p:tgtEl>
                                        <p:attrNameLst>
                                          <p:attrName>style.visibility</p:attrName>
                                        </p:attrNameLst>
                                      </p:cBhvr>
                                      <p:to>
                                        <p:strVal val="hidden"/>
                                      </p:to>
                                    </p:set>
                                  </p:childTnLst>
                                </p:cTn>
                              </p:par>
                            </p:childTnLst>
                          </p:cTn>
                        </p:par>
                        <p:par>
                          <p:cTn id="87" fill="hold" nodeType="afterGroup">
                            <p:stCondLst>
                              <p:cond delay="2000"/>
                            </p:stCondLst>
                            <p:childTnLst>
                              <p:par>
                                <p:cTn id="88" presetID="9" presetClass="entr" presetSubtype="0" fill="hold" nodeType="afterEffect">
                                  <p:stCondLst>
                                    <p:cond delay="0"/>
                                  </p:stCondLst>
                                  <p:childTnLst>
                                    <p:set>
                                      <p:cBhvr>
                                        <p:cTn id="89" dur="1" fill="hold">
                                          <p:stCondLst>
                                            <p:cond delay="0"/>
                                          </p:stCondLst>
                                        </p:cTn>
                                        <p:tgtEl>
                                          <p:spTgt spid="7204"/>
                                        </p:tgtEl>
                                        <p:attrNameLst>
                                          <p:attrName>style.visibility</p:attrName>
                                        </p:attrNameLst>
                                      </p:cBhvr>
                                      <p:to>
                                        <p:strVal val="visible"/>
                                      </p:to>
                                    </p:set>
                                    <p:animEffect transition="in" filter="dissolve">
                                      <p:cBhvr>
                                        <p:cTn id="90" dur="500"/>
                                        <p:tgtEl>
                                          <p:spTgt spid="7204"/>
                                        </p:tgtEl>
                                      </p:cBhvr>
                                    </p:animEffect>
                                  </p:childTnLst>
                                  <p:subTnLst>
                                    <p:audio>
                                      <p:cMediaNode>
                                        <p:cTn display="0" masterRel="sameClick">
                                          <p:stCondLst>
                                            <p:cond evt="begin" delay="0">
                                              <p:tn val="88"/>
                                            </p:cond>
                                          </p:stCondLst>
                                          <p:endCondLst>
                                            <p:cond evt="onStopAudio" delay="0">
                                              <p:tgtEl>
                                                <p:sldTgt/>
                                              </p:tgtEl>
                                            </p:cond>
                                          </p:endCondLst>
                                        </p:cTn>
                                        <p:tgtEl>
                                          <p:sndTgt r:embed="rId5" name="camera.wav"/>
                                        </p:tgtEl>
                                      </p:cMediaNode>
                                    </p:audio>
                                  </p:subTnLst>
                                </p:cTn>
                              </p:par>
                            </p:childTnLst>
                          </p:cTn>
                        </p:par>
                        <p:par>
                          <p:cTn id="91" fill="hold" nodeType="afterGroup">
                            <p:stCondLst>
                              <p:cond delay="2500"/>
                            </p:stCondLst>
                            <p:childTnLst>
                              <p:par>
                                <p:cTn id="92" presetID="53" presetClass="exit" presetSubtype="0" fill="hold" nodeType="afterEffect">
                                  <p:stCondLst>
                                    <p:cond delay="0"/>
                                  </p:stCondLst>
                                  <p:childTnLst>
                                    <p:anim calcmode="lin" valueType="num">
                                      <p:cBhvr>
                                        <p:cTn id="93" dur="500"/>
                                        <p:tgtEl>
                                          <p:spTgt spid="7204"/>
                                        </p:tgtEl>
                                        <p:attrNameLst>
                                          <p:attrName>ppt_w</p:attrName>
                                        </p:attrNameLst>
                                      </p:cBhvr>
                                      <p:tavLst>
                                        <p:tav tm="0">
                                          <p:val>
                                            <p:strVal val="ppt_w"/>
                                          </p:val>
                                        </p:tav>
                                        <p:tav tm="100000">
                                          <p:val>
                                            <p:fltVal val="0"/>
                                          </p:val>
                                        </p:tav>
                                      </p:tavLst>
                                    </p:anim>
                                    <p:anim calcmode="lin" valueType="num">
                                      <p:cBhvr>
                                        <p:cTn id="94" dur="500"/>
                                        <p:tgtEl>
                                          <p:spTgt spid="7204"/>
                                        </p:tgtEl>
                                        <p:attrNameLst>
                                          <p:attrName>ppt_h</p:attrName>
                                        </p:attrNameLst>
                                      </p:cBhvr>
                                      <p:tavLst>
                                        <p:tav tm="0">
                                          <p:val>
                                            <p:strVal val="ppt_h"/>
                                          </p:val>
                                        </p:tav>
                                        <p:tav tm="100000">
                                          <p:val>
                                            <p:fltVal val="0"/>
                                          </p:val>
                                        </p:tav>
                                      </p:tavLst>
                                    </p:anim>
                                    <p:animEffect transition="out" filter="fade">
                                      <p:cBhvr>
                                        <p:cTn id="95" dur="500"/>
                                        <p:tgtEl>
                                          <p:spTgt spid="7204"/>
                                        </p:tgtEl>
                                      </p:cBhvr>
                                    </p:animEffect>
                                    <p:set>
                                      <p:cBhvr>
                                        <p:cTn id="96" dur="1" fill="hold">
                                          <p:stCondLst>
                                            <p:cond delay="499"/>
                                          </p:stCondLst>
                                        </p:cTn>
                                        <p:tgtEl>
                                          <p:spTgt spid="7204"/>
                                        </p:tgtEl>
                                        <p:attrNameLst>
                                          <p:attrName>style.visibility</p:attrName>
                                        </p:attrNameLst>
                                      </p:cBhvr>
                                      <p:to>
                                        <p:strVal val="hidden"/>
                                      </p:to>
                                    </p:set>
                                  </p:childTnLst>
                                </p:cTn>
                              </p:par>
                            </p:childTnLst>
                          </p:cTn>
                        </p:par>
                        <p:par>
                          <p:cTn id="97" fill="hold" nodeType="afterGroup">
                            <p:stCondLst>
                              <p:cond delay="3000"/>
                            </p:stCondLst>
                            <p:childTnLst>
                              <p:par>
                                <p:cTn id="98" presetID="9" presetClass="entr" presetSubtype="0" fill="hold" nodeType="afterEffect">
                                  <p:stCondLst>
                                    <p:cond delay="0"/>
                                  </p:stCondLst>
                                  <p:childTnLst>
                                    <p:set>
                                      <p:cBhvr>
                                        <p:cTn id="99" dur="1" fill="hold">
                                          <p:stCondLst>
                                            <p:cond delay="0"/>
                                          </p:stCondLst>
                                        </p:cTn>
                                        <p:tgtEl>
                                          <p:spTgt spid="7203"/>
                                        </p:tgtEl>
                                        <p:attrNameLst>
                                          <p:attrName>style.visibility</p:attrName>
                                        </p:attrNameLst>
                                      </p:cBhvr>
                                      <p:to>
                                        <p:strVal val="visible"/>
                                      </p:to>
                                    </p:set>
                                    <p:animEffect transition="in" filter="dissolve">
                                      <p:cBhvr>
                                        <p:cTn id="100" dur="500"/>
                                        <p:tgtEl>
                                          <p:spTgt spid="7203"/>
                                        </p:tgtEl>
                                      </p:cBhvr>
                                    </p:animEffect>
                                  </p:childTnLst>
                                  <p:subTnLst>
                                    <p:audio>
                                      <p:cMediaNode>
                                        <p:cTn display="0" masterRel="sameClick">
                                          <p:stCondLst>
                                            <p:cond evt="begin" delay="0">
                                              <p:tn val="98"/>
                                            </p:cond>
                                          </p:stCondLst>
                                          <p:endCondLst>
                                            <p:cond evt="onStopAudio" delay="0">
                                              <p:tgtEl>
                                                <p:sldTgt/>
                                              </p:tgtEl>
                                            </p:cond>
                                          </p:endCondLst>
                                        </p:cTn>
                                        <p:tgtEl>
                                          <p:sndTgt r:embed="rId5" name="camera.wav"/>
                                        </p:tgtEl>
                                      </p:cMediaNode>
                                    </p:audio>
                                  </p:subTnLst>
                                </p:cTn>
                              </p:par>
                            </p:childTnLst>
                          </p:cTn>
                        </p:par>
                        <p:par>
                          <p:cTn id="101" fill="hold" nodeType="afterGroup">
                            <p:stCondLst>
                              <p:cond delay="3500"/>
                            </p:stCondLst>
                            <p:childTnLst>
                              <p:par>
                                <p:cTn id="102" presetID="53" presetClass="exit" presetSubtype="0" fill="hold" nodeType="afterEffect">
                                  <p:stCondLst>
                                    <p:cond delay="0"/>
                                  </p:stCondLst>
                                  <p:childTnLst>
                                    <p:anim calcmode="lin" valueType="num">
                                      <p:cBhvr>
                                        <p:cTn id="103" dur="500"/>
                                        <p:tgtEl>
                                          <p:spTgt spid="7203"/>
                                        </p:tgtEl>
                                        <p:attrNameLst>
                                          <p:attrName>ppt_w</p:attrName>
                                        </p:attrNameLst>
                                      </p:cBhvr>
                                      <p:tavLst>
                                        <p:tav tm="0">
                                          <p:val>
                                            <p:strVal val="ppt_w"/>
                                          </p:val>
                                        </p:tav>
                                        <p:tav tm="100000">
                                          <p:val>
                                            <p:fltVal val="0"/>
                                          </p:val>
                                        </p:tav>
                                      </p:tavLst>
                                    </p:anim>
                                    <p:anim calcmode="lin" valueType="num">
                                      <p:cBhvr>
                                        <p:cTn id="104" dur="500"/>
                                        <p:tgtEl>
                                          <p:spTgt spid="7203"/>
                                        </p:tgtEl>
                                        <p:attrNameLst>
                                          <p:attrName>ppt_h</p:attrName>
                                        </p:attrNameLst>
                                      </p:cBhvr>
                                      <p:tavLst>
                                        <p:tav tm="0">
                                          <p:val>
                                            <p:strVal val="ppt_h"/>
                                          </p:val>
                                        </p:tav>
                                        <p:tav tm="100000">
                                          <p:val>
                                            <p:fltVal val="0"/>
                                          </p:val>
                                        </p:tav>
                                      </p:tavLst>
                                    </p:anim>
                                    <p:animEffect transition="out" filter="fade">
                                      <p:cBhvr>
                                        <p:cTn id="105" dur="500"/>
                                        <p:tgtEl>
                                          <p:spTgt spid="7203"/>
                                        </p:tgtEl>
                                      </p:cBhvr>
                                    </p:animEffect>
                                    <p:set>
                                      <p:cBhvr>
                                        <p:cTn id="106" dur="1" fill="hold">
                                          <p:stCondLst>
                                            <p:cond delay="499"/>
                                          </p:stCondLst>
                                        </p:cTn>
                                        <p:tgtEl>
                                          <p:spTgt spid="7203"/>
                                        </p:tgtEl>
                                        <p:attrNameLst>
                                          <p:attrName>style.visibility</p:attrName>
                                        </p:attrNameLst>
                                      </p:cBhvr>
                                      <p:to>
                                        <p:strVal val="hidden"/>
                                      </p:to>
                                    </p:set>
                                  </p:childTnLst>
                                </p:cTn>
                              </p:par>
                            </p:childTnLst>
                          </p:cTn>
                        </p:par>
                        <p:par>
                          <p:cTn id="107" fill="hold" nodeType="afterGroup">
                            <p:stCondLst>
                              <p:cond delay="4000"/>
                            </p:stCondLst>
                            <p:childTnLst>
                              <p:par>
                                <p:cTn id="108" presetID="9" presetClass="entr" presetSubtype="0" fill="hold" nodeType="afterEffect">
                                  <p:stCondLst>
                                    <p:cond delay="0"/>
                                  </p:stCondLst>
                                  <p:childTnLst>
                                    <p:set>
                                      <p:cBhvr>
                                        <p:cTn id="109" dur="1" fill="hold">
                                          <p:stCondLst>
                                            <p:cond delay="0"/>
                                          </p:stCondLst>
                                        </p:cTn>
                                        <p:tgtEl>
                                          <p:spTgt spid="7202"/>
                                        </p:tgtEl>
                                        <p:attrNameLst>
                                          <p:attrName>style.visibility</p:attrName>
                                        </p:attrNameLst>
                                      </p:cBhvr>
                                      <p:to>
                                        <p:strVal val="visible"/>
                                      </p:to>
                                    </p:set>
                                    <p:animEffect transition="in" filter="dissolve">
                                      <p:cBhvr>
                                        <p:cTn id="110" dur="500"/>
                                        <p:tgtEl>
                                          <p:spTgt spid="7202"/>
                                        </p:tgtEl>
                                      </p:cBhvr>
                                    </p:animEffect>
                                  </p:childTnLst>
                                  <p:subTnLst>
                                    <p:audio>
                                      <p:cMediaNode>
                                        <p:cTn display="0" masterRel="sameClick">
                                          <p:stCondLst>
                                            <p:cond evt="begin" delay="0">
                                              <p:tn val="108"/>
                                            </p:cond>
                                          </p:stCondLst>
                                          <p:endCondLst>
                                            <p:cond evt="onStopAudio" delay="0">
                                              <p:tgtEl>
                                                <p:sldTgt/>
                                              </p:tgtEl>
                                            </p:cond>
                                          </p:endCondLst>
                                        </p:cTn>
                                        <p:tgtEl>
                                          <p:sndTgt r:embed="rId5" name="camera.wav"/>
                                        </p:tgtEl>
                                      </p:cMediaNode>
                                    </p:audio>
                                  </p:subTnLst>
                                </p:cTn>
                              </p:par>
                            </p:childTnLst>
                          </p:cTn>
                        </p:par>
                        <p:par>
                          <p:cTn id="111" fill="hold" nodeType="afterGroup">
                            <p:stCondLst>
                              <p:cond delay="4500"/>
                            </p:stCondLst>
                            <p:childTnLst>
                              <p:par>
                                <p:cTn id="112" presetID="53" presetClass="exit" presetSubtype="0" fill="hold" nodeType="afterEffect">
                                  <p:stCondLst>
                                    <p:cond delay="0"/>
                                  </p:stCondLst>
                                  <p:childTnLst>
                                    <p:anim calcmode="lin" valueType="num">
                                      <p:cBhvr>
                                        <p:cTn id="113" dur="500"/>
                                        <p:tgtEl>
                                          <p:spTgt spid="7202"/>
                                        </p:tgtEl>
                                        <p:attrNameLst>
                                          <p:attrName>ppt_w</p:attrName>
                                        </p:attrNameLst>
                                      </p:cBhvr>
                                      <p:tavLst>
                                        <p:tav tm="0">
                                          <p:val>
                                            <p:strVal val="ppt_w"/>
                                          </p:val>
                                        </p:tav>
                                        <p:tav tm="100000">
                                          <p:val>
                                            <p:fltVal val="0"/>
                                          </p:val>
                                        </p:tav>
                                      </p:tavLst>
                                    </p:anim>
                                    <p:anim calcmode="lin" valueType="num">
                                      <p:cBhvr>
                                        <p:cTn id="114" dur="500"/>
                                        <p:tgtEl>
                                          <p:spTgt spid="7202"/>
                                        </p:tgtEl>
                                        <p:attrNameLst>
                                          <p:attrName>ppt_h</p:attrName>
                                        </p:attrNameLst>
                                      </p:cBhvr>
                                      <p:tavLst>
                                        <p:tav tm="0">
                                          <p:val>
                                            <p:strVal val="ppt_h"/>
                                          </p:val>
                                        </p:tav>
                                        <p:tav tm="100000">
                                          <p:val>
                                            <p:fltVal val="0"/>
                                          </p:val>
                                        </p:tav>
                                      </p:tavLst>
                                    </p:anim>
                                    <p:animEffect transition="out" filter="fade">
                                      <p:cBhvr>
                                        <p:cTn id="115" dur="500"/>
                                        <p:tgtEl>
                                          <p:spTgt spid="7202"/>
                                        </p:tgtEl>
                                      </p:cBhvr>
                                    </p:animEffect>
                                    <p:set>
                                      <p:cBhvr>
                                        <p:cTn id="116" dur="1" fill="hold">
                                          <p:stCondLst>
                                            <p:cond delay="499"/>
                                          </p:stCondLst>
                                        </p:cTn>
                                        <p:tgtEl>
                                          <p:spTgt spid="7202"/>
                                        </p:tgtEl>
                                        <p:attrNameLst>
                                          <p:attrName>style.visibility</p:attrName>
                                        </p:attrNameLst>
                                      </p:cBhvr>
                                      <p:to>
                                        <p:strVal val="hidden"/>
                                      </p:to>
                                    </p:set>
                                  </p:childTnLst>
                                </p:cTn>
                              </p:par>
                            </p:childTnLst>
                          </p:cTn>
                        </p:par>
                        <p:par>
                          <p:cTn id="117" fill="hold" nodeType="afterGroup">
                            <p:stCondLst>
                              <p:cond delay="5000"/>
                            </p:stCondLst>
                            <p:childTnLst>
                              <p:par>
                                <p:cTn id="118" presetID="2" presetClass="entr" presetSubtype="4" fill="hold" nodeType="afterEffect">
                                  <p:stCondLst>
                                    <p:cond delay="0"/>
                                  </p:stCondLst>
                                  <p:childTnLst>
                                    <p:set>
                                      <p:cBhvr>
                                        <p:cTn id="119" dur="1" fill="hold">
                                          <p:stCondLst>
                                            <p:cond delay="0"/>
                                          </p:stCondLst>
                                        </p:cTn>
                                        <p:tgtEl>
                                          <p:spTgt spid="16"/>
                                        </p:tgtEl>
                                        <p:attrNameLst>
                                          <p:attrName>style.visibility</p:attrName>
                                        </p:attrNameLst>
                                      </p:cBhvr>
                                      <p:to>
                                        <p:strVal val="visible"/>
                                      </p:to>
                                    </p:set>
                                    <p:anim calcmode="lin" valueType="num">
                                      <p:cBhvr additive="base">
                                        <p:cTn id="120" dur="500" fill="hold"/>
                                        <p:tgtEl>
                                          <p:spTgt spid="16"/>
                                        </p:tgtEl>
                                        <p:attrNameLst>
                                          <p:attrName>ppt_x</p:attrName>
                                        </p:attrNameLst>
                                      </p:cBhvr>
                                      <p:tavLst>
                                        <p:tav tm="0">
                                          <p:val>
                                            <p:strVal val="#ppt_x"/>
                                          </p:val>
                                        </p:tav>
                                        <p:tav tm="100000">
                                          <p:val>
                                            <p:strVal val="#ppt_x"/>
                                          </p:val>
                                        </p:tav>
                                      </p:tavLst>
                                    </p:anim>
                                    <p:anim calcmode="lin" valueType="num">
                                      <p:cBhvr additive="base">
                                        <p:cTn id="121" dur="50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8"/>
                                            </p:cond>
                                          </p:stCondLst>
                                          <p:endCondLst>
                                            <p:cond evt="onStopAudio" delay="0">
                                              <p:tgtEl>
                                                <p:sldTgt/>
                                              </p:tgtEl>
                                            </p:cond>
                                          </p:endCondLst>
                                        </p:cTn>
                                        <p:tgtEl>
                                          <p:sndTgt r:embed="rId6" name="chimes.wav"/>
                                        </p:tgtEl>
                                      </p:cMediaNode>
                                    </p:audio>
                                  </p:subTnLst>
                                </p:cTn>
                              </p:par>
                            </p:childTnLst>
                          </p:cTn>
                        </p:par>
                      </p:childTnLst>
                    </p:cTn>
                  </p:par>
                  <p:par>
                    <p:cTn id="122" fill="hold" nodeType="clickPar">
                      <p:stCondLst>
                        <p:cond delay="indefinite"/>
                      </p:stCondLst>
                      <p:childTnLst>
                        <p:par>
                          <p:cTn id="123" fill="hold" nodeType="withGroup">
                            <p:stCondLst>
                              <p:cond delay="0"/>
                            </p:stCondLst>
                            <p:childTnLst>
                              <p:par>
                                <p:cTn id="124" presetID="23" presetClass="emph" presetSubtype="0" fill="hold" grpId="0" nodeType="clickEffect">
                                  <p:stCondLst>
                                    <p:cond delay="0"/>
                                  </p:stCondLst>
                                  <p:iterate type="lt">
                                    <p:tmPct val="0"/>
                                  </p:iterate>
                                  <p:childTnLst>
                                    <p:animClr clrSpc="hsl" dir="cw">
                                      <p:cBhvr override="childStyle">
                                        <p:cTn id="125" dur="500" fill="hold"/>
                                        <p:tgtEl>
                                          <p:spTgt spid="4"/>
                                        </p:tgtEl>
                                        <p:attrNameLst>
                                          <p:attrName>style.color</p:attrName>
                                        </p:attrNameLst>
                                      </p:cBhvr>
                                      <p:by>
                                        <p:hsl h="10842353" s="0" l="0"/>
                                      </p:by>
                                    </p:animClr>
                                    <p:animClr clrSpc="hsl" dir="cw">
                                      <p:cBhvr>
                                        <p:cTn id="126" dur="500" fill="hold"/>
                                        <p:tgtEl>
                                          <p:spTgt spid="4"/>
                                        </p:tgtEl>
                                        <p:attrNameLst>
                                          <p:attrName>fillcolor</p:attrName>
                                        </p:attrNameLst>
                                      </p:cBhvr>
                                      <p:by>
                                        <p:hsl h="10842353" s="0" l="0"/>
                                      </p:by>
                                    </p:animClr>
                                    <p:animClr clrSpc="hsl" dir="cw">
                                      <p:cBhvr>
                                        <p:cTn id="127" dur="500" fill="hold"/>
                                        <p:tgtEl>
                                          <p:spTgt spid="4"/>
                                        </p:tgtEl>
                                        <p:attrNameLst>
                                          <p:attrName>stroke.color</p:attrName>
                                        </p:attrNameLst>
                                      </p:cBhvr>
                                      <p:by>
                                        <p:hsl h="10842353" s="0" l="0"/>
                                      </p:by>
                                    </p:animClr>
                                    <p:set>
                                      <p:cBhvr>
                                        <p:cTn id="128" dur="500" fill="hold"/>
                                        <p:tgtEl>
                                          <p:spTgt spid="4"/>
                                        </p:tgtEl>
                                        <p:attrNameLst>
                                          <p:attrName>fill.type</p:attrName>
                                        </p:attrNameLst>
                                      </p:cBhvr>
                                      <p:to>
                                        <p:strVal val="solid"/>
                                      </p:to>
                                    </p:set>
                                  </p:childTnLst>
                                  <p:subTnLst>
                                    <p:audio>
                                      <p:cMediaNode>
                                        <p:cTn display="0" masterRel="sameClick">
                                          <p:stCondLst>
                                            <p:cond evt="begin" delay="0">
                                              <p:tn val="124"/>
                                            </p:cond>
                                          </p:stCondLst>
                                          <p:endCondLst>
                                            <p:cond evt="onStopAudio" delay="0">
                                              <p:tgtEl>
                                                <p:sldTgt/>
                                              </p:tgtEl>
                                            </p:cond>
                                          </p:endCondLst>
                                        </p:cTn>
                                        <p:tgtEl>
                                          <p:sndTgt r:embed="rId7" name="FELIZ2.WAV"/>
                                        </p:tgtEl>
                                      </p:cMediaNode>
                                    </p:audio>
                                  </p:subTnLst>
                                </p:cTn>
                              </p:par>
                              <p:par>
                                <p:cTn id="129" presetID="2" presetClass="exit" presetSubtype="4" fill="hold" nodeType="withEffect">
                                  <p:stCondLst>
                                    <p:cond delay="0"/>
                                  </p:stCondLst>
                                  <p:childTnLst>
                                    <p:anim calcmode="lin" valueType="num">
                                      <p:cBhvr additive="base">
                                        <p:cTn id="130" dur="500"/>
                                        <p:tgtEl>
                                          <p:spTgt spid="16"/>
                                        </p:tgtEl>
                                        <p:attrNameLst>
                                          <p:attrName>ppt_x</p:attrName>
                                        </p:attrNameLst>
                                      </p:cBhvr>
                                      <p:tavLst>
                                        <p:tav tm="0">
                                          <p:val>
                                            <p:strVal val="ppt_x"/>
                                          </p:val>
                                        </p:tav>
                                        <p:tav tm="100000">
                                          <p:val>
                                            <p:strVal val="ppt_x"/>
                                          </p:val>
                                        </p:tav>
                                      </p:tavLst>
                                    </p:anim>
                                    <p:anim calcmode="lin" valueType="num">
                                      <p:cBhvr additive="base">
                                        <p:cTn id="131" dur="500"/>
                                        <p:tgtEl>
                                          <p:spTgt spid="16"/>
                                        </p:tgtEl>
                                        <p:attrNameLst>
                                          <p:attrName>ppt_y</p:attrName>
                                        </p:attrNameLst>
                                      </p:cBhvr>
                                      <p:tavLst>
                                        <p:tav tm="0">
                                          <p:val>
                                            <p:strVal val="ppt_y"/>
                                          </p:val>
                                        </p:tav>
                                        <p:tav tm="100000">
                                          <p:val>
                                            <p:strVal val="1+ppt_h/2"/>
                                          </p:val>
                                        </p:tav>
                                      </p:tavLst>
                                    </p:anim>
                                    <p:set>
                                      <p:cBhvr>
                                        <p:cTn id="132" dur="1" fill="hold">
                                          <p:stCondLst>
                                            <p:cond delay="499"/>
                                          </p:stCondLst>
                                        </p:cTn>
                                        <p:tgtEl>
                                          <p:spTgt spid="16"/>
                                        </p:tgtEl>
                                        <p:attrNameLst>
                                          <p:attrName>style.visibility</p:attrName>
                                        </p:attrNameLst>
                                      </p:cBhvr>
                                      <p:to>
                                        <p:strVal val="hidden"/>
                                      </p:to>
                                    </p:set>
                                  </p:childTnLst>
                                </p:cTn>
                              </p:par>
                              <p:par>
                                <p:cTn id="133" presetID="34" presetClass="emph" presetSubtype="0" fill="hold" grpId="1" nodeType="withEffect">
                                  <p:stCondLst>
                                    <p:cond delay="0"/>
                                  </p:stCondLst>
                                  <p:iterate type="lt">
                                    <p:tmPct val="10000"/>
                                  </p:iterate>
                                  <p:childTnLst>
                                    <p:animMotion origin="layout" path="M 0.0 0.0 L 0.0 -0.07213" pathEditMode="relative" ptsTypes="">
                                      <p:cBhvr>
                                        <p:cTn id="134" dur="250" accel="50000" decel="50000" autoRev="1" fill="hold">
                                          <p:stCondLst>
                                            <p:cond delay="0"/>
                                          </p:stCondLst>
                                        </p:cTn>
                                        <p:tgtEl>
                                          <p:spTgt spid="4"/>
                                        </p:tgtEl>
                                        <p:attrNameLst>
                                          <p:attrName>ppt_x</p:attrName>
                                          <p:attrName>ppt_y</p:attrName>
                                        </p:attrNameLst>
                                      </p:cBhvr>
                                    </p:animMotion>
                                    <p:animRot by="1500000">
                                      <p:cBhvr>
                                        <p:cTn id="135" dur="125" fill="hold">
                                          <p:stCondLst>
                                            <p:cond delay="0"/>
                                          </p:stCondLst>
                                        </p:cTn>
                                        <p:tgtEl>
                                          <p:spTgt spid="4"/>
                                        </p:tgtEl>
                                        <p:attrNameLst>
                                          <p:attrName>r</p:attrName>
                                        </p:attrNameLst>
                                      </p:cBhvr>
                                    </p:animRot>
                                    <p:animRot by="-1500000">
                                      <p:cBhvr>
                                        <p:cTn id="136" dur="125" fill="hold">
                                          <p:stCondLst>
                                            <p:cond delay="125"/>
                                          </p:stCondLst>
                                        </p:cTn>
                                        <p:tgtEl>
                                          <p:spTgt spid="4"/>
                                        </p:tgtEl>
                                        <p:attrNameLst>
                                          <p:attrName>r</p:attrName>
                                        </p:attrNameLst>
                                      </p:cBhvr>
                                    </p:animRot>
                                    <p:animRot by="-1500000">
                                      <p:cBhvr>
                                        <p:cTn id="137" dur="125" fill="hold">
                                          <p:stCondLst>
                                            <p:cond delay="250"/>
                                          </p:stCondLst>
                                        </p:cTn>
                                        <p:tgtEl>
                                          <p:spTgt spid="4"/>
                                        </p:tgtEl>
                                        <p:attrNameLst>
                                          <p:attrName>r</p:attrName>
                                        </p:attrNameLst>
                                      </p:cBhvr>
                                    </p:animRot>
                                    <p:animRot by="1500000">
                                      <p:cBhvr>
                                        <p:cTn id="138"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043" grpId="0" animBg="1"/>
      <p:bldP spid="4" grpId="0" animBg="1"/>
      <p:bldP spid="4" grpId="1" animBg="1"/>
      <p:bldP spid="7" grpId="0" animBg="1"/>
      <p:bldP spid="13" grpId="0" animBg="1"/>
      <p:bldP spid="7195" grpId="0" animBg="1"/>
      <p:bldP spid="719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utoShape 51"/>
          <p:cNvSpPr>
            <a:spLocks noChangeArrowheads="1"/>
          </p:cNvSpPr>
          <p:nvPr/>
        </p:nvSpPr>
        <p:spPr bwMode="auto">
          <a:xfrm>
            <a:off x="3252788" y="849314"/>
            <a:ext cx="7415212" cy="1817687"/>
          </a:xfrm>
          <a:prstGeom prst="roundRect">
            <a:avLst>
              <a:gd name="adj" fmla="val 16667"/>
            </a:avLst>
          </a:prstGeom>
          <a:solidFill>
            <a:srgbClr val="C00000"/>
          </a:solidFill>
          <a:ln w="9525">
            <a:solidFill>
              <a:srgbClr val="FF6600"/>
            </a:solidFill>
            <a:round/>
            <a:headEnd/>
            <a:tailEnd/>
          </a:ln>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lang="en-US" altLang="en-US" sz="3600" b="1" dirty="0" err="1">
                <a:solidFill>
                  <a:prstClr val="white"/>
                </a:solidFill>
                <a:latin typeface="Times New Roman" panose="02020603050405020304" pitchFamily="18" charset="0"/>
                <a:cs typeface="Arial"/>
                <a:sym typeface="Arial"/>
              </a:rPr>
              <a:t>Đọc</a:t>
            </a:r>
            <a:r>
              <a:rPr lang="en-US" altLang="en-US" sz="3600" b="1" dirty="0">
                <a:solidFill>
                  <a:prstClr val="white"/>
                </a:solidFill>
                <a:latin typeface="Times New Roman" panose="02020603050405020304" pitchFamily="18" charset="0"/>
                <a:cs typeface="Arial"/>
                <a:sym typeface="Arial"/>
              </a:rPr>
              <a:t> </a:t>
            </a:r>
            <a:r>
              <a:rPr lang="en-US" altLang="en-US" sz="3600" b="1" dirty="0" err="1">
                <a:solidFill>
                  <a:prstClr val="white"/>
                </a:solidFill>
                <a:latin typeface="Times New Roman" panose="02020603050405020304" pitchFamily="18" charset="0"/>
                <a:cs typeface="Arial"/>
                <a:sym typeface="Arial"/>
              </a:rPr>
              <a:t>số</a:t>
            </a:r>
            <a:r>
              <a:rPr lang="en-US" altLang="en-US" sz="3600" b="1" dirty="0">
                <a:solidFill>
                  <a:prstClr val="white"/>
                </a:solidFill>
                <a:latin typeface="Times New Roman" panose="02020603050405020304" pitchFamily="18" charset="0"/>
                <a:cs typeface="Arial"/>
                <a:sym typeface="Arial"/>
              </a:rPr>
              <a:t> </a:t>
            </a:r>
            <a:r>
              <a:rPr lang="en-US" altLang="en-US" sz="3600" b="1" dirty="0" err="1">
                <a:solidFill>
                  <a:prstClr val="white"/>
                </a:solidFill>
                <a:latin typeface="Times New Roman" panose="02020603050405020304" pitchFamily="18" charset="0"/>
                <a:cs typeface="Arial"/>
                <a:sym typeface="Arial"/>
              </a:rPr>
              <a:t>sau</a:t>
            </a:r>
            <a:r>
              <a:rPr lang="en-US" altLang="en-US" sz="3600" b="1" dirty="0">
                <a:solidFill>
                  <a:prstClr val="white"/>
                </a:solidFill>
                <a:latin typeface="Times New Roman" panose="02020603050405020304" pitchFamily="18" charset="0"/>
                <a:cs typeface="Arial"/>
                <a:sym typeface="Arial"/>
              </a:rPr>
              <a:t>:</a:t>
            </a:r>
          </a:p>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alt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a:sym typeface="Arial"/>
              </a:rPr>
              <a:t>45</a:t>
            </a:r>
            <a:r>
              <a:rPr kumimoji="0" lang="en-US" altLang="en-US" sz="3600" b="1" i="0" u="none" strike="noStrike" kern="1200" cap="none" spc="0" normalizeH="0" noProof="0" dirty="0">
                <a:ln>
                  <a:noFill/>
                </a:ln>
                <a:solidFill>
                  <a:prstClr val="white"/>
                </a:solidFill>
                <a:effectLst/>
                <a:uLnTx/>
                <a:uFillTx/>
                <a:latin typeface="Times New Roman" panose="02020603050405020304" pitchFamily="18" charset="0"/>
                <a:ea typeface="+mn-ea"/>
                <a:cs typeface="Arial"/>
                <a:sym typeface="Arial"/>
              </a:rPr>
              <a:t> 000 0000</a:t>
            </a:r>
            <a:endParaRPr kumimoji="0" lang="vi-VN" alt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a:sym typeface="Arial"/>
            </a:endParaRPr>
          </a:p>
        </p:txBody>
      </p:sp>
      <p:grpSp>
        <p:nvGrpSpPr>
          <p:cNvPr id="12291" name="Group 51"/>
          <p:cNvGrpSpPr>
            <a:grpSpLocks/>
          </p:cNvGrpSpPr>
          <p:nvPr/>
        </p:nvGrpSpPr>
        <p:grpSpPr bwMode="auto">
          <a:xfrm>
            <a:off x="1720851" y="14288"/>
            <a:ext cx="320675" cy="6858000"/>
            <a:chOff x="202295" y="-322943"/>
            <a:chExt cx="319314" cy="7180943"/>
          </a:xfrm>
        </p:grpSpPr>
        <p:sp>
          <p:nvSpPr>
            <p:cNvPr id="10" name="Rectangle 9"/>
            <p:cNvSpPr/>
            <p:nvPr/>
          </p:nvSpPr>
          <p:spPr bwMode="auto">
            <a:xfrm>
              <a:off x="202295" y="-322943"/>
              <a:ext cx="319314" cy="7165982"/>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0" fontAlgn="auto" latinLnBrk="0" hangingPunct="0">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12326" name="Rectangle 10"/>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14" name="Rectangle 13"/>
            <p:cNvSpPr/>
            <p:nvPr/>
          </p:nvSpPr>
          <p:spPr bwMode="auto">
            <a:xfrm>
              <a:off x="324014" y="-307983"/>
              <a:ext cx="75877" cy="7165983"/>
            </a:xfrm>
            <a:prstGeom prst="rect">
              <a:avLst/>
            </a:prstGeom>
            <a:solidFill>
              <a:srgbClr val="A3C8FF"/>
            </a:solidFill>
            <a:ln w="9525" cap="flat" cmpd="sng" algn="ctr">
              <a:noFill/>
              <a:prstDash val="solid"/>
              <a:round/>
              <a:headEnd type="none" w="med" len="med"/>
              <a:tailEnd type="none" w="med" len="med"/>
            </a:ln>
            <a:effectLst/>
          </p:spPr>
          <p:txBody>
            <a:bodyPr/>
            <a:lstStyle/>
            <a:p>
              <a:pPr marL="0" marR="0" lvl="0" indent="0" algn="l" defTabSz="914400" rtl="0" eaLnBrk="0" fontAlgn="auto" latinLnBrk="0" hangingPunct="0">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glow rad="101600">
                    <a:srgbClr val="4F81BD">
                      <a:satMod val="175000"/>
                      <a:alpha val="40000"/>
                    </a:srgbClr>
                  </a:glow>
                </a:effectLst>
                <a:uLnTx/>
                <a:uFillTx/>
                <a:latin typeface=".VnTime" pitchFamily="34" charset="0"/>
                <a:ea typeface="+mn-ea"/>
                <a:cs typeface="Arial"/>
                <a:sym typeface="Arial"/>
              </a:endParaRPr>
            </a:p>
          </p:txBody>
        </p:sp>
      </p:grpSp>
      <p:sp>
        <p:nvSpPr>
          <p:cNvPr id="3" name="AutoShape 51"/>
          <p:cNvSpPr>
            <a:spLocks noChangeArrowheads="1"/>
          </p:cNvSpPr>
          <p:nvPr/>
        </p:nvSpPr>
        <p:spPr bwMode="auto">
          <a:xfrm>
            <a:off x="3276601" y="3048000"/>
            <a:ext cx="5414963" cy="673100"/>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alt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Arial"/>
                <a:sym typeface="Arial"/>
              </a:rPr>
              <a:t>Bốn</a:t>
            </a:r>
            <a:r>
              <a:rPr kumimoji="0" lang="en-US" altLang="en-US" sz="2800" b="1" i="0" u="none" strike="noStrike" kern="1200" cap="none" spc="0" normalizeH="0" noProof="0" dirty="0">
                <a:ln>
                  <a:noFill/>
                </a:ln>
                <a:solidFill>
                  <a:prstClr val="white"/>
                </a:solidFill>
                <a:effectLst/>
                <a:uLnTx/>
                <a:uFillTx/>
                <a:latin typeface="Times New Roman" panose="02020603050405020304" pitchFamily="18" charset="0"/>
                <a:ea typeface="+mn-ea"/>
                <a:cs typeface="Arial"/>
                <a:sym typeface="Arial"/>
              </a:rPr>
              <a:t> </a:t>
            </a:r>
            <a:r>
              <a:rPr kumimoji="0" lang="en-US" altLang="en-US" sz="2800" b="1" i="0" u="none" strike="noStrike" kern="1200" cap="none" spc="0" normalizeH="0" noProof="0" dirty="0" err="1">
                <a:ln>
                  <a:noFill/>
                </a:ln>
                <a:solidFill>
                  <a:prstClr val="white"/>
                </a:solidFill>
                <a:effectLst/>
                <a:uLnTx/>
                <a:uFillTx/>
                <a:latin typeface="Times New Roman" panose="02020603050405020304" pitchFamily="18" charset="0"/>
                <a:ea typeface="+mn-ea"/>
                <a:cs typeface="Arial"/>
                <a:sym typeface="Arial"/>
              </a:rPr>
              <a:t>mươi</a:t>
            </a:r>
            <a:r>
              <a:rPr kumimoji="0" lang="en-US" altLang="en-US" sz="2800" b="1" i="0" u="none" strike="noStrike" kern="1200" cap="none" spc="0" normalizeH="0" noProof="0" dirty="0">
                <a:ln>
                  <a:noFill/>
                </a:ln>
                <a:solidFill>
                  <a:prstClr val="white"/>
                </a:solidFill>
                <a:effectLst/>
                <a:uLnTx/>
                <a:uFillTx/>
                <a:latin typeface="Times New Roman" panose="02020603050405020304" pitchFamily="18" charset="0"/>
                <a:ea typeface="+mn-ea"/>
                <a:cs typeface="Arial"/>
                <a:sym typeface="Arial"/>
              </a:rPr>
              <a:t> </a:t>
            </a:r>
            <a:r>
              <a:rPr kumimoji="0" lang="en-US" altLang="en-US" sz="2800" b="1" i="0" u="none" strike="noStrike" kern="1200" cap="none" spc="0" normalizeH="0" noProof="0" dirty="0" err="1">
                <a:ln>
                  <a:noFill/>
                </a:ln>
                <a:solidFill>
                  <a:prstClr val="white"/>
                </a:solidFill>
                <a:effectLst/>
                <a:uLnTx/>
                <a:uFillTx/>
                <a:latin typeface="Times New Roman" panose="02020603050405020304" pitchFamily="18" charset="0"/>
                <a:ea typeface="+mn-ea"/>
                <a:cs typeface="Arial"/>
                <a:sym typeface="Arial"/>
              </a:rPr>
              <a:t>triệu</a:t>
            </a:r>
            <a:endParaRPr kumimoji="0" lang="en-US"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a:sym typeface="Arial"/>
            </a:endParaRPr>
          </a:p>
        </p:txBody>
      </p:sp>
      <p:pic>
        <p:nvPicPr>
          <p:cNvPr id="39" name="Picture 37" descr="Blue_chapterlist"/>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690689" y="3306764"/>
            <a:ext cx="593725" cy="350837"/>
          </a:xfrm>
          <a:prstGeom prst="rect">
            <a:avLst/>
          </a:prstGeom>
          <a:noFill/>
          <a:ln>
            <a:noFill/>
          </a:ln>
          <a:effectLst>
            <a:outerShdw dist="107763" dir="18900000" algn="ctr" rotWithShape="0">
              <a:srgbClr val="808080">
                <a:alpha val="50000"/>
              </a:srgbClr>
            </a:outerShdw>
          </a:effectLst>
        </p:spPr>
      </p:pic>
      <p:pic>
        <p:nvPicPr>
          <p:cNvPr id="40" name="Picture 39" descr="Classicmode"/>
          <p:cNvPicPr>
            <a:picLocks noChangeAspect="1" noChangeArrowheads="1"/>
          </p:cNvPicPr>
          <p:nvPr/>
        </p:nvPicPr>
        <p:blipFill>
          <a:blip r:embed="rId9">
            <a:clrChange>
              <a:clrFrom>
                <a:srgbClr val="2C2761"/>
              </a:clrFrom>
              <a:clrTo>
                <a:srgbClr val="2C2761">
                  <a:alpha val="0"/>
                </a:srgbClr>
              </a:clrTo>
            </a:clrChange>
          </a:blip>
          <a:srcRect/>
          <a:stretch>
            <a:fillRect/>
          </a:stretch>
        </p:blipFill>
        <p:spPr bwMode="auto">
          <a:xfrm>
            <a:off x="2057400" y="3111500"/>
            <a:ext cx="1500188" cy="801688"/>
          </a:xfrm>
          <a:prstGeom prst="rect">
            <a:avLst/>
          </a:prstGeom>
          <a:noFill/>
          <a:ln>
            <a:noFill/>
          </a:ln>
          <a:effectLst>
            <a:outerShdw dist="107763" dir="18900000" algn="ctr" rotWithShape="0">
              <a:srgbClr val="808080">
                <a:alpha val="50000"/>
              </a:srgbClr>
            </a:outerShdw>
          </a:effectLst>
        </p:spPr>
      </p:pic>
      <p:sp>
        <p:nvSpPr>
          <p:cNvPr id="1043" name="Oval 59">
            <a:hlinkHover r:id="" action="ppaction://noaction" highlightClick="1">
              <a:snd r:embed="rId10" name="cached_combo42.wav"/>
            </a:hlinkHover>
          </p:cNvPr>
          <p:cNvSpPr>
            <a:spLocks noChangeArrowheads="1"/>
          </p:cNvSpPr>
          <p:nvPr/>
        </p:nvSpPr>
        <p:spPr bwMode="auto">
          <a:xfrm>
            <a:off x="2147888" y="3200401"/>
            <a:ext cx="817562"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1044" name="WordArt 226"/>
          <p:cNvSpPr>
            <a:spLocks noChangeArrowheads="1" noChangeShapeType="1" noTextEdit="1"/>
          </p:cNvSpPr>
          <p:nvPr/>
        </p:nvSpPr>
        <p:spPr bwMode="auto">
          <a:xfrm>
            <a:off x="2354264" y="3276600"/>
            <a:ext cx="460375" cy="387350"/>
          </a:xfrm>
          <a:prstGeom prst="rect">
            <a:avLst/>
          </a:prstGeom>
        </p:spPr>
        <p:txBody>
          <a:bodyPr wrap="none" fromWordArt="1">
            <a:prstTxWarp prst="textInflate">
              <a:avLst>
                <a:gd name="adj" fmla="val 13634"/>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9525">
                  <a:solidFill>
                    <a:srgbClr val="FFFF00"/>
                  </a:solidFill>
                  <a:round/>
                  <a:headEnd/>
                  <a:tailEnd/>
                </a:ln>
                <a:solidFill>
                  <a:srgbClr val="FFFF00"/>
                </a:solidFill>
                <a:effectLst/>
                <a:uLnTx/>
                <a:uFillTx/>
                <a:latin typeface=".VnTimeH"/>
                <a:ea typeface="+mn-ea"/>
                <a:cs typeface="Arial"/>
                <a:sym typeface="Arial"/>
              </a:rPr>
              <a:t>A</a:t>
            </a:r>
          </a:p>
        </p:txBody>
      </p:sp>
      <p:sp>
        <p:nvSpPr>
          <p:cNvPr id="4" name="AutoShape 51"/>
          <p:cNvSpPr>
            <a:spLocks noChangeArrowheads="1"/>
          </p:cNvSpPr>
          <p:nvPr/>
        </p:nvSpPr>
        <p:spPr bwMode="auto">
          <a:xfrm>
            <a:off x="3214688" y="5343525"/>
            <a:ext cx="5434012" cy="673100"/>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lang="en-US" altLang="en-US" sz="2800" b="1" dirty="0" err="1">
                <a:solidFill>
                  <a:prstClr val="white"/>
                </a:solidFill>
                <a:latin typeface="Times New Roman" panose="02020603050405020304" pitchFamily="18" charset="0"/>
                <a:cs typeface="Arial"/>
                <a:sym typeface="Arial"/>
              </a:rPr>
              <a:t>Bốn</a:t>
            </a:r>
            <a:r>
              <a:rPr lang="en-US" altLang="en-US" sz="2800" b="1" dirty="0">
                <a:solidFill>
                  <a:prstClr val="white"/>
                </a:solidFill>
                <a:latin typeface="Times New Roman" panose="02020603050405020304" pitchFamily="18" charset="0"/>
                <a:cs typeface="Arial"/>
                <a:sym typeface="Arial"/>
              </a:rPr>
              <a:t> </a:t>
            </a:r>
            <a:r>
              <a:rPr lang="en-US" altLang="en-US" sz="2800" b="1" dirty="0" err="1">
                <a:solidFill>
                  <a:prstClr val="white"/>
                </a:solidFill>
                <a:latin typeface="Times New Roman" panose="02020603050405020304" pitchFamily="18" charset="0"/>
                <a:cs typeface="Arial"/>
                <a:sym typeface="Arial"/>
              </a:rPr>
              <a:t>mươi</a:t>
            </a:r>
            <a:r>
              <a:rPr lang="en-US" altLang="en-US" sz="2800" b="1" dirty="0">
                <a:solidFill>
                  <a:prstClr val="white"/>
                </a:solidFill>
                <a:latin typeface="Times New Roman" panose="02020603050405020304" pitchFamily="18" charset="0"/>
                <a:cs typeface="Arial"/>
                <a:sym typeface="Arial"/>
              </a:rPr>
              <a:t> </a:t>
            </a:r>
            <a:r>
              <a:rPr lang="en-US" altLang="en-US" sz="2800" b="1" dirty="0" err="1">
                <a:solidFill>
                  <a:prstClr val="white"/>
                </a:solidFill>
                <a:latin typeface="Times New Roman" panose="02020603050405020304" pitchFamily="18" charset="0"/>
                <a:cs typeface="Arial"/>
                <a:sym typeface="Arial"/>
              </a:rPr>
              <a:t>lăm</a:t>
            </a:r>
            <a:r>
              <a:rPr lang="en-US" altLang="en-US" sz="2800" b="1" dirty="0">
                <a:solidFill>
                  <a:prstClr val="white"/>
                </a:solidFill>
                <a:latin typeface="Times New Roman" panose="02020603050405020304" pitchFamily="18" charset="0"/>
                <a:cs typeface="Arial"/>
                <a:sym typeface="Arial"/>
              </a:rPr>
              <a:t> </a:t>
            </a:r>
            <a:r>
              <a:rPr lang="en-US" altLang="en-US" sz="2800" b="1" dirty="0" err="1">
                <a:solidFill>
                  <a:prstClr val="white"/>
                </a:solidFill>
                <a:latin typeface="Times New Roman" panose="02020603050405020304" pitchFamily="18" charset="0"/>
                <a:cs typeface="Arial"/>
                <a:sym typeface="Arial"/>
              </a:rPr>
              <a:t>triệu</a:t>
            </a:r>
            <a:endParaRPr kumimoji="0" lang="en-US"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a:sym typeface="Arial"/>
            </a:endParaRPr>
          </a:p>
        </p:txBody>
      </p:sp>
      <p:pic>
        <p:nvPicPr>
          <p:cNvPr id="5" name="Picture 37" descr="Blue_chapterlist"/>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671639" y="4297364"/>
            <a:ext cx="593725" cy="350837"/>
          </a:xfrm>
          <a:prstGeom prst="rect">
            <a:avLst/>
          </a:prstGeom>
          <a:noFill/>
          <a:ln>
            <a:noFill/>
          </a:ln>
          <a:effectLst>
            <a:outerShdw dist="107763" dir="18900000" algn="ctr" rotWithShape="0">
              <a:srgbClr val="808080">
                <a:alpha val="50000"/>
              </a:srgbClr>
            </a:outerShdw>
          </a:effectLst>
        </p:spPr>
      </p:pic>
      <p:pic>
        <p:nvPicPr>
          <p:cNvPr id="6" name="Picture 39" descr="Classicmode"/>
          <p:cNvPicPr>
            <a:picLocks noChangeAspect="1" noChangeArrowheads="1"/>
          </p:cNvPicPr>
          <p:nvPr/>
        </p:nvPicPr>
        <p:blipFill>
          <a:blip r:embed="rId9">
            <a:clrChange>
              <a:clrFrom>
                <a:srgbClr val="2C2761"/>
              </a:clrFrom>
              <a:clrTo>
                <a:srgbClr val="2C2761">
                  <a:alpha val="0"/>
                </a:srgbClr>
              </a:clrTo>
            </a:clrChange>
          </a:blip>
          <a:srcRect/>
          <a:stretch>
            <a:fillRect/>
          </a:stretch>
        </p:blipFill>
        <p:spPr bwMode="auto">
          <a:xfrm>
            <a:off x="2014539" y="5380039"/>
            <a:ext cx="1500187" cy="801687"/>
          </a:xfrm>
          <a:prstGeom prst="rect">
            <a:avLst/>
          </a:prstGeom>
          <a:noFill/>
          <a:ln>
            <a:noFill/>
          </a:ln>
          <a:effectLst>
            <a:outerShdw dist="107763" dir="18900000" algn="ctr" rotWithShape="0">
              <a:srgbClr val="808080">
                <a:alpha val="50000"/>
              </a:srgbClr>
            </a:outerShdw>
          </a:effectLst>
        </p:spPr>
      </p:pic>
      <p:sp>
        <p:nvSpPr>
          <p:cNvPr id="7" name="Oval 59">
            <a:hlinkHover r:id="" action="ppaction://noaction" highlightClick="1">
              <a:snd r:embed="rId10" name="cached_combo42.wav"/>
            </a:hlinkHover>
          </p:cNvPr>
          <p:cNvSpPr>
            <a:spLocks noChangeArrowheads="1"/>
          </p:cNvSpPr>
          <p:nvPr/>
        </p:nvSpPr>
        <p:spPr bwMode="auto">
          <a:xfrm>
            <a:off x="2090738" y="5492751"/>
            <a:ext cx="817562"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9" name="AutoShape 51"/>
          <p:cNvSpPr>
            <a:spLocks noChangeArrowheads="1"/>
          </p:cNvSpPr>
          <p:nvPr/>
        </p:nvSpPr>
        <p:spPr bwMode="auto">
          <a:xfrm>
            <a:off x="3186113" y="4181475"/>
            <a:ext cx="5434012" cy="673100"/>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lang="en-US" altLang="en-US" sz="2800" b="1" dirty="0" err="1">
                <a:solidFill>
                  <a:prstClr val="white"/>
                </a:solidFill>
                <a:latin typeface="Times New Roman" panose="02020603050405020304" pitchFamily="18" charset="0"/>
                <a:cs typeface="Arial"/>
                <a:sym typeface="Arial"/>
              </a:rPr>
              <a:t>Bốn</a:t>
            </a:r>
            <a:r>
              <a:rPr lang="en-US" altLang="en-US" sz="2800" b="1" dirty="0">
                <a:solidFill>
                  <a:prstClr val="white"/>
                </a:solidFill>
                <a:latin typeface="Times New Roman" panose="02020603050405020304" pitchFamily="18" charset="0"/>
                <a:cs typeface="Arial"/>
                <a:sym typeface="Arial"/>
              </a:rPr>
              <a:t> </a:t>
            </a:r>
            <a:r>
              <a:rPr lang="en-US" altLang="en-US" sz="2800" b="1" dirty="0" err="1">
                <a:solidFill>
                  <a:prstClr val="white"/>
                </a:solidFill>
                <a:latin typeface="Times New Roman" panose="02020603050405020304" pitchFamily="18" charset="0"/>
                <a:cs typeface="Arial"/>
                <a:sym typeface="Arial"/>
              </a:rPr>
              <a:t>trăm</a:t>
            </a:r>
            <a:r>
              <a:rPr lang="en-US" altLang="en-US" sz="2800" b="1" dirty="0">
                <a:solidFill>
                  <a:prstClr val="white"/>
                </a:solidFill>
                <a:latin typeface="Times New Roman" panose="02020603050405020304" pitchFamily="18" charset="0"/>
                <a:cs typeface="Arial"/>
                <a:sym typeface="Arial"/>
              </a:rPr>
              <a:t> </a:t>
            </a:r>
            <a:r>
              <a:rPr lang="en-US" altLang="en-US" sz="2800" b="1" dirty="0" err="1">
                <a:solidFill>
                  <a:prstClr val="white"/>
                </a:solidFill>
                <a:latin typeface="Times New Roman" panose="02020603050405020304" pitchFamily="18" charset="0"/>
                <a:cs typeface="Arial"/>
                <a:sym typeface="Arial"/>
              </a:rPr>
              <a:t>năm</a:t>
            </a:r>
            <a:r>
              <a:rPr lang="en-US" altLang="en-US" sz="2800" b="1" dirty="0">
                <a:solidFill>
                  <a:prstClr val="white"/>
                </a:solidFill>
                <a:latin typeface="Times New Roman" panose="02020603050405020304" pitchFamily="18" charset="0"/>
                <a:cs typeface="Arial"/>
                <a:sym typeface="Arial"/>
              </a:rPr>
              <a:t> </a:t>
            </a:r>
            <a:r>
              <a:rPr lang="en-US" altLang="en-US" sz="2800" b="1" dirty="0" err="1">
                <a:solidFill>
                  <a:prstClr val="white"/>
                </a:solidFill>
                <a:latin typeface="Times New Roman" panose="02020603050405020304" pitchFamily="18" charset="0"/>
                <a:cs typeface="Arial"/>
                <a:sym typeface="Arial"/>
              </a:rPr>
              <a:t>mươi</a:t>
            </a:r>
            <a:r>
              <a:rPr lang="en-US" altLang="en-US" sz="2800" b="1" dirty="0">
                <a:solidFill>
                  <a:prstClr val="white"/>
                </a:solidFill>
                <a:latin typeface="Times New Roman" panose="02020603050405020304" pitchFamily="18" charset="0"/>
                <a:cs typeface="Arial"/>
                <a:sym typeface="Arial"/>
              </a:rPr>
              <a:t> </a:t>
            </a:r>
            <a:r>
              <a:rPr lang="en-US" altLang="en-US" sz="2800" b="1" dirty="0" err="1">
                <a:solidFill>
                  <a:prstClr val="white"/>
                </a:solidFill>
                <a:latin typeface="Times New Roman" panose="02020603050405020304" pitchFamily="18" charset="0"/>
                <a:cs typeface="Arial"/>
                <a:sym typeface="Arial"/>
              </a:rPr>
              <a:t>triệu</a:t>
            </a:r>
            <a:endParaRPr kumimoji="0" lang="en-US"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a:sym typeface="Arial"/>
            </a:endParaRPr>
          </a:p>
        </p:txBody>
      </p:sp>
      <p:pic>
        <p:nvPicPr>
          <p:cNvPr id="11" name="Picture 37" descr="Blue_chapterlist"/>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671639" y="5287964"/>
            <a:ext cx="593725" cy="350837"/>
          </a:xfrm>
          <a:prstGeom prst="rect">
            <a:avLst/>
          </a:prstGeom>
          <a:noFill/>
          <a:ln>
            <a:noFill/>
          </a:ln>
          <a:effectLst>
            <a:outerShdw dist="107763" dir="18900000" algn="ctr" rotWithShape="0">
              <a:srgbClr val="808080">
                <a:alpha val="50000"/>
              </a:srgbClr>
            </a:outerShdw>
          </a:effectLst>
        </p:spPr>
      </p:pic>
      <p:pic>
        <p:nvPicPr>
          <p:cNvPr id="12" name="Picture 39" descr="Classicmode"/>
          <p:cNvPicPr>
            <a:picLocks noChangeAspect="1" noChangeArrowheads="1"/>
          </p:cNvPicPr>
          <p:nvPr/>
        </p:nvPicPr>
        <p:blipFill>
          <a:blip r:embed="rId9">
            <a:clrChange>
              <a:clrFrom>
                <a:srgbClr val="2C2761"/>
              </a:clrFrom>
              <a:clrTo>
                <a:srgbClr val="2C2761">
                  <a:alpha val="0"/>
                </a:srgbClr>
              </a:clrTo>
            </a:clrChange>
          </a:blip>
          <a:srcRect/>
          <a:stretch>
            <a:fillRect/>
          </a:stretch>
        </p:blipFill>
        <p:spPr bwMode="auto">
          <a:xfrm>
            <a:off x="1985964" y="4217989"/>
            <a:ext cx="1500187" cy="801687"/>
          </a:xfrm>
          <a:prstGeom prst="rect">
            <a:avLst/>
          </a:prstGeom>
          <a:noFill/>
          <a:ln>
            <a:noFill/>
          </a:ln>
          <a:effectLst>
            <a:outerShdw dist="107763" dir="18900000" algn="ctr" rotWithShape="0">
              <a:srgbClr val="808080">
                <a:alpha val="50000"/>
              </a:srgbClr>
            </a:outerShdw>
          </a:effectLst>
        </p:spPr>
      </p:pic>
      <p:sp>
        <p:nvSpPr>
          <p:cNvPr id="13" name="Oval 59">
            <a:hlinkHover r:id="" action="ppaction://noaction" highlightClick="1">
              <a:snd r:embed="rId10" name="cached_combo42.wav"/>
            </a:hlinkHover>
          </p:cNvPr>
          <p:cNvSpPr>
            <a:spLocks noChangeArrowheads="1"/>
          </p:cNvSpPr>
          <p:nvPr/>
        </p:nvSpPr>
        <p:spPr bwMode="auto">
          <a:xfrm>
            <a:off x="2109788" y="4273551"/>
            <a:ext cx="817562" cy="612775"/>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000" b="0" i="0" u="none" strike="noStrike" kern="1200" cap="none" spc="0" normalizeH="0" baseline="0" noProof="0">
              <a:ln>
                <a:noFill/>
              </a:ln>
              <a:solidFill>
                <a:prstClr val="black"/>
              </a:solidFill>
              <a:effectLst/>
              <a:uLnTx/>
              <a:uFillTx/>
              <a:latin typeface=".VnTime" pitchFamily="34" charset="0"/>
              <a:ea typeface="+mn-ea"/>
              <a:cs typeface="Arial"/>
              <a:sym typeface="Arial"/>
            </a:endParaRPr>
          </a:p>
        </p:txBody>
      </p:sp>
      <p:sp>
        <p:nvSpPr>
          <p:cNvPr id="15" name="WordArt 226"/>
          <p:cNvSpPr>
            <a:spLocks noChangeArrowheads="1" noChangeShapeType="1" noTextEdit="1"/>
          </p:cNvSpPr>
          <p:nvPr/>
        </p:nvSpPr>
        <p:spPr bwMode="auto">
          <a:xfrm>
            <a:off x="2238376" y="5562600"/>
            <a:ext cx="460375" cy="387350"/>
          </a:xfrm>
          <a:prstGeom prst="rect">
            <a:avLst/>
          </a:prstGeom>
        </p:spPr>
        <p:txBody>
          <a:bodyPr wrap="none" fromWordArt="1">
            <a:prstTxWarp prst="textInflate">
              <a:avLst>
                <a:gd name="adj" fmla="val 13634"/>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dirty="0">
                <a:ln w="9525">
                  <a:solidFill>
                    <a:srgbClr val="FFFF00"/>
                  </a:solidFill>
                  <a:round/>
                  <a:headEnd/>
                  <a:tailEnd/>
                </a:ln>
                <a:solidFill>
                  <a:srgbClr val="FFFF00"/>
                </a:solidFill>
                <a:effectLst/>
                <a:uLnTx/>
                <a:uFillTx/>
                <a:latin typeface=".VnTimeH"/>
                <a:ea typeface="+mn-ea"/>
                <a:cs typeface="Arial"/>
                <a:sym typeface="Arial"/>
              </a:rPr>
              <a:t>c</a:t>
            </a:r>
          </a:p>
        </p:txBody>
      </p:sp>
      <p:sp>
        <p:nvSpPr>
          <p:cNvPr id="7195" name="AutoShape 27"/>
          <p:cNvSpPr>
            <a:spLocks noChangeArrowheads="1"/>
          </p:cNvSpPr>
          <p:nvPr/>
        </p:nvSpPr>
        <p:spPr bwMode="auto">
          <a:xfrm>
            <a:off x="2068513" y="1031875"/>
            <a:ext cx="1543050" cy="1358900"/>
          </a:xfrm>
          <a:prstGeom prst="sun">
            <a:avLst>
              <a:gd name="adj" fmla="val 19880"/>
            </a:avLst>
          </a:prstGeom>
          <a:gradFill rotWithShape="1">
            <a:gsLst>
              <a:gs pos="0">
                <a:srgbClr val="FF0066"/>
              </a:gs>
              <a:gs pos="100000">
                <a:srgbClr val="E9EE10"/>
              </a:gs>
            </a:gsLst>
            <a:path path="rect">
              <a:fillToRect l="50000" t="50000" r="50000" b="50000"/>
            </a:path>
          </a:gradFill>
          <a:ln w="9525">
            <a:solidFill>
              <a:schemeClr val="tx1"/>
            </a:solidFill>
            <a:miter lim="800000"/>
            <a:headEnd/>
            <a:tailEnd/>
          </a:ln>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a:buNone/>
              <a:tabLst/>
              <a:defRPr/>
            </a:pPr>
            <a:endParaRPr kumimoji="0" lang="en-US" alt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Arial"/>
              <a:sym typeface="Arial"/>
            </a:endParaRPr>
          </a:p>
        </p:txBody>
      </p:sp>
      <p:sp>
        <p:nvSpPr>
          <p:cNvPr id="7196" name="WordArt 28"/>
          <p:cNvSpPr>
            <a:spLocks noChangeArrowheads="1" noChangeShapeType="1" noTextEdit="1"/>
          </p:cNvSpPr>
          <p:nvPr/>
        </p:nvSpPr>
        <p:spPr bwMode="auto">
          <a:xfrm>
            <a:off x="2486025" y="1400175"/>
            <a:ext cx="685800" cy="60960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1" i="0" u="none" strike="noStrike" kern="10" cap="none" spc="0" normalizeH="0" baseline="0" noProof="0" dirty="0" err="1">
                <a:ln w="19050">
                  <a:solidFill>
                    <a:srgbClr val="FFFF00"/>
                  </a:solidFill>
                  <a:round/>
                  <a:headEnd/>
                  <a:tailEnd/>
                </a:ln>
                <a:solidFill>
                  <a:srgbClr val="FFFF00"/>
                </a:solidFill>
                <a:effectLst>
                  <a:outerShdw dist="35921" dir="2700000" algn="ctr" rotWithShape="0">
                    <a:srgbClr val="990000"/>
                  </a:outerShdw>
                </a:effectLst>
                <a:uLnTx/>
                <a:uFillTx/>
                <a:latin typeface="Calibri"/>
                <a:ea typeface="+mn-ea"/>
                <a:cs typeface="Arial"/>
                <a:sym typeface="Arial"/>
              </a:rPr>
              <a:t>Câu</a:t>
            </a:r>
            <a:r>
              <a:rPr kumimoji="0" lang="en-US" sz="3600" b="1" i="0" u="none" strike="noStrike" kern="10" cap="none" spc="0" normalizeH="0" baseline="0" noProof="0" dirty="0">
                <a:ln w="19050">
                  <a:solidFill>
                    <a:srgbClr val="FFFF00"/>
                  </a:solidFill>
                  <a:round/>
                  <a:headEnd/>
                  <a:tailEnd/>
                </a:ln>
                <a:solidFill>
                  <a:srgbClr val="FFFF00"/>
                </a:solidFill>
                <a:effectLst>
                  <a:outerShdw dist="35921" dir="2700000" algn="ctr" rotWithShape="0">
                    <a:srgbClr val="990000"/>
                  </a:outerShdw>
                </a:effectLst>
                <a:uLnTx/>
                <a:uFillTx/>
                <a:latin typeface="Calibri"/>
                <a:ea typeface="+mn-ea"/>
                <a:cs typeface="Arial"/>
                <a:sym typeface="Arial"/>
              </a:rPr>
              <a:t> 3</a:t>
            </a:r>
          </a:p>
        </p:txBody>
      </p:sp>
      <p:pic>
        <p:nvPicPr>
          <p:cNvPr id="12309" name="Picture 29" descr="Picture1"/>
          <p:cNvPicPr>
            <a:picLocks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519238" y="755651"/>
            <a:ext cx="9144001"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10" name="Picture 32" descr="Bellcoll">
            <a:hlinkClick r:id="" action="ppaction://hlinkshowjump?jump=firstslide"/>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471612" y="-185738"/>
            <a:ext cx="1652588" cy="1676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02" name="WordArt 34"/>
          <p:cNvSpPr>
            <a:spLocks noChangeArrowheads="1" noChangeShapeType="1" noTextEdit="1"/>
          </p:cNvSpPr>
          <p:nvPr/>
        </p:nvSpPr>
        <p:spPr bwMode="auto">
          <a:xfrm>
            <a:off x="9372600" y="30480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1</a:t>
            </a:r>
          </a:p>
        </p:txBody>
      </p:sp>
      <p:sp>
        <p:nvSpPr>
          <p:cNvPr id="7203" name="WordArt 35"/>
          <p:cNvSpPr>
            <a:spLocks noChangeArrowheads="1" noChangeShapeType="1" noTextEdit="1"/>
          </p:cNvSpPr>
          <p:nvPr/>
        </p:nvSpPr>
        <p:spPr bwMode="auto">
          <a:xfrm>
            <a:off x="9525000" y="30480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2</a:t>
            </a:r>
          </a:p>
        </p:txBody>
      </p:sp>
      <p:sp>
        <p:nvSpPr>
          <p:cNvPr id="7204" name="WordArt 36"/>
          <p:cNvSpPr>
            <a:spLocks noChangeArrowheads="1" noChangeShapeType="1" noTextEdit="1"/>
          </p:cNvSpPr>
          <p:nvPr/>
        </p:nvSpPr>
        <p:spPr bwMode="auto">
          <a:xfrm>
            <a:off x="9448800" y="30480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3</a:t>
            </a:r>
          </a:p>
        </p:txBody>
      </p:sp>
      <p:sp>
        <p:nvSpPr>
          <p:cNvPr id="7205" name="WordArt 37"/>
          <p:cNvSpPr>
            <a:spLocks noChangeArrowheads="1" noChangeShapeType="1" noTextEdit="1"/>
          </p:cNvSpPr>
          <p:nvPr/>
        </p:nvSpPr>
        <p:spPr bwMode="auto">
          <a:xfrm>
            <a:off x="9448800" y="30480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4</a:t>
            </a:r>
          </a:p>
        </p:txBody>
      </p:sp>
      <p:sp>
        <p:nvSpPr>
          <p:cNvPr id="7206" name="WordArt 38"/>
          <p:cNvSpPr>
            <a:spLocks noChangeArrowheads="1" noChangeShapeType="1" noTextEdit="1"/>
          </p:cNvSpPr>
          <p:nvPr/>
        </p:nvSpPr>
        <p:spPr bwMode="auto">
          <a:xfrm>
            <a:off x="9448800" y="30480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rPr>
              <a:t>5</a:t>
            </a:r>
          </a:p>
        </p:txBody>
      </p:sp>
      <p:sp>
        <p:nvSpPr>
          <p:cNvPr id="7210" name="WordArt 42"/>
          <p:cNvSpPr>
            <a:spLocks noChangeArrowheads="1" noChangeShapeType="1" noTextEdit="1"/>
          </p:cNvSpPr>
          <p:nvPr/>
        </p:nvSpPr>
        <p:spPr bwMode="auto">
          <a:xfrm>
            <a:off x="9372600" y="29718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endParaRPr kumimoji="0" lang="en-US" sz="36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endParaRPr>
          </a:p>
        </p:txBody>
      </p:sp>
      <p:sp>
        <p:nvSpPr>
          <p:cNvPr id="7211" name="WordArt 43"/>
          <p:cNvSpPr>
            <a:spLocks noChangeArrowheads="1" noChangeShapeType="1" noTextEdit="1"/>
          </p:cNvSpPr>
          <p:nvPr/>
        </p:nvSpPr>
        <p:spPr bwMode="auto">
          <a:xfrm>
            <a:off x="9372600" y="2971800"/>
            <a:ext cx="666750" cy="74295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endParaRPr kumimoji="0" lang="en-US" sz="3600" b="0" i="0" u="none" strike="noStrike" kern="10" cap="none" spc="0" normalizeH="0" baseline="0" noProof="0" dirty="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Arial"/>
              <a:sym typeface="Arial"/>
            </a:endParaRPr>
          </a:p>
        </p:txBody>
      </p:sp>
      <p:grpSp>
        <p:nvGrpSpPr>
          <p:cNvPr id="16" name="Group 56"/>
          <p:cNvGrpSpPr>
            <a:grpSpLocks/>
          </p:cNvGrpSpPr>
          <p:nvPr/>
        </p:nvGrpSpPr>
        <p:grpSpPr bwMode="auto">
          <a:xfrm>
            <a:off x="9067800" y="3810000"/>
            <a:ext cx="1752600" cy="1752600"/>
            <a:chOff x="4866" y="816"/>
            <a:chExt cx="1104" cy="1104"/>
          </a:xfrm>
        </p:grpSpPr>
        <p:sp>
          <p:nvSpPr>
            <p:cNvPr id="12323" name="AutoShape 50"/>
            <p:cNvSpPr>
              <a:spLocks noChangeArrowheads="1"/>
            </p:cNvSpPr>
            <p:nvPr/>
          </p:nvSpPr>
          <p:spPr bwMode="auto">
            <a:xfrm>
              <a:off x="4866" y="816"/>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endParaRPr kumimoji="0" lang="en-US" altLang="en-US" sz="6000" b="1" i="0" u="none" strike="noStrike" kern="1200" cap="none" spc="0" normalizeH="0" baseline="0" noProof="0">
                <a:ln>
                  <a:noFill/>
                </a:ln>
                <a:solidFill>
                  <a:srgbClr val="FF0066"/>
                </a:solidFill>
                <a:effectLst/>
                <a:uLnTx/>
                <a:uFillTx/>
                <a:latin typeface=".VnHelvetInsH"/>
                <a:ea typeface="+mn-ea"/>
                <a:cs typeface="Arial"/>
                <a:sym typeface="Arial"/>
              </a:endParaRPr>
            </a:p>
          </p:txBody>
        </p:sp>
        <p:sp>
          <p:nvSpPr>
            <p:cNvPr id="12324" name="WordArt 51"/>
            <p:cNvSpPr>
              <a:spLocks noChangeArrowheads="1" noChangeShapeType="1" noTextEdit="1"/>
            </p:cNvSpPr>
            <p:nvPr/>
          </p:nvSpPr>
          <p:spPr bwMode="auto">
            <a:xfrm>
              <a:off x="5088" y="960"/>
              <a:ext cx="672" cy="576"/>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9525">
                    <a:solidFill>
                      <a:srgbClr val="000000"/>
                    </a:solidFill>
                    <a:round/>
                    <a:headEnd/>
                    <a:tailEnd/>
                  </a:ln>
                  <a:solidFill>
                    <a:srgbClr val="000000"/>
                  </a:solidFill>
                  <a:effectLst/>
                  <a:uLnTx/>
                  <a:uFillTx/>
                  <a:latin typeface="Times New Roman" panose="02020603050405020304" pitchFamily="18" charset="0"/>
                  <a:ea typeface="+mn-ea"/>
                  <a:cs typeface="Times New Roman" panose="02020603050405020304" pitchFamily="18" charset="0"/>
                  <a:sym typeface="Arial"/>
                </a:rPr>
                <a:t>Hết giờ</a:t>
              </a:r>
            </a:p>
          </p:txBody>
        </p:sp>
      </p:grpSp>
      <p:sp>
        <p:nvSpPr>
          <p:cNvPr id="12322" name="WordArt 30"/>
          <p:cNvSpPr>
            <a:spLocks noChangeArrowheads="1" noChangeShapeType="1" noTextEdit="1"/>
          </p:cNvSpPr>
          <p:nvPr/>
        </p:nvSpPr>
        <p:spPr bwMode="auto">
          <a:xfrm>
            <a:off x="3200401" y="0"/>
            <a:ext cx="5973763" cy="76200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uLnTx/>
                <a:uFillTx/>
                <a:latin typeface="Times New Roman" panose="02020603050405020304" pitchFamily="18" charset="0"/>
                <a:ea typeface="+mn-ea"/>
                <a:cs typeface="Times New Roman" panose="02020603050405020304" pitchFamily="18" charset="0"/>
                <a:sym typeface="Arial"/>
              </a:rPr>
              <a:t>Rung chuông vàng</a:t>
            </a:r>
          </a:p>
        </p:txBody>
      </p:sp>
      <p:sp>
        <p:nvSpPr>
          <p:cNvPr id="2" name="WordArt 226">
            <a:extLst>
              <a:ext uri="{FF2B5EF4-FFF2-40B4-BE49-F238E27FC236}">
                <a16:creationId xmlns:a16="http://schemas.microsoft.com/office/drawing/2014/main" id="{EE39F327-0570-5B5A-4700-A6A1260AD14F}"/>
              </a:ext>
            </a:extLst>
          </p:cNvPr>
          <p:cNvSpPr>
            <a:spLocks noChangeArrowheads="1" noChangeShapeType="1" noTextEdit="1"/>
          </p:cNvSpPr>
          <p:nvPr/>
        </p:nvSpPr>
        <p:spPr bwMode="auto">
          <a:xfrm>
            <a:off x="2257426" y="4371975"/>
            <a:ext cx="460375" cy="387350"/>
          </a:xfrm>
          <a:prstGeom prst="rect">
            <a:avLst/>
          </a:prstGeom>
        </p:spPr>
        <p:txBody>
          <a:bodyPr wrap="none" fromWordArt="1">
            <a:prstTxWarp prst="textInflate">
              <a:avLst>
                <a:gd name="adj" fmla="val 13634"/>
              </a:avLst>
            </a:prstTxWarp>
          </a:bodyPr>
          <a:lstStyle/>
          <a:p>
            <a:pPr marL="0" marR="0" lvl="0" indent="0" algn="ctr" defTabSz="914400" rtl="0" eaLnBrk="0" fontAlgn="base" latinLnBrk="0" hangingPunct="0">
              <a:lnSpc>
                <a:spcPct val="100000"/>
              </a:lnSpc>
              <a:spcBef>
                <a:spcPct val="0"/>
              </a:spcBef>
              <a:spcAft>
                <a:spcPct val="0"/>
              </a:spcAft>
              <a:buClrTx/>
              <a:buSzTx/>
              <a:buFont typeface="Arial"/>
              <a:buNone/>
              <a:tabLst/>
              <a:defRPr/>
            </a:pPr>
            <a:r>
              <a:rPr kumimoji="0" lang="en-US" sz="3600" b="0" i="0" u="none" strike="noStrike" kern="10" cap="none" spc="0" normalizeH="0" baseline="0" noProof="0" dirty="0">
                <a:ln w="9525">
                  <a:solidFill>
                    <a:srgbClr val="FFFF00"/>
                  </a:solidFill>
                  <a:round/>
                  <a:headEnd/>
                  <a:tailEnd/>
                </a:ln>
                <a:solidFill>
                  <a:srgbClr val="FFFF00"/>
                </a:solidFill>
                <a:effectLst/>
                <a:uLnTx/>
                <a:uFillTx/>
                <a:latin typeface="Times New Roman" panose="02020603050405020304" pitchFamily="18" charset="0"/>
                <a:ea typeface="+mn-ea"/>
                <a:cs typeface="Times New Roman" panose="02020603050405020304" pitchFamily="18" charset="0"/>
                <a:sym typeface="Arial"/>
              </a:rPr>
              <a:t>B</a:t>
            </a:r>
          </a:p>
        </p:txBody>
      </p:sp>
    </p:spTree>
    <p:custDataLst>
      <p:tags r:id="rId1"/>
    </p:custDataLst>
    <p:extLst>
      <p:ext uri="{BB962C8B-B14F-4D97-AF65-F5344CB8AC3E}">
        <p14:creationId xmlns:p14="http://schemas.microsoft.com/office/powerpoint/2010/main" val="37956247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7195"/>
                                        </p:tgtEl>
                                        <p:attrNameLst>
                                          <p:attrName>style.visibility</p:attrName>
                                        </p:attrNameLst>
                                      </p:cBhvr>
                                      <p:to>
                                        <p:strVal val="visible"/>
                                      </p:to>
                                    </p:set>
                                    <p:anim calcmode="lin" valueType="num">
                                      <p:cBhvr>
                                        <p:cTn id="7" dur="500" fill="hold"/>
                                        <p:tgtEl>
                                          <p:spTgt spid="7195"/>
                                        </p:tgtEl>
                                        <p:attrNameLst>
                                          <p:attrName>ppt_w</p:attrName>
                                        </p:attrNameLst>
                                      </p:cBhvr>
                                      <p:tavLst>
                                        <p:tav tm="0">
                                          <p:val>
                                            <p:fltVal val="0"/>
                                          </p:val>
                                        </p:tav>
                                        <p:tav tm="100000">
                                          <p:val>
                                            <p:strVal val="#ppt_w"/>
                                          </p:val>
                                        </p:tav>
                                      </p:tavLst>
                                    </p:anim>
                                    <p:anim calcmode="lin" valueType="num">
                                      <p:cBhvr>
                                        <p:cTn id="8" dur="500" fill="hold"/>
                                        <p:tgtEl>
                                          <p:spTgt spid="7195"/>
                                        </p:tgtEl>
                                        <p:attrNameLst>
                                          <p:attrName>ppt_h</p:attrName>
                                        </p:attrNameLst>
                                      </p:cBhvr>
                                      <p:tavLst>
                                        <p:tav tm="0">
                                          <p:val>
                                            <p:fltVal val="0"/>
                                          </p:val>
                                        </p:tav>
                                        <p:tav tm="100000">
                                          <p:val>
                                            <p:strVal val="#ppt_h"/>
                                          </p:val>
                                        </p:tav>
                                      </p:tavLst>
                                    </p:anim>
                                    <p:animEffect transition="in" filter="fade">
                                      <p:cBhvr>
                                        <p:cTn id="9" dur="500"/>
                                        <p:tgtEl>
                                          <p:spTgt spid="7195"/>
                                        </p:tgtEl>
                                      </p:cBhvr>
                                    </p:animEffect>
                                  </p:childTnLst>
                                </p:cTn>
                              </p:par>
                              <p:par>
                                <p:cTn id="10" presetID="53" presetClass="entr" presetSubtype="0" fill="hold" nodeType="withEffect">
                                  <p:stCondLst>
                                    <p:cond delay="0"/>
                                  </p:stCondLst>
                                  <p:childTnLst>
                                    <p:set>
                                      <p:cBhvr>
                                        <p:cTn id="11" dur="1" fill="hold">
                                          <p:stCondLst>
                                            <p:cond delay="0"/>
                                          </p:stCondLst>
                                        </p:cTn>
                                        <p:tgtEl>
                                          <p:spTgt spid="7196"/>
                                        </p:tgtEl>
                                        <p:attrNameLst>
                                          <p:attrName>style.visibility</p:attrName>
                                        </p:attrNameLst>
                                      </p:cBhvr>
                                      <p:to>
                                        <p:strVal val="visible"/>
                                      </p:to>
                                    </p:set>
                                    <p:anim calcmode="lin" valueType="num">
                                      <p:cBhvr>
                                        <p:cTn id="12" dur="500" fill="hold"/>
                                        <p:tgtEl>
                                          <p:spTgt spid="7196"/>
                                        </p:tgtEl>
                                        <p:attrNameLst>
                                          <p:attrName>ppt_w</p:attrName>
                                        </p:attrNameLst>
                                      </p:cBhvr>
                                      <p:tavLst>
                                        <p:tav tm="0">
                                          <p:val>
                                            <p:fltVal val="0"/>
                                          </p:val>
                                        </p:tav>
                                        <p:tav tm="100000">
                                          <p:val>
                                            <p:strVal val="#ppt_w"/>
                                          </p:val>
                                        </p:tav>
                                      </p:tavLst>
                                    </p:anim>
                                    <p:anim calcmode="lin" valueType="num">
                                      <p:cBhvr>
                                        <p:cTn id="13" dur="500" fill="hold"/>
                                        <p:tgtEl>
                                          <p:spTgt spid="7196"/>
                                        </p:tgtEl>
                                        <p:attrNameLst>
                                          <p:attrName>ppt_h</p:attrName>
                                        </p:attrNameLst>
                                      </p:cBhvr>
                                      <p:tavLst>
                                        <p:tav tm="0">
                                          <p:val>
                                            <p:fltVal val="0"/>
                                          </p:val>
                                        </p:tav>
                                        <p:tav tm="100000">
                                          <p:val>
                                            <p:strVal val="#ppt_h"/>
                                          </p:val>
                                        </p:tav>
                                      </p:tavLst>
                                    </p:anim>
                                    <p:animEffect transition="in" filter="fade">
                                      <p:cBhvr>
                                        <p:cTn id="14" dur="500"/>
                                        <p:tgtEl>
                                          <p:spTgt spid="7196"/>
                                        </p:tgtEl>
                                      </p:cBhvr>
                                    </p:animEffect>
                                  </p:childTnLst>
                                </p:cTn>
                              </p:par>
                              <p:par>
                                <p:cTn id="15" presetID="8" presetClass="emph" presetSubtype="0" repeatCount="indefinite" fill="hold" grpId="1" nodeType="withEffect">
                                  <p:stCondLst>
                                    <p:cond delay="0"/>
                                  </p:stCondLst>
                                  <p:childTnLst>
                                    <p:animRot by="21600000">
                                      <p:cBhvr>
                                        <p:cTn id="16" dur="2000" fill="hold"/>
                                        <p:tgtEl>
                                          <p:spTgt spid="7195"/>
                                        </p:tgtEl>
                                        <p:attrNameLst>
                                          <p:attrName>r</p:attrName>
                                        </p:attrNameLst>
                                      </p:cBhvr>
                                    </p:animRot>
                                  </p:childTnLst>
                                </p:cTn>
                              </p:par>
                              <p:par>
                                <p:cTn id="17" presetID="2" presetClass="entr" presetSubtype="8" fill="hold" grpId="0" nodeType="withEffect">
                                  <p:stCondLst>
                                    <p:cond delay="50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0-#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Jet Fighter 2-DVDH.wav"/>
                                        </p:tgtEl>
                                      </p:cMediaNode>
                                    </p:audio>
                                  </p:subTnLst>
                                </p:cTn>
                              </p:par>
                              <p:par>
                                <p:cTn id="21" presetID="5" presetClass="entr" presetSubtype="10" fill="hold" nodeType="withEffect">
                                  <p:stCondLst>
                                    <p:cond delay="2000"/>
                                  </p:stCondLst>
                                  <p:childTnLst>
                                    <p:set>
                                      <p:cBhvr>
                                        <p:cTn id="22" dur="1" fill="hold">
                                          <p:stCondLst>
                                            <p:cond delay="0"/>
                                          </p:stCondLst>
                                        </p:cTn>
                                        <p:tgtEl>
                                          <p:spTgt spid="39"/>
                                        </p:tgtEl>
                                        <p:attrNameLst>
                                          <p:attrName>style.visibility</p:attrName>
                                        </p:attrNameLst>
                                      </p:cBhvr>
                                      <p:to>
                                        <p:strVal val="visible"/>
                                      </p:to>
                                    </p:set>
                                    <p:animEffect transition="in" filter="checkerboard(across)">
                                      <p:cBhvr>
                                        <p:cTn id="23" dur="500"/>
                                        <p:tgtEl>
                                          <p:spTgt spid="39"/>
                                        </p:tgtEl>
                                      </p:cBhvr>
                                    </p:animEffect>
                                  </p:childTnLst>
                                </p:cTn>
                              </p:par>
                              <p:par>
                                <p:cTn id="24" presetID="5" presetClass="entr" presetSubtype="10" fill="hold" nodeType="withEffect">
                                  <p:stCondLst>
                                    <p:cond delay="2000"/>
                                  </p:stCondLst>
                                  <p:childTnLst>
                                    <p:set>
                                      <p:cBhvr>
                                        <p:cTn id="25" dur="1" fill="hold">
                                          <p:stCondLst>
                                            <p:cond delay="0"/>
                                          </p:stCondLst>
                                        </p:cTn>
                                        <p:tgtEl>
                                          <p:spTgt spid="40"/>
                                        </p:tgtEl>
                                        <p:attrNameLst>
                                          <p:attrName>style.visibility</p:attrName>
                                        </p:attrNameLst>
                                      </p:cBhvr>
                                      <p:to>
                                        <p:strVal val="visible"/>
                                      </p:to>
                                    </p:set>
                                    <p:animEffect transition="in" filter="checkerboard(across)">
                                      <p:cBhvr>
                                        <p:cTn id="26" dur="500"/>
                                        <p:tgtEl>
                                          <p:spTgt spid="40"/>
                                        </p:tgtEl>
                                      </p:cBhvr>
                                    </p:animEffect>
                                  </p:childTnLst>
                                  <p:subTnLst>
                                    <p:audio>
                                      <p:cMediaNode>
                                        <p:cTn display="0" masterRel="sameClick">
                                          <p:stCondLst>
                                            <p:cond evt="begin" delay="0">
                                              <p:tn val="24"/>
                                            </p:cond>
                                          </p:stCondLst>
                                          <p:endCondLst>
                                            <p:cond evt="onStopAudio" delay="0">
                                              <p:tgtEl>
                                                <p:sldTgt/>
                                              </p:tgtEl>
                                            </p:cond>
                                          </p:endCondLst>
                                        </p:cTn>
                                        <p:tgtEl>
                                          <p:sndTgt r:embed="rId4" name="Chimes 3-CL (2).wav"/>
                                        </p:tgtEl>
                                      </p:cMediaNode>
                                    </p:audio>
                                  </p:subTnLst>
                                </p:cTn>
                              </p:par>
                              <p:par>
                                <p:cTn id="27" presetID="5" presetClass="entr" presetSubtype="10" fill="hold" grpId="0" nodeType="withEffect">
                                  <p:stCondLst>
                                    <p:cond delay="2000"/>
                                  </p:stCondLst>
                                  <p:childTnLst>
                                    <p:set>
                                      <p:cBhvr>
                                        <p:cTn id="28" dur="1" fill="hold">
                                          <p:stCondLst>
                                            <p:cond delay="0"/>
                                          </p:stCondLst>
                                        </p:cTn>
                                        <p:tgtEl>
                                          <p:spTgt spid="1043"/>
                                        </p:tgtEl>
                                        <p:attrNameLst>
                                          <p:attrName>style.visibility</p:attrName>
                                        </p:attrNameLst>
                                      </p:cBhvr>
                                      <p:to>
                                        <p:strVal val="visible"/>
                                      </p:to>
                                    </p:set>
                                    <p:animEffect transition="in" filter="checkerboard(across)">
                                      <p:cBhvr>
                                        <p:cTn id="29" dur="500"/>
                                        <p:tgtEl>
                                          <p:spTgt spid="1043"/>
                                        </p:tgtEl>
                                      </p:cBhvr>
                                    </p:animEffect>
                                  </p:childTnLst>
                                </p:cTn>
                              </p:par>
                              <p:par>
                                <p:cTn id="30" presetID="5" presetClass="entr" presetSubtype="10" fill="hold" nodeType="withEffect">
                                  <p:stCondLst>
                                    <p:cond delay="2000"/>
                                  </p:stCondLst>
                                  <p:childTnLst>
                                    <p:set>
                                      <p:cBhvr>
                                        <p:cTn id="31" dur="1" fill="hold">
                                          <p:stCondLst>
                                            <p:cond delay="0"/>
                                          </p:stCondLst>
                                        </p:cTn>
                                        <p:tgtEl>
                                          <p:spTgt spid="1044"/>
                                        </p:tgtEl>
                                        <p:attrNameLst>
                                          <p:attrName>style.visibility</p:attrName>
                                        </p:attrNameLst>
                                      </p:cBhvr>
                                      <p:to>
                                        <p:strVal val="visible"/>
                                      </p:to>
                                    </p:set>
                                    <p:animEffect transition="in" filter="checkerboard(across)">
                                      <p:cBhvr>
                                        <p:cTn id="32" dur="500"/>
                                        <p:tgtEl>
                                          <p:spTgt spid="1044"/>
                                        </p:tgtEl>
                                      </p:cBhvr>
                                    </p:animEffect>
                                  </p:childTnLst>
                                </p:cTn>
                              </p:par>
                              <p:par>
                                <p:cTn id="33" presetID="22" presetClass="entr" presetSubtype="8" fill="hold" nodeType="withEffect">
                                  <p:stCondLst>
                                    <p:cond delay="2000"/>
                                  </p:stCondLst>
                                  <p:iterate type="lt">
                                    <p:tmPct val="0"/>
                                  </p:iterate>
                                  <p:childTnLst>
                                    <p:set>
                                      <p:cBhvr>
                                        <p:cTn id="34" dur="1" fill="hold">
                                          <p:stCondLst>
                                            <p:cond delay="0"/>
                                          </p:stCondLst>
                                        </p:cTn>
                                        <p:tgtEl>
                                          <p:spTgt spid="3"/>
                                        </p:tgtEl>
                                        <p:attrNameLst>
                                          <p:attrName>style.visibility</p:attrName>
                                        </p:attrNameLst>
                                      </p:cBhvr>
                                      <p:to>
                                        <p:strVal val="visible"/>
                                      </p:to>
                                    </p:set>
                                    <p:animEffect transition="in" filter="wipe(left)">
                                      <p:cBhvr>
                                        <p:cTn id="35" dur="500"/>
                                        <p:tgtEl>
                                          <p:spTgt spid="3"/>
                                        </p:tgtEl>
                                      </p:cBhvr>
                                    </p:animEffect>
                                  </p:childTnLst>
                                </p:cTn>
                              </p:par>
                              <p:par>
                                <p:cTn id="36" presetID="5" presetClass="entr" presetSubtype="10" fill="hold" nodeType="withEffect">
                                  <p:stCondLst>
                                    <p:cond delay="3000"/>
                                  </p:stCondLst>
                                  <p:childTnLst>
                                    <p:set>
                                      <p:cBhvr>
                                        <p:cTn id="37" dur="1" fill="hold">
                                          <p:stCondLst>
                                            <p:cond delay="0"/>
                                          </p:stCondLst>
                                        </p:cTn>
                                        <p:tgtEl>
                                          <p:spTgt spid="5"/>
                                        </p:tgtEl>
                                        <p:attrNameLst>
                                          <p:attrName>style.visibility</p:attrName>
                                        </p:attrNameLst>
                                      </p:cBhvr>
                                      <p:to>
                                        <p:strVal val="visible"/>
                                      </p:to>
                                    </p:set>
                                    <p:animEffect transition="in" filter="checkerboard(across)">
                                      <p:cBhvr>
                                        <p:cTn id="38" dur="500"/>
                                        <p:tgtEl>
                                          <p:spTgt spid="5"/>
                                        </p:tgtEl>
                                      </p:cBhvr>
                                    </p:animEffect>
                                  </p:childTnLst>
                                </p:cTn>
                              </p:par>
                              <p:par>
                                <p:cTn id="39" presetID="5" presetClass="entr" presetSubtype="10" fill="hold" nodeType="withEffect">
                                  <p:stCondLst>
                                    <p:cond delay="3000"/>
                                  </p:stCondLst>
                                  <p:childTnLst>
                                    <p:set>
                                      <p:cBhvr>
                                        <p:cTn id="40" dur="1" fill="hold">
                                          <p:stCondLst>
                                            <p:cond delay="0"/>
                                          </p:stCondLst>
                                        </p:cTn>
                                        <p:tgtEl>
                                          <p:spTgt spid="12"/>
                                        </p:tgtEl>
                                        <p:attrNameLst>
                                          <p:attrName>style.visibility</p:attrName>
                                        </p:attrNameLst>
                                      </p:cBhvr>
                                      <p:to>
                                        <p:strVal val="visible"/>
                                      </p:to>
                                    </p:set>
                                    <p:animEffect transition="in" filter="checkerboard(across)">
                                      <p:cBhvr>
                                        <p:cTn id="41" dur="500"/>
                                        <p:tgtEl>
                                          <p:spTgt spid="12"/>
                                        </p:tgtEl>
                                      </p:cBhvr>
                                    </p:animEffect>
                                  </p:childTnLst>
                                  <p:subTnLst>
                                    <p:audio>
                                      <p:cMediaNode>
                                        <p:cTn display="0" masterRel="sameClick">
                                          <p:stCondLst>
                                            <p:cond evt="begin" delay="0">
                                              <p:tn val="39"/>
                                            </p:cond>
                                          </p:stCondLst>
                                          <p:endCondLst>
                                            <p:cond evt="onStopAudio" delay="0">
                                              <p:tgtEl>
                                                <p:sldTgt/>
                                              </p:tgtEl>
                                            </p:cond>
                                          </p:endCondLst>
                                        </p:cTn>
                                        <p:tgtEl>
                                          <p:sndTgt r:embed="rId4" name="Chimes 3-CL (2).wav"/>
                                        </p:tgtEl>
                                      </p:cMediaNode>
                                    </p:audio>
                                  </p:subTnLst>
                                </p:cTn>
                              </p:par>
                              <p:par>
                                <p:cTn id="42" presetID="5" presetClass="entr" presetSubtype="10" fill="hold" nodeType="withEffect">
                                  <p:stCondLst>
                                    <p:cond delay="3000"/>
                                  </p:stCondLst>
                                  <p:childTnLst>
                                    <p:set>
                                      <p:cBhvr>
                                        <p:cTn id="43" dur="1" fill="hold">
                                          <p:stCondLst>
                                            <p:cond delay="0"/>
                                          </p:stCondLst>
                                        </p:cTn>
                                        <p:tgtEl>
                                          <p:spTgt spid="2"/>
                                        </p:tgtEl>
                                        <p:attrNameLst>
                                          <p:attrName>style.visibility</p:attrName>
                                        </p:attrNameLst>
                                      </p:cBhvr>
                                      <p:to>
                                        <p:strVal val="visible"/>
                                      </p:to>
                                    </p:set>
                                    <p:animEffect transition="in" filter="checkerboard(across)">
                                      <p:cBhvr>
                                        <p:cTn id="44" dur="500"/>
                                        <p:tgtEl>
                                          <p:spTgt spid="2"/>
                                        </p:tgtEl>
                                      </p:cBhvr>
                                    </p:animEffect>
                                  </p:childTnLst>
                                </p:cTn>
                              </p:par>
                              <p:par>
                                <p:cTn id="45" presetID="22" presetClass="entr" presetSubtype="8" fill="hold" nodeType="withEffect">
                                  <p:stCondLst>
                                    <p:cond delay="3000"/>
                                  </p:stCondLst>
                                  <p:childTnLst>
                                    <p:set>
                                      <p:cBhvr>
                                        <p:cTn id="46" dur="1" fill="hold">
                                          <p:stCondLst>
                                            <p:cond delay="0"/>
                                          </p:stCondLst>
                                        </p:cTn>
                                        <p:tgtEl>
                                          <p:spTgt spid="9"/>
                                        </p:tgtEl>
                                        <p:attrNameLst>
                                          <p:attrName>style.visibility</p:attrName>
                                        </p:attrNameLst>
                                      </p:cBhvr>
                                      <p:to>
                                        <p:strVal val="visible"/>
                                      </p:to>
                                    </p:set>
                                    <p:animEffect transition="in" filter="wipe(left)">
                                      <p:cBhvr>
                                        <p:cTn id="47" dur="500"/>
                                        <p:tgtEl>
                                          <p:spTgt spid="9"/>
                                        </p:tgtEl>
                                      </p:cBhvr>
                                    </p:animEffect>
                                  </p:childTnLst>
                                </p:cTn>
                              </p:par>
                              <p:par>
                                <p:cTn id="48" presetID="5" presetClass="entr" presetSubtype="10" fill="hold" grpId="0" nodeType="withEffect">
                                  <p:stCondLst>
                                    <p:cond delay="3000"/>
                                  </p:stCondLst>
                                  <p:childTnLst>
                                    <p:set>
                                      <p:cBhvr>
                                        <p:cTn id="49" dur="1" fill="hold">
                                          <p:stCondLst>
                                            <p:cond delay="0"/>
                                          </p:stCondLst>
                                        </p:cTn>
                                        <p:tgtEl>
                                          <p:spTgt spid="13"/>
                                        </p:tgtEl>
                                        <p:attrNameLst>
                                          <p:attrName>style.visibility</p:attrName>
                                        </p:attrNameLst>
                                      </p:cBhvr>
                                      <p:to>
                                        <p:strVal val="visible"/>
                                      </p:to>
                                    </p:set>
                                    <p:animEffect transition="in" filter="checkerboard(across)">
                                      <p:cBhvr>
                                        <p:cTn id="50" dur="500"/>
                                        <p:tgtEl>
                                          <p:spTgt spid="13"/>
                                        </p:tgtEl>
                                      </p:cBhvr>
                                    </p:animEffect>
                                  </p:childTnLst>
                                </p:cTn>
                              </p:par>
                              <p:par>
                                <p:cTn id="51" presetID="5" presetClass="entr" presetSubtype="10" fill="hold" nodeType="withEffect">
                                  <p:stCondLst>
                                    <p:cond delay="3000"/>
                                  </p:stCondLst>
                                  <p:childTnLst>
                                    <p:set>
                                      <p:cBhvr>
                                        <p:cTn id="52" dur="1" fill="hold">
                                          <p:stCondLst>
                                            <p:cond delay="0"/>
                                          </p:stCondLst>
                                        </p:cTn>
                                        <p:tgtEl>
                                          <p:spTgt spid="6"/>
                                        </p:tgtEl>
                                        <p:attrNameLst>
                                          <p:attrName>style.visibility</p:attrName>
                                        </p:attrNameLst>
                                      </p:cBhvr>
                                      <p:to>
                                        <p:strVal val="visible"/>
                                      </p:to>
                                    </p:set>
                                    <p:animEffect transition="in" filter="checkerboard(across)">
                                      <p:cBhvr>
                                        <p:cTn id="53" dur="500"/>
                                        <p:tgtEl>
                                          <p:spTgt spid="6"/>
                                        </p:tgtEl>
                                      </p:cBhvr>
                                    </p:animEffect>
                                  </p:childTnLst>
                                  <p:subTnLst>
                                    <p:audio>
                                      <p:cMediaNode>
                                        <p:cTn display="0" masterRel="sameClick">
                                          <p:stCondLst>
                                            <p:cond evt="begin" delay="0">
                                              <p:tn val="51"/>
                                            </p:cond>
                                          </p:stCondLst>
                                          <p:endCondLst>
                                            <p:cond evt="onStopAudio" delay="0">
                                              <p:tgtEl>
                                                <p:sldTgt/>
                                              </p:tgtEl>
                                            </p:cond>
                                          </p:endCondLst>
                                        </p:cTn>
                                        <p:tgtEl>
                                          <p:sndTgt r:embed="rId4" name="Chimes 3-CL (2).wav"/>
                                        </p:tgtEl>
                                      </p:cMediaNode>
                                    </p:audio>
                                  </p:subTnLst>
                                </p:cTn>
                              </p:par>
                              <p:par>
                                <p:cTn id="54" presetID="5" presetClass="entr" presetSubtype="10" fill="hold" nodeType="withEffect">
                                  <p:stCondLst>
                                    <p:cond delay="3000"/>
                                  </p:stCondLst>
                                  <p:childTnLst>
                                    <p:set>
                                      <p:cBhvr>
                                        <p:cTn id="55" dur="1" fill="hold">
                                          <p:stCondLst>
                                            <p:cond delay="0"/>
                                          </p:stCondLst>
                                        </p:cTn>
                                        <p:tgtEl>
                                          <p:spTgt spid="15"/>
                                        </p:tgtEl>
                                        <p:attrNameLst>
                                          <p:attrName>style.visibility</p:attrName>
                                        </p:attrNameLst>
                                      </p:cBhvr>
                                      <p:to>
                                        <p:strVal val="visible"/>
                                      </p:to>
                                    </p:set>
                                    <p:animEffect transition="in" filter="checkerboard(across)">
                                      <p:cBhvr>
                                        <p:cTn id="56" dur="500"/>
                                        <p:tgtEl>
                                          <p:spTgt spid="15"/>
                                        </p:tgtEl>
                                      </p:cBhvr>
                                    </p:animEffect>
                                  </p:childTnLst>
                                </p:cTn>
                              </p:par>
                              <p:par>
                                <p:cTn id="57" presetID="5" presetClass="entr" presetSubtype="10" fill="hold" grpId="0" nodeType="withEffect">
                                  <p:stCondLst>
                                    <p:cond delay="3000"/>
                                  </p:stCondLst>
                                  <p:childTnLst>
                                    <p:set>
                                      <p:cBhvr>
                                        <p:cTn id="58" dur="1" fill="hold">
                                          <p:stCondLst>
                                            <p:cond delay="0"/>
                                          </p:stCondLst>
                                        </p:cTn>
                                        <p:tgtEl>
                                          <p:spTgt spid="7"/>
                                        </p:tgtEl>
                                        <p:attrNameLst>
                                          <p:attrName>style.visibility</p:attrName>
                                        </p:attrNameLst>
                                      </p:cBhvr>
                                      <p:to>
                                        <p:strVal val="visible"/>
                                      </p:to>
                                    </p:set>
                                    <p:animEffect transition="in" filter="checkerboard(across)">
                                      <p:cBhvr>
                                        <p:cTn id="59" dur="500"/>
                                        <p:tgtEl>
                                          <p:spTgt spid="7"/>
                                        </p:tgtEl>
                                      </p:cBhvr>
                                    </p:animEffect>
                                  </p:childTnLst>
                                </p:cTn>
                              </p:par>
                              <p:par>
                                <p:cTn id="60" presetID="22" presetClass="entr" presetSubtype="8" fill="hold" nodeType="withEffect">
                                  <p:stCondLst>
                                    <p:cond delay="3000"/>
                                  </p:stCondLst>
                                  <p:iterate type="lt">
                                    <p:tmPct val="0"/>
                                  </p:iterate>
                                  <p:childTnLst>
                                    <p:set>
                                      <p:cBhvr>
                                        <p:cTn id="61" dur="1" fill="hold">
                                          <p:stCondLst>
                                            <p:cond delay="0"/>
                                          </p:stCondLst>
                                        </p:cTn>
                                        <p:tgtEl>
                                          <p:spTgt spid="4"/>
                                        </p:tgtEl>
                                        <p:attrNameLst>
                                          <p:attrName>style.visibility</p:attrName>
                                        </p:attrNameLst>
                                      </p:cBhvr>
                                      <p:to>
                                        <p:strVal val="visible"/>
                                      </p:to>
                                    </p:set>
                                    <p:animEffect transition="in" filter="wipe(left)">
                                      <p:cBhvr>
                                        <p:cTn id="62" dur="500"/>
                                        <p:tgtEl>
                                          <p:spTgt spid="4"/>
                                        </p:tgtEl>
                                      </p:cBhvr>
                                    </p:animEffect>
                                  </p:childTnLst>
                                </p:cTn>
                              </p:par>
                              <p:par>
                                <p:cTn id="63" presetID="5" presetClass="entr" presetSubtype="10" fill="hold" nodeType="withEffect">
                                  <p:stCondLst>
                                    <p:cond delay="4000"/>
                                  </p:stCondLst>
                                  <p:childTnLst>
                                    <p:set>
                                      <p:cBhvr>
                                        <p:cTn id="64" dur="1" fill="hold">
                                          <p:stCondLst>
                                            <p:cond delay="0"/>
                                          </p:stCondLst>
                                        </p:cTn>
                                        <p:tgtEl>
                                          <p:spTgt spid="11"/>
                                        </p:tgtEl>
                                        <p:attrNameLst>
                                          <p:attrName>style.visibility</p:attrName>
                                        </p:attrNameLst>
                                      </p:cBhvr>
                                      <p:to>
                                        <p:strVal val="visible"/>
                                      </p:to>
                                    </p:set>
                                    <p:animEffect transition="in" filter="checkerboard(across)">
                                      <p:cBhvr>
                                        <p:cTn id="65" dur="500"/>
                                        <p:tgtEl>
                                          <p:spTgt spid="11"/>
                                        </p:tgtEl>
                                      </p:cBhvr>
                                    </p:animEffect>
                                  </p:childTnLst>
                                </p:cTn>
                              </p:par>
                            </p:childTnLst>
                          </p:cTn>
                        </p:par>
                        <p:par>
                          <p:cTn id="66" fill="hold" nodeType="afterGroup">
                            <p:stCondLst>
                              <p:cond delay="4500"/>
                            </p:stCondLst>
                            <p:childTnLst>
                              <p:par>
                                <p:cTn id="67" presetID="9" presetClass="entr" presetSubtype="0" fill="hold" nodeType="afterEffect">
                                  <p:stCondLst>
                                    <p:cond delay="0"/>
                                  </p:stCondLst>
                                  <p:childTnLst>
                                    <p:set>
                                      <p:cBhvr>
                                        <p:cTn id="68" dur="1" fill="hold">
                                          <p:stCondLst>
                                            <p:cond delay="0"/>
                                          </p:stCondLst>
                                        </p:cTn>
                                        <p:tgtEl>
                                          <p:spTgt spid="7210"/>
                                        </p:tgtEl>
                                        <p:attrNameLst>
                                          <p:attrName>style.visibility</p:attrName>
                                        </p:attrNameLst>
                                      </p:cBhvr>
                                      <p:to>
                                        <p:strVal val="visible"/>
                                      </p:to>
                                    </p:set>
                                    <p:animEffect transition="in" filter="dissolve">
                                      <p:cBhvr>
                                        <p:cTn id="69" dur="500"/>
                                        <p:tgtEl>
                                          <p:spTgt spid="7210"/>
                                        </p:tgtEl>
                                      </p:cBhvr>
                                    </p:animEffect>
                                  </p:childTnLst>
                                  <p:subTnLst>
                                    <p:audio>
                                      <p:cMediaNode>
                                        <p:cTn display="0" masterRel="sameClick">
                                          <p:stCondLst>
                                            <p:cond evt="begin" delay="0">
                                              <p:tn val="67"/>
                                            </p:cond>
                                          </p:stCondLst>
                                          <p:endCondLst>
                                            <p:cond evt="onStopAudio" delay="0">
                                              <p:tgtEl>
                                                <p:sldTgt/>
                                              </p:tgtEl>
                                            </p:cond>
                                          </p:endCondLst>
                                        </p:cTn>
                                        <p:tgtEl>
                                          <p:sndTgt r:embed="rId5" name="camera.wav"/>
                                        </p:tgtEl>
                                      </p:cMediaNode>
                                    </p:audio>
                                  </p:subTnLst>
                                </p:cTn>
                              </p:par>
                            </p:childTnLst>
                          </p:cTn>
                        </p:par>
                      </p:childTnLst>
                    </p:cTn>
                  </p:par>
                  <p:par>
                    <p:cTn id="70" fill="hold">
                      <p:stCondLst>
                        <p:cond delay="indefinite"/>
                      </p:stCondLst>
                      <p:childTnLst>
                        <p:par>
                          <p:cTn id="71" fill="hold" nodeType="afterGroup">
                            <p:stCondLst>
                              <p:cond delay="0"/>
                            </p:stCondLst>
                            <p:childTnLst>
                              <p:par>
                                <p:cTn id="72" presetID="9" presetClass="entr" presetSubtype="0" fill="hold" nodeType="clickEffect">
                                  <p:stCondLst>
                                    <p:cond delay="0"/>
                                  </p:stCondLst>
                                  <p:childTnLst>
                                    <p:set>
                                      <p:cBhvr>
                                        <p:cTn id="73" dur="1" fill="hold">
                                          <p:stCondLst>
                                            <p:cond delay="0"/>
                                          </p:stCondLst>
                                        </p:cTn>
                                        <p:tgtEl>
                                          <p:spTgt spid="7206"/>
                                        </p:tgtEl>
                                        <p:attrNameLst>
                                          <p:attrName>style.visibility</p:attrName>
                                        </p:attrNameLst>
                                      </p:cBhvr>
                                      <p:to>
                                        <p:strVal val="visible"/>
                                      </p:to>
                                    </p:set>
                                    <p:animEffect transition="in" filter="dissolve">
                                      <p:cBhvr>
                                        <p:cTn id="74" dur="500"/>
                                        <p:tgtEl>
                                          <p:spTgt spid="7206"/>
                                        </p:tgtEl>
                                      </p:cBhvr>
                                    </p:animEffect>
                                  </p:childTnLst>
                                  <p:subTnLst>
                                    <p:audio>
                                      <p:cMediaNode>
                                        <p:cTn display="0" masterRel="sameClick">
                                          <p:stCondLst>
                                            <p:cond evt="begin" delay="0">
                                              <p:tn val="72"/>
                                            </p:cond>
                                          </p:stCondLst>
                                          <p:endCondLst>
                                            <p:cond evt="onStopAudio" delay="0">
                                              <p:tgtEl>
                                                <p:sldTgt/>
                                              </p:tgtEl>
                                            </p:cond>
                                          </p:endCondLst>
                                        </p:cTn>
                                        <p:tgtEl>
                                          <p:sndTgt r:embed="rId5" name="camera.wav"/>
                                        </p:tgtEl>
                                      </p:cMediaNode>
                                    </p:audio>
                                  </p:subTnLst>
                                </p:cTn>
                              </p:par>
                            </p:childTnLst>
                          </p:cTn>
                        </p:par>
                        <p:par>
                          <p:cTn id="75" fill="hold" nodeType="afterGroup">
                            <p:stCondLst>
                              <p:cond delay="500"/>
                            </p:stCondLst>
                            <p:childTnLst>
                              <p:par>
                                <p:cTn id="76" presetID="53" presetClass="exit" presetSubtype="0" fill="hold" nodeType="afterEffect">
                                  <p:stCondLst>
                                    <p:cond delay="0"/>
                                  </p:stCondLst>
                                  <p:childTnLst>
                                    <p:anim calcmode="lin" valueType="num">
                                      <p:cBhvr>
                                        <p:cTn id="77" dur="500"/>
                                        <p:tgtEl>
                                          <p:spTgt spid="7206"/>
                                        </p:tgtEl>
                                        <p:attrNameLst>
                                          <p:attrName>ppt_w</p:attrName>
                                        </p:attrNameLst>
                                      </p:cBhvr>
                                      <p:tavLst>
                                        <p:tav tm="0">
                                          <p:val>
                                            <p:strVal val="ppt_w"/>
                                          </p:val>
                                        </p:tav>
                                        <p:tav tm="100000">
                                          <p:val>
                                            <p:fltVal val="0"/>
                                          </p:val>
                                        </p:tav>
                                      </p:tavLst>
                                    </p:anim>
                                    <p:anim calcmode="lin" valueType="num">
                                      <p:cBhvr>
                                        <p:cTn id="78" dur="500"/>
                                        <p:tgtEl>
                                          <p:spTgt spid="7206"/>
                                        </p:tgtEl>
                                        <p:attrNameLst>
                                          <p:attrName>ppt_h</p:attrName>
                                        </p:attrNameLst>
                                      </p:cBhvr>
                                      <p:tavLst>
                                        <p:tav tm="0">
                                          <p:val>
                                            <p:strVal val="ppt_h"/>
                                          </p:val>
                                        </p:tav>
                                        <p:tav tm="100000">
                                          <p:val>
                                            <p:fltVal val="0"/>
                                          </p:val>
                                        </p:tav>
                                      </p:tavLst>
                                    </p:anim>
                                    <p:animEffect transition="out" filter="fade">
                                      <p:cBhvr>
                                        <p:cTn id="79" dur="500"/>
                                        <p:tgtEl>
                                          <p:spTgt spid="7206"/>
                                        </p:tgtEl>
                                      </p:cBhvr>
                                    </p:animEffect>
                                    <p:set>
                                      <p:cBhvr>
                                        <p:cTn id="80" dur="1" fill="hold">
                                          <p:stCondLst>
                                            <p:cond delay="499"/>
                                          </p:stCondLst>
                                        </p:cTn>
                                        <p:tgtEl>
                                          <p:spTgt spid="7206"/>
                                        </p:tgtEl>
                                        <p:attrNameLst>
                                          <p:attrName>style.visibility</p:attrName>
                                        </p:attrNameLst>
                                      </p:cBhvr>
                                      <p:to>
                                        <p:strVal val="hidden"/>
                                      </p:to>
                                    </p:set>
                                  </p:childTnLst>
                                </p:cTn>
                              </p:par>
                            </p:childTnLst>
                          </p:cTn>
                        </p:par>
                        <p:par>
                          <p:cTn id="81" fill="hold" nodeType="afterGroup">
                            <p:stCondLst>
                              <p:cond delay="1000"/>
                            </p:stCondLst>
                            <p:childTnLst>
                              <p:par>
                                <p:cTn id="82" presetID="9" presetClass="entr" presetSubtype="0" fill="hold" nodeType="afterEffect">
                                  <p:stCondLst>
                                    <p:cond delay="0"/>
                                  </p:stCondLst>
                                  <p:childTnLst>
                                    <p:set>
                                      <p:cBhvr>
                                        <p:cTn id="83" dur="1" fill="hold">
                                          <p:stCondLst>
                                            <p:cond delay="0"/>
                                          </p:stCondLst>
                                        </p:cTn>
                                        <p:tgtEl>
                                          <p:spTgt spid="7205"/>
                                        </p:tgtEl>
                                        <p:attrNameLst>
                                          <p:attrName>style.visibility</p:attrName>
                                        </p:attrNameLst>
                                      </p:cBhvr>
                                      <p:to>
                                        <p:strVal val="visible"/>
                                      </p:to>
                                    </p:set>
                                    <p:animEffect transition="in" filter="dissolve">
                                      <p:cBhvr>
                                        <p:cTn id="84" dur="500"/>
                                        <p:tgtEl>
                                          <p:spTgt spid="7205"/>
                                        </p:tgtEl>
                                      </p:cBhvr>
                                    </p:animEffect>
                                  </p:childTnLst>
                                  <p:subTnLst>
                                    <p:audio>
                                      <p:cMediaNode>
                                        <p:cTn display="0" masterRel="sameClick">
                                          <p:stCondLst>
                                            <p:cond evt="begin" delay="0">
                                              <p:tn val="82"/>
                                            </p:cond>
                                          </p:stCondLst>
                                          <p:endCondLst>
                                            <p:cond evt="onStopAudio" delay="0">
                                              <p:tgtEl>
                                                <p:sldTgt/>
                                              </p:tgtEl>
                                            </p:cond>
                                          </p:endCondLst>
                                        </p:cTn>
                                        <p:tgtEl>
                                          <p:sndTgt r:embed="rId5" name="camera.wav"/>
                                        </p:tgtEl>
                                      </p:cMediaNode>
                                    </p:audio>
                                  </p:subTnLst>
                                </p:cTn>
                              </p:par>
                            </p:childTnLst>
                          </p:cTn>
                        </p:par>
                        <p:par>
                          <p:cTn id="85" fill="hold" nodeType="afterGroup">
                            <p:stCondLst>
                              <p:cond delay="1500"/>
                            </p:stCondLst>
                            <p:childTnLst>
                              <p:par>
                                <p:cTn id="86" presetID="53" presetClass="exit" presetSubtype="0" fill="hold" nodeType="afterEffect">
                                  <p:stCondLst>
                                    <p:cond delay="0"/>
                                  </p:stCondLst>
                                  <p:childTnLst>
                                    <p:anim calcmode="lin" valueType="num">
                                      <p:cBhvr>
                                        <p:cTn id="87" dur="500"/>
                                        <p:tgtEl>
                                          <p:spTgt spid="7205"/>
                                        </p:tgtEl>
                                        <p:attrNameLst>
                                          <p:attrName>ppt_w</p:attrName>
                                        </p:attrNameLst>
                                      </p:cBhvr>
                                      <p:tavLst>
                                        <p:tav tm="0">
                                          <p:val>
                                            <p:strVal val="ppt_w"/>
                                          </p:val>
                                        </p:tav>
                                        <p:tav tm="100000">
                                          <p:val>
                                            <p:fltVal val="0"/>
                                          </p:val>
                                        </p:tav>
                                      </p:tavLst>
                                    </p:anim>
                                    <p:anim calcmode="lin" valueType="num">
                                      <p:cBhvr>
                                        <p:cTn id="88" dur="500"/>
                                        <p:tgtEl>
                                          <p:spTgt spid="7205"/>
                                        </p:tgtEl>
                                        <p:attrNameLst>
                                          <p:attrName>ppt_h</p:attrName>
                                        </p:attrNameLst>
                                      </p:cBhvr>
                                      <p:tavLst>
                                        <p:tav tm="0">
                                          <p:val>
                                            <p:strVal val="ppt_h"/>
                                          </p:val>
                                        </p:tav>
                                        <p:tav tm="100000">
                                          <p:val>
                                            <p:fltVal val="0"/>
                                          </p:val>
                                        </p:tav>
                                      </p:tavLst>
                                    </p:anim>
                                    <p:animEffect transition="out" filter="fade">
                                      <p:cBhvr>
                                        <p:cTn id="89" dur="500"/>
                                        <p:tgtEl>
                                          <p:spTgt spid="7205"/>
                                        </p:tgtEl>
                                      </p:cBhvr>
                                    </p:animEffect>
                                    <p:set>
                                      <p:cBhvr>
                                        <p:cTn id="90" dur="1" fill="hold">
                                          <p:stCondLst>
                                            <p:cond delay="499"/>
                                          </p:stCondLst>
                                        </p:cTn>
                                        <p:tgtEl>
                                          <p:spTgt spid="7205"/>
                                        </p:tgtEl>
                                        <p:attrNameLst>
                                          <p:attrName>style.visibility</p:attrName>
                                        </p:attrNameLst>
                                      </p:cBhvr>
                                      <p:to>
                                        <p:strVal val="hidden"/>
                                      </p:to>
                                    </p:set>
                                  </p:childTnLst>
                                </p:cTn>
                              </p:par>
                            </p:childTnLst>
                          </p:cTn>
                        </p:par>
                        <p:par>
                          <p:cTn id="91" fill="hold" nodeType="afterGroup">
                            <p:stCondLst>
                              <p:cond delay="2000"/>
                            </p:stCondLst>
                            <p:childTnLst>
                              <p:par>
                                <p:cTn id="92" presetID="9" presetClass="entr" presetSubtype="0" fill="hold" nodeType="afterEffect">
                                  <p:stCondLst>
                                    <p:cond delay="0"/>
                                  </p:stCondLst>
                                  <p:childTnLst>
                                    <p:set>
                                      <p:cBhvr>
                                        <p:cTn id="93" dur="1" fill="hold">
                                          <p:stCondLst>
                                            <p:cond delay="0"/>
                                          </p:stCondLst>
                                        </p:cTn>
                                        <p:tgtEl>
                                          <p:spTgt spid="7204"/>
                                        </p:tgtEl>
                                        <p:attrNameLst>
                                          <p:attrName>style.visibility</p:attrName>
                                        </p:attrNameLst>
                                      </p:cBhvr>
                                      <p:to>
                                        <p:strVal val="visible"/>
                                      </p:to>
                                    </p:set>
                                    <p:animEffect transition="in" filter="dissolve">
                                      <p:cBhvr>
                                        <p:cTn id="94" dur="500"/>
                                        <p:tgtEl>
                                          <p:spTgt spid="7204"/>
                                        </p:tgtEl>
                                      </p:cBhvr>
                                    </p:animEffect>
                                  </p:childTnLst>
                                  <p:subTnLst>
                                    <p:audio>
                                      <p:cMediaNode>
                                        <p:cTn display="0" masterRel="sameClick">
                                          <p:stCondLst>
                                            <p:cond evt="begin" delay="0">
                                              <p:tn val="92"/>
                                            </p:cond>
                                          </p:stCondLst>
                                          <p:endCondLst>
                                            <p:cond evt="onStopAudio" delay="0">
                                              <p:tgtEl>
                                                <p:sldTgt/>
                                              </p:tgtEl>
                                            </p:cond>
                                          </p:endCondLst>
                                        </p:cTn>
                                        <p:tgtEl>
                                          <p:sndTgt r:embed="rId5" name="camera.wav"/>
                                        </p:tgtEl>
                                      </p:cMediaNode>
                                    </p:audio>
                                  </p:subTnLst>
                                </p:cTn>
                              </p:par>
                            </p:childTnLst>
                          </p:cTn>
                        </p:par>
                        <p:par>
                          <p:cTn id="95" fill="hold" nodeType="afterGroup">
                            <p:stCondLst>
                              <p:cond delay="2500"/>
                            </p:stCondLst>
                            <p:childTnLst>
                              <p:par>
                                <p:cTn id="96" presetID="53" presetClass="exit" presetSubtype="0" fill="hold" nodeType="afterEffect">
                                  <p:stCondLst>
                                    <p:cond delay="0"/>
                                  </p:stCondLst>
                                  <p:childTnLst>
                                    <p:anim calcmode="lin" valueType="num">
                                      <p:cBhvr>
                                        <p:cTn id="97" dur="500"/>
                                        <p:tgtEl>
                                          <p:spTgt spid="7204"/>
                                        </p:tgtEl>
                                        <p:attrNameLst>
                                          <p:attrName>ppt_w</p:attrName>
                                        </p:attrNameLst>
                                      </p:cBhvr>
                                      <p:tavLst>
                                        <p:tav tm="0">
                                          <p:val>
                                            <p:strVal val="ppt_w"/>
                                          </p:val>
                                        </p:tav>
                                        <p:tav tm="100000">
                                          <p:val>
                                            <p:fltVal val="0"/>
                                          </p:val>
                                        </p:tav>
                                      </p:tavLst>
                                    </p:anim>
                                    <p:anim calcmode="lin" valueType="num">
                                      <p:cBhvr>
                                        <p:cTn id="98" dur="500"/>
                                        <p:tgtEl>
                                          <p:spTgt spid="7204"/>
                                        </p:tgtEl>
                                        <p:attrNameLst>
                                          <p:attrName>ppt_h</p:attrName>
                                        </p:attrNameLst>
                                      </p:cBhvr>
                                      <p:tavLst>
                                        <p:tav tm="0">
                                          <p:val>
                                            <p:strVal val="ppt_h"/>
                                          </p:val>
                                        </p:tav>
                                        <p:tav tm="100000">
                                          <p:val>
                                            <p:fltVal val="0"/>
                                          </p:val>
                                        </p:tav>
                                      </p:tavLst>
                                    </p:anim>
                                    <p:animEffect transition="out" filter="fade">
                                      <p:cBhvr>
                                        <p:cTn id="99" dur="500"/>
                                        <p:tgtEl>
                                          <p:spTgt spid="7204"/>
                                        </p:tgtEl>
                                      </p:cBhvr>
                                    </p:animEffect>
                                    <p:set>
                                      <p:cBhvr>
                                        <p:cTn id="100" dur="1" fill="hold">
                                          <p:stCondLst>
                                            <p:cond delay="499"/>
                                          </p:stCondLst>
                                        </p:cTn>
                                        <p:tgtEl>
                                          <p:spTgt spid="7204"/>
                                        </p:tgtEl>
                                        <p:attrNameLst>
                                          <p:attrName>style.visibility</p:attrName>
                                        </p:attrNameLst>
                                      </p:cBhvr>
                                      <p:to>
                                        <p:strVal val="hidden"/>
                                      </p:to>
                                    </p:set>
                                  </p:childTnLst>
                                </p:cTn>
                              </p:par>
                            </p:childTnLst>
                          </p:cTn>
                        </p:par>
                        <p:par>
                          <p:cTn id="101" fill="hold" nodeType="afterGroup">
                            <p:stCondLst>
                              <p:cond delay="3000"/>
                            </p:stCondLst>
                            <p:childTnLst>
                              <p:par>
                                <p:cTn id="102" presetID="9" presetClass="entr" presetSubtype="0" fill="hold" nodeType="afterEffect">
                                  <p:stCondLst>
                                    <p:cond delay="0"/>
                                  </p:stCondLst>
                                  <p:childTnLst>
                                    <p:set>
                                      <p:cBhvr>
                                        <p:cTn id="103" dur="1" fill="hold">
                                          <p:stCondLst>
                                            <p:cond delay="0"/>
                                          </p:stCondLst>
                                        </p:cTn>
                                        <p:tgtEl>
                                          <p:spTgt spid="7203"/>
                                        </p:tgtEl>
                                        <p:attrNameLst>
                                          <p:attrName>style.visibility</p:attrName>
                                        </p:attrNameLst>
                                      </p:cBhvr>
                                      <p:to>
                                        <p:strVal val="visible"/>
                                      </p:to>
                                    </p:set>
                                    <p:animEffect transition="in" filter="dissolve">
                                      <p:cBhvr>
                                        <p:cTn id="104" dur="500"/>
                                        <p:tgtEl>
                                          <p:spTgt spid="7203"/>
                                        </p:tgtEl>
                                      </p:cBhvr>
                                    </p:animEffect>
                                  </p:childTnLst>
                                  <p:subTnLst>
                                    <p:audio>
                                      <p:cMediaNode>
                                        <p:cTn display="0" masterRel="sameClick">
                                          <p:stCondLst>
                                            <p:cond evt="begin" delay="0">
                                              <p:tn val="102"/>
                                            </p:cond>
                                          </p:stCondLst>
                                          <p:endCondLst>
                                            <p:cond evt="onStopAudio" delay="0">
                                              <p:tgtEl>
                                                <p:sldTgt/>
                                              </p:tgtEl>
                                            </p:cond>
                                          </p:endCondLst>
                                        </p:cTn>
                                        <p:tgtEl>
                                          <p:sndTgt r:embed="rId5" name="camera.wav"/>
                                        </p:tgtEl>
                                      </p:cMediaNode>
                                    </p:audio>
                                  </p:subTnLst>
                                </p:cTn>
                              </p:par>
                            </p:childTnLst>
                          </p:cTn>
                        </p:par>
                        <p:par>
                          <p:cTn id="105" fill="hold" nodeType="afterGroup">
                            <p:stCondLst>
                              <p:cond delay="3500"/>
                            </p:stCondLst>
                            <p:childTnLst>
                              <p:par>
                                <p:cTn id="106" presetID="53" presetClass="exit" presetSubtype="0" fill="hold" nodeType="afterEffect">
                                  <p:stCondLst>
                                    <p:cond delay="0"/>
                                  </p:stCondLst>
                                  <p:childTnLst>
                                    <p:anim calcmode="lin" valueType="num">
                                      <p:cBhvr>
                                        <p:cTn id="107" dur="500"/>
                                        <p:tgtEl>
                                          <p:spTgt spid="7203"/>
                                        </p:tgtEl>
                                        <p:attrNameLst>
                                          <p:attrName>ppt_w</p:attrName>
                                        </p:attrNameLst>
                                      </p:cBhvr>
                                      <p:tavLst>
                                        <p:tav tm="0">
                                          <p:val>
                                            <p:strVal val="ppt_w"/>
                                          </p:val>
                                        </p:tav>
                                        <p:tav tm="100000">
                                          <p:val>
                                            <p:fltVal val="0"/>
                                          </p:val>
                                        </p:tav>
                                      </p:tavLst>
                                    </p:anim>
                                    <p:anim calcmode="lin" valueType="num">
                                      <p:cBhvr>
                                        <p:cTn id="108" dur="500"/>
                                        <p:tgtEl>
                                          <p:spTgt spid="7203"/>
                                        </p:tgtEl>
                                        <p:attrNameLst>
                                          <p:attrName>ppt_h</p:attrName>
                                        </p:attrNameLst>
                                      </p:cBhvr>
                                      <p:tavLst>
                                        <p:tav tm="0">
                                          <p:val>
                                            <p:strVal val="ppt_h"/>
                                          </p:val>
                                        </p:tav>
                                        <p:tav tm="100000">
                                          <p:val>
                                            <p:fltVal val="0"/>
                                          </p:val>
                                        </p:tav>
                                      </p:tavLst>
                                    </p:anim>
                                    <p:animEffect transition="out" filter="fade">
                                      <p:cBhvr>
                                        <p:cTn id="109" dur="500"/>
                                        <p:tgtEl>
                                          <p:spTgt spid="7203"/>
                                        </p:tgtEl>
                                      </p:cBhvr>
                                    </p:animEffect>
                                    <p:set>
                                      <p:cBhvr>
                                        <p:cTn id="110" dur="1" fill="hold">
                                          <p:stCondLst>
                                            <p:cond delay="499"/>
                                          </p:stCondLst>
                                        </p:cTn>
                                        <p:tgtEl>
                                          <p:spTgt spid="7203"/>
                                        </p:tgtEl>
                                        <p:attrNameLst>
                                          <p:attrName>style.visibility</p:attrName>
                                        </p:attrNameLst>
                                      </p:cBhvr>
                                      <p:to>
                                        <p:strVal val="hidden"/>
                                      </p:to>
                                    </p:set>
                                  </p:childTnLst>
                                </p:cTn>
                              </p:par>
                            </p:childTnLst>
                          </p:cTn>
                        </p:par>
                        <p:par>
                          <p:cTn id="111" fill="hold" nodeType="afterGroup">
                            <p:stCondLst>
                              <p:cond delay="4000"/>
                            </p:stCondLst>
                            <p:childTnLst>
                              <p:par>
                                <p:cTn id="112" presetID="9" presetClass="entr" presetSubtype="0" fill="hold" nodeType="afterEffect">
                                  <p:stCondLst>
                                    <p:cond delay="0"/>
                                  </p:stCondLst>
                                  <p:childTnLst>
                                    <p:set>
                                      <p:cBhvr>
                                        <p:cTn id="113" dur="1" fill="hold">
                                          <p:stCondLst>
                                            <p:cond delay="0"/>
                                          </p:stCondLst>
                                        </p:cTn>
                                        <p:tgtEl>
                                          <p:spTgt spid="7202"/>
                                        </p:tgtEl>
                                        <p:attrNameLst>
                                          <p:attrName>style.visibility</p:attrName>
                                        </p:attrNameLst>
                                      </p:cBhvr>
                                      <p:to>
                                        <p:strVal val="visible"/>
                                      </p:to>
                                    </p:set>
                                    <p:animEffect transition="in" filter="dissolve">
                                      <p:cBhvr>
                                        <p:cTn id="114" dur="500"/>
                                        <p:tgtEl>
                                          <p:spTgt spid="7202"/>
                                        </p:tgtEl>
                                      </p:cBhvr>
                                    </p:animEffect>
                                  </p:childTnLst>
                                  <p:subTnLst>
                                    <p:audio>
                                      <p:cMediaNode>
                                        <p:cTn display="0" masterRel="sameClick">
                                          <p:stCondLst>
                                            <p:cond evt="begin" delay="0">
                                              <p:tn val="112"/>
                                            </p:cond>
                                          </p:stCondLst>
                                          <p:endCondLst>
                                            <p:cond evt="onStopAudio" delay="0">
                                              <p:tgtEl>
                                                <p:sldTgt/>
                                              </p:tgtEl>
                                            </p:cond>
                                          </p:endCondLst>
                                        </p:cTn>
                                        <p:tgtEl>
                                          <p:sndTgt r:embed="rId5" name="camera.wav"/>
                                        </p:tgtEl>
                                      </p:cMediaNode>
                                    </p:audio>
                                  </p:subTnLst>
                                </p:cTn>
                              </p:par>
                            </p:childTnLst>
                          </p:cTn>
                        </p:par>
                        <p:par>
                          <p:cTn id="115" fill="hold" nodeType="afterGroup">
                            <p:stCondLst>
                              <p:cond delay="4500"/>
                            </p:stCondLst>
                            <p:childTnLst>
                              <p:par>
                                <p:cTn id="116" presetID="53" presetClass="exit" presetSubtype="0" fill="hold" nodeType="afterEffect">
                                  <p:stCondLst>
                                    <p:cond delay="0"/>
                                  </p:stCondLst>
                                  <p:childTnLst>
                                    <p:anim calcmode="lin" valueType="num">
                                      <p:cBhvr>
                                        <p:cTn id="117" dur="500"/>
                                        <p:tgtEl>
                                          <p:spTgt spid="7202"/>
                                        </p:tgtEl>
                                        <p:attrNameLst>
                                          <p:attrName>ppt_w</p:attrName>
                                        </p:attrNameLst>
                                      </p:cBhvr>
                                      <p:tavLst>
                                        <p:tav tm="0">
                                          <p:val>
                                            <p:strVal val="ppt_w"/>
                                          </p:val>
                                        </p:tav>
                                        <p:tav tm="100000">
                                          <p:val>
                                            <p:fltVal val="0"/>
                                          </p:val>
                                        </p:tav>
                                      </p:tavLst>
                                    </p:anim>
                                    <p:anim calcmode="lin" valueType="num">
                                      <p:cBhvr>
                                        <p:cTn id="118" dur="500"/>
                                        <p:tgtEl>
                                          <p:spTgt spid="7202"/>
                                        </p:tgtEl>
                                        <p:attrNameLst>
                                          <p:attrName>ppt_h</p:attrName>
                                        </p:attrNameLst>
                                      </p:cBhvr>
                                      <p:tavLst>
                                        <p:tav tm="0">
                                          <p:val>
                                            <p:strVal val="ppt_h"/>
                                          </p:val>
                                        </p:tav>
                                        <p:tav tm="100000">
                                          <p:val>
                                            <p:fltVal val="0"/>
                                          </p:val>
                                        </p:tav>
                                      </p:tavLst>
                                    </p:anim>
                                    <p:animEffect transition="out" filter="fade">
                                      <p:cBhvr>
                                        <p:cTn id="119" dur="500"/>
                                        <p:tgtEl>
                                          <p:spTgt spid="7202"/>
                                        </p:tgtEl>
                                      </p:cBhvr>
                                    </p:animEffect>
                                    <p:set>
                                      <p:cBhvr>
                                        <p:cTn id="120" dur="1" fill="hold">
                                          <p:stCondLst>
                                            <p:cond delay="499"/>
                                          </p:stCondLst>
                                        </p:cTn>
                                        <p:tgtEl>
                                          <p:spTgt spid="7202"/>
                                        </p:tgtEl>
                                        <p:attrNameLst>
                                          <p:attrName>style.visibility</p:attrName>
                                        </p:attrNameLst>
                                      </p:cBhvr>
                                      <p:to>
                                        <p:strVal val="hidden"/>
                                      </p:to>
                                    </p:set>
                                  </p:childTnLst>
                                </p:cTn>
                              </p:par>
                            </p:childTnLst>
                          </p:cTn>
                        </p:par>
                        <p:par>
                          <p:cTn id="121" fill="hold" nodeType="afterGroup">
                            <p:stCondLst>
                              <p:cond delay="5000"/>
                            </p:stCondLst>
                            <p:childTnLst>
                              <p:par>
                                <p:cTn id="122" presetID="2" presetClass="entr" presetSubtype="4" fill="hold" nodeType="afterEffect">
                                  <p:stCondLst>
                                    <p:cond delay="0"/>
                                  </p:stCondLst>
                                  <p:childTnLst>
                                    <p:set>
                                      <p:cBhvr>
                                        <p:cTn id="123" dur="1" fill="hold">
                                          <p:stCondLst>
                                            <p:cond delay="0"/>
                                          </p:stCondLst>
                                        </p:cTn>
                                        <p:tgtEl>
                                          <p:spTgt spid="16"/>
                                        </p:tgtEl>
                                        <p:attrNameLst>
                                          <p:attrName>style.visibility</p:attrName>
                                        </p:attrNameLst>
                                      </p:cBhvr>
                                      <p:to>
                                        <p:strVal val="visible"/>
                                      </p:to>
                                    </p:set>
                                    <p:anim calcmode="lin" valueType="num">
                                      <p:cBhvr additive="base">
                                        <p:cTn id="124" dur="500" fill="hold"/>
                                        <p:tgtEl>
                                          <p:spTgt spid="16"/>
                                        </p:tgtEl>
                                        <p:attrNameLst>
                                          <p:attrName>ppt_x</p:attrName>
                                        </p:attrNameLst>
                                      </p:cBhvr>
                                      <p:tavLst>
                                        <p:tav tm="0">
                                          <p:val>
                                            <p:strVal val="#ppt_x"/>
                                          </p:val>
                                        </p:tav>
                                        <p:tav tm="100000">
                                          <p:val>
                                            <p:strVal val="#ppt_x"/>
                                          </p:val>
                                        </p:tav>
                                      </p:tavLst>
                                    </p:anim>
                                    <p:anim calcmode="lin" valueType="num">
                                      <p:cBhvr additive="base">
                                        <p:cTn id="125" dur="50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22"/>
                                            </p:cond>
                                          </p:stCondLst>
                                          <p:endCondLst>
                                            <p:cond evt="onStopAudio" delay="0">
                                              <p:tgtEl>
                                                <p:sldTgt/>
                                              </p:tgtEl>
                                            </p:cond>
                                          </p:endCondLst>
                                        </p:cTn>
                                        <p:tgtEl>
                                          <p:sndTgt r:embed="rId6" name="chimes.wav"/>
                                        </p:tgtEl>
                                      </p:cMediaNode>
                                    </p:audio>
                                  </p:subTnLst>
                                </p:cTn>
                              </p:par>
                            </p:childTnLst>
                          </p:cTn>
                        </p:par>
                      </p:childTnLst>
                    </p:cTn>
                  </p:par>
                  <p:par>
                    <p:cTn id="126" fill="hold" nodeType="clickPar">
                      <p:stCondLst>
                        <p:cond delay="indefinite"/>
                      </p:stCondLst>
                      <p:childTnLst>
                        <p:par>
                          <p:cTn id="127" fill="hold" nodeType="withGroup">
                            <p:stCondLst>
                              <p:cond delay="0"/>
                            </p:stCondLst>
                            <p:childTnLst>
                              <p:par>
                                <p:cTn id="128" presetID="23" presetClass="emph" presetSubtype="0" fill="hold" grpId="0" nodeType="clickEffect">
                                  <p:stCondLst>
                                    <p:cond delay="0"/>
                                  </p:stCondLst>
                                  <p:iterate type="lt">
                                    <p:tmPct val="0"/>
                                  </p:iterate>
                                  <p:childTnLst>
                                    <p:animClr clrSpc="hsl" dir="cw">
                                      <p:cBhvr override="childStyle">
                                        <p:cTn id="129" dur="500" fill="hold"/>
                                        <p:tgtEl>
                                          <p:spTgt spid="4"/>
                                        </p:tgtEl>
                                        <p:attrNameLst>
                                          <p:attrName>style.color</p:attrName>
                                        </p:attrNameLst>
                                      </p:cBhvr>
                                      <p:by>
                                        <p:hsl h="10842353" s="0" l="0"/>
                                      </p:by>
                                    </p:animClr>
                                    <p:animClr clrSpc="hsl" dir="cw">
                                      <p:cBhvr>
                                        <p:cTn id="130" dur="500" fill="hold"/>
                                        <p:tgtEl>
                                          <p:spTgt spid="4"/>
                                        </p:tgtEl>
                                        <p:attrNameLst>
                                          <p:attrName>fillcolor</p:attrName>
                                        </p:attrNameLst>
                                      </p:cBhvr>
                                      <p:by>
                                        <p:hsl h="10842353" s="0" l="0"/>
                                      </p:by>
                                    </p:animClr>
                                    <p:animClr clrSpc="hsl" dir="cw">
                                      <p:cBhvr>
                                        <p:cTn id="131" dur="500" fill="hold"/>
                                        <p:tgtEl>
                                          <p:spTgt spid="4"/>
                                        </p:tgtEl>
                                        <p:attrNameLst>
                                          <p:attrName>stroke.color</p:attrName>
                                        </p:attrNameLst>
                                      </p:cBhvr>
                                      <p:by>
                                        <p:hsl h="10842353" s="0" l="0"/>
                                      </p:by>
                                    </p:animClr>
                                    <p:set>
                                      <p:cBhvr>
                                        <p:cTn id="132" dur="500" fill="hold"/>
                                        <p:tgtEl>
                                          <p:spTgt spid="4"/>
                                        </p:tgtEl>
                                        <p:attrNameLst>
                                          <p:attrName>fill.type</p:attrName>
                                        </p:attrNameLst>
                                      </p:cBhvr>
                                      <p:to>
                                        <p:strVal val="solid"/>
                                      </p:to>
                                    </p:set>
                                  </p:childTnLst>
                                  <p:subTnLst>
                                    <p:audio>
                                      <p:cMediaNode>
                                        <p:cTn display="0" masterRel="sameClick">
                                          <p:stCondLst>
                                            <p:cond evt="begin" delay="0">
                                              <p:tn val="128"/>
                                            </p:cond>
                                          </p:stCondLst>
                                          <p:endCondLst>
                                            <p:cond evt="onStopAudio" delay="0">
                                              <p:tgtEl>
                                                <p:sldTgt/>
                                              </p:tgtEl>
                                            </p:cond>
                                          </p:endCondLst>
                                        </p:cTn>
                                        <p:tgtEl>
                                          <p:sndTgt r:embed="rId7" name="FELIZ2.WAV"/>
                                        </p:tgtEl>
                                      </p:cMediaNode>
                                    </p:audio>
                                  </p:subTnLst>
                                </p:cTn>
                              </p:par>
                              <p:par>
                                <p:cTn id="133" presetID="2" presetClass="exit" presetSubtype="4" fill="hold" nodeType="withEffect">
                                  <p:stCondLst>
                                    <p:cond delay="0"/>
                                  </p:stCondLst>
                                  <p:childTnLst>
                                    <p:anim calcmode="lin" valueType="num">
                                      <p:cBhvr additive="base">
                                        <p:cTn id="134" dur="500"/>
                                        <p:tgtEl>
                                          <p:spTgt spid="16"/>
                                        </p:tgtEl>
                                        <p:attrNameLst>
                                          <p:attrName>ppt_x</p:attrName>
                                        </p:attrNameLst>
                                      </p:cBhvr>
                                      <p:tavLst>
                                        <p:tav tm="0">
                                          <p:val>
                                            <p:strVal val="ppt_x"/>
                                          </p:val>
                                        </p:tav>
                                        <p:tav tm="100000">
                                          <p:val>
                                            <p:strVal val="ppt_x"/>
                                          </p:val>
                                        </p:tav>
                                      </p:tavLst>
                                    </p:anim>
                                    <p:anim calcmode="lin" valueType="num">
                                      <p:cBhvr additive="base">
                                        <p:cTn id="135" dur="500"/>
                                        <p:tgtEl>
                                          <p:spTgt spid="16"/>
                                        </p:tgtEl>
                                        <p:attrNameLst>
                                          <p:attrName>ppt_y</p:attrName>
                                        </p:attrNameLst>
                                      </p:cBhvr>
                                      <p:tavLst>
                                        <p:tav tm="0">
                                          <p:val>
                                            <p:strVal val="ppt_y"/>
                                          </p:val>
                                        </p:tav>
                                        <p:tav tm="100000">
                                          <p:val>
                                            <p:strVal val="1+ppt_h/2"/>
                                          </p:val>
                                        </p:tav>
                                      </p:tavLst>
                                    </p:anim>
                                    <p:set>
                                      <p:cBhvr>
                                        <p:cTn id="136" dur="1" fill="hold">
                                          <p:stCondLst>
                                            <p:cond delay="499"/>
                                          </p:stCondLst>
                                        </p:cTn>
                                        <p:tgtEl>
                                          <p:spTgt spid="16"/>
                                        </p:tgtEl>
                                        <p:attrNameLst>
                                          <p:attrName>style.visibility</p:attrName>
                                        </p:attrNameLst>
                                      </p:cBhvr>
                                      <p:to>
                                        <p:strVal val="hidden"/>
                                      </p:to>
                                    </p:set>
                                  </p:childTnLst>
                                </p:cTn>
                              </p:par>
                              <p:par>
                                <p:cTn id="137" presetID="34" presetClass="emph" presetSubtype="0" fill="hold" grpId="1" nodeType="withEffect">
                                  <p:stCondLst>
                                    <p:cond delay="0"/>
                                  </p:stCondLst>
                                  <p:iterate type="lt">
                                    <p:tmPct val="10000"/>
                                  </p:iterate>
                                  <p:childTnLst>
                                    <p:animMotion origin="layout" path="M 1.66667E-6 -7.40741E-7 L 1.66667E-6 -0.07222 " pathEditMode="relative" rAng="0" ptsTypes="AA">
                                      <p:cBhvr>
                                        <p:cTn id="138" dur="250" accel="50000" decel="50000" autoRev="1" fill="hold">
                                          <p:stCondLst>
                                            <p:cond delay="0"/>
                                          </p:stCondLst>
                                        </p:cTn>
                                        <p:tgtEl>
                                          <p:spTgt spid="4"/>
                                        </p:tgtEl>
                                        <p:attrNameLst>
                                          <p:attrName>ppt_x</p:attrName>
                                          <p:attrName>ppt_y</p:attrName>
                                        </p:attrNameLst>
                                      </p:cBhvr>
                                      <p:rCtr x="0" y="-3611"/>
                                    </p:animMotion>
                                    <p:animRot by="1500000">
                                      <p:cBhvr>
                                        <p:cTn id="139" dur="125" fill="hold">
                                          <p:stCondLst>
                                            <p:cond delay="0"/>
                                          </p:stCondLst>
                                        </p:cTn>
                                        <p:tgtEl>
                                          <p:spTgt spid="4"/>
                                        </p:tgtEl>
                                        <p:attrNameLst>
                                          <p:attrName>r</p:attrName>
                                        </p:attrNameLst>
                                      </p:cBhvr>
                                    </p:animRot>
                                    <p:animRot by="-1500000">
                                      <p:cBhvr>
                                        <p:cTn id="140" dur="125" fill="hold">
                                          <p:stCondLst>
                                            <p:cond delay="125"/>
                                          </p:stCondLst>
                                        </p:cTn>
                                        <p:tgtEl>
                                          <p:spTgt spid="4"/>
                                        </p:tgtEl>
                                        <p:attrNameLst>
                                          <p:attrName>r</p:attrName>
                                        </p:attrNameLst>
                                      </p:cBhvr>
                                    </p:animRot>
                                    <p:animRot by="-1500000">
                                      <p:cBhvr>
                                        <p:cTn id="141" dur="125" fill="hold">
                                          <p:stCondLst>
                                            <p:cond delay="250"/>
                                          </p:stCondLst>
                                        </p:cTn>
                                        <p:tgtEl>
                                          <p:spTgt spid="4"/>
                                        </p:tgtEl>
                                        <p:attrNameLst>
                                          <p:attrName>r</p:attrName>
                                        </p:attrNameLst>
                                      </p:cBhvr>
                                    </p:animRot>
                                    <p:animRot by="1500000">
                                      <p:cBhvr>
                                        <p:cTn id="142"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043" grpId="0" animBg="1"/>
      <p:bldP spid="4" grpId="0" animBg="1"/>
      <p:bldP spid="4" grpId="1" animBg="1"/>
      <p:bldP spid="7" grpId="0" animBg="1"/>
      <p:bldP spid="13" grpId="0" animBg="1"/>
      <p:bldP spid="7195" grpId="0" animBg="1"/>
      <p:bldP spid="7195"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CF79171E-F9EC-430B-8266-59244DDCCF5E}"/>
              </a:ext>
            </a:extLst>
          </p:cNvPr>
          <p:cNvPicPr>
            <a:picLocks noChangeAspect="1"/>
          </p:cNvPicPr>
          <p:nvPr/>
        </p:nvPicPr>
        <p:blipFill>
          <a:blip r:embed="rId3"/>
          <a:stretch>
            <a:fillRect/>
          </a:stretch>
        </p:blipFill>
        <p:spPr>
          <a:xfrm>
            <a:off x="1857829" y="464261"/>
            <a:ext cx="7315200" cy="5395488"/>
          </a:xfrm>
          <a:prstGeom prst="rect">
            <a:avLst/>
          </a:prstGeom>
        </p:spPr>
      </p:pic>
      <p:pic>
        <p:nvPicPr>
          <p:cNvPr id="8" name="图片 7">
            <a:extLst>
              <a:ext uri="{FF2B5EF4-FFF2-40B4-BE49-F238E27FC236}">
                <a16:creationId xmlns:a16="http://schemas.microsoft.com/office/drawing/2014/main" id="{35F3A632-EAAE-435F-B060-CEF19BAF79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016252"/>
            <a:ext cx="12192000" cy="3479800"/>
          </a:xfrm>
          <a:prstGeom prst="rect">
            <a:avLst/>
          </a:prstGeom>
        </p:spPr>
      </p:pic>
      <p:pic>
        <p:nvPicPr>
          <p:cNvPr id="12" name="图片 11">
            <a:extLst>
              <a:ext uri="{FF2B5EF4-FFF2-40B4-BE49-F238E27FC236}">
                <a16:creationId xmlns:a16="http://schemas.microsoft.com/office/drawing/2014/main" id="{C9502201-D05A-4517-8A35-13D7D3B366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654549"/>
            <a:ext cx="12192000" cy="2203451"/>
          </a:xfrm>
          <a:prstGeom prst="rect">
            <a:avLst/>
          </a:prstGeom>
        </p:spPr>
      </p:pic>
      <p:pic>
        <p:nvPicPr>
          <p:cNvPr id="15" name="图片 14">
            <a:extLst>
              <a:ext uri="{FF2B5EF4-FFF2-40B4-BE49-F238E27FC236}">
                <a16:creationId xmlns:a16="http://schemas.microsoft.com/office/drawing/2014/main" id="{9BD2C98F-0346-4F28-85C8-4860821416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62497" y="2781808"/>
            <a:ext cx="3943348" cy="3943348"/>
          </a:xfrm>
          <a:prstGeom prst="rect">
            <a:avLst/>
          </a:prstGeom>
        </p:spPr>
      </p:pic>
      <p:pic>
        <p:nvPicPr>
          <p:cNvPr id="21" name="图片 20">
            <a:extLst>
              <a:ext uri="{FF2B5EF4-FFF2-40B4-BE49-F238E27FC236}">
                <a16:creationId xmlns:a16="http://schemas.microsoft.com/office/drawing/2014/main" id="{B6AAA7AA-E5AE-4F8A-BB6E-2F19B6CBAC7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3424" y="224398"/>
            <a:ext cx="1972428" cy="2541954"/>
          </a:xfrm>
          <a:prstGeom prst="rect">
            <a:avLst/>
          </a:prstGeom>
        </p:spPr>
      </p:pic>
      <p:pic>
        <p:nvPicPr>
          <p:cNvPr id="4" name="Picture 3">
            <a:extLst>
              <a:ext uri="{FF2B5EF4-FFF2-40B4-BE49-F238E27FC236}">
                <a16:creationId xmlns:a16="http://schemas.microsoft.com/office/drawing/2014/main" id="{3A026710-CD3F-F516-6149-E9A22FDEFEB0}"/>
              </a:ext>
            </a:extLst>
          </p:cNvPr>
          <p:cNvPicPr>
            <a:picLocks noChangeAspect="1"/>
          </p:cNvPicPr>
          <p:nvPr/>
        </p:nvPicPr>
        <p:blipFill>
          <a:blip r:embed="rId8"/>
          <a:stretch>
            <a:fillRect/>
          </a:stretch>
        </p:blipFill>
        <p:spPr>
          <a:xfrm>
            <a:off x="3094164" y="1371719"/>
            <a:ext cx="5029636" cy="3359187"/>
          </a:xfrm>
          <a:prstGeom prst="rect">
            <a:avLst/>
          </a:prstGeom>
        </p:spPr>
      </p:pic>
    </p:spTree>
    <p:extLst>
      <p:ext uri="{BB962C8B-B14F-4D97-AF65-F5344CB8AC3E}">
        <p14:creationId xmlns:p14="http://schemas.microsoft.com/office/powerpoint/2010/main" val="19009398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32" presetClass="emph" presetSubtype="0" repeatCount="indefinite" fill="hold" nodeType="clickEffect">
                                  <p:stCondLst>
                                    <p:cond delay="0"/>
                                  </p:stCondLst>
                                  <p:childTnLst>
                                    <p:animRot by="120000">
                                      <p:cBhvr>
                                        <p:cTn id="23" dur="100" fill="hold">
                                          <p:stCondLst>
                                            <p:cond delay="0"/>
                                          </p:stCondLst>
                                        </p:cTn>
                                        <p:tgtEl>
                                          <p:spTgt spid="15"/>
                                        </p:tgtEl>
                                        <p:attrNameLst>
                                          <p:attrName>r</p:attrName>
                                        </p:attrNameLst>
                                      </p:cBhvr>
                                    </p:animRot>
                                    <p:animRot by="-240000">
                                      <p:cBhvr>
                                        <p:cTn id="24" dur="200" fill="hold">
                                          <p:stCondLst>
                                            <p:cond delay="200"/>
                                          </p:stCondLst>
                                        </p:cTn>
                                        <p:tgtEl>
                                          <p:spTgt spid="15"/>
                                        </p:tgtEl>
                                        <p:attrNameLst>
                                          <p:attrName>r</p:attrName>
                                        </p:attrNameLst>
                                      </p:cBhvr>
                                    </p:animRot>
                                    <p:animRot by="240000">
                                      <p:cBhvr>
                                        <p:cTn id="25" dur="200" fill="hold">
                                          <p:stCondLst>
                                            <p:cond delay="400"/>
                                          </p:stCondLst>
                                        </p:cTn>
                                        <p:tgtEl>
                                          <p:spTgt spid="15"/>
                                        </p:tgtEl>
                                        <p:attrNameLst>
                                          <p:attrName>r</p:attrName>
                                        </p:attrNameLst>
                                      </p:cBhvr>
                                    </p:animRot>
                                    <p:animRot by="-240000">
                                      <p:cBhvr>
                                        <p:cTn id="26" dur="200" fill="hold">
                                          <p:stCondLst>
                                            <p:cond delay="600"/>
                                          </p:stCondLst>
                                        </p:cTn>
                                        <p:tgtEl>
                                          <p:spTgt spid="15"/>
                                        </p:tgtEl>
                                        <p:attrNameLst>
                                          <p:attrName>r</p:attrName>
                                        </p:attrNameLst>
                                      </p:cBhvr>
                                    </p:animRot>
                                    <p:animRot by="120000">
                                      <p:cBhvr>
                                        <p:cTn id="27" dur="200" fill="hold">
                                          <p:stCondLst>
                                            <p:cond delay="800"/>
                                          </p:stCondLst>
                                        </p:cTn>
                                        <p:tgtEl>
                                          <p:spTgt spid="15"/>
                                        </p:tgtEl>
                                        <p:attrNameLst>
                                          <p:attrName>r</p:attrName>
                                        </p:attrNameLst>
                                      </p:cBhvr>
                                    </p:animRot>
                                  </p:childTnLst>
                                </p:cTn>
                              </p:par>
                              <p:par>
                                <p:cTn id="28" presetID="31"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fltVal val="0"/>
                                          </p:val>
                                        </p:tav>
                                        <p:tav tm="100000">
                                          <p:val>
                                            <p:strVal val="#ppt_w"/>
                                          </p:val>
                                        </p:tav>
                                      </p:tavLst>
                                    </p:anim>
                                    <p:anim calcmode="lin" valueType="num">
                                      <p:cBhvr>
                                        <p:cTn id="31" dur="1000" fill="hold"/>
                                        <p:tgtEl>
                                          <p:spTgt spid="6"/>
                                        </p:tgtEl>
                                        <p:attrNameLst>
                                          <p:attrName>ppt_h</p:attrName>
                                        </p:attrNameLst>
                                      </p:cBhvr>
                                      <p:tavLst>
                                        <p:tav tm="0">
                                          <p:val>
                                            <p:fltVal val="0"/>
                                          </p:val>
                                        </p:tav>
                                        <p:tav tm="100000">
                                          <p:val>
                                            <p:strVal val="#ppt_h"/>
                                          </p:val>
                                        </p:tav>
                                      </p:tavLst>
                                    </p:anim>
                                    <p:anim calcmode="lin" valueType="num">
                                      <p:cBhvr>
                                        <p:cTn id="32" dur="1000" fill="hold"/>
                                        <p:tgtEl>
                                          <p:spTgt spid="6"/>
                                        </p:tgtEl>
                                        <p:attrNameLst>
                                          <p:attrName>style.rotation</p:attrName>
                                        </p:attrNameLst>
                                      </p:cBhvr>
                                      <p:tavLst>
                                        <p:tav tm="0">
                                          <p:val>
                                            <p:fltVal val="90"/>
                                          </p:val>
                                        </p:tav>
                                        <p:tav tm="100000">
                                          <p:val>
                                            <p:fltVal val="0"/>
                                          </p:val>
                                        </p:tav>
                                      </p:tavLst>
                                    </p:anim>
                                    <p:animEffect transition="in" filter="fade">
                                      <p:cBhvr>
                                        <p:cTn id="33" dur="10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barn(inVertical)">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91" name="组合 90"/>
          <p:cNvGrpSpPr/>
          <p:nvPr/>
        </p:nvGrpSpPr>
        <p:grpSpPr>
          <a:xfrm>
            <a:off x="324134" y="296584"/>
            <a:ext cx="11632640" cy="6402390"/>
            <a:chOff x="1937" y="1655"/>
            <a:chExt cx="15466" cy="7351"/>
          </a:xfrm>
        </p:grpSpPr>
        <p:sp>
          <p:nvSpPr>
            <p:cNvPr id="95" name="圆角矩形 94"/>
            <p:cNvSpPr/>
            <p:nvPr/>
          </p:nvSpPr>
          <p:spPr>
            <a:xfrm>
              <a:off x="2186" y="1655"/>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srgbClr val="011673"/>
                </a:solidFill>
                <a:effectLst/>
                <a:uLnTx/>
                <a:uFillTx/>
                <a:latin typeface="Cambria" panose="02040503050406030204" pitchFamily="18" charset="0"/>
                <a:ea typeface="字魂20号-石头体" panose="00000500000000000000" charset="-122"/>
                <a:cs typeface="+mn-ea"/>
                <a:sym typeface="+mn-lt"/>
              </a:endParaRPr>
            </a:p>
          </p:txBody>
        </p:sp>
        <p:sp>
          <p:nvSpPr>
            <p:cNvPr id="96" name="圆角矩形 95"/>
            <p:cNvSpPr/>
            <p:nvPr/>
          </p:nvSpPr>
          <p:spPr>
            <a:xfrm>
              <a:off x="1937" y="1869"/>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srgbClr val="011673"/>
                </a:solidFill>
                <a:effectLst/>
                <a:uLnTx/>
                <a:uFillTx/>
                <a:latin typeface="Cambria" panose="02040503050406030204" pitchFamily="18" charset="0"/>
                <a:ea typeface="字魂20号-石头体" panose="00000500000000000000" charset="-122"/>
                <a:cs typeface="+mn-ea"/>
                <a:sym typeface="+mn-lt"/>
              </a:endParaRPr>
            </a:p>
          </p:txBody>
        </p:sp>
      </p:grpSp>
      <p:pic>
        <p:nvPicPr>
          <p:cNvPr id="23" name="Picture 22">
            <a:extLst>
              <a:ext uri="{FF2B5EF4-FFF2-40B4-BE49-F238E27FC236}">
                <a16:creationId xmlns:a16="http://schemas.microsoft.com/office/drawing/2014/main" id="{6813C761-0BD8-E9ED-A699-38BD34B5B15F}"/>
              </a:ext>
            </a:extLst>
          </p:cNvPr>
          <p:cNvPicPr>
            <a:picLocks noChangeAspect="1"/>
          </p:cNvPicPr>
          <p:nvPr/>
        </p:nvPicPr>
        <p:blipFill>
          <a:blip r:embed="rId4"/>
          <a:stretch>
            <a:fillRect/>
          </a:stretch>
        </p:blipFill>
        <p:spPr>
          <a:xfrm>
            <a:off x="681902" y="930676"/>
            <a:ext cx="10809145" cy="2462997"/>
          </a:xfrm>
          <a:prstGeom prst="rect">
            <a:avLst/>
          </a:prstGeom>
        </p:spPr>
      </p:pic>
      <p:sp>
        <p:nvSpPr>
          <p:cNvPr id="24" name="TextBox 23">
            <a:extLst>
              <a:ext uri="{FF2B5EF4-FFF2-40B4-BE49-F238E27FC236}">
                <a16:creationId xmlns:a16="http://schemas.microsoft.com/office/drawing/2014/main" id="{6CD93EF0-B03B-B499-F507-031AFA0CD1BE}"/>
              </a:ext>
            </a:extLst>
          </p:cNvPr>
          <p:cNvSpPr txBox="1"/>
          <p:nvPr/>
        </p:nvSpPr>
        <p:spPr>
          <a:xfrm>
            <a:off x="2771775" y="2771775"/>
            <a:ext cx="1000125" cy="584775"/>
          </a:xfrm>
          <a:prstGeom prst="rect">
            <a:avLst/>
          </a:prstGeom>
          <a:noFill/>
        </p:spPr>
        <p:txBody>
          <a:bodyPr wrap="square" rtlCol="0">
            <a:spAutoFit/>
          </a:bodyPr>
          <a:lstStyle/>
          <a:p>
            <a:r>
              <a:rPr lang="en-US" sz="3200" b="1" dirty="0">
                <a:solidFill>
                  <a:srgbClr val="FF0000"/>
                </a:solidFill>
                <a:latin typeface="Cambria" panose="02040503050406030204" pitchFamily="18" charset="0"/>
                <a:ea typeface="Cambria" panose="02040503050406030204" pitchFamily="18" charset="0"/>
              </a:rPr>
              <a:t>5</a:t>
            </a:r>
          </a:p>
        </p:txBody>
      </p:sp>
      <p:sp>
        <p:nvSpPr>
          <p:cNvPr id="25" name="TextBox 24">
            <a:extLst>
              <a:ext uri="{FF2B5EF4-FFF2-40B4-BE49-F238E27FC236}">
                <a16:creationId xmlns:a16="http://schemas.microsoft.com/office/drawing/2014/main" id="{AF6B5EB7-D9D0-C5F7-1EAE-EC1BC62C80C2}"/>
              </a:ext>
            </a:extLst>
          </p:cNvPr>
          <p:cNvSpPr txBox="1"/>
          <p:nvPr/>
        </p:nvSpPr>
        <p:spPr>
          <a:xfrm>
            <a:off x="3771900" y="2762250"/>
            <a:ext cx="1000125" cy="584775"/>
          </a:xfrm>
          <a:prstGeom prst="rect">
            <a:avLst/>
          </a:prstGeom>
          <a:noFill/>
        </p:spPr>
        <p:txBody>
          <a:bodyPr wrap="square" rtlCol="0">
            <a:spAutoFit/>
          </a:bodyPr>
          <a:lstStyle/>
          <a:p>
            <a:r>
              <a:rPr lang="en-US" sz="3200" b="1" dirty="0">
                <a:solidFill>
                  <a:srgbClr val="FF0000"/>
                </a:solidFill>
                <a:latin typeface="Cambria" panose="02040503050406030204" pitchFamily="18" charset="0"/>
                <a:ea typeface="Cambria" panose="02040503050406030204" pitchFamily="18" charset="0"/>
              </a:rPr>
              <a:t>3</a:t>
            </a:r>
          </a:p>
        </p:txBody>
      </p:sp>
      <p:sp>
        <p:nvSpPr>
          <p:cNvPr id="26" name="TextBox 25">
            <a:extLst>
              <a:ext uri="{FF2B5EF4-FFF2-40B4-BE49-F238E27FC236}">
                <a16:creationId xmlns:a16="http://schemas.microsoft.com/office/drawing/2014/main" id="{2BB352C2-64A9-D31D-5081-401F58C73B7A}"/>
              </a:ext>
            </a:extLst>
          </p:cNvPr>
          <p:cNvSpPr txBox="1"/>
          <p:nvPr/>
        </p:nvSpPr>
        <p:spPr>
          <a:xfrm>
            <a:off x="4838700" y="2752725"/>
            <a:ext cx="1000125" cy="584775"/>
          </a:xfrm>
          <a:prstGeom prst="rect">
            <a:avLst/>
          </a:prstGeom>
          <a:noFill/>
        </p:spPr>
        <p:txBody>
          <a:bodyPr wrap="square" rtlCol="0">
            <a:spAutoFit/>
          </a:bodyPr>
          <a:lstStyle/>
          <a:p>
            <a:r>
              <a:rPr lang="en-US" sz="3200" b="1" dirty="0">
                <a:solidFill>
                  <a:srgbClr val="FF0000"/>
                </a:solidFill>
                <a:latin typeface="Cambria" panose="02040503050406030204" pitchFamily="18" charset="0"/>
                <a:ea typeface="Cambria" panose="02040503050406030204" pitchFamily="18" charset="0"/>
              </a:rPr>
              <a:t>2</a:t>
            </a:r>
          </a:p>
        </p:txBody>
      </p:sp>
      <p:sp>
        <p:nvSpPr>
          <p:cNvPr id="27" name="TextBox 26">
            <a:extLst>
              <a:ext uri="{FF2B5EF4-FFF2-40B4-BE49-F238E27FC236}">
                <a16:creationId xmlns:a16="http://schemas.microsoft.com/office/drawing/2014/main" id="{3114470B-A7C5-1A17-95CE-DCE8D6E48E2C}"/>
              </a:ext>
            </a:extLst>
          </p:cNvPr>
          <p:cNvSpPr txBox="1"/>
          <p:nvPr/>
        </p:nvSpPr>
        <p:spPr>
          <a:xfrm>
            <a:off x="5810250" y="2743200"/>
            <a:ext cx="1000125" cy="584775"/>
          </a:xfrm>
          <a:prstGeom prst="rect">
            <a:avLst/>
          </a:prstGeom>
          <a:noFill/>
        </p:spPr>
        <p:txBody>
          <a:bodyPr wrap="square" rtlCol="0">
            <a:spAutoFit/>
          </a:bodyPr>
          <a:lstStyle/>
          <a:p>
            <a:r>
              <a:rPr lang="en-US" sz="3200" b="1" dirty="0">
                <a:solidFill>
                  <a:srgbClr val="FF0000"/>
                </a:solidFill>
                <a:latin typeface="Cambria" panose="02040503050406030204" pitchFamily="18" charset="0"/>
                <a:ea typeface="Cambria" panose="02040503050406030204" pitchFamily="18" charset="0"/>
              </a:rPr>
              <a:t>1</a:t>
            </a:r>
          </a:p>
        </p:txBody>
      </p:sp>
      <p:sp>
        <p:nvSpPr>
          <p:cNvPr id="28" name="TextBox 27">
            <a:extLst>
              <a:ext uri="{FF2B5EF4-FFF2-40B4-BE49-F238E27FC236}">
                <a16:creationId xmlns:a16="http://schemas.microsoft.com/office/drawing/2014/main" id="{874A28E2-9FE4-7E7C-9732-A07AC4047262}"/>
              </a:ext>
            </a:extLst>
          </p:cNvPr>
          <p:cNvSpPr txBox="1"/>
          <p:nvPr/>
        </p:nvSpPr>
        <p:spPr>
          <a:xfrm>
            <a:off x="6848475" y="2724150"/>
            <a:ext cx="1000125" cy="584775"/>
          </a:xfrm>
          <a:prstGeom prst="rect">
            <a:avLst/>
          </a:prstGeom>
          <a:noFill/>
        </p:spPr>
        <p:txBody>
          <a:bodyPr wrap="square" rtlCol="0">
            <a:spAutoFit/>
          </a:bodyPr>
          <a:lstStyle/>
          <a:p>
            <a:r>
              <a:rPr lang="en-US" sz="3200" b="1" dirty="0">
                <a:solidFill>
                  <a:srgbClr val="FF0000"/>
                </a:solidFill>
                <a:latin typeface="Cambria" panose="02040503050406030204" pitchFamily="18" charset="0"/>
                <a:ea typeface="Cambria" panose="02040503050406030204" pitchFamily="18" charset="0"/>
              </a:rPr>
              <a:t>8</a:t>
            </a:r>
          </a:p>
        </p:txBody>
      </p:sp>
      <p:sp>
        <p:nvSpPr>
          <p:cNvPr id="29" name="TextBox 28">
            <a:extLst>
              <a:ext uri="{FF2B5EF4-FFF2-40B4-BE49-F238E27FC236}">
                <a16:creationId xmlns:a16="http://schemas.microsoft.com/office/drawing/2014/main" id="{C3BE5DF3-9FF7-42BD-B6F7-0E856DCE1392}"/>
              </a:ext>
            </a:extLst>
          </p:cNvPr>
          <p:cNvSpPr txBox="1"/>
          <p:nvPr/>
        </p:nvSpPr>
        <p:spPr>
          <a:xfrm>
            <a:off x="7753350" y="2724150"/>
            <a:ext cx="1000125" cy="584775"/>
          </a:xfrm>
          <a:prstGeom prst="rect">
            <a:avLst/>
          </a:prstGeom>
          <a:noFill/>
        </p:spPr>
        <p:txBody>
          <a:bodyPr wrap="square" rtlCol="0">
            <a:spAutoFit/>
          </a:bodyPr>
          <a:lstStyle/>
          <a:p>
            <a:r>
              <a:rPr lang="en-US" sz="3200" b="1" dirty="0">
                <a:solidFill>
                  <a:srgbClr val="FF0000"/>
                </a:solidFill>
                <a:latin typeface="Cambria" panose="02040503050406030204" pitchFamily="18" charset="0"/>
                <a:ea typeface="Cambria" panose="02040503050406030204" pitchFamily="18" charset="0"/>
              </a:rPr>
              <a:t>7</a:t>
            </a:r>
          </a:p>
        </p:txBody>
      </p:sp>
      <p:sp>
        <p:nvSpPr>
          <p:cNvPr id="30" name="TextBox 29">
            <a:extLst>
              <a:ext uri="{FF2B5EF4-FFF2-40B4-BE49-F238E27FC236}">
                <a16:creationId xmlns:a16="http://schemas.microsoft.com/office/drawing/2014/main" id="{0B4DF952-FAA6-77A6-D5AC-CD7764A95811}"/>
              </a:ext>
            </a:extLst>
          </p:cNvPr>
          <p:cNvSpPr txBox="1"/>
          <p:nvPr/>
        </p:nvSpPr>
        <p:spPr>
          <a:xfrm>
            <a:off x="8791575" y="2714625"/>
            <a:ext cx="1000125" cy="584775"/>
          </a:xfrm>
          <a:prstGeom prst="rect">
            <a:avLst/>
          </a:prstGeom>
          <a:noFill/>
        </p:spPr>
        <p:txBody>
          <a:bodyPr wrap="square" rtlCol="0">
            <a:spAutoFit/>
          </a:bodyPr>
          <a:lstStyle/>
          <a:p>
            <a:r>
              <a:rPr lang="en-US" sz="3200" b="1" dirty="0">
                <a:solidFill>
                  <a:srgbClr val="FF0000"/>
                </a:solidFill>
                <a:latin typeface="Cambria" panose="02040503050406030204" pitchFamily="18" charset="0"/>
                <a:ea typeface="Cambria" panose="02040503050406030204" pitchFamily="18" charset="0"/>
              </a:rPr>
              <a:t>6</a:t>
            </a:r>
          </a:p>
        </p:txBody>
      </p:sp>
      <p:sp>
        <p:nvSpPr>
          <p:cNvPr id="31" name="TextBox 30">
            <a:extLst>
              <a:ext uri="{FF2B5EF4-FFF2-40B4-BE49-F238E27FC236}">
                <a16:creationId xmlns:a16="http://schemas.microsoft.com/office/drawing/2014/main" id="{0065AB20-D019-32BB-880D-0116A3022ABF}"/>
              </a:ext>
            </a:extLst>
          </p:cNvPr>
          <p:cNvSpPr txBox="1"/>
          <p:nvPr/>
        </p:nvSpPr>
        <p:spPr>
          <a:xfrm>
            <a:off x="9725025" y="2733675"/>
            <a:ext cx="1000125" cy="584775"/>
          </a:xfrm>
          <a:prstGeom prst="rect">
            <a:avLst/>
          </a:prstGeom>
          <a:noFill/>
        </p:spPr>
        <p:txBody>
          <a:bodyPr wrap="square" rtlCol="0">
            <a:spAutoFit/>
          </a:bodyPr>
          <a:lstStyle/>
          <a:p>
            <a:r>
              <a:rPr lang="en-US" sz="3200" b="1" dirty="0">
                <a:solidFill>
                  <a:srgbClr val="FF0000"/>
                </a:solidFill>
                <a:latin typeface="Cambria" panose="02040503050406030204" pitchFamily="18" charset="0"/>
                <a:ea typeface="Cambria" panose="02040503050406030204" pitchFamily="18" charset="0"/>
              </a:rPr>
              <a:t>2</a:t>
            </a:r>
          </a:p>
        </p:txBody>
      </p:sp>
      <p:sp>
        <p:nvSpPr>
          <p:cNvPr id="64" name="TextBox 63">
            <a:extLst>
              <a:ext uri="{FF2B5EF4-FFF2-40B4-BE49-F238E27FC236}">
                <a16:creationId xmlns:a16="http://schemas.microsoft.com/office/drawing/2014/main" id="{2F775995-CEB6-E3FF-7B2B-0348B08FDF85}"/>
              </a:ext>
            </a:extLst>
          </p:cNvPr>
          <p:cNvSpPr txBox="1"/>
          <p:nvPr/>
        </p:nvSpPr>
        <p:spPr>
          <a:xfrm>
            <a:off x="10572750" y="2724150"/>
            <a:ext cx="1000125" cy="584775"/>
          </a:xfrm>
          <a:prstGeom prst="rect">
            <a:avLst/>
          </a:prstGeom>
          <a:noFill/>
        </p:spPr>
        <p:txBody>
          <a:bodyPr wrap="square" rtlCol="0">
            <a:spAutoFit/>
          </a:bodyPr>
          <a:lstStyle/>
          <a:p>
            <a:r>
              <a:rPr lang="en-US" sz="3200" b="1" dirty="0">
                <a:solidFill>
                  <a:srgbClr val="FF0000"/>
                </a:solidFill>
                <a:latin typeface="Cambria" panose="02040503050406030204" pitchFamily="18" charset="0"/>
                <a:ea typeface="Cambria" panose="02040503050406030204" pitchFamily="18" charset="0"/>
              </a:rPr>
              <a:t>9</a:t>
            </a:r>
          </a:p>
        </p:txBody>
      </p:sp>
      <p:sp>
        <p:nvSpPr>
          <p:cNvPr id="65" name="TextBox 64">
            <a:extLst>
              <a:ext uri="{FF2B5EF4-FFF2-40B4-BE49-F238E27FC236}">
                <a16:creationId xmlns:a16="http://schemas.microsoft.com/office/drawing/2014/main" id="{1629112F-BF48-EAF6-2961-E0FCD2F987E6}"/>
              </a:ext>
            </a:extLst>
          </p:cNvPr>
          <p:cNvSpPr txBox="1"/>
          <p:nvPr/>
        </p:nvSpPr>
        <p:spPr>
          <a:xfrm>
            <a:off x="1247775" y="3562350"/>
            <a:ext cx="5686425" cy="769441"/>
          </a:xfrm>
          <a:prstGeom prst="rect">
            <a:avLst/>
          </a:prstGeom>
          <a:noFill/>
        </p:spPr>
        <p:txBody>
          <a:bodyPr wrap="square" rtlCol="0">
            <a:spAutoFit/>
          </a:bodyPr>
          <a:lstStyle/>
          <a:p>
            <a:r>
              <a:rPr lang="en-US" sz="4400" b="1" dirty="0" err="1">
                <a:effectLst/>
                <a:latin typeface="Cambria" panose="02040503050406030204" pitchFamily="18" charset="0"/>
                <a:ea typeface="Cambria" panose="02040503050406030204" pitchFamily="18" charset="0"/>
              </a:rPr>
              <a:t>Viết</a:t>
            </a:r>
            <a:r>
              <a:rPr lang="en-US" sz="4400" b="1" dirty="0">
                <a:effectLst/>
                <a:latin typeface="Cambria" panose="02040503050406030204" pitchFamily="18" charset="0"/>
                <a:ea typeface="Cambria" panose="02040503050406030204" pitchFamily="18" charset="0"/>
              </a:rPr>
              <a:t> </a:t>
            </a:r>
            <a:r>
              <a:rPr lang="en-US" sz="4400" b="1" dirty="0" err="1">
                <a:effectLst/>
                <a:latin typeface="Cambria" panose="02040503050406030204" pitchFamily="18" charset="0"/>
                <a:ea typeface="Cambria" panose="02040503050406030204" pitchFamily="18" charset="0"/>
              </a:rPr>
              <a:t>số</a:t>
            </a:r>
            <a:r>
              <a:rPr lang="en-US" sz="4400" b="1" dirty="0">
                <a:effectLst/>
                <a:latin typeface="Cambria" panose="02040503050406030204" pitchFamily="18" charset="0"/>
                <a:ea typeface="Cambria" panose="02040503050406030204" pitchFamily="18" charset="0"/>
              </a:rPr>
              <a:t>: 532 187 629 </a:t>
            </a:r>
            <a:endParaRPr lang="en-US" sz="4400" b="1" dirty="0">
              <a:latin typeface="Cambria" panose="02040503050406030204" pitchFamily="18" charset="0"/>
              <a:ea typeface="Cambria" panose="02040503050406030204" pitchFamily="18" charset="0"/>
            </a:endParaRPr>
          </a:p>
        </p:txBody>
      </p:sp>
      <p:sp>
        <p:nvSpPr>
          <p:cNvPr id="66" name="TextBox 65">
            <a:extLst>
              <a:ext uri="{FF2B5EF4-FFF2-40B4-BE49-F238E27FC236}">
                <a16:creationId xmlns:a16="http://schemas.microsoft.com/office/drawing/2014/main" id="{B3C2D289-D664-4594-D6DE-AD85B91E83C1}"/>
              </a:ext>
            </a:extLst>
          </p:cNvPr>
          <p:cNvSpPr txBox="1"/>
          <p:nvPr/>
        </p:nvSpPr>
        <p:spPr>
          <a:xfrm>
            <a:off x="1314450" y="4381500"/>
            <a:ext cx="10287000" cy="2123658"/>
          </a:xfrm>
          <a:prstGeom prst="rect">
            <a:avLst/>
          </a:prstGeom>
          <a:noFill/>
        </p:spPr>
        <p:txBody>
          <a:bodyPr wrap="square" rtlCol="0">
            <a:spAutoFit/>
          </a:bodyPr>
          <a:lstStyle/>
          <a:p>
            <a:pPr algn="just"/>
            <a:r>
              <a:rPr lang="en-US" sz="4400" b="1" dirty="0">
                <a:latin typeface="Cambria" panose="02040503050406030204" pitchFamily="18" charset="0"/>
                <a:ea typeface="Cambria" panose="02040503050406030204" pitchFamily="18" charset="0"/>
              </a:rPr>
              <a:t>Đ</a:t>
            </a:r>
            <a:r>
              <a:rPr lang="vi-VN" sz="4400" b="1" dirty="0">
                <a:latin typeface="Cambria" panose="02040503050406030204" pitchFamily="18" charset="0"/>
                <a:ea typeface="Cambria" panose="02040503050406030204" pitchFamily="18" charset="0"/>
              </a:rPr>
              <a:t>ọc số: Năm trăm ba mươi hai triệu một trăm tám mươi bảy nghìn sáu trăm hai mươi chín. </a:t>
            </a:r>
            <a:endParaRPr lang="en-US" sz="44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52729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barn(inVertical)">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barn(inVertical)">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barn(inVertical)">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barn(inVertical)">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barn(inVertical)">
                                      <p:cBhvr>
                                        <p:cTn id="42" dur="50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barn(inVertical)">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64"/>
                                        </p:tgtEl>
                                        <p:attrNameLst>
                                          <p:attrName>style.visibility</p:attrName>
                                        </p:attrNameLst>
                                      </p:cBhvr>
                                      <p:to>
                                        <p:strVal val="visible"/>
                                      </p:to>
                                    </p:set>
                                    <p:animEffect transition="in" filter="barn(inVertical)">
                                      <p:cBhvr>
                                        <p:cTn id="52" dur="500"/>
                                        <p:tgtEl>
                                          <p:spTgt spid="64"/>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65"/>
                                        </p:tgtEl>
                                        <p:attrNameLst>
                                          <p:attrName>style.visibility</p:attrName>
                                        </p:attrNameLst>
                                      </p:cBhvr>
                                      <p:to>
                                        <p:strVal val="visible"/>
                                      </p:to>
                                    </p:set>
                                    <p:animEffect transition="in" filter="barn(inVertical)">
                                      <p:cBhvr>
                                        <p:cTn id="57" dur="500"/>
                                        <p:tgtEl>
                                          <p:spTgt spid="65"/>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66"/>
                                        </p:tgtEl>
                                        <p:attrNameLst>
                                          <p:attrName>style.visibility</p:attrName>
                                        </p:attrNameLst>
                                      </p:cBhvr>
                                      <p:to>
                                        <p:strVal val="visible"/>
                                      </p:to>
                                    </p:set>
                                    <p:animEffect transition="in" filter="barn(inVertical)">
                                      <p:cBhvr>
                                        <p:cTn id="6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P spid="28" grpId="0"/>
      <p:bldP spid="29" grpId="0"/>
      <p:bldP spid="30" grpId="0"/>
      <p:bldP spid="31" grpId="0"/>
      <p:bldP spid="64" grpId="0"/>
      <p:bldP spid="65" grpId="0"/>
      <p:bldP spid="6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91" name="组合 90"/>
          <p:cNvGrpSpPr/>
          <p:nvPr/>
        </p:nvGrpSpPr>
        <p:grpSpPr>
          <a:xfrm>
            <a:off x="324134" y="296584"/>
            <a:ext cx="11632640" cy="6402390"/>
            <a:chOff x="1937" y="1655"/>
            <a:chExt cx="15466" cy="7351"/>
          </a:xfrm>
        </p:grpSpPr>
        <p:sp>
          <p:nvSpPr>
            <p:cNvPr id="95" name="圆角矩形 94"/>
            <p:cNvSpPr/>
            <p:nvPr/>
          </p:nvSpPr>
          <p:spPr>
            <a:xfrm>
              <a:off x="2186" y="1655"/>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11673"/>
                </a:solidFill>
                <a:effectLst/>
                <a:uLnTx/>
                <a:uFillTx/>
                <a:latin typeface="字魂20号-石头体" panose="00000500000000000000" charset="-122"/>
                <a:ea typeface="字魂20号-石头体" panose="00000500000000000000" charset="-122"/>
                <a:cs typeface="+mn-ea"/>
                <a:sym typeface="+mn-lt"/>
              </a:endParaRPr>
            </a:p>
          </p:txBody>
        </p:sp>
        <p:sp>
          <p:nvSpPr>
            <p:cNvPr id="96" name="圆角矩形 95"/>
            <p:cNvSpPr/>
            <p:nvPr/>
          </p:nvSpPr>
          <p:spPr>
            <a:xfrm>
              <a:off x="1937" y="1869"/>
              <a:ext cx="15217" cy="7137"/>
            </a:xfrm>
            <a:prstGeom prst="roundRect">
              <a:avLst>
                <a:gd name="adj" fmla="val 1132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11673"/>
                </a:solidFill>
                <a:effectLst/>
                <a:uLnTx/>
                <a:uFillTx/>
                <a:latin typeface="字魂20号-石头体" panose="00000500000000000000" charset="-122"/>
                <a:ea typeface="字魂20号-石头体" panose="00000500000000000000" charset="-122"/>
                <a:cs typeface="+mn-ea"/>
                <a:sym typeface="+mn-lt"/>
              </a:endParaRPr>
            </a:p>
          </p:txBody>
        </p:sp>
      </p:grpSp>
      <p:pic>
        <p:nvPicPr>
          <p:cNvPr id="4" name="Picture 3">
            <a:extLst>
              <a:ext uri="{FF2B5EF4-FFF2-40B4-BE49-F238E27FC236}">
                <a16:creationId xmlns:a16="http://schemas.microsoft.com/office/drawing/2014/main" id="{3314FEB5-E511-9E6C-CE6C-B3806F4A1937}"/>
              </a:ext>
            </a:extLst>
          </p:cNvPr>
          <p:cNvPicPr>
            <a:picLocks noChangeAspect="1"/>
          </p:cNvPicPr>
          <p:nvPr/>
        </p:nvPicPr>
        <p:blipFill>
          <a:blip r:embed="rId4"/>
          <a:stretch>
            <a:fillRect/>
          </a:stretch>
        </p:blipFill>
        <p:spPr>
          <a:xfrm>
            <a:off x="1133475" y="800099"/>
            <a:ext cx="9906000" cy="2281719"/>
          </a:xfrm>
          <a:prstGeom prst="rect">
            <a:avLst/>
          </a:prstGeom>
        </p:spPr>
      </p:pic>
      <p:sp>
        <p:nvSpPr>
          <p:cNvPr id="5" name="TextBox 4">
            <a:extLst>
              <a:ext uri="{FF2B5EF4-FFF2-40B4-BE49-F238E27FC236}">
                <a16:creationId xmlns:a16="http://schemas.microsoft.com/office/drawing/2014/main" id="{89ABAE47-4176-BBC6-8079-738C39A07FF5}"/>
              </a:ext>
            </a:extLst>
          </p:cNvPr>
          <p:cNvSpPr txBox="1"/>
          <p:nvPr/>
        </p:nvSpPr>
        <p:spPr>
          <a:xfrm>
            <a:off x="695325" y="3467100"/>
            <a:ext cx="10944225" cy="3046988"/>
          </a:xfrm>
          <a:prstGeom prst="rect">
            <a:avLst/>
          </a:prstGeom>
          <a:noFill/>
        </p:spPr>
        <p:txBody>
          <a:bodyPr wrap="square" rtlCol="0">
            <a:spAutoFit/>
          </a:bodyPr>
          <a:lstStyle/>
          <a:p>
            <a:r>
              <a:rPr lang="en-US" sz="3200" b="1" i="1" u="sng" dirty="0" err="1">
                <a:latin typeface="Cambria" panose="02040503050406030204" pitchFamily="18" charset="0"/>
                <a:ea typeface="Cambria" panose="02040503050406030204" pitchFamily="18" charset="0"/>
              </a:rPr>
              <a:t>Chú</a:t>
            </a:r>
            <a:r>
              <a:rPr lang="en-US" sz="3200" b="1" i="1" u="sng" dirty="0">
                <a:latin typeface="Cambria" panose="02040503050406030204" pitchFamily="18" charset="0"/>
                <a:ea typeface="Cambria" panose="02040503050406030204" pitchFamily="18" charset="0"/>
              </a:rPr>
              <a:t> ý:</a:t>
            </a:r>
          </a:p>
          <a:p>
            <a:pPr marL="457200" indent="-457200" algn="just">
              <a:buFont typeface="Arial" panose="020B0604020202020204" pitchFamily="34" charset="0"/>
              <a:buChar char="•"/>
            </a:pPr>
            <a:r>
              <a:rPr lang="vi-VN" sz="3200" dirty="0">
                <a:latin typeface="Cambria" panose="02040503050406030204" pitchFamily="18" charset="0"/>
                <a:ea typeface="Cambria" panose="02040503050406030204" pitchFamily="18" charset="0"/>
              </a:rPr>
              <a:t>Hàng đơn vị, hàng chục, hàng trăm hợp thành </a:t>
            </a:r>
            <a:r>
              <a:rPr lang="vi-VN" sz="3200" b="1" dirty="0">
                <a:latin typeface="Cambria" panose="02040503050406030204" pitchFamily="18" charset="0"/>
                <a:ea typeface="Cambria" panose="02040503050406030204" pitchFamily="18" charset="0"/>
              </a:rPr>
              <a:t>lớp đơn vị</a:t>
            </a:r>
            <a:r>
              <a:rPr lang="vi-VN" sz="3200" dirty="0">
                <a:latin typeface="Cambria" panose="02040503050406030204" pitchFamily="18" charset="0"/>
                <a:ea typeface="Cambria" panose="02040503050406030204" pitchFamily="18" charset="0"/>
              </a:rPr>
              <a:t>.</a:t>
            </a:r>
          </a:p>
          <a:p>
            <a:pPr marL="457200" indent="-457200" algn="just">
              <a:buFont typeface="Arial" panose="020B0604020202020204" pitchFamily="34" charset="0"/>
              <a:buChar char="•"/>
            </a:pPr>
            <a:r>
              <a:rPr lang="vi-VN" sz="3200" dirty="0">
                <a:latin typeface="Cambria" panose="02040503050406030204" pitchFamily="18" charset="0"/>
                <a:ea typeface="Cambria" panose="02040503050406030204" pitchFamily="18" charset="0"/>
              </a:rPr>
              <a:t>Hàng nghìn, hàng chục nghìn, hàng trăm nghìn hợp thành </a:t>
            </a:r>
            <a:r>
              <a:rPr lang="vi-VN" sz="3200" b="1" dirty="0">
                <a:latin typeface="Cambria" panose="02040503050406030204" pitchFamily="18" charset="0"/>
                <a:ea typeface="Cambria" panose="02040503050406030204" pitchFamily="18" charset="0"/>
              </a:rPr>
              <a:t>lớp nghìn. </a:t>
            </a:r>
          </a:p>
          <a:p>
            <a:pPr marL="457200" indent="-457200" algn="just">
              <a:buFont typeface="Arial" panose="020B0604020202020204" pitchFamily="34" charset="0"/>
              <a:buChar char="•"/>
            </a:pPr>
            <a:r>
              <a:rPr lang="vi-VN" sz="3200" dirty="0">
                <a:latin typeface="Cambria" panose="02040503050406030204" pitchFamily="18" charset="0"/>
                <a:ea typeface="Cambria" panose="02040503050406030204" pitchFamily="18" charset="0"/>
              </a:rPr>
              <a:t>Hàng triệu, hàng chục triệu, hàng trăm triệu hợp thành </a:t>
            </a:r>
            <a:r>
              <a:rPr lang="vi-VN" sz="3200" b="1" dirty="0">
                <a:latin typeface="Cambria" panose="02040503050406030204" pitchFamily="18" charset="0"/>
                <a:ea typeface="Cambria" panose="02040503050406030204" pitchFamily="18" charset="0"/>
              </a:rPr>
              <a:t>lớp triệu</a:t>
            </a:r>
            <a:r>
              <a:rPr lang="vi-VN" sz="3200" dirty="0">
                <a:latin typeface="Cambria" panose="02040503050406030204" pitchFamily="18" charset="0"/>
                <a:ea typeface="Cambria" panose="02040503050406030204" pitchFamily="18" charset="0"/>
              </a:rPr>
              <a:t>.</a:t>
            </a:r>
          </a:p>
        </p:txBody>
      </p:sp>
      <p:sp>
        <p:nvSpPr>
          <p:cNvPr id="6" name="Left Brace 5">
            <a:extLst>
              <a:ext uri="{FF2B5EF4-FFF2-40B4-BE49-F238E27FC236}">
                <a16:creationId xmlns:a16="http://schemas.microsoft.com/office/drawing/2014/main" id="{2224D042-D452-C0F0-5888-4F33B5C2D448}"/>
              </a:ext>
            </a:extLst>
          </p:cNvPr>
          <p:cNvSpPr/>
          <p:nvPr/>
        </p:nvSpPr>
        <p:spPr>
          <a:xfrm rot="16200000">
            <a:off x="3819527" y="2033589"/>
            <a:ext cx="385760" cy="2262186"/>
          </a:xfrm>
          <a:prstGeom prst="leftBrace">
            <a:avLst>
              <a:gd name="adj1" fmla="val 35494"/>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Left Brace 6">
            <a:extLst>
              <a:ext uri="{FF2B5EF4-FFF2-40B4-BE49-F238E27FC236}">
                <a16:creationId xmlns:a16="http://schemas.microsoft.com/office/drawing/2014/main" id="{BA0CBC28-86C3-18D5-075C-E5E7923AFB6F}"/>
              </a:ext>
            </a:extLst>
          </p:cNvPr>
          <p:cNvSpPr/>
          <p:nvPr/>
        </p:nvSpPr>
        <p:spPr>
          <a:xfrm rot="16200000">
            <a:off x="6691935" y="2033589"/>
            <a:ext cx="385760" cy="2262186"/>
          </a:xfrm>
          <a:prstGeom prst="leftBrace">
            <a:avLst>
              <a:gd name="adj1" fmla="val 35494"/>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Left Brace 7">
            <a:extLst>
              <a:ext uri="{FF2B5EF4-FFF2-40B4-BE49-F238E27FC236}">
                <a16:creationId xmlns:a16="http://schemas.microsoft.com/office/drawing/2014/main" id="{6B9C1B83-3BA6-6819-9B94-57E81E96C415}"/>
              </a:ext>
            </a:extLst>
          </p:cNvPr>
          <p:cNvSpPr/>
          <p:nvPr/>
        </p:nvSpPr>
        <p:spPr>
          <a:xfrm rot="16200000">
            <a:off x="9554404" y="1993832"/>
            <a:ext cx="385760" cy="2262186"/>
          </a:xfrm>
          <a:prstGeom prst="leftBrace">
            <a:avLst>
              <a:gd name="adj1" fmla="val 35494"/>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8220056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ipe(up)">
                                      <p:cBhvr>
                                        <p:cTn id="7" dur="500"/>
                                        <p:tgtEl>
                                          <p:spTgt spid="5">
                                            <p:txEl>
                                              <p:pRg st="1" end="1"/>
                                            </p:txEl>
                                          </p:spTgt>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wipe(up)">
                                      <p:cBhvr>
                                        <p:cTn id="16" dur="500"/>
                                        <p:tgtEl>
                                          <p:spTgt spid="5">
                                            <p:txEl>
                                              <p:pRg st="2" end="2"/>
                                            </p:txEl>
                                          </p:spTgt>
                                        </p:tgtEl>
                                      </p:cBhvr>
                                    </p:animEffect>
                                  </p:childTnLst>
                                </p:cTn>
                              </p:par>
                            </p:childTnLst>
                          </p:cTn>
                        </p:par>
                        <p:par>
                          <p:cTn id="17" fill="hold">
                            <p:stCondLst>
                              <p:cond delay="500"/>
                            </p:stCondLst>
                            <p:childTnLst>
                              <p:par>
                                <p:cTn id="18" presetID="22" presetClass="entr" presetSubtype="4"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wipe(up)">
                                      <p:cBhvr>
                                        <p:cTn id="25" dur="500"/>
                                        <p:tgtEl>
                                          <p:spTgt spid="5">
                                            <p:txEl>
                                              <p:pRg st="3" end="3"/>
                                            </p:txEl>
                                          </p:spTgt>
                                        </p:tgtEl>
                                      </p:cBhvr>
                                    </p:animEffect>
                                  </p:childTnLst>
                                </p:cTn>
                              </p:par>
                            </p:childTnLst>
                          </p:cTn>
                        </p:par>
                        <p:par>
                          <p:cTn id="26" fill="hold">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6.5|2.4|0.5|0.5|0.5|0.4"/>
</p:tagLst>
</file>

<file path=ppt/tags/tag2.xml><?xml version="1.0" encoding="utf-8"?>
<p:tagLst xmlns:a="http://schemas.openxmlformats.org/drawingml/2006/main" xmlns:r="http://schemas.openxmlformats.org/officeDocument/2006/relationships" xmlns:p="http://schemas.openxmlformats.org/presentationml/2006/main">
  <p:tag name="TIMING" val="|6.5|2.4|0.5|0.5|0.5|0.4"/>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548</Words>
  <Application>Microsoft Office PowerPoint</Application>
  <PresentationFormat>Widescreen</PresentationFormat>
  <Paragraphs>148</Paragraphs>
  <Slides>18</Slides>
  <Notes>13</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18</vt:i4>
      </vt:variant>
    </vt:vector>
  </HeadingPairs>
  <TitlesOfParts>
    <vt:vector size="35" baseType="lpstr">
      <vt:lpstr>DengXian</vt:lpstr>
      <vt:lpstr>VNI-Times</vt:lpstr>
      <vt:lpstr>字魂20号-石头体</vt:lpstr>
      <vt:lpstr>.VnHelvetInsH</vt:lpstr>
      <vt:lpstr>.VnTime</vt:lpstr>
      <vt:lpstr>.VnTimeH</vt:lpstr>
      <vt:lpstr>Arial</vt:lpstr>
      <vt:lpstr>Calibri</vt:lpstr>
      <vt:lpstr>Calibri Light</vt:lpstr>
      <vt:lpstr>Cambria</vt:lpstr>
      <vt:lpstr>Impact</vt:lpstr>
      <vt:lpstr>Tahoma</vt:lpstr>
      <vt:lpstr>Times New Roman</vt:lpstr>
      <vt:lpstr>自定义设计方案</vt:lpstr>
      <vt:lpstr>1_Office Theme</vt:lpstr>
      <vt:lpstr>2_Office Theme</vt:lpstr>
      <vt:lpstr>Chủ đề của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2023-08-19T04:30:23Z</dcterms:created>
  <dcterms:modified xsi:type="dcterms:W3CDTF">2023-08-19T05:14:02Z</dcterms:modified>
</cp:coreProperties>
</file>